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95201847572013E-2"/>
          <c:y val="3.4471375400752048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5EC-4100-A023-7625817DBA4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3-95EC-4100-A023-7625817DBA4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5-95EC-4100-A023-7625817DBA4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95EC-4100-A023-7625817DBA4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9-95EC-4100-A023-7625817DBA49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  <c:pt idx="4">
                  <c:v>70</c:v>
                </c:pt>
                <c:pt idx="5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5EC-4100-A023-7625817DBA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overlap val="100"/>
        <c:axId val="136969216"/>
        <c:axId val="137036544"/>
      </c:barChart>
      <c:catAx>
        <c:axId val="136969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37036544"/>
        <c:crosses val="autoZero"/>
        <c:auto val="1"/>
        <c:lblAlgn val="ctr"/>
        <c:lblOffset val="100"/>
        <c:noMultiLvlLbl val="0"/>
      </c:catAx>
      <c:valAx>
        <c:axId val="137036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36969216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50</c:v>
                </c:pt>
                <c:pt idx="3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F7-4D45-A1C5-0DD2ED279A0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55</c:v>
                </c:pt>
                <c:pt idx="2">
                  <c:v>30</c:v>
                </c:pt>
                <c:pt idx="3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F7-4D45-A1C5-0DD2ED279A0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15</c:v>
                </c:pt>
                <c:pt idx="1">
                  <c:v>25</c:v>
                </c:pt>
                <c:pt idx="2">
                  <c:v>35</c:v>
                </c:pt>
                <c:pt idx="3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BF7-4D45-A1C5-0DD2ED279A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2709856"/>
        <c:axId val="1742699688"/>
      </c:lineChart>
      <c:catAx>
        <c:axId val="174270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42699688"/>
        <c:crosses val="autoZero"/>
        <c:auto val="1"/>
        <c:lblAlgn val="ctr"/>
        <c:lblOffset val="100"/>
        <c:noMultiLvlLbl val="0"/>
      </c:catAx>
      <c:valAx>
        <c:axId val="1742699688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42709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886E106-3F03-4CBC-992B-B263447858FB}"/>
              </a:ext>
            </a:extLst>
          </p:cNvPr>
          <p:cNvGrpSpPr/>
          <p:nvPr userDrawn="1"/>
        </p:nvGrpSpPr>
        <p:grpSpPr>
          <a:xfrm>
            <a:off x="555386" y="1772815"/>
            <a:ext cx="2644061" cy="4736917"/>
            <a:chOff x="555386" y="1772815"/>
            <a:chExt cx="2644061" cy="4736917"/>
          </a:xfrm>
        </p:grpSpPr>
        <p:grpSp>
          <p:nvGrpSpPr>
            <p:cNvPr id="3" name="Group 1">
              <a:extLst>
                <a:ext uri="{FF2B5EF4-FFF2-40B4-BE49-F238E27FC236}">
                  <a16:creationId xmlns:a16="http://schemas.microsoft.com/office/drawing/2014/main" id="{69FF9EA3-CFF0-42F6-82CF-00242C6BC094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5" name="Graphic 2">
                <a:extLst>
                  <a:ext uri="{FF2B5EF4-FFF2-40B4-BE49-F238E27FC236}">
                    <a16:creationId xmlns:a16="http://schemas.microsoft.com/office/drawing/2014/main" id="{913F58C3-50FE-4BBC-8F48-50B09F1CA425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99E05FD5-7F32-424E-9E0C-792A43A57B01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EC99AB2E-C813-4476-8128-F6CC1D012394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E0C3B248-EC35-469C-8150-25A9FF79D7C1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D10A8DAA-B5AB-4F8A-989B-21DD99BC1689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FA7E3F3D-4C04-4480-B7A5-2C4D8E86AE26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0F97D92A-940B-4390-BE77-019CF56D787D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243F0189-7D4B-4FE1-8685-FDC64A103B1E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2D7276DE-1F65-4F23-9D88-455537489668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2B67B38F-BF5C-4E5B-AB5D-C9AC5FBF4293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5C2DB5F3-CF1C-41D9-9323-AE6BD740D2D1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Oval 216">
                <a:extLst>
                  <a:ext uri="{FF2B5EF4-FFF2-40B4-BE49-F238E27FC236}">
                    <a16:creationId xmlns:a16="http://schemas.microsoft.com/office/drawing/2014/main" id="{C82B9162-3410-48AF-BFE4-491BEAAEBD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217">
                <a:extLst>
                  <a:ext uri="{FF2B5EF4-FFF2-40B4-BE49-F238E27FC236}">
                    <a16:creationId xmlns:a16="http://schemas.microsoft.com/office/drawing/2014/main" id="{F374B020-B153-4008-9602-6165075186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218">
                <a:extLst>
                  <a:ext uri="{FF2B5EF4-FFF2-40B4-BE49-F238E27FC236}">
                    <a16:creationId xmlns:a16="http://schemas.microsoft.com/office/drawing/2014/main" id="{D8D02EB5-402C-4A17-BAB5-36F51A04FA4E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9">
                <a:extLst>
                  <a:ext uri="{FF2B5EF4-FFF2-40B4-BE49-F238E27FC236}">
                    <a16:creationId xmlns:a16="http://schemas.microsoft.com/office/drawing/2014/main" id="{F5EE7919-F09C-41AE-A358-8370A8C2475B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4954584B-642D-45C1-A6C3-7797F26C79C8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사다리꼴 3">
              <a:extLst>
                <a:ext uri="{FF2B5EF4-FFF2-40B4-BE49-F238E27FC236}">
                  <a16:creationId xmlns:a16="http://schemas.microsoft.com/office/drawing/2014/main" id="{F609A94B-127B-47A1-8354-053C284F177E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40F32228-AA31-4E10-8E54-81A715510B5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그림 개체 틀 28">
            <a:extLst>
              <a:ext uri="{FF2B5EF4-FFF2-40B4-BE49-F238E27FC236}">
                <a16:creationId xmlns:a16="http://schemas.microsoft.com/office/drawing/2014/main" id="{75DB762C-2BD8-4531-BF69-331EFD9A84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4694" y="1873256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A0D6241B-46ED-4A9D-88A3-F825F019D3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726660" y="0"/>
            <a:ext cx="3984694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7BCBD058-7C7A-4A21-99AA-AE9541D2BA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3187" y="0"/>
            <a:ext cx="3612155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49E130B5-68AB-4CB4-967B-BAE39A9EA87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1876" y="448493"/>
            <a:ext cx="5090159" cy="5961014"/>
          </a:xfrm>
          <a:custGeom>
            <a:avLst/>
            <a:gdLst>
              <a:gd name="connsiteX0" fmla="*/ 2355665 w 4589410"/>
              <a:gd name="connsiteY0" fmla="*/ 5725881 h 5961014"/>
              <a:gd name="connsiteX1" fmla="*/ 3984168 w 4589410"/>
              <a:gd name="connsiteY1" fmla="*/ 5725881 h 5961014"/>
              <a:gd name="connsiteX2" fmla="*/ 3984168 w 4589410"/>
              <a:gd name="connsiteY2" fmla="*/ 5961014 h 5961014"/>
              <a:gd name="connsiteX3" fmla="*/ 2355665 w 4589410"/>
              <a:gd name="connsiteY3" fmla="*/ 5961014 h 5961014"/>
              <a:gd name="connsiteX4" fmla="*/ 605244 w 4589410"/>
              <a:gd name="connsiteY4" fmla="*/ 5190304 h 5961014"/>
              <a:gd name="connsiteX5" fmla="*/ 2233747 w 4589410"/>
              <a:gd name="connsiteY5" fmla="*/ 5190304 h 5961014"/>
              <a:gd name="connsiteX6" fmla="*/ 2233747 w 4589410"/>
              <a:gd name="connsiteY6" fmla="*/ 5756361 h 5961014"/>
              <a:gd name="connsiteX7" fmla="*/ 605244 w 4589410"/>
              <a:gd name="connsiteY7" fmla="*/ 5756361 h 5961014"/>
              <a:gd name="connsiteX8" fmla="*/ 2355665 w 4589410"/>
              <a:gd name="connsiteY8" fmla="*/ 4214945 h 5961014"/>
              <a:gd name="connsiteX9" fmla="*/ 3984168 w 4589410"/>
              <a:gd name="connsiteY9" fmla="*/ 4214945 h 5961014"/>
              <a:gd name="connsiteX10" fmla="*/ 3984168 w 4589410"/>
              <a:gd name="connsiteY10" fmla="*/ 5608316 h 5961014"/>
              <a:gd name="connsiteX11" fmla="*/ 2355665 w 4589410"/>
              <a:gd name="connsiteY11" fmla="*/ 5608316 h 5961014"/>
              <a:gd name="connsiteX12" fmla="*/ 1 w 4589410"/>
              <a:gd name="connsiteY12" fmla="*/ 2233746 h 5961014"/>
              <a:gd name="connsiteX13" fmla="*/ 483327 w 4589410"/>
              <a:gd name="connsiteY13" fmla="*/ 2233746 h 5961014"/>
              <a:gd name="connsiteX14" fmla="*/ 483327 w 4589410"/>
              <a:gd name="connsiteY14" fmla="*/ 5961014 h 5961014"/>
              <a:gd name="connsiteX15" fmla="*/ 1 w 4589410"/>
              <a:gd name="connsiteY15" fmla="*/ 5961014 h 5961014"/>
              <a:gd name="connsiteX16" fmla="*/ 4106084 w 4589410"/>
              <a:gd name="connsiteY16" fmla="*/ 1820090 h 5961014"/>
              <a:gd name="connsiteX17" fmla="*/ 4589410 w 4589410"/>
              <a:gd name="connsiteY17" fmla="*/ 1820090 h 5961014"/>
              <a:gd name="connsiteX18" fmla="*/ 4589410 w 4589410"/>
              <a:gd name="connsiteY18" fmla="*/ 5608315 h 5961014"/>
              <a:gd name="connsiteX19" fmla="*/ 4106084 w 4589410"/>
              <a:gd name="connsiteY19" fmla="*/ 5608315 h 5961014"/>
              <a:gd name="connsiteX20" fmla="*/ 605244 w 4589410"/>
              <a:gd name="connsiteY20" fmla="*/ 1323701 h 5961014"/>
              <a:gd name="connsiteX21" fmla="*/ 2233747 w 4589410"/>
              <a:gd name="connsiteY21" fmla="*/ 1323701 h 5961014"/>
              <a:gd name="connsiteX22" fmla="*/ 2233747 w 4589410"/>
              <a:gd name="connsiteY22" fmla="*/ 5050968 h 5961014"/>
              <a:gd name="connsiteX23" fmla="*/ 605244 w 4589410"/>
              <a:gd name="connsiteY23" fmla="*/ 5050968 h 5961014"/>
              <a:gd name="connsiteX24" fmla="*/ 1 w 4589410"/>
              <a:gd name="connsiteY24" fmla="*/ 1323701 h 5961014"/>
              <a:gd name="connsiteX25" fmla="*/ 483327 w 4589410"/>
              <a:gd name="connsiteY25" fmla="*/ 1323701 h 5961014"/>
              <a:gd name="connsiteX26" fmla="*/ 483327 w 4589410"/>
              <a:gd name="connsiteY26" fmla="*/ 2133597 h 5961014"/>
              <a:gd name="connsiteX27" fmla="*/ 1 w 4589410"/>
              <a:gd name="connsiteY27" fmla="*/ 2133597 h 5961014"/>
              <a:gd name="connsiteX28" fmla="*/ 4106084 w 4589410"/>
              <a:gd name="connsiteY28" fmla="*/ 910045 h 5961014"/>
              <a:gd name="connsiteX29" fmla="*/ 4589410 w 4589410"/>
              <a:gd name="connsiteY29" fmla="*/ 910045 h 5961014"/>
              <a:gd name="connsiteX30" fmla="*/ 4589410 w 4589410"/>
              <a:gd name="connsiteY30" fmla="*/ 1719942 h 5961014"/>
              <a:gd name="connsiteX31" fmla="*/ 4106084 w 4589410"/>
              <a:gd name="connsiteY31" fmla="*/ 1719942 h 5961014"/>
              <a:gd name="connsiteX32" fmla="*/ 2355665 w 4589410"/>
              <a:gd name="connsiteY32" fmla="*/ 370113 h 5961014"/>
              <a:gd name="connsiteX33" fmla="*/ 3984168 w 4589410"/>
              <a:gd name="connsiteY33" fmla="*/ 370113 h 5961014"/>
              <a:gd name="connsiteX34" fmla="*/ 3984168 w 4589410"/>
              <a:gd name="connsiteY34" fmla="*/ 4097380 h 5961014"/>
              <a:gd name="connsiteX35" fmla="*/ 2355665 w 4589410"/>
              <a:gd name="connsiteY35" fmla="*/ 4097380 h 5961014"/>
              <a:gd name="connsiteX36" fmla="*/ 0 w 4589410"/>
              <a:gd name="connsiteY36" fmla="*/ 370113 h 5961014"/>
              <a:gd name="connsiteX37" fmla="*/ 1084218 w 4589410"/>
              <a:gd name="connsiteY37" fmla="*/ 370113 h 5961014"/>
              <a:gd name="connsiteX38" fmla="*/ 1084218 w 4589410"/>
              <a:gd name="connsiteY38" fmla="*/ 1184364 h 5961014"/>
              <a:gd name="connsiteX39" fmla="*/ 0 w 4589410"/>
              <a:gd name="connsiteY39" fmla="*/ 1184364 h 5961014"/>
              <a:gd name="connsiteX40" fmla="*/ 4106084 w 4589410"/>
              <a:gd name="connsiteY40" fmla="*/ 0 h 5961014"/>
              <a:gd name="connsiteX41" fmla="*/ 4589410 w 4589410"/>
              <a:gd name="connsiteY41" fmla="*/ 0 h 5961014"/>
              <a:gd name="connsiteX42" fmla="*/ 4589410 w 4589410"/>
              <a:gd name="connsiteY42" fmla="*/ 809897 h 5961014"/>
              <a:gd name="connsiteX43" fmla="*/ 4106084 w 4589410"/>
              <a:gd name="connsiteY43" fmla="*/ 809897 h 5961014"/>
              <a:gd name="connsiteX44" fmla="*/ 1206136 w 4589410"/>
              <a:gd name="connsiteY44" fmla="*/ 0 h 5961014"/>
              <a:gd name="connsiteX45" fmla="*/ 2233747 w 4589410"/>
              <a:gd name="connsiteY45" fmla="*/ 0 h 5961014"/>
              <a:gd name="connsiteX46" fmla="*/ 2233747 w 4589410"/>
              <a:gd name="connsiteY46" fmla="*/ 1184364 h 5961014"/>
              <a:gd name="connsiteX47" fmla="*/ 1206136 w 4589410"/>
              <a:gd name="connsiteY47" fmla="*/ 1184364 h 5961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589410" h="5961014">
                <a:moveTo>
                  <a:pt x="2355665" y="5725881"/>
                </a:moveTo>
                <a:lnTo>
                  <a:pt x="3984168" y="5725881"/>
                </a:lnTo>
                <a:lnTo>
                  <a:pt x="3984168" y="5961014"/>
                </a:lnTo>
                <a:lnTo>
                  <a:pt x="2355665" y="5961014"/>
                </a:lnTo>
                <a:close/>
                <a:moveTo>
                  <a:pt x="605244" y="5190304"/>
                </a:moveTo>
                <a:lnTo>
                  <a:pt x="2233747" y="5190304"/>
                </a:lnTo>
                <a:lnTo>
                  <a:pt x="2233747" y="5756361"/>
                </a:lnTo>
                <a:lnTo>
                  <a:pt x="605244" y="5756361"/>
                </a:lnTo>
                <a:close/>
                <a:moveTo>
                  <a:pt x="2355665" y="4214945"/>
                </a:moveTo>
                <a:lnTo>
                  <a:pt x="3984168" y="4214945"/>
                </a:lnTo>
                <a:lnTo>
                  <a:pt x="3984168" y="5608316"/>
                </a:lnTo>
                <a:lnTo>
                  <a:pt x="2355665" y="5608316"/>
                </a:lnTo>
                <a:close/>
                <a:moveTo>
                  <a:pt x="1" y="2233746"/>
                </a:moveTo>
                <a:lnTo>
                  <a:pt x="483327" y="2233746"/>
                </a:lnTo>
                <a:lnTo>
                  <a:pt x="483327" y="5961014"/>
                </a:lnTo>
                <a:lnTo>
                  <a:pt x="1" y="5961014"/>
                </a:lnTo>
                <a:close/>
                <a:moveTo>
                  <a:pt x="4106084" y="1820090"/>
                </a:moveTo>
                <a:lnTo>
                  <a:pt x="4589410" y="1820090"/>
                </a:lnTo>
                <a:lnTo>
                  <a:pt x="4589410" y="5608315"/>
                </a:lnTo>
                <a:lnTo>
                  <a:pt x="4106084" y="5608315"/>
                </a:lnTo>
                <a:close/>
                <a:moveTo>
                  <a:pt x="605244" y="1323701"/>
                </a:moveTo>
                <a:lnTo>
                  <a:pt x="2233747" y="1323701"/>
                </a:lnTo>
                <a:lnTo>
                  <a:pt x="2233747" y="5050968"/>
                </a:lnTo>
                <a:lnTo>
                  <a:pt x="605244" y="5050968"/>
                </a:lnTo>
                <a:close/>
                <a:moveTo>
                  <a:pt x="1" y="1323701"/>
                </a:moveTo>
                <a:lnTo>
                  <a:pt x="483327" y="1323701"/>
                </a:lnTo>
                <a:lnTo>
                  <a:pt x="483327" y="2133597"/>
                </a:lnTo>
                <a:lnTo>
                  <a:pt x="1" y="2133597"/>
                </a:lnTo>
                <a:close/>
                <a:moveTo>
                  <a:pt x="4106084" y="910045"/>
                </a:moveTo>
                <a:lnTo>
                  <a:pt x="4589410" y="910045"/>
                </a:lnTo>
                <a:lnTo>
                  <a:pt x="4589410" y="1719942"/>
                </a:lnTo>
                <a:lnTo>
                  <a:pt x="4106084" y="1719942"/>
                </a:lnTo>
                <a:close/>
                <a:moveTo>
                  <a:pt x="2355665" y="370113"/>
                </a:moveTo>
                <a:lnTo>
                  <a:pt x="3984168" y="370113"/>
                </a:lnTo>
                <a:lnTo>
                  <a:pt x="3984168" y="4097380"/>
                </a:lnTo>
                <a:lnTo>
                  <a:pt x="2355665" y="4097380"/>
                </a:lnTo>
                <a:close/>
                <a:moveTo>
                  <a:pt x="0" y="370113"/>
                </a:moveTo>
                <a:lnTo>
                  <a:pt x="1084218" y="370113"/>
                </a:lnTo>
                <a:lnTo>
                  <a:pt x="1084218" y="1184364"/>
                </a:lnTo>
                <a:lnTo>
                  <a:pt x="0" y="1184364"/>
                </a:lnTo>
                <a:close/>
                <a:moveTo>
                  <a:pt x="4106084" y="0"/>
                </a:moveTo>
                <a:lnTo>
                  <a:pt x="4589410" y="0"/>
                </a:lnTo>
                <a:lnTo>
                  <a:pt x="4589410" y="809897"/>
                </a:lnTo>
                <a:lnTo>
                  <a:pt x="4106084" y="809897"/>
                </a:lnTo>
                <a:close/>
                <a:moveTo>
                  <a:pt x="1206136" y="0"/>
                </a:moveTo>
                <a:lnTo>
                  <a:pt x="2233747" y="0"/>
                </a:lnTo>
                <a:lnTo>
                  <a:pt x="2233747" y="1184364"/>
                </a:lnTo>
                <a:lnTo>
                  <a:pt x="1206136" y="118436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">
            <a:extLst>
              <a:ext uri="{FF2B5EF4-FFF2-40B4-BE49-F238E27FC236}">
                <a16:creationId xmlns:a16="http://schemas.microsoft.com/office/drawing/2014/main" id="{F5BF5079-A64D-4D1E-9E94-9FD858614BFD}"/>
              </a:ext>
            </a:extLst>
          </p:cNvPr>
          <p:cNvSpPr/>
          <p:nvPr userDrawn="1"/>
        </p:nvSpPr>
        <p:spPr>
          <a:xfrm>
            <a:off x="773004" y="5751819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막힌 원호 2">
            <a:extLst>
              <a:ext uri="{FF2B5EF4-FFF2-40B4-BE49-F238E27FC236}">
                <a16:creationId xmlns:a16="http://schemas.microsoft.com/office/drawing/2014/main" id="{BBB6149C-4523-41A3-83CE-DBFC5A1AD751}"/>
              </a:ext>
            </a:extLst>
          </p:cNvPr>
          <p:cNvSpPr/>
          <p:nvPr userDrawn="1"/>
        </p:nvSpPr>
        <p:spPr>
          <a:xfrm>
            <a:off x="4093892" y="1932823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A9E578DA-3A1D-4106-819A-D3E563163F98}"/>
              </a:ext>
            </a:extLst>
          </p:cNvPr>
          <p:cNvGrpSpPr/>
          <p:nvPr userDrawn="1"/>
        </p:nvGrpSpPr>
        <p:grpSpPr>
          <a:xfrm>
            <a:off x="684657" y="2327885"/>
            <a:ext cx="4655267" cy="3661447"/>
            <a:chOff x="2444748" y="555045"/>
            <a:chExt cx="7282048" cy="5727454"/>
          </a:xfrm>
        </p:grpSpPr>
        <p:sp>
          <p:nvSpPr>
            <p:cNvPr id="5" name="Freeform: Shape 18">
              <a:extLst>
                <a:ext uri="{FF2B5EF4-FFF2-40B4-BE49-F238E27FC236}">
                  <a16:creationId xmlns:a16="http://schemas.microsoft.com/office/drawing/2014/main" id="{FA1FB909-AB37-474C-973D-0FA2AD1DB9D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19">
              <a:extLst>
                <a:ext uri="{FF2B5EF4-FFF2-40B4-BE49-F238E27FC236}">
                  <a16:creationId xmlns:a16="http://schemas.microsoft.com/office/drawing/2014/main" id="{E439DEF7-19AF-4977-B406-9BCF3071592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0">
              <a:extLst>
                <a:ext uri="{FF2B5EF4-FFF2-40B4-BE49-F238E27FC236}">
                  <a16:creationId xmlns:a16="http://schemas.microsoft.com/office/drawing/2014/main" id="{15A8FF8A-88DE-4960-9A7B-D6C5DC97D26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1">
              <a:extLst>
                <a:ext uri="{FF2B5EF4-FFF2-40B4-BE49-F238E27FC236}">
                  <a16:creationId xmlns:a16="http://schemas.microsoft.com/office/drawing/2014/main" id="{FCC57F82-48CD-40B4-9212-8237F861442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2">
              <a:extLst>
                <a:ext uri="{FF2B5EF4-FFF2-40B4-BE49-F238E27FC236}">
                  <a16:creationId xmlns:a16="http://schemas.microsoft.com/office/drawing/2014/main" id="{D2A0ACD1-2C17-4564-90E1-1A302782E15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23">
              <a:extLst>
                <a:ext uri="{FF2B5EF4-FFF2-40B4-BE49-F238E27FC236}">
                  <a16:creationId xmlns:a16="http://schemas.microsoft.com/office/drawing/2014/main" id="{0D722C82-FD58-4C7E-B3B4-6C79B5C887D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4">
              <a:extLst>
                <a:ext uri="{FF2B5EF4-FFF2-40B4-BE49-F238E27FC236}">
                  <a16:creationId xmlns:a16="http://schemas.microsoft.com/office/drawing/2014/main" id="{7B6B7FB4-93DB-418F-9F04-4511213BD107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5">
              <a:extLst>
                <a:ext uri="{FF2B5EF4-FFF2-40B4-BE49-F238E27FC236}">
                  <a16:creationId xmlns:a16="http://schemas.microsoft.com/office/drawing/2014/main" id="{34CDC893-2ABE-4089-AA56-3885A8F3AF2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666754B0-2F66-4935-A7BF-E34980C9A82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96604" y="2457363"/>
            <a:ext cx="4426142" cy="24871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9AED0DFF-F520-4DD4-A1C0-6F4B93E041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547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80F8AF2-1C2C-49F2-A164-CF4AF6B2D2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77652"/>
            <a:ext cx="6702458" cy="39026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547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BAC2912-6E40-482C-B556-A82FB10DEA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547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59525BB3-145F-412C-9CFA-E8A18D83D4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547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4555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014C3164-6659-459A-83A2-6E3A89DE7D6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56172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CBE5B57-2FD7-4268-9069-7AC5523165D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480350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F45EF94-9365-4953-940E-8A33CE7D8110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8257279" y="4696914"/>
            <a:ext cx="1371600" cy="1371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95014196-F8EC-4C94-B7DA-AF4B73412D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56035" y="2152231"/>
            <a:ext cx="6750120" cy="3947861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ACC68077-8809-421A-BE69-11C233D2D616}"/>
              </a:ext>
            </a:extLst>
          </p:cNvPr>
          <p:cNvGrpSpPr/>
          <p:nvPr/>
        </p:nvGrpSpPr>
        <p:grpSpPr>
          <a:xfrm>
            <a:off x="641499" y="535289"/>
            <a:ext cx="4922289" cy="2986074"/>
            <a:chOff x="148599" y="1918905"/>
            <a:chExt cx="4838590" cy="2986074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BDF8E686-BC03-430C-96C7-E42BCDDF4198}"/>
                </a:ext>
              </a:extLst>
            </p:cNvPr>
            <p:cNvSpPr txBox="1"/>
            <p:nvPr/>
          </p:nvSpPr>
          <p:spPr>
            <a:xfrm>
              <a:off x="148602" y="4075177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6C03B4D-4F2F-4752-96C5-E061FC56396A}"/>
                </a:ext>
              </a:extLst>
            </p:cNvPr>
            <p:cNvSpPr txBox="1"/>
            <p:nvPr/>
          </p:nvSpPr>
          <p:spPr>
            <a:xfrm>
              <a:off x="148600" y="1918905"/>
              <a:ext cx="4838589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</a:t>
              </a:r>
            </a:p>
            <a:p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019A6B5-4638-48D3-9038-F08E36A8733D}"/>
                </a:ext>
              </a:extLst>
            </p:cNvPr>
            <p:cNvSpPr txBox="1"/>
            <p:nvPr/>
          </p:nvSpPr>
          <p:spPr>
            <a:xfrm>
              <a:off x="148600" y="3673231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713526F-3D05-4079-8B92-149AAC9D22B8}"/>
                </a:ext>
              </a:extLst>
            </p:cNvPr>
            <p:cNvSpPr/>
            <p:nvPr/>
          </p:nvSpPr>
          <p:spPr>
            <a:xfrm>
              <a:off x="148599" y="4472062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2C6A2D8A-9BD4-46EB-B825-81C1B3E0AEBD}"/>
              </a:ext>
            </a:extLst>
          </p:cNvPr>
          <p:cNvGrpSpPr/>
          <p:nvPr/>
        </p:nvGrpSpPr>
        <p:grpSpPr>
          <a:xfrm>
            <a:off x="794836" y="1876528"/>
            <a:ext cx="5611910" cy="4439315"/>
            <a:chOff x="6103267" y="1831197"/>
            <a:chExt cx="5611910" cy="4439315"/>
          </a:xfrm>
        </p:grpSpPr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BE3C5A7C-6D6B-4C25-B30C-38DD5D4944FA}"/>
                </a:ext>
              </a:extLst>
            </p:cNvPr>
            <p:cNvSpPr/>
            <p:nvPr/>
          </p:nvSpPr>
          <p:spPr>
            <a:xfrm>
              <a:off x="6183923" y="1883120"/>
              <a:ext cx="191260" cy="1912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0B5DF543-FBF2-44D1-900B-0C456743AED3}"/>
                </a:ext>
              </a:extLst>
            </p:cNvPr>
            <p:cNvSpPr/>
            <p:nvPr/>
          </p:nvSpPr>
          <p:spPr>
            <a:xfrm>
              <a:off x="6183923" y="2377736"/>
              <a:ext cx="191260" cy="19126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D5B14BDE-F216-4249-8834-AB07A7918E80}"/>
                </a:ext>
              </a:extLst>
            </p:cNvPr>
            <p:cNvSpPr/>
            <p:nvPr/>
          </p:nvSpPr>
          <p:spPr>
            <a:xfrm>
              <a:off x="6183923" y="2872352"/>
              <a:ext cx="191260" cy="19126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60643493-A019-4E36-A93A-15BBC768D6B9}"/>
                </a:ext>
              </a:extLst>
            </p:cNvPr>
            <p:cNvSpPr/>
            <p:nvPr/>
          </p:nvSpPr>
          <p:spPr>
            <a:xfrm>
              <a:off x="6183923" y="3366969"/>
              <a:ext cx="191260" cy="19126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7C208DF-2D81-43E9-916C-9561F6482B38}"/>
                </a:ext>
              </a:extLst>
            </p:cNvPr>
            <p:cNvSpPr txBox="1"/>
            <p:nvPr/>
          </p:nvSpPr>
          <p:spPr>
            <a:xfrm>
              <a:off x="6362995" y="1831197"/>
              <a:ext cx="51530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988616-0713-4C8F-A77F-CEABEA6BA029}"/>
                </a:ext>
              </a:extLst>
            </p:cNvPr>
            <p:cNvSpPr txBox="1"/>
            <p:nvPr/>
          </p:nvSpPr>
          <p:spPr>
            <a:xfrm>
              <a:off x="6362995" y="2325813"/>
              <a:ext cx="51530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AE7F10-E4A7-4816-95A1-EC8EDEB0D6EB}"/>
                </a:ext>
              </a:extLst>
            </p:cNvPr>
            <p:cNvSpPr txBox="1"/>
            <p:nvPr/>
          </p:nvSpPr>
          <p:spPr>
            <a:xfrm>
              <a:off x="6362995" y="2820429"/>
              <a:ext cx="51530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DE8F981-38E0-4E9F-9A56-4E73C688ABEE}"/>
                </a:ext>
              </a:extLst>
            </p:cNvPr>
            <p:cNvSpPr txBox="1"/>
            <p:nvPr/>
          </p:nvSpPr>
          <p:spPr>
            <a:xfrm>
              <a:off x="6362995" y="3315046"/>
              <a:ext cx="51530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68C12D5-FE8C-4001-B48A-A9F227474412}"/>
                </a:ext>
              </a:extLst>
            </p:cNvPr>
            <p:cNvSpPr txBox="1"/>
            <p:nvPr/>
          </p:nvSpPr>
          <p:spPr>
            <a:xfrm>
              <a:off x="6177512" y="3900633"/>
              <a:ext cx="1368152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60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C8280B-A3D1-40F6-9357-A68E190CE334}"/>
                </a:ext>
              </a:extLst>
            </p:cNvPr>
            <p:cNvSpPr txBox="1"/>
            <p:nvPr/>
          </p:nvSpPr>
          <p:spPr>
            <a:xfrm>
              <a:off x="6289361" y="4670074"/>
              <a:ext cx="51741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595E0C2-9330-454F-B9FF-1C7F028E67A7}"/>
                </a:ext>
              </a:extLst>
            </p:cNvPr>
            <p:cNvSpPr txBox="1"/>
            <p:nvPr/>
          </p:nvSpPr>
          <p:spPr>
            <a:xfrm>
              <a:off x="7542999" y="3746838"/>
              <a:ext cx="40829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 hope and I believe that this Template will your Time, Money and Reputation. You can simply impress your audience and add a unique zing and appeal to your Presentations. Get a modern PowerPoint  Presentation that is beautifully designed. </a:t>
              </a:r>
            </a:p>
          </p:txBody>
        </p:sp>
        <p:grpSp>
          <p:nvGrpSpPr>
            <p:cNvPr id="37" name="그룹 1">
              <a:extLst>
                <a:ext uri="{FF2B5EF4-FFF2-40B4-BE49-F238E27FC236}">
                  <a16:creationId xmlns:a16="http://schemas.microsoft.com/office/drawing/2014/main" id="{4C028088-8666-4D40-809B-9E218D279F33}"/>
                </a:ext>
              </a:extLst>
            </p:cNvPr>
            <p:cNvGrpSpPr/>
            <p:nvPr/>
          </p:nvGrpSpPr>
          <p:grpSpPr>
            <a:xfrm>
              <a:off x="6103267" y="5493961"/>
              <a:ext cx="1291681" cy="722105"/>
              <a:chOff x="1326485" y="4687899"/>
              <a:chExt cx="1291681" cy="722105"/>
            </a:xfrm>
          </p:grpSpPr>
          <p:sp>
            <p:nvSpPr>
              <p:cNvPr id="38" name="Round Same Side Corner Rectangle 8">
                <a:extLst>
                  <a:ext uri="{FF2B5EF4-FFF2-40B4-BE49-F238E27FC236}">
                    <a16:creationId xmlns:a16="http://schemas.microsoft.com/office/drawing/2014/main" id="{769B4234-E8A9-43AC-A56D-895F00AC3DE1}"/>
                  </a:ext>
                </a:extLst>
              </p:cNvPr>
              <p:cNvSpPr/>
              <p:nvPr/>
            </p:nvSpPr>
            <p:spPr>
              <a:xfrm flipH="1">
                <a:off x="1326485" y="468789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497FD25-873E-4EB2-937A-63A0377A2967}"/>
                  </a:ext>
                </a:extLst>
              </p:cNvPr>
              <p:cNvSpPr txBox="1"/>
              <p:nvPr/>
            </p:nvSpPr>
            <p:spPr>
              <a:xfrm>
                <a:off x="1682062" y="4818120"/>
                <a:ext cx="936104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60%</a:t>
                </a:r>
                <a:endParaRPr lang="ko-KR" altLang="en-US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" name="그룹 2">
              <a:extLst>
                <a:ext uri="{FF2B5EF4-FFF2-40B4-BE49-F238E27FC236}">
                  <a16:creationId xmlns:a16="http://schemas.microsoft.com/office/drawing/2014/main" id="{3A938568-695E-40EC-B1C3-39F53B8449B1}"/>
                </a:ext>
              </a:extLst>
            </p:cNvPr>
            <p:cNvGrpSpPr/>
            <p:nvPr/>
          </p:nvGrpSpPr>
          <p:grpSpPr>
            <a:xfrm>
              <a:off x="9002396" y="5484896"/>
              <a:ext cx="1336251" cy="740235"/>
              <a:chOff x="4063676" y="4678833"/>
              <a:chExt cx="1336251" cy="740235"/>
            </a:xfrm>
          </p:grpSpPr>
          <p:sp>
            <p:nvSpPr>
              <p:cNvPr id="41" name="Round Same Side Corner Rectangle 20">
                <a:extLst>
                  <a:ext uri="{FF2B5EF4-FFF2-40B4-BE49-F238E27FC236}">
                    <a16:creationId xmlns:a16="http://schemas.microsoft.com/office/drawing/2014/main" id="{5FD74BF9-7387-4E81-BC05-E3263201F88B}"/>
                  </a:ext>
                </a:extLst>
              </p:cNvPr>
              <p:cNvSpPr/>
              <p:nvPr/>
            </p:nvSpPr>
            <p:spPr>
              <a:xfrm rot="10800000">
                <a:off x="4063676" y="4678833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4D8C579-9343-47F1-B2DD-BA45EEA6CA34}"/>
                  </a:ext>
                </a:extLst>
              </p:cNvPr>
              <p:cNvSpPr txBox="1"/>
              <p:nvPr/>
            </p:nvSpPr>
            <p:spPr>
              <a:xfrm>
                <a:off x="4463823" y="4818120"/>
                <a:ext cx="936104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3"/>
                    </a:solidFill>
                    <a:cs typeface="Arial" pitchFamily="34" charset="0"/>
                  </a:rPr>
                  <a:t>40%</a:t>
                </a:r>
                <a:endParaRPr lang="ko-KR" altLang="en-US" sz="2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5EA5AC-6C6C-4F01-BEAA-F1ECEFDAE10F}"/>
                </a:ext>
              </a:extLst>
            </p:cNvPr>
            <p:cNvSpPr txBox="1"/>
            <p:nvPr/>
          </p:nvSpPr>
          <p:spPr>
            <a:xfrm>
              <a:off x="7373645" y="5439515"/>
              <a:ext cx="14777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50EFB07-1B0C-44AC-A5CF-7AC31A228300}"/>
                </a:ext>
              </a:extLst>
            </p:cNvPr>
            <p:cNvSpPr txBox="1"/>
            <p:nvPr/>
          </p:nvSpPr>
          <p:spPr>
            <a:xfrm>
              <a:off x="10237407" y="5439515"/>
              <a:ext cx="14777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56FF0DF-0ACE-42D2-9CB3-2B8BE7FBFFFD}"/>
              </a:ext>
            </a:extLst>
          </p:cNvPr>
          <p:cNvGrpSpPr/>
          <p:nvPr/>
        </p:nvGrpSpPr>
        <p:grpSpPr>
          <a:xfrm>
            <a:off x="6911867" y="2101214"/>
            <a:ext cx="4701308" cy="3689499"/>
            <a:chOff x="668085" y="2077401"/>
            <a:chExt cx="4701308" cy="3689499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807831D2-5C16-4498-95A5-6E886F73996C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906A3DCB-44DF-4B85-95DA-7B11FAC0462C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1" name="Group 11">
                <a:extLst>
                  <a:ext uri="{FF2B5EF4-FFF2-40B4-BE49-F238E27FC236}">
                    <a16:creationId xmlns:a16="http://schemas.microsoft.com/office/drawing/2014/main" id="{9B00B343-150E-4D2D-938D-340154D7EE40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Freeform 15">
                  <a:extLst>
                    <a:ext uri="{FF2B5EF4-FFF2-40B4-BE49-F238E27FC236}">
                      <a16:creationId xmlns:a16="http://schemas.microsoft.com/office/drawing/2014/main" id="{30EF4FA3-0717-4EB9-81BE-70ABABB2CC4C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5" name="Rectangle 22">
                  <a:extLst>
                    <a:ext uri="{FF2B5EF4-FFF2-40B4-BE49-F238E27FC236}">
                      <a16:creationId xmlns:a16="http://schemas.microsoft.com/office/drawing/2014/main" id="{A4916268-6B3A-4FC2-8047-E92A9F09CE8C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2" name="Group 12">
                <a:extLst>
                  <a:ext uri="{FF2B5EF4-FFF2-40B4-BE49-F238E27FC236}">
                    <a16:creationId xmlns:a16="http://schemas.microsoft.com/office/drawing/2014/main" id="{E3F0A1B0-8632-4C74-8E71-8AFCCFADAF02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" name="Freeform 18">
                  <a:extLst>
                    <a:ext uri="{FF2B5EF4-FFF2-40B4-BE49-F238E27FC236}">
                      <a16:creationId xmlns:a16="http://schemas.microsoft.com/office/drawing/2014/main" id="{FF288902-4DB7-4117-ABC8-2F6B80E0A50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3" name="Freeform 19">
                  <a:extLst>
                    <a:ext uri="{FF2B5EF4-FFF2-40B4-BE49-F238E27FC236}">
                      <a16:creationId xmlns:a16="http://schemas.microsoft.com/office/drawing/2014/main" id="{8C4C39E1-614A-4E0D-93B4-5ECD07655E5A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3" name="Group 13">
                <a:extLst>
                  <a:ext uri="{FF2B5EF4-FFF2-40B4-BE49-F238E27FC236}">
                    <a16:creationId xmlns:a16="http://schemas.microsoft.com/office/drawing/2014/main" id="{F66D8AF2-CAA8-4D3D-8134-9963D43B293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0" name="Freeform 21">
                  <a:extLst>
                    <a:ext uri="{FF2B5EF4-FFF2-40B4-BE49-F238E27FC236}">
                      <a16:creationId xmlns:a16="http://schemas.microsoft.com/office/drawing/2014/main" id="{59207AA6-0CE5-46A2-89DA-E4E332527CE1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1" name="Rectangle 22">
                  <a:extLst>
                    <a:ext uri="{FF2B5EF4-FFF2-40B4-BE49-F238E27FC236}">
                      <a16:creationId xmlns:a16="http://schemas.microsoft.com/office/drawing/2014/main" id="{EBA90878-13DB-4AC7-891D-933655C5F39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4" name="Group 14">
                <a:extLst>
                  <a:ext uri="{FF2B5EF4-FFF2-40B4-BE49-F238E27FC236}">
                    <a16:creationId xmlns:a16="http://schemas.microsoft.com/office/drawing/2014/main" id="{858B962C-302B-4578-8C3A-F0FD869B01E9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" name="Freeform 24">
                  <a:extLst>
                    <a:ext uri="{FF2B5EF4-FFF2-40B4-BE49-F238E27FC236}">
                      <a16:creationId xmlns:a16="http://schemas.microsoft.com/office/drawing/2014/main" id="{0C1BA5A2-5C8A-46B3-8325-D12E1735A207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9" name="Rectangle 22">
                  <a:extLst>
                    <a:ext uri="{FF2B5EF4-FFF2-40B4-BE49-F238E27FC236}">
                      <a16:creationId xmlns:a16="http://schemas.microsoft.com/office/drawing/2014/main" id="{8E281186-185C-4059-8BB9-C4A6288E3879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15" name="Group 15">
                <a:extLst>
                  <a:ext uri="{FF2B5EF4-FFF2-40B4-BE49-F238E27FC236}">
                    <a16:creationId xmlns:a16="http://schemas.microsoft.com/office/drawing/2014/main" id="{15DD899E-4AC6-4B9D-9961-6F39E1927079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" name="Freeform 27">
                  <a:extLst>
                    <a:ext uri="{FF2B5EF4-FFF2-40B4-BE49-F238E27FC236}">
                      <a16:creationId xmlns:a16="http://schemas.microsoft.com/office/drawing/2014/main" id="{F471B984-854A-4F4D-A461-9F5DD72826A8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7" name="Freeform 28">
                  <a:extLst>
                    <a:ext uri="{FF2B5EF4-FFF2-40B4-BE49-F238E27FC236}">
                      <a16:creationId xmlns:a16="http://schemas.microsoft.com/office/drawing/2014/main" id="{28E83FD5-1C13-4E0A-B2D0-3EFFBB4CE4C2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</p:grpSp>
        </p:grp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149A756A-753B-403B-976F-A2B8B32379CF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9C03DE5E-B649-4D65-A884-A1EE8A425BB5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8340867A-B2FC-4B30-9308-3C66BBBAFEF7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9320433D-9A3E-4CC6-8C0F-C730FBF27B36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94BA77B7-AAFC-46A3-8B2F-F9DB7D20000F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AA2CEA-2B8A-40B9-BDF8-0343E6C17F55}"/>
              </a:ext>
            </a:extLst>
          </p:cNvPr>
          <p:cNvSpPr txBox="1"/>
          <p:nvPr/>
        </p:nvSpPr>
        <p:spPr>
          <a:xfrm>
            <a:off x="620518" y="1183411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B6D99-6F1C-4B4D-8252-DDD322F936A5}"/>
              </a:ext>
            </a:extLst>
          </p:cNvPr>
          <p:cNvSpPr txBox="1"/>
          <p:nvPr/>
        </p:nvSpPr>
        <p:spPr>
          <a:xfrm>
            <a:off x="620518" y="2637231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3E296-241A-481C-8D42-18BA0B2A7B84}"/>
              </a:ext>
            </a:extLst>
          </p:cNvPr>
          <p:cNvSpPr txBox="1"/>
          <p:nvPr/>
        </p:nvSpPr>
        <p:spPr>
          <a:xfrm>
            <a:off x="8887695" y="1183411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E79171-6756-4E22-8378-3DB9B38CC555}"/>
              </a:ext>
            </a:extLst>
          </p:cNvPr>
          <p:cNvSpPr txBox="1"/>
          <p:nvPr/>
        </p:nvSpPr>
        <p:spPr>
          <a:xfrm>
            <a:off x="8887695" y="2637231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6C9930-4EFD-4E03-BFA3-28E1358E4982}"/>
              </a:ext>
            </a:extLst>
          </p:cNvPr>
          <p:cNvSpPr txBox="1"/>
          <p:nvPr/>
        </p:nvSpPr>
        <p:spPr>
          <a:xfrm>
            <a:off x="0" y="77013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42">
            <a:extLst>
              <a:ext uri="{FF2B5EF4-FFF2-40B4-BE49-F238E27FC236}">
                <a16:creationId xmlns:a16="http://schemas.microsoft.com/office/drawing/2014/main" id="{E9423F2B-D342-4BFD-A4EB-7B1E606116BA}"/>
              </a:ext>
            </a:extLst>
          </p:cNvPr>
          <p:cNvGrpSpPr/>
          <p:nvPr/>
        </p:nvGrpSpPr>
        <p:grpSpPr>
          <a:xfrm>
            <a:off x="595665" y="2251832"/>
            <a:ext cx="4637360" cy="3666676"/>
            <a:chOff x="7338914" y="2546752"/>
            <a:chExt cx="4709648" cy="3723835"/>
          </a:xfrm>
        </p:grpSpPr>
        <p:grpSp>
          <p:nvGrpSpPr>
            <p:cNvPr id="4" name="Group 143">
              <a:extLst>
                <a:ext uri="{FF2B5EF4-FFF2-40B4-BE49-F238E27FC236}">
                  <a16:creationId xmlns:a16="http://schemas.microsoft.com/office/drawing/2014/main" id="{F4D283EA-CDD9-497D-BEA3-9714ACEB611F}"/>
                </a:ext>
              </a:extLst>
            </p:cNvPr>
            <p:cNvGrpSpPr/>
            <p:nvPr/>
          </p:nvGrpSpPr>
          <p:grpSpPr>
            <a:xfrm>
              <a:off x="7338914" y="2546752"/>
              <a:ext cx="4709648" cy="3723835"/>
              <a:chOff x="2228055" y="1971102"/>
              <a:chExt cx="4575969" cy="3618138"/>
            </a:xfrm>
          </p:grpSpPr>
          <p:sp>
            <p:nvSpPr>
              <p:cNvPr id="8" name="Freeform 18">
                <a:extLst>
                  <a:ext uri="{FF2B5EF4-FFF2-40B4-BE49-F238E27FC236}">
                    <a16:creationId xmlns:a16="http://schemas.microsoft.com/office/drawing/2014/main" id="{B2D827EE-8682-4474-8CBC-6085FC192E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9" name="Group 148">
                <a:extLst>
                  <a:ext uri="{FF2B5EF4-FFF2-40B4-BE49-F238E27FC236}">
                    <a16:creationId xmlns:a16="http://schemas.microsoft.com/office/drawing/2014/main" id="{ABC66014-C10A-4839-B005-C1EC2C0B56C2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</p:grpSpPr>
            <p:sp>
              <p:nvSpPr>
                <p:cNvPr id="11" name="Rounded Rectangle 10">
                  <a:extLst>
                    <a:ext uri="{FF2B5EF4-FFF2-40B4-BE49-F238E27FC236}">
                      <a16:creationId xmlns:a16="http://schemas.microsoft.com/office/drawing/2014/main" id="{3FD5B5E3-C03E-4D8D-83B3-4566DDC153ED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" name="Rounded Rectangle 13">
                  <a:extLst>
                    <a:ext uri="{FF2B5EF4-FFF2-40B4-BE49-F238E27FC236}">
                      <a16:creationId xmlns:a16="http://schemas.microsoft.com/office/drawing/2014/main" id="{F73C1FA9-40F1-4D78-99A2-C82F356BA140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" name="Chord 152">
                  <a:extLst>
                    <a:ext uri="{FF2B5EF4-FFF2-40B4-BE49-F238E27FC236}">
                      <a16:creationId xmlns:a16="http://schemas.microsoft.com/office/drawing/2014/main" id="{C65D7727-C6EC-4E48-A188-A7DE925A0A26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0" name="Freeform 18">
                <a:extLst>
                  <a:ext uri="{FF2B5EF4-FFF2-40B4-BE49-F238E27FC236}">
                    <a16:creationId xmlns:a16="http://schemas.microsoft.com/office/drawing/2014/main" id="{12DC6102-54AF-4198-A5C3-8C07F864066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5" name="Graphic 33">
              <a:extLst>
                <a:ext uri="{FF2B5EF4-FFF2-40B4-BE49-F238E27FC236}">
                  <a16:creationId xmlns:a16="http://schemas.microsoft.com/office/drawing/2014/main" id="{D456B5A3-843E-4C61-86A1-01A23B220943}"/>
                </a:ext>
              </a:extLst>
            </p:cNvPr>
            <p:cNvGrpSpPr/>
            <p:nvPr/>
          </p:nvGrpSpPr>
          <p:grpSpPr>
            <a:xfrm>
              <a:off x="9006169" y="3160685"/>
              <a:ext cx="1373029" cy="1269683"/>
              <a:chOff x="7424910" y="2405641"/>
              <a:chExt cx="1771650" cy="1638300"/>
            </a:xfrm>
            <a:solidFill>
              <a:schemeClr val="accent4"/>
            </a:solidFill>
          </p:grpSpPr>
          <p:sp>
            <p:nvSpPr>
              <p:cNvPr id="6" name="Freeform: Shape 145">
                <a:extLst>
                  <a:ext uri="{FF2B5EF4-FFF2-40B4-BE49-F238E27FC236}">
                    <a16:creationId xmlns:a16="http://schemas.microsoft.com/office/drawing/2014/main" id="{7E623866-3671-4D54-89FA-BDBB2EE3021E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146">
                <a:extLst>
                  <a:ext uri="{FF2B5EF4-FFF2-40B4-BE49-F238E27FC236}">
                    <a16:creationId xmlns:a16="http://schemas.microsoft.com/office/drawing/2014/main" id="{CBD5779D-4837-4D5B-8F25-06836AAA2DB3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68B4FAC-0147-4FD9-985B-F1C1870B86FF}"/>
              </a:ext>
            </a:extLst>
          </p:cNvPr>
          <p:cNvSpPr txBox="1"/>
          <p:nvPr/>
        </p:nvSpPr>
        <p:spPr>
          <a:xfrm>
            <a:off x="5650804" y="2251962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EAEC359-AA46-4D27-8779-2A4EC2E8123D}"/>
              </a:ext>
            </a:extLst>
          </p:cNvPr>
          <p:cNvSpPr txBox="1"/>
          <p:nvPr/>
        </p:nvSpPr>
        <p:spPr>
          <a:xfrm>
            <a:off x="5650804" y="1913278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A25482-2CE6-4748-94A3-EC2C25537E46}"/>
              </a:ext>
            </a:extLst>
          </p:cNvPr>
          <p:cNvSpPr txBox="1"/>
          <p:nvPr/>
        </p:nvSpPr>
        <p:spPr>
          <a:xfrm>
            <a:off x="5650804" y="277531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1" name="AutoShape 92">
            <a:extLst>
              <a:ext uri="{FF2B5EF4-FFF2-40B4-BE49-F238E27FC236}">
                <a16:creationId xmlns:a16="http://schemas.microsoft.com/office/drawing/2014/main" id="{A3D78249-0CB5-4FCF-A114-0D559ACC90C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927116" y="3551098"/>
            <a:ext cx="731872" cy="731872"/>
          </a:xfrm>
          <a:prstGeom prst="ellipse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2" name="AutoShape 92">
            <a:extLst>
              <a:ext uri="{FF2B5EF4-FFF2-40B4-BE49-F238E27FC236}">
                <a16:creationId xmlns:a16="http://schemas.microsoft.com/office/drawing/2014/main" id="{D7567081-4878-4F5C-95D5-CCB8EF23EB1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938998" y="3551098"/>
            <a:ext cx="731872" cy="731872"/>
          </a:xfrm>
          <a:prstGeom prst="ellipse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3" name="AutoShape 92">
            <a:extLst>
              <a:ext uri="{FF2B5EF4-FFF2-40B4-BE49-F238E27FC236}">
                <a16:creationId xmlns:a16="http://schemas.microsoft.com/office/drawing/2014/main" id="{465BEAC7-F93D-4575-9D7F-BFA3611F0E5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444939" y="3551027"/>
            <a:ext cx="731872" cy="731952"/>
          </a:xfrm>
          <a:prstGeom prst="ellipse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4" name="AutoShape 92">
            <a:extLst>
              <a:ext uri="{FF2B5EF4-FFF2-40B4-BE49-F238E27FC236}">
                <a16:creationId xmlns:a16="http://schemas.microsoft.com/office/drawing/2014/main" id="{E4CCFBEE-2789-4EC4-BB13-8F934553FE4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7433057" y="3551027"/>
            <a:ext cx="731872" cy="731952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53206E5-AFA2-4D49-8D6E-D9B53FC2CCA3}"/>
              </a:ext>
            </a:extLst>
          </p:cNvPr>
          <p:cNvSpPr txBox="1"/>
          <p:nvPr/>
        </p:nvSpPr>
        <p:spPr>
          <a:xfrm>
            <a:off x="5650803" y="5057856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6" name="Trapezoid 10">
            <a:extLst>
              <a:ext uri="{FF2B5EF4-FFF2-40B4-BE49-F238E27FC236}">
                <a16:creationId xmlns:a16="http://schemas.microsoft.com/office/drawing/2014/main" id="{8C9EAD29-8035-46E4-9AE3-141D68FE84E5}"/>
              </a:ext>
            </a:extLst>
          </p:cNvPr>
          <p:cNvSpPr/>
          <p:nvPr/>
        </p:nvSpPr>
        <p:spPr>
          <a:xfrm>
            <a:off x="7619089" y="3731121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B5C683DF-321E-4EF2-934F-C672A9ED4DE3}"/>
              </a:ext>
            </a:extLst>
          </p:cNvPr>
          <p:cNvSpPr/>
          <p:nvPr/>
        </p:nvSpPr>
        <p:spPr>
          <a:xfrm>
            <a:off x="10665325" y="3693683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12">
            <a:extLst>
              <a:ext uri="{FF2B5EF4-FFF2-40B4-BE49-F238E27FC236}">
                <a16:creationId xmlns:a16="http://schemas.microsoft.com/office/drawing/2014/main" id="{F766CE8B-3216-4622-9219-FAB377A77743}"/>
              </a:ext>
            </a:extLst>
          </p:cNvPr>
          <p:cNvSpPr>
            <a:spLocks noChangeAspect="1"/>
          </p:cNvSpPr>
          <p:nvPr/>
        </p:nvSpPr>
        <p:spPr>
          <a:xfrm>
            <a:off x="6137768" y="3711456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39" name="Rounded Rectangle 1">
            <a:extLst>
              <a:ext uri="{FF2B5EF4-FFF2-40B4-BE49-F238E27FC236}">
                <a16:creationId xmlns:a16="http://schemas.microsoft.com/office/drawing/2014/main" id="{494B7E9D-8F21-488E-ACA6-AD53B0C550DD}"/>
              </a:ext>
            </a:extLst>
          </p:cNvPr>
          <p:cNvSpPr>
            <a:spLocks/>
          </p:cNvSpPr>
          <p:nvPr/>
        </p:nvSpPr>
        <p:spPr>
          <a:xfrm>
            <a:off x="9140669" y="3753112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E7E22D-CCDB-414B-822D-BCDCD7C0E468}"/>
              </a:ext>
            </a:extLst>
          </p:cNvPr>
          <p:cNvSpPr txBox="1"/>
          <p:nvPr/>
        </p:nvSpPr>
        <p:spPr>
          <a:xfrm>
            <a:off x="5650805" y="431477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DCB9979-F747-4CD8-AED7-4DC3D2AF0D3D}"/>
              </a:ext>
            </a:extLst>
          </p:cNvPr>
          <p:cNvSpPr txBox="1"/>
          <p:nvPr/>
        </p:nvSpPr>
        <p:spPr>
          <a:xfrm>
            <a:off x="7162371" y="431477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F1B3B4-C5F5-4621-B030-30F91EED1C9B}"/>
              </a:ext>
            </a:extLst>
          </p:cNvPr>
          <p:cNvSpPr txBox="1"/>
          <p:nvPr/>
        </p:nvSpPr>
        <p:spPr>
          <a:xfrm>
            <a:off x="8673939" y="431477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5CD7EE1-66AC-4F75-B205-6B310D0915C5}"/>
              </a:ext>
            </a:extLst>
          </p:cNvPr>
          <p:cNvSpPr txBox="1"/>
          <p:nvPr/>
        </p:nvSpPr>
        <p:spPr>
          <a:xfrm>
            <a:off x="10185505" y="4314776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E713D5F-741F-4F82-82FA-272D1F46FD14}"/>
              </a:ext>
            </a:extLst>
          </p:cNvPr>
          <p:cNvGrpSpPr/>
          <p:nvPr/>
        </p:nvGrpSpPr>
        <p:grpSpPr>
          <a:xfrm>
            <a:off x="7199021" y="1571415"/>
            <a:ext cx="4456376" cy="4718182"/>
            <a:chOff x="6935372" y="1346105"/>
            <a:chExt cx="4644471" cy="4917328"/>
          </a:xfrm>
        </p:grpSpPr>
        <p:grpSp>
          <p:nvGrpSpPr>
            <p:cNvPr id="4" name="Group 1">
              <a:extLst>
                <a:ext uri="{FF2B5EF4-FFF2-40B4-BE49-F238E27FC236}">
                  <a16:creationId xmlns:a16="http://schemas.microsoft.com/office/drawing/2014/main" id="{3F855D23-B985-475F-8F59-DB8F14D5AB88}"/>
                </a:ext>
              </a:extLst>
            </p:cNvPr>
            <p:cNvGrpSpPr/>
            <p:nvPr/>
          </p:nvGrpSpPr>
          <p:grpSpPr>
            <a:xfrm>
              <a:off x="8103907" y="3429000"/>
              <a:ext cx="2787822" cy="2789362"/>
              <a:chOff x="2265079" y="1581548"/>
              <a:chExt cx="3028217" cy="3029891"/>
            </a:xfrm>
          </p:grpSpPr>
          <p:sp>
            <p:nvSpPr>
              <p:cNvPr id="20" name="Freeform: Shape 2">
                <a:extLst>
                  <a:ext uri="{FF2B5EF4-FFF2-40B4-BE49-F238E27FC236}">
                    <a16:creationId xmlns:a16="http://schemas.microsoft.com/office/drawing/2014/main" id="{ED16D1E5-C352-41A2-AB5E-0EE310D84F77}"/>
                  </a:ext>
                </a:extLst>
              </p:cNvPr>
              <p:cNvSpPr/>
              <p:nvPr/>
            </p:nvSpPr>
            <p:spPr>
              <a:xfrm>
                <a:off x="2265854" y="1584775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3">
                <a:extLst>
                  <a:ext uri="{FF2B5EF4-FFF2-40B4-BE49-F238E27FC236}">
                    <a16:creationId xmlns:a16="http://schemas.microsoft.com/office/drawing/2014/main" id="{45EEE467-EF57-481E-AAF3-926DED935E61}"/>
                  </a:ext>
                </a:extLst>
              </p:cNvPr>
              <p:cNvSpPr/>
              <p:nvPr/>
            </p:nvSpPr>
            <p:spPr>
              <a:xfrm>
                <a:off x="2265079" y="1581548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8D24D3F-9DC3-4080-9581-4C7B752112E0}"/>
                </a:ext>
              </a:extLst>
            </p:cNvPr>
            <p:cNvSpPr/>
            <p:nvPr/>
          </p:nvSpPr>
          <p:spPr>
            <a:xfrm>
              <a:off x="7124234" y="1346105"/>
              <a:ext cx="2348473" cy="3384457"/>
            </a:xfrm>
            <a:custGeom>
              <a:avLst/>
              <a:gdLst>
                <a:gd name="connsiteX0" fmla="*/ 1012072 w 3080644"/>
                <a:gd name="connsiteY0" fmla="*/ 3220106 h 4439610"/>
                <a:gd name="connsiteX1" fmla="*/ 998456 w 3080644"/>
                <a:gd name="connsiteY1" fmla="*/ 3229609 h 4439610"/>
                <a:gd name="connsiteX2" fmla="*/ 962396 w 3080644"/>
                <a:gd name="connsiteY2" fmla="*/ 3356060 h 4439610"/>
                <a:gd name="connsiteX3" fmla="*/ 967019 w 3080644"/>
                <a:gd name="connsiteY3" fmla="*/ 3386898 h 4439610"/>
                <a:gd name="connsiteX4" fmla="*/ 2308946 w 3080644"/>
                <a:gd name="connsiteY4" fmla="*/ 281 h 4439610"/>
                <a:gd name="connsiteX5" fmla="*/ 2488812 w 3080644"/>
                <a:gd name="connsiteY5" fmla="*/ 48840 h 4439610"/>
                <a:gd name="connsiteX6" fmla="*/ 2621336 w 3080644"/>
                <a:gd name="connsiteY6" fmla="*/ 156633 h 4439610"/>
                <a:gd name="connsiteX7" fmla="*/ 2720730 w 3080644"/>
                <a:gd name="connsiteY7" fmla="*/ 341421 h 4439610"/>
                <a:gd name="connsiteX8" fmla="*/ 2724462 w 3080644"/>
                <a:gd name="connsiteY8" fmla="*/ 396483 h 4439610"/>
                <a:gd name="connsiteX9" fmla="*/ 2765527 w 3080644"/>
                <a:gd name="connsiteY9" fmla="*/ 475812 h 4439610"/>
                <a:gd name="connsiteX10" fmla="*/ 2870052 w 3080644"/>
                <a:gd name="connsiteY10" fmla="*/ 599937 h 4439610"/>
                <a:gd name="connsiteX11" fmla="*/ 2960580 w 3080644"/>
                <a:gd name="connsiteY11" fmla="*/ 758592 h 4439610"/>
                <a:gd name="connsiteX12" fmla="*/ 2985778 w 3080644"/>
                <a:gd name="connsiteY12" fmla="*/ 861253 h 4439610"/>
                <a:gd name="connsiteX13" fmla="*/ 2984378 w 3080644"/>
                <a:gd name="connsiteY13" fmla="*/ 1020375 h 4439610"/>
                <a:gd name="connsiteX14" fmla="*/ 3052508 w 3080644"/>
                <a:gd name="connsiteY14" fmla="*/ 1264425 h 4439610"/>
                <a:gd name="connsiteX15" fmla="*/ 3070706 w 3080644"/>
                <a:gd name="connsiteY15" fmla="*/ 1427281 h 4439610"/>
                <a:gd name="connsiteX16" fmla="*/ 3049708 w 3080644"/>
                <a:gd name="connsiteY16" fmla="*/ 1536940 h 4439610"/>
                <a:gd name="connsiteX17" fmla="*/ 3052508 w 3080644"/>
                <a:gd name="connsiteY17" fmla="*/ 1562605 h 4439610"/>
                <a:gd name="connsiteX18" fmla="*/ 3019376 w 3080644"/>
                <a:gd name="connsiteY18" fmla="*/ 1547206 h 4439610"/>
                <a:gd name="connsiteX19" fmla="*/ 2996511 w 3080644"/>
                <a:gd name="connsiteY19" fmla="*/ 1492143 h 4439610"/>
                <a:gd name="connsiteX20" fmla="*/ 2982045 w 3080644"/>
                <a:gd name="connsiteY20" fmla="*/ 1477677 h 4439610"/>
                <a:gd name="connsiteX21" fmla="*/ 3023576 w 3080644"/>
                <a:gd name="connsiteY21" fmla="*/ 1674598 h 4439610"/>
                <a:gd name="connsiteX22" fmla="*/ 3024042 w 3080644"/>
                <a:gd name="connsiteY22" fmla="*/ 1714729 h 4439610"/>
                <a:gd name="connsiteX23" fmla="*/ 3018910 w 3080644"/>
                <a:gd name="connsiteY23" fmla="*/ 1788457 h 4439610"/>
                <a:gd name="connsiteX24" fmla="*/ 3029642 w 3080644"/>
                <a:gd name="connsiteY24" fmla="*/ 2003576 h 4439610"/>
                <a:gd name="connsiteX25" fmla="*/ 3033842 w 3080644"/>
                <a:gd name="connsiteY25" fmla="*/ 2022241 h 4439610"/>
                <a:gd name="connsiteX26" fmla="*/ 3033842 w 3080644"/>
                <a:gd name="connsiteY26" fmla="*/ 2062838 h 4439610"/>
                <a:gd name="connsiteX27" fmla="*/ 3040842 w 3080644"/>
                <a:gd name="connsiteY27" fmla="*/ 2106236 h 4439610"/>
                <a:gd name="connsiteX28" fmla="*/ 3043641 w 3080644"/>
                <a:gd name="connsiteY28" fmla="*/ 2141700 h 4439610"/>
                <a:gd name="connsiteX29" fmla="*/ 3019376 w 3080644"/>
                <a:gd name="connsiteY29" fmla="*/ 2172032 h 4439610"/>
                <a:gd name="connsiteX30" fmla="*/ 3015176 w 3080644"/>
                <a:gd name="connsiteY30" fmla="*/ 2210295 h 4439610"/>
                <a:gd name="connsiteX31" fmla="*/ 3027309 w 3080644"/>
                <a:gd name="connsiteY31" fmla="*/ 2236427 h 4439610"/>
                <a:gd name="connsiteX32" fmla="*/ 3031975 w 3080644"/>
                <a:gd name="connsiteY32" fmla="*/ 2312955 h 4439610"/>
                <a:gd name="connsiteX33" fmla="*/ 3013776 w 3080644"/>
                <a:gd name="connsiteY33" fmla="*/ 2388083 h 4439610"/>
                <a:gd name="connsiteX34" fmla="*/ 3026842 w 3080644"/>
                <a:gd name="connsiteY34" fmla="*/ 2440813 h 4439610"/>
                <a:gd name="connsiteX35" fmla="*/ 3035708 w 3080644"/>
                <a:gd name="connsiteY35" fmla="*/ 2519675 h 4439610"/>
                <a:gd name="connsiteX36" fmla="*/ 2994664 w 3080644"/>
                <a:gd name="connsiteY36" fmla="*/ 2801522 h 4439610"/>
                <a:gd name="connsiteX37" fmla="*/ 2850383 w 3080644"/>
                <a:gd name="connsiteY37" fmla="*/ 2974514 h 4439610"/>
                <a:gd name="connsiteX38" fmla="*/ 1839152 w 3080644"/>
                <a:gd name="connsiteY38" fmla="*/ 3077828 h 4439610"/>
                <a:gd name="connsiteX39" fmla="*/ 1839722 w 3080644"/>
                <a:gd name="connsiteY39" fmla="*/ 3074971 h 4439610"/>
                <a:gd name="connsiteX40" fmla="*/ 1584473 w 3080644"/>
                <a:gd name="connsiteY40" fmla="*/ 3080570 h 4439610"/>
                <a:gd name="connsiteX41" fmla="*/ 1527076 w 3080644"/>
                <a:gd name="connsiteY41" fmla="*/ 2985377 h 4439610"/>
                <a:gd name="connsiteX42" fmla="*/ 1493012 w 3080644"/>
                <a:gd name="connsiteY42" fmla="*/ 3048839 h 4439610"/>
                <a:gd name="connsiteX43" fmla="*/ 1479480 w 3080644"/>
                <a:gd name="connsiteY43" fmla="*/ 3134700 h 4439610"/>
                <a:gd name="connsiteX44" fmla="*/ 1398752 w 3080644"/>
                <a:gd name="connsiteY44" fmla="*/ 3373150 h 4439610"/>
                <a:gd name="connsiteX45" fmla="*/ 1258761 w 3080644"/>
                <a:gd name="connsiteY45" fmla="*/ 3624667 h 4439610"/>
                <a:gd name="connsiteX46" fmla="*/ 1166368 w 3080644"/>
                <a:gd name="connsiteY46" fmla="*/ 3782389 h 4439610"/>
                <a:gd name="connsiteX47" fmla="*/ 1217231 w 3080644"/>
                <a:gd name="connsiteY47" fmla="*/ 3960177 h 4439610"/>
                <a:gd name="connsiteX48" fmla="*/ 1225630 w 3080644"/>
                <a:gd name="connsiteY48" fmla="*/ 4055838 h 4439610"/>
                <a:gd name="connsiteX49" fmla="*/ 1198565 w 3080644"/>
                <a:gd name="connsiteY49" fmla="*/ 4434746 h 4439610"/>
                <a:gd name="connsiteX50" fmla="*/ 1075840 w 3080644"/>
                <a:gd name="connsiteY50" fmla="*/ 4436146 h 4439610"/>
                <a:gd name="connsiteX51" fmla="*/ 1078640 w 3080644"/>
                <a:gd name="connsiteY51" fmla="*/ 4341885 h 4439610"/>
                <a:gd name="connsiteX52" fmla="*/ 1045509 w 3080644"/>
                <a:gd name="connsiteY52" fmla="*/ 4179029 h 4439610"/>
                <a:gd name="connsiteX53" fmla="*/ 1010512 w 3080644"/>
                <a:gd name="connsiteY53" fmla="*/ 4194896 h 4439610"/>
                <a:gd name="connsiteX54" fmla="*/ 877053 w 3080644"/>
                <a:gd name="connsiteY54" fmla="*/ 4370350 h 4439610"/>
                <a:gd name="connsiteX55" fmla="*/ 852788 w 3080644"/>
                <a:gd name="connsiteY55" fmla="*/ 4419814 h 4439610"/>
                <a:gd name="connsiteX56" fmla="*/ 798659 w 3080644"/>
                <a:gd name="connsiteY56" fmla="*/ 4430079 h 4439610"/>
                <a:gd name="connsiteX57" fmla="*/ 390353 w 3080644"/>
                <a:gd name="connsiteY57" fmla="*/ 4431480 h 4439610"/>
                <a:gd name="connsiteX58" fmla="*/ 330624 w 3080644"/>
                <a:gd name="connsiteY58" fmla="*/ 4345152 h 4439610"/>
                <a:gd name="connsiteX59" fmla="*/ 417418 w 3080644"/>
                <a:gd name="connsiteY59" fmla="*/ 4271890 h 4439610"/>
                <a:gd name="connsiteX60" fmla="*/ 629270 w 3080644"/>
                <a:gd name="connsiteY60" fmla="*/ 4140766 h 4439610"/>
                <a:gd name="connsiteX61" fmla="*/ 854655 w 3080644"/>
                <a:gd name="connsiteY61" fmla="*/ 3752525 h 4439610"/>
                <a:gd name="connsiteX62" fmla="*/ 904177 w 3080644"/>
                <a:gd name="connsiteY62" fmla="*/ 3610493 h 4439610"/>
                <a:gd name="connsiteX63" fmla="*/ 934079 w 3080644"/>
                <a:gd name="connsiteY63" fmla="*/ 3506319 h 4439610"/>
                <a:gd name="connsiteX64" fmla="*/ 927574 w 3080644"/>
                <a:gd name="connsiteY64" fmla="*/ 3515515 h 4439610"/>
                <a:gd name="connsiteX65" fmla="*/ 757236 w 3080644"/>
                <a:gd name="connsiteY65" fmla="*/ 3829614 h 4439610"/>
                <a:gd name="connsiteX66" fmla="*/ 646288 w 3080644"/>
                <a:gd name="connsiteY66" fmla="*/ 3780046 h 4439610"/>
                <a:gd name="connsiteX67" fmla="*/ 687845 w 3080644"/>
                <a:gd name="connsiteY67" fmla="*/ 3696436 h 4439610"/>
                <a:gd name="connsiteX68" fmla="*/ 725497 w 3080644"/>
                <a:gd name="connsiteY68" fmla="*/ 3536257 h 4439610"/>
                <a:gd name="connsiteX69" fmla="*/ 687452 w 3080644"/>
                <a:gd name="connsiteY69" fmla="*/ 3536031 h 4439610"/>
                <a:gd name="connsiteX70" fmla="*/ 494767 w 3080644"/>
                <a:gd name="connsiteY70" fmla="*/ 3638547 h 4439610"/>
                <a:gd name="connsiteX71" fmla="*/ 452459 w 3080644"/>
                <a:gd name="connsiteY71" fmla="*/ 3672981 h 4439610"/>
                <a:gd name="connsiteX72" fmla="*/ 399529 w 3080644"/>
                <a:gd name="connsiteY72" fmla="*/ 3659795 h 4439610"/>
                <a:gd name="connsiteX73" fmla="*/ 31755 w 3080644"/>
                <a:gd name="connsiteY73" fmla="*/ 3491953 h 4439610"/>
                <a:gd name="connsiteX74" fmla="*/ 13794 w 3080644"/>
                <a:gd name="connsiteY74" fmla="*/ 3389581 h 4439610"/>
                <a:gd name="connsiteX75" fmla="*/ 122189 w 3080644"/>
                <a:gd name="connsiteY75" fmla="*/ 3359641 h 4439610"/>
                <a:gd name="connsiteX76" fmla="*/ 367016 w 3080644"/>
                <a:gd name="connsiteY76" fmla="*/ 3329460 h 4439610"/>
                <a:gd name="connsiteX77" fmla="*/ 730498 w 3080644"/>
                <a:gd name="connsiteY77" fmla="*/ 3073655 h 4439610"/>
                <a:gd name="connsiteX78" fmla="*/ 930990 w 3080644"/>
                <a:gd name="connsiteY78" fmla="*/ 2853676 h 4439610"/>
                <a:gd name="connsiteX79" fmla="*/ 1144392 w 3080644"/>
                <a:gd name="connsiteY79" fmla="*/ 2597933 h 4439610"/>
                <a:gd name="connsiteX80" fmla="*/ 1252705 w 3080644"/>
                <a:gd name="connsiteY80" fmla="*/ 2468769 h 4439610"/>
                <a:gd name="connsiteX81" fmla="*/ 1305401 w 3080644"/>
                <a:gd name="connsiteY81" fmla="*/ 2412606 h 4439610"/>
                <a:gd name="connsiteX82" fmla="*/ 1330036 w 3080644"/>
                <a:gd name="connsiteY82" fmla="*/ 2385821 h 4439610"/>
                <a:gd name="connsiteX83" fmla="*/ 1317469 w 3080644"/>
                <a:gd name="connsiteY83" fmla="*/ 2383581 h 4439610"/>
                <a:gd name="connsiteX84" fmla="*/ 1067441 w 3080644"/>
                <a:gd name="connsiteY84" fmla="*/ 2339087 h 4439610"/>
                <a:gd name="connsiteX85" fmla="*/ 1042709 w 3080644"/>
                <a:gd name="connsiteY85" fmla="*/ 2340020 h 4439610"/>
                <a:gd name="connsiteX86" fmla="*/ 960115 w 3080644"/>
                <a:gd name="connsiteY86" fmla="*/ 2320422 h 4439610"/>
                <a:gd name="connsiteX87" fmla="*/ 880320 w 3080644"/>
                <a:gd name="connsiteY87" fmla="*/ 2285424 h 4439610"/>
                <a:gd name="connsiteX88" fmla="*/ 683867 w 3080644"/>
                <a:gd name="connsiteY88" fmla="*/ 2273291 h 4439610"/>
                <a:gd name="connsiteX89" fmla="*/ 513078 w 3080644"/>
                <a:gd name="connsiteY89" fmla="*/ 2156633 h 4439610"/>
                <a:gd name="connsiteX90" fmla="*/ 503745 w 3080644"/>
                <a:gd name="connsiteY90" fmla="*/ 2129568 h 4439610"/>
                <a:gd name="connsiteX91" fmla="*/ 486480 w 3080644"/>
                <a:gd name="connsiteY91" fmla="*/ 1980244 h 4439610"/>
                <a:gd name="connsiteX92" fmla="*/ 493013 w 3080644"/>
                <a:gd name="connsiteY92" fmla="*/ 1909782 h 4439610"/>
                <a:gd name="connsiteX93" fmla="*/ 488346 w 3080644"/>
                <a:gd name="connsiteY93" fmla="*/ 1887384 h 4439610"/>
                <a:gd name="connsiteX94" fmla="*/ 396886 w 3080644"/>
                <a:gd name="connsiteY94" fmla="*/ 1753926 h 4439610"/>
                <a:gd name="connsiteX95" fmla="*/ 336223 w 3080644"/>
                <a:gd name="connsiteY95" fmla="*/ 1658266 h 4439610"/>
                <a:gd name="connsiteX96" fmla="*/ 294226 w 3080644"/>
                <a:gd name="connsiteY96" fmla="*/ 1596670 h 4439610"/>
                <a:gd name="connsiteX97" fmla="*/ 292359 w 3080644"/>
                <a:gd name="connsiteY97" fmla="*/ 1557006 h 4439610"/>
                <a:gd name="connsiteX98" fmla="*/ 350222 w 3080644"/>
                <a:gd name="connsiteY98" fmla="*/ 1319955 h 4439610"/>
                <a:gd name="connsiteX99" fmla="*/ 386620 w 3080644"/>
                <a:gd name="connsiteY99" fmla="*/ 1260692 h 4439610"/>
                <a:gd name="connsiteX100" fmla="*/ 403886 w 3080644"/>
                <a:gd name="connsiteY100" fmla="*/ 1241560 h 4439610"/>
                <a:gd name="connsiteX101" fmla="*/ 446349 w 3080644"/>
                <a:gd name="connsiteY101" fmla="*/ 1247626 h 4439610"/>
                <a:gd name="connsiteX102" fmla="*/ 498612 w 3080644"/>
                <a:gd name="connsiteY102" fmla="*/ 1325554 h 4439610"/>
                <a:gd name="connsiteX103" fmla="*/ 559275 w 3080644"/>
                <a:gd name="connsiteY103" fmla="*/ 1341886 h 4439610"/>
                <a:gd name="connsiteX104" fmla="*/ 592872 w 3080644"/>
                <a:gd name="connsiteY104" fmla="*/ 1325554 h 4439610"/>
                <a:gd name="connsiteX105" fmla="*/ 614805 w 3080644"/>
                <a:gd name="connsiteY105" fmla="*/ 1331621 h 4439610"/>
                <a:gd name="connsiteX106" fmla="*/ 620871 w 3080644"/>
                <a:gd name="connsiteY106" fmla="*/ 1342820 h 4439610"/>
                <a:gd name="connsiteX107" fmla="*/ 776727 w 3080644"/>
                <a:gd name="connsiteY107" fmla="*/ 1660598 h 4439610"/>
                <a:gd name="connsiteX108" fmla="*/ 947049 w 3080644"/>
                <a:gd name="connsiteY108" fmla="*/ 1996577 h 4439610"/>
                <a:gd name="connsiteX109" fmla="*/ 934450 w 3080644"/>
                <a:gd name="connsiteY109" fmla="*/ 2043240 h 4439610"/>
                <a:gd name="connsiteX110" fmla="*/ 931183 w 3080644"/>
                <a:gd name="connsiteY110" fmla="*/ 2059106 h 4439610"/>
                <a:gd name="connsiteX111" fmla="*/ 985779 w 3080644"/>
                <a:gd name="connsiteY111" fmla="*/ 2129101 h 4439610"/>
                <a:gd name="connsiteX112" fmla="*/ 1000712 w 3080644"/>
                <a:gd name="connsiteY112" fmla="*/ 2128167 h 4439610"/>
                <a:gd name="connsiteX113" fmla="*/ 1085640 w 3080644"/>
                <a:gd name="connsiteY113" fmla="*/ 2136100 h 4439610"/>
                <a:gd name="connsiteX114" fmla="*/ 1136503 w 3080644"/>
                <a:gd name="connsiteY114" fmla="*/ 2165032 h 4439610"/>
                <a:gd name="connsiteX115" fmla="*/ 1398752 w 3080644"/>
                <a:gd name="connsiteY115" fmla="*/ 2163632 h 4439610"/>
                <a:gd name="connsiteX116" fmla="*/ 1788859 w 3080644"/>
                <a:gd name="connsiteY116" fmla="*/ 2191163 h 4439610"/>
                <a:gd name="connsiteX117" fmla="*/ 1889186 w 3080644"/>
                <a:gd name="connsiteY117" fmla="*/ 2172032 h 4439610"/>
                <a:gd name="connsiteX118" fmla="*/ 2030576 w 3080644"/>
                <a:gd name="connsiteY118" fmla="*/ 1187897 h 4439610"/>
                <a:gd name="connsiteX119" fmla="*/ 2246161 w 3080644"/>
                <a:gd name="connsiteY119" fmla="*/ 1003109 h 4439610"/>
                <a:gd name="connsiteX120" fmla="*/ 2235428 w 3080644"/>
                <a:gd name="connsiteY120" fmla="*/ 912582 h 4439610"/>
                <a:gd name="connsiteX121" fmla="*/ 2164034 w 3080644"/>
                <a:gd name="connsiteY121" fmla="*/ 886451 h 4439610"/>
                <a:gd name="connsiteX122" fmla="*/ 2059507 w 3080644"/>
                <a:gd name="connsiteY122" fmla="*/ 907916 h 4439610"/>
                <a:gd name="connsiteX123" fmla="*/ 2009577 w 3080644"/>
                <a:gd name="connsiteY123" fmla="*/ 872918 h 4439610"/>
                <a:gd name="connsiteX124" fmla="*/ 2001644 w 3080644"/>
                <a:gd name="connsiteY124" fmla="*/ 817856 h 4439610"/>
                <a:gd name="connsiteX125" fmla="*/ 1981112 w 3080644"/>
                <a:gd name="connsiteY125" fmla="*/ 797323 h 4439610"/>
                <a:gd name="connsiteX126" fmla="*/ 1965714 w 3080644"/>
                <a:gd name="connsiteY126" fmla="*/ 766059 h 4439610"/>
                <a:gd name="connsiteX127" fmla="*/ 1956381 w 3080644"/>
                <a:gd name="connsiteY127" fmla="*/ 741794 h 4439610"/>
                <a:gd name="connsiteX128" fmla="*/ 1933049 w 3080644"/>
                <a:gd name="connsiteY128" fmla="*/ 697930 h 4439610"/>
                <a:gd name="connsiteX129" fmla="*/ 1922783 w 3080644"/>
                <a:gd name="connsiteY129" fmla="*/ 677865 h 4439610"/>
                <a:gd name="connsiteX130" fmla="*/ 1888252 w 3080644"/>
                <a:gd name="connsiteY130" fmla="*/ 664332 h 4439610"/>
                <a:gd name="connsiteX131" fmla="*/ 1867720 w 3080644"/>
                <a:gd name="connsiteY131" fmla="*/ 613469 h 4439610"/>
                <a:gd name="connsiteX132" fmla="*/ 1893852 w 3080644"/>
                <a:gd name="connsiteY132" fmla="*/ 557940 h 4439610"/>
                <a:gd name="connsiteX133" fmla="*/ 1919517 w 3080644"/>
                <a:gd name="connsiteY133" fmla="*/ 453880 h 4439610"/>
                <a:gd name="connsiteX134" fmla="*/ 1918584 w 3080644"/>
                <a:gd name="connsiteY134" fmla="*/ 396483 h 4439610"/>
                <a:gd name="connsiteX135" fmla="*/ 1928850 w 3080644"/>
                <a:gd name="connsiteY135" fmla="*/ 228961 h 4439610"/>
                <a:gd name="connsiteX136" fmla="*/ 1913451 w 3080644"/>
                <a:gd name="connsiteY136" fmla="*/ 192098 h 4439610"/>
                <a:gd name="connsiteX137" fmla="*/ 1947982 w 3080644"/>
                <a:gd name="connsiteY137" fmla="*/ 131435 h 4439610"/>
                <a:gd name="connsiteX138" fmla="*/ 2056241 w 3080644"/>
                <a:gd name="connsiteY138" fmla="*/ 76839 h 4439610"/>
                <a:gd name="connsiteX139" fmla="*/ 2244762 w 3080644"/>
                <a:gd name="connsiteY139" fmla="*/ 9643 h 4439610"/>
                <a:gd name="connsiteX140" fmla="*/ 2308946 w 3080644"/>
                <a:gd name="connsiteY140" fmla="*/ 281 h 443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3080644" h="4439610">
                  <a:moveTo>
                    <a:pt x="1012072" y="3220106"/>
                  </a:moveTo>
                  <a:lnTo>
                    <a:pt x="998456" y="3229609"/>
                  </a:lnTo>
                  <a:cubicBezTo>
                    <a:pt x="943555" y="3272612"/>
                    <a:pt x="952339" y="3307176"/>
                    <a:pt x="962396" y="3356060"/>
                  </a:cubicBezTo>
                  <a:lnTo>
                    <a:pt x="967019" y="3386898"/>
                  </a:lnTo>
                  <a:close/>
                  <a:moveTo>
                    <a:pt x="2308946" y="281"/>
                  </a:moveTo>
                  <a:cubicBezTo>
                    <a:pt x="2371920" y="-2431"/>
                    <a:pt x="2431416" y="14543"/>
                    <a:pt x="2488812" y="48840"/>
                  </a:cubicBezTo>
                  <a:cubicBezTo>
                    <a:pt x="2538275" y="78705"/>
                    <a:pt x="2581672" y="115103"/>
                    <a:pt x="2621336" y="156633"/>
                  </a:cubicBezTo>
                  <a:cubicBezTo>
                    <a:pt x="2661467" y="198163"/>
                    <a:pt x="2716063" y="285425"/>
                    <a:pt x="2720730" y="341421"/>
                  </a:cubicBezTo>
                  <a:cubicBezTo>
                    <a:pt x="2722129" y="359620"/>
                    <a:pt x="2723530" y="377818"/>
                    <a:pt x="2724462" y="396483"/>
                  </a:cubicBezTo>
                  <a:cubicBezTo>
                    <a:pt x="2727729" y="442214"/>
                    <a:pt x="2723996" y="462746"/>
                    <a:pt x="2765527" y="475812"/>
                  </a:cubicBezTo>
                  <a:cubicBezTo>
                    <a:pt x="2828522" y="496344"/>
                    <a:pt x="2842988" y="542541"/>
                    <a:pt x="2870052" y="599937"/>
                  </a:cubicBezTo>
                  <a:cubicBezTo>
                    <a:pt x="2898518" y="660599"/>
                    <a:pt x="2944715" y="696997"/>
                    <a:pt x="2960580" y="758592"/>
                  </a:cubicBezTo>
                  <a:cubicBezTo>
                    <a:pt x="2968980" y="791257"/>
                    <a:pt x="2990444" y="829054"/>
                    <a:pt x="2985778" y="861253"/>
                  </a:cubicBezTo>
                  <a:cubicBezTo>
                    <a:pt x="2977379" y="918182"/>
                    <a:pt x="2966646" y="967179"/>
                    <a:pt x="2984378" y="1020375"/>
                  </a:cubicBezTo>
                  <a:cubicBezTo>
                    <a:pt x="3010510" y="1097837"/>
                    <a:pt x="3017043" y="1189764"/>
                    <a:pt x="3052508" y="1264425"/>
                  </a:cubicBezTo>
                  <a:cubicBezTo>
                    <a:pt x="3080038" y="1322754"/>
                    <a:pt x="3089838" y="1368951"/>
                    <a:pt x="3070706" y="1427281"/>
                  </a:cubicBezTo>
                  <a:cubicBezTo>
                    <a:pt x="3059507" y="1461812"/>
                    <a:pt x="3043641" y="1500543"/>
                    <a:pt x="3049708" y="1536940"/>
                  </a:cubicBezTo>
                  <a:cubicBezTo>
                    <a:pt x="3051574" y="1547206"/>
                    <a:pt x="3066040" y="1557939"/>
                    <a:pt x="3052508" y="1562605"/>
                  </a:cubicBezTo>
                  <a:cubicBezTo>
                    <a:pt x="3039442" y="1566805"/>
                    <a:pt x="3025442" y="1556072"/>
                    <a:pt x="3019376" y="1547206"/>
                  </a:cubicBezTo>
                  <a:cubicBezTo>
                    <a:pt x="3008177" y="1530874"/>
                    <a:pt x="3007244" y="1508942"/>
                    <a:pt x="2996511" y="1492143"/>
                  </a:cubicBezTo>
                  <a:cubicBezTo>
                    <a:pt x="2993244" y="1487477"/>
                    <a:pt x="2991378" y="1481411"/>
                    <a:pt x="2982045" y="1477677"/>
                  </a:cubicBezTo>
                  <a:cubicBezTo>
                    <a:pt x="2991845" y="1545340"/>
                    <a:pt x="2993244" y="1612535"/>
                    <a:pt x="3023576" y="1674598"/>
                  </a:cubicBezTo>
                  <a:cubicBezTo>
                    <a:pt x="3030109" y="1687664"/>
                    <a:pt x="3030576" y="1700263"/>
                    <a:pt x="3024042" y="1714729"/>
                  </a:cubicBezTo>
                  <a:cubicBezTo>
                    <a:pt x="3013310" y="1738061"/>
                    <a:pt x="3017509" y="1763726"/>
                    <a:pt x="3018910" y="1788457"/>
                  </a:cubicBezTo>
                  <a:cubicBezTo>
                    <a:pt x="3022176" y="1860319"/>
                    <a:pt x="3025909" y="1931714"/>
                    <a:pt x="3029642" y="2003576"/>
                  </a:cubicBezTo>
                  <a:cubicBezTo>
                    <a:pt x="3030109" y="2010109"/>
                    <a:pt x="3030109" y="2016642"/>
                    <a:pt x="3033842" y="2022241"/>
                  </a:cubicBezTo>
                  <a:cubicBezTo>
                    <a:pt x="3043641" y="2035774"/>
                    <a:pt x="3040842" y="2048840"/>
                    <a:pt x="3033842" y="2062838"/>
                  </a:cubicBezTo>
                  <a:cubicBezTo>
                    <a:pt x="3022176" y="2085704"/>
                    <a:pt x="3023109" y="2088970"/>
                    <a:pt x="3040842" y="2106236"/>
                  </a:cubicBezTo>
                  <a:cubicBezTo>
                    <a:pt x="3055774" y="2120702"/>
                    <a:pt x="3056240" y="2124434"/>
                    <a:pt x="3043641" y="2141700"/>
                  </a:cubicBezTo>
                  <a:cubicBezTo>
                    <a:pt x="3035708" y="2151966"/>
                    <a:pt x="3027309" y="2161765"/>
                    <a:pt x="3019376" y="2172032"/>
                  </a:cubicBezTo>
                  <a:cubicBezTo>
                    <a:pt x="3010043" y="2183698"/>
                    <a:pt x="3009110" y="2196763"/>
                    <a:pt x="3015176" y="2210295"/>
                  </a:cubicBezTo>
                  <a:cubicBezTo>
                    <a:pt x="3018910" y="2219162"/>
                    <a:pt x="3021709" y="2228961"/>
                    <a:pt x="3027309" y="2236427"/>
                  </a:cubicBezTo>
                  <a:cubicBezTo>
                    <a:pt x="3046441" y="2261158"/>
                    <a:pt x="3040842" y="2286357"/>
                    <a:pt x="3031975" y="2312955"/>
                  </a:cubicBezTo>
                  <a:cubicBezTo>
                    <a:pt x="3024042" y="2337687"/>
                    <a:pt x="3013776" y="2361485"/>
                    <a:pt x="3013776" y="2388083"/>
                  </a:cubicBezTo>
                  <a:cubicBezTo>
                    <a:pt x="3013776" y="2406749"/>
                    <a:pt x="3016576" y="2424948"/>
                    <a:pt x="3026842" y="2440813"/>
                  </a:cubicBezTo>
                  <a:cubicBezTo>
                    <a:pt x="3042708" y="2466011"/>
                    <a:pt x="3037575" y="2493076"/>
                    <a:pt x="3035708" y="2519675"/>
                  </a:cubicBezTo>
                  <a:cubicBezTo>
                    <a:pt x="3026842" y="2633067"/>
                    <a:pt x="2998864" y="2687663"/>
                    <a:pt x="2994664" y="2801522"/>
                  </a:cubicBezTo>
                  <a:cubicBezTo>
                    <a:pt x="2962188" y="2904273"/>
                    <a:pt x="2877914" y="2943717"/>
                    <a:pt x="2850383" y="2974514"/>
                  </a:cubicBezTo>
                  <a:cubicBezTo>
                    <a:pt x="2654690" y="3020565"/>
                    <a:pt x="2021062" y="3065229"/>
                    <a:pt x="1839152" y="3077828"/>
                  </a:cubicBezTo>
                  <a:lnTo>
                    <a:pt x="1839722" y="3074971"/>
                  </a:lnTo>
                  <a:lnTo>
                    <a:pt x="1584473" y="3080570"/>
                  </a:lnTo>
                  <a:cubicBezTo>
                    <a:pt x="1561141" y="3038573"/>
                    <a:pt x="1556008" y="3017108"/>
                    <a:pt x="1527076" y="2985377"/>
                  </a:cubicBezTo>
                  <a:cubicBezTo>
                    <a:pt x="1500012" y="2955979"/>
                    <a:pt x="1496746" y="3026440"/>
                    <a:pt x="1493012" y="3048839"/>
                  </a:cubicBezTo>
                  <a:cubicBezTo>
                    <a:pt x="1488346" y="3077304"/>
                    <a:pt x="1484146" y="3106235"/>
                    <a:pt x="1479480" y="3134700"/>
                  </a:cubicBezTo>
                  <a:cubicBezTo>
                    <a:pt x="1475280" y="3160365"/>
                    <a:pt x="1422083" y="3319954"/>
                    <a:pt x="1398752" y="3373150"/>
                  </a:cubicBezTo>
                  <a:cubicBezTo>
                    <a:pt x="1360021" y="3461345"/>
                    <a:pt x="1309158" y="3542539"/>
                    <a:pt x="1258761" y="3624667"/>
                  </a:cubicBezTo>
                  <a:cubicBezTo>
                    <a:pt x="1227030" y="3676463"/>
                    <a:pt x="1194366" y="3727793"/>
                    <a:pt x="1166368" y="3782389"/>
                  </a:cubicBezTo>
                  <a:cubicBezTo>
                    <a:pt x="1123437" y="3865917"/>
                    <a:pt x="1178034" y="3887849"/>
                    <a:pt x="1217231" y="3960177"/>
                  </a:cubicBezTo>
                  <a:cubicBezTo>
                    <a:pt x="1225164" y="3975110"/>
                    <a:pt x="1234496" y="4039972"/>
                    <a:pt x="1225630" y="4055838"/>
                  </a:cubicBezTo>
                  <a:cubicBezTo>
                    <a:pt x="1217697" y="4070770"/>
                    <a:pt x="1197166" y="4391349"/>
                    <a:pt x="1198565" y="4434746"/>
                  </a:cubicBezTo>
                  <a:cubicBezTo>
                    <a:pt x="1175700" y="4443612"/>
                    <a:pt x="1106638" y="4438012"/>
                    <a:pt x="1075840" y="4436146"/>
                  </a:cubicBezTo>
                  <a:cubicBezTo>
                    <a:pt x="1073041" y="4422613"/>
                    <a:pt x="1080973" y="4362884"/>
                    <a:pt x="1078640" y="4341885"/>
                  </a:cubicBezTo>
                  <a:cubicBezTo>
                    <a:pt x="1074907" y="4311554"/>
                    <a:pt x="1066508" y="4186963"/>
                    <a:pt x="1045509" y="4179029"/>
                  </a:cubicBezTo>
                  <a:cubicBezTo>
                    <a:pt x="1034310" y="4174830"/>
                    <a:pt x="1019377" y="4188829"/>
                    <a:pt x="1010512" y="4194896"/>
                  </a:cubicBezTo>
                  <a:cubicBezTo>
                    <a:pt x="986246" y="4211694"/>
                    <a:pt x="891986" y="4327886"/>
                    <a:pt x="877053" y="4370350"/>
                  </a:cubicBezTo>
                  <a:cubicBezTo>
                    <a:pt x="870521" y="4389015"/>
                    <a:pt x="871454" y="4410481"/>
                    <a:pt x="852788" y="4419814"/>
                  </a:cubicBezTo>
                  <a:cubicBezTo>
                    <a:pt x="836456" y="4427746"/>
                    <a:pt x="816391" y="4427746"/>
                    <a:pt x="798659" y="4430079"/>
                  </a:cubicBezTo>
                  <a:cubicBezTo>
                    <a:pt x="754795" y="4436146"/>
                    <a:pt x="482747" y="4441279"/>
                    <a:pt x="390353" y="4431480"/>
                  </a:cubicBezTo>
                  <a:cubicBezTo>
                    <a:pt x="345090" y="4426346"/>
                    <a:pt x="326891" y="4387149"/>
                    <a:pt x="330624" y="4345152"/>
                  </a:cubicBezTo>
                  <a:cubicBezTo>
                    <a:pt x="335756" y="4293822"/>
                    <a:pt x="369354" y="4275623"/>
                    <a:pt x="417418" y="4271890"/>
                  </a:cubicBezTo>
                  <a:cubicBezTo>
                    <a:pt x="470148" y="4267690"/>
                    <a:pt x="605472" y="4170163"/>
                    <a:pt x="629270" y="4140766"/>
                  </a:cubicBezTo>
                  <a:cubicBezTo>
                    <a:pt x="676867" y="4081970"/>
                    <a:pt x="826190" y="3822987"/>
                    <a:pt x="854655" y="3752525"/>
                  </a:cubicBezTo>
                  <a:cubicBezTo>
                    <a:pt x="873554" y="3705862"/>
                    <a:pt x="889536" y="3658381"/>
                    <a:pt x="904177" y="3610493"/>
                  </a:cubicBezTo>
                  <a:lnTo>
                    <a:pt x="934079" y="3506319"/>
                  </a:lnTo>
                  <a:lnTo>
                    <a:pt x="927574" y="3515515"/>
                  </a:lnTo>
                  <a:cubicBezTo>
                    <a:pt x="889477" y="3576407"/>
                    <a:pt x="771861" y="3794958"/>
                    <a:pt x="757236" y="3829614"/>
                  </a:cubicBezTo>
                  <a:cubicBezTo>
                    <a:pt x="733001" y="3828118"/>
                    <a:pt x="673212" y="3794479"/>
                    <a:pt x="646288" y="3780046"/>
                  </a:cubicBezTo>
                  <a:cubicBezTo>
                    <a:pt x="649376" y="3766716"/>
                    <a:pt x="681246" y="3716287"/>
                    <a:pt x="687845" y="3696436"/>
                  </a:cubicBezTo>
                  <a:cubicBezTo>
                    <a:pt x="697049" y="3667613"/>
                    <a:pt x="741095" y="3552088"/>
                    <a:pt x="725497" y="3536257"/>
                  </a:cubicBezTo>
                  <a:cubicBezTo>
                    <a:pt x="717165" y="3527842"/>
                    <a:pt x="697937" y="3534247"/>
                    <a:pt x="687452" y="3536031"/>
                  </a:cubicBezTo>
                  <a:cubicBezTo>
                    <a:pt x="658673" y="3541088"/>
                    <a:pt x="525783" y="3606543"/>
                    <a:pt x="494767" y="3638547"/>
                  </a:cubicBezTo>
                  <a:cubicBezTo>
                    <a:pt x="481162" y="3652627"/>
                    <a:pt x="473111" y="3672318"/>
                    <a:pt x="452459" y="3672981"/>
                  </a:cubicBezTo>
                  <a:cubicBezTo>
                    <a:pt x="434487" y="3673350"/>
                    <a:pt x="416442" y="3665040"/>
                    <a:pt x="399529" y="3659795"/>
                  </a:cubicBezTo>
                  <a:cubicBezTo>
                    <a:pt x="357569" y="3647084"/>
                    <a:pt x="110788" y="3539031"/>
                    <a:pt x="31755" y="3491953"/>
                  </a:cubicBezTo>
                  <a:cubicBezTo>
                    <a:pt x="-6825" y="3468590"/>
                    <a:pt x="-6958" y="3425803"/>
                    <a:pt x="13794" y="3389581"/>
                  </a:cubicBezTo>
                  <a:cubicBezTo>
                    <a:pt x="39667" y="3345545"/>
                    <a:pt x="77419" y="3343093"/>
                    <a:pt x="122189" y="3359641"/>
                  </a:cubicBezTo>
                  <a:cubicBezTo>
                    <a:pt x="171350" y="3377703"/>
                    <a:pt x="333440" y="3346041"/>
                    <a:pt x="367016" y="3329460"/>
                  </a:cubicBezTo>
                  <a:cubicBezTo>
                    <a:pt x="434171" y="3296296"/>
                    <a:pt x="675717" y="3125233"/>
                    <a:pt x="730498" y="3073655"/>
                  </a:cubicBezTo>
                  <a:cubicBezTo>
                    <a:pt x="803141" y="3005379"/>
                    <a:pt x="866646" y="2929334"/>
                    <a:pt x="930990" y="2853676"/>
                  </a:cubicBezTo>
                  <a:cubicBezTo>
                    <a:pt x="1002684" y="2768685"/>
                    <a:pt x="1073538" y="2683309"/>
                    <a:pt x="1144392" y="2597933"/>
                  </a:cubicBezTo>
                  <a:cubicBezTo>
                    <a:pt x="1180431" y="2555018"/>
                    <a:pt x="1216665" y="2511684"/>
                    <a:pt x="1252705" y="2468769"/>
                  </a:cubicBezTo>
                  <a:cubicBezTo>
                    <a:pt x="1269339" y="2449216"/>
                    <a:pt x="1287411" y="2430961"/>
                    <a:pt x="1305401" y="2412606"/>
                  </a:cubicBezTo>
                  <a:lnTo>
                    <a:pt x="1330036" y="2385821"/>
                  </a:lnTo>
                  <a:lnTo>
                    <a:pt x="1317469" y="2383581"/>
                  </a:lnTo>
                  <a:cubicBezTo>
                    <a:pt x="1223508" y="2367778"/>
                    <a:pt x="1112938" y="2352794"/>
                    <a:pt x="1067441" y="2339087"/>
                  </a:cubicBezTo>
                  <a:cubicBezTo>
                    <a:pt x="1059041" y="2336754"/>
                    <a:pt x="1051109" y="2335354"/>
                    <a:pt x="1042709" y="2340020"/>
                  </a:cubicBezTo>
                  <a:cubicBezTo>
                    <a:pt x="1012844" y="2356352"/>
                    <a:pt x="976447" y="2351220"/>
                    <a:pt x="960115" y="2320422"/>
                  </a:cubicBezTo>
                  <a:cubicBezTo>
                    <a:pt x="940983" y="2284490"/>
                    <a:pt x="913451" y="2284957"/>
                    <a:pt x="880320" y="2285424"/>
                  </a:cubicBezTo>
                  <a:cubicBezTo>
                    <a:pt x="814524" y="2286824"/>
                    <a:pt x="748262" y="2289157"/>
                    <a:pt x="683867" y="2273291"/>
                  </a:cubicBezTo>
                  <a:cubicBezTo>
                    <a:pt x="612938" y="2256026"/>
                    <a:pt x="559275" y="2210762"/>
                    <a:pt x="513078" y="2156633"/>
                  </a:cubicBezTo>
                  <a:cubicBezTo>
                    <a:pt x="506545" y="2149166"/>
                    <a:pt x="503279" y="2139367"/>
                    <a:pt x="503745" y="2129568"/>
                  </a:cubicBezTo>
                  <a:cubicBezTo>
                    <a:pt x="505145" y="2078705"/>
                    <a:pt x="491613" y="2030174"/>
                    <a:pt x="486480" y="1980244"/>
                  </a:cubicBezTo>
                  <a:cubicBezTo>
                    <a:pt x="484146" y="1955979"/>
                    <a:pt x="478081" y="1932181"/>
                    <a:pt x="493013" y="1909782"/>
                  </a:cubicBezTo>
                  <a:cubicBezTo>
                    <a:pt x="498146" y="1901850"/>
                    <a:pt x="492546" y="1894383"/>
                    <a:pt x="488346" y="1887384"/>
                  </a:cubicBezTo>
                  <a:cubicBezTo>
                    <a:pt x="459882" y="1841654"/>
                    <a:pt x="428150" y="1797790"/>
                    <a:pt x="396886" y="1753926"/>
                  </a:cubicBezTo>
                  <a:cubicBezTo>
                    <a:pt x="374954" y="1723128"/>
                    <a:pt x="354422" y="1691397"/>
                    <a:pt x="336223" y="1658266"/>
                  </a:cubicBezTo>
                  <a:cubicBezTo>
                    <a:pt x="324091" y="1636334"/>
                    <a:pt x="310092" y="1616268"/>
                    <a:pt x="294226" y="1596670"/>
                  </a:cubicBezTo>
                  <a:cubicBezTo>
                    <a:pt x="283960" y="1584071"/>
                    <a:pt x="281626" y="1571005"/>
                    <a:pt x="292359" y="1557006"/>
                  </a:cubicBezTo>
                  <a:cubicBezTo>
                    <a:pt x="343689" y="1491677"/>
                    <a:pt x="307292" y="1389484"/>
                    <a:pt x="350222" y="1319955"/>
                  </a:cubicBezTo>
                  <a:cubicBezTo>
                    <a:pt x="362355" y="1300356"/>
                    <a:pt x="374487" y="1280758"/>
                    <a:pt x="386620" y="1260692"/>
                  </a:cubicBezTo>
                  <a:cubicBezTo>
                    <a:pt x="391287" y="1253226"/>
                    <a:pt x="397352" y="1247160"/>
                    <a:pt x="403886" y="1241560"/>
                  </a:cubicBezTo>
                  <a:cubicBezTo>
                    <a:pt x="422551" y="1227095"/>
                    <a:pt x="433283" y="1228494"/>
                    <a:pt x="446349" y="1247626"/>
                  </a:cubicBezTo>
                  <a:cubicBezTo>
                    <a:pt x="464081" y="1273292"/>
                    <a:pt x="480413" y="1300356"/>
                    <a:pt x="498612" y="1325554"/>
                  </a:cubicBezTo>
                  <a:cubicBezTo>
                    <a:pt x="518211" y="1352619"/>
                    <a:pt x="528011" y="1354953"/>
                    <a:pt x="559275" y="1341886"/>
                  </a:cubicBezTo>
                  <a:cubicBezTo>
                    <a:pt x="570941" y="1337220"/>
                    <a:pt x="582140" y="1331621"/>
                    <a:pt x="592872" y="1325554"/>
                  </a:cubicBezTo>
                  <a:cubicBezTo>
                    <a:pt x="602672" y="1319955"/>
                    <a:pt x="609205" y="1322754"/>
                    <a:pt x="614805" y="1331621"/>
                  </a:cubicBezTo>
                  <a:cubicBezTo>
                    <a:pt x="617138" y="1335354"/>
                    <a:pt x="619471" y="1339087"/>
                    <a:pt x="620871" y="1342820"/>
                  </a:cubicBezTo>
                  <a:cubicBezTo>
                    <a:pt x="648869" y="1425415"/>
                    <a:pt x="737530" y="1583137"/>
                    <a:pt x="776727" y="1660598"/>
                  </a:cubicBezTo>
                  <a:cubicBezTo>
                    <a:pt x="833190" y="1772592"/>
                    <a:pt x="892919" y="1883184"/>
                    <a:pt x="947049" y="1996577"/>
                  </a:cubicBezTo>
                  <a:cubicBezTo>
                    <a:pt x="961048" y="2025975"/>
                    <a:pt x="961048" y="2025975"/>
                    <a:pt x="934450" y="2043240"/>
                  </a:cubicBezTo>
                  <a:cubicBezTo>
                    <a:pt x="926983" y="2047907"/>
                    <a:pt x="926983" y="2052573"/>
                    <a:pt x="931183" y="2059106"/>
                  </a:cubicBezTo>
                  <a:cubicBezTo>
                    <a:pt x="947049" y="2084304"/>
                    <a:pt x="965248" y="2107636"/>
                    <a:pt x="985779" y="2129101"/>
                  </a:cubicBezTo>
                  <a:cubicBezTo>
                    <a:pt x="991379" y="2135167"/>
                    <a:pt x="995113" y="2135634"/>
                    <a:pt x="1000712" y="2128167"/>
                  </a:cubicBezTo>
                  <a:cubicBezTo>
                    <a:pt x="1023577" y="2099236"/>
                    <a:pt x="1068374" y="2102036"/>
                    <a:pt x="1085640" y="2136100"/>
                  </a:cubicBezTo>
                  <a:cubicBezTo>
                    <a:pt x="1097305" y="2159432"/>
                    <a:pt x="1112704" y="2165499"/>
                    <a:pt x="1136503" y="2165032"/>
                  </a:cubicBezTo>
                  <a:cubicBezTo>
                    <a:pt x="1223763" y="2163632"/>
                    <a:pt x="1311491" y="2165499"/>
                    <a:pt x="1398752" y="2163632"/>
                  </a:cubicBezTo>
                  <a:cubicBezTo>
                    <a:pt x="1475747" y="2162232"/>
                    <a:pt x="1714664" y="2166432"/>
                    <a:pt x="1788859" y="2191163"/>
                  </a:cubicBezTo>
                  <a:cubicBezTo>
                    <a:pt x="1824323" y="2203296"/>
                    <a:pt x="1858388" y="2196763"/>
                    <a:pt x="1889186" y="2172032"/>
                  </a:cubicBezTo>
                  <a:cubicBezTo>
                    <a:pt x="1957781" y="2116502"/>
                    <a:pt x="1967580" y="1249026"/>
                    <a:pt x="2030576" y="1187897"/>
                  </a:cubicBezTo>
                  <a:cubicBezTo>
                    <a:pt x="2136502" y="1084770"/>
                    <a:pt x="2240095" y="1009176"/>
                    <a:pt x="2246161" y="1003109"/>
                  </a:cubicBezTo>
                  <a:cubicBezTo>
                    <a:pt x="2263427" y="986311"/>
                    <a:pt x="2243361" y="922849"/>
                    <a:pt x="2235428" y="912582"/>
                  </a:cubicBezTo>
                  <a:cubicBezTo>
                    <a:pt x="2216764" y="889251"/>
                    <a:pt x="2194365" y="880385"/>
                    <a:pt x="2164034" y="886451"/>
                  </a:cubicBezTo>
                  <a:cubicBezTo>
                    <a:pt x="2129036" y="893450"/>
                    <a:pt x="2094971" y="904650"/>
                    <a:pt x="2059507" y="907916"/>
                  </a:cubicBezTo>
                  <a:cubicBezTo>
                    <a:pt x="2029176" y="911183"/>
                    <a:pt x="2017510" y="902783"/>
                    <a:pt x="2009577" y="872918"/>
                  </a:cubicBezTo>
                  <a:cubicBezTo>
                    <a:pt x="2005844" y="859386"/>
                    <a:pt x="2003511" y="831388"/>
                    <a:pt x="2001644" y="817856"/>
                  </a:cubicBezTo>
                  <a:cubicBezTo>
                    <a:pt x="2000245" y="804789"/>
                    <a:pt x="1993712" y="799190"/>
                    <a:pt x="1981112" y="797323"/>
                  </a:cubicBezTo>
                  <a:cubicBezTo>
                    <a:pt x="1957781" y="794057"/>
                    <a:pt x="1953115" y="785191"/>
                    <a:pt x="1965714" y="766059"/>
                  </a:cubicBezTo>
                  <a:cubicBezTo>
                    <a:pt x="1975513" y="751593"/>
                    <a:pt x="1968980" y="746926"/>
                    <a:pt x="1956381" y="741794"/>
                  </a:cubicBezTo>
                  <a:cubicBezTo>
                    <a:pt x="1929316" y="731528"/>
                    <a:pt x="1926983" y="726861"/>
                    <a:pt x="1933049" y="697930"/>
                  </a:cubicBezTo>
                  <a:cubicBezTo>
                    <a:pt x="1934916" y="687664"/>
                    <a:pt x="1933049" y="681131"/>
                    <a:pt x="1922783" y="677865"/>
                  </a:cubicBezTo>
                  <a:cubicBezTo>
                    <a:pt x="1911117" y="673665"/>
                    <a:pt x="1899452" y="669465"/>
                    <a:pt x="1888252" y="664332"/>
                  </a:cubicBezTo>
                  <a:cubicBezTo>
                    <a:pt x="1863521" y="652666"/>
                    <a:pt x="1857454" y="639134"/>
                    <a:pt x="1867720" y="613469"/>
                  </a:cubicBezTo>
                  <a:cubicBezTo>
                    <a:pt x="1875187" y="594337"/>
                    <a:pt x="1884519" y="576138"/>
                    <a:pt x="1893852" y="557940"/>
                  </a:cubicBezTo>
                  <a:cubicBezTo>
                    <a:pt x="1910651" y="525275"/>
                    <a:pt x="1919517" y="490277"/>
                    <a:pt x="1919517" y="453880"/>
                  </a:cubicBezTo>
                  <a:cubicBezTo>
                    <a:pt x="1919517" y="430081"/>
                    <a:pt x="1920450" y="420282"/>
                    <a:pt x="1918584" y="396483"/>
                  </a:cubicBezTo>
                  <a:cubicBezTo>
                    <a:pt x="1913917" y="333954"/>
                    <a:pt x="1910184" y="287758"/>
                    <a:pt x="1928850" y="228961"/>
                  </a:cubicBezTo>
                  <a:cubicBezTo>
                    <a:pt x="1934449" y="212163"/>
                    <a:pt x="1917650" y="209363"/>
                    <a:pt x="1913451" y="192098"/>
                  </a:cubicBezTo>
                  <a:cubicBezTo>
                    <a:pt x="1908784" y="172032"/>
                    <a:pt x="1929783" y="142634"/>
                    <a:pt x="1947982" y="131435"/>
                  </a:cubicBezTo>
                  <a:cubicBezTo>
                    <a:pt x="1976446" y="114170"/>
                    <a:pt x="2026376" y="89904"/>
                    <a:pt x="2056241" y="76839"/>
                  </a:cubicBezTo>
                  <a:cubicBezTo>
                    <a:pt x="2117837" y="50707"/>
                    <a:pt x="2179432" y="25509"/>
                    <a:pt x="2244762" y="9643"/>
                  </a:cubicBezTo>
                  <a:cubicBezTo>
                    <a:pt x="2266577" y="4277"/>
                    <a:pt x="2287954" y="1185"/>
                    <a:pt x="2308946" y="281"/>
                  </a:cubicBezTo>
                  <a:close/>
                </a:path>
              </a:pathLst>
            </a:custGeom>
            <a:solidFill>
              <a:schemeClr val="accent2"/>
            </a:solidFill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508CBBF-20BB-4508-BF4B-3DF698CB3631}"/>
                </a:ext>
              </a:extLst>
            </p:cNvPr>
            <p:cNvGrpSpPr/>
            <p:nvPr/>
          </p:nvGrpSpPr>
          <p:grpSpPr>
            <a:xfrm>
              <a:off x="6935372" y="4743735"/>
              <a:ext cx="1791643" cy="1519698"/>
              <a:chOff x="431983" y="4908978"/>
              <a:chExt cx="1791643" cy="1519698"/>
            </a:xfrm>
          </p:grpSpPr>
          <p:sp>
            <p:nvSpPr>
              <p:cNvPr id="13" name="Rectangle 112">
                <a:extLst>
                  <a:ext uri="{FF2B5EF4-FFF2-40B4-BE49-F238E27FC236}">
                    <a16:creationId xmlns:a16="http://schemas.microsoft.com/office/drawing/2014/main" id="{CA70DEE5-5552-42DA-B91E-64F2CAE582FF}"/>
                  </a:ext>
                </a:extLst>
              </p:cNvPr>
              <p:cNvSpPr/>
              <p:nvPr/>
            </p:nvSpPr>
            <p:spPr>
              <a:xfrm rot="10800000" flipH="1">
                <a:off x="431983" y="6207029"/>
                <a:ext cx="1791643" cy="221647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4" name="Rectangle 98">
                <a:extLst>
                  <a:ext uri="{FF2B5EF4-FFF2-40B4-BE49-F238E27FC236}">
                    <a16:creationId xmlns:a16="http://schemas.microsoft.com/office/drawing/2014/main" id="{5BDD8A19-47D1-432B-9469-057D86FD355D}"/>
                  </a:ext>
                </a:extLst>
              </p:cNvPr>
              <p:cNvSpPr/>
              <p:nvPr/>
            </p:nvSpPr>
            <p:spPr>
              <a:xfrm rot="10800000" flipH="1">
                <a:off x="477202" y="5975783"/>
                <a:ext cx="1701206" cy="210459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577339" y="222921"/>
                    </a:moveTo>
                    <a:lnTo>
                      <a:pt x="4577339" y="451264"/>
                    </a:lnTo>
                    <a:lnTo>
                      <a:pt x="4329141" y="451264"/>
                    </a:lnTo>
                    <a:lnTo>
                      <a:pt x="4329141" y="222921"/>
                    </a:lnTo>
                    <a:close/>
                    <a:moveTo>
                      <a:pt x="5021455" y="222921"/>
                    </a:moveTo>
                    <a:lnTo>
                      <a:pt x="5021455" y="451264"/>
                    </a:lnTo>
                    <a:lnTo>
                      <a:pt x="4773257" y="451264"/>
                    </a:lnTo>
                    <a:lnTo>
                      <a:pt x="4773257" y="222921"/>
                    </a:lnTo>
                    <a:close/>
                    <a:moveTo>
                      <a:pt x="5393520" y="0"/>
                    </a:moveTo>
                    <a:lnTo>
                      <a:pt x="538365" y="0"/>
                    </a:lnTo>
                    <a:lnTo>
                      <a:pt x="538365" y="667239"/>
                    </a:lnTo>
                    <a:lnTo>
                      <a:pt x="300065" y="667239"/>
                    </a:lnTo>
                    <a:lnTo>
                      <a:pt x="300065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5" name="Rectangle 97">
                <a:extLst>
                  <a:ext uri="{FF2B5EF4-FFF2-40B4-BE49-F238E27FC236}">
                    <a16:creationId xmlns:a16="http://schemas.microsoft.com/office/drawing/2014/main" id="{91AC70A8-1864-4218-92F0-8720004D1CB9}"/>
                  </a:ext>
                </a:extLst>
              </p:cNvPr>
              <p:cNvSpPr/>
              <p:nvPr/>
            </p:nvSpPr>
            <p:spPr>
              <a:xfrm rot="10800000" flipH="1">
                <a:off x="608469" y="5777017"/>
                <a:ext cx="1438672" cy="177980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3749325" y="214783"/>
                    </a:moveTo>
                    <a:lnTo>
                      <a:pt x="3749325" y="452458"/>
                    </a:lnTo>
                    <a:lnTo>
                      <a:pt x="3604159" y="452458"/>
                    </a:lnTo>
                    <a:lnTo>
                      <a:pt x="3604159" y="214783"/>
                    </a:lnTo>
                    <a:close/>
                    <a:moveTo>
                      <a:pt x="4010934" y="214783"/>
                    </a:moveTo>
                    <a:lnTo>
                      <a:pt x="4010934" y="452458"/>
                    </a:lnTo>
                    <a:lnTo>
                      <a:pt x="3865768" y="452458"/>
                    </a:lnTo>
                    <a:lnTo>
                      <a:pt x="3865768" y="214783"/>
                    </a:lnTo>
                    <a:close/>
                    <a:moveTo>
                      <a:pt x="4272544" y="214783"/>
                    </a:moveTo>
                    <a:lnTo>
                      <a:pt x="4272544" y="452458"/>
                    </a:lnTo>
                    <a:lnTo>
                      <a:pt x="4127378" y="452458"/>
                    </a:lnTo>
                    <a:lnTo>
                      <a:pt x="4127378" y="214783"/>
                    </a:lnTo>
                    <a:close/>
                    <a:moveTo>
                      <a:pt x="4534153" y="214783"/>
                    </a:moveTo>
                    <a:lnTo>
                      <a:pt x="4534153" y="452458"/>
                    </a:lnTo>
                    <a:lnTo>
                      <a:pt x="4388987" y="452458"/>
                    </a:lnTo>
                    <a:lnTo>
                      <a:pt x="4388987" y="214783"/>
                    </a:lnTo>
                    <a:close/>
                    <a:moveTo>
                      <a:pt x="4795763" y="214783"/>
                    </a:moveTo>
                    <a:lnTo>
                      <a:pt x="4795763" y="452458"/>
                    </a:lnTo>
                    <a:lnTo>
                      <a:pt x="4650597" y="452458"/>
                    </a:lnTo>
                    <a:lnTo>
                      <a:pt x="4650597" y="214783"/>
                    </a:lnTo>
                    <a:close/>
                    <a:moveTo>
                      <a:pt x="5057372" y="214783"/>
                    </a:moveTo>
                    <a:lnTo>
                      <a:pt x="5057372" y="452458"/>
                    </a:lnTo>
                    <a:lnTo>
                      <a:pt x="4912206" y="452458"/>
                    </a:lnTo>
                    <a:lnTo>
                      <a:pt x="4912206" y="214783"/>
                    </a:lnTo>
                    <a:close/>
                    <a:moveTo>
                      <a:pt x="5393520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6" name="Rectangle 26">
                <a:extLst>
                  <a:ext uri="{FF2B5EF4-FFF2-40B4-BE49-F238E27FC236}">
                    <a16:creationId xmlns:a16="http://schemas.microsoft.com/office/drawing/2014/main" id="{EAE4B10D-3ECB-43C9-9008-F3CDC2615958}"/>
                  </a:ext>
                </a:extLst>
              </p:cNvPr>
              <p:cNvSpPr/>
              <p:nvPr/>
            </p:nvSpPr>
            <p:spPr>
              <a:xfrm flipH="1" flipV="1">
                <a:off x="501262" y="5570427"/>
                <a:ext cx="1653085" cy="204505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33815" y="0"/>
                    </a:moveTo>
                    <a:lnTo>
                      <a:pt x="834953" y="0"/>
                    </a:lnTo>
                    <a:lnTo>
                      <a:pt x="834953" y="658575"/>
                    </a:lnTo>
                    <a:lnTo>
                      <a:pt x="751548" y="658575"/>
                    </a:lnTo>
                    <a:lnTo>
                      <a:pt x="751548" y="0"/>
                    </a:lnTo>
                    <a:lnTo>
                      <a:pt x="620863" y="0"/>
                    </a:lnTo>
                    <a:lnTo>
                      <a:pt x="620863" y="658575"/>
                    </a:lnTo>
                    <a:lnTo>
                      <a:pt x="537458" y="658575"/>
                    </a:lnTo>
                    <a:lnTo>
                      <a:pt x="537458" y="0"/>
                    </a:lnTo>
                    <a:lnTo>
                      <a:pt x="406774" y="0"/>
                    </a:lnTo>
                    <a:lnTo>
                      <a:pt x="406774" y="658575"/>
                    </a:lnTo>
                    <a:lnTo>
                      <a:pt x="323369" y="658575"/>
                    </a:lnTo>
                    <a:lnTo>
                      <a:pt x="323369" y="0"/>
                    </a:lnTo>
                    <a:lnTo>
                      <a:pt x="192684" y="0"/>
                    </a:lnTo>
                    <a:lnTo>
                      <a:pt x="192684" y="658575"/>
                    </a:lnTo>
                    <a:lnTo>
                      <a:pt x="109279" y="658575"/>
                    </a:lnTo>
                    <a:lnTo>
                      <a:pt x="109279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4933815" y="667240"/>
                    </a:lnTo>
                    <a:close/>
                    <a:moveTo>
                      <a:pt x="5147905" y="0"/>
                    </a:moveTo>
                    <a:lnTo>
                      <a:pt x="5017220" y="0"/>
                    </a:lnTo>
                    <a:lnTo>
                      <a:pt x="5017220" y="667240"/>
                    </a:lnTo>
                    <a:lnTo>
                      <a:pt x="5147905" y="667240"/>
                    </a:lnTo>
                    <a:close/>
                    <a:moveTo>
                      <a:pt x="5393520" y="0"/>
                    </a:moveTo>
                    <a:lnTo>
                      <a:pt x="5231310" y="0"/>
                    </a:lnTo>
                    <a:lnTo>
                      <a:pt x="523131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" name="Rectangle 39">
                <a:extLst>
                  <a:ext uri="{FF2B5EF4-FFF2-40B4-BE49-F238E27FC236}">
                    <a16:creationId xmlns:a16="http://schemas.microsoft.com/office/drawing/2014/main" id="{56014FB9-9FDC-47F2-965D-301A11228E4F}"/>
                  </a:ext>
                </a:extLst>
              </p:cNvPr>
              <p:cNvSpPr/>
              <p:nvPr/>
            </p:nvSpPr>
            <p:spPr>
              <a:xfrm rot="10800000" flipV="1">
                <a:off x="523586" y="5358778"/>
                <a:ext cx="1608437" cy="198982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942528" y="261481"/>
                    </a:moveTo>
                    <a:lnTo>
                      <a:pt x="4942528" y="389369"/>
                    </a:lnTo>
                    <a:lnTo>
                      <a:pt x="5081536" y="389369"/>
                    </a:lnTo>
                    <a:lnTo>
                      <a:pt x="5081536" y="261481"/>
                    </a:lnTo>
                    <a:close/>
                    <a:moveTo>
                      <a:pt x="4692028" y="261481"/>
                    </a:moveTo>
                    <a:lnTo>
                      <a:pt x="4692028" y="389369"/>
                    </a:lnTo>
                    <a:lnTo>
                      <a:pt x="4831036" y="389369"/>
                    </a:lnTo>
                    <a:lnTo>
                      <a:pt x="4831036" y="261481"/>
                    </a:lnTo>
                    <a:close/>
                    <a:moveTo>
                      <a:pt x="4441519" y="261481"/>
                    </a:moveTo>
                    <a:lnTo>
                      <a:pt x="4441519" y="389369"/>
                    </a:lnTo>
                    <a:lnTo>
                      <a:pt x="4580527" y="389369"/>
                    </a:lnTo>
                    <a:lnTo>
                      <a:pt x="4580527" y="261481"/>
                    </a:lnTo>
                    <a:close/>
                    <a:moveTo>
                      <a:pt x="4191008" y="261481"/>
                    </a:moveTo>
                    <a:lnTo>
                      <a:pt x="4191008" y="389369"/>
                    </a:lnTo>
                    <a:lnTo>
                      <a:pt x="4330016" y="389369"/>
                    </a:lnTo>
                    <a:lnTo>
                      <a:pt x="4330016" y="261481"/>
                    </a:lnTo>
                    <a:close/>
                    <a:moveTo>
                      <a:pt x="0" y="0"/>
                    </a:moveTo>
                    <a:lnTo>
                      <a:pt x="570675" y="0"/>
                    </a:lnTo>
                    <a:lnTo>
                      <a:pt x="570675" y="658575"/>
                    </a:lnTo>
                    <a:lnTo>
                      <a:pt x="654080" y="658575"/>
                    </a:lnTo>
                    <a:lnTo>
                      <a:pt x="654080" y="0"/>
                    </a:lnTo>
                    <a:lnTo>
                      <a:pt x="784765" y="0"/>
                    </a:lnTo>
                    <a:lnTo>
                      <a:pt x="784765" y="658575"/>
                    </a:lnTo>
                    <a:lnTo>
                      <a:pt x="868170" y="658575"/>
                    </a:lnTo>
                    <a:lnTo>
                      <a:pt x="868170" y="0"/>
                    </a:lnTo>
                    <a:lnTo>
                      <a:pt x="998854" y="0"/>
                    </a:lnTo>
                    <a:lnTo>
                      <a:pt x="998854" y="658575"/>
                    </a:lnTo>
                    <a:lnTo>
                      <a:pt x="1082259" y="658575"/>
                    </a:lnTo>
                    <a:lnTo>
                      <a:pt x="1082259" y="0"/>
                    </a:lnTo>
                    <a:lnTo>
                      <a:pt x="5393520" y="0"/>
                    </a:lnTo>
                    <a:lnTo>
                      <a:pt x="5393520" y="667240"/>
                    </a:lnTo>
                    <a:lnTo>
                      <a:pt x="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8" name="Rectangle 112">
                <a:extLst>
                  <a:ext uri="{FF2B5EF4-FFF2-40B4-BE49-F238E27FC236}">
                    <a16:creationId xmlns:a16="http://schemas.microsoft.com/office/drawing/2014/main" id="{E4E4BC56-F6AC-4A52-A1D8-EA9F8239CBAF}"/>
                  </a:ext>
                </a:extLst>
              </p:cNvPr>
              <p:cNvSpPr/>
              <p:nvPr/>
            </p:nvSpPr>
            <p:spPr>
              <a:xfrm rot="10800000" flipH="1">
                <a:off x="431983" y="5132611"/>
                <a:ext cx="1791643" cy="221647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615033" y="0"/>
                    </a:moveTo>
                    <a:lnTo>
                      <a:pt x="0" y="0"/>
                    </a:lnTo>
                    <a:lnTo>
                      <a:pt x="0" y="667240"/>
                    </a:lnTo>
                    <a:lnTo>
                      <a:pt x="615033" y="667240"/>
                    </a:lnTo>
                    <a:close/>
                    <a:moveTo>
                      <a:pt x="829123" y="0"/>
                    </a:moveTo>
                    <a:lnTo>
                      <a:pt x="698438" y="0"/>
                    </a:lnTo>
                    <a:lnTo>
                      <a:pt x="698438" y="667240"/>
                    </a:lnTo>
                    <a:lnTo>
                      <a:pt x="829123" y="667240"/>
                    </a:lnTo>
                    <a:close/>
                    <a:moveTo>
                      <a:pt x="4597121" y="0"/>
                    </a:moveTo>
                    <a:lnTo>
                      <a:pt x="912528" y="0"/>
                    </a:lnTo>
                    <a:lnTo>
                      <a:pt x="912528" y="667240"/>
                    </a:lnTo>
                    <a:lnTo>
                      <a:pt x="4597121" y="667240"/>
                    </a:lnTo>
                    <a:close/>
                    <a:moveTo>
                      <a:pt x="4811211" y="0"/>
                    </a:moveTo>
                    <a:lnTo>
                      <a:pt x="4680526" y="0"/>
                    </a:lnTo>
                    <a:lnTo>
                      <a:pt x="4680526" y="667240"/>
                    </a:lnTo>
                    <a:lnTo>
                      <a:pt x="4811211" y="667240"/>
                    </a:lnTo>
                    <a:close/>
                    <a:moveTo>
                      <a:pt x="5393520" y="0"/>
                    </a:moveTo>
                    <a:lnTo>
                      <a:pt x="4894616" y="0"/>
                    </a:lnTo>
                    <a:lnTo>
                      <a:pt x="4894616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2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9" name="Rectangle 98">
                <a:extLst>
                  <a:ext uri="{FF2B5EF4-FFF2-40B4-BE49-F238E27FC236}">
                    <a16:creationId xmlns:a16="http://schemas.microsoft.com/office/drawing/2014/main" id="{EEC1FD21-749C-4B4D-9692-E1C9ECCFA892}"/>
                  </a:ext>
                </a:extLst>
              </p:cNvPr>
              <p:cNvSpPr/>
              <p:nvPr/>
            </p:nvSpPr>
            <p:spPr>
              <a:xfrm rot="10800000" flipH="1">
                <a:off x="477202" y="4908978"/>
                <a:ext cx="1701206" cy="210459"/>
              </a:xfrm>
              <a:custGeom>
                <a:avLst/>
                <a:gdLst/>
                <a:ahLst/>
                <a:cxnLst/>
                <a:rect l="l" t="t" r="r" b="b"/>
                <a:pathLst>
                  <a:path w="5393520" h="667240">
                    <a:moveTo>
                      <a:pt x="4577339" y="222921"/>
                    </a:moveTo>
                    <a:lnTo>
                      <a:pt x="4577339" y="451264"/>
                    </a:lnTo>
                    <a:lnTo>
                      <a:pt x="4329141" y="451264"/>
                    </a:lnTo>
                    <a:lnTo>
                      <a:pt x="4329141" y="222921"/>
                    </a:lnTo>
                    <a:close/>
                    <a:moveTo>
                      <a:pt x="5021455" y="222921"/>
                    </a:moveTo>
                    <a:lnTo>
                      <a:pt x="5021455" y="451264"/>
                    </a:lnTo>
                    <a:lnTo>
                      <a:pt x="4773257" y="451264"/>
                    </a:lnTo>
                    <a:lnTo>
                      <a:pt x="4773257" y="222921"/>
                    </a:lnTo>
                    <a:close/>
                    <a:moveTo>
                      <a:pt x="5393520" y="0"/>
                    </a:moveTo>
                    <a:lnTo>
                      <a:pt x="538365" y="0"/>
                    </a:lnTo>
                    <a:lnTo>
                      <a:pt x="538365" y="667239"/>
                    </a:lnTo>
                    <a:lnTo>
                      <a:pt x="300065" y="667239"/>
                    </a:lnTo>
                    <a:lnTo>
                      <a:pt x="300065" y="0"/>
                    </a:lnTo>
                    <a:lnTo>
                      <a:pt x="0" y="0"/>
                    </a:lnTo>
                    <a:lnTo>
                      <a:pt x="0" y="667240"/>
                    </a:lnTo>
                    <a:lnTo>
                      <a:pt x="5393520" y="667240"/>
                    </a:lnTo>
                    <a:close/>
                  </a:path>
                </a:pathLst>
              </a:custGeom>
              <a:solidFill>
                <a:schemeClr val="accent3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7" name="Group 13">
              <a:extLst>
                <a:ext uri="{FF2B5EF4-FFF2-40B4-BE49-F238E27FC236}">
                  <a16:creationId xmlns:a16="http://schemas.microsoft.com/office/drawing/2014/main" id="{5120400A-1A20-4F33-91CC-D93C82ED414B}"/>
                </a:ext>
              </a:extLst>
            </p:cNvPr>
            <p:cNvGrpSpPr/>
            <p:nvPr/>
          </p:nvGrpSpPr>
          <p:grpSpPr>
            <a:xfrm>
              <a:off x="10159737" y="5018157"/>
              <a:ext cx="1420106" cy="1235751"/>
              <a:chOff x="4075906" y="5137696"/>
              <a:chExt cx="1420106" cy="1235751"/>
            </a:xfrm>
          </p:grpSpPr>
          <p:sp>
            <p:nvSpPr>
              <p:cNvPr id="8" name="Round Same Side Corner Rectangle 51">
                <a:extLst>
                  <a:ext uri="{FF2B5EF4-FFF2-40B4-BE49-F238E27FC236}">
                    <a16:creationId xmlns:a16="http://schemas.microsoft.com/office/drawing/2014/main" id="{8145473C-B337-479F-9C9B-A4A07F0BF875}"/>
                  </a:ext>
                </a:extLst>
              </p:cNvPr>
              <p:cNvSpPr/>
              <p:nvPr/>
            </p:nvSpPr>
            <p:spPr>
              <a:xfrm rot="5400000" flipH="1">
                <a:off x="4674379" y="5298426"/>
                <a:ext cx="223160" cy="142010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sp>
            <p:nvSpPr>
              <p:cNvPr id="9" name="Round Same Side Corner Rectangle 51">
                <a:extLst>
                  <a:ext uri="{FF2B5EF4-FFF2-40B4-BE49-F238E27FC236}">
                    <a16:creationId xmlns:a16="http://schemas.microsoft.com/office/drawing/2014/main" id="{6D756179-2B0F-40FD-AA7B-0CFBAFC658D3}"/>
                  </a:ext>
                </a:extLst>
              </p:cNvPr>
              <p:cNvSpPr/>
              <p:nvPr/>
            </p:nvSpPr>
            <p:spPr>
              <a:xfrm rot="16200000" flipH="1">
                <a:off x="4680603" y="5597643"/>
                <a:ext cx="210712" cy="134089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sp>
            <p:nvSpPr>
              <p:cNvPr id="10" name="Round Same Side Corner Rectangle 51">
                <a:extLst>
                  <a:ext uri="{FF2B5EF4-FFF2-40B4-BE49-F238E27FC236}">
                    <a16:creationId xmlns:a16="http://schemas.microsoft.com/office/drawing/2014/main" id="{C7D5C3B4-F86A-46D8-81F7-5F410F0A9D42}"/>
                  </a:ext>
                </a:extLst>
              </p:cNvPr>
              <p:cNvSpPr/>
              <p:nvPr/>
            </p:nvSpPr>
            <p:spPr>
              <a:xfrm rot="16200000" flipH="1">
                <a:off x="4680603" y="5077728"/>
                <a:ext cx="210712" cy="134089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sp>
            <p:nvSpPr>
              <p:cNvPr id="11" name="Round Same Side Corner Rectangle 51">
                <a:extLst>
                  <a:ext uri="{FF2B5EF4-FFF2-40B4-BE49-F238E27FC236}">
                    <a16:creationId xmlns:a16="http://schemas.microsoft.com/office/drawing/2014/main" id="{D1D97B74-D16C-4C74-9640-B7119D711C8B}"/>
                  </a:ext>
                </a:extLst>
              </p:cNvPr>
              <p:cNvSpPr/>
              <p:nvPr/>
            </p:nvSpPr>
            <p:spPr>
              <a:xfrm rot="16200000" flipH="1">
                <a:off x="4662514" y="4825671"/>
                <a:ext cx="210712" cy="134089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  <p:sp>
            <p:nvSpPr>
              <p:cNvPr id="12" name="Round Same Side Corner Rectangle 51">
                <a:extLst>
                  <a:ext uri="{FF2B5EF4-FFF2-40B4-BE49-F238E27FC236}">
                    <a16:creationId xmlns:a16="http://schemas.microsoft.com/office/drawing/2014/main" id="{D8FA57AA-D6B1-4B6F-94A7-327511A3BDA2}"/>
                  </a:ext>
                </a:extLst>
              </p:cNvPr>
              <p:cNvSpPr/>
              <p:nvPr/>
            </p:nvSpPr>
            <p:spPr>
              <a:xfrm rot="5400000" flipH="1">
                <a:off x="4697692" y="4572604"/>
                <a:ext cx="210712" cy="1340896"/>
              </a:xfrm>
              <a:custGeom>
                <a:avLst/>
                <a:gdLst/>
                <a:ahLst/>
                <a:cxnLst/>
                <a:rect l="l" t="t" r="r" b="b"/>
                <a:pathLst>
                  <a:path w="468002" h="2500353">
                    <a:moveTo>
                      <a:pt x="0" y="2500353"/>
                    </a:moveTo>
                    <a:lnTo>
                      <a:pt x="0" y="234001"/>
                    </a:lnTo>
                    <a:cubicBezTo>
                      <a:pt x="0" y="104766"/>
                      <a:pt x="104766" y="0"/>
                      <a:pt x="234001" y="0"/>
                    </a:cubicBezTo>
                    <a:cubicBezTo>
                      <a:pt x="363236" y="0"/>
                      <a:pt x="468002" y="104766"/>
                      <a:pt x="468002" y="234001"/>
                    </a:cubicBezTo>
                    <a:cubicBezTo>
                      <a:pt x="468002" y="989452"/>
                      <a:pt x="468001" y="1744902"/>
                      <a:pt x="468001" y="2500353"/>
                    </a:cubicBezTo>
                    <a:lnTo>
                      <a:pt x="467594" y="2500353"/>
                    </a:lnTo>
                    <a:cubicBezTo>
                      <a:pt x="429063" y="2409421"/>
                      <a:pt x="338980" y="2345641"/>
                      <a:pt x="234000" y="2345641"/>
                    </a:cubicBezTo>
                    <a:cubicBezTo>
                      <a:pt x="129020" y="2345641"/>
                      <a:pt x="38938" y="2409421"/>
                      <a:pt x="406" y="2500353"/>
                    </a:cubicBez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1200" dirty="0"/>
                  <a:t>D</a:t>
                </a:r>
                <a:endParaRPr lang="ko-KR" altLang="en-US" sz="1200" dirty="0"/>
              </a:p>
            </p:txBody>
          </p:sp>
        </p:grpSp>
      </p:grpSp>
      <p:sp>
        <p:nvSpPr>
          <p:cNvPr id="22" name="Rounded Rectangle 13">
            <a:extLst>
              <a:ext uri="{FF2B5EF4-FFF2-40B4-BE49-F238E27FC236}">
                <a16:creationId xmlns:a16="http://schemas.microsoft.com/office/drawing/2014/main" id="{DDBCB3CD-090F-460C-A47A-83485AD83CC0}"/>
              </a:ext>
            </a:extLst>
          </p:cNvPr>
          <p:cNvSpPr/>
          <p:nvPr/>
        </p:nvSpPr>
        <p:spPr>
          <a:xfrm>
            <a:off x="3437369" y="3467100"/>
            <a:ext cx="2253363" cy="2570232"/>
          </a:xfrm>
          <a:prstGeom prst="roundRect">
            <a:avLst>
              <a:gd name="adj" fmla="val 8037"/>
            </a:avLst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69A141-73FF-4610-BD56-9BB38D4D0655}"/>
              </a:ext>
            </a:extLst>
          </p:cNvPr>
          <p:cNvSpPr txBox="1"/>
          <p:nvPr/>
        </p:nvSpPr>
        <p:spPr>
          <a:xfrm>
            <a:off x="4227267" y="360051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20%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Round Same Side Corner Rectangle 8">
            <a:extLst>
              <a:ext uri="{FF2B5EF4-FFF2-40B4-BE49-F238E27FC236}">
                <a16:creationId xmlns:a16="http://schemas.microsoft.com/office/drawing/2014/main" id="{1F0901F3-EC8F-4D2C-B58B-CA2719268DC8}"/>
              </a:ext>
            </a:extLst>
          </p:cNvPr>
          <p:cNvSpPr>
            <a:spLocks noChangeAspect="1"/>
          </p:cNvSpPr>
          <p:nvPr/>
        </p:nvSpPr>
        <p:spPr>
          <a:xfrm>
            <a:off x="3856457" y="3738398"/>
            <a:ext cx="173594" cy="457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4F87CF-6D93-4490-8699-3F1BFC3DAC9D}"/>
              </a:ext>
            </a:extLst>
          </p:cNvPr>
          <p:cNvSpPr txBox="1"/>
          <p:nvPr/>
        </p:nvSpPr>
        <p:spPr>
          <a:xfrm>
            <a:off x="3665590" y="4301188"/>
            <a:ext cx="1796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8157D9-6ED0-41AC-83EF-2C0A8DCD623F}"/>
              </a:ext>
            </a:extLst>
          </p:cNvPr>
          <p:cNvSpPr txBox="1"/>
          <p:nvPr/>
        </p:nvSpPr>
        <p:spPr>
          <a:xfrm>
            <a:off x="897926" y="2595145"/>
            <a:ext cx="4849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D83D4F8-86BB-4FD5-A83E-2DC96EFD84CA}"/>
              </a:ext>
            </a:extLst>
          </p:cNvPr>
          <p:cNvSpPr txBox="1"/>
          <p:nvPr/>
        </p:nvSpPr>
        <p:spPr>
          <a:xfrm>
            <a:off x="897926" y="1858988"/>
            <a:ext cx="5077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accent3"/>
                </a:solidFill>
                <a:cs typeface="Arial" pitchFamily="34" charset="0"/>
              </a:rPr>
              <a:t>Simple Presentation</a:t>
            </a:r>
            <a:endParaRPr lang="ko-KR" altLang="en-US" sz="32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589B77F-3A5F-4D6E-A1C3-858DD395CAA4}"/>
              </a:ext>
            </a:extLst>
          </p:cNvPr>
          <p:cNvGrpSpPr/>
          <p:nvPr/>
        </p:nvGrpSpPr>
        <p:grpSpPr>
          <a:xfrm>
            <a:off x="979491" y="3467100"/>
            <a:ext cx="2253363" cy="2570232"/>
            <a:chOff x="979491" y="3467100"/>
            <a:chExt cx="2253363" cy="2570232"/>
          </a:xfrm>
        </p:grpSpPr>
        <p:sp>
          <p:nvSpPr>
            <p:cNvPr id="29" name="Rounded Rectangle 13">
              <a:extLst>
                <a:ext uri="{FF2B5EF4-FFF2-40B4-BE49-F238E27FC236}">
                  <a16:creationId xmlns:a16="http://schemas.microsoft.com/office/drawing/2014/main" id="{FEFF94EE-0ADF-4CB2-8D2E-6D53F87BE162}"/>
                </a:ext>
              </a:extLst>
            </p:cNvPr>
            <p:cNvSpPr/>
            <p:nvPr/>
          </p:nvSpPr>
          <p:spPr>
            <a:xfrm>
              <a:off x="979491" y="3467100"/>
              <a:ext cx="2253363" cy="2570232"/>
            </a:xfrm>
            <a:prstGeom prst="roundRect">
              <a:avLst>
                <a:gd name="adj" fmla="val 8037"/>
              </a:avLst>
            </a:prstGeom>
            <a:solidFill>
              <a:schemeClr val="bg1"/>
            </a:solidFill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88125E-4BFC-459A-89D3-4709C5BBC41A}"/>
                </a:ext>
              </a:extLst>
            </p:cNvPr>
            <p:cNvSpPr txBox="1"/>
            <p:nvPr/>
          </p:nvSpPr>
          <p:spPr>
            <a:xfrm>
              <a:off x="1207712" y="4301188"/>
              <a:ext cx="17969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1AE5E14-10F2-4E69-A8B9-19D7C7693CDA}"/>
                </a:ext>
              </a:extLst>
            </p:cNvPr>
            <p:cNvSpPr txBox="1"/>
            <p:nvPr/>
          </p:nvSpPr>
          <p:spPr>
            <a:xfrm>
              <a:off x="1781567" y="3600510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30%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" name="Round Same Side Corner Rectangle 20">
              <a:extLst>
                <a:ext uri="{FF2B5EF4-FFF2-40B4-BE49-F238E27FC236}">
                  <a16:creationId xmlns:a16="http://schemas.microsoft.com/office/drawing/2014/main" id="{23C4392B-13BF-4CAF-B924-2F8C9F0F455E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378214" y="3730740"/>
              <a:ext cx="214326" cy="457200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9">
            <a:extLst>
              <a:ext uri="{FF2B5EF4-FFF2-40B4-BE49-F238E27FC236}">
                <a16:creationId xmlns:a16="http://schemas.microsoft.com/office/drawing/2014/main" id="{7F301E5D-F7A9-4150-9F78-04AD8364F68C}"/>
              </a:ext>
            </a:extLst>
          </p:cNvPr>
          <p:cNvSpPr txBox="1">
            <a:spLocks/>
          </p:cNvSpPr>
          <p:nvPr/>
        </p:nvSpPr>
        <p:spPr>
          <a:xfrm>
            <a:off x="576817" y="332656"/>
            <a:ext cx="6479291" cy="59150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&amp; Images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7DED600B-F088-4BC5-9E87-C6E6C129B483}"/>
              </a:ext>
            </a:extLst>
          </p:cNvPr>
          <p:cNvSpPr txBox="1">
            <a:spLocks/>
          </p:cNvSpPr>
          <p:nvPr/>
        </p:nvSpPr>
        <p:spPr>
          <a:xfrm>
            <a:off x="576065" y="917109"/>
            <a:ext cx="6480043" cy="2160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en-US" altLang="ko-KR" sz="1400" dirty="0"/>
              <a:t>This text can be replaced with your own text</a:t>
            </a:r>
            <a:endParaRPr lang="ko-KR" alt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A28274-3B90-4A00-A7C6-D7F0B3DBC79D}"/>
              </a:ext>
            </a:extLst>
          </p:cNvPr>
          <p:cNvSpPr txBox="1"/>
          <p:nvPr/>
        </p:nvSpPr>
        <p:spPr>
          <a:xfrm>
            <a:off x="3452739" y="1838876"/>
            <a:ext cx="23860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</a:rPr>
              <a:t>Simple</a:t>
            </a:r>
            <a:r>
              <a:rPr lang="en-US" altLang="ko-KR" sz="2800" b="1" dirty="0"/>
              <a:t> </a:t>
            </a:r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  <a:r>
              <a:rPr lang="en-US" altLang="ko-KR" sz="2800" b="1" dirty="0">
                <a:solidFill>
                  <a:srgbClr val="F5679D"/>
                </a:solidFill>
              </a:rPr>
              <a:t> </a:t>
            </a:r>
            <a:r>
              <a:rPr lang="en-US" altLang="ko-KR" sz="2800" b="1" dirty="0"/>
              <a:t>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CEB9F5-3931-40A8-90ED-CC1F6975C92D}"/>
              </a:ext>
            </a:extLst>
          </p:cNvPr>
          <p:cNvSpPr txBox="1"/>
          <p:nvPr/>
        </p:nvSpPr>
        <p:spPr>
          <a:xfrm>
            <a:off x="3452739" y="3329910"/>
            <a:ext cx="23860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50637DB-076E-4C55-8005-5584F875F5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DA3C9CD-57DC-4247-93EC-4D4219FA80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">
            <a:extLst>
              <a:ext uri="{FF2B5EF4-FFF2-40B4-BE49-F238E27FC236}">
                <a16:creationId xmlns:a16="http://schemas.microsoft.com/office/drawing/2014/main" id="{CFE3F7A9-D67D-4AFF-B1B6-5E234F8E36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297291"/>
              </p:ext>
            </p:extLst>
          </p:nvPr>
        </p:nvGraphicFramePr>
        <p:xfrm>
          <a:off x="1043708" y="1690254"/>
          <a:ext cx="10104584" cy="38448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3512">
                  <a:extLst>
                    <a:ext uri="{9D8B030D-6E8A-4147-A177-3AD203B41FA5}">
                      <a16:colId xmlns:a16="http://schemas.microsoft.com/office/drawing/2014/main" val="1785762788"/>
                    </a:ext>
                  </a:extLst>
                </a:gridCol>
                <a:gridCol w="1443512">
                  <a:extLst>
                    <a:ext uri="{9D8B030D-6E8A-4147-A177-3AD203B41FA5}">
                      <a16:colId xmlns:a16="http://schemas.microsoft.com/office/drawing/2014/main" val="3466847420"/>
                    </a:ext>
                  </a:extLst>
                </a:gridCol>
                <a:gridCol w="1443512">
                  <a:extLst>
                    <a:ext uri="{9D8B030D-6E8A-4147-A177-3AD203B41FA5}">
                      <a16:colId xmlns:a16="http://schemas.microsoft.com/office/drawing/2014/main" val="1749720529"/>
                    </a:ext>
                  </a:extLst>
                </a:gridCol>
                <a:gridCol w="1443512">
                  <a:extLst>
                    <a:ext uri="{9D8B030D-6E8A-4147-A177-3AD203B41FA5}">
                      <a16:colId xmlns:a16="http://schemas.microsoft.com/office/drawing/2014/main" val="3764274064"/>
                    </a:ext>
                  </a:extLst>
                </a:gridCol>
                <a:gridCol w="1443512">
                  <a:extLst>
                    <a:ext uri="{9D8B030D-6E8A-4147-A177-3AD203B41FA5}">
                      <a16:colId xmlns:a16="http://schemas.microsoft.com/office/drawing/2014/main" val="3270238727"/>
                    </a:ext>
                  </a:extLst>
                </a:gridCol>
                <a:gridCol w="1443512">
                  <a:extLst>
                    <a:ext uri="{9D8B030D-6E8A-4147-A177-3AD203B41FA5}">
                      <a16:colId xmlns:a16="http://schemas.microsoft.com/office/drawing/2014/main" val="524675056"/>
                    </a:ext>
                  </a:extLst>
                </a:gridCol>
                <a:gridCol w="1443512">
                  <a:extLst>
                    <a:ext uri="{9D8B030D-6E8A-4147-A177-3AD203B41FA5}">
                      <a16:colId xmlns:a16="http://schemas.microsoft.com/office/drawing/2014/main" val="1489709783"/>
                    </a:ext>
                  </a:extLst>
                </a:gridCol>
              </a:tblGrid>
              <a:tr h="480604">
                <a:tc>
                  <a:txBody>
                    <a:bodyPr/>
                    <a:lstStyle/>
                    <a:p>
                      <a:pPr algn="ctr"/>
                      <a:r>
                        <a:rPr lang="en-US" sz="1600" b="1" spc="300" dirty="0">
                          <a:solidFill>
                            <a:schemeClr val="accent5"/>
                          </a:solidFill>
                        </a:rPr>
                        <a:t>TIME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MON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TUE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WED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THU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FRI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spc="300" dirty="0">
                          <a:solidFill>
                            <a:schemeClr val="bg1"/>
                          </a:solidFill>
                        </a:rPr>
                        <a:t>SAT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872428"/>
                  </a:ext>
                </a:extLst>
              </a:tr>
              <a:tr h="480604">
                <a:tc>
                  <a:txBody>
                    <a:bodyPr/>
                    <a:lstStyle/>
                    <a:p>
                      <a:pPr algn="ctr"/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10:00-11:00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424151"/>
                  </a:ext>
                </a:extLst>
              </a:tr>
              <a:tr h="4806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11:00-12:00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419385"/>
                  </a:ext>
                </a:extLst>
              </a:tr>
              <a:tr h="4806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12:00-13:00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305552"/>
                  </a:ext>
                </a:extLst>
              </a:tr>
              <a:tr h="4806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13:00-14:00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625932"/>
                  </a:ext>
                </a:extLst>
              </a:tr>
              <a:tr h="4806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14:00-15:00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607054"/>
                  </a:ext>
                </a:extLst>
              </a:tr>
              <a:tr h="4806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accent5"/>
                          </a:solidFill>
                        </a:rPr>
                        <a:t>15:00-16:00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POINT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630034"/>
                  </a:ext>
                </a:extLst>
              </a:tr>
              <a:tr h="48060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baseline="0" dirty="0">
                          <a:solidFill>
                            <a:schemeClr val="accent5"/>
                          </a:solidFill>
                          <a:latin typeface="+mn-lt"/>
                          <a:ea typeface="+mn-ea"/>
                          <a:cs typeface="+mn-cs"/>
                        </a:rPr>
                        <a:t>16:00-17:00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PPT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DESIGN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POWER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2736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9B79332F-22C7-4B1A-877B-D6D6FC97AD08}"/>
              </a:ext>
            </a:extLst>
          </p:cNvPr>
          <p:cNvSpPr/>
          <p:nvPr/>
        </p:nvSpPr>
        <p:spPr>
          <a:xfrm>
            <a:off x="5519927" y="3924894"/>
            <a:ext cx="820615" cy="820615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FAAE3382-CBAC-45E0-A237-A1539DFF3870}"/>
              </a:ext>
            </a:extLst>
          </p:cNvPr>
          <p:cNvGrpSpPr/>
          <p:nvPr/>
        </p:nvGrpSpPr>
        <p:grpSpPr>
          <a:xfrm>
            <a:off x="5373450" y="4335202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DAB44C7B-FA22-4EC2-8F23-9158CD49121B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Rectangle 14">
              <a:extLst>
                <a:ext uri="{FF2B5EF4-FFF2-40B4-BE49-F238E27FC236}">
                  <a16:creationId xmlns:a16="http://schemas.microsoft.com/office/drawing/2014/main" id="{92646171-51A3-4E63-8262-C604B292A8FB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61E9345A-564E-4405-98BA-87035664669B}"/>
              </a:ext>
            </a:extLst>
          </p:cNvPr>
          <p:cNvGrpSpPr/>
          <p:nvPr/>
        </p:nvGrpSpPr>
        <p:grpSpPr>
          <a:xfrm>
            <a:off x="3075567" y="3635311"/>
            <a:ext cx="786508" cy="1309462"/>
            <a:chOff x="756338" y="2636912"/>
            <a:chExt cx="1152128" cy="1918185"/>
          </a:xfrm>
        </p:grpSpPr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A18B85EA-DFD0-4FCE-964B-364C0A5A8418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D35C08DC-D2B7-4184-B037-513CA1439DC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2" name="Rounded Rectangle 49">
                <a:extLst>
                  <a:ext uri="{FF2B5EF4-FFF2-40B4-BE49-F238E27FC236}">
                    <a16:creationId xmlns:a16="http://schemas.microsoft.com/office/drawing/2014/main" id="{01A40E39-0217-4077-9574-3420812E2B17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Oval 13">
                <a:extLst>
                  <a:ext uri="{FF2B5EF4-FFF2-40B4-BE49-F238E27FC236}">
                    <a16:creationId xmlns:a16="http://schemas.microsoft.com/office/drawing/2014/main" id="{FEEE56EC-5E70-47FD-9FB9-AD21C5C2362B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4" name="Right Triangle 3">
                <a:extLst>
                  <a:ext uri="{FF2B5EF4-FFF2-40B4-BE49-F238E27FC236}">
                    <a16:creationId xmlns:a16="http://schemas.microsoft.com/office/drawing/2014/main" id="{AB22145E-00E2-4D79-A171-B16888184C08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B19214BD-0E98-4BDE-8BC0-5128588E8D78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357E5BAB-CB90-40CC-8377-CB73FC6A8B18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F6B5934-FBA3-4D55-8AB4-DC9B1CF7B86C}"/>
              </a:ext>
            </a:extLst>
          </p:cNvPr>
          <p:cNvGrpSpPr/>
          <p:nvPr/>
        </p:nvGrpSpPr>
        <p:grpSpPr>
          <a:xfrm>
            <a:off x="5180108" y="1903017"/>
            <a:ext cx="1826387" cy="1029263"/>
            <a:chOff x="4798460" y="2075033"/>
            <a:chExt cx="1826387" cy="1029263"/>
          </a:xfrm>
        </p:grpSpPr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46EA155F-4962-4166-8813-91E87AF6E8BC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17" name="Right Triangle 3">
              <a:extLst>
                <a:ext uri="{FF2B5EF4-FFF2-40B4-BE49-F238E27FC236}">
                  <a16:creationId xmlns:a16="http://schemas.microsoft.com/office/drawing/2014/main" id="{6505B13F-6EA2-4948-96E9-89D5F701F877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A05D8DED-26B8-4F89-AA43-90B25688C7A2}"/>
              </a:ext>
            </a:extLst>
          </p:cNvPr>
          <p:cNvGrpSpPr/>
          <p:nvPr/>
        </p:nvGrpSpPr>
        <p:grpSpPr>
          <a:xfrm>
            <a:off x="7998394" y="3808691"/>
            <a:ext cx="1182693" cy="962702"/>
            <a:chOff x="7922244" y="3248064"/>
            <a:chExt cx="1182693" cy="962702"/>
          </a:xfrm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8E2FF27A-11D5-49BB-BF86-BB1C337F8BC4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20" name="Right Triangle 3">
              <a:extLst>
                <a:ext uri="{FF2B5EF4-FFF2-40B4-BE49-F238E27FC236}">
                  <a16:creationId xmlns:a16="http://schemas.microsoft.com/office/drawing/2014/main" id="{C34E6DA2-D391-425F-9D57-5BE948C16B2C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21" name="Connector: Elbow 21">
            <a:extLst>
              <a:ext uri="{FF2B5EF4-FFF2-40B4-BE49-F238E27FC236}">
                <a16:creationId xmlns:a16="http://schemas.microsoft.com/office/drawing/2014/main" id="{F80208AD-614A-4DD8-B5DE-AB68ED41EA04}"/>
              </a:ext>
            </a:extLst>
          </p:cNvPr>
          <p:cNvCxnSpPr>
            <a:cxnSpLocks/>
          </p:cNvCxnSpPr>
          <p:nvPr/>
        </p:nvCxnSpPr>
        <p:spPr>
          <a:xfrm>
            <a:off x="3909890" y="3901707"/>
            <a:ext cx="1511375" cy="39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2">
            <a:extLst>
              <a:ext uri="{FF2B5EF4-FFF2-40B4-BE49-F238E27FC236}">
                <a16:creationId xmlns:a16="http://schemas.microsoft.com/office/drawing/2014/main" id="{16A2C582-97F7-4C5C-A58A-A472BEE909E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4104" y="3218429"/>
            <a:ext cx="734580" cy="382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3">
            <a:extLst>
              <a:ext uri="{FF2B5EF4-FFF2-40B4-BE49-F238E27FC236}">
                <a16:creationId xmlns:a16="http://schemas.microsoft.com/office/drawing/2014/main" id="{EEB1A472-500F-4E9F-81C1-7D36B4C828DF}"/>
              </a:ext>
            </a:extLst>
          </p:cNvPr>
          <p:cNvCxnSpPr>
            <a:cxnSpLocks/>
          </p:cNvCxnSpPr>
          <p:nvPr/>
        </p:nvCxnSpPr>
        <p:spPr>
          <a:xfrm flipV="1">
            <a:off x="6477449" y="4101220"/>
            <a:ext cx="1399066" cy="2339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4">
            <a:extLst>
              <a:ext uri="{FF2B5EF4-FFF2-40B4-BE49-F238E27FC236}">
                <a16:creationId xmlns:a16="http://schemas.microsoft.com/office/drawing/2014/main" id="{C8C76D2B-925D-4DFB-8C41-AED2E051BE62}"/>
              </a:ext>
            </a:extLst>
          </p:cNvPr>
          <p:cNvGrpSpPr/>
          <p:nvPr/>
        </p:nvGrpSpPr>
        <p:grpSpPr>
          <a:xfrm>
            <a:off x="8589740" y="4973722"/>
            <a:ext cx="2818592" cy="1120982"/>
            <a:chOff x="2135876" y="1607735"/>
            <a:chExt cx="2138114" cy="11209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674A82C-795A-434D-B816-02DBC0F181F7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75DE25-E179-43B4-B733-6DAEB58CB246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7F4D396D-C361-49B0-8F6E-AB74D6363C84}"/>
              </a:ext>
            </a:extLst>
          </p:cNvPr>
          <p:cNvGrpSpPr/>
          <p:nvPr/>
        </p:nvGrpSpPr>
        <p:grpSpPr>
          <a:xfrm>
            <a:off x="783668" y="5128926"/>
            <a:ext cx="2818592" cy="1120982"/>
            <a:chOff x="2135876" y="1607735"/>
            <a:chExt cx="2138114" cy="11209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867D95-AFDB-4870-9A4D-AA49196000A7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EDD155F-D371-4CDF-8C68-FA32B33125D2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27ADE6E-22F5-4A57-B28B-326D3A6452BC}"/>
              </a:ext>
            </a:extLst>
          </p:cNvPr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44A5E5-9C21-42CA-A04E-FC5FDA538A66}"/>
              </a:ext>
            </a:extLst>
          </p:cNvPr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37A7CB-88AE-4E7C-904E-210D05B2D736}"/>
              </a:ext>
            </a:extLst>
          </p:cNvPr>
          <p:cNvSpPr txBox="1"/>
          <p:nvPr/>
        </p:nvSpPr>
        <p:spPr>
          <a:xfrm>
            <a:off x="527614" y="49876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954D91-8328-4935-B2D6-998693F3CDD7}"/>
              </a:ext>
            </a:extLst>
          </p:cNvPr>
          <p:cNvSpPr txBox="1"/>
          <p:nvPr/>
        </p:nvSpPr>
        <p:spPr>
          <a:xfrm>
            <a:off x="3185690" y="498763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F04C48-0EA2-40B6-9FB8-0FFC724071C1}"/>
              </a:ext>
            </a:extLst>
          </p:cNvPr>
          <p:cNvSpPr txBox="1"/>
          <p:nvPr/>
        </p:nvSpPr>
        <p:spPr>
          <a:xfrm>
            <a:off x="934014" y="5186586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71">
            <a:extLst>
              <a:ext uri="{FF2B5EF4-FFF2-40B4-BE49-F238E27FC236}">
                <a16:creationId xmlns:a16="http://schemas.microsoft.com/office/drawing/2014/main" id="{FF8EDCD9-0ABC-44C9-96B9-41E78778D664}"/>
              </a:ext>
            </a:extLst>
          </p:cNvPr>
          <p:cNvGrpSpPr/>
          <p:nvPr/>
        </p:nvGrpSpPr>
        <p:grpSpPr>
          <a:xfrm>
            <a:off x="1008945" y="1973891"/>
            <a:ext cx="3915577" cy="4212546"/>
            <a:chOff x="7324666" y="1749780"/>
            <a:chExt cx="4275973" cy="4600276"/>
          </a:xfrm>
        </p:grpSpPr>
        <p:sp>
          <p:nvSpPr>
            <p:cNvPr id="4" name="Freeform: Shape 41">
              <a:extLst>
                <a:ext uri="{FF2B5EF4-FFF2-40B4-BE49-F238E27FC236}">
                  <a16:creationId xmlns:a16="http://schemas.microsoft.com/office/drawing/2014/main" id="{902A9766-6284-432B-9131-436F961B4BCA}"/>
                </a:ext>
              </a:extLst>
            </p:cNvPr>
            <p:cNvSpPr/>
            <p:nvPr/>
          </p:nvSpPr>
          <p:spPr>
            <a:xfrm>
              <a:off x="7324666" y="1749780"/>
              <a:ext cx="4275973" cy="3557384"/>
            </a:xfrm>
            <a:custGeom>
              <a:avLst/>
              <a:gdLst>
                <a:gd name="connsiteX0" fmla="*/ 363678 w 3333042"/>
                <a:gd name="connsiteY0" fmla="*/ 2703239 h 2772915"/>
                <a:gd name="connsiteX1" fmla="*/ 295488 w 3333042"/>
                <a:gd name="connsiteY1" fmla="*/ 2614941 h 2772915"/>
                <a:gd name="connsiteX2" fmla="*/ 171511 w 3333042"/>
                <a:gd name="connsiteY2" fmla="*/ 2405326 h 2772915"/>
                <a:gd name="connsiteX3" fmla="*/ 56806 w 3333042"/>
                <a:gd name="connsiteY3" fmla="*/ 2099784 h 2772915"/>
                <a:gd name="connsiteX4" fmla="*/ 15963 w 3333042"/>
                <a:gd name="connsiteY4" fmla="*/ 1900341 h 2772915"/>
                <a:gd name="connsiteX5" fmla="*/ 2153 w 3333042"/>
                <a:gd name="connsiteY5" fmla="*/ 1747101 h 2772915"/>
                <a:gd name="connsiteX6" fmla="*/ 353 w 3333042"/>
                <a:gd name="connsiteY6" fmla="*/ 1629070 h 2772915"/>
                <a:gd name="connsiteX7" fmla="*/ 14359 w 3333042"/>
                <a:gd name="connsiteY7" fmla="*/ 1448679 h 2772915"/>
                <a:gd name="connsiteX8" fmla="*/ 45382 w 3333042"/>
                <a:gd name="connsiteY8" fmla="*/ 1276543 h 2772915"/>
                <a:gd name="connsiteX9" fmla="*/ 66234 w 3333042"/>
                <a:gd name="connsiteY9" fmla="*/ 1261324 h 2772915"/>
                <a:gd name="connsiteX10" fmla="*/ 862912 w 3333042"/>
                <a:gd name="connsiteY10" fmla="*/ 1261559 h 2772915"/>
                <a:gd name="connsiteX11" fmla="*/ 941117 w 3333042"/>
                <a:gd name="connsiteY11" fmla="*/ 1202094 h 2772915"/>
                <a:gd name="connsiteX12" fmla="*/ 875509 w 3333042"/>
                <a:gd name="connsiteY12" fmla="*/ 1118960 h 2772915"/>
                <a:gd name="connsiteX13" fmla="*/ 667616 w 3333042"/>
                <a:gd name="connsiteY13" fmla="*/ 1118960 h 2772915"/>
                <a:gd name="connsiteX14" fmla="*/ 112202 w 3333042"/>
                <a:gd name="connsiteY14" fmla="*/ 1118960 h 2772915"/>
                <a:gd name="connsiteX15" fmla="*/ 99058 w 3333042"/>
                <a:gd name="connsiteY15" fmla="*/ 1099829 h 2772915"/>
                <a:gd name="connsiteX16" fmla="*/ 229177 w 3333042"/>
                <a:gd name="connsiteY16" fmla="*/ 823472 h 2772915"/>
                <a:gd name="connsiteX17" fmla="*/ 378466 w 3333042"/>
                <a:gd name="connsiteY17" fmla="*/ 609045 h 2772915"/>
                <a:gd name="connsiteX18" fmla="*/ 505025 w 3333042"/>
                <a:gd name="connsiteY18" fmla="*/ 472549 h 2772915"/>
                <a:gd name="connsiteX19" fmla="*/ 527442 w 3333042"/>
                <a:gd name="connsiteY19" fmla="*/ 466446 h 2772915"/>
                <a:gd name="connsiteX20" fmla="*/ 1107111 w 3333042"/>
                <a:gd name="connsiteY20" fmla="*/ 466407 h 2772915"/>
                <a:gd name="connsiteX21" fmla="*/ 1179995 w 3333042"/>
                <a:gd name="connsiteY21" fmla="*/ 415588 h 2772915"/>
                <a:gd name="connsiteX22" fmla="*/ 1113840 w 3333042"/>
                <a:gd name="connsiteY22" fmla="*/ 323847 h 2772915"/>
                <a:gd name="connsiteX23" fmla="*/ 702591 w 3333042"/>
                <a:gd name="connsiteY23" fmla="*/ 323808 h 2772915"/>
                <a:gd name="connsiteX24" fmla="*/ 686042 w 3333042"/>
                <a:gd name="connsiteY24" fmla="*/ 323808 h 2772915"/>
                <a:gd name="connsiteX25" fmla="*/ 684790 w 3333042"/>
                <a:gd name="connsiteY25" fmla="*/ 319739 h 2772915"/>
                <a:gd name="connsiteX26" fmla="*/ 1479551 w 3333042"/>
                <a:gd name="connsiteY26" fmla="*/ 10950 h 2772915"/>
                <a:gd name="connsiteX27" fmla="*/ 2323332 w 3333042"/>
                <a:gd name="connsiteY27" fmla="*/ 134145 h 2772915"/>
                <a:gd name="connsiteX28" fmla="*/ 2997362 w 3333042"/>
                <a:gd name="connsiteY28" fmla="*/ 661469 h 2772915"/>
                <a:gd name="connsiteX29" fmla="*/ 2979914 w 3333042"/>
                <a:gd name="connsiteY29" fmla="*/ 663699 h 2772915"/>
                <a:gd name="connsiteX30" fmla="*/ 2353182 w 3333042"/>
                <a:gd name="connsiteY30" fmla="*/ 663581 h 2772915"/>
                <a:gd name="connsiteX31" fmla="*/ 2278185 w 3333042"/>
                <a:gd name="connsiteY31" fmla="*/ 721912 h 2772915"/>
                <a:gd name="connsiteX32" fmla="*/ 2344653 w 3333042"/>
                <a:gd name="connsiteY32" fmla="*/ 806337 h 2772915"/>
                <a:gd name="connsiteX33" fmla="*/ 2532829 w 3333042"/>
                <a:gd name="connsiteY33" fmla="*/ 806415 h 2772915"/>
                <a:gd name="connsiteX34" fmla="*/ 3077601 w 3333042"/>
                <a:gd name="connsiteY34" fmla="*/ 806063 h 2772915"/>
                <a:gd name="connsiteX35" fmla="*/ 3105182 w 3333042"/>
                <a:gd name="connsiteY35" fmla="*/ 821829 h 2772915"/>
                <a:gd name="connsiteX36" fmla="*/ 3244026 w 3333042"/>
                <a:gd name="connsiteY36" fmla="*/ 1124007 h 2772915"/>
                <a:gd name="connsiteX37" fmla="*/ 3316792 w 3333042"/>
                <a:gd name="connsiteY37" fmla="*/ 1421333 h 2772915"/>
                <a:gd name="connsiteX38" fmla="*/ 3329937 w 3333042"/>
                <a:gd name="connsiteY38" fmla="*/ 1550318 h 2772915"/>
                <a:gd name="connsiteX39" fmla="*/ 3332715 w 3333042"/>
                <a:gd name="connsiteY39" fmla="*/ 1584862 h 2772915"/>
                <a:gd name="connsiteX40" fmla="*/ 3321878 w 3333042"/>
                <a:gd name="connsiteY40" fmla="*/ 1595503 h 2772915"/>
                <a:gd name="connsiteX41" fmla="*/ 3309750 w 3333042"/>
                <a:gd name="connsiteY41" fmla="*/ 1595464 h 2772915"/>
                <a:gd name="connsiteX42" fmla="*/ 2723979 w 3333042"/>
                <a:gd name="connsiteY42" fmla="*/ 1595464 h 2772915"/>
                <a:gd name="connsiteX43" fmla="*/ 2652972 w 3333042"/>
                <a:gd name="connsiteY43" fmla="*/ 1642136 h 2772915"/>
                <a:gd name="connsiteX44" fmla="*/ 2720223 w 3333042"/>
                <a:gd name="connsiteY44" fmla="*/ 1738220 h 2772915"/>
                <a:gd name="connsiteX45" fmla="*/ 3313584 w 3333042"/>
                <a:gd name="connsiteY45" fmla="*/ 1737711 h 2772915"/>
                <a:gd name="connsiteX46" fmla="*/ 3332793 w 3333042"/>
                <a:gd name="connsiteY46" fmla="*/ 1757077 h 2772915"/>
                <a:gd name="connsiteX47" fmla="*/ 3318631 w 3333042"/>
                <a:gd name="connsiteY47" fmla="*/ 1898033 h 2772915"/>
                <a:gd name="connsiteX48" fmla="*/ 3286825 w 3333042"/>
                <a:gd name="connsiteY48" fmla="*/ 2065435 h 2772915"/>
                <a:gd name="connsiteX49" fmla="*/ 3230411 w 3333042"/>
                <a:gd name="connsiteY49" fmla="*/ 2248917 h 2772915"/>
                <a:gd name="connsiteX50" fmla="*/ 3163865 w 3333042"/>
                <a:gd name="connsiteY50" fmla="*/ 2403135 h 2772915"/>
                <a:gd name="connsiteX51" fmla="*/ 2975689 w 3333042"/>
                <a:gd name="connsiteY51" fmla="*/ 2700501 h 2772915"/>
                <a:gd name="connsiteX52" fmla="*/ 2914267 w 3333042"/>
                <a:gd name="connsiteY52" fmla="*/ 2772915 h 2772915"/>
                <a:gd name="connsiteX53" fmla="*/ 2908282 w 3333042"/>
                <a:gd name="connsiteY53" fmla="*/ 2756484 h 2772915"/>
                <a:gd name="connsiteX54" fmla="*/ 2908047 w 3333042"/>
                <a:gd name="connsiteY54" fmla="*/ 2735241 h 2772915"/>
                <a:gd name="connsiteX55" fmla="*/ 2908047 w 3333042"/>
                <a:gd name="connsiteY55" fmla="*/ 1961684 h 2772915"/>
                <a:gd name="connsiteX56" fmla="*/ 2877884 w 3333042"/>
                <a:gd name="connsiteY56" fmla="*/ 1935864 h 2772915"/>
                <a:gd name="connsiteX57" fmla="*/ 2739862 w 3333042"/>
                <a:gd name="connsiteY57" fmla="*/ 1955738 h 2772915"/>
                <a:gd name="connsiteX58" fmla="*/ 2600823 w 3333042"/>
                <a:gd name="connsiteY58" fmla="*/ 1933438 h 2772915"/>
                <a:gd name="connsiteX59" fmla="*/ 2531577 w 3333042"/>
                <a:gd name="connsiteY59" fmla="*/ 1925418 h 2772915"/>
                <a:gd name="connsiteX60" fmla="*/ 2516946 w 3333042"/>
                <a:gd name="connsiteY60" fmla="*/ 1922210 h 2772915"/>
                <a:gd name="connsiteX61" fmla="*/ 2508378 w 3333042"/>
                <a:gd name="connsiteY61" fmla="*/ 1875538 h 2772915"/>
                <a:gd name="connsiteX62" fmla="*/ 2502705 w 3333042"/>
                <a:gd name="connsiteY62" fmla="*/ 1745457 h 2772915"/>
                <a:gd name="connsiteX63" fmla="*/ 2466361 w 3333042"/>
                <a:gd name="connsiteY63" fmla="*/ 1798507 h 2772915"/>
                <a:gd name="connsiteX64" fmla="*/ 2433773 w 3333042"/>
                <a:gd name="connsiteY64" fmla="*/ 1799759 h 2772915"/>
                <a:gd name="connsiteX65" fmla="*/ 2391912 w 3333042"/>
                <a:gd name="connsiteY65" fmla="*/ 1753243 h 2772915"/>
                <a:gd name="connsiteX66" fmla="*/ 2393008 w 3333042"/>
                <a:gd name="connsiteY66" fmla="*/ 1785244 h 2772915"/>
                <a:gd name="connsiteX67" fmla="*/ 2396529 w 3333042"/>
                <a:gd name="connsiteY67" fmla="*/ 1895607 h 2772915"/>
                <a:gd name="connsiteX68" fmla="*/ 2390386 w 3333042"/>
                <a:gd name="connsiteY68" fmla="*/ 1916498 h 2772915"/>
                <a:gd name="connsiteX69" fmla="*/ 2279945 w 3333042"/>
                <a:gd name="connsiteY69" fmla="*/ 1920450 h 2772915"/>
                <a:gd name="connsiteX70" fmla="*/ 2274429 w 3333042"/>
                <a:gd name="connsiteY70" fmla="*/ 1907696 h 2772915"/>
                <a:gd name="connsiteX71" fmla="*/ 2171695 w 3333042"/>
                <a:gd name="connsiteY71" fmla="*/ 1768852 h 2772915"/>
                <a:gd name="connsiteX72" fmla="*/ 2167548 w 3333042"/>
                <a:gd name="connsiteY72" fmla="*/ 1766974 h 2772915"/>
                <a:gd name="connsiteX73" fmla="*/ 2167314 w 3333042"/>
                <a:gd name="connsiteY73" fmla="*/ 1735012 h 2772915"/>
                <a:gd name="connsiteX74" fmla="*/ 2194347 w 3333042"/>
                <a:gd name="connsiteY74" fmla="*/ 1734660 h 2772915"/>
                <a:gd name="connsiteX75" fmla="*/ 2229243 w 3333042"/>
                <a:gd name="connsiteY75" fmla="*/ 1714199 h 2772915"/>
                <a:gd name="connsiteX76" fmla="*/ 2274116 w 3333042"/>
                <a:gd name="connsiteY76" fmla="*/ 1535216 h 2772915"/>
                <a:gd name="connsiteX77" fmla="*/ 2241567 w 3333042"/>
                <a:gd name="connsiteY77" fmla="*/ 1243680 h 2772915"/>
                <a:gd name="connsiteX78" fmla="*/ 2067357 w 3333042"/>
                <a:gd name="connsiteY78" fmla="*/ 973466 h 2772915"/>
                <a:gd name="connsiteX79" fmla="*/ 1693548 w 3333042"/>
                <a:gd name="connsiteY79" fmla="*/ 796791 h 2772915"/>
                <a:gd name="connsiteX80" fmla="*/ 1648284 w 3333042"/>
                <a:gd name="connsiteY80" fmla="*/ 792879 h 2772915"/>
                <a:gd name="connsiteX81" fmla="*/ 1485732 w 3333042"/>
                <a:gd name="connsiteY81" fmla="*/ 818973 h 2772915"/>
                <a:gd name="connsiteX82" fmla="*/ 1203194 w 3333042"/>
                <a:gd name="connsiteY82" fmla="*/ 986806 h 2772915"/>
                <a:gd name="connsiteX83" fmla="*/ 1012827 w 3333042"/>
                <a:gd name="connsiteY83" fmla="*/ 1369653 h 2772915"/>
                <a:gd name="connsiteX84" fmla="*/ 1056370 w 3333042"/>
                <a:gd name="connsiteY84" fmla="*/ 1716077 h 2772915"/>
                <a:gd name="connsiteX85" fmla="*/ 1089545 w 3333042"/>
                <a:gd name="connsiteY85" fmla="*/ 1735521 h 2772915"/>
                <a:gd name="connsiteX86" fmla="*/ 1119630 w 3333042"/>
                <a:gd name="connsiteY86" fmla="*/ 1734855 h 2772915"/>
                <a:gd name="connsiteX87" fmla="*/ 1125655 w 3333042"/>
                <a:gd name="connsiteY87" fmla="*/ 1760676 h 2772915"/>
                <a:gd name="connsiteX88" fmla="*/ 1109732 w 3333042"/>
                <a:gd name="connsiteY88" fmla="*/ 1767757 h 2772915"/>
                <a:gd name="connsiteX89" fmla="*/ 1001325 w 3333042"/>
                <a:gd name="connsiteY89" fmla="*/ 1908478 h 2772915"/>
                <a:gd name="connsiteX90" fmla="*/ 996200 w 3333042"/>
                <a:gd name="connsiteY90" fmla="*/ 1923031 h 2772915"/>
                <a:gd name="connsiteX91" fmla="*/ 973783 w 3333042"/>
                <a:gd name="connsiteY91" fmla="*/ 1924909 h 2772915"/>
                <a:gd name="connsiteX92" fmla="*/ 863499 w 3333042"/>
                <a:gd name="connsiteY92" fmla="*/ 1919550 h 2772915"/>
                <a:gd name="connsiteX93" fmla="*/ 750202 w 3333042"/>
                <a:gd name="connsiteY93" fmla="*/ 1918924 h 2772915"/>
                <a:gd name="connsiteX94" fmla="*/ 489063 w 3333042"/>
                <a:gd name="connsiteY94" fmla="*/ 1935551 h 2772915"/>
                <a:gd name="connsiteX95" fmla="*/ 439535 w 3333042"/>
                <a:gd name="connsiteY95" fmla="*/ 1940558 h 2772915"/>
                <a:gd name="connsiteX96" fmla="*/ 388442 w 3333042"/>
                <a:gd name="connsiteY96" fmla="*/ 1934299 h 2772915"/>
                <a:gd name="connsiteX97" fmla="*/ 370133 w 3333042"/>
                <a:gd name="connsiteY97" fmla="*/ 1950808 h 2772915"/>
                <a:gd name="connsiteX98" fmla="*/ 370055 w 3333042"/>
                <a:gd name="connsiteY98" fmla="*/ 1969000 h 2772915"/>
                <a:gd name="connsiteX99" fmla="*/ 369898 w 3333042"/>
                <a:gd name="connsiteY99" fmla="*/ 2672998 h 2772915"/>
                <a:gd name="connsiteX100" fmla="*/ 363678 w 3333042"/>
                <a:gd name="connsiteY100" fmla="*/ 2703239 h 277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333042" h="2772915">
                  <a:moveTo>
                    <a:pt x="363678" y="2703239"/>
                  </a:moveTo>
                  <a:cubicBezTo>
                    <a:pt x="336997" y="2676832"/>
                    <a:pt x="316888" y="2645378"/>
                    <a:pt x="295488" y="2614941"/>
                  </a:cubicBezTo>
                  <a:cubicBezTo>
                    <a:pt x="248699" y="2548316"/>
                    <a:pt x="207347" y="2478367"/>
                    <a:pt x="171511" y="2405326"/>
                  </a:cubicBezTo>
                  <a:cubicBezTo>
                    <a:pt x="123391" y="2307248"/>
                    <a:pt x="84856" y="2205570"/>
                    <a:pt x="56806" y="2099784"/>
                  </a:cubicBezTo>
                  <a:cubicBezTo>
                    <a:pt x="39358" y="2033981"/>
                    <a:pt x="25235" y="1967591"/>
                    <a:pt x="15963" y="1900341"/>
                  </a:cubicBezTo>
                  <a:cubicBezTo>
                    <a:pt x="8960" y="1849600"/>
                    <a:pt x="4500" y="1798507"/>
                    <a:pt x="2153" y="1747101"/>
                  </a:cubicBezTo>
                  <a:cubicBezTo>
                    <a:pt x="353" y="1707705"/>
                    <a:pt x="-547" y="1668348"/>
                    <a:pt x="353" y="1629070"/>
                  </a:cubicBezTo>
                  <a:cubicBezTo>
                    <a:pt x="1761" y="1568744"/>
                    <a:pt x="6339" y="1508614"/>
                    <a:pt x="14359" y="1448679"/>
                  </a:cubicBezTo>
                  <a:cubicBezTo>
                    <a:pt x="22105" y="1390778"/>
                    <a:pt x="33528" y="1333661"/>
                    <a:pt x="45382" y="1276543"/>
                  </a:cubicBezTo>
                  <a:cubicBezTo>
                    <a:pt x="48043" y="1263672"/>
                    <a:pt x="54302" y="1261324"/>
                    <a:pt x="66234" y="1261324"/>
                  </a:cubicBezTo>
                  <a:cubicBezTo>
                    <a:pt x="331793" y="1261637"/>
                    <a:pt x="597353" y="1261598"/>
                    <a:pt x="862912" y="1261559"/>
                  </a:cubicBezTo>
                  <a:cubicBezTo>
                    <a:pt x="904616" y="1261559"/>
                    <a:pt x="932040" y="1240746"/>
                    <a:pt x="941117" y="1202094"/>
                  </a:cubicBezTo>
                  <a:cubicBezTo>
                    <a:pt x="950662" y="1161485"/>
                    <a:pt x="916705" y="1118960"/>
                    <a:pt x="875509" y="1118960"/>
                  </a:cubicBezTo>
                  <a:cubicBezTo>
                    <a:pt x="806225" y="1118960"/>
                    <a:pt x="736900" y="1118960"/>
                    <a:pt x="667616" y="1118960"/>
                  </a:cubicBezTo>
                  <a:cubicBezTo>
                    <a:pt x="482491" y="1118960"/>
                    <a:pt x="297327" y="1118960"/>
                    <a:pt x="112202" y="1118960"/>
                  </a:cubicBezTo>
                  <a:cubicBezTo>
                    <a:pt x="92524" y="1118960"/>
                    <a:pt x="92172" y="1118803"/>
                    <a:pt x="99058" y="1099829"/>
                  </a:cubicBezTo>
                  <a:cubicBezTo>
                    <a:pt x="133915" y="1003707"/>
                    <a:pt x="177614" y="911809"/>
                    <a:pt x="229177" y="823472"/>
                  </a:cubicBezTo>
                  <a:cubicBezTo>
                    <a:pt x="273267" y="747928"/>
                    <a:pt x="323734" y="677039"/>
                    <a:pt x="378466" y="609045"/>
                  </a:cubicBezTo>
                  <a:cubicBezTo>
                    <a:pt x="417431" y="560652"/>
                    <a:pt x="460583" y="515974"/>
                    <a:pt x="505025" y="472549"/>
                  </a:cubicBezTo>
                  <a:cubicBezTo>
                    <a:pt x="511911" y="465820"/>
                    <a:pt x="519461" y="466446"/>
                    <a:pt x="527442" y="466446"/>
                  </a:cubicBezTo>
                  <a:cubicBezTo>
                    <a:pt x="720665" y="466446"/>
                    <a:pt x="913888" y="466446"/>
                    <a:pt x="1107111" y="466407"/>
                  </a:cubicBezTo>
                  <a:cubicBezTo>
                    <a:pt x="1141812" y="466407"/>
                    <a:pt x="1169667" y="446846"/>
                    <a:pt x="1179995" y="415588"/>
                  </a:cubicBezTo>
                  <a:cubicBezTo>
                    <a:pt x="1194705" y="371145"/>
                    <a:pt x="1160786" y="323886"/>
                    <a:pt x="1113840" y="323847"/>
                  </a:cubicBezTo>
                  <a:cubicBezTo>
                    <a:pt x="976757" y="323729"/>
                    <a:pt x="839674" y="323808"/>
                    <a:pt x="702591" y="323808"/>
                  </a:cubicBezTo>
                  <a:cubicBezTo>
                    <a:pt x="697074" y="323808"/>
                    <a:pt x="691558" y="323808"/>
                    <a:pt x="686042" y="323808"/>
                  </a:cubicBezTo>
                  <a:cubicBezTo>
                    <a:pt x="685612" y="322438"/>
                    <a:pt x="685221" y="321069"/>
                    <a:pt x="684790" y="319739"/>
                  </a:cubicBezTo>
                  <a:cubicBezTo>
                    <a:pt x="922729" y="148190"/>
                    <a:pt x="1186841" y="43773"/>
                    <a:pt x="1479551" y="10950"/>
                  </a:cubicBezTo>
                  <a:cubicBezTo>
                    <a:pt x="1771791" y="-21834"/>
                    <a:pt x="2053391" y="18931"/>
                    <a:pt x="2323332" y="134145"/>
                  </a:cubicBezTo>
                  <a:cubicBezTo>
                    <a:pt x="2594251" y="249750"/>
                    <a:pt x="2817989" y="426972"/>
                    <a:pt x="2997362" y="661469"/>
                  </a:cubicBezTo>
                  <a:cubicBezTo>
                    <a:pt x="2990790" y="665303"/>
                    <a:pt x="2985195" y="663699"/>
                    <a:pt x="2979914" y="663699"/>
                  </a:cubicBezTo>
                  <a:cubicBezTo>
                    <a:pt x="2771003" y="663816"/>
                    <a:pt x="2562092" y="664011"/>
                    <a:pt x="2353182" y="663581"/>
                  </a:cubicBezTo>
                  <a:cubicBezTo>
                    <a:pt x="2317502" y="663503"/>
                    <a:pt x="2284053" y="691162"/>
                    <a:pt x="2278185" y="721912"/>
                  </a:cubicBezTo>
                  <a:cubicBezTo>
                    <a:pt x="2270204" y="763694"/>
                    <a:pt x="2301815" y="806141"/>
                    <a:pt x="2344653" y="806337"/>
                  </a:cubicBezTo>
                  <a:cubicBezTo>
                    <a:pt x="2407365" y="806611"/>
                    <a:pt x="2470117" y="806415"/>
                    <a:pt x="2532829" y="806415"/>
                  </a:cubicBezTo>
                  <a:cubicBezTo>
                    <a:pt x="2714433" y="806415"/>
                    <a:pt x="2896037" y="806572"/>
                    <a:pt x="3077601" y="806063"/>
                  </a:cubicBezTo>
                  <a:cubicBezTo>
                    <a:pt x="3091216" y="806024"/>
                    <a:pt x="3098688" y="810562"/>
                    <a:pt x="3105182" y="821829"/>
                  </a:cubicBezTo>
                  <a:cubicBezTo>
                    <a:pt x="3160853" y="918264"/>
                    <a:pt x="3207564" y="1018690"/>
                    <a:pt x="3244026" y="1124007"/>
                  </a:cubicBezTo>
                  <a:cubicBezTo>
                    <a:pt x="3277553" y="1220911"/>
                    <a:pt x="3301339" y="1320124"/>
                    <a:pt x="3316792" y="1421333"/>
                  </a:cubicBezTo>
                  <a:cubicBezTo>
                    <a:pt x="3323326" y="1464015"/>
                    <a:pt x="3328920" y="1506931"/>
                    <a:pt x="3329937" y="1550318"/>
                  </a:cubicBezTo>
                  <a:cubicBezTo>
                    <a:pt x="3330211" y="1561741"/>
                    <a:pt x="3332832" y="1573204"/>
                    <a:pt x="3332715" y="1584862"/>
                  </a:cubicBezTo>
                  <a:cubicBezTo>
                    <a:pt x="3332637" y="1592687"/>
                    <a:pt x="3329663" y="1596051"/>
                    <a:pt x="3321878" y="1595503"/>
                  </a:cubicBezTo>
                  <a:cubicBezTo>
                    <a:pt x="3317849" y="1595229"/>
                    <a:pt x="3313780" y="1595464"/>
                    <a:pt x="3309750" y="1595464"/>
                  </a:cubicBezTo>
                  <a:cubicBezTo>
                    <a:pt x="3114493" y="1595464"/>
                    <a:pt x="2919236" y="1595464"/>
                    <a:pt x="2723979" y="1595464"/>
                  </a:cubicBezTo>
                  <a:cubicBezTo>
                    <a:pt x="2690725" y="1595464"/>
                    <a:pt x="2662010" y="1613617"/>
                    <a:pt x="2652972" y="1642136"/>
                  </a:cubicBezTo>
                  <a:cubicBezTo>
                    <a:pt x="2635954" y="1695577"/>
                    <a:pt x="2674529" y="1738298"/>
                    <a:pt x="2720223" y="1738220"/>
                  </a:cubicBezTo>
                  <a:cubicBezTo>
                    <a:pt x="2918023" y="1737868"/>
                    <a:pt x="3115784" y="1738259"/>
                    <a:pt x="3313584" y="1737711"/>
                  </a:cubicBezTo>
                  <a:cubicBezTo>
                    <a:pt x="3328959" y="1737672"/>
                    <a:pt x="3334319" y="1741506"/>
                    <a:pt x="3332793" y="1757077"/>
                  </a:cubicBezTo>
                  <a:cubicBezTo>
                    <a:pt x="3328216" y="1804062"/>
                    <a:pt x="3325086" y="1851165"/>
                    <a:pt x="3318631" y="1898033"/>
                  </a:cubicBezTo>
                  <a:cubicBezTo>
                    <a:pt x="3310846" y="1954407"/>
                    <a:pt x="3299931" y="2010156"/>
                    <a:pt x="3286825" y="2065435"/>
                  </a:cubicBezTo>
                  <a:cubicBezTo>
                    <a:pt x="3272037" y="2127796"/>
                    <a:pt x="3252750" y="2188826"/>
                    <a:pt x="3230411" y="2248917"/>
                  </a:cubicBezTo>
                  <a:cubicBezTo>
                    <a:pt x="3210850" y="2301458"/>
                    <a:pt x="3188707" y="2352903"/>
                    <a:pt x="3163865" y="2403135"/>
                  </a:cubicBezTo>
                  <a:cubicBezTo>
                    <a:pt x="3111598" y="2508843"/>
                    <a:pt x="3049160" y="2608173"/>
                    <a:pt x="2975689" y="2700501"/>
                  </a:cubicBezTo>
                  <a:cubicBezTo>
                    <a:pt x="2955971" y="2725304"/>
                    <a:pt x="2936450" y="2750264"/>
                    <a:pt x="2914267" y="2772915"/>
                  </a:cubicBezTo>
                  <a:cubicBezTo>
                    <a:pt x="2908595" y="2768768"/>
                    <a:pt x="2908673" y="2762509"/>
                    <a:pt x="2908282" y="2756484"/>
                  </a:cubicBezTo>
                  <a:cubicBezTo>
                    <a:pt x="2907812" y="2749403"/>
                    <a:pt x="2908047" y="2742322"/>
                    <a:pt x="2908047" y="2735241"/>
                  </a:cubicBezTo>
                  <a:cubicBezTo>
                    <a:pt x="2908047" y="2477389"/>
                    <a:pt x="2908047" y="2219536"/>
                    <a:pt x="2908047" y="1961684"/>
                  </a:cubicBezTo>
                  <a:cubicBezTo>
                    <a:pt x="2908047" y="1931130"/>
                    <a:pt x="2908008" y="1931169"/>
                    <a:pt x="2877884" y="1935864"/>
                  </a:cubicBezTo>
                  <a:cubicBezTo>
                    <a:pt x="2831955" y="1942984"/>
                    <a:pt x="2786183" y="1951121"/>
                    <a:pt x="2739862" y="1955738"/>
                  </a:cubicBezTo>
                  <a:cubicBezTo>
                    <a:pt x="2693072" y="1951238"/>
                    <a:pt x="2647495" y="1938876"/>
                    <a:pt x="2600823" y="1933438"/>
                  </a:cubicBezTo>
                  <a:cubicBezTo>
                    <a:pt x="2577741" y="1930739"/>
                    <a:pt x="2554698" y="1927765"/>
                    <a:pt x="2531577" y="1925418"/>
                  </a:cubicBezTo>
                  <a:cubicBezTo>
                    <a:pt x="2526570" y="1924909"/>
                    <a:pt x="2521445" y="1924909"/>
                    <a:pt x="2516946" y="1922210"/>
                  </a:cubicBezTo>
                  <a:cubicBezTo>
                    <a:pt x="2507400" y="1907931"/>
                    <a:pt x="2509004" y="1891382"/>
                    <a:pt x="2508378" y="1875538"/>
                  </a:cubicBezTo>
                  <a:cubicBezTo>
                    <a:pt x="2506774" y="1832816"/>
                    <a:pt x="2504896" y="1790135"/>
                    <a:pt x="2502705" y="1745457"/>
                  </a:cubicBezTo>
                  <a:cubicBezTo>
                    <a:pt x="2490382" y="1764940"/>
                    <a:pt x="2477941" y="1781410"/>
                    <a:pt x="2466361" y="1798507"/>
                  </a:cubicBezTo>
                  <a:cubicBezTo>
                    <a:pt x="2454625" y="1815799"/>
                    <a:pt x="2447504" y="1816111"/>
                    <a:pt x="2433773" y="1799759"/>
                  </a:cubicBezTo>
                  <a:cubicBezTo>
                    <a:pt x="2420862" y="1784345"/>
                    <a:pt x="2406113" y="1770730"/>
                    <a:pt x="2391912" y="1753243"/>
                  </a:cubicBezTo>
                  <a:cubicBezTo>
                    <a:pt x="2389291" y="1765723"/>
                    <a:pt x="2393164" y="1775503"/>
                    <a:pt x="2393008" y="1785244"/>
                  </a:cubicBezTo>
                  <a:cubicBezTo>
                    <a:pt x="2392342" y="1822097"/>
                    <a:pt x="2396529" y="1858793"/>
                    <a:pt x="2396529" y="1895607"/>
                  </a:cubicBezTo>
                  <a:cubicBezTo>
                    <a:pt x="2396529" y="1903001"/>
                    <a:pt x="2397507" y="1911021"/>
                    <a:pt x="2390386" y="1916498"/>
                  </a:cubicBezTo>
                  <a:cubicBezTo>
                    <a:pt x="2353651" y="1919902"/>
                    <a:pt x="2316955" y="1925144"/>
                    <a:pt x="2279945" y="1920450"/>
                  </a:cubicBezTo>
                  <a:cubicBezTo>
                    <a:pt x="2273960" y="1918024"/>
                    <a:pt x="2274547" y="1912743"/>
                    <a:pt x="2274429" y="1907696"/>
                  </a:cubicBezTo>
                  <a:cubicBezTo>
                    <a:pt x="2272551" y="1829452"/>
                    <a:pt x="2245205" y="1792521"/>
                    <a:pt x="2171695" y="1768852"/>
                  </a:cubicBezTo>
                  <a:cubicBezTo>
                    <a:pt x="2170248" y="1768383"/>
                    <a:pt x="2168918" y="1767679"/>
                    <a:pt x="2167548" y="1766974"/>
                  </a:cubicBezTo>
                  <a:cubicBezTo>
                    <a:pt x="2156516" y="1754416"/>
                    <a:pt x="2156477" y="1746357"/>
                    <a:pt x="2167314" y="1735012"/>
                  </a:cubicBezTo>
                  <a:cubicBezTo>
                    <a:pt x="2176272" y="1732156"/>
                    <a:pt x="2185310" y="1733447"/>
                    <a:pt x="2194347" y="1734660"/>
                  </a:cubicBezTo>
                  <a:cubicBezTo>
                    <a:pt x="2218368" y="1737907"/>
                    <a:pt x="2220089" y="1737125"/>
                    <a:pt x="2229243" y="1714199"/>
                  </a:cubicBezTo>
                  <a:cubicBezTo>
                    <a:pt x="2252247" y="1656572"/>
                    <a:pt x="2267387" y="1596873"/>
                    <a:pt x="2274116" y="1535216"/>
                  </a:cubicBezTo>
                  <a:cubicBezTo>
                    <a:pt x="2284953" y="1435690"/>
                    <a:pt x="2274116" y="1338394"/>
                    <a:pt x="2241567" y="1243680"/>
                  </a:cubicBezTo>
                  <a:cubicBezTo>
                    <a:pt x="2205692" y="1139381"/>
                    <a:pt x="2147753" y="1048658"/>
                    <a:pt x="2067357" y="973466"/>
                  </a:cubicBezTo>
                  <a:cubicBezTo>
                    <a:pt x="1961963" y="874878"/>
                    <a:pt x="1836734" y="816196"/>
                    <a:pt x="1693548" y="796791"/>
                  </a:cubicBezTo>
                  <a:cubicBezTo>
                    <a:pt x="1678603" y="794757"/>
                    <a:pt x="1663502" y="792331"/>
                    <a:pt x="1648284" y="792879"/>
                  </a:cubicBezTo>
                  <a:cubicBezTo>
                    <a:pt x="1592496" y="791627"/>
                    <a:pt x="1538625" y="803324"/>
                    <a:pt x="1485732" y="818973"/>
                  </a:cubicBezTo>
                  <a:cubicBezTo>
                    <a:pt x="1377560" y="851053"/>
                    <a:pt x="1282416" y="906293"/>
                    <a:pt x="1203194" y="986806"/>
                  </a:cubicBezTo>
                  <a:cubicBezTo>
                    <a:pt x="1098230" y="1093452"/>
                    <a:pt x="1033522" y="1220716"/>
                    <a:pt x="1012827" y="1369653"/>
                  </a:cubicBezTo>
                  <a:cubicBezTo>
                    <a:pt x="996239" y="1489131"/>
                    <a:pt x="1012162" y="1604345"/>
                    <a:pt x="1056370" y="1716077"/>
                  </a:cubicBezTo>
                  <a:cubicBezTo>
                    <a:pt x="1064272" y="1736107"/>
                    <a:pt x="1067754" y="1738024"/>
                    <a:pt x="1089545" y="1735521"/>
                  </a:cubicBezTo>
                  <a:cubicBezTo>
                    <a:pt x="1099560" y="1734386"/>
                    <a:pt x="1109497" y="1731765"/>
                    <a:pt x="1119630" y="1734855"/>
                  </a:cubicBezTo>
                  <a:cubicBezTo>
                    <a:pt x="1130349" y="1741467"/>
                    <a:pt x="1128667" y="1750935"/>
                    <a:pt x="1125655" y="1760676"/>
                  </a:cubicBezTo>
                  <a:cubicBezTo>
                    <a:pt x="1121977" y="1766661"/>
                    <a:pt x="1115561" y="1766818"/>
                    <a:pt x="1109732" y="1767757"/>
                  </a:cubicBezTo>
                  <a:cubicBezTo>
                    <a:pt x="1040799" y="1778750"/>
                    <a:pt x="994166" y="1839663"/>
                    <a:pt x="1001325" y="1908478"/>
                  </a:cubicBezTo>
                  <a:cubicBezTo>
                    <a:pt x="1001912" y="1914034"/>
                    <a:pt x="1002342" y="1919745"/>
                    <a:pt x="996200" y="1923031"/>
                  </a:cubicBezTo>
                  <a:cubicBezTo>
                    <a:pt x="988924" y="1926083"/>
                    <a:pt x="981334" y="1925457"/>
                    <a:pt x="973783" y="1924909"/>
                  </a:cubicBezTo>
                  <a:cubicBezTo>
                    <a:pt x="937087" y="1922210"/>
                    <a:pt x="900391" y="1919315"/>
                    <a:pt x="863499" y="1919550"/>
                  </a:cubicBezTo>
                  <a:cubicBezTo>
                    <a:pt x="825746" y="1919824"/>
                    <a:pt x="787994" y="1918533"/>
                    <a:pt x="750202" y="1918924"/>
                  </a:cubicBezTo>
                  <a:cubicBezTo>
                    <a:pt x="662804" y="1919902"/>
                    <a:pt x="575875" y="1926200"/>
                    <a:pt x="489063" y="1935551"/>
                  </a:cubicBezTo>
                  <a:cubicBezTo>
                    <a:pt x="472593" y="1937311"/>
                    <a:pt x="456084" y="1939385"/>
                    <a:pt x="439535" y="1940558"/>
                  </a:cubicBezTo>
                  <a:cubicBezTo>
                    <a:pt x="422165" y="1941223"/>
                    <a:pt x="405538" y="1935981"/>
                    <a:pt x="388442" y="1934299"/>
                  </a:cubicBezTo>
                  <a:cubicBezTo>
                    <a:pt x="371541" y="1932656"/>
                    <a:pt x="370563" y="1933399"/>
                    <a:pt x="370133" y="1950808"/>
                  </a:cubicBezTo>
                  <a:cubicBezTo>
                    <a:pt x="369976" y="1956872"/>
                    <a:pt x="370055" y="1962936"/>
                    <a:pt x="370055" y="1969000"/>
                  </a:cubicBezTo>
                  <a:cubicBezTo>
                    <a:pt x="370055" y="2203653"/>
                    <a:pt x="370094" y="2438345"/>
                    <a:pt x="369898" y="2672998"/>
                  </a:cubicBezTo>
                  <a:cubicBezTo>
                    <a:pt x="369781" y="2683404"/>
                    <a:pt x="372754" y="2694672"/>
                    <a:pt x="363678" y="2703239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8">
              <a:extLst>
                <a:ext uri="{FF2B5EF4-FFF2-40B4-BE49-F238E27FC236}">
                  <a16:creationId xmlns:a16="http://schemas.microsoft.com/office/drawing/2014/main" id="{93F7D200-9615-48BB-AB9C-4A4F39E1A3F6}"/>
                </a:ext>
              </a:extLst>
            </p:cNvPr>
            <p:cNvSpPr/>
            <p:nvPr/>
          </p:nvSpPr>
          <p:spPr>
            <a:xfrm>
              <a:off x="9158122" y="1875641"/>
              <a:ext cx="537434" cy="472868"/>
            </a:xfrm>
            <a:custGeom>
              <a:avLst/>
              <a:gdLst>
                <a:gd name="connsiteX0" fmla="*/ 208028 w 418920"/>
                <a:gd name="connsiteY0" fmla="*/ 368223 h 368592"/>
                <a:gd name="connsiteX1" fmla="*/ 141325 w 418920"/>
                <a:gd name="connsiteY1" fmla="*/ 368536 h 368592"/>
                <a:gd name="connsiteX2" fmla="*/ 127906 w 418920"/>
                <a:gd name="connsiteY2" fmla="*/ 353865 h 368592"/>
                <a:gd name="connsiteX3" fmla="*/ 167067 w 418920"/>
                <a:gd name="connsiteY3" fmla="*/ 261029 h 368592"/>
                <a:gd name="connsiteX4" fmla="*/ 206072 w 418920"/>
                <a:gd name="connsiteY4" fmla="*/ 218660 h 368592"/>
                <a:gd name="connsiteX5" fmla="*/ 211823 w 418920"/>
                <a:gd name="connsiteY5" fmla="*/ 165259 h 368592"/>
                <a:gd name="connsiteX6" fmla="*/ 159008 w 418920"/>
                <a:gd name="connsiteY6" fmla="*/ 167488 h 368592"/>
                <a:gd name="connsiteX7" fmla="*/ 147115 w 418920"/>
                <a:gd name="connsiteY7" fmla="*/ 186502 h 368592"/>
                <a:gd name="connsiteX8" fmla="*/ 129784 w 418920"/>
                <a:gd name="connsiteY8" fmla="*/ 195069 h 368592"/>
                <a:gd name="connsiteX9" fmla="*/ 9797 w 418920"/>
                <a:gd name="connsiteY9" fmla="*/ 150588 h 368592"/>
                <a:gd name="connsiteX10" fmla="*/ 2208 w 418920"/>
                <a:gd name="connsiteY10" fmla="*/ 132592 h 368592"/>
                <a:gd name="connsiteX11" fmla="*/ 161277 w 418920"/>
                <a:gd name="connsiteY11" fmla="*/ 4820 h 368592"/>
                <a:gd name="connsiteX12" fmla="*/ 321051 w 418920"/>
                <a:gd name="connsiteY12" fmla="*/ 22816 h 368592"/>
                <a:gd name="connsiteX13" fmla="*/ 418895 w 418920"/>
                <a:gd name="connsiteY13" fmla="*/ 163224 h 368592"/>
                <a:gd name="connsiteX14" fmla="*/ 380086 w 418920"/>
                <a:gd name="connsiteY14" fmla="*/ 247454 h 368592"/>
                <a:gd name="connsiteX15" fmla="*/ 322225 w 418920"/>
                <a:gd name="connsiteY15" fmla="*/ 303124 h 368592"/>
                <a:gd name="connsiteX16" fmla="*/ 288893 w 418920"/>
                <a:gd name="connsiteY16" fmla="*/ 362433 h 368592"/>
                <a:gd name="connsiteX17" fmla="*/ 279269 w 418920"/>
                <a:gd name="connsiteY17" fmla="*/ 368184 h 368592"/>
                <a:gd name="connsiteX18" fmla="*/ 208028 w 418920"/>
                <a:gd name="connsiteY18" fmla="*/ 368223 h 36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8920" h="368592">
                  <a:moveTo>
                    <a:pt x="208028" y="368223"/>
                  </a:moveTo>
                  <a:cubicBezTo>
                    <a:pt x="185768" y="368223"/>
                    <a:pt x="163507" y="367401"/>
                    <a:pt x="141325" y="368536"/>
                  </a:cubicBezTo>
                  <a:cubicBezTo>
                    <a:pt x="129002" y="369162"/>
                    <a:pt x="127202" y="364584"/>
                    <a:pt x="127906" y="353865"/>
                  </a:cubicBezTo>
                  <a:cubicBezTo>
                    <a:pt x="130215" y="318225"/>
                    <a:pt x="144103" y="287671"/>
                    <a:pt x="167067" y="261029"/>
                  </a:cubicBezTo>
                  <a:cubicBezTo>
                    <a:pt x="179586" y="246515"/>
                    <a:pt x="193240" y="232939"/>
                    <a:pt x="206072" y="218660"/>
                  </a:cubicBezTo>
                  <a:cubicBezTo>
                    <a:pt x="221682" y="201290"/>
                    <a:pt x="223951" y="178873"/>
                    <a:pt x="211823" y="165259"/>
                  </a:cubicBezTo>
                  <a:cubicBezTo>
                    <a:pt x="197230" y="148788"/>
                    <a:pt x="175792" y="149688"/>
                    <a:pt x="159008" y="167488"/>
                  </a:cubicBezTo>
                  <a:cubicBezTo>
                    <a:pt x="153766" y="173044"/>
                    <a:pt x="148328" y="179264"/>
                    <a:pt x="147115" y="186502"/>
                  </a:cubicBezTo>
                  <a:cubicBezTo>
                    <a:pt x="145042" y="198825"/>
                    <a:pt x="139682" y="198864"/>
                    <a:pt x="129784" y="195069"/>
                  </a:cubicBezTo>
                  <a:cubicBezTo>
                    <a:pt x="89958" y="179812"/>
                    <a:pt x="50093" y="164633"/>
                    <a:pt x="9797" y="150588"/>
                  </a:cubicBezTo>
                  <a:cubicBezTo>
                    <a:pt x="-1548" y="146637"/>
                    <a:pt x="-1470" y="142137"/>
                    <a:pt x="2208" y="132592"/>
                  </a:cubicBezTo>
                  <a:cubicBezTo>
                    <a:pt x="30415" y="58925"/>
                    <a:pt x="85264" y="17652"/>
                    <a:pt x="161277" y="4820"/>
                  </a:cubicBezTo>
                  <a:cubicBezTo>
                    <a:pt x="215696" y="-4374"/>
                    <a:pt x="270036" y="-1479"/>
                    <a:pt x="321051" y="22816"/>
                  </a:cubicBezTo>
                  <a:cubicBezTo>
                    <a:pt x="380047" y="50944"/>
                    <a:pt x="417330" y="95152"/>
                    <a:pt x="418895" y="163224"/>
                  </a:cubicBezTo>
                  <a:cubicBezTo>
                    <a:pt x="419677" y="197143"/>
                    <a:pt x="402542" y="224059"/>
                    <a:pt x="380086" y="247454"/>
                  </a:cubicBezTo>
                  <a:cubicBezTo>
                    <a:pt x="361542" y="266741"/>
                    <a:pt x="341160" y="284228"/>
                    <a:pt x="322225" y="303124"/>
                  </a:cubicBezTo>
                  <a:cubicBezTo>
                    <a:pt x="305637" y="319633"/>
                    <a:pt x="290966" y="337747"/>
                    <a:pt x="288893" y="362433"/>
                  </a:cubicBezTo>
                  <a:cubicBezTo>
                    <a:pt x="288267" y="370140"/>
                    <a:pt x="283338" y="368145"/>
                    <a:pt x="279269" y="368184"/>
                  </a:cubicBezTo>
                  <a:cubicBezTo>
                    <a:pt x="255561" y="368301"/>
                    <a:pt x="231814" y="368223"/>
                    <a:pt x="208028" y="368223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9">
              <a:extLst>
                <a:ext uri="{FF2B5EF4-FFF2-40B4-BE49-F238E27FC236}">
                  <a16:creationId xmlns:a16="http://schemas.microsoft.com/office/drawing/2014/main" id="{516D0B39-A675-4F46-AD4A-E88E18857AC6}"/>
                </a:ext>
              </a:extLst>
            </p:cNvPr>
            <p:cNvSpPr/>
            <p:nvPr/>
          </p:nvSpPr>
          <p:spPr>
            <a:xfrm>
              <a:off x="9309567" y="2391146"/>
              <a:ext cx="252105" cy="253008"/>
            </a:xfrm>
            <a:custGeom>
              <a:avLst/>
              <a:gdLst>
                <a:gd name="connsiteX0" fmla="*/ 0 w 196511"/>
                <a:gd name="connsiteY0" fmla="*/ 98432 h 197215"/>
                <a:gd name="connsiteX1" fmla="*/ 97648 w 196511"/>
                <a:gd name="connsiteY1" fmla="*/ 1 h 197215"/>
                <a:gd name="connsiteX2" fmla="*/ 196509 w 196511"/>
                <a:gd name="connsiteY2" fmla="*/ 99175 h 197215"/>
                <a:gd name="connsiteX3" fmla="*/ 96905 w 196511"/>
                <a:gd name="connsiteY3" fmla="*/ 197215 h 197215"/>
                <a:gd name="connsiteX4" fmla="*/ 0 w 196511"/>
                <a:gd name="connsiteY4" fmla="*/ 98432 h 1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511" h="197215">
                  <a:moveTo>
                    <a:pt x="0" y="98432"/>
                  </a:moveTo>
                  <a:cubicBezTo>
                    <a:pt x="118" y="44092"/>
                    <a:pt x="43621" y="275"/>
                    <a:pt x="97648" y="1"/>
                  </a:cubicBezTo>
                  <a:cubicBezTo>
                    <a:pt x="151832" y="-273"/>
                    <a:pt x="196901" y="44952"/>
                    <a:pt x="196509" y="99175"/>
                  </a:cubicBezTo>
                  <a:cubicBezTo>
                    <a:pt x="196118" y="153985"/>
                    <a:pt x="152028" y="197371"/>
                    <a:pt x="96905" y="197215"/>
                  </a:cubicBezTo>
                  <a:cubicBezTo>
                    <a:pt x="42995" y="197058"/>
                    <a:pt x="-117" y="153124"/>
                    <a:pt x="0" y="98432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9">
              <a:extLst>
                <a:ext uri="{FF2B5EF4-FFF2-40B4-BE49-F238E27FC236}">
                  <a16:creationId xmlns:a16="http://schemas.microsoft.com/office/drawing/2014/main" id="{D119788B-106C-4408-8471-5513A4B62766}"/>
                </a:ext>
              </a:extLst>
            </p:cNvPr>
            <p:cNvGrpSpPr/>
            <p:nvPr/>
          </p:nvGrpSpPr>
          <p:grpSpPr>
            <a:xfrm>
              <a:off x="7791230" y="3971619"/>
              <a:ext cx="3272111" cy="2378437"/>
              <a:chOff x="7791230" y="3971619"/>
              <a:chExt cx="3272111" cy="2378437"/>
            </a:xfrm>
          </p:grpSpPr>
          <p:sp>
            <p:nvSpPr>
              <p:cNvPr id="19" name="Freeform: Shape 39">
                <a:extLst>
                  <a:ext uri="{FF2B5EF4-FFF2-40B4-BE49-F238E27FC236}">
                    <a16:creationId xmlns:a16="http://schemas.microsoft.com/office/drawing/2014/main" id="{37952243-215B-4220-A7CC-1C6B7F23D3AF}"/>
                  </a:ext>
                </a:extLst>
              </p:cNvPr>
              <p:cNvSpPr/>
              <p:nvPr/>
            </p:nvSpPr>
            <p:spPr>
              <a:xfrm>
                <a:off x="9184092" y="4445409"/>
                <a:ext cx="479130" cy="1904647"/>
              </a:xfrm>
              <a:custGeom>
                <a:avLst/>
                <a:gdLst>
                  <a:gd name="connsiteX0" fmla="*/ 373144 w 373473"/>
                  <a:gd name="connsiteY0" fmla="*/ 15844 h 1484637"/>
                  <a:gd name="connsiteX1" fmla="*/ 370328 w 373473"/>
                  <a:gd name="connsiteY1" fmla="*/ 0 h 1484637"/>
                  <a:gd name="connsiteX2" fmla="*/ 312075 w 373473"/>
                  <a:gd name="connsiteY2" fmla="*/ 32941 h 1484637"/>
                  <a:gd name="connsiteX3" fmla="*/ 99291 w 373473"/>
                  <a:gd name="connsiteY3" fmla="*/ 40452 h 1484637"/>
                  <a:gd name="connsiteX4" fmla="*/ 8568 w 373473"/>
                  <a:gd name="connsiteY4" fmla="*/ 117 h 1484637"/>
                  <a:gd name="connsiteX5" fmla="*/ 5986 w 373473"/>
                  <a:gd name="connsiteY5" fmla="*/ 10054 h 1484637"/>
                  <a:gd name="connsiteX6" fmla="*/ 0 w 373473"/>
                  <a:gd name="connsiteY6" fmla="*/ 1399037 h 1484637"/>
                  <a:gd name="connsiteX7" fmla="*/ 5673 w 373473"/>
                  <a:gd name="connsiteY7" fmla="*/ 1417268 h 1484637"/>
                  <a:gd name="connsiteX8" fmla="*/ 27424 w 373473"/>
                  <a:gd name="connsiteY8" fmla="*/ 1454786 h 1484637"/>
                  <a:gd name="connsiteX9" fmla="*/ 52149 w 373473"/>
                  <a:gd name="connsiteY9" fmla="*/ 1465662 h 1484637"/>
                  <a:gd name="connsiteX10" fmla="*/ 134579 w 373473"/>
                  <a:gd name="connsiteY10" fmla="*/ 1481976 h 1484637"/>
                  <a:gd name="connsiteX11" fmla="*/ 325650 w 373473"/>
                  <a:gd name="connsiteY11" fmla="*/ 1466053 h 1484637"/>
                  <a:gd name="connsiteX12" fmla="*/ 373340 w 373473"/>
                  <a:gd name="connsiteY12" fmla="*/ 1402363 h 1484637"/>
                  <a:gd name="connsiteX13" fmla="*/ 373144 w 373473"/>
                  <a:gd name="connsiteY13" fmla="*/ 15844 h 14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473" h="1484637">
                    <a:moveTo>
                      <a:pt x="373144" y="15844"/>
                    </a:moveTo>
                    <a:cubicBezTo>
                      <a:pt x="373105" y="10485"/>
                      <a:pt x="374944" y="4616"/>
                      <a:pt x="370328" y="0"/>
                    </a:cubicBezTo>
                    <a:cubicBezTo>
                      <a:pt x="355383" y="18857"/>
                      <a:pt x="333983" y="26877"/>
                      <a:pt x="312075" y="32941"/>
                    </a:cubicBezTo>
                    <a:cubicBezTo>
                      <a:pt x="241851" y="52384"/>
                      <a:pt x="170689" y="53519"/>
                      <a:pt x="99291" y="40452"/>
                    </a:cubicBezTo>
                    <a:cubicBezTo>
                      <a:pt x="65999" y="34349"/>
                      <a:pt x="33019" y="26564"/>
                      <a:pt x="8568" y="117"/>
                    </a:cubicBezTo>
                    <a:cubicBezTo>
                      <a:pt x="5751" y="2934"/>
                      <a:pt x="5986" y="6533"/>
                      <a:pt x="5986" y="10054"/>
                    </a:cubicBezTo>
                    <a:cubicBezTo>
                      <a:pt x="6142" y="43386"/>
                      <a:pt x="6885" y="1394186"/>
                      <a:pt x="0" y="1399037"/>
                    </a:cubicBezTo>
                    <a:cubicBezTo>
                      <a:pt x="9467" y="1402676"/>
                      <a:pt x="6377" y="1411087"/>
                      <a:pt x="5673" y="1417268"/>
                    </a:cubicBezTo>
                    <a:cubicBezTo>
                      <a:pt x="3521" y="1435616"/>
                      <a:pt x="12206" y="1447040"/>
                      <a:pt x="27424" y="1454786"/>
                    </a:cubicBezTo>
                    <a:cubicBezTo>
                      <a:pt x="35444" y="1458854"/>
                      <a:pt x="43660" y="1462728"/>
                      <a:pt x="52149" y="1465662"/>
                    </a:cubicBezTo>
                    <a:cubicBezTo>
                      <a:pt x="78870" y="1474816"/>
                      <a:pt x="106451" y="1479707"/>
                      <a:pt x="134579" y="1481976"/>
                    </a:cubicBezTo>
                    <a:cubicBezTo>
                      <a:pt x="199169" y="1487140"/>
                      <a:pt x="263251" y="1486240"/>
                      <a:pt x="325650" y="1466053"/>
                    </a:cubicBezTo>
                    <a:cubicBezTo>
                      <a:pt x="367746" y="1452439"/>
                      <a:pt x="372988" y="1445201"/>
                      <a:pt x="373340" y="1402363"/>
                    </a:cubicBezTo>
                    <a:cubicBezTo>
                      <a:pt x="373301" y="1338516"/>
                      <a:pt x="373379" y="45186"/>
                      <a:pt x="373144" y="1584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42">
                <a:extLst>
                  <a:ext uri="{FF2B5EF4-FFF2-40B4-BE49-F238E27FC236}">
                    <a16:creationId xmlns:a16="http://schemas.microsoft.com/office/drawing/2014/main" id="{346825A1-C3BD-4675-A961-2F2B6B625B2A}"/>
                  </a:ext>
                </a:extLst>
              </p:cNvPr>
              <p:cNvSpPr/>
              <p:nvPr/>
            </p:nvSpPr>
            <p:spPr>
              <a:xfrm>
                <a:off x="9653340" y="4220991"/>
                <a:ext cx="1410001" cy="2017090"/>
              </a:xfrm>
              <a:custGeom>
                <a:avLst/>
                <a:gdLst>
                  <a:gd name="connsiteX0" fmla="*/ 922083 w 1099070"/>
                  <a:gd name="connsiteY0" fmla="*/ 24858 h 1572284"/>
                  <a:gd name="connsiteX1" fmla="*/ 1080722 w 1099070"/>
                  <a:gd name="connsiteY1" fmla="*/ 1424 h 1572284"/>
                  <a:gd name="connsiteX2" fmla="*/ 1098562 w 1099070"/>
                  <a:gd name="connsiteY2" fmla="*/ 16721 h 1572284"/>
                  <a:gd name="connsiteX3" fmla="*/ 1098601 w 1099070"/>
                  <a:gd name="connsiteY3" fmla="*/ 828500 h 1572284"/>
                  <a:gd name="connsiteX4" fmla="*/ 1099071 w 1099070"/>
                  <a:gd name="connsiteY4" fmla="*/ 846691 h 1572284"/>
                  <a:gd name="connsiteX5" fmla="*/ 1098601 w 1099070"/>
                  <a:gd name="connsiteY5" fmla="*/ 864844 h 1572284"/>
                  <a:gd name="connsiteX6" fmla="*/ 1098758 w 1099070"/>
                  <a:gd name="connsiteY6" fmla="*/ 1391033 h 1572284"/>
                  <a:gd name="connsiteX7" fmla="*/ 1084439 w 1099070"/>
                  <a:gd name="connsiteY7" fmla="*/ 1409029 h 1572284"/>
                  <a:gd name="connsiteX8" fmla="*/ 752842 w 1099070"/>
                  <a:gd name="connsiteY8" fmla="*/ 1459222 h 1572284"/>
                  <a:gd name="connsiteX9" fmla="*/ 379267 w 1099070"/>
                  <a:gd name="connsiteY9" fmla="*/ 1514893 h 1572284"/>
                  <a:gd name="connsiteX10" fmla="*/ 17781 w 1099070"/>
                  <a:gd name="connsiteY10" fmla="*/ 1569468 h 1572284"/>
                  <a:gd name="connsiteX11" fmla="*/ 6005 w 1099070"/>
                  <a:gd name="connsiteY11" fmla="*/ 1572285 h 1572284"/>
                  <a:gd name="connsiteX12" fmla="*/ 215 w 1099070"/>
                  <a:gd name="connsiteY12" fmla="*/ 1546581 h 1572284"/>
                  <a:gd name="connsiteX13" fmla="*/ 763 w 1099070"/>
                  <a:gd name="connsiteY13" fmla="*/ 1381761 h 1572284"/>
                  <a:gd name="connsiteX14" fmla="*/ 802 w 1099070"/>
                  <a:gd name="connsiteY14" fmla="*/ 1317718 h 1572284"/>
                  <a:gd name="connsiteX15" fmla="*/ 1389 w 1099070"/>
                  <a:gd name="connsiteY15" fmla="*/ 1272024 h 1572284"/>
                  <a:gd name="connsiteX16" fmla="*/ 1467 w 1099070"/>
                  <a:gd name="connsiteY16" fmla="*/ 1202818 h 1572284"/>
                  <a:gd name="connsiteX17" fmla="*/ 98 w 1099070"/>
                  <a:gd name="connsiteY17" fmla="*/ 1174063 h 1572284"/>
                  <a:gd name="connsiteX18" fmla="*/ 20 w 1099070"/>
                  <a:gd name="connsiteY18" fmla="*/ 481293 h 1572284"/>
                  <a:gd name="connsiteX19" fmla="*/ 1389 w 1099070"/>
                  <a:gd name="connsiteY19" fmla="*/ 454103 h 1572284"/>
                  <a:gd name="connsiteX20" fmla="*/ 1858 w 1099070"/>
                  <a:gd name="connsiteY20" fmla="*/ 385131 h 1572284"/>
                  <a:gd name="connsiteX21" fmla="*/ 1350 w 1099070"/>
                  <a:gd name="connsiteY21" fmla="*/ 343114 h 1572284"/>
                  <a:gd name="connsiteX22" fmla="*/ 1702 w 1099070"/>
                  <a:gd name="connsiteY22" fmla="*/ 272304 h 1572284"/>
                  <a:gd name="connsiteX23" fmla="*/ 763 w 1099070"/>
                  <a:gd name="connsiteY23" fmla="*/ 170626 h 1572284"/>
                  <a:gd name="connsiteX24" fmla="*/ 24197 w 1099070"/>
                  <a:gd name="connsiteY24" fmla="*/ 155447 h 1572284"/>
                  <a:gd name="connsiteX25" fmla="*/ 262488 w 1099070"/>
                  <a:gd name="connsiteY25" fmla="*/ 119494 h 1572284"/>
                  <a:gd name="connsiteX26" fmla="*/ 827487 w 1099070"/>
                  <a:gd name="connsiteY26" fmla="*/ 34169 h 1572284"/>
                  <a:gd name="connsiteX27" fmla="*/ 922083 w 1099070"/>
                  <a:gd name="connsiteY27" fmla="*/ 24858 h 157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99070" h="1572284">
                    <a:moveTo>
                      <a:pt x="922083" y="24858"/>
                    </a:moveTo>
                    <a:cubicBezTo>
                      <a:pt x="974976" y="17073"/>
                      <a:pt x="1027869" y="9522"/>
                      <a:pt x="1080722" y="1424"/>
                    </a:cubicBezTo>
                    <a:cubicBezTo>
                      <a:pt x="1098640" y="-1314"/>
                      <a:pt x="1098562" y="-1901"/>
                      <a:pt x="1098562" y="16721"/>
                    </a:cubicBezTo>
                    <a:cubicBezTo>
                      <a:pt x="1098562" y="287327"/>
                      <a:pt x="1098562" y="557894"/>
                      <a:pt x="1098601" y="828500"/>
                    </a:cubicBezTo>
                    <a:cubicBezTo>
                      <a:pt x="1098601" y="834563"/>
                      <a:pt x="1098914" y="840627"/>
                      <a:pt x="1099071" y="846691"/>
                    </a:cubicBezTo>
                    <a:cubicBezTo>
                      <a:pt x="1098914" y="852755"/>
                      <a:pt x="1098601" y="858819"/>
                      <a:pt x="1098601" y="864844"/>
                    </a:cubicBezTo>
                    <a:cubicBezTo>
                      <a:pt x="1098562" y="1040266"/>
                      <a:pt x="1098523" y="1215649"/>
                      <a:pt x="1098758" y="1391033"/>
                    </a:cubicBezTo>
                    <a:cubicBezTo>
                      <a:pt x="1098758" y="1401791"/>
                      <a:pt x="1098210" y="1407034"/>
                      <a:pt x="1084439" y="1409029"/>
                    </a:cubicBezTo>
                    <a:cubicBezTo>
                      <a:pt x="973802" y="1424991"/>
                      <a:pt x="863400" y="1442556"/>
                      <a:pt x="752842" y="1459222"/>
                    </a:cubicBezTo>
                    <a:cubicBezTo>
                      <a:pt x="628356" y="1478001"/>
                      <a:pt x="503792" y="1496232"/>
                      <a:pt x="379267" y="1514893"/>
                    </a:cubicBezTo>
                    <a:cubicBezTo>
                      <a:pt x="258733" y="1532928"/>
                      <a:pt x="138276" y="1551237"/>
                      <a:pt x="17781" y="1569468"/>
                    </a:cubicBezTo>
                    <a:cubicBezTo>
                      <a:pt x="13791" y="1570055"/>
                      <a:pt x="9917" y="1571346"/>
                      <a:pt x="6005" y="1572285"/>
                    </a:cubicBezTo>
                    <a:cubicBezTo>
                      <a:pt x="-1545" y="1565008"/>
                      <a:pt x="215" y="1555462"/>
                      <a:pt x="215" y="1546581"/>
                    </a:cubicBezTo>
                    <a:cubicBezTo>
                      <a:pt x="255" y="1491654"/>
                      <a:pt x="-567" y="1436688"/>
                      <a:pt x="763" y="1381761"/>
                    </a:cubicBezTo>
                    <a:cubicBezTo>
                      <a:pt x="-1232" y="1360400"/>
                      <a:pt x="1937" y="1339079"/>
                      <a:pt x="802" y="1317718"/>
                    </a:cubicBezTo>
                    <a:cubicBezTo>
                      <a:pt x="-332" y="1302461"/>
                      <a:pt x="568" y="1287243"/>
                      <a:pt x="1389" y="1272024"/>
                    </a:cubicBezTo>
                    <a:cubicBezTo>
                      <a:pt x="3071" y="1248942"/>
                      <a:pt x="6514" y="1225900"/>
                      <a:pt x="1467" y="1202818"/>
                    </a:cubicBezTo>
                    <a:cubicBezTo>
                      <a:pt x="-254" y="1193311"/>
                      <a:pt x="98" y="1183687"/>
                      <a:pt x="98" y="1174063"/>
                    </a:cubicBezTo>
                    <a:cubicBezTo>
                      <a:pt x="59" y="943127"/>
                      <a:pt x="98" y="712190"/>
                      <a:pt x="20" y="481293"/>
                    </a:cubicBezTo>
                    <a:cubicBezTo>
                      <a:pt x="20" y="472177"/>
                      <a:pt x="959" y="463140"/>
                      <a:pt x="1389" y="454103"/>
                    </a:cubicBezTo>
                    <a:cubicBezTo>
                      <a:pt x="2915" y="431139"/>
                      <a:pt x="6201" y="408174"/>
                      <a:pt x="1858" y="385131"/>
                    </a:cubicBezTo>
                    <a:cubicBezTo>
                      <a:pt x="-684" y="371165"/>
                      <a:pt x="841" y="357120"/>
                      <a:pt x="1350" y="343114"/>
                    </a:cubicBezTo>
                    <a:cubicBezTo>
                      <a:pt x="3580" y="319524"/>
                      <a:pt x="5849" y="295933"/>
                      <a:pt x="1702" y="272304"/>
                    </a:cubicBezTo>
                    <a:cubicBezTo>
                      <a:pt x="-997" y="238424"/>
                      <a:pt x="646" y="204506"/>
                      <a:pt x="763" y="170626"/>
                    </a:cubicBezTo>
                    <a:cubicBezTo>
                      <a:pt x="3580" y="157872"/>
                      <a:pt x="14221" y="156933"/>
                      <a:pt x="24197" y="155447"/>
                    </a:cubicBezTo>
                    <a:cubicBezTo>
                      <a:pt x="103654" y="143593"/>
                      <a:pt x="183071" y="131426"/>
                      <a:pt x="262488" y="119494"/>
                    </a:cubicBezTo>
                    <a:cubicBezTo>
                      <a:pt x="450821" y="91131"/>
                      <a:pt x="639154" y="62689"/>
                      <a:pt x="827487" y="34169"/>
                    </a:cubicBezTo>
                    <a:cubicBezTo>
                      <a:pt x="858901" y="29396"/>
                      <a:pt x="890199" y="24310"/>
                      <a:pt x="922083" y="2485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43">
                <a:extLst>
                  <a:ext uri="{FF2B5EF4-FFF2-40B4-BE49-F238E27FC236}">
                    <a16:creationId xmlns:a16="http://schemas.microsoft.com/office/drawing/2014/main" id="{A389676B-71C6-4661-8AC4-6822278690E3}"/>
                  </a:ext>
                </a:extLst>
              </p:cNvPr>
              <p:cNvSpPr/>
              <p:nvPr/>
            </p:nvSpPr>
            <p:spPr>
              <a:xfrm>
                <a:off x="7791230" y="4221216"/>
                <a:ext cx="1406213" cy="2012598"/>
              </a:xfrm>
              <a:custGeom>
                <a:avLst/>
                <a:gdLst>
                  <a:gd name="connsiteX0" fmla="*/ 0 w 1096117"/>
                  <a:gd name="connsiteY0" fmla="*/ 776800 h 1568783"/>
                  <a:gd name="connsiteX1" fmla="*/ 469 w 1096117"/>
                  <a:gd name="connsiteY1" fmla="*/ 758608 h 1568783"/>
                  <a:gd name="connsiteX2" fmla="*/ 509 w 1096117"/>
                  <a:gd name="connsiteY2" fmla="*/ 18148 h 1568783"/>
                  <a:gd name="connsiteX3" fmla="*/ 19757 w 1096117"/>
                  <a:gd name="connsiteY3" fmla="*/ 1600 h 1568783"/>
                  <a:gd name="connsiteX4" fmla="*/ 76718 w 1096117"/>
                  <a:gd name="connsiteY4" fmla="*/ 9464 h 1568783"/>
                  <a:gd name="connsiteX5" fmla="*/ 397948 w 1096117"/>
                  <a:gd name="connsiteY5" fmla="*/ 53476 h 1568783"/>
                  <a:gd name="connsiteX6" fmla="*/ 1071431 w 1096117"/>
                  <a:gd name="connsiteY6" fmla="*/ 155114 h 1568783"/>
                  <a:gd name="connsiteX7" fmla="*/ 1095804 w 1096117"/>
                  <a:gd name="connsiteY7" fmla="*/ 170450 h 1568783"/>
                  <a:gd name="connsiteX8" fmla="*/ 1095491 w 1096117"/>
                  <a:gd name="connsiteY8" fmla="*/ 278857 h 1568783"/>
                  <a:gd name="connsiteX9" fmla="*/ 1095491 w 1096117"/>
                  <a:gd name="connsiteY9" fmla="*/ 333588 h 1568783"/>
                  <a:gd name="connsiteX10" fmla="*/ 1095491 w 1096117"/>
                  <a:gd name="connsiteY10" fmla="*/ 394305 h 1568783"/>
                  <a:gd name="connsiteX11" fmla="*/ 1095373 w 1096117"/>
                  <a:gd name="connsiteY11" fmla="*/ 449819 h 1568783"/>
                  <a:gd name="connsiteX12" fmla="*/ 1096117 w 1096117"/>
                  <a:gd name="connsiteY12" fmla="*/ 477009 h 1568783"/>
                  <a:gd name="connsiteX13" fmla="*/ 1095999 w 1096117"/>
                  <a:gd name="connsiteY13" fmla="*/ 1201937 h 1568783"/>
                  <a:gd name="connsiteX14" fmla="*/ 1095686 w 1096117"/>
                  <a:gd name="connsiteY14" fmla="*/ 1212539 h 1568783"/>
                  <a:gd name="connsiteX15" fmla="*/ 1095530 w 1096117"/>
                  <a:gd name="connsiteY15" fmla="*/ 1267623 h 1568783"/>
                  <a:gd name="connsiteX16" fmla="*/ 1092869 w 1096117"/>
                  <a:gd name="connsiteY16" fmla="*/ 1323998 h 1568783"/>
                  <a:gd name="connsiteX17" fmla="*/ 1094787 w 1096117"/>
                  <a:gd name="connsiteY17" fmla="*/ 1384871 h 1568783"/>
                  <a:gd name="connsiteX18" fmla="*/ 1095686 w 1096117"/>
                  <a:gd name="connsiteY18" fmla="*/ 1546953 h 1568783"/>
                  <a:gd name="connsiteX19" fmla="*/ 1084224 w 1096117"/>
                  <a:gd name="connsiteY19" fmla="*/ 1568783 h 1568783"/>
                  <a:gd name="connsiteX20" fmla="*/ 966154 w 1096117"/>
                  <a:gd name="connsiteY20" fmla="*/ 1552117 h 1568783"/>
                  <a:gd name="connsiteX21" fmla="*/ 752509 w 1096117"/>
                  <a:gd name="connsiteY21" fmla="*/ 1520154 h 1568783"/>
                  <a:gd name="connsiteX22" fmla="*/ 564333 w 1096117"/>
                  <a:gd name="connsiteY22" fmla="*/ 1491596 h 1568783"/>
                  <a:gd name="connsiteX23" fmla="*/ 373184 w 1096117"/>
                  <a:gd name="connsiteY23" fmla="*/ 1462606 h 1568783"/>
                  <a:gd name="connsiteX24" fmla="*/ 159617 w 1096117"/>
                  <a:gd name="connsiteY24" fmla="*/ 1430174 h 1568783"/>
                  <a:gd name="connsiteX25" fmla="*/ 13145 w 1096117"/>
                  <a:gd name="connsiteY25" fmla="*/ 1408540 h 1568783"/>
                  <a:gd name="connsiteX26" fmla="*/ 352 w 1096117"/>
                  <a:gd name="connsiteY26" fmla="*/ 1393869 h 1568783"/>
                  <a:gd name="connsiteX27" fmla="*/ 509 w 1096117"/>
                  <a:gd name="connsiteY27" fmla="*/ 1122442 h 1568783"/>
                  <a:gd name="connsiteX28" fmla="*/ 0 w 1096117"/>
                  <a:gd name="connsiteY28" fmla="*/ 776800 h 156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96117" h="1568783">
                    <a:moveTo>
                      <a:pt x="0" y="776800"/>
                    </a:moveTo>
                    <a:cubicBezTo>
                      <a:pt x="156" y="770736"/>
                      <a:pt x="469" y="764672"/>
                      <a:pt x="469" y="758608"/>
                    </a:cubicBezTo>
                    <a:cubicBezTo>
                      <a:pt x="509" y="511788"/>
                      <a:pt x="509" y="264968"/>
                      <a:pt x="509" y="18148"/>
                    </a:cubicBezTo>
                    <a:cubicBezTo>
                      <a:pt x="509" y="-1921"/>
                      <a:pt x="469" y="-1530"/>
                      <a:pt x="19757" y="1600"/>
                    </a:cubicBezTo>
                    <a:cubicBezTo>
                      <a:pt x="38692" y="4651"/>
                      <a:pt x="57744" y="6881"/>
                      <a:pt x="76718" y="9464"/>
                    </a:cubicBezTo>
                    <a:cubicBezTo>
                      <a:pt x="185007" y="15253"/>
                      <a:pt x="291028" y="37827"/>
                      <a:pt x="397948" y="53476"/>
                    </a:cubicBezTo>
                    <a:cubicBezTo>
                      <a:pt x="622585" y="86416"/>
                      <a:pt x="847067" y="120413"/>
                      <a:pt x="1071431" y="155114"/>
                    </a:cubicBezTo>
                    <a:cubicBezTo>
                      <a:pt x="1081407" y="156679"/>
                      <a:pt x="1093769" y="155662"/>
                      <a:pt x="1095804" y="170450"/>
                    </a:cubicBezTo>
                    <a:cubicBezTo>
                      <a:pt x="1095295" y="206599"/>
                      <a:pt x="1096312" y="242708"/>
                      <a:pt x="1095491" y="278857"/>
                    </a:cubicBezTo>
                    <a:cubicBezTo>
                      <a:pt x="1094434" y="297087"/>
                      <a:pt x="1096938" y="315318"/>
                      <a:pt x="1095491" y="333588"/>
                    </a:cubicBezTo>
                    <a:cubicBezTo>
                      <a:pt x="1094669" y="353814"/>
                      <a:pt x="1096899" y="374079"/>
                      <a:pt x="1095491" y="394305"/>
                    </a:cubicBezTo>
                    <a:cubicBezTo>
                      <a:pt x="1094904" y="412810"/>
                      <a:pt x="1096938" y="431315"/>
                      <a:pt x="1095373" y="449819"/>
                    </a:cubicBezTo>
                    <a:cubicBezTo>
                      <a:pt x="1093535" y="458935"/>
                      <a:pt x="1096156" y="467933"/>
                      <a:pt x="1096117" y="477009"/>
                    </a:cubicBezTo>
                    <a:cubicBezTo>
                      <a:pt x="1095999" y="718665"/>
                      <a:pt x="1095999" y="960281"/>
                      <a:pt x="1095999" y="1201937"/>
                    </a:cubicBezTo>
                    <a:cubicBezTo>
                      <a:pt x="1095999" y="1205458"/>
                      <a:pt x="1096117" y="1209018"/>
                      <a:pt x="1095686" y="1212539"/>
                    </a:cubicBezTo>
                    <a:cubicBezTo>
                      <a:pt x="1094630" y="1230887"/>
                      <a:pt x="1096743" y="1249275"/>
                      <a:pt x="1095530" y="1267623"/>
                    </a:cubicBezTo>
                    <a:cubicBezTo>
                      <a:pt x="1093574" y="1286362"/>
                      <a:pt x="1098503" y="1305415"/>
                      <a:pt x="1092869" y="1323998"/>
                    </a:cubicBezTo>
                    <a:cubicBezTo>
                      <a:pt x="1090835" y="1344380"/>
                      <a:pt x="1093378" y="1364606"/>
                      <a:pt x="1094787" y="1384871"/>
                    </a:cubicBezTo>
                    <a:cubicBezTo>
                      <a:pt x="1097095" y="1438899"/>
                      <a:pt x="1095530" y="1492926"/>
                      <a:pt x="1095686" y="1546953"/>
                    </a:cubicBezTo>
                    <a:cubicBezTo>
                      <a:pt x="1095725" y="1555834"/>
                      <a:pt x="1096312" y="1565888"/>
                      <a:pt x="1084224" y="1568783"/>
                    </a:cubicBezTo>
                    <a:cubicBezTo>
                      <a:pt x="1044515" y="1565692"/>
                      <a:pt x="1005471" y="1557829"/>
                      <a:pt x="966154" y="1552117"/>
                    </a:cubicBezTo>
                    <a:cubicBezTo>
                      <a:pt x="894913" y="1541789"/>
                      <a:pt x="823711" y="1530913"/>
                      <a:pt x="752509" y="1520154"/>
                    </a:cubicBezTo>
                    <a:cubicBezTo>
                      <a:pt x="689797" y="1510687"/>
                      <a:pt x="627045" y="1501141"/>
                      <a:pt x="564333" y="1491596"/>
                    </a:cubicBezTo>
                    <a:cubicBezTo>
                      <a:pt x="500604" y="1481933"/>
                      <a:pt x="436874" y="1472269"/>
                      <a:pt x="373184" y="1462606"/>
                    </a:cubicBezTo>
                    <a:cubicBezTo>
                      <a:pt x="301982" y="1451809"/>
                      <a:pt x="230819" y="1440972"/>
                      <a:pt x="159617" y="1430174"/>
                    </a:cubicBezTo>
                    <a:cubicBezTo>
                      <a:pt x="110832" y="1422780"/>
                      <a:pt x="62086" y="1414878"/>
                      <a:pt x="13145" y="1408540"/>
                    </a:cubicBezTo>
                    <a:cubicBezTo>
                      <a:pt x="2191" y="1407132"/>
                      <a:pt x="313" y="1403650"/>
                      <a:pt x="352" y="1393869"/>
                    </a:cubicBezTo>
                    <a:cubicBezTo>
                      <a:pt x="665" y="1303380"/>
                      <a:pt x="587" y="1212931"/>
                      <a:pt x="509" y="1122442"/>
                    </a:cubicBezTo>
                    <a:cubicBezTo>
                      <a:pt x="391" y="1007228"/>
                      <a:pt x="156" y="892014"/>
                      <a:pt x="0" y="776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47">
                <a:extLst>
                  <a:ext uri="{FF2B5EF4-FFF2-40B4-BE49-F238E27FC236}">
                    <a16:creationId xmlns:a16="http://schemas.microsoft.com/office/drawing/2014/main" id="{B02BEFAE-3B60-4C2B-9F08-11FA6380DE9E}"/>
                  </a:ext>
                </a:extLst>
              </p:cNvPr>
              <p:cNvSpPr/>
              <p:nvPr/>
            </p:nvSpPr>
            <p:spPr>
              <a:xfrm>
                <a:off x="7889552" y="4202734"/>
                <a:ext cx="2946732" cy="305490"/>
              </a:xfrm>
              <a:custGeom>
                <a:avLst/>
                <a:gdLst>
                  <a:gd name="connsiteX0" fmla="*/ 670784 w 2296923"/>
                  <a:gd name="connsiteY0" fmla="*/ 18316 h 238124"/>
                  <a:gd name="connsiteX1" fmla="*/ 1033326 w 2296923"/>
                  <a:gd name="connsiteY1" fmla="*/ 107240 h 238124"/>
                  <a:gd name="connsiteX2" fmla="*/ 1136177 w 2296923"/>
                  <a:gd name="connsiteY2" fmla="*/ 143819 h 238124"/>
                  <a:gd name="connsiteX3" fmla="*/ 1227957 w 2296923"/>
                  <a:gd name="connsiteY3" fmla="*/ 157120 h 238124"/>
                  <a:gd name="connsiteX4" fmla="*/ 1436047 w 2296923"/>
                  <a:gd name="connsiteY4" fmla="*/ 82554 h 238124"/>
                  <a:gd name="connsiteX5" fmla="*/ 1606696 w 2296923"/>
                  <a:gd name="connsiteY5" fmla="*/ 38307 h 238124"/>
                  <a:gd name="connsiteX6" fmla="*/ 1769404 w 2296923"/>
                  <a:gd name="connsiteY6" fmla="*/ 7831 h 238124"/>
                  <a:gd name="connsiteX7" fmla="*/ 1931329 w 2296923"/>
                  <a:gd name="connsiteY7" fmla="*/ 7 h 238124"/>
                  <a:gd name="connsiteX8" fmla="*/ 2084766 w 2296923"/>
                  <a:gd name="connsiteY8" fmla="*/ 8183 h 238124"/>
                  <a:gd name="connsiteX9" fmla="*/ 2264218 w 2296923"/>
                  <a:gd name="connsiteY9" fmla="*/ 33926 h 238124"/>
                  <a:gd name="connsiteX10" fmla="*/ 2296923 w 2296923"/>
                  <a:gd name="connsiteY10" fmla="*/ 39090 h 238124"/>
                  <a:gd name="connsiteX11" fmla="*/ 2165670 w 2296923"/>
                  <a:gd name="connsiteY11" fmla="*/ 59472 h 238124"/>
                  <a:gd name="connsiteX12" fmla="*/ 1891895 w 2296923"/>
                  <a:gd name="connsiteY12" fmla="*/ 100707 h 238124"/>
                  <a:gd name="connsiteX13" fmla="*/ 1598676 w 2296923"/>
                  <a:gd name="connsiteY13" fmla="*/ 144836 h 238124"/>
                  <a:gd name="connsiteX14" fmla="*/ 1390704 w 2296923"/>
                  <a:gd name="connsiteY14" fmla="*/ 176133 h 238124"/>
                  <a:gd name="connsiteX15" fmla="*/ 1377794 w 2296923"/>
                  <a:gd name="connsiteY15" fmla="*/ 184153 h 238124"/>
                  <a:gd name="connsiteX16" fmla="*/ 1360659 w 2296923"/>
                  <a:gd name="connsiteY16" fmla="*/ 205084 h 238124"/>
                  <a:gd name="connsiteX17" fmla="*/ 1268683 w 2296923"/>
                  <a:gd name="connsiteY17" fmla="*/ 233095 h 238124"/>
                  <a:gd name="connsiteX18" fmla="*/ 1094278 w 2296923"/>
                  <a:gd name="connsiteY18" fmla="*/ 227461 h 238124"/>
                  <a:gd name="connsiteX19" fmla="*/ 1029649 w 2296923"/>
                  <a:gd name="connsiteY19" fmla="*/ 202775 h 238124"/>
                  <a:gd name="connsiteX20" fmla="*/ 1015995 w 2296923"/>
                  <a:gd name="connsiteY20" fmla="*/ 184271 h 238124"/>
                  <a:gd name="connsiteX21" fmla="*/ 1002381 w 2296923"/>
                  <a:gd name="connsiteY21" fmla="*/ 175586 h 238124"/>
                  <a:gd name="connsiteX22" fmla="*/ 490510 w 2296923"/>
                  <a:gd name="connsiteY22" fmla="*/ 98711 h 238124"/>
                  <a:gd name="connsiteX23" fmla="*/ 38652 w 2296923"/>
                  <a:gd name="connsiteY23" fmla="*/ 29935 h 238124"/>
                  <a:gd name="connsiteX24" fmla="*/ 0 w 2296923"/>
                  <a:gd name="connsiteY24" fmla="*/ 23910 h 238124"/>
                  <a:gd name="connsiteX25" fmla="*/ 142521 w 2296923"/>
                  <a:gd name="connsiteY25" fmla="*/ 8614 h 238124"/>
                  <a:gd name="connsiteX26" fmla="*/ 316300 w 2296923"/>
                  <a:gd name="connsiteY26" fmla="*/ 1141 h 238124"/>
                  <a:gd name="connsiteX27" fmla="*/ 517309 w 2296923"/>
                  <a:gd name="connsiteY27" fmla="*/ 5562 h 238124"/>
                  <a:gd name="connsiteX28" fmla="*/ 670784 w 2296923"/>
                  <a:gd name="connsiteY28" fmla="*/ 18316 h 23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6923" h="238124">
                    <a:moveTo>
                      <a:pt x="670784" y="18316"/>
                    </a:moveTo>
                    <a:cubicBezTo>
                      <a:pt x="794409" y="34278"/>
                      <a:pt x="916039" y="64010"/>
                      <a:pt x="1033326" y="107240"/>
                    </a:cubicBezTo>
                    <a:cubicBezTo>
                      <a:pt x="1067479" y="119837"/>
                      <a:pt x="1102376" y="130322"/>
                      <a:pt x="1136177" y="143819"/>
                    </a:cubicBezTo>
                    <a:cubicBezTo>
                      <a:pt x="1166262" y="155829"/>
                      <a:pt x="1195995" y="176016"/>
                      <a:pt x="1227957" y="157120"/>
                    </a:cubicBezTo>
                    <a:cubicBezTo>
                      <a:pt x="1289613" y="120659"/>
                      <a:pt x="1368014" y="103876"/>
                      <a:pt x="1436047" y="82554"/>
                    </a:cubicBezTo>
                    <a:cubicBezTo>
                      <a:pt x="1492147" y="64988"/>
                      <a:pt x="1549109" y="50083"/>
                      <a:pt x="1606696" y="38307"/>
                    </a:cubicBezTo>
                    <a:cubicBezTo>
                      <a:pt x="1660724" y="27275"/>
                      <a:pt x="1714555" y="14169"/>
                      <a:pt x="1769404" y="7831"/>
                    </a:cubicBezTo>
                    <a:cubicBezTo>
                      <a:pt x="1822805" y="1650"/>
                      <a:pt x="1877576" y="2237"/>
                      <a:pt x="1931329" y="7"/>
                    </a:cubicBezTo>
                    <a:cubicBezTo>
                      <a:pt x="1937432" y="-267"/>
                      <a:pt x="2080971" y="7870"/>
                      <a:pt x="2084766" y="8183"/>
                    </a:cubicBezTo>
                    <a:cubicBezTo>
                      <a:pt x="2144583" y="13426"/>
                      <a:pt x="2205808" y="19333"/>
                      <a:pt x="2264218" y="33926"/>
                    </a:cubicBezTo>
                    <a:cubicBezTo>
                      <a:pt x="2275054" y="36077"/>
                      <a:pt x="2286008" y="37407"/>
                      <a:pt x="2296923" y="39090"/>
                    </a:cubicBezTo>
                    <a:cubicBezTo>
                      <a:pt x="2253185" y="45897"/>
                      <a:pt x="2209447" y="52860"/>
                      <a:pt x="2165670" y="59472"/>
                    </a:cubicBezTo>
                    <a:cubicBezTo>
                      <a:pt x="2074437" y="73282"/>
                      <a:pt x="1983166" y="86936"/>
                      <a:pt x="1891895" y="100707"/>
                    </a:cubicBezTo>
                    <a:cubicBezTo>
                      <a:pt x="1794168" y="115416"/>
                      <a:pt x="1696403" y="130165"/>
                      <a:pt x="1598676" y="144836"/>
                    </a:cubicBezTo>
                    <a:cubicBezTo>
                      <a:pt x="1529352" y="155243"/>
                      <a:pt x="1460028" y="165531"/>
                      <a:pt x="1390704" y="176133"/>
                    </a:cubicBezTo>
                    <a:cubicBezTo>
                      <a:pt x="1385697" y="176916"/>
                      <a:pt x="1378929" y="176486"/>
                      <a:pt x="1377794" y="184153"/>
                    </a:cubicBezTo>
                    <a:cubicBezTo>
                      <a:pt x="1378185" y="196086"/>
                      <a:pt x="1368679" y="200350"/>
                      <a:pt x="1360659" y="205084"/>
                    </a:cubicBezTo>
                    <a:cubicBezTo>
                      <a:pt x="1332295" y="221789"/>
                      <a:pt x="1300763" y="228792"/>
                      <a:pt x="1268683" y="233095"/>
                    </a:cubicBezTo>
                    <a:cubicBezTo>
                      <a:pt x="1210313" y="240958"/>
                      <a:pt x="1152022" y="239980"/>
                      <a:pt x="1094278" y="227461"/>
                    </a:cubicBezTo>
                    <a:cubicBezTo>
                      <a:pt x="1071548" y="222532"/>
                      <a:pt x="1049366" y="215725"/>
                      <a:pt x="1029649" y="202775"/>
                    </a:cubicBezTo>
                    <a:cubicBezTo>
                      <a:pt x="1022920" y="198355"/>
                      <a:pt x="1015917" y="193817"/>
                      <a:pt x="1015995" y="184271"/>
                    </a:cubicBezTo>
                    <a:cubicBezTo>
                      <a:pt x="1015369" y="175312"/>
                      <a:pt x="1007779" y="176368"/>
                      <a:pt x="1002381" y="175586"/>
                    </a:cubicBezTo>
                    <a:cubicBezTo>
                      <a:pt x="831770" y="149844"/>
                      <a:pt x="661121" y="124453"/>
                      <a:pt x="490510" y="98711"/>
                    </a:cubicBezTo>
                    <a:cubicBezTo>
                      <a:pt x="339852" y="75982"/>
                      <a:pt x="189272" y="52860"/>
                      <a:pt x="38652" y="29935"/>
                    </a:cubicBezTo>
                    <a:cubicBezTo>
                      <a:pt x="25742" y="27979"/>
                      <a:pt x="12871" y="25905"/>
                      <a:pt x="0" y="23910"/>
                    </a:cubicBezTo>
                    <a:cubicBezTo>
                      <a:pt x="47494" y="18707"/>
                      <a:pt x="94910" y="12291"/>
                      <a:pt x="142521" y="8614"/>
                    </a:cubicBezTo>
                    <a:cubicBezTo>
                      <a:pt x="200304" y="4154"/>
                      <a:pt x="258283" y="2354"/>
                      <a:pt x="316300" y="1141"/>
                    </a:cubicBezTo>
                    <a:cubicBezTo>
                      <a:pt x="383433" y="-228"/>
                      <a:pt x="450332" y="3098"/>
                      <a:pt x="517309" y="5562"/>
                    </a:cubicBezTo>
                    <a:cubicBezTo>
                      <a:pt x="568715" y="7479"/>
                      <a:pt x="619925" y="11704"/>
                      <a:pt x="670784" y="18316"/>
                    </a:cubicBezTo>
                    <a:close/>
                  </a:path>
                </a:pathLst>
              </a:custGeom>
              <a:solidFill>
                <a:srgbClr val="FFEF96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50">
                <a:extLst>
                  <a:ext uri="{FF2B5EF4-FFF2-40B4-BE49-F238E27FC236}">
                    <a16:creationId xmlns:a16="http://schemas.microsoft.com/office/drawing/2014/main" id="{A57B6832-93D6-4680-BB66-567E3CBC9D49}"/>
                  </a:ext>
                </a:extLst>
              </p:cNvPr>
              <p:cNvSpPr/>
              <p:nvPr/>
            </p:nvSpPr>
            <p:spPr>
              <a:xfrm>
                <a:off x="10389348" y="3971619"/>
                <a:ext cx="165283" cy="303525"/>
              </a:xfrm>
              <a:custGeom>
                <a:avLst/>
                <a:gdLst>
                  <a:gd name="connsiteX0" fmla="*/ 127653 w 128835"/>
                  <a:gd name="connsiteY0" fmla="*/ 188176 h 236592"/>
                  <a:gd name="connsiteX1" fmla="*/ 125266 w 128835"/>
                  <a:gd name="connsiteY1" fmla="*/ 220139 h 236592"/>
                  <a:gd name="connsiteX2" fmla="*/ 93304 w 128835"/>
                  <a:gd name="connsiteY2" fmla="*/ 226085 h 236592"/>
                  <a:gd name="connsiteX3" fmla="*/ 13808 w 128835"/>
                  <a:gd name="connsiteY3" fmla="*/ 236413 h 236592"/>
                  <a:gd name="connsiteX4" fmla="*/ 5475 w 128835"/>
                  <a:gd name="connsiteY4" fmla="*/ 227768 h 236592"/>
                  <a:gd name="connsiteX5" fmla="*/ 2580 w 128835"/>
                  <a:gd name="connsiteY5" fmla="*/ 182425 h 236592"/>
                  <a:gd name="connsiteX6" fmla="*/ 116 w 128835"/>
                  <a:gd name="connsiteY6" fmla="*/ 96122 h 236592"/>
                  <a:gd name="connsiteX7" fmla="*/ 76 w 128835"/>
                  <a:gd name="connsiteY7" fmla="*/ 11502 h 236592"/>
                  <a:gd name="connsiteX8" fmla="*/ 62476 w 128835"/>
                  <a:gd name="connsiteY8" fmla="*/ 79652 h 236592"/>
                  <a:gd name="connsiteX9" fmla="*/ 117677 w 128835"/>
                  <a:gd name="connsiteY9" fmla="*/ 0 h 236592"/>
                  <a:gd name="connsiteX10" fmla="*/ 127653 w 128835"/>
                  <a:gd name="connsiteY10" fmla="*/ 188176 h 23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835" h="236592">
                    <a:moveTo>
                      <a:pt x="127653" y="188176"/>
                    </a:moveTo>
                    <a:cubicBezTo>
                      <a:pt x="125736" y="199091"/>
                      <a:pt x="132817" y="213527"/>
                      <a:pt x="125266" y="220139"/>
                    </a:cubicBezTo>
                    <a:cubicBezTo>
                      <a:pt x="118224" y="226281"/>
                      <a:pt x="104258" y="224599"/>
                      <a:pt x="93304" y="226085"/>
                    </a:cubicBezTo>
                    <a:cubicBezTo>
                      <a:pt x="66818" y="229606"/>
                      <a:pt x="40294" y="232736"/>
                      <a:pt x="13808" y="236413"/>
                    </a:cubicBezTo>
                    <a:cubicBezTo>
                      <a:pt x="6062" y="237509"/>
                      <a:pt x="5788" y="233440"/>
                      <a:pt x="5475" y="227768"/>
                    </a:cubicBezTo>
                    <a:cubicBezTo>
                      <a:pt x="4732" y="212628"/>
                      <a:pt x="3558" y="197526"/>
                      <a:pt x="2580" y="182425"/>
                    </a:cubicBezTo>
                    <a:cubicBezTo>
                      <a:pt x="4262" y="153593"/>
                      <a:pt x="350" y="124916"/>
                      <a:pt x="116" y="96122"/>
                    </a:cubicBezTo>
                    <a:cubicBezTo>
                      <a:pt x="-119" y="67955"/>
                      <a:pt x="76" y="39826"/>
                      <a:pt x="76" y="11502"/>
                    </a:cubicBezTo>
                    <a:cubicBezTo>
                      <a:pt x="19872" y="33097"/>
                      <a:pt x="40763" y="55905"/>
                      <a:pt x="62476" y="79652"/>
                    </a:cubicBezTo>
                    <a:cubicBezTo>
                      <a:pt x="80511" y="53636"/>
                      <a:pt x="98155" y="28168"/>
                      <a:pt x="117677" y="0"/>
                    </a:cubicBezTo>
                    <a:cubicBezTo>
                      <a:pt x="121080" y="64747"/>
                      <a:pt x="124367" y="126442"/>
                      <a:pt x="127653" y="18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67">
                <a:extLst>
                  <a:ext uri="{FF2B5EF4-FFF2-40B4-BE49-F238E27FC236}">
                    <a16:creationId xmlns:a16="http://schemas.microsoft.com/office/drawing/2014/main" id="{F85CE327-477E-479B-A873-E72354FEE770}"/>
                  </a:ext>
                </a:extLst>
              </p:cNvPr>
              <p:cNvSpPr/>
              <p:nvPr/>
            </p:nvSpPr>
            <p:spPr>
              <a:xfrm>
                <a:off x="9932823" y="4603340"/>
                <a:ext cx="790945" cy="467540"/>
              </a:xfrm>
              <a:custGeom>
                <a:avLst/>
                <a:gdLst>
                  <a:gd name="connsiteX0" fmla="*/ 776381 w 790945"/>
                  <a:gd name="connsiteY0" fmla="*/ 266923 h 467540"/>
                  <a:gd name="connsiteX1" fmla="*/ 790836 w 790945"/>
                  <a:gd name="connsiteY1" fmla="*/ 278918 h 467540"/>
                  <a:gd name="connsiteX2" fmla="*/ 790686 w 790945"/>
                  <a:gd name="connsiteY2" fmla="*/ 308129 h 467540"/>
                  <a:gd name="connsiteX3" fmla="*/ 747473 w 790945"/>
                  <a:gd name="connsiteY3" fmla="*/ 357365 h 467540"/>
                  <a:gd name="connsiteX4" fmla="*/ 471881 w 790945"/>
                  <a:gd name="connsiteY4" fmla="*/ 399173 h 467540"/>
                  <a:gd name="connsiteX5" fmla="*/ 199903 w 790945"/>
                  <a:gd name="connsiteY5" fmla="*/ 439325 h 467540"/>
                  <a:gd name="connsiteX6" fmla="*/ 18117 w 790945"/>
                  <a:gd name="connsiteY6" fmla="*/ 467030 h 467540"/>
                  <a:gd name="connsiteX7" fmla="*/ 4716 w 790945"/>
                  <a:gd name="connsiteY7" fmla="*/ 455838 h 467540"/>
                  <a:gd name="connsiteX8" fmla="*/ 4816 w 790945"/>
                  <a:gd name="connsiteY8" fmla="*/ 395509 h 467540"/>
                  <a:gd name="connsiteX9" fmla="*/ 18267 w 790945"/>
                  <a:gd name="connsiteY9" fmla="*/ 380453 h 467540"/>
                  <a:gd name="connsiteX10" fmla="*/ 251849 w 790945"/>
                  <a:gd name="connsiteY10" fmla="*/ 345520 h 467540"/>
                  <a:gd name="connsiteX11" fmla="*/ 441265 w 790945"/>
                  <a:gd name="connsiteY11" fmla="*/ 316460 h 467540"/>
                  <a:gd name="connsiteX12" fmla="*/ 663354 w 790945"/>
                  <a:gd name="connsiteY12" fmla="*/ 283335 h 467540"/>
                  <a:gd name="connsiteX13" fmla="*/ 776381 w 790945"/>
                  <a:gd name="connsiteY13" fmla="*/ 266923 h 467540"/>
                  <a:gd name="connsiteX14" fmla="*/ 769655 w 790945"/>
                  <a:gd name="connsiteY14" fmla="*/ 128251 h 467540"/>
                  <a:gd name="connsiteX15" fmla="*/ 783858 w 790945"/>
                  <a:gd name="connsiteY15" fmla="*/ 140598 h 467540"/>
                  <a:gd name="connsiteX16" fmla="*/ 783708 w 790945"/>
                  <a:gd name="connsiteY16" fmla="*/ 171765 h 467540"/>
                  <a:gd name="connsiteX17" fmla="*/ 741198 w 790945"/>
                  <a:gd name="connsiteY17" fmla="*/ 220198 h 467540"/>
                  <a:gd name="connsiteX18" fmla="*/ 379682 w 790945"/>
                  <a:gd name="connsiteY18" fmla="*/ 275207 h 467540"/>
                  <a:gd name="connsiteX19" fmla="*/ 19922 w 790945"/>
                  <a:gd name="connsiteY19" fmla="*/ 329461 h 467540"/>
                  <a:gd name="connsiteX20" fmla="*/ 549 w 790945"/>
                  <a:gd name="connsiteY20" fmla="*/ 312547 h 467540"/>
                  <a:gd name="connsiteX21" fmla="*/ 449 w 790945"/>
                  <a:gd name="connsiteY21" fmla="*/ 269835 h 467540"/>
                  <a:gd name="connsiteX22" fmla="*/ 23436 w 790945"/>
                  <a:gd name="connsiteY22" fmla="*/ 241178 h 467540"/>
                  <a:gd name="connsiteX23" fmla="*/ 268562 w 790945"/>
                  <a:gd name="connsiteY23" fmla="*/ 205242 h 467540"/>
                  <a:gd name="connsiteX24" fmla="*/ 509472 w 790945"/>
                  <a:gd name="connsiteY24" fmla="*/ 167850 h 467540"/>
                  <a:gd name="connsiteX25" fmla="*/ 769655 w 790945"/>
                  <a:gd name="connsiteY25" fmla="*/ 128251 h 467540"/>
                  <a:gd name="connsiteX26" fmla="*/ 763031 w 790945"/>
                  <a:gd name="connsiteY26" fmla="*/ 970 h 467540"/>
                  <a:gd name="connsiteX27" fmla="*/ 783809 w 790945"/>
                  <a:gd name="connsiteY27" fmla="*/ 17081 h 467540"/>
                  <a:gd name="connsiteX28" fmla="*/ 783709 w 790945"/>
                  <a:gd name="connsiteY28" fmla="*/ 42326 h 467540"/>
                  <a:gd name="connsiteX29" fmla="*/ 743407 w 790945"/>
                  <a:gd name="connsiteY29" fmla="*/ 89655 h 467540"/>
                  <a:gd name="connsiteX30" fmla="*/ 471830 w 790945"/>
                  <a:gd name="connsiteY30" fmla="*/ 131513 h 467540"/>
                  <a:gd name="connsiteX31" fmla="*/ 200205 w 790945"/>
                  <a:gd name="connsiteY31" fmla="*/ 173171 h 467540"/>
                  <a:gd name="connsiteX32" fmla="*/ 14553 w 790945"/>
                  <a:gd name="connsiteY32" fmla="*/ 201126 h 467540"/>
                  <a:gd name="connsiteX33" fmla="*/ 650 w 790945"/>
                  <a:gd name="connsiteY33" fmla="*/ 188478 h 467540"/>
                  <a:gd name="connsiteX34" fmla="*/ 450 w 790945"/>
                  <a:gd name="connsiteY34" fmla="*/ 132115 h 467540"/>
                  <a:gd name="connsiteX35" fmla="*/ 16661 w 790945"/>
                  <a:gd name="connsiteY35" fmla="*/ 112993 h 467540"/>
                  <a:gd name="connsiteX36" fmla="*/ 179375 w 790945"/>
                  <a:gd name="connsiteY36" fmla="*/ 88852 h 467540"/>
                  <a:gd name="connsiteX37" fmla="*/ 374563 w 790945"/>
                  <a:gd name="connsiteY37" fmla="*/ 59591 h 467540"/>
                  <a:gd name="connsiteX38" fmla="*/ 596601 w 790945"/>
                  <a:gd name="connsiteY38" fmla="*/ 26417 h 467540"/>
                  <a:gd name="connsiteX39" fmla="*/ 763031 w 790945"/>
                  <a:gd name="connsiteY39" fmla="*/ 970 h 46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0945" h="467540">
                    <a:moveTo>
                      <a:pt x="776381" y="266923"/>
                    </a:moveTo>
                    <a:cubicBezTo>
                      <a:pt x="788126" y="264965"/>
                      <a:pt x="791639" y="267525"/>
                      <a:pt x="790836" y="278918"/>
                    </a:cubicBezTo>
                    <a:cubicBezTo>
                      <a:pt x="790183" y="288656"/>
                      <a:pt x="790686" y="298443"/>
                      <a:pt x="790686" y="308129"/>
                    </a:cubicBezTo>
                    <a:cubicBezTo>
                      <a:pt x="790686" y="351995"/>
                      <a:pt x="790535" y="351091"/>
                      <a:pt x="747473" y="357365"/>
                    </a:cubicBezTo>
                    <a:cubicBezTo>
                      <a:pt x="655524" y="370765"/>
                      <a:pt x="563729" y="385421"/>
                      <a:pt x="471881" y="399173"/>
                    </a:cubicBezTo>
                    <a:cubicBezTo>
                      <a:pt x="381239" y="412774"/>
                      <a:pt x="290546" y="425874"/>
                      <a:pt x="199903" y="439325"/>
                    </a:cubicBezTo>
                    <a:cubicBezTo>
                      <a:pt x="139274" y="448309"/>
                      <a:pt x="78594" y="457192"/>
                      <a:pt x="18117" y="467030"/>
                    </a:cubicBezTo>
                    <a:cubicBezTo>
                      <a:pt x="6925" y="468836"/>
                      <a:pt x="4466" y="466026"/>
                      <a:pt x="4716" y="455838"/>
                    </a:cubicBezTo>
                    <a:cubicBezTo>
                      <a:pt x="5167" y="435761"/>
                      <a:pt x="5017" y="415635"/>
                      <a:pt x="4816" y="395509"/>
                    </a:cubicBezTo>
                    <a:cubicBezTo>
                      <a:pt x="4716" y="386123"/>
                      <a:pt x="8480" y="381907"/>
                      <a:pt x="18267" y="380453"/>
                    </a:cubicBezTo>
                    <a:cubicBezTo>
                      <a:pt x="96161" y="369109"/>
                      <a:pt x="174005" y="357315"/>
                      <a:pt x="251849" y="345520"/>
                    </a:cubicBezTo>
                    <a:cubicBezTo>
                      <a:pt x="314989" y="335935"/>
                      <a:pt x="378127" y="325997"/>
                      <a:pt x="441265" y="316460"/>
                    </a:cubicBezTo>
                    <a:cubicBezTo>
                      <a:pt x="515295" y="305268"/>
                      <a:pt x="589325" y="294276"/>
                      <a:pt x="663354" y="283335"/>
                    </a:cubicBezTo>
                    <a:cubicBezTo>
                      <a:pt x="700997" y="277764"/>
                      <a:pt x="738840" y="273197"/>
                      <a:pt x="776381" y="266923"/>
                    </a:cubicBezTo>
                    <a:close/>
                    <a:moveTo>
                      <a:pt x="769655" y="128251"/>
                    </a:moveTo>
                    <a:cubicBezTo>
                      <a:pt x="779443" y="126745"/>
                      <a:pt x="784361" y="130007"/>
                      <a:pt x="783858" y="140598"/>
                    </a:cubicBezTo>
                    <a:cubicBezTo>
                      <a:pt x="783307" y="150987"/>
                      <a:pt x="783708" y="161376"/>
                      <a:pt x="783708" y="171765"/>
                    </a:cubicBezTo>
                    <a:cubicBezTo>
                      <a:pt x="783357" y="224915"/>
                      <a:pt x="789882" y="212167"/>
                      <a:pt x="741198" y="220198"/>
                    </a:cubicBezTo>
                    <a:cubicBezTo>
                      <a:pt x="620944" y="239973"/>
                      <a:pt x="500186" y="257088"/>
                      <a:pt x="379682" y="275207"/>
                    </a:cubicBezTo>
                    <a:cubicBezTo>
                      <a:pt x="259779" y="293274"/>
                      <a:pt x="139825" y="311192"/>
                      <a:pt x="19922" y="329461"/>
                    </a:cubicBezTo>
                    <a:cubicBezTo>
                      <a:pt x="5769" y="331619"/>
                      <a:pt x="-656" y="328056"/>
                      <a:pt x="549" y="312547"/>
                    </a:cubicBezTo>
                    <a:cubicBezTo>
                      <a:pt x="1654" y="298394"/>
                      <a:pt x="2205" y="283838"/>
                      <a:pt x="449" y="269835"/>
                    </a:cubicBezTo>
                    <a:cubicBezTo>
                      <a:pt x="-1960" y="251115"/>
                      <a:pt x="5268" y="243687"/>
                      <a:pt x="23436" y="241178"/>
                    </a:cubicBezTo>
                    <a:cubicBezTo>
                      <a:pt x="105196" y="229734"/>
                      <a:pt x="186904" y="217589"/>
                      <a:pt x="268562" y="205242"/>
                    </a:cubicBezTo>
                    <a:cubicBezTo>
                      <a:pt x="348915" y="193095"/>
                      <a:pt x="429169" y="180197"/>
                      <a:pt x="509472" y="167850"/>
                    </a:cubicBezTo>
                    <a:cubicBezTo>
                      <a:pt x="596200" y="154551"/>
                      <a:pt x="682927" y="141501"/>
                      <a:pt x="769655" y="128251"/>
                    </a:cubicBezTo>
                    <a:close/>
                    <a:moveTo>
                      <a:pt x="763031" y="970"/>
                    </a:moveTo>
                    <a:cubicBezTo>
                      <a:pt x="778389" y="-1640"/>
                      <a:pt x="785365" y="167"/>
                      <a:pt x="783809" y="17081"/>
                    </a:cubicBezTo>
                    <a:cubicBezTo>
                      <a:pt x="783056" y="25412"/>
                      <a:pt x="783709" y="33895"/>
                      <a:pt x="783709" y="42326"/>
                    </a:cubicBezTo>
                    <a:cubicBezTo>
                      <a:pt x="783709" y="82227"/>
                      <a:pt x="783859" y="83181"/>
                      <a:pt x="743407" y="89655"/>
                    </a:cubicBezTo>
                    <a:cubicBezTo>
                      <a:pt x="652965" y="104159"/>
                      <a:pt x="562372" y="117661"/>
                      <a:pt x="471830" y="131513"/>
                    </a:cubicBezTo>
                    <a:cubicBezTo>
                      <a:pt x="381288" y="145416"/>
                      <a:pt x="290747" y="159368"/>
                      <a:pt x="200205" y="173171"/>
                    </a:cubicBezTo>
                    <a:cubicBezTo>
                      <a:pt x="138320" y="182606"/>
                      <a:pt x="76436" y="191741"/>
                      <a:pt x="14553" y="201126"/>
                    </a:cubicBezTo>
                    <a:cubicBezTo>
                      <a:pt x="4364" y="202683"/>
                      <a:pt x="400" y="198717"/>
                      <a:pt x="650" y="188478"/>
                    </a:cubicBezTo>
                    <a:cubicBezTo>
                      <a:pt x="1052" y="169708"/>
                      <a:pt x="1655" y="150837"/>
                      <a:pt x="450" y="132115"/>
                    </a:cubicBezTo>
                    <a:cubicBezTo>
                      <a:pt x="-403" y="119217"/>
                      <a:pt x="5920" y="114600"/>
                      <a:pt x="16661" y="112993"/>
                    </a:cubicBezTo>
                    <a:cubicBezTo>
                      <a:pt x="70866" y="104862"/>
                      <a:pt x="125120" y="96933"/>
                      <a:pt x="179375" y="88852"/>
                    </a:cubicBezTo>
                    <a:cubicBezTo>
                      <a:pt x="244421" y="79166"/>
                      <a:pt x="309467" y="69328"/>
                      <a:pt x="374563" y="59591"/>
                    </a:cubicBezTo>
                    <a:cubicBezTo>
                      <a:pt x="448543" y="48499"/>
                      <a:pt x="522573" y="37509"/>
                      <a:pt x="596601" y="26417"/>
                    </a:cubicBezTo>
                    <a:cubicBezTo>
                      <a:pt x="652111" y="18085"/>
                      <a:pt x="707722" y="10356"/>
                      <a:pt x="763031" y="9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56">
                <a:extLst>
                  <a:ext uri="{FF2B5EF4-FFF2-40B4-BE49-F238E27FC236}">
                    <a16:creationId xmlns:a16="http://schemas.microsoft.com/office/drawing/2014/main" id="{5A26B733-CEDD-48B0-AF4C-7413EA61274E}"/>
                  </a:ext>
                </a:extLst>
              </p:cNvPr>
              <p:cNvSpPr/>
              <p:nvPr/>
            </p:nvSpPr>
            <p:spPr>
              <a:xfrm>
                <a:off x="9190015" y="4572288"/>
                <a:ext cx="475750" cy="149906"/>
              </a:xfrm>
              <a:custGeom>
                <a:avLst/>
                <a:gdLst>
                  <a:gd name="connsiteX0" fmla="*/ 235 w 370838"/>
                  <a:gd name="connsiteY0" fmla="*/ 6142 h 116849"/>
                  <a:gd name="connsiteX1" fmla="*/ 85364 w 370838"/>
                  <a:gd name="connsiteY1" fmla="*/ 46007 h 116849"/>
                  <a:gd name="connsiteX2" fmla="*/ 322716 w 370838"/>
                  <a:gd name="connsiteY2" fmla="*/ 35757 h 116849"/>
                  <a:gd name="connsiteX3" fmla="*/ 352488 w 370838"/>
                  <a:gd name="connsiteY3" fmla="*/ 21439 h 116849"/>
                  <a:gd name="connsiteX4" fmla="*/ 367276 w 370838"/>
                  <a:gd name="connsiteY4" fmla="*/ 0 h 116849"/>
                  <a:gd name="connsiteX5" fmla="*/ 366533 w 370838"/>
                  <a:gd name="connsiteY5" fmla="*/ 67877 h 116849"/>
                  <a:gd name="connsiteX6" fmla="*/ 346972 w 370838"/>
                  <a:gd name="connsiteY6" fmla="*/ 87516 h 116849"/>
                  <a:gd name="connsiteX7" fmla="*/ 256835 w 370838"/>
                  <a:gd name="connsiteY7" fmla="*/ 111850 h 116849"/>
                  <a:gd name="connsiteX8" fmla="*/ 60169 w 370838"/>
                  <a:gd name="connsiteY8" fmla="*/ 101600 h 116849"/>
                  <a:gd name="connsiteX9" fmla="*/ 23395 w 370838"/>
                  <a:gd name="connsiteY9" fmla="*/ 87868 h 116849"/>
                  <a:gd name="connsiteX10" fmla="*/ 0 w 370838"/>
                  <a:gd name="connsiteY10" fmla="*/ 59974 h 116849"/>
                  <a:gd name="connsiteX11" fmla="*/ 235 w 370838"/>
                  <a:gd name="connsiteY11" fmla="*/ 6142 h 11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0838" h="116849">
                    <a:moveTo>
                      <a:pt x="235" y="6142"/>
                    </a:moveTo>
                    <a:cubicBezTo>
                      <a:pt x="22065" y="33410"/>
                      <a:pt x="53793" y="40452"/>
                      <a:pt x="85364" y="46007"/>
                    </a:cubicBezTo>
                    <a:cubicBezTo>
                      <a:pt x="165094" y="60013"/>
                      <a:pt x="244512" y="60013"/>
                      <a:pt x="322716" y="35757"/>
                    </a:cubicBezTo>
                    <a:cubicBezTo>
                      <a:pt x="333318" y="32471"/>
                      <a:pt x="343412" y="27894"/>
                      <a:pt x="352488" y="21439"/>
                    </a:cubicBezTo>
                    <a:cubicBezTo>
                      <a:pt x="359882" y="16157"/>
                      <a:pt x="367159" y="10446"/>
                      <a:pt x="367276" y="0"/>
                    </a:cubicBezTo>
                    <a:cubicBezTo>
                      <a:pt x="372049" y="22691"/>
                      <a:pt x="372245" y="45303"/>
                      <a:pt x="366533" y="67877"/>
                    </a:cubicBezTo>
                    <a:cubicBezTo>
                      <a:pt x="364146" y="78518"/>
                      <a:pt x="355540" y="83134"/>
                      <a:pt x="346972" y="87516"/>
                    </a:cubicBezTo>
                    <a:cubicBezTo>
                      <a:pt x="318687" y="102030"/>
                      <a:pt x="287937" y="107663"/>
                      <a:pt x="256835" y="111850"/>
                    </a:cubicBezTo>
                    <a:cubicBezTo>
                      <a:pt x="190641" y="120769"/>
                      <a:pt x="125033" y="117992"/>
                      <a:pt x="60169" y="101600"/>
                    </a:cubicBezTo>
                    <a:cubicBezTo>
                      <a:pt x="47416" y="98392"/>
                      <a:pt x="35053" y="94088"/>
                      <a:pt x="23395" y="87868"/>
                    </a:cubicBezTo>
                    <a:cubicBezTo>
                      <a:pt x="11815" y="81726"/>
                      <a:pt x="2739" y="73510"/>
                      <a:pt x="0" y="59974"/>
                    </a:cubicBezTo>
                    <a:cubicBezTo>
                      <a:pt x="117" y="41978"/>
                      <a:pt x="196" y="24060"/>
                      <a:pt x="235" y="614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57">
                <a:extLst>
                  <a:ext uri="{FF2B5EF4-FFF2-40B4-BE49-F238E27FC236}">
                    <a16:creationId xmlns:a16="http://schemas.microsoft.com/office/drawing/2014/main" id="{1C1EACAC-0D51-40CE-A0B3-850246B3065B}"/>
                  </a:ext>
                </a:extLst>
              </p:cNvPr>
              <p:cNvSpPr/>
              <p:nvPr/>
            </p:nvSpPr>
            <p:spPr>
              <a:xfrm>
                <a:off x="9189814" y="5767353"/>
                <a:ext cx="474902" cy="150004"/>
              </a:xfrm>
              <a:custGeom>
                <a:avLst/>
                <a:gdLst>
                  <a:gd name="connsiteX0" fmla="*/ 0 w 370177"/>
                  <a:gd name="connsiteY0" fmla="*/ 7277 h 116925"/>
                  <a:gd name="connsiteX1" fmla="*/ 43386 w 370177"/>
                  <a:gd name="connsiteY1" fmla="*/ 35679 h 116925"/>
                  <a:gd name="connsiteX2" fmla="*/ 322090 w 370177"/>
                  <a:gd name="connsiteY2" fmla="*/ 35679 h 116925"/>
                  <a:gd name="connsiteX3" fmla="*/ 367433 w 370177"/>
                  <a:gd name="connsiteY3" fmla="*/ 0 h 116925"/>
                  <a:gd name="connsiteX4" fmla="*/ 367002 w 370177"/>
                  <a:gd name="connsiteY4" fmla="*/ 65842 h 116925"/>
                  <a:gd name="connsiteX5" fmla="*/ 338600 w 370177"/>
                  <a:gd name="connsiteY5" fmla="*/ 91389 h 116925"/>
                  <a:gd name="connsiteX6" fmla="*/ 248972 w 370177"/>
                  <a:gd name="connsiteY6" fmla="*/ 113062 h 116925"/>
                  <a:gd name="connsiteX7" fmla="*/ 99330 w 370177"/>
                  <a:gd name="connsiteY7" fmla="*/ 110558 h 116925"/>
                  <a:gd name="connsiteX8" fmla="*/ 29185 w 370177"/>
                  <a:gd name="connsiteY8" fmla="*/ 91584 h 116925"/>
                  <a:gd name="connsiteX9" fmla="*/ 78 w 370177"/>
                  <a:gd name="connsiteY9" fmla="*/ 63338 h 116925"/>
                  <a:gd name="connsiteX10" fmla="*/ 0 w 370177"/>
                  <a:gd name="connsiteY10" fmla="*/ 7277 h 1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177" h="116925">
                    <a:moveTo>
                      <a:pt x="0" y="7277"/>
                    </a:moveTo>
                    <a:cubicBezTo>
                      <a:pt x="10876" y="22221"/>
                      <a:pt x="26329" y="30671"/>
                      <a:pt x="43386" y="35679"/>
                    </a:cubicBezTo>
                    <a:cubicBezTo>
                      <a:pt x="136222" y="62869"/>
                      <a:pt x="229332" y="62986"/>
                      <a:pt x="322090" y="35679"/>
                    </a:cubicBezTo>
                    <a:cubicBezTo>
                      <a:pt x="341182" y="30046"/>
                      <a:pt x="360743" y="22573"/>
                      <a:pt x="367433" y="0"/>
                    </a:cubicBezTo>
                    <a:cubicBezTo>
                      <a:pt x="371423" y="21986"/>
                      <a:pt x="370875" y="43895"/>
                      <a:pt x="367002" y="65842"/>
                    </a:cubicBezTo>
                    <a:cubicBezTo>
                      <a:pt x="362269" y="79613"/>
                      <a:pt x="350806" y="85951"/>
                      <a:pt x="338600" y="91389"/>
                    </a:cubicBezTo>
                    <a:cubicBezTo>
                      <a:pt x="310080" y="104103"/>
                      <a:pt x="279682" y="109502"/>
                      <a:pt x="248972" y="113062"/>
                    </a:cubicBezTo>
                    <a:cubicBezTo>
                      <a:pt x="199013" y="118852"/>
                      <a:pt x="149094" y="118226"/>
                      <a:pt x="99330" y="110558"/>
                    </a:cubicBezTo>
                    <a:cubicBezTo>
                      <a:pt x="75231" y="106842"/>
                      <a:pt x="51758" y="100895"/>
                      <a:pt x="29185" y="91584"/>
                    </a:cubicBezTo>
                    <a:cubicBezTo>
                      <a:pt x="15805" y="86068"/>
                      <a:pt x="3677" y="79026"/>
                      <a:pt x="78" y="63338"/>
                    </a:cubicBezTo>
                    <a:cubicBezTo>
                      <a:pt x="39" y="44638"/>
                      <a:pt x="39" y="25977"/>
                      <a:pt x="0" y="727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58">
                <a:extLst>
                  <a:ext uri="{FF2B5EF4-FFF2-40B4-BE49-F238E27FC236}">
                    <a16:creationId xmlns:a16="http://schemas.microsoft.com/office/drawing/2014/main" id="{6596FF81-584B-48CB-AF54-362C568FD31B}"/>
                  </a:ext>
                </a:extLst>
              </p:cNvPr>
              <p:cNvSpPr/>
              <p:nvPr/>
            </p:nvSpPr>
            <p:spPr>
              <a:xfrm>
                <a:off x="9186651" y="5911045"/>
                <a:ext cx="474241" cy="144001"/>
              </a:xfrm>
              <a:custGeom>
                <a:avLst/>
                <a:gdLst>
                  <a:gd name="connsiteX0" fmla="*/ 369663 w 369662"/>
                  <a:gd name="connsiteY0" fmla="*/ 63612 h 112246"/>
                  <a:gd name="connsiteX1" fmla="*/ 304329 w 369662"/>
                  <a:gd name="connsiteY1" fmla="*/ 97961 h 112246"/>
                  <a:gd name="connsiteX2" fmla="*/ 51836 w 369662"/>
                  <a:gd name="connsiteY2" fmla="*/ 94049 h 112246"/>
                  <a:gd name="connsiteX3" fmla="*/ 2856 w 369662"/>
                  <a:gd name="connsiteY3" fmla="*/ 65881 h 112246"/>
                  <a:gd name="connsiteX4" fmla="*/ 0 w 369662"/>
                  <a:gd name="connsiteY4" fmla="*/ 7003 h 112246"/>
                  <a:gd name="connsiteX5" fmla="*/ 6964 w 369662"/>
                  <a:gd name="connsiteY5" fmla="*/ 7864 h 112246"/>
                  <a:gd name="connsiteX6" fmla="*/ 106020 w 369662"/>
                  <a:gd name="connsiteY6" fmla="*/ 44755 h 112246"/>
                  <a:gd name="connsiteX7" fmla="*/ 293962 w 369662"/>
                  <a:gd name="connsiteY7" fmla="*/ 39044 h 112246"/>
                  <a:gd name="connsiteX8" fmla="*/ 349006 w 369662"/>
                  <a:gd name="connsiteY8" fmla="*/ 18622 h 112246"/>
                  <a:gd name="connsiteX9" fmla="*/ 369467 w 369662"/>
                  <a:gd name="connsiteY9" fmla="*/ 0 h 112246"/>
                  <a:gd name="connsiteX10" fmla="*/ 369663 w 369662"/>
                  <a:gd name="connsiteY10" fmla="*/ 63612 h 11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9662" h="112246">
                    <a:moveTo>
                      <a:pt x="369663" y="63612"/>
                    </a:moveTo>
                    <a:cubicBezTo>
                      <a:pt x="353153" y="85051"/>
                      <a:pt x="328859" y="92289"/>
                      <a:pt x="304329" y="97961"/>
                    </a:cubicBezTo>
                    <a:cubicBezTo>
                      <a:pt x="219904" y="117522"/>
                      <a:pt x="135636" y="117718"/>
                      <a:pt x="51836" y="94049"/>
                    </a:cubicBezTo>
                    <a:cubicBezTo>
                      <a:pt x="33215" y="88807"/>
                      <a:pt x="16040" y="80708"/>
                      <a:pt x="2856" y="65881"/>
                    </a:cubicBezTo>
                    <a:cubicBezTo>
                      <a:pt x="-1800" y="46438"/>
                      <a:pt x="2113" y="26603"/>
                      <a:pt x="0" y="7003"/>
                    </a:cubicBezTo>
                    <a:cubicBezTo>
                      <a:pt x="2543" y="5438"/>
                      <a:pt x="5125" y="6181"/>
                      <a:pt x="6964" y="7864"/>
                    </a:cubicBezTo>
                    <a:cubicBezTo>
                      <a:pt x="34858" y="33919"/>
                      <a:pt x="70732" y="40061"/>
                      <a:pt x="106020" y="44755"/>
                    </a:cubicBezTo>
                    <a:cubicBezTo>
                      <a:pt x="168772" y="53088"/>
                      <a:pt x="231719" y="53323"/>
                      <a:pt x="293962" y="39044"/>
                    </a:cubicBezTo>
                    <a:cubicBezTo>
                      <a:pt x="313132" y="34662"/>
                      <a:pt x="331871" y="29068"/>
                      <a:pt x="349006" y="18622"/>
                    </a:cubicBezTo>
                    <a:cubicBezTo>
                      <a:pt x="357222" y="13615"/>
                      <a:pt x="358865" y="1956"/>
                      <a:pt x="369467" y="0"/>
                    </a:cubicBezTo>
                    <a:cubicBezTo>
                      <a:pt x="369545" y="21243"/>
                      <a:pt x="369584" y="42447"/>
                      <a:pt x="369663" y="6361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59">
                <a:extLst>
                  <a:ext uri="{FF2B5EF4-FFF2-40B4-BE49-F238E27FC236}">
                    <a16:creationId xmlns:a16="http://schemas.microsoft.com/office/drawing/2014/main" id="{88D7B3FA-8ACD-4A14-80AA-9F920DA586C2}"/>
                  </a:ext>
                </a:extLst>
              </p:cNvPr>
              <p:cNvSpPr/>
              <p:nvPr/>
            </p:nvSpPr>
            <p:spPr>
              <a:xfrm>
                <a:off x="9189564" y="4715830"/>
                <a:ext cx="475580" cy="143720"/>
              </a:xfrm>
              <a:custGeom>
                <a:avLst/>
                <a:gdLst>
                  <a:gd name="connsiteX0" fmla="*/ 367237 w 370706"/>
                  <a:gd name="connsiteY0" fmla="*/ 66194 h 112027"/>
                  <a:gd name="connsiteX1" fmla="*/ 287272 w 370706"/>
                  <a:gd name="connsiteY1" fmla="*/ 101717 h 112027"/>
                  <a:gd name="connsiteX2" fmla="*/ 59504 w 370706"/>
                  <a:gd name="connsiteY2" fmla="*/ 96474 h 112027"/>
                  <a:gd name="connsiteX3" fmla="*/ 469 w 370706"/>
                  <a:gd name="connsiteY3" fmla="*/ 62947 h 112027"/>
                  <a:gd name="connsiteX4" fmla="*/ 0 w 370706"/>
                  <a:gd name="connsiteY4" fmla="*/ 7433 h 112027"/>
                  <a:gd name="connsiteX5" fmla="*/ 5829 w 370706"/>
                  <a:gd name="connsiteY5" fmla="*/ 8333 h 112027"/>
                  <a:gd name="connsiteX6" fmla="*/ 131215 w 370706"/>
                  <a:gd name="connsiteY6" fmla="*/ 47690 h 112027"/>
                  <a:gd name="connsiteX7" fmla="*/ 286724 w 370706"/>
                  <a:gd name="connsiteY7" fmla="*/ 40530 h 112027"/>
                  <a:gd name="connsiteX8" fmla="*/ 367550 w 370706"/>
                  <a:gd name="connsiteY8" fmla="*/ 0 h 112027"/>
                  <a:gd name="connsiteX9" fmla="*/ 367237 w 370706"/>
                  <a:gd name="connsiteY9" fmla="*/ 66194 h 11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706" h="112027">
                    <a:moveTo>
                      <a:pt x="367237" y="66194"/>
                    </a:moveTo>
                    <a:cubicBezTo>
                      <a:pt x="345407" y="88846"/>
                      <a:pt x="316340" y="96161"/>
                      <a:pt x="287272" y="101717"/>
                    </a:cubicBezTo>
                    <a:cubicBezTo>
                      <a:pt x="211102" y="116309"/>
                      <a:pt x="134931" y="116153"/>
                      <a:pt x="59504" y="96474"/>
                    </a:cubicBezTo>
                    <a:cubicBezTo>
                      <a:pt x="37127" y="90645"/>
                      <a:pt x="15023" y="83134"/>
                      <a:pt x="469" y="62947"/>
                    </a:cubicBezTo>
                    <a:cubicBezTo>
                      <a:pt x="313" y="44442"/>
                      <a:pt x="157" y="25938"/>
                      <a:pt x="0" y="7433"/>
                    </a:cubicBezTo>
                    <a:cubicBezTo>
                      <a:pt x="2034" y="7120"/>
                      <a:pt x="4264" y="7042"/>
                      <a:pt x="5829" y="8333"/>
                    </a:cubicBezTo>
                    <a:cubicBezTo>
                      <a:pt x="42408" y="38066"/>
                      <a:pt x="86929" y="44247"/>
                      <a:pt x="131215" y="47690"/>
                    </a:cubicBezTo>
                    <a:cubicBezTo>
                      <a:pt x="183090" y="51719"/>
                      <a:pt x="235240" y="51758"/>
                      <a:pt x="286724" y="40530"/>
                    </a:cubicBezTo>
                    <a:cubicBezTo>
                      <a:pt x="317278" y="33879"/>
                      <a:pt x="346228" y="24725"/>
                      <a:pt x="367550" y="0"/>
                    </a:cubicBezTo>
                    <a:cubicBezTo>
                      <a:pt x="372166" y="22104"/>
                      <a:pt x="371423" y="44169"/>
                      <a:pt x="367237" y="6619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68">
                <a:extLst>
                  <a:ext uri="{FF2B5EF4-FFF2-40B4-BE49-F238E27FC236}">
                    <a16:creationId xmlns:a16="http://schemas.microsoft.com/office/drawing/2014/main" id="{11FABBC0-3E39-4A78-AFF3-0A1FB008962B}"/>
                  </a:ext>
                </a:extLst>
              </p:cNvPr>
              <p:cNvSpPr/>
              <p:nvPr/>
            </p:nvSpPr>
            <p:spPr>
              <a:xfrm>
                <a:off x="8099153" y="4602664"/>
                <a:ext cx="791282" cy="1160545"/>
              </a:xfrm>
              <a:custGeom>
                <a:avLst/>
                <a:gdLst>
                  <a:gd name="connsiteX0" fmla="*/ 23229 w 791282"/>
                  <a:gd name="connsiteY0" fmla="*/ 961821 h 1160545"/>
                  <a:gd name="connsiteX1" fmla="*/ 135955 w 791282"/>
                  <a:gd name="connsiteY1" fmla="*/ 979941 h 1160545"/>
                  <a:gd name="connsiteX2" fmla="*/ 356187 w 791282"/>
                  <a:gd name="connsiteY2" fmla="*/ 1012312 h 1160545"/>
                  <a:gd name="connsiteX3" fmla="*/ 566682 w 791282"/>
                  <a:gd name="connsiteY3" fmla="*/ 1044484 h 1160545"/>
                  <a:gd name="connsiteX4" fmla="*/ 761919 w 791282"/>
                  <a:gd name="connsiteY4" fmla="*/ 1073694 h 1160545"/>
                  <a:gd name="connsiteX5" fmla="*/ 786613 w 791282"/>
                  <a:gd name="connsiteY5" fmla="*/ 1100747 h 1160545"/>
                  <a:gd name="connsiteX6" fmla="*/ 786463 w 791282"/>
                  <a:gd name="connsiteY6" fmla="*/ 1122078 h 1160545"/>
                  <a:gd name="connsiteX7" fmla="*/ 743651 w 791282"/>
                  <a:gd name="connsiteY7" fmla="*/ 1157210 h 1160545"/>
                  <a:gd name="connsiteX8" fmla="*/ 467858 w 791282"/>
                  <a:gd name="connsiteY8" fmla="*/ 1116807 h 1160545"/>
                  <a:gd name="connsiteX9" fmla="*/ 175253 w 791282"/>
                  <a:gd name="connsiteY9" fmla="*/ 1071386 h 1160545"/>
                  <a:gd name="connsiteX10" fmla="*/ 14396 w 791282"/>
                  <a:gd name="connsiteY10" fmla="*/ 1047646 h 1160545"/>
                  <a:gd name="connsiteX11" fmla="*/ 442 w 791282"/>
                  <a:gd name="connsiteY11" fmla="*/ 1031887 h 1160545"/>
                  <a:gd name="connsiteX12" fmla="*/ 241 w 791282"/>
                  <a:gd name="connsiteY12" fmla="*/ 981345 h 1160545"/>
                  <a:gd name="connsiteX13" fmla="*/ 23229 w 791282"/>
                  <a:gd name="connsiteY13" fmla="*/ 961821 h 1160545"/>
                  <a:gd name="connsiteX14" fmla="*/ 27144 w 791282"/>
                  <a:gd name="connsiteY14" fmla="*/ 592 h 1160545"/>
                  <a:gd name="connsiteX15" fmla="*/ 381181 w 791282"/>
                  <a:gd name="connsiteY15" fmla="*/ 54545 h 1160545"/>
                  <a:gd name="connsiteX16" fmla="*/ 704554 w 791282"/>
                  <a:gd name="connsiteY16" fmla="*/ 104082 h 1160545"/>
                  <a:gd name="connsiteX17" fmla="*/ 767892 w 791282"/>
                  <a:gd name="connsiteY17" fmla="*/ 112565 h 1160545"/>
                  <a:gd name="connsiteX18" fmla="*/ 791281 w 791282"/>
                  <a:gd name="connsiteY18" fmla="*/ 139266 h 1160545"/>
                  <a:gd name="connsiteX19" fmla="*/ 790829 w 791282"/>
                  <a:gd name="connsiteY19" fmla="*/ 549867 h 1160545"/>
                  <a:gd name="connsiteX20" fmla="*/ 790829 w 791282"/>
                  <a:gd name="connsiteY20" fmla="*/ 958510 h 1160545"/>
                  <a:gd name="connsiteX21" fmla="*/ 767190 w 791282"/>
                  <a:gd name="connsiteY21" fmla="*/ 979038 h 1160545"/>
                  <a:gd name="connsiteX22" fmla="*/ 522114 w 791282"/>
                  <a:gd name="connsiteY22" fmla="*/ 941998 h 1160545"/>
                  <a:gd name="connsiteX23" fmla="*/ 303890 w 791282"/>
                  <a:gd name="connsiteY23" fmla="*/ 908872 h 1160545"/>
                  <a:gd name="connsiteX24" fmla="*/ 81750 w 791282"/>
                  <a:gd name="connsiteY24" fmla="*/ 875748 h 1160545"/>
                  <a:gd name="connsiteX25" fmla="*/ 24233 w 791282"/>
                  <a:gd name="connsiteY25" fmla="*/ 867517 h 1160545"/>
                  <a:gd name="connsiteX26" fmla="*/ 7971 w 791282"/>
                  <a:gd name="connsiteY26" fmla="*/ 842522 h 1160545"/>
                  <a:gd name="connsiteX27" fmla="*/ 8123 w 791282"/>
                  <a:gd name="connsiteY27" fmla="*/ 157584 h 1160545"/>
                  <a:gd name="connsiteX28" fmla="*/ 7821 w 791282"/>
                  <a:gd name="connsiteY28" fmla="*/ 17505 h 1160545"/>
                  <a:gd name="connsiteX29" fmla="*/ 27144 w 791282"/>
                  <a:gd name="connsiteY29" fmla="*/ 592 h 116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1282" h="1160545">
                    <a:moveTo>
                      <a:pt x="23229" y="961821"/>
                    </a:moveTo>
                    <a:cubicBezTo>
                      <a:pt x="60821" y="967894"/>
                      <a:pt x="98313" y="974269"/>
                      <a:pt x="135955" y="979941"/>
                    </a:cubicBezTo>
                    <a:cubicBezTo>
                      <a:pt x="209332" y="990931"/>
                      <a:pt x="282810" y="1001320"/>
                      <a:pt x="356187" y="1012312"/>
                    </a:cubicBezTo>
                    <a:cubicBezTo>
                      <a:pt x="426401" y="1022803"/>
                      <a:pt x="496516" y="1033743"/>
                      <a:pt x="566682" y="1044484"/>
                    </a:cubicBezTo>
                    <a:cubicBezTo>
                      <a:pt x="631728" y="1054421"/>
                      <a:pt x="696622" y="1065413"/>
                      <a:pt x="761919" y="1073694"/>
                    </a:cubicBezTo>
                    <a:cubicBezTo>
                      <a:pt x="780941" y="1076103"/>
                      <a:pt x="789122" y="1081474"/>
                      <a:pt x="786613" y="1100747"/>
                    </a:cubicBezTo>
                    <a:cubicBezTo>
                      <a:pt x="785709" y="1107723"/>
                      <a:pt x="786463" y="1114950"/>
                      <a:pt x="786463" y="1122078"/>
                    </a:cubicBezTo>
                    <a:cubicBezTo>
                      <a:pt x="786463" y="1164638"/>
                      <a:pt x="786613" y="1163735"/>
                      <a:pt x="743651" y="1157210"/>
                    </a:cubicBezTo>
                    <a:cubicBezTo>
                      <a:pt x="651804" y="1143207"/>
                      <a:pt x="559755" y="1130659"/>
                      <a:pt x="467858" y="1116807"/>
                    </a:cubicBezTo>
                    <a:cubicBezTo>
                      <a:pt x="370240" y="1102101"/>
                      <a:pt x="272771" y="1086442"/>
                      <a:pt x="175253" y="1071386"/>
                    </a:cubicBezTo>
                    <a:cubicBezTo>
                      <a:pt x="121700" y="1063104"/>
                      <a:pt x="68098" y="1054874"/>
                      <a:pt x="14396" y="1047646"/>
                    </a:cubicBezTo>
                    <a:cubicBezTo>
                      <a:pt x="3303" y="1046140"/>
                      <a:pt x="141" y="1042226"/>
                      <a:pt x="442" y="1031887"/>
                    </a:cubicBezTo>
                    <a:cubicBezTo>
                      <a:pt x="994" y="1015023"/>
                      <a:pt x="1897" y="998059"/>
                      <a:pt x="241" y="981345"/>
                    </a:cubicBezTo>
                    <a:cubicBezTo>
                      <a:pt x="-1665" y="962022"/>
                      <a:pt x="7871" y="959312"/>
                      <a:pt x="23229" y="961821"/>
                    </a:cubicBezTo>
                    <a:close/>
                    <a:moveTo>
                      <a:pt x="27144" y="592"/>
                    </a:moveTo>
                    <a:cubicBezTo>
                      <a:pt x="145140" y="18810"/>
                      <a:pt x="263186" y="36527"/>
                      <a:pt x="381181" y="54545"/>
                    </a:cubicBezTo>
                    <a:cubicBezTo>
                      <a:pt x="488989" y="71008"/>
                      <a:pt x="596746" y="87670"/>
                      <a:pt x="704554" y="104082"/>
                    </a:cubicBezTo>
                    <a:cubicBezTo>
                      <a:pt x="725633" y="107295"/>
                      <a:pt x="746713" y="110657"/>
                      <a:pt x="767892" y="112565"/>
                    </a:cubicBezTo>
                    <a:cubicBezTo>
                      <a:pt x="785107" y="114121"/>
                      <a:pt x="791381" y="120796"/>
                      <a:pt x="791281" y="139266"/>
                    </a:cubicBezTo>
                    <a:cubicBezTo>
                      <a:pt x="790428" y="276133"/>
                      <a:pt x="790829" y="412999"/>
                      <a:pt x="790829" y="549867"/>
                    </a:cubicBezTo>
                    <a:cubicBezTo>
                      <a:pt x="790829" y="686081"/>
                      <a:pt x="790829" y="822296"/>
                      <a:pt x="790829" y="958510"/>
                    </a:cubicBezTo>
                    <a:cubicBezTo>
                      <a:pt x="790829" y="982952"/>
                      <a:pt x="790277" y="982601"/>
                      <a:pt x="767190" y="979038"/>
                    </a:cubicBezTo>
                    <a:cubicBezTo>
                      <a:pt x="685531" y="966340"/>
                      <a:pt x="603823" y="954345"/>
                      <a:pt x="522114" y="941998"/>
                    </a:cubicBezTo>
                    <a:cubicBezTo>
                      <a:pt x="449389" y="931006"/>
                      <a:pt x="376664" y="919814"/>
                      <a:pt x="303890" y="908872"/>
                    </a:cubicBezTo>
                    <a:cubicBezTo>
                      <a:pt x="229860" y="897730"/>
                      <a:pt x="155830" y="886790"/>
                      <a:pt x="81750" y="875748"/>
                    </a:cubicBezTo>
                    <a:cubicBezTo>
                      <a:pt x="62578" y="872887"/>
                      <a:pt x="43455" y="869624"/>
                      <a:pt x="24233" y="867517"/>
                    </a:cubicBezTo>
                    <a:cubicBezTo>
                      <a:pt x="7821" y="865710"/>
                      <a:pt x="7971" y="855070"/>
                      <a:pt x="7971" y="842522"/>
                    </a:cubicBezTo>
                    <a:cubicBezTo>
                      <a:pt x="8173" y="614210"/>
                      <a:pt x="8123" y="385897"/>
                      <a:pt x="8123" y="157584"/>
                    </a:cubicBezTo>
                    <a:cubicBezTo>
                      <a:pt x="8123" y="110909"/>
                      <a:pt x="8624" y="64181"/>
                      <a:pt x="7821" y="17505"/>
                    </a:cubicBezTo>
                    <a:cubicBezTo>
                      <a:pt x="7569" y="2248"/>
                      <a:pt x="12690" y="-1668"/>
                      <a:pt x="27144" y="5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70">
              <a:extLst>
                <a:ext uri="{FF2B5EF4-FFF2-40B4-BE49-F238E27FC236}">
                  <a16:creationId xmlns:a16="http://schemas.microsoft.com/office/drawing/2014/main" id="{7894704A-5D05-4CAC-AFCA-9412DD400167}"/>
                </a:ext>
              </a:extLst>
            </p:cNvPr>
            <p:cNvGrpSpPr/>
            <p:nvPr/>
          </p:nvGrpSpPr>
          <p:grpSpPr>
            <a:xfrm>
              <a:off x="8602144" y="2760634"/>
              <a:ext cx="1652749" cy="1664019"/>
              <a:chOff x="8602144" y="2760634"/>
              <a:chExt cx="1652749" cy="1664019"/>
            </a:xfrm>
          </p:grpSpPr>
          <p:sp>
            <p:nvSpPr>
              <p:cNvPr id="9" name="Freeform: Shape 44">
                <a:extLst>
                  <a:ext uri="{FF2B5EF4-FFF2-40B4-BE49-F238E27FC236}">
                    <a16:creationId xmlns:a16="http://schemas.microsoft.com/office/drawing/2014/main" id="{2F3EF727-F004-4FEB-866E-283857B60787}"/>
                  </a:ext>
                </a:extLst>
              </p:cNvPr>
              <p:cNvSpPr/>
              <p:nvPr/>
            </p:nvSpPr>
            <p:spPr>
              <a:xfrm>
                <a:off x="9346539" y="2761296"/>
                <a:ext cx="908354" cy="1222797"/>
              </a:xfrm>
              <a:custGeom>
                <a:avLst/>
                <a:gdLst>
                  <a:gd name="connsiteX0" fmla="*/ 71959 w 708045"/>
                  <a:gd name="connsiteY0" fmla="*/ 0 h 953148"/>
                  <a:gd name="connsiteX1" fmla="*/ 274885 w 708045"/>
                  <a:gd name="connsiteY1" fmla="*/ 43738 h 953148"/>
                  <a:gd name="connsiteX2" fmla="*/ 696071 w 708045"/>
                  <a:gd name="connsiteY2" fmla="*/ 555296 h 953148"/>
                  <a:gd name="connsiteX3" fmla="*/ 652293 w 708045"/>
                  <a:gd name="connsiteY3" fmla="*/ 940725 h 953148"/>
                  <a:gd name="connsiteX4" fmla="*/ 633632 w 708045"/>
                  <a:gd name="connsiteY4" fmla="*/ 952813 h 953148"/>
                  <a:gd name="connsiteX5" fmla="*/ 592906 w 708045"/>
                  <a:gd name="connsiteY5" fmla="*/ 948901 h 953148"/>
                  <a:gd name="connsiteX6" fmla="*/ 515875 w 708045"/>
                  <a:gd name="connsiteY6" fmla="*/ 938143 h 953148"/>
                  <a:gd name="connsiteX7" fmla="*/ 238267 w 708045"/>
                  <a:gd name="connsiteY7" fmla="*/ 795035 h 953148"/>
                  <a:gd name="connsiteX8" fmla="*/ 78610 w 708045"/>
                  <a:gd name="connsiteY8" fmla="*/ 593244 h 953148"/>
                  <a:gd name="connsiteX9" fmla="*/ 60379 w 708045"/>
                  <a:gd name="connsiteY9" fmla="*/ 560108 h 953148"/>
                  <a:gd name="connsiteX10" fmla="*/ 9912 w 708045"/>
                  <a:gd name="connsiteY10" fmla="*/ 393723 h 953148"/>
                  <a:gd name="connsiteX11" fmla="*/ 21492 w 708045"/>
                  <a:gd name="connsiteY11" fmla="*/ 109815 h 953148"/>
                  <a:gd name="connsiteX12" fmla="*/ 52672 w 708045"/>
                  <a:gd name="connsiteY12" fmla="*/ 16470 h 953148"/>
                  <a:gd name="connsiteX13" fmla="*/ 71959 w 708045"/>
                  <a:gd name="connsiteY13" fmla="*/ 0 h 953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8045" h="953148">
                    <a:moveTo>
                      <a:pt x="71959" y="0"/>
                    </a:moveTo>
                    <a:cubicBezTo>
                      <a:pt x="142261" y="2230"/>
                      <a:pt x="210216" y="17135"/>
                      <a:pt x="274885" y="43738"/>
                    </a:cubicBezTo>
                    <a:cubicBezTo>
                      <a:pt x="506369" y="138844"/>
                      <a:pt x="647481" y="310471"/>
                      <a:pt x="696071" y="555296"/>
                    </a:cubicBezTo>
                    <a:cubicBezTo>
                      <a:pt x="722282" y="687293"/>
                      <a:pt x="704482" y="816434"/>
                      <a:pt x="652293" y="940725"/>
                    </a:cubicBezTo>
                    <a:cubicBezTo>
                      <a:pt x="648381" y="949996"/>
                      <a:pt x="644234" y="954456"/>
                      <a:pt x="633632" y="952813"/>
                    </a:cubicBezTo>
                    <a:cubicBezTo>
                      <a:pt x="620174" y="950740"/>
                      <a:pt x="606521" y="950153"/>
                      <a:pt x="592906" y="948901"/>
                    </a:cubicBezTo>
                    <a:cubicBezTo>
                      <a:pt x="566108" y="953478"/>
                      <a:pt x="540952" y="944441"/>
                      <a:pt x="515875" y="938143"/>
                    </a:cubicBezTo>
                    <a:cubicBezTo>
                      <a:pt x="412281" y="912166"/>
                      <a:pt x="319405" y="864633"/>
                      <a:pt x="238267" y="795035"/>
                    </a:cubicBezTo>
                    <a:cubicBezTo>
                      <a:pt x="172033" y="738191"/>
                      <a:pt x="118514" y="671018"/>
                      <a:pt x="78610" y="593244"/>
                    </a:cubicBezTo>
                    <a:cubicBezTo>
                      <a:pt x="72859" y="582016"/>
                      <a:pt x="67578" y="570553"/>
                      <a:pt x="60379" y="560108"/>
                    </a:cubicBezTo>
                    <a:cubicBezTo>
                      <a:pt x="37884" y="506354"/>
                      <a:pt x="19888" y="451310"/>
                      <a:pt x="9912" y="393723"/>
                    </a:cubicBezTo>
                    <a:cubicBezTo>
                      <a:pt x="-6637" y="298187"/>
                      <a:pt x="-2255" y="203629"/>
                      <a:pt x="21492" y="109815"/>
                    </a:cubicBezTo>
                    <a:cubicBezTo>
                      <a:pt x="29551" y="77931"/>
                      <a:pt x="39840" y="46790"/>
                      <a:pt x="52672" y="16470"/>
                    </a:cubicBezTo>
                    <a:cubicBezTo>
                      <a:pt x="56428" y="7433"/>
                      <a:pt x="61240" y="430"/>
                      <a:pt x="71959" y="0"/>
                    </a:cubicBezTo>
                    <a:close/>
                  </a:path>
                </a:pathLst>
              </a:custGeom>
              <a:solidFill>
                <a:srgbClr val="824435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45">
                <a:extLst>
                  <a:ext uri="{FF2B5EF4-FFF2-40B4-BE49-F238E27FC236}">
                    <a16:creationId xmlns:a16="http://schemas.microsoft.com/office/drawing/2014/main" id="{CE4476C8-81DA-41CA-B3A1-AF99C4489150}"/>
                  </a:ext>
                </a:extLst>
              </p:cNvPr>
              <p:cNvSpPr/>
              <p:nvPr/>
            </p:nvSpPr>
            <p:spPr>
              <a:xfrm>
                <a:off x="8609518" y="2760634"/>
                <a:ext cx="829337" cy="1223567"/>
              </a:xfrm>
              <a:custGeom>
                <a:avLst/>
                <a:gdLst>
                  <a:gd name="connsiteX0" fmla="*/ 646453 w 646453"/>
                  <a:gd name="connsiteY0" fmla="*/ 516 h 953748"/>
                  <a:gd name="connsiteX1" fmla="*/ 632213 w 646453"/>
                  <a:gd name="connsiteY1" fmla="*/ 16948 h 953748"/>
                  <a:gd name="connsiteX2" fmla="*/ 583389 w 646453"/>
                  <a:gd name="connsiteY2" fmla="*/ 206024 h 953748"/>
                  <a:gd name="connsiteX3" fmla="*/ 585032 w 646453"/>
                  <a:gd name="connsiteY3" fmla="*/ 362394 h 953748"/>
                  <a:gd name="connsiteX4" fmla="*/ 635382 w 646453"/>
                  <a:gd name="connsiteY4" fmla="*/ 547949 h 953748"/>
                  <a:gd name="connsiteX5" fmla="*/ 637807 w 646453"/>
                  <a:gd name="connsiteY5" fmla="*/ 562267 h 953748"/>
                  <a:gd name="connsiteX6" fmla="*/ 635773 w 646453"/>
                  <a:gd name="connsiteY6" fmla="*/ 577877 h 953748"/>
                  <a:gd name="connsiteX7" fmla="*/ 531631 w 646453"/>
                  <a:gd name="connsiteY7" fmla="*/ 733269 h 953748"/>
                  <a:gd name="connsiteX8" fmla="*/ 260164 w 646453"/>
                  <a:gd name="connsiteY8" fmla="*/ 917690 h 953748"/>
                  <a:gd name="connsiteX9" fmla="*/ 139003 w 646453"/>
                  <a:gd name="connsiteY9" fmla="*/ 950474 h 953748"/>
                  <a:gd name="connsiteX10" fmla="*/ 116743 w 646453"/>
                  <a:gd name="connsiteY10" fmla="*/ 949417 h 953748"/>
                  <a:gd name="connsiteX11" fmla="*/ 73005 w 646453"/>
                  <a:gd name="connsiteY11" fmla="*/ 953486 h 953748"/>
                  <a:gd name="connsiteX12" fmla="*/ 55048 w 646453"/>
                  <a:gd name="connsiteY12" fmla="*/ 942297 h 953748"/>
                  <a:gd name="connsiteX13" fmla="*/ 2429 w 646453"/>
                  <a:gd name="connsiteY13" fmla="*/ 729044 h 953748"/>
                  <a:gd name="connsiteX14" fmla="*/ 82277 w 646453"/>
                  <a:gd name="connsiteY14" fmla="*/ 351400 h 953748"/>
                  <a:gd name="connsiteX15" fmla="*/ 540003 w 646453"/>
                  <a:gd name="connsiteY15" fmla="*/ 12175 h 953748"/>
                  <a:gd name="connsiteX16" fmla="*/ 646453 w 646453"/>
                  <a:gd name="connsiteY16" fmla="*/ 516 h 953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6453" h="953748">
                    <a:moveTo>
                      <a:pt x="646453" y="516"/>
                    </a:moveTo>
                    <a:cubicBezTo>
                      <a:pt x="639216" y="3842"/>
                      <a:pt x="635264" y="9710"/>
                      <a:pt x="632213" y="16948"/>
                    </a:cubicBezTo>
                    <a:cubicBezTo>
                      <a:pt x="606705" y="77586"/>
                      <a:pt x="590705" y="140886"/>
                      <a:pt x="583389" y="206024"/>
                    </a:cubicBezTo>
                    <a:cubicBezTo>
                      <a:pt x="577520" y="258017"/>
                      <a:pt x="578342" y="310166"/>
                      <a:pt x="585032" y="362394"/>
                    </a:cubicBezTo>
                    <a:cubicBezTo>
                      <a:pt x="593287" y="426749"/>
                      <a:pt x="610422" y="488327"/>
                      <a:pt x="635382" y="547949"/>
                    </a:cubicBezTo>
                    <a:cubicBezTo>
                      <a:pt x="637338" y="552604"/>
                      <a:pt x="640037" y="556986"/>
                      <a:pt x="637807" y="562267"/>
                    </a:cubicBezTo>
                    <a:cubicBezTo>
                      <a:pt x="641563" y="568018"/>
                      <a:pt x="638081" y="573026"/>
                      <a:pt x="635773" y="577877"/>
                    </a:cubicBezTo>
                    <a:cubicBezTo>
                      <a:pt x="608740" y="634799"/>
                      <a:pt x="573569" y="686245"/>
                      <a:pt x="531631" y="733269"/>
                    </a:cubicBezTo>
                    <a:cubicBezTo>
                      <a:pt x="456517" y="817498"/>
                      <a:pt x="365480" y="878059"/>
                      <a:pt x="260164" y="917690"/>
                    </a:cubicBezTo>
                    <a:cubicBezTo>
                      <a:pt x="220807" y="932517"/>
                      <a:pt x="180160" y="942336"/>
                      <a:pt x="139003" y="950474"/>
                    </a:cubicBezTo>
                    <a:cubicBezTo>
                      <a:pt x="131257" y="951999"/>
                      <a:pt x="124176" y="948948"/>
                      <a:pt x="116743" y="949417"/>
                    </a:cubicBezTo>
                    <a:cubicBezTo>
                      <a:pt x="102151" y="950708"/>
                      <a:pt x="87519" y="951530"/>
                      <a:pt x="73005" y="953486"/>
                    </a:cubicBezTo>
                    <a:cubicBezTo>
                      <a:pt x="63264" y="954816"/>
                      <a:pt x="58686" y="951100"/>
                      <a:pt x="55048" y="942297"/>
                    </a:cubicBezTo>
                    <a:cubicBezTo>
                      <a:pt x="26724" y="873834"/>
                      <a:pt x="8454" y="803102"/>
                      <a:pt x="2429" y="729044"/>
                    </a:cubicBezTo>
                    <a:cubicBezTo>
                      <a:pt x="-8486" y="595091"/>
                      <a:pt x="17256" y="468610"/>
                      <a:pt x="82277" y="351400"/>
                    </a:cubicBezTo>
                    <a:cubicBezTo>
                      <a:pt x="183211" y="169562"/>
                      <a:pt x="336491" y="56382"/>
                      <a:pt x="540003" y="12175"/>
                    </a:cubicBezTo>
                    <a:cubicBezTo>
                      <a:pt x="574978" y="4585"/>
                      <a:pt x="610265" y="-1909"/>
                      <a:pt x="646453" y="516"/>
                    </a:cubicBezTo>
                    <a:close/>
                  </a:path>
                </a:pathLst>
              </a:custGeom>
              <a:solidFill>
                <a:srgbClr val="6A352A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46">
                <a:extLst>
                  <a:ext uri="{FF2B5EF4-FFF2-40B4-BE49-F238E27FC236}">
                    <a16:creationId xmlns:a16="http://schemas.microsoft.com/office/drawing/2014/main" id="{AF505152-EBE5-40A5-9FCD-957B54A9CBAA}"/>
                  </a:ext>
                </a:extLst>
              </p:cNvPr>
              <p:cNvSpPr/>
              <p:nvPr/>
            </p:nvSpPr>
            <p:spPr>
              <a:xfrm>
                <a:off x="8750208" y="3481684"/>
                <a:ext cx="1358929" cy="894379"/>
              </a:xfrm>
              <a:custGeom>
                <a:avLst/>
                <a:gdLst>
                  <a:gd name="connsiteX0" fmla="*/ 7039 w 1059260"/>
                  <a:gd name="connsiteY0" fmla="*/ 387372 h 697152"/>
                  <a:gd name="connsiteX1" fmla="*/ 197563 w 1059260"/>
                  <a:gd name="connsiteY1" fmla="*/ 331310 h 697152"/>
                  <a:gd name="connsiteX2" fmla="*/ 524622 w 1059260"/>
                  <a:gd name="connsiteY2" fmla="*/ 10120 h 697152"/>
                  <a:gd name="connsiteX3" fmla="*/ 528103 w 1059260"/>
                  <a:gd name="connsiteY3" fmla="*/ 222 h 697152"/>
                  <a:gd name="connsiteX4" fmla="*/ 536280 w 1059260"/>
                  <a:gd name="connsiteY4" fmla="*/ 8750 h 697152"/>
                  <a:gd name="connsiteX5" fmla="*/ 853245 w 1059260"/>
                  <a:gd name="connsiteY5" fmla="*/ 325833 h 697152"/>
                  <a:gd name="connsiteX6" fmla="*/ 1053627 w 1059260"/>
                  <a:gd name="connsiteY6" fmla="*/ 385729 h 697152"/>
                  <a:gd name="connsiteX7" fmla="*/ 1057735 w 1059260"/>
                  <a:gd name="connsiteY7" fmla="*/ 387333 h 697152"/>
                  <a:gd name="connsiteX8" fmla="*/ 1059261 w 1059260"/>
                  <a:gd name="connsiteY8" fmla="*/ 414953 h 697152"/>
                  <a:gd name="connsiteX9" fmla="*/ 1058439 w 1059260"/>
                  <a:gd name="connsiteY9" fmla="*/ 552857 h 697152"/>
                  <a:gd name="connsiteX10" fmla="*/ 1056092 w 1059260"/>
                  <a:gd name="connsiteY10" fmla="*/ 576839 h 697152"/>
                  <a:gd name="connsiteX11" fmla="*/ 1032580 w 1059260"/>
                  <a:gd name="connsiteY11" fmla="*/ 588067 h 697152"/>
                  <a:gd name="connsiteX12" fmla="*/ 822104 w 1059260"/>
                  <a:gd name="connsiteY12" fmla="*/ 632979 h 697152"/>
                  <a:gd name="connsiteX13" fmla="*/ 647816 w 1059260"/>
                  <a:gd name="connsiteY13" fmla="*/ 690136 h 697152"/>
                  <a:gd name="connsiteX14" fmla="*/ 630250 w 1059260"/>
                  <a:gd name="connsiteY14" fmla="*/ 694009 h 697152"/>
                  <a:gd name="connsiteX15" fmla="*/ 613663 w 1059260"/>
                  <a:gd name="connsiteY15" fmla="*/ 675426 h 697152"/>
                  <a:gd name="connsiteX16" fmla="*/ 556936 w 1059260"/>
                  <a:gd name="connsiteY16" fmla="*/ 577348 h 697152"/>
                  <a:gd name="connsiteX17" fmla="*/ 506234 w 1059260"/>
                  <a:gd name="connsiteY17" fmla="*/ 577348 h 697152"/>
                  <a:gd name="connsiteX18" fmla="*/ 444774 w 1059260"/>
                  <a:gd name="connsiteY18" fmla="*/ 683172 h 697152"/>
                  <a:gd name="connsiteX19" fmla="*/ 431629 w 1059260"/>
                  <a:gd name="connsiteY19" fmla="*/ 696982 h 697152"/>
                  <a:gd name="connsiteX20" fmla="*/ 412616 w 1059260"/>
                  <a:gd name="connsiteY20" fmla="*/ 692640 h 697152"/>
                  <a:gd name="connsiteX21" fmla="*/ 13886 w 1059260"/>
                  <a:gd name="connsiteY21" fmla="*/ 590141 h 697152"/>
                  <a:gd name="connsiteX22" fmla="*/ 271 w 1059260"/>
                  <a:gd name="connsiteY22" fmla="*/ 579734 h 697152"/>
                  <a:gd name="connsiteX23" fmla="*/ 6257 w 1059260"/>
                  <a:gd name="connsiteY23" fmla="*/ 555596 h 697152"/>
                  <a:gd name="connsiteX24" fmla="*/ 6374 w 1059260"/>
                  <a:gd name="connsiteY24" fmla="*/ 435022 h 697152"/>
                  <a:gd name="connsiteX25" fmla="*/ 11773 w 1059260"/>
                  <a:gd name="connsiteY25" fmla="*/ 412136 h 697152"/>
                  <a:gd name="connsiteX26" fmla="*/ 7039 w 1059260"/>
                  <a:gd name="connsiteY26" fmla="*/ 387372 h 69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59260" h="697152">
                    <a:moveTo>
                      <a:pt x="7039" y="387372"/>
                    </a:moveTo>
                    <a:cubicBezTo>
                      <a:pt x="72959" y="376926"/>
                      <a:pt x="136846" y="359595"/>
                      <a:pt x="197563" y="331310"/>
                    </a:cubicBezTo>
                    <a:cubicBezTo>
                      <a:pt x="344504" y="262847"/>
                      <a:pt x="453029" y="155262"/>
                      <a:pt x="524622" y="10120"/>
                    </a:cubicBezTo>
                    <a:cubicBezTo>
                      <a:pt x="526147" y="7029"/>
                      <a:pt x="526930" y="3547"/>
                      <a:pt x="528103" y="222"/>
                    </a:cubicBezTo>
                    <a:cubicBezTo>
                      <a:pt x="535263" y="-1304"/>
                      <a:pt x="534676" y="5425"/>
                      <a:pt x="536280" y="8750"/>
                    </a:cubicBezTo>
                    <a:cubicBezTo>
                      <a:pt x="605799" y="150606"/>
                      <a:pt x="710998" y="256900"/>
                      <a:pt x="853245" y="325833"/>
                    </a:cubicBezTo>
                    <a:cubicBezTo>
                      <a:pt x="916662" y="356583"/>
                      <a:pt x="983325" y="377435"/>
                      <a:pt x="1053627" y="385729"/>
                    </a:cubicBezTo>
                    <a:cubicBezTo>
                      <a:pt x="1055036" y="385885"/>
                      <a:pt x="1056366" y="386785"/>
                      <a:pt x="1057735" y="387333"/>
                    </a:cubicBezTo>
                    <a:cubicBezTo>
                      <a:pt x="1049833" y="396996"/>
                      <a:pt x="1049207" y="406268"/>
                      <a:pt x="1059261" y="414953"/>
                    </a:cubicBezTo>
                    <a:cubicBezTo>
                      <a:pt x="1057618" y="460921"/>
                      <a:pt x="1058831" y="506889"/>
                      <a:pt x="1058439" y="552857"/>
                    </a:cubicBezTo>
                    <a:cubicBezTo>
                      <a:pt x="1058361" y="560916"/>
                      <a:pt x="1059026" y="569054"/>
                      <a:pt x="1056092" y="576839"/>
                    </a:cubicBezTo>
                    <a:cubicBezTo>
                      <a:pt x="1051084" y="586424"/>
                      <a:pt x="1041382" y="586659"/>
                      <a:pt x="1032580" y="588067"/>
                    </a:cubicBezTo>
                    <a:cubicBezTo>
                      <a:pt x="961613" y="599334"/>
                      <a:pt x="891389" y="613848"/>
                      <a:pt x="822104" y="632979"/>
                    </a:cubicBezTo>
                    <a:cubicBezTo>
                      <a:pt x="763069" y="649254"/>
                      <a:pt x="705130" y="668736"/>
                      <a:pt x="647816" y="690136"/>
                    </a:cubicBezTo>
                    <a:cubicBezTo>
                      <a:pt x="642144" y="692249"/>
                      <a:pt x="636549" y="694792"/>
                      <a:pt x="630250" y="694009"/>
                    </a:cubicBezTo>
                    <a:cubicBezTo>
                      <a:pt x="621018" y="691153"/>
                      <a:pt x="617810" y="682742"/>
                      <a:pt x="613663" y="675426"/>
                    </a:cubicBezTo>
                    <a:cubicBezTo>
                      <a:pt x="595041" y="642564"/>
                      <a:pt x="576145" y="609858"/>
                      <a:pt x="556936" y="577348"/>
                    </a:cubicBezTo>
                    <a:cubicBezTo>
                      <a:pt x="539840" y="548515"/>
                      <a:pt x="523017" y="548828"/>
                      <a:pt x="506234" y="577348"/>
                    </a:cubicBezTo>
                    <a:cubicBezTo>
                      <a:pt x="485500" y="612479"/>
                      <a:pt x="466056" y="648354"/>
                      <a:pt x="444774" y="683172"/>
                    </a:cubicBezTo>
                    <a:cubicBezTo>
                      <a:pt x="441409" y="688649"/>
                      <a:pt x="438827" y="695065"/>
                      <a:pt x="431629" y="696982"/>
                    </a:cubicBezTo>
                    <a:cubicBezTo>
                      <a:pt x="424743" y="697882"/>
                      <a:pt x="418719" y="695026"/>
                      <a:pt x="412616" y="692640"/>
                    </a:cubicBezTo>
                    <a:cubicBezTo>
                      <a:pt x="283905" y="642094"/>
                      <a:pt x="150734" y="609036"/>
                      <a:pt x="13886" y="590141"/>
                    </a:cubicBezTo>
                    <a:cubicBezTo>
                      <a:pt x="8135" y="589358"/>
                      <a:pt x="-1763" y="591745"/>
                      <a:pt x="271" y="579734"/>
                    </a:cubicBezTo>
                    <a:cubicBezTo>
                      <a:pt x="6961" y="572849"/>
                      <a:pt x="6218" y="564046"/>
                      <a:pt x="6257" y="555596"/>
                    </a:cubicBezTo>
                    <a:cubicBezTo>
                      <a:pt x="6374" y="515418"/>
                      <a:pt x="6218" y="475200"/>
                      <a:pt x="6374" y="435022"/>
                    </a:cubicBezTo>
                    <a:cubicBezTo>
                      <a:pt x="6413" y="427041"/>
                      <a:pt x="5826" y="418787"/>
                      <a:pt x="11773" y="412136"/>
                    </a:cubicBezTo>
                    <a:cubicBezTo>
                      <a:pt x="10012" y="403881"/>
                      <a:pt x="16037" y="394257"/>
                      <a:pt x="7039" y="387372"/>
                    </a:cubicBezTo>
                    <a:close/>
                  </a:path>
                </a:pathLst>
              </a:custGeom>
              <a:solidFill>
                <a:srgbClr val="FED097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51">
                <a:extLst>
                  <a:ext uri="{FF2B5EF4-FFF2-40B4-BE49-F238E27FC236}">
                    <a16:creationId xmlns:a16="http://schemas.microsoft.com/office/drawing/2014/main" id="{1ACFCC0F-58B2-4503-8AC3-833ED74798D8}"/>
                  </a:ext>
                </a:extLst>
              </p:cNvPr>
              <p:cNvSpPr/>
              <p:nvPr/>
            </p:nvSpPr>
            <p:spPr>
              <a:xfrm>
                <a:off x="8602144" y="4010415"/>
                <a:ext cx="163370" cy="218816"/>
              </a:xfrm>
              <a:custGeom>
                <a:avLst/>
                <a:gdLst>
                  <a:gd name="connsiteX0" fmla="*/ 114940 w 127344"/>
                  <a:gd name="connsiteY0" fmla="*/ 170376 h 170563"/>
                  <a:gd name="connsiteX1" fmla="*/ 2622 w 127344"/>
                  <a:gd name="connsiteY1" fmla="*/ 157974 h 170563"/>
                  <a:gd name="connsiteX2" fmla="*/ 110637 w 127344"/>
                  <a:gd name="connsiteY2" fmla="*/ 1565 h 170563"/>
                  <a:gd name="connsiteX3" fmla="*/ 127068 w 127344"/>
                  <a:gd name="connsiteY3" fmla="*/ 0 h 170563"/>
                  <a:gd name="connsiteX4" fmla="*/ 127342 w 127344"/>
                  <a:gd name="connsiteY4" fmla="*/ 156957 h 170563"/>
                  <a:gd name="connsiteX5" fmla="*/ 114940 w 127344"/>
                  <a:gd name="connsiteY5" fmla="*/ 170376 h 17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344" h="170563">
                    <a:moveTo>
                      <a:pt x="114940" y="170376"/>
                    </a:moveTo>
                    <a:cubicBezTo>
                      <a:pt x="77501" y="166229"/>
                      <a:pt x="40061" y="162121"/>
                      <a:pt x="2622" y="157974"/>
                    </a:cubicBezTo>
                    <a:cubicBezTo>
                      <a:pt x="-12284" y="82977"/>
                      <a:pt x="38066" y="13771"/>
                      <a:pt x="110637" y="1565"/>
                    </a:cubicBezTo>
                    <a:cubicBezTo>
                      <a:pt x="116036" y="665"/>
                      <a:pt x="121591" y="509"/>
                      <a:pt x="127068" y="0"/>
                    </a:cubicBezTo>
                    <a:cubicBezTo>
                      <a:pt x="127107" y="52306"/>
                      <a:pt x="126990" y="104612"/>
                      <a:pt x="127342" y="156957"/>
                    </a:cubicBezTo>
                    <a:cubicBezTo>
                      <a:pt x="127420" y="166190"/>
                      <a:pt x="125347" y="171667"/>
                      <a:pt x="114940" y="170376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52">
                <a:extLst>
                  <a:ext uri="{FF2B5EF4-FFF2-40B4-BE49-F238E27FC236}">
                    <a16:creationId xmlns:a16="http://schemas.microsoft.com/office/drawing/2014/main" id="{3B3A166F-D819-4608-98D7-BA50F4F1F374}"/>
                  </a:ext>
                </a:extLst>
              </p:cNvPr>
              <p:cNvSpPr/>
              <p:nvPr/>
            </p:nvSpPr>
            <p:spPr>
              <a:xfrm>
                <a:off x="10100674" y="4014079"/>
                <a:ext cx="148678" cy="210695"/>
              </a:xfrm>
              <a:custGeom>
                <a:avLst/>
                <a:gdLst>
                  <a:gd name="connsiteX0" fmla="*/ 112852 w 115892"/>
                  <a:gd name="connsiteY0" fmla="*/ 152145 h 164233"/>
                  <a:gd name="connsiteX1" fmla="*/ 76078 w 115892"/>
                  <a:gd name="connsiteY1" fmla="*/ 156292 h 164233"/>
                  <a:gd name="connsiteX2" fmla="*/ 259 w 115892"/>
                  <a:gd name="connsiteY2" fmla="*/ 164234 h 164233"/>
                  <a:gd name="connsiteX3" fmla="*/ 298 w 115892"/>
                  <a:gd name="connsiteY3" fmla="*/ 14749 h 164233"/>
                  <a:gd name="connsiteX4" fmla="*/ 6636 w 115892"/>
                  <a:gd name="connsiteY4" fmla="*/ 0 h 164233"/>
                  <a:gd name="connsiteX5" fmla="*/ 112852 w 115892"/>
                  <a:gd name="connsiteY5" fmla="*/ 152145 h 1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892" h="164233">
                    <a:moveTo>
                      <a:pt x="112852" y="152145"/>
                    </a:moveTo>
                    <a:cubicBezTo>
                      <a:pt x="101233" y="158717"/>
                      <a:pt x="88323" y="154414"/>
                      <a:pt x="76078" y="156292"/>
                    </a:cubicBezTo>
                    <a:cubicBezTo>
                      <a:pt x="50961" y="160087"/>
                      <a:pt x="25532" y="161730"/>
                      <a:pt x="259" y="164234"/>
                    </a:cubicBezTo>
                    <a:cubicBezTo>
                      <a:pt x="259" y="114392"/>
                      <a:pt x="181" y="64590"/>
                      <a:pt x="298" y="14749"/>
                    </a:cubicBezTo>
                    <a:cubicBezTo>
                      <a:pt x="298" y="9155"/>
                      <a:pt x="-2088" y="2034"/>
                      <a:pt x="6636" y="0"/>
                    </a:cubicBezTo>
                    <a:cubicBezTo>
                      <a:pt x="75373" y="7863"/>
                      <a:pt x="129518" y="85403"/>
                      <a:pt x="112852" y="152145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62">
                <a:extLst>
                  <a:ext uri="{FF2B5EF4-FFF2-40B4-BE49-F238E27FC236}">
                    <a16:creationId xmlns:a16="http://schemas.microsoft.com/office/drawing/2014/main" id="{32C4E8CC-E62B-4775-BC23-8D6D7A572D9D}"/>
                  </a:ext>
                </a:extLst>
              </p:cNvPr>
              <p:cNvSpPr/>
              <p:nvPr/>
            </p:nvSpPr>
            <p:spPr>
              <a:xfrm>
                <a:off x="9306404" y="4188523"/>
                <a:ext cx="249643" cy="236130"/>
              </a:xfrm>
              <a:custGeom>
                <a:avLst/>
                <a:gdLst>
                  <a:gd name="connsiteX0" fmla="*/ 194592 w 194592"/>
                  <a:gd name="connsiteY0" fmla="*/ 140772 h 184059"/>
                  <a:gd name="connsiteX1" fmla="*/ 106920 w 194592"/>
                  <a:gd name="connsiteY1" fmla="*/ 180911 h 184059"/>
                  <a:gd name="connsiteX2" fmla="*/ 80395 w 194592"/>
                  <a:gd name="connsiteY2" fmla="*/ 181576 h 184059"/>
                  <a:gd name="connsiteX3" fmla="*/ 0 w 194592"/>
                  <a:gd name="connsiteY3" fmla="*/ 143785 h 184059"/>
                  <a:gd name="connsiteX4" fmla="*/ 73510 w 194592"/>
                  <a:gd name="connsiteY4" fmla="*/ 15543 h 184059"/>
                  <a:gd name="connsiteX5" fmla="*/ 122882 w 194592"/>
                  <a:gd name="connsiteY5" fmla="*/ 16717 h 184059"/>
                  <a:gd name="connsiteX6" fmla="*/ 194592 w 194592"/>
                  <a:gd name="connsiteY6" fmla="*/ 140772 h 18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592" h="184059">
                    <a:moveTo>
                      <a:pt x="194592" y="140772"/>
                    </a:moveTo>
                    <a:cubicBezTo>
                      <a:pt x="165368" y="154191"/>
                      <a:pt x="136222" y="167688"/>
                      <a:pt x="106920" y="180911"/>
                    </a:cubicBezTo>
                    <a:cubicBezTo>
                      <a:pt x="98313" y="184784"/>
                      <a:pt x="88572" y="185175"/>
                      <a:pt x="80395" y="181576"/>
                    </a:cubicBezTo>
                    <a:cubicBezTo>
                      <a:pt x="53323" y="169605"/>
                      <a:pt x="26759" y="156460"/>
                      <a:pt x="0" y="143785"/>
                    </a:cubicBezTo>
                    <a:cubicBezTo>
                      <a:pt x="24451" y="101024"/>
                      <a:pt x="48628" y="58068"/>
                      <a:pt x="73510" y="15543"/>
                    </a:cubicBezTo>
                    <a:cubicBezTo>
                      <a:pt x="85951" y="-5661"/>
                      <a:pt x="110050" y="-5074"/>
                      <a:pt x="122882" y="16717"/>
                    </a:cubicBezTo>
                    <a:cubicBezTo>
                      <a:pt x="147176" y="57834"/>
                      <a:pt x="170728" y="99381"/>
                      <a:pt x="194592" y="140772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63">
                <a:extLst>
                  <a:ext uri="{FF2B5EF4-FFF2-40B4-BE49-F238E27FC236}">
                    <a16:creationId xmlns:a16="http://schemas.microsoft.com/office/drawing/2014/main" id="{0BDC9CBB-46E7-406B-A390-772260644A2E}"/>
                  </a:ext>
                </a:extLst>
              </p:cNvPr>
              <p:cNvSpPr/>
              <p:nvPr/>
            </p:nvSpPr>
            <p:spPr>
              <a:xfrm>
                <a:off x="9609929" y="3999724"/>
                <a:ext cx="292878" cy="102548"/>
              </a:xfrm>
              <a:custGeom>
                <a:avLst/>
                <a:gdLst>
                  <a:gd name="connsiteX0" fmla="*/ 20674 w 228293"/>
                  <a:gd name="connsiteY0" fmla="*/ 0 h 79934"/>
                  <a:gd name="connsiteX1" fmla="*/ 91602 w 228293"/>
                  <a:gd name="connsiteY1" fmla="*/ 14632 h 79934"/>
                  <a:gd name="connsiteX2" fmla="*/ 206894 w 228293"/>
                  <a:gd name="connsiteY2" fmla="*/ 38770 h 79934"/>
                  <a:gd name="connsiteX3" fmla="*/ 227707 w 228293"/>
                  <a:gd name="connsiteY3" fmla="*/ 64668 h 79934"/>
                  <a:gd name="connsiteX4" fmla="*/ 197662 w 228293"/>
                  <a:gd name="connsiteY4" fmla="*/ 78948 h 79934"/>
                  <a:gd name="connsiteX5" fmla="*/ 18640 w 228293"/>
                  <a:gd name="connsiteY5" fmla="*/ 42095 h 79934"/>
                  <a:gd name="connsiteX6" fmla="*/ 135 w 228293"/>
                  <a:gd name="connsiteY6" fmla="*/ 18779 h 79934"/>
                  <a:gd name="connsiteX7" fmla="*/ 20674 w 228293"/>
                  <a:gd name="connsiteY7" fmla="*/ 0 h 79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293" h="79934">
                    <a:moveTo>
                      <a:pt x="20674" y="0"/>
                    </a:moveTo>
                    <a:cubicBezTo>
                      <a:pt x="44265" y="4890"/>
                      <a:pt x="67972" y="9741"/>
                      <a:pt x="91602" y="14632"/>
                    </a:cubicBezTo>
                    <a:cubicBezTo>
                      <a:pt x="130059" y="22652"/>
                      <a:pt x="168516" y="30593"/>
                      <a:pt x="206894" y="38770"/>
                    </a:cubicBezTo>
                    <a:cubicBezTo>
                      <a:pt x="222895" y="42173"/>
                      <a:pt x="230563" y="51993"/>
                      <a:pt x="227707" y="64668"/>
                    </a:cubicBezTo>
                    <a:cubicBezTo>
                      <a:pt x="224969" y="76953"/>
                      <a:pt x="213975" y="82312"/>
                      <a:pt x="197662" y="78948"/>
                    </a:cubicBezTo>
                    <a:cubicBezTo>
                      <a:pt x="137962" y="66703"/>
                      <a:pt x="78301" y="54379"/>
                      <a:pt x="18640" y="42095"/>
                    </a:cubicBezTo>
                    <a:cubicBezTo>
                      <a:pt x="5925" y="39474"/>
                      <a:pt x="-1077" y="32080"/>
                      <a:pt x="135" y="18779"/>
                    </a:cubicBezTo>
                    <a:cubicBezTo>
                      <a:pt x="1191" y="6690"/>
                      <a:pt x="9759" y="1995"/>
                      <a:pt x="20674" y="0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64">
                <a:extLst>
                  <a:ext uri="{FF2B5EF4-FFF2-40B4-BE49-F238E27FC236}">
                    <a16:creationId xmlns:a16="http://schemas.microsoft.com/office/drawing/2014/main" id="{531DE824-0E7B-4A30-ADF1-F523C0602996}"/>
                  </a:ext>
                </a:extLst>
              </p:cNvPr>
              <p:cNvSpPr/>
              <p:nvPr/>
            </p:nvSpPr>
            <p:spPr>
              <a:xfrm>
                <a:off x="8959436" y="3886013"/>
                <a:ext cx="289049" cy="118934"/>
              </a:xfrm>
              <a:custGeom>
                <a:avLst/>
                <a:gdLst>
                  <a:gd name="connsiteX0" fmla="*/ 225309 w 225308"/>
                  <a:gd name="connsiteY0" fmla="*/ 20877 h 92707"/>
                  <a:gd name="connsiteX1" fmla="*/ 209817 w 225308"/>
                  <a:gd name="connsiteY1" fmla="*/ 40712 h 92707"/>
                  <a:gd name="connsiteX2" fmla="*/ 26570 w 225308"/>
                  <a:gd name="connsiteY2" fmla="*/ 91844 h 92707"/>
                  <a:gd name="connsiteX3" fmla="*/ 671 w 225308"/>
                  <a:gd name="connsiteY3" fmla="*/ 77330 h 92707"/>
                  <a:gd name="connsiteX4" fmla="*/ 17963 w 225308"/>
                  <a:gd name="connsiteY4" fmla="*/ 51549 h 92707"/>
                  <a:gd name="connsiteX5" fmla="*/ 179341 w 225308"/>
                  <a:gd name="connsiteY5" fmla="*/ 6089 h 92707"/>
                  <a:gd name="connsiteX6" fmla="*/ 199723 w 225308"/>
                  <a:gd name="connsiteY6" fmla="*/ 456 h 92707"/>
                  <a:gd name="connsiteX7" fmla="*/ 225309 w 225308"/>
                  <a:gd name="connsiteY7" fmla="*/ 20877 h 92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308" h="92707">
                    <a:moveTo>
                      <a:pt x="225309" y="20877"/>
                    </a:moveTo>
                    <a:cubicBezTo>
                      <a:pt x="225113" y="31362"/>
                      <a:pt x="219441" y="38013"/>
                      <a:pt x="209817" y="40712"/>
                    </a:cubicBezTo>
                    <a:cubicBezTo>
                      <a:pt x="148787" y="57926"/>
                      <a:pt x="87717" y="75061"/>
                      <a:pt x="26570" y="91844"/>
                    </a:cubicBezTo>
                    <a:cubicBezTo>
                      <a:pt x="14246" y="95209"/>
                      <a:pt x="3331" y="88402"/>
                      <a:pt x="671" y="77330"/>
                    </a:cubicBezTo>
                    <a:cubicBezTo>
                      <a:pt x="-2146" y="65554"/>
                      <a:pt x="3957" y="55578"/>
                      <a:pt x="17963" y="51549"/>
                    </a:cubicBezTo>
                    <a:cubicBezTo>
                      <a:pt x="71677" y="36174"/>
                      <a:pt x="125509" y="21190"/>
                      <a:pt x="179341" y="6089"/>
                    </a:cubicBezTo>
                    <a:cubicBezTo>
                      <a:pt x="186109" y="4172"/>
                      <a:pt x="192799" y="1747"/>
                      <a:pt x="199723" y="456"/>
                    </a:cubicBezTo>
                    <a:cubicBezTo>
                      <a:pt x="214003" y="-2205"/>
                      <a:pt x="225309" y="7067"/>
                      <a:pt x="225309" y="20877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65">
                <a:extLst>
                  <a:ext uri="{FF2B5EF4-FFF2-40B4-BE49-F238E27FC236}">
                    <a16:creationId xmlns:a16="http://schemas.microsoft.com/office/drawing/2014/main" id="{5C7DB6E2-790D-452F-8E3E-B9ADE7EC8434}"/>
                  </a:ext>
                </a:extLst>
              </p:cNvPr>
              <p:cNvSpPr/>
              <p:nvPr/>
            </p:nvSpPr>
            <p:spPr>
              <a:xfrm>
                <a:off x="9684280" y="4162385"/>
                <a:ext cx="120206" cy="120410"/>
              </a:xfrm>
              <a:custGeom>
                <a:avLst/>
                <a:gdLst>
                  <a:gd name="connsiteX0" fmla="*/ 1 w 93698"/>
                  <a:gd name="connsiteY0" fmla="*/ 46128 h 93857"/>
                  <a:gd name="connsiteX1" fmla="*/ 47495 w 93698"/>
                  <a:gd name="connsiteY1" fmla="*/ 4 h 93857"/>
                  <a:gd name="connsiteX2" fmla="*/ 93698 w 93698"/>
                  <a:gd name="connsiteY2" fmla="*/ 46402 h 93857"/>
                  <a:gd name="connsiteX3" fmla="*/ 46517 w 93698"/>
                  <a:gd name="connsiteY3" fmla="*/ 93857 h 93857"/>
                  <a:gd name="connsiteX4" fmla="*/ 1 w 93698"/>
                  <a:gd name="connsiteY4" fmla="*/ 46128 h 9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98" h="93857">
                    <a:moveTo>
                      <a:pt x="1" y="46128"/>
                    </a:moveTo>
                    <a:cubicBezTo>
                      <a:pt x="197" y="19721"/>
                      <a:pt x="20814" y="-309"/>
                      <a:pt x="47495" y="4"/>
                    </a:cubicBezTo>
                    <a:cubicBezTo>
                      <a:pt x="72651" y="278"/>
                      <a:pt x="93620" y="21325"/>
                      <a:pt x="93698" y="46402"/>
                    </a:cubicBezTo>
                    <a:cubicBezTo>
                      <a:pt x="93816" y="71870"/>
                      <a:pt x="71829" y="93974"/>
                      <a:pt x="46517" y="93857"/>
                    </a:cubicBezTo>
                    <a:cubicBezTo>
                      <a:pt x="20893" y="93740"/>
                      <a:pt x="-194" y="72105"/>
                      <a:pt x="1" y="46128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66">
                <a:extLst>
                  <a:ext uri="{FF2B5EF4-FFF2-40B4-BE49-F238E27FC236}">
                    <a16:creationId xmlns:a16="http://schemas.microsoft.com/office/drawing/2014/main" id="{060D4E1B-F42F-47FD-8AAA-D73D4D140914}"/>
                  </a:ext>
                </a:extLst>
              </p:cNvPr>
              <p:cNvSpPr/>
              <p:nvPr/>
            </p:nvSpPr>
            <p:spPr>
              <a:xfrm>
                <a:off x="9069208" y="4154608"/>
                <a:ext cx="120463" cy="120357"/>
              </a:xfrm>
              <a:custGeom>
                <a:avLst/>
                <a:gdLst>
                  <a:gd name="connsiteX0" fmla="*/ 47612 w 93899"/>
                  <a:gd name="connsiteY0" fmla="*/ 2 h 93816"/>
                  <a:gd name="connsiteX1" fmla="*/ 93893 w 93899"/>
                  <a:gd name="connsiteY1" fmla="*/ 47574 h 93816"/>
                  <a:gd name="connsiteX2" fmla="*/ 47299 w 93899"/>
                  <a:gd name="connsiteY2" fmla="*/ 93816 h 93816"/>
                  <a:gd name="connsiteX3" fmla="*/ 0 w 93899"/>
                  <a:gd name="connsiteY3" fmla="*/ 46518 h 93816"/>
                  <a:gd name="connsiteX4" fmla="*/ 47612 w 93899"/>
                  <a:gd name="connsiteY4" fmla="*/ 2 h 9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899" h="93816">
                    <a:moveTo>
                      <a:pt x="47612" y="2"/>
                    </a:moveTo>
                    <a:cubicBezTo>
                      <a:pt x="73706" y="237"/>
                      <a:pt x="94323" y="21441"/>
                      <a:pt x="93893" y="47574"/>
                    </a:cubicBezTo>
                    <a:cubicBezTo>
                      <a:pt x="93462" y="72651"/>
                      <a:pt x="72297" y="93660"/>
                      <a:pt x="47299" y="93816"/>
                    </a:cubicBezTo>
                    <a:cubicBezTo>
                      <a:pt x="21830" y="93973"/>
                      <a:pt x="-78" y="72025"/>
                      <a:pt x="0" y="46518"/>
                    </a:cubicBezTo>
                    <a:cubicBezTo>
                      <a:pt x="118" y="20736"/>
                      <a:pt x="21556" y="-233"/>
                      <a:pt x="47612" y="2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0" name="Rectangle 5">
            <a:extLst>
              <a:ext uri="{FF2B5EF4-FFF2-40B4-BE49-F238E27FC236}">
                <a16:creationId xmlns:a16="http://schemas.microsoft.com/office/drawing/2014/main" id="{7129D77A-D60A-442E-9F73-4E39B8D7213A}"/>
              </a:ext>
            </a:extLst>
          </p:cNvPr>
          <p:cNvSpPr/>
          <p:nvPr/>
        </p:nvSpPr>
        <p:spPr>
          <a:xfrm>
            <a:off x="6094994" y="3045959"/>
            <a:ext cx="5398699" cy="82883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1" name="Rectangle 94">
            <a:extLst>
              <a:ext uri="{FF2B5EF4-FFF2-40B4-BE49-F238E27FC236}">
                <a16:creationId xmlns:a16="http://schemas.microsoft.com/office/drawing/2014/main" id="{3B4CE133-7D82-4E4E-97BF-690B290D50DE}"/>
              </a:ext>
            </a:extLst>
          </p:cNvPr>
          <p:cNvSpPr/>
          <p:nvPr/>
        </p:nvSpPr>
        <p:spPr>
          <a:xfrm>
            <a:off x="6094994" y="5372447"/>
            <a:ext cx="5398699" cy="82883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Oval 6">
            <a:extLst>
              <a:ext uri="{FF2B5EF4-FFF2-40B4-BE49-F238E27FC236}">
                <a16:creationId xmlns:a16="http://schemas.microsoft.com/office/drawing/2014/main" id="{CE8A7B9B-C7CE-48BB-A6DC-76659F33DE14}"/>
              </a:ext>
            </a:extLst>
          </p:cNvPr>
          <p:cNvSpPr/>
          <p:nvPr/>
        </p:nvSpPr>
        <p:spPr>
          <a:xfrm>
            <a:off x="6342336" y="2042218"/>
            <a:ext cx="739171" cy="73917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D6CA534A-5566-41A2-AFE9-849B22DB238F}"/>
              </a:ext>
            </a:extLst>
          </p:cNvPr>
          <p:cNvSpPr/>
          <p:nvPr/>
        </p:nvSpPr>
        <p:spPr>
          <a:xfrm>
            <a:off x="6342337" y="4350024"/>
            <a:ext cx="739171" cy="739171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Donut 15">
            <a:extLst>
              <a:ext uri="{FF2B5EF4-FFF2-40B4-BE49-F238E27FC236}">
                <a16:creationId xmlns:a16="http://schemas.microsoft.com/office/drawing/2014/main" id="{8E54EC4B-D149-4769-A7DD-68E7910EA5EE}"/>
              </a:ext>
            </a:extLst>
          </p:cNvPr>
          <p:cNvSpPr/>
          <p:nvPr/>
        </p:nvSpPr>
        <p:spPr>
          <a:xfrm>
            <a:off x="6477458" y="2178973"/>
            <a:ext cx="468924" cy="465660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964EE1AA-7845-4970-B76F-9FB562B157DD}"/>
              </a:ext>
            </a:extLst>
          </p:cNvPr>
          <p:cNvSpPr/>
          <p:nvPr/>
        </p:nvSpPr>
        <p:spPr>
          <a:xfrm rot="20700000">
            <a:off x="6473109" y="4510307"/>
            <a:ext cx="477626" cy="41860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6" name="그룹 8">
            <a:extLst>
              <a:ext uri="{FF2B5EF4-FFF2-40B4-BE49-F238E27FC236}">
                <a16:creationId xmlns:a16="http://schemas.microsoft.com/office/drawing/2014/main" id="{BAEAD9DC-9C9C-422B-9D83-5176626C1475}"/>
              </a:ext>
            </a:extLst>
          </p:cNvPr>
          <p:cNvGrpSpPr/>
          <p:nvPr/>
        </p:nvGrpSpPr>
        <p:grpSpPr>
          <a:xfrm>
            <a:off x="7215978" y="1934028"/>
            <a:ext cx="4277715" cy="919338"/>
            <a:chOff x="7948505" y="1772817"/>
            <a:chExt cx="3276000" cy="91933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D16D217-81FB-44AA-809E-14CAF6028B75}"/>
                </a:ext>
              </a:extLst>
            </p:cNvPr>
            <p:cNvSpPr txBox="1"/>
            <p:nvPr/>
          </p:nvSpPr>
          <p:spPr>
            <a:xfrm>
              <a:off x="7948505" y="1772817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0729B4-D713-47FC-9103-882926D23093}"/>
                </a:ext>
              </a:extLst>
            </p:cNvPr>
            <p:cNvSpPr txBox="1"/>
            <p:nvPr/>
          </p:nvSpPr>
          <p:spPr>
            <a:xfrm>
              <a:off x="7948505" y="2045824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grpSp>
        <p:nvGrpSpPr>
          <p:cNvPr id="39" name="그룹 11">
            <a:extLst>
              <a:ext uri="{FF2B5EF4-FFF2-40B4-BE49-F238E27FC236}">
                <a16:creationId xmlns:a16="http://schemas.microsoft.com/office/drawing/2014/main" id="{494486C6-4B9D-468C-BD07-67CEA6E37FBB}"/>
              </a:ext>
            </a:extLst>
          </p:cNvPr>
          <p:cNvGrpSpPr/>
          <p:nvPr/>
        </p:nvGrpSpPr>
        <p:grpSpPr>
          <a:xfrm>
            <a:off x="7215978" y="4259940"/>
            <a:ext cx="4277715" cy="919338"/>
            <a:chOff x="7948505" y="3968693"/>
            <a:chExt cx="3276000" cy="91933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DDF2828-B8E7-4B5B-9C5A-5666AABD08D1}"/>
                </a:ext>
              </a:extLst>
            </p:cNvPr>
            <p:cNvSpPr txBox="1"/>
            <p:nvPr/>
          </p:nvSpPr>
          <p:spPr>
            <a:xfrm>
              <a:off x="7948505" y="3968693"/>
              <a:ext cx="327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F9FB0D9-8DFB-4AF3-B281-E4066ACF4268}"/>
                </a:ext>
              </a:extLst>
            </p:cNvPr>
            <p:cNvSpPr txBox="1"/>
            <p:nvPr/>
          </p:nvSpPr>
          <p:spPr>
            <a:xfrm>
              <a:off x="7948505" y="4241700"/>
              <a:ext cx="327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D1A32E9D-BBF3-478F-832D-4B38462725A8}"/>
              </a:ext>
            </a:extLst>
          </p:cNvPr>
          <p:cNvSpPr txBox="1"/>
          <p:nvPr/>
        </p:nvSpPr>
        <p:spPr>
          <a:xfrm>
            <a:off x="6431044" y="3137209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D9EF18-514B-46D5-8FB9-A9FBB17081DF}"/>
              </a:ext>
            </a:extLst>
          </p:cNvPr>
          <p:cNvSpPr txBox="1"/>
          <p:nvPr/>
        </p:nvSpPr>
        <p:spPr>
          <a:xfrm>
            <a:off x="6431044" y="5463697"/>
            <a:ext cx="4726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Chart 2">
            <a:extLst>
              <a:ext uri="{FF2B5EF4-FFF2-40B4-BE49-F238E27FC236}">
                <a16:creationId xmlns:a16="http://schemas.microsoft.com/office/drawing/2014/main" id="{CA78B964-917C-4712-B19F-1664720EF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2943052"/>
              </p:ext>
            </p:extLst>
          </p:nvPr>
        </p:nvGraphicFramePr>
        <p:xfrm>
          <a:off x="461962" y="1390650"/>
          <a:ext cx="11268075" cy="498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FCE129E7-8F52-4F29-930C-4938090657A4}"/>
              </a:ext>
            </a:extLst>
          </p:cNvPr>
          <p:cNvSpPr/>
          <p:nvPr/>
        </p:nvSpPr>
        <p:spPr>
          <a:xfrm>
            <a:off x="1571625" y="3837730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4FE77D22-3A6F-46DB-A6CD-6C7CEB760088}"/>
              </a:ext>
            </a:extLst>
          </p:cNvPr>
          <p:cNvSpPr/>
          <p:nvPr/>
        </p:nvSpPr>
        <p:spPr>
          <a:xfrm>
            <a:off x="3209925" y="3332905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671A0178-7B32-497B-9AF2-4D3754900BCB}"/>
              </a:ext>
            </a:extLst>
          </p:cNvPr>
          <p:cNvSpPr/>
          <p:nvPr/>
        </p:nvSpPr>
        <p:spPr>
          <a:xfrm>
            <a:off x="4895850" y="2428030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1611D9A0-9428-40DB-8B65-29C98B0DA935}"/>
              </a:ext>
            </a:extLst>
          </p:cNvPr>
          <p:cNvSpPr/>
          <p:nvPr/>
        </p:nvSpPr>
        <p:spPr>
          <a:xfrm>
            <a:off x="6572250" y="4333030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id="{94B682DD-8370-4ADE-A3D0-9A44611E80CF}"/>
              </a:ext>
            </a:extLst>
          </p:cNvPr>
          <p:cNvSpPr/>
          <p:nvPr/>
        </p:nvSpPr>
        <p:spPr>
          <a:xfrm>
            <a:off x="8239127" y="2931166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C0376241-F2BE-4BFF-B4BC-7A881DA112CB}"/>
              </a:ext>
            </a:extLst>
          </p:cNvPr>
          <p:cNvSpPr/>
          <p:nvPr/>
        </p:nvSpPr>
        <p:spPr>
          <a:xfrm>
            <a:off x="9877429" y="4805902"/>
            <a:ext cx="742950" cy="7429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15">
            <a:extLst>
              <a:ext uri="{FF2B5EF4-FFF2-40B4-BE49-F238E27FC236}">
                <a16:creationId xmlns:a16="http://schemas.microsoft.com/office/drawing/2014/main" id="{05CBA5ED-4B7F-46FF-A1B5-C1F14F78649C}"/>
              </a:ext>
            </a:extLst>
          </p:cNvPr>
          <p:cNvSpPr/>
          <p:nvPr/>
        </p:nvSpPr>
        <p:spPr>
          <a:xfrm flipH="1">
            <a:off x="5066877" y="259905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0" name="Rectangle 30">
            <a:extLst>
              <a:ext uri="{FF2B5EF4-FFF2-40B4-BE49-F238E27FC236}">
                <a16:creationId xmlns:a16="http://schemas.microsoft.com/office/drawing/2014/main" id="{6DF3E854-D30A-4C8B-80F9-740225421147}"/>
              </a:ext>
            </a:extLst>
          </p:cNvPr>
          <p:cNvSpPr/>
          <p:nvPr/>
        </p:nvSpPr>
        <p:spPr>
          <a:xfrm>
            <a:off x="6785120" y="452883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772A1AD8-FBC0-4E6A-ADC7-CF9C0A3A9407}"/>
              </a:ext>
            </a:extLst>
          </p:cNvPr>
          <p:cNvSpPr/>
          <p:nvPr/>
        </p:nvSpPr>
        <p:spPr>
          <a:xfrm>
            <a:off x="8483522" y="314063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640B1AD9-2A6B-4494-B722-19D1F471AB48}"/>
              </a:ext>
            </a:extLst>
          </p:cNvPr>
          <p:cNvSpPr/>
          <p:nvPr/>
        </p:nvSpPr>
        <p:spPr>
          <a:xfrm>
            <a:off x="1770101" y="403331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A0A57213-EE3B-42A8-B5C2-FEBE13E3CC9B}"/>
              </a:ext>
            </a:extLst>
          </p:cNvPr>
          <p:cNvSpPr/>
          <p:nvPr/>
        </p:nvSpPr>
        <p:spPr>
          <a:xfrm rot="2700000">
            <a:off x="3448439" y="34660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67BACAD8-6D96-45EE-B753-9804485670E6}"/>
              </a:ext>
            </a:extLst>
          </p:cNvPr>
          <p:cNvSpPr/>
          <p:nvPr/>
        </p:nvSpPr>
        <p:spPr>
          <a:xfrm>
            <a:off x="10069393" y="4997838"/>
            <a:ext cx="379532" cy="3552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7E432847-DBBE-4C2F-986E-DF30C17BA8F3}"/>
              </a:ext>
            </a:extLst>
          </p:cNvPr>
          <p:cNvGrpSpPr/>
          <p:nvPr/>
        </p:nvGrpSpPr>
        <p:grpSpPr>
          <a:xfrm>
            <a:off x="1056981" y="2167013"/>
            <a:ext cx="1772237" cy="1227168"/>
            <a:chOff x="7952788" y="1944240"/>
            <a:chExt cx="3363809" cy="12271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145736-3324-4F20-BB8A-0BD7A1315AD8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7F708C-66B0-4320-938D-4348F30DE2DC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278053E8-635A-4FDD-9FE3-58F394D9F8E8}"/>
              </a:ext>
            </a:extLst>
          </p:cNvPr>
          <p:cNvGrpSpPr/>
          <p:nvPr/>
        </p:nvGrpSpPr>
        <p:grpSpPr>
          <a:xfrm>
            <a:off x="2695280" y="1659182"/>
            <a:ext cx="1772237" cy="1227168"/>
            <a:chOff x="7952788" y="1944240"/>
            <a:chExt cx="3363809" cy="122716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196F14-7F43-4EAD-B84E-1DF77F810F8A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696CAE3-F2DA-44FE-BB59-091CC4B6A368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1">
            <a:extLst>
              <a:ext uri="{FF2B5EF4-FFF2-40B4-BE49-F238E27FC236}">
                <a16:creationId xmlns:a16="http://schemas.microsoft.com/office/drawing/2014/main" id="{5F01D011-A5A9-4569-9921-1CB330F3FB66}"/>
              </a:ext>
            </a:extLst>
          </p:cNvPr>
          <p:cNvGrpSpPr/>
          <p:nvPr/>
        </p:nvGrpSpPr>
        <p:grpSpPr>
          <a:xfrm>
            <a:off x="4381205" y="3394181"/>
            <a:ext cx="1772237" cy="1227168"/>
            <a:chOff x="7952788" y="1944240"/>
            <a:chExt cx="3363809" cy="1227168"/>
          </a:xfrm>
          <a:solidFill>
            <a:schemeClr val="bg1"/>
          </a:solidFill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D479DE-36D5-405D-B4DB-485E0D2CFF71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589D3C4-E792-42D4-9867-EF562EC4DBA8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4">
            <a:extLst>
              <a:ext uri="{FF2B5EF4-FFF2-40B4-BE49-F238E27FC236}">
                <a16:creationId xmlns:a16="http://schemas.microsoft.com/office/drawing/2014/main" id="{C0D8EF1D-853F-457B-B620-BE5D18EC9885}"/>
              </a:ext>
            </a:extLst>
          </p:cNvPr>
          <p:cNvGrpSpPr/>
          <p:nvPr/>
        </p:nvGrpSpPr>
        <p:grpSpPr>
          <a:xfrm>
            <a:off x="6052845" y="2599057"/>
            <a:ext cx="1772237" cy="1227168"/>
            <a:chOff x="7952788" y="1944240"/>
            <a:chExt cx="3363809" cy="1227168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30ADF6-76FD-4C85-A1A5-530EF35A6FA2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08F9B0-4504-44F5-AB06-3A3E522489F5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7">
            <a:extLst>
              <a:ext uri="{FF2B5EF4-FFF2-40B4-BE49-F238E27FC236}">
                <a16:creationId xmlns:a16="http://schemas.microsoft.com/office/drawing/2014/main" id="{8A64EA86-A4BF-4060-8B03-E49F8A1AFD2C}"/>
              </a:ext>
            </a:extLst>
          </p:cNvPr>
          <p:cNvGrpSpPr/>
          <p:nvPr/>
        </p:nvGrpSpPr>
        <p:grpSpPr>
          <a:xfrm>
            <a:off x="7710196" y="3952029"/>
            <a:ext cx="1772237" cy="1227168"/>
            <a:chOff x="7952788" y="1944240"/>
            <a:chExt cx="3363809" cy="1227168"/>
          </a:xfrm>
          <a:solidFill>
            <a:schemeClr val="bg1"/>
          </a:solidFill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95C6D76-B0D7-4E9A-AA7F-5CC4734BC1AE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611806B-10B9-4716-B38B-3C8980491C0C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0">
            <a:extLst>
              <a:ext uri="{FF2B5EF4-FFF2-40B4-BE49-F238E27FC236}">
                <a16:creationId xmlns:a16="http://schemas.microsoft.com/office/drawing/2014/main" id="{C11214E3-A7BD-4E3E-B3B1-9E61705FE069}"/>
              </a:ext>
            </a:extLst>
          </p:cNvPr>
          <p:cNvGrpSpPr/>
          <p:nvPr/>
        </p:nvGrpSpPr>
        <p:grpSpPr>
          <a:xfrm>
            <a:off x="9377408" y="3079059"/>
            <a:ext cx="1772237" cy="1227168"/>
            <a:chOff x="7952788" y="1944240"/>
            <a:chExt cx="3363809" cy="1227168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1EA4BC0-6F1E-4360-84BA-B913AC5DA4F2}"/>
                </a:ext>
              </a:extLst>
            </p:cNvPr>
            <p:cNvSpPr txBox="1"/>
            <p:nvPr/>
          </p:nvSpPr>
          <p:spPr>
            <a:xfrm>
              <a:off x="7952788" y="2155745"/>
              <a:ext cx="336380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94BE8E-ADCF-49BA-8422-A54DF40E8E50}"/>
                </a:ext>
              </a:extLst>
            </p:cNvPr>
            <p:cNvSpPr txBox="1"/>
            <p:nvPr/>
          </p:nvSpPr>
          <p:spPr>
            <a:xfrm>
              <a:off x="7952788" y="1944240"/>
              <a:ext cx="3363809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1CFC2A1B-586A-4FFB-955B-8DA6318B68C1}"/>
              </a:ext>
            </a:extLst>
          </p:cNvPr>
          <p:cNvGrpSpPr/>
          <p:nvPr/>
        </p:nvGrpSpPr>
        <p:grpSpPr>
          <a:xfrm>
            <a:off x="3212329" y="2734560"/>
            <a:ext cx="4351446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9DBBE86-F9F4-4755-A286-DCCB9B1D3D46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2881EA-817B-43CE-9103-D06074E4B19A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ame 7">
            <a:extLst>
              <a:ext uri="{FF2B5EF4-FFF2-40B4-BE49-F238E27FC236}">
                <a16:creationId xmlns:a16="http://schemas.microsoft.com/office/drawing/2014/main" id="{8ABC009A-4AF2-44C9-9E6D-B60F50EE15F2}"/>
              </a:ext>
            </a:extLst>
          </p:cNvPr>
          <p:cNvSpPr/>
          <p:nvPr/>
        </p:nvSpPr>
        <p:spPr>
          <a:xfrm>
            <a:off x="566056" y="1151875"/>
            <a:ext cx="6687598" cy="274973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D4EF31E7-2248-4631-8C23-781C6140FE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FF12646-5445-41F9-B80C-E899E6269A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46B97B-A10C-4982-81D9-A64F77E18675}"/>
              </a:ext>
            </a:extLst>
          </p:cNvPr>
          <p:cNvSpPr txBox="1"/>
          <p:nvPr/>
        </p:nvSpPr>
        <p:spPr>
          <a:xfrm>
            <a:off x="853188" y="4951348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976E23-3A0E-4127-8322-A4F9ECC27A7C}"/>
              </a:ext>
            </a:extLst>
          </p:cNvPr>
          <p:cNvSpPr txBox="1"/>
          <p:nvPr/>
        </p:nvSpPr>
        <p:spPr>
          <a:xfrm>
            <a:off x="2983574" y="4203305"/>
            <a:ext cx="4491755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E96D23-FCFD-46DF-BDA7-B402E83406F7}"/>
              </a:ext>
            </a:extLst>
          </p:cNvPr>
          <p:cNvSpPr txBox="1"/>
          <p:nvPr/>
        </p:nvSpPr>
        <p:spPr>
          <a:xfrm>
            <a:off x="2983574" y="5189436"/>
            <a:ext cx="4491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23" name="Freeform: Shape 32">
            <a:extLst>
              <a:ext uri="{FF2B5EF4-FFF2-40B4-BE49-F238E27FC236}">
                <a16:creationId xmlns:a16="http://schemas.microsoft.com/office/drawing/2014/main" id="{EE59E1DB-7F40-41AF-BCB8-20C82575EED0}"/>
              </a:ext>
            </a:extLst>
          </p:cNvPr>
          <p:cNvSpPr/>
          <p:nvPr/>
        </p:nvSpPr>
        <p:spPr>
          <a:xfrm>
            <a:off x="5220663" y="146846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26E375-699C-4CBC-956A-F07194C4B76E}"/>
              </a:ext>
            </a:extLst>
          </p:cNvPr>
          <p:cNvSpPr txBox="1"/>
          <p:nvPr/>
        </p:nvSpPr>
        <p:spPr>
          <a:xfrm>
            <a:off x="5097570" y="198655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accent1"/>
                </a:solidFill>
              </a:rPr>
              <a:t>PPT Presentation</a:t>
            </a:r>
            <a:endParaRPr lang="ko-KR" alt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181EF97-C232-4932-8989-3DCDAA46B7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910365"/>
              </p:ext>
            </p:extLst>
          </p:nvPr>
        </p:nvGraphicFramePr>
        <p:xfrm>
          <a:off x="923192" y="2087670"/>
          <a:ext cx="10366130" cy="2952327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073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3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3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3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32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341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spc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A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spc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B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spc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C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spc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D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7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7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7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7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78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27721A3-9D1D-4765-A1D4-697A5CEA089B}"/>
              </a:ext>
            </a:extLst>
          </p:cNvPr>
          <p:cNvSpPr txBox="1"/>
          <p:nvPr/>
        </p:nvSpPr>
        <p:spPr>
          <a:xfrm>
            <a:off x="1257312" y="5303408"/>
            <a:ext cx="967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text. This text can be replaced with your own text. You can simply impress your audience and add a unique zing and appeal to your Reports and Presentations with our Templates. Get a modern PowerPoint  Presentation that is beautifully designed. Easy to change colors, photos and Text. </a:t>
            </a:r>
          </a:p>
        </p:txBody>
      </p:sp>
      <p:sp>
        <p:nvSpPr>
          <p:cNvPr id="5" name="자유형 8">
            <a:extLst>
              <a:ext uri="{FF2B5EF4-FFF2-40B4-BE49-F238E27FC236}">
                <a16:creationId xmlns:a16="http://schemas.microsoft.com/office/drawing/2014/main" id="{233BB0F9-12DA-45B7-A8C4-0788EB57F8D0}"/>
              </a:ext>
            </a:extLst>
          </p:cNvPr>
          <p:cNvSpPr/>
          <p:nvPr/>
        </p:nvSpPr>
        <p:spPr>
          <a:xfrm flipV="1">
            <a:off x="891846" y="5177572"/>
            <a:ext cx="10404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381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9">
            <a:extLst>
              <a:ext uri="{FF2B5EF4-FFF2-40B4-BE49-F238E27FC236}">
                <a16:creationId xmlns:a16="http://schemas.microsoft.com/office/drawing/2014/main" id="{FA39ABC0-D1CB-4E76-896B-EC2122A9716E}"/>
              </a:ext>
            </a:extLst>
          </p:cNvPr>
          <p:cNvSpPr/>
          <p:nvPr/>
        </p:nvSpPr>
        <p:spPr>
          <a:xfrm>
            <a:off x="891846" y="6029857"/>
            <a:ext cx="10404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38100">
            <a:solidFill>
              <a:schemeClr val="tx1">
                <a:lumMod val="75000"/>
                <a:lumOff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470112-5916-468B-9BCB-2D02B6727C4C}"/>
              </a:ext>
            </a:extLst>
          </p:cNvPr>
          <p:cNvSpPr txBox="1"/>
          <p:nvPr/>
        </p:nvSpPr>
        <p:spPr>
          <a:xfrm>
            <a:off x="847088" y="1718854"/>
            <a:ext cx="18979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64" indent="-285764">
              <a:buFont typeface="Wingdings" pitchFamily="2" charset="2"/>
              <a:buChar char="l"/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9FC0E1-AB46-4E43-80CC-A3CC58692C7B}"/>
              </a:ext>
            </a:extLst>
          </p:cNvPr>
          <p:cNvSpPr>
            <a:spLocks noEditPoints="1"/>
          </p:cNvSpPr>
          <p:nvPr/>
        </p:nvSpPr>
        <p:spPr bwMode="auto">
          <a:xfrm>
            <a:off x="8002018" y="1587083"/>
            <a:ext cx="3392003" cy="4860415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" name="Group 24">
            <a:extLst>
              <a:ext uri="{FF2B5EF4-FFF2-40B4-BE49-F238E27FC236}">
                <a16:creationId xmlns:a16="http://schemas.microsoft.com/office/drawing/2014/main" id="{BF6014E0-DC96-4563-8F3F-BAA8CE1083E5}"/>
              </a:ext>
            </a:extLst>
          </p:cNvPr>
          <p:cNvGrpSpPr/>
          <p:nvPr/>
        </p:nvGrpSpPr>
        <p:grpSpPr>
          <a:xfrm>
            <a:off x="684336" y="1787648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92D6805-C69D-47A7-822A-53FB23D50AF3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362CC78-06DF-49CB-AA86-CC7DC0A8C4D3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27">
            <a:extLst>
              <a:ext uri="{FF2B5EF4-FFF2-40B4-BE49-F238E27FC236}">
                <a16:creationId xmlns:a16="http://schemas.microsoft.com/office/drawing/2014/main" id="{DA3F1330-85AE-4E44-9A5F-CFBCAD3FC190}"/>
              </a:ext>
            </a:extLst>
          </p:cNvPr>
          <p:cNvSpPr/>
          <p:nvPr/>
        </p:nvSpPr>
        <p:spPr>
          <a:xfrm>
            <a:off x="4647134" y="3665309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28">
            <a:extLst>
              <a:ext uri="{FF2B5EF4-FFF2-40B4-BE49-F238E27FC236}">
                <a16:creationId xmlns:a16="http://schemas.microsoft.com/office/drawing/2014/main" id="{256507CC-5B15-4D08-9AE4-29FCCDC5C152}"/>
              </a:ext>
            </a:extLst>
          </p:cNvPr>
          <p:cNvSpPr/>
          <p:nvPr/>
        </p:nvSpPr>
        <p:spPr>
          <a:xfrm>
            <a:off x="2869427" y="3665309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29">
            <a:extLst>
              <a:ext uri="{FF2B5EF4-FFF2-40B4-BE49-F238E27FC236}">
                <a16:creationId xmlns:a16="http://schemas.microsoft.com/office/drawing/2014/main" id="{F90C2B3D-2FE0-476F-B3EB-088AFA350D74}"/>
              </a:ext>
            </a:extLst>
          </p:cNvPr>
          <p:cNvSpPr/>
          <p:nvPr/>
        </p:nvSpPr>
        <p:spPr>
          <a:xfrm>
            <a:off x="1091720" y="3665309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Group 33">
            <a:extLst>
              <a:ext uri="{FF2B5EF4-FFF2-40B4-BE49-F238E27FC236}">
                <a16:creationId xmlns:a16="http://schemas.microsoft.com/office/drawing/2014/main" id="{1C031BC6-6F2B-41ED-AF2D-C63300142F2B}"/>
              </a:ext>
            </a:extLst>
          </p:cNvPr>
          <p:cNvGrpSpPr/>
          <p:nvPr/>
        </p:nvGrpSpPr>
        <p:grpSpPr>
          <a:xfrm>
            <a:off x="4322382" y="4526418"/>
            <a:ext cx="1342918" cy="1661994"/>
            <a:chOff x="3017859" y="4283314"/>
            <a:chExt cx="1870812" cy="16619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10570BC-783A-4BF1-9263-E004D3D5A06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4351765-D3B6-4A40-BEA2-B93BF19FE46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6">
            <a:extLst>
              <a:ext uri="{FF2B5EF4-FFF2-40B4-BE49-F238E27FC236}">
                <a16:creationId xmlns:a16="http://schemas.microsoft.com/office/drawing/2014/main" id="{C3C6BFF0-7E18-4523-8194-EFF4161F4DED}"/>
              </a:ext>
            </a:extLst>
          </p:cNvPr>
          <p:cNvGrpSpPr/>
          <p:nvPr/>
        </p:nvGrpSpPr>
        <p:grpSpPr>
          <a:xfrm>
            <a:off x="2544675" y="4526418"/>
            <a:ext cx="1342918" cy="1661994"/>
            <a:chOff x="3017859" y="4283314"/>
            <a:chExt cx="1870812" cy="16619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8A24BF-5159-4F53-A40E-963140854B8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FE8927-7986-4138-8440-4A1AE199E12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9">
            <a:extLst>
              <a:ext uri="{FF2B5EF4-FFF2-40B4-BE49-F238E27FC236}">
                <a16:creationId xmlns:a16="http://schemas.microsoft.com/office/drawing/2014/main" id="{8B1F3D22-D427-4F39-9C3A-37DB61E6BB26}"/>
              </a:ext>
            </a:extLst>
          </p:cNvPr>
          <p:cNvGrpSpPr/>
          <p:nvPr/>
        </p:nvGrpSpPr>
        <p:grpSpPr>
          <a:xfrm>
            <a:off x="766968" y="4526418"/>
            <a:ext cx="1342918" cy="1661994"/>
            <a:chOff x="3017859" y="4283314"/>
            <a:chExt cx="1870812" cy="166199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298EE57-6136-4630-A727-1371B8446F01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B455DA-A489-4D53-85AE-870D79B14D0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27">
            <a:extLst>
              <a:ext uri="{FF2B5EF4-FFF2-40B4-BE49-F238E27FC236}">
                <a16:creationId xmlns:a16="http://schemas.microsoft.com/office/drawing/2014/main" id="{A82C7911-74D6-40DD-90DD-C6FE5A08E838}"/>
              </a:ext>
            </a:extLst>
          </p:cNvPr>
          <p:cNvSpPr/>
          <p:nvPr/>
        </p:nvSpPr>
        <p:spPr>
          <a:xfrm>
            <a:off x="6424841" y="3665309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id="{B0F1797A-38FA-46AC-A660-0A5C0C9B84F0}"/>
              </a:ext>
            </a:extLst>
          </p:cNvPr>
          <p:cNvGrpSpPr/>
          <p:nvPr/>
        </p:nvGrpSpPr>
        <p:grpSpPr>
          <a:xfrm>
            <a:off x="6100089" y="4526418"/>
            <a:ext cx="1342918" cy="1661994"/>
            <a:chOff x="3017859" y="4283314"/>
            <a:chExt cx="1870812" cy="16619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6844AF1-2FEE-4A71-BF3B-5F47A755F794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09AE627-0791-4DA5-B805-DD3C6D3D240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rapezoid 3">
            <a:extLst>
              <a:ext uri="{FF2B5EF4-FFF2-40B4-BE49-F238E27FC236}">
                <a16:creationId xmlns:a16="http://schemas.microsoft.com/office/drawing/2014/main" id="{906EBA29-8874-4E8E-922B-12E17289C7D7}"/>
              </a:ext>
            </a:extLst>
          </p:cNvPr>
          <p:cNvSpPr>
            <a:spLocks noChangeAspect="1"/>
          </p:cNvSpPr>
          <p:nvPr/>
        </p:nvSpPr>
        <p:spPr>
          <a:xfrm>
            <a:off x="8339487" y="2291189"/>
            <a:ext cx="444028" cy="77752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Trapezoid 3">
            <a:extLst>
              <a:ext uri="{FF2B5EF4-FFF2-40B4-BE49-F238E27FC236}">
                <a16:creationId xmlns:a16="http://schemas.microsoft.com/office/drawing/2014/main" id="{055BC99B-F60A-4DD2-8739-3AD4954F8611}"/>
              </a:ext>
            </a:extLst>
          </p:cNvPr>
          <p:cNvSpPr>
            <a:spLocks noChangeAspect="1"/>
          </p:cNvSpPr>
          <p:nvPr/>
        </p:nvSpPr>
        <p:spPr>
          <a:xfrm>
            <a:off x="9132966" y="3159336"/>
            <a:ext cx="325123" cy="569311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Trapezoid 3">
            <a:extLst>
              <a:ext uri="{FF2B5EF4-FFF2-40B4-BE49-F238E27FC236}">
                <a16:creationId xmlns:a16="http://schemas.microsoft.com/office/drawing/2014/main" id="{78902A86-0CD9-4D7D-9772-85EF16F54DD5}"/>
              </a:ext>
            </a:extLst>
          </p:cNvPr>
          <p:cNvSpPr>
            <a:spLocks noChangeAspect="1"/>
          </p:cNvSpPr>
          <p:nvPr/>
        </p:nvSpPr>
        <p:spPr>
          <a:xfrm>
            <a:off x="9256289" y="4396477"/>
            <a:ext cx="464792" cy="813880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6" name="Trapezoid 3">
            <a:extLst>
              <a:ext uri="{FF2B5EF4-FFF2-40B4-BE49-F238E27FC236}">
                <a16:creationId xmlns:a16="http://schemas.microsoft.com/office/drawing/2014/main" id="{973A5175-3861-4198-9FE9-5952383B81DB}"/>
              </a:ext>
            </a:extLst>
          </p:cNvPr>
          <p:cNvSpPr>
            <a:spLocks noChangeAspect="1"/>
          </p:cNvSpPr>
          <p:nvPr/>
        </p:nvSpPr>
        <p:spPr>
          <a:xfrm>
            <a:off x="10276943" y="2380211"/>
            <a:ext cx="591045" cy="1034957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585C9BEC-F898-4F19-8262-D74814FB961B}"/>
              </a:ext>
            </a:extLst>
          </p:cNvPr>
          <p:cNvSpPr/>
          <p:nvPr/>
        </p:nvSpPr>
        <p:spPr>
          <a:xfrm flipH="1">
            <a:off x="3037001" y="383637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C976B586-98D4-4D08-BAD4-DDF63C866C0F}"/>
              </a:ext>
            </a:extLst>
          </p:cNvPr>
          <p:cNvSpPr/>
          <p:nvPr/>
        </p:nvSpPr>
        <p:spPr>
          <a:xfrm>
            <a:off x="1281284" y="384820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4A13F7D7-4A61-4162-BD01-EA7A86E74B66}"/>
              </a:ext>
            </a:extLst>
          </p:cNvPr>
          <p:cNvSpPr/>
          <p:nvPr/>
        </p:nvSpPr>
        <p:spPr>
          <a:xfrm>
            <a:off x="4896139" y="379135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CB8D30D1-08B0-459F-A049-B71B4C69E12A}"/>
              </a:ext>
            </a:extLst>
          </p:cNvPr>
          <p:cNvSpPr/>
          <p:nvPr/>
        </p:nvSpPr>
        <p:spPr>
          <a:xfrm>
            <a:off x="6576499" y="387891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76CD3376-20BC-42AD-B038-C21A230D5727}"/>
              </a:ext>
            </a:extLst>
          </p:cNvPr>
          <p:cNvSpPr/>
          <p:nvPr/>
        </p:nvSpPr>
        <p:spPr>
          <a:xfrm flipH="1">
            <a:off x="7407564" y="152492"/>
            <a:ext cx="4581236" cy="6469981"/>
          </a:xfrm>
          <a:prstGeom prst="rect">
            <a:avLst/>
          </a:prstGeom>
          <a:solidFill>
            <a:schemeClr val="tx1">
              <a:alpha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B38890-E088-448E-939C-A749ABFFE865}"/>
              </a:ext>
            </a:extLst>
          </p:cNvPr>
          <p:cNvSpPr txBox="1"/>
          <p:nvPr/>
        </p:nvSpPr>
        <p:spPr>
          <a:xfrm>
            <a:off x="8038747" y="4202545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27F8B1-5935-46E0-B241-CA9A3C2431BF}"/>
              </a:ext>
            </a:extLst>
          </p:cNvPr>
          <p:cNvSpPr txBox="1"/>
          <p:nvPr/>
        </p:nvSpPr>
        <p:spPr>
          <a:xfrm>
            <a:off x="8522843" y="4987772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2FFF94-83A3-4634-9DC7-BDA1E7EAA4B1}"/>
              </a:ext>
            </a:extLst>
          </p:cNvPr>
          <p:cNvSpPr txBox="1"/>
          <p:nvPr/>
        </p:nvSpPr>
        <p:spPr>
          <a:xfrm>
            <a:off x="7740073" y="152492"/>
            <a:ext cx="391621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43D7C4-A3EC-4539-80C2-E34D94559E98}"/>
              </a:ext>
            </a:extLst>
          </p:cNvPr>
          <p:cNvSpPr txBox="1"/>
          <p:nvPr/>
        </p:nvSpPr>
        <p:spPr>
          <a:xfrm>
            <a:off x="7740073" y="1906818"/>
            <a:ext cx="3916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0D0E57-7861-47C2-A02B-99AEC1E57664}"/>
              </a:ext>
            </a:extLst>
          </p:cNvPr>
          <p:cNvSpPr txBox="1"/>
          <p:nvPr/>
        </p:nvSpPr>
        <p:spPr>
          <a:xfrm>
            <a:off x="1681019" y="4323015"/>
            <a:ext cx="250616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5E6063-0497-4E6D-9994-5053F8148E8A}"/>
              </a:ext>
            </a:extLst>
          </p:cNvPr>
          <p:cNvSpPr/>
          <p:nvPr/>
        </p:nvSpPr>
        <p:spPr>
          <a:xfrm>
            <a:off x="0" y="3644702"/>
            <a:ext cx="7772400" cy="1652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025DF7B3-7591-4BC8-A86E-84A50DC787B7}"/>
              </a:ext>
            </a:extLst>
          </p:cNvPr>
          <p:cNvGrpSpPr/>
          <p:nvPr/>
        </p:nvGrpSpPr>
        <p:grpSpPr>
          <a:xfrm>
            <a:off x="668191" y="4889034"/>
            <a:ext cx="1873519" cy="1107996"/>
            <a:chOff x="668191" y="4889034"/>
            <a:chExt cx="1873519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6D9693-074C-4577-B48E-FFCAEB143675}"/>
                </a:ext>
              </a:extLst>
            </p:cNvPr>
            <p:cNvSpPr txBox="1"/>
            <p:nvPr userDrawn="1"/>
          </p:nvSpPr>
          <p:spPr>
            <a:xfrm>
              <a:off x="668191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99DE6B1-7AA7-4983-82E0-4BB625CCBDD1}"/>
                </a:ext>
              </a:extLst>
            </p:cNvPr>
            <p:cNvSpPr txBox="1"/>
            <p:nvPr/>
          </p:nvSpPr>
          <p:spPr>
            <a:xfrm>
              <a:off x="668191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A57E654D-C7B6-488E-83B5-DFCE24C9015A}"/>
              </a:ext>
            </a:extLst>
          </p:cNvPr>
          <p:cNvGrpSpPr/>
          <p:nvPr/>
        </p:nvGrpSpPr>
        <p:grpSpPr>
          <a:xfrm>
            <a:off x="2860414" y="4889034"/>
            <a:ext cx="1873519" cy="1107996"/>
            <a:chOff x="2860414" y="4889034"/>
            <a:chExt cx="187351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4C5E825-88FB-4BC7-9B0B-2875157D1F8E}"/>
                </a:ext>
              </a:extLst>
            </p:cNvPr>
            <p:cNvSpPr txBox="1"/>
            <p:nvPr/>
          </p:nvSpPr>
          <p:spPr>
            <a:xfrm>
              <a:off x="2860414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EED600A-8D7A-467F-9C4C-AE1B752CE05D}"/>
                </a:ext>
              </a:extLst>
            </p:cNvPr>
            <p:cNvSpPr txBox="1"/>
            <p:nvPr/>
          </p:nvSpPr>
          <p:spPr>
            <a:xfrm>
              <a:off x="2860414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32011182-3921-4DFE-B0B2-D873935D80C9}"/>
              </a:ext>
            </a:extLst>
          </p:cNvPr>
          <p:cNvGrpSpPr/>
          <p:nvPr/>
        </p:nvGrpSpPr>
        <p:grpSpPr>
          <a:xfrm>
            <a:off x="5052637" y="4889034"/>
            <a:ext cx="1873519" cy="1107996"/>
            <a:chOff x="5052637" y="4889034"/>
            <a:chExt cx="187351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6392EB1-F367-47BE-84A3-B9158493B803}"/>
                </a:ext>
              </a:extLst>
            </p:cNvPr>
            <p:cNvSpPr txBox="1"/>
            <p:nvPr/>
          </p:nvSpPr>
          <p:spPr>
            <a:xfrm>
              <a:off x="5052637" y="4889034"/>
              <a:ext cx="187351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B559C62-F476-43B2-BAEB-0EF3BBBEE4D8}"/>
                </a:ext>
              </a:extLst>
            </p:cNvPr>
            <p:cNvSpPr txBox="1"/>
            <p:nvPr/>
          </p:nvSpPr>
          <p:spPr>
            <a:xfrm>
              <a:off x="5052637" y="5166033"/>
              <a:ext cx="1873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DE4FDBB-483F-4BB9-A61D-8163AA2A9F50}"/>
              </a:ext>
            </a:extLst>
          </p:cNvPr>
          <p:cNvSpPr txBox="1"/>
          <p:nvPr/>
        </p:nvSpPr>
        <p:spPr>
          <a:xfrm>
            <a:off x="668191" y="2608757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0B415E-3108-4949-9201-E72BE8484B65}"/>
              </a:ext>
            </a:extLst>
          </p:cNvPr>
          <p:cNvSpPr txBox="1"/>
          <p:nvPr/>
        </p:nvSpPr>
        <p:spPr>
          <a:xfrm>
            <a:off x="668191" y="1675849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15" name="Freeform: Shape 15">
            <a:extLst>
              <a:ext uri="{FF2B5EF4-FFF2-40B4-BE49-F238E27FC236}">
                <a16:creationId xmlns:a16="http://schemas.microsoft.com/office/drawing/2014/main" id="{D13F103D-FC86-4073-B1EC-BD3D1C5F8B97}"/>
              </a:ext>
            </a:extLst>
          </p:cNvPr>
          <p:cNvSpPr/>
          <p:nvPr/>
        </p:nvSpPr>
        <p:spPr>
          <a:xfrm>
            <a:off x="7599765" y="2190751"/>
            <a:ext cx="3221357" cy="1453951"/>
          </a:xfrm>
          <a:custGeom>
            <a:avLst/>
            <a:gdLst>
              <a:gd name="connsiteX0" fmla="*/ 1606078 w 3221357"/>
              <a:gd name="connsiteY0" fmla="*/ 7 h 1453951"/>
              <a:gd name="connsiteX1" fmla="*/ 3220819 w 3221357"/>
              <a:gd name="connsiteY1" fmla="*/ 1444418 h 1453951"/>
              <a:gd name="connsiteX2" fmla="*/ 3221357 w 3221357"/>
              <a:gd name="connsiteY2" fmla="*/ 1453951 h 1453951"/>
              <a:gd name="connsiteX3" fmla="*/ 3051593 w 3221357"/>
              <a:gd name="connsiteY3" fmla="*/ 1453951 h 1453951"/>
              <a:gd name="connsiteX4" fmla="*/ 3030220 w 3221357"/>
              <a:gd name="connsiteY4" fmla="*/ 1319043 h 1453951"/>
              <a:gd name="connsiteX5" fmla="*/ 1606581 w 3221357"/>
              <a:gd name="connsiteY5" fmla="*/ 168829 h 1453951"/>
              <a:gd name="connsiteX6" fmla="*/ 189834 w 3221357"/>
              <a:gd name="connsiteY6" fmla="*/ 1327522 h 1453951"/>
              <a:gd name="connsiteX7" fmla="*/ 170578 w 3221357"/>
              <a:gd name="connsiteY7" fmla="*/ 1453951 h 1453951"/>
              <a:gd name="connsiteX8" fmla="*/ 0 w 3221357"/>
              <a:gd name="connsiteY8" fmla="*/ 1453951 h 1453951"/>
              <a:gd name="connsiteX9" fmla="*/ 24429 w 3221357"/>
              <a:gd name="connsiteY9" fmla="*/ 1293566 h 1453951"/>
              <a:gd name="connsiteX10" fmla="*/ 1606078 w 3221357"/>
              <a:gd name="connsiteY10" fmla="*/ 7 h 145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1357" h="1453951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D17AC969-7C05-4FD0-B9B3-EFED8AD98331}"/>
              </a:ext>
            </a:extLst>
          </p:cNvPr>
          <p:cNvSpPr/>
          <p:nvPr/>
        </p:nvSpPr>
        <p:spPr>
          <a:xfrm>
            <a:off x="10637520" y="3941983"/>
            <a:ext cx="1554480" cy="16529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7">
            <a:extLst>
              <a:ext uri="{FF2B5EF4-FFF2-40B4-BE49-F238E27FC236}">
                <a16:creationId xmlns:a16="http://schemas.microsoft.com/office/drawing/2014/main" id="{1690BF07-32C7-45A7-B0F3-F1E22E5CF995}"/>
              </a:ext>
            </a:extLst>
          </p:cNvPr>
          <p:cNvSpPr/>
          <p:nvPr/>
        </p:nvSpPr>
        <p:spPr>
          <a:xfrm rot="10800000">
            <a:off x="7599765" y="3941983"/>
            <a:ext cx="3221357" cy="1453951"/>
          </a:xfrm>
          <a:custGeom>
            <a:avLst/>
            <a:gdLst>
              <a:gd name="connsiteX0" fmla="*/ 1606078 w 3221357"/>
              <a:gd name="connsiteY0" fmla="*/ 7 h 1453951"/>
              <a:gd name="connsiteX1" fmla="*/ 3220819 w 3221357"/>
              <a:gd name="connsiteY1" fmla="*/ 1444418 h 1453951"/>
              <a:gd name="connsiteX2" fmla="*/ 3221357 w 3221357"/>
              <a:gd name="connsiteY2" fmla="*/ 1453951 h 1453951"/>
              <a:gd name="connsiteX3" fmla="*/ 3051593 w 3221357"/>
              <a:gd name="connsiteY3" fmla="*/ 1453951 h 1453951"/>
              <a:gd name="connsiteX4" fmla="*/ 3030220 w 3221357"/>
              <a:gd name="connsiteY4" fmla="*/ 1319043 h 1453951"/>
              <a:gd name="connsiteX5" fmla="*/ 1606581 w 3221357"/>
              <a:gd name="connsiteY5" fmla="*/ 168829 h 1453951"/>
              <a:gd name="connsiteX6" fmla="*/ 189834 w 3221357"/>
              <a:gd name="connsiteY6" fmla="*/ 1327522 h 1453951"/>
              <a:gd name="connsiteX7" fmla="*/ 170578 w 3221357"/>
              <a:gd name="connsiteY7" fmla="*/ 1453951 h 1453951"/>
              <a:gd name="connsiteX8" fmla="*/ 0 w 3221357"/>
              <a:gd name="connsiteY8" fmla="*/ 1453951 h 1453951"/>
              <a:gd name="connsiteX9" fmla="*/ 24429 w 3221357"/>
              <a:gd name="connsiteY9" fmla="*/ 1293566 h 1453951"/>
              <a:gd name="connsiteX10" fmla="*/ 1606078 w 3221357"/>
              <a:gd name="connsiteY10" fmla="*/ 7 h 1453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221357" h="1453951">
                <a:moveTo>
                  <a:pt x="1606078" y="7"/>
                </a:moveTo>
                <a:cubicBezTo>
                  <a:pt x="2442699" y="-2491"/>
                  <a:pt x="3133365" y="630040"/>
                  <a:pt x="3220819" y="1444418"/>
                </a:cubicBezTo>
                <a:lnTo>
                  <a:pt x="3221357" y="1453951"/>
                </a:lnTo>
                <a:lnTo>
                  <a:pt x="3051593" y="1453951"/>
                </a:lnTo>
                <a:lnTo>
                  <a:pt x="3030220" y="1319043"/>
                </a:lnTo>
                <a:cubicBezTo>
                  <a:pt x="2891565" y="660159"/>
                  <a:pt x="2306017" y="166741"/>
                  <a:pt x="1606581" y="168829"/>
                </a:cubicBezTo>
                <a:cubicBezTo>
                  <a:pt x="907145" y="170917"/>
                  <a:pt x="324554" y="667820"/>
                  <a:pt x="189834" y="1327522"/>
                </a:cubicBezTo>
                <a:lnTo>
                  <a:pt x="170578" y="1453951"/>
                </a:lnTo>
                <a:lnTo>
                  <a:pt x="0" y="1453951"/>
                </a:lnTo>
                <a:lnTo>
                  <a:pt x="24429" y="1293566"/>
                </a:lnTo>
                <a:cubicBezTo>
                  <a:pt x="174829" y="557079"/>
                  <a:pt x="825232" y="2338"/>
                  <a:pt x="1606078" y="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DA4E6268-29F0-47B4-A75E-441C4A97CFCA}"/>
              </a:ext>
            </a:extLst>
          </p:cNvPr>
          <p:cNvSpPr/>
          <p:nvPr/>
        </p:nvSpPr>
        <p:spPr>
          <a:xfrm>
            <a:off x="8155320" y="2886634"/>
            <a:ext cx="2352532" cy="2110698"/>
          </a:xfrm>
          <a:custGeom>
            <a:avLst/>
            <a:gdLst>
              <a:gd name="connsiteX0" fmla="*/ 1649550 w 3094526"/>
              <a:gd name="connsiteY0" fmla="*/ 1651302 h 2776418"/>
              <a:gd name="connsiteX1" fmla="*/ 1730541 w 3094526"/>
              <a:gd name="connsiteY1" fmla="*/ 1799581 h 2776418"/>
              <a:gd name="connsiteX2" fmla="*/ 1744125 w 3094526"/>
              <a:gd name="connsiteY2" fmla="*/ 1828504 h 2776418"/>
              <a:gd name="connsiteX3" fmla="*/ 1725083 w 3094526"/>
              <a:gd name="connsiteY3" fmla="*/ 1854518 h 2776418"/>
              <a:gd name="connsiteX4" fmla="*/ 1358131 w 3094526"/>
              <a:gd name="connsiteY4" fmla="*/ 2400742 h 2776418"/>
              <a:gd name="connsiteX5" fmla="*/ 1177185 w 3094526"/>
              <a:gd name="connsiteY5" fmla="*/ 2773709 h 2776418"/>
              <a:gd name="connsiteX6" fmla="*/ 1175432 w 3094526"/>
              <a:gd name="connsiteY6" fmla="*/ 2776418 h 2776418"/>
              <a:gd name="connsiteX7" fmla="*/ 1204118 w 3094526"/>
              <a:gd name="connsiteY7" fmla="*/ 2663120 h 2776418"/>
              <a:gd name="connsiteX8" fmla="*/ 1205949 w 3094526"/>
              <a:gd name="connsiteY8" fmla="*/ 2663636 h 2776418"/>
              <a:gd name="connsiteX9" fmla="*/ 1231007 w 3094526"/>
              <a:gd name="connsiteY9" fmla="*/ 2594039 h 2776418"/>
              <a:gd name="connsiteX10" fmla="*/ 1280924 w 3094526"/>
              <a:gd name="connsiteY10" fmla="*/ 2463607 h 2776418"/>
              <a:gd name="connsiteX11" fmla="*/ 1353231 w 3094526"/>
              <a:gd name="connsiteY11" fmla="*/ 2303059 h 2776418"/>
              <a:gd name="connsiteX12" fmla="*/ 1406853 w 3094526"/>
              <a:gd name="connsiteY12" fmla="*/ 2196890 h 2776418"/>
              <a:gd name="connsiteX13" fmla="*/ 1481710 w 3094526"/>
              <a:gd name="connsiteY13" fmla="*/ 2063670 h 2776418"/>
              <a:gd name="connsiteX14" fmla="*/ 1549356 w 3094526"/>
              <a:gd name="connsiteY14" fmla="*/ 1956385 h 2776418"/>
              <a:gd name="connsiteX15" fmla="*/ 1606165 w 3094526"/>
              <a:gd name="connsiteY15" fmla="*/ 1870852 h 2776418"/>
              <a:gd name="connsiteX16" fmla="*/ 1677157 w 3094526"/>
              <a:gd name="connsiteY16" fmla="*/ 1775359 h 2776418"/>
              <a:gd name="connsiteX17" fmla="*/ 1679109 w 3094526"/>
              <a:gd name="connsiteY17" fmla="*/ 1763686 h 2776418"/>
              <a:gd name="connsiteX18" fmla="*/ 1663612 w 3094526"/>
              <a:gd name="connsiteY18" fmla="*/ 1734883 h 2776418"/>
              <a:gd name="connsiteX19" fmla="*/ 1658632 w 3094526"/>
              <a:gd name="connsiteY19" fmla="*/ 1729784 h 2776418"/>
              <a:gd name="connsiteX20" fmla="*/ 1652816 w 3094526"/>
              <a:gd name="connsiteY20" fmla="*/ 1734246 h 2776418"/>
              <a:gd name="connsiteX21" fmla="*/ 1580668 w 3094526"/>
              <a:gd name="connsiteY21" fmla="*/ 1839698 h 2776418"/>
              <a:gd name="connsiteX22" fmla="*/ 1492665 w 3094526"/>
              <a:gd name="connsiteY22" fmla="*/ 1983077 h 2776418"/>
              <a:gd name="connsiteX23" fmla="*/ 1419880 w 3094526"/>
              <a:gd name="connsiteY23" fmla="*/ 2117532 h 2776418"/>
              <a:gd name="connsiteX24" fmla="*/ 1338890 w 3094526"/>
              <a:gd name="connsiteY24" fmla="*/ 2289434 h 2776418"/>
              <a:gd name="connsiteX25" fmla="*/ 1282638 w 3094526"/>
              <a:gd name="connsiteY25" fmla="*/ 2428192 h 2776418"/>
              <a:gd name="connsiteX26" fmla="*/ 1220649 w 3094526"/>
              <a:gd name="connsiteY26" fmla="*/ 2607942 h 2776418"/>
              <a:gd name="connsiteX27" fmla="*/ 1204132 w 3094526"/>
              <a:gd name="connsiteY27" fmla="*/ 2663065 h 2776418"/>
              <a:gd name="connsiteX28" fmla="*/ 1251110 w 3094526"/>
              <a:gd name="connsiteY28" fmla="*/ 2477526 h 2776418"/>
              <a:gd name="connsiteX29" fmla="*/ 1649550 w 3094526"/>
              <a:gd name="connsiteY29" fmla="*/ 1651302 h 2776418"/>
              <a:gd name="connsiteX30" fmla="*/ 476748 w 3094526"/>
              <a:gd name="connsiteY30" fmla="*/ 1459891 h 2776418"/>
              <a:gd name="connsiteX31" fmla="*/ 638968 w 3094526"/>
              <a:gd name="connsiteY31" fmla="*/ 1479001 h 2776418"/>
              <a:gd name="connsiteX32" fmla="*/ 1141330 w 3094526"/>
              <a:gd name="connsiteY32" fmla="*/ 1730181 h 2776418"/>
              <a:gd name="connsiteX33" fmla="*/ 1143561 w 3094526"/>
              <a:gd name="connsiteY33" fmla="*/ 1746316 h 2776418"/>
              <a:gd name="connsiteX34" fmla="*/ 1064920 w 3094526"/>
              <a:gd name="connsiteY34" fmla="*/ 1893479 h 2776418"/>
              <a:gd name="connsiteX35" fmla="*/ 674185 w 3094526"/>
              <a:gd name="connsiteY35" fmla="*/ 1600348 h 2776418"/>
              <a:gd name="connsiteX36" fmla="*/ 1044124 w 3094526"/>
              <a:gd name="connsiteY36" fmla="*/ 2277441 h 2776418"/>
              <a:gd name="connsiteX37" fmla="*/ 644306 w 3094526"/>
              <a:gd name="connsiteY37" fmla="*/ 1740380 h 2776418"/>
              <a:gd name="connsiteX38" fmla="*/ 0 w 3094526"/>
              <a:gd name="connsiteY38" fmla="*/ 1551068 h 2776418"/>
              <a:gd name="connsiteX39" fmla="*/ 476748 w 3094526"/>
              <a:gd name="connsiteY39" fmla="*/ 1459891 h 2776418"/>
              <a:gd name="connsiteX40" fmla="*/ 1899216 w 3094526"/>
              <a:gd name="connsiteY40" fmla="*/ 1397133 h 2776418"/>
              <a:gd name="connsiteX41" fmla="*/ 1942082 w 3094526"/>
              <a:gd name="connsiteY41" fmla="*/ 1507844 h 2776418"/>
              <a:gd name="connsiteX42" fmla="*/ 1954632 w 3094526"/>
              <a:gd name="connsiteY42" fmla="*/ 1516648 h 2776418"/>
              <a:gd name="connsiteX43" fmla="*/ 2075939 w 3094526"/>
              <a:gd name="connsiteY43" fmla="*/ 1517246 h 2776418"/>
              <a:gd name="connsiteX44" fmla="*/ 1984311 w 3094526"/>
              <a:gd name="connsiteY44" fmla="*/ 1592102 h 2776418"/>
              <a:gd name="connsiteX45" fmla="*/ 1978056 w 3094526"/>
              <a:gd name="connsiteY45" fmla="*/ 1611065 h 2776418"/>
              <a:gd name="connsiteX46" fmla="*/ 2011799 w 3094526"/>
              <a:gd name="connsiteY46" fmla="*/ 1722653 h 2776418"/>
              <a:gd name="connsiteX47" fmla="*/ 1912482 w 3094526"/>
              <a:gd name="connsiteY47" fmla="*/ 1658632 h 2776418"/>
              <a:gd name="connsiteX48" fmla="*/ 1897344 w 3094526"/>
              <a:gd name="connsiteY48" fmla="*/ 1658632 h 2776418"/>
              <a:gd name="connsiteX49" fmla="*/ 1798704 w 3094526"/>
              <a:gd name="connsiteY49" fmla="*/ 1728549 h 2776418"/>
              <a:gd name="connsiteX50" fmla="*/ 1828781 w 3094526"/>
              <a:gd name="connsiteY50" fmla="*/ 1614929 h 2776418"/>
              <a:gd name="connsiteX51" fmla="*/ 1822408 w 3094526"/>
              <a:gd name="connsiteY51" fmla="*/ 1596165 h 2776418"/>
              <a:gd name="connsiteX52" fmla="*/ 1729823 w 3094526"/>
              <a:gd name="connsiteY52" fmla="*/ 1525691 h 2776418"/>
              <a:gd name="connsiteX53" fmla="*/ 1846789 w 3094526"/>
              <a:gd name="connsiteY53" fmla="*/ 1519476 h 2776418"/>
              <a:gd name="connsiteX54" fmla="*/ 1859975 w 3094526"/>
              <a:gd name="connsiteY54" fmla="*/ 1509995 h 2776418"/>
              <a:gd name="connsiteX55" fmla="*/ 1899216 w 3094526"/>
              <a:gd name="connsiteY55" fmla="*/ 1397133 h 2776418"/>
              <a:gd name="connsiteX56" fmla="*/ 1113012 w 3094526"/>
              <a:gd name="connsiteY56" fmla="*/ 1253352 h 2776418"/>
              <a:gd name="connsiteX57" fmla="*/ 1032372 w 3094526"/>
              <a:gd name="connsiteY57" fmla="*/ 1293274 h 2776418"/>
              <a:gd name="connsiteX58" fmla="*/ 1029305 w 3094526"/>
              <a:gd name="connsiteY58" fmla="*/ 1382910 h 2776418"/>
              <a:gd name="connsiteX59" fmla="*/ 1117905 w 3094526"/>
              <a:gd name="connsiteY59" fmla="*/ 1423506 h 2776418"/>
              <a:gd name="connsiteX60" fmla="*/ 1159099 w 3094526"/>
              <a:gd name="connsiteY60" fmla="*/ 1413387 h 2776418"/>
              <a:gd name="connsiteX61" fmla="*/ 1213279 w 3094526"/>
              <a:gd name="connsiteY61" fmla="*/ 1341160 h 2776418"/>
              <a:gd name="connsiteX62" fmla="*/ 1144717 w 3094526"/>
              <a:gd name="connsiteY62" fmla="*/ 1256862 h 2776418"/>
              <a:gd name="connsiteX63" fmla="*/ 1113012 w 3094526"/>
              <a:gd name="connsiteY63" fmla="*/ 1253352 h 2776418"/>
              <a:gd name="connsiteX64" fmla="*/ 1116032 w 3094526"/>
              <a:gd name="connsiteY64" fmla="*/ 1225349 h 2776418"/>
              <a:gd name="connsiteX65" fmla="*/ 1284150 w 3094526"/>
              <a:gd name="connsiteY65" fmla="*/ 1398487 h 2776418"/>
              <a:gd name="connsiteX66" fmla="*/ 1112805 w 3094526"/>
              <a:gd name="connsiteY66" fmla="*/ 1566406 h 2776418"/>
              <a:gd name="connsiteX67" fmla="*/ 943293 w 3094526"/>
              <a:gd name="connsiteY67" fmla="*/ 1398487 h 2776418"/>
              <a:gd name="connsiteX68" fmla="*/ 1116032 w 3094526"/>
              <a:gd name="connsiteY68" fmla="*/ 1225349 h 2776418"/>
              <a:gd name="connsiteX69" fmla="*/ 244528 w 3094526"/>
              <a:gd name="connsiteY69" fmla="*/ 888117 h 2776418"/>
              <a:gd name="connsiteX70" fmla="*/ 246919 w 3094526"/>
              <a:gd name="connsiteY70" fmla="*/ 900308 h 2776418"/>
              <a:gd name="connsiteX71" fmla="*/ 247078 w 3094526"/>
              <a:gd name="connsiteY71" fmla="*/ 942018 h 2776418"/>
              <a:gd name="connsiteX72" fmla="*/ 249906 w 3094526"/>
              <a:gd name="connsiteY72" fmla="*/ 954329 h 2776418"/>
              <a:gd name="connsiteX73" fmla="*/ 251062 w 3094526"/>
              <a:gd name="connsiteY73" fmla="*/ 960464 h 2776418"/>
              <a:gd name="connsiteX74" fmla="*/ 248950 w 3094526"/>
              <a:gd name="connsiteY74" fmla="*/ 1006557 h 2776418"/>
              <a:gd name="connsiteX75" fmla="*/ 264368 w 3094526"/>
              <a:gd name="connsiteY75" fmla="*/ 1148142 h 2776418"/>
              <a:gd name="connsiteX76" fmla="*/ 232457 w 3094526"/>
              <a:gd name="connsiteY76" fmla="*/ 1143720 h 2776418"/>
              <a:gd name="connsiteX77" fmla="*/ 240465 w 3094526"/>
              <a:gd name="connsiteY77" fmla="*/ 977156 h 2776418"/>
              <a:gd name="connsiteX78" fmla="*/ 237238 w 3094526"/>
              <a:gd name="connsiteY78" fmla="*/ 962655 h 2776418"/>
              <a:gd name="connsiteX79" fmla="*/ 236162 w 3094526"/>
              <a:gd name="connsiteY79" fmla="*/ 957595 h 2776418"/>
              <a:gd name="connsiteX80" fmla="*/ 241262 w 3094526"/>
              <a:gd name="connsiteY80" fmla="*/ 900786 h 2776418"/>
              <a:gd name="connsiteX81" fmla="*/ 244528 w 3094526"/>
              <a:gd name="connsiteY81" fmla="*/ 888117 h 2776418"/>
              <a:gd name="connsiteX82" fmla="*/ 647778 w 3094526"/>
              <a:gd name="connsiteY82" fmla="*/ 812185 h 2776418"/>
              <a:gd name="connsiteX83" fmla="*/ 651956 w 3094526"/>
              <a:gd name="connsiteY83" fmla="*/ 816249 h 2776418"/>
              <a:gd name="connsiteX84" fmla="*/ 686694 w 3094526"/>
              <a:gd name="connsiteY84" fmla="*/ 1004604 h 2776418"/>
              <a:gd name="connsiteX85" fmla="*/ 544352 w 3094526"/>
              <a:gd name="connsiteY85" fmla="*/ 1096831 h 2776418"/>
              <a:gd name="connsiteX86" fmla="*/ 403324 w 3094526"/>
              <a:gd name="connsiteY86" fmla="*/ 1024085 h 2776418"/>
              <a:gd name="connsiteX87" fmla="*/ 385516 w 3094526"/>
              <a:gd name="connsiteY87" fmla="*/ 986677 h 2776418"/>
              <a:gd name="connsiteX88" fmla="*/ 388345 w 3094526"/>
              <a:gd name="connsiteY88" fmla="*/ 979347 h 2776418"/>
              <a:gd name="connsiteX89" fmla="*/ 460054 w 3094526"/>
              <a:gd name="connsiteY89" fmla="*/ 952934 h 2776418"/>
              <a:gd name="connsiteX90" fmla="*/ 464380 w 3094526"/>
              <a:gd name="connsiteY90" fmla="*/ 950484 h 2776418"/>
              <a:gd name="connsiteX91" fmla="*/ 460094 w 3094526"/>
              <a:gd name="connsiteY91" fmla="*/ 952975 h 2776418"/>
              <a:gd name="connsiteX92" fmla="*/ 462763 w 3094526"/>
              <a:gd name="connsiteY92" fmla="*/ 959827 h 2776418"/>
              <a:gd name="connsiteX93" fmla="*/ 502682 w 3094526"/>
              <a:gd name="connsiteY93" fmla="*/ 1006358 h 2776418"/>
              <a:gd name="connsiteX94" fmla="*/ 601839 w 3094526"/>
              <a:gd name="connsiteY94" fmla="*/ 996478 h 2776418"/>
              <a:gd name="connsiteX95" fmla="*/ 599608 w 3094526"/>
              <a:gd name="connsiteY95" fmla="*/ 883297 h 2776418"/>
              <a:gd name="connsiteX96" fmla="*/ 585147 w 3094526"/>
              <a:gd name="connsiteY96" fmla="*/ 873696 h 2776418"/>
              <a:gd name="connsiteX97" fmla="*/ 549651 w 3094526"/>
              <a:gd name="connsiteY97" fmla="*/ 900906 h 2776418"/>
              <a:gd name="connsiteX98" fmla="*/ 531000 w 3094526"/>
              <a:gd name="connsiteY98" fmla="*/ 911750 h 2776418"/>
              <a:gd name="connsiteX99" fmla="*/ 585147 w 3094526"/>
              <a:gd name="connsiteY99" fmla="*/ 873695 h 2776418"/>
              <a:gd name="connsiteX100" fmla="*/ 641956 w 3094526"/>
              <a:gd name="connsiteY100" fmla="*/ 814695 h 2776418"/>
              <a:gd name="connsiteX101" fmla="*/ 647778 w 3094526"/>
              <a:gd name="connsiteY101" fmla="*/ 812185 h 2776418"/>
              <a:gd name="connsiteX102" fmla="*/ 591521 w 3094526"/>
              <a:gd name="connsiteY102" fmla="*/ 680679 h 2776418"/>
              <a:gd name="connsiteX103" fmla="*/ 641199 w 3094526"/>
              <a:gd name="connsiteY103" fmla="*/ 758483 h 2776418"/>
              <a:gd name="connsiteX104" fmla="*/ 638490 w 3094526"/>
              <a:gd name="connsiteY104" fmla="*/ 769917 h 2776418"/>
              <a:gd name="connsiteX105" fmla="*/ 463002 w 3094526"/>
              <a:gd name="connsiteY105" fmla="*/ 917877 h 2776418"/>
              <a:gd name="connsiteX106" fmla="*/ 348984 w 3094526"/>
              <a:gd name="connsiteY106" fmla="*/ 958671 h 2776418"/>
              <a:gd name="connsiteX107" fmla="*/ 333885 w 3094526"/>
              <a:gd name="connsiteY107" fmla="*/ 952616 h 2776418"/>
              <a:gd name="connsiteX108" fmla="*/ 290024 w 3094526"/>
              <a:gd name="connsiteY108" fmla="*/ 883496 h 2776418"/>
              <a:gd name="connsiteX109" fmla="*/ 384918 w 3094526"/>
              <a:gd name="connsiteY109" fmla="*/ 847761 h 2776418"/>
              <a:gd name="connsiteX110" fmla="*/ 459775 w 3094526"/>
              <a:gd name="connsiteY110" fmla="*/ 819954 h 2776418"/>
              <a:gd name="connsiteX111" fmla="*/ 480093 w 3094526"/>
              <a:gd name="connsiteY111" fmla="*/ 804098 h 2776418"/>
              <a:gd name="connsiteX112" fmla="*/ 591521 w 3094526"/>
              <a:gd name="connsiteY112" fmla="*/ 680679 h 2776418"/>
              <a:gd name="connsiteX113" fmla="*/ 2564040 w 3094526"/>
              <a:gd name="connsiteY113" fmla="*/ 670480 h 2776418"/>
              <a:gd name="connsiteX114" fmla="*/ 2557187 w 3094526"/>
              <a:gd name="connsiteY114" fmla="*/ 673189 h 2776418"/>
              <a:gd name="connsiteX115" fmla="*/ 2435680 w 3094526"/>
              <a:gd name="connsiteY115" fmla="*/ 731512 h 2776418"/>
              <a:gd name="connsiteX116" fmla="*/ 2274454 w 3094526"/>
              <a:gd name="connsiteY116" fmla="*/ 820312 h 2776418"/>
              <a:gd name="connsiteX117" fmla="*/ 2038651 w 3094526"/>
              <a:gd name="connsiteY117" fmla="*/ 977435 h 2776418"/>
              <a:gd name="connsiteX118" fmla="*/ 1903599 w 3094526"/>
              <a:gd name="connsiteY118" fmla="*/ 1083405 h 2776418"/>
              <a:gd name="connsiteX119" fmla="*/ 1805756 w 3094526"/>
              <a:gd name="connsiteY119" fmla="*/ 1169337 h 2776418"/>
              <a:gd name="connsiteX120" fmla="*/ 1669031 w 3094526"/>
              <a:gd name="connsiteY120" fmla="*/ 1303831 h 2776418"/>
              <a:gd name="connsiteX121" fmla="*/ 1541308 w 3094526"/>
              <a:gd name="connsiteY121" fmla="*/ 1449401 h 2776418"/>
              <a:gd name="connsiteX122" fmla="*/ 1433586 w 3094526"/>
              <a:gd name="connsiteY122" fmla="*/ 1594093 h 2776418"/>
              <a:gd name="connsiteX123" fmla="*/ 1346419 w 3094526"/>
              <a:gd name="connsiteY123" fmla="*/ 1735839 h 2776418"/>
              <a:gd name="connsiteX124" fmla="*/ 1241565 w 3094526"/>
              <a:gd name="connsiteY124" fmla="*/ 1965866 h 2776418"/>
              <a:gd name="connsiteX125" fmla="*/ 1194038 w 3094526"/>
              <a:gd name="connsiteY125" fmla="*/ 2143027 h 2776418"/>
              <a:gd name="connsiteX126" fmla="*/ 1180572 w 3094526"/>
              <a:gd name="connsiteY126" fmla="*/ 2258957 h 2776418"/>
              <a:gd name="connsiteX127" fmla="*/ 1187305 w 3094526"/>
              <a:gd name="connsiteY127" fmla="*/ 2268478 h 2776418"/>
              <a:gd name="connsiteX128" fmla="*/ 1195870 w 3094526"/>
              <a:gd name="connsiteY128" fmla="*/ 2259754 h 2776418"/>
              <a:gd name="connsiteX129" fmla="*/ 1219056 w 3094526"/>
              <a:gd name="connsiteY129" fmla="*/ 2127729 h 2776418"/>
              <a:gd name="connsiteX130" fmla="*/ 1306461 w 3094526"/>
              <a:gd name="connsiteY130" fmla="*/ 1885073 h 2776418"/>
              <a:gd name="connsiteX131" fmla="*/ 1436454 w 3094526"/>
              <a:gd name="connsiteY131" fmla="*/ 1655445 h 2776418"/>
              <a:gd name="connsiteX132" fmla="*/ 1569116 w 3094526"/>
              <a:gd name="connsiteY132" fmla="*/ 1476132 h 2776418"/>
              <a:gd name="connsiteX133" fmla="*/ 1687595 w 3094526"/>
              <a:gd name="connsiteY133" fmla="*/ 1341439 h 2776418"/>
              <a:gd name="connsiteX134" fmla="*/ 1919972 w 3094526"/>
              <a:gd name="connsiteY134" fmla="*/ 1123244 h 2776418"/>
              <a:gd name="connsiteX135" fmla="*/ 2037177 w 3094526"/>
              <a:gd name="connsiteY135" fmla="*/ 1029942 h 2776418"/>
              <a:gd name="connsiteX136" fmla="*/ 2240114 w 3094526"/>
              <a:gd name="connsiteY136" fmla="*/ 890667 h 2776418"/>
              <a:gd name="connsiteX137" fmla="*/ 2416438 w 3094526"/>
              <a:gd name="connsiteY137" fmla="*/ 788720 h 2776418"/>
              <a:gd name="connsiteX138" fmla="*/ 2556949 w 3094526"/>
              <a:gd name="connsiteY138" fmla="*/ 719561 h 2776418"/>
              <a:gd name="connsiteX139" fmla="*/ 2564199 w 3094526"/>
              <a:gd name="connsiteY139" fmla="*/ 710358 h 2776418"/>
              <a:gd name="connsiteX140" fmla="*/ 2564040 w 3094526"/>
              <a:gd name="connsiteY140" fmla="*/ 670480 h 2776418"/>
              <a:gd name="connsiteX141" fmla="*/ 2600810 w 3094526"/>
              <a:gd name="connsiteY141" fmla="*/ 601639 h 2776418"/>
              <a:gd name="connsiteX142" fmla="*/ 2608737 w 3094526"/>
              <a:gd name="connsiteY142" fmla="*/ 795333 h 2776418"/>
              <a:gd name="connsiteX143" fmla="*/ 2600491 w 3094526"/>
              <a:gd name="connsiteY143" fmla="*/ 809356 h 2776418"/>
              <a:gd name="connsiteX144" fmla="*/ 2085221 w 3094526"/>
              <a:gd name="connsiteY144" fmla="*/ 1113443 h 2776418"/>
              <a:gd name="connsiteX145" fmla="*/ 1496091 w 3094526"/>
              <a:gd name="connsiteY145" fmla="*/ 1703410 h 2776418"/>
              <a:gd name="connsiteX146" fmla="*/ 1269729 w 3094526"/>
              <a:gd name="connsiteY146" fmla="*/ 2135497 h 2776418"/>
              <a:gd name="connsiteX147" fmla="*/ 1228775 w 3094526"/>
              <a:gd name="connsiteY147" fmla="*/ 2296564 h 2776418"/>
              <a:gd name="connsiteX148" fmla="*/ 1220568 w 3094526"/>
              <a:gd name="connsiteY148" fmla="*/ 2304332 h 2776418"/>
              <a:gd name="connsiteX149" fmla="*/ 1138660 w 3094526"/>
              <a:gd name="connsiteY149" fmla="*/ 2311862 h 2776418"/>
              <a:gd name="connsiteX150" fmla="*/ 1132804 w 3094526"/>
              <a:gd name="connsiteY150" fmla="*/ 2303535 h 2776418"/>
              <a:gd name="connsiteX151" fmla="*/ 1148501 w 3094526"/>
              <a:gd name="connsiteY151" fmla="*/ 2157607 h 2776418"/>
              <a:gd name="connsiteX152" fmla="*/ 1317575 w 3094526"/>
              <a:gd name="connsiteY152" fmla="*/ 1718230 h 2776418"/>
              <a:gd name="connsiteX153" fmla="*/ 1739902 w 3094526"/>
              <a:gd name="connsiteY153" fmla="*/ 1185271 h 2776418"/>
              <a:gd name="connsiteX154" fmla="*/ 2600810 w 3094526"/>
              <a:gd name="connsiteY154" fmla="*/ 601639 h 2776418"/>
              <a:gd name="connsiteX155" fmla="*/ 668249 w 3094526"/>
              <a:gd name="connsiteY155" fmla="*/ 561124 h 2776418"/>
              <a:gd name="connsiteX156" fmla="*/ 630243 w 3094526"/>
              <a:gd name="connsiteY156" fmla="*/ 603273 h 2776418"/>
              <a:gd name="connsiteX157" fmla="*/ 467066 w 3094526"/>
              <a:gd name="connsiteY157" fmla="*/ 784776 h 2776418"/>
              <a:gd name="connsiteX158" fmla="*/ 425116 w 3094526"/>
              <a:gd name="connsiteY158" fmla="*/ 806568 h 2776418"/>
              <a:gd name="connsiteX159" fmla="*/ 249030 w 3094526"/>
              <a:gd name="connsiteY159" fmla="*/ 872859 h 2776418"/>
              <a:gd name="connsiteX160" fmla="*/ 240504 w 3094526"/>
              <a:gd name="connsiteY160" fmla="*/ 875050 h 2776418"/>
              <a:gd name="connsiteX161" fmla="*/ 273889 w 3094526"/>
              <a:gd name="connsiteY161" fmla="*/ 840271 h 2776418"/>
              <a:gd name="connsiteX162" fmla="*/ 353088 w 3094526"/>
              <a:gd name="connsiteY162" fmla="*/ 758284 h 2776418"/>
              <a:gd name="connsiteX163" fmla="*/ 366712 w 3094526"/>
              <a:gd name="connsiteY163" fmla="*/ 750475 h 2776418"/>
              <a:gd name="connsiteX164" fmla="*/ 405316 w 3094526"/>
              <a:gd name="connsiteY164" fmla="*/ 725218 h 2776418"/>
              <a:gd name="connsiteX165" fmla="*/ 406591 w 3094526"/>
              <a:gd name="connsiteY165" fmla="*/ 714621 h 2776418"/>
              <a:gd name="connsiteX166" fmla="*/ 398464 w 3094526"/>
              <a:gd name="connsiteY166" fmla="*/ 719282 h 2776418"/>
              <a:gd name="connsiteX167" fmla="*/ 365597 w 3094526"/>
              <a:gd name="connsiteY167" fmla="*/ 740277 h 2776418"/>
              <a:gd name="connsiteX168" fmla="*/ 348108 w 3094526"/>
              <a:gd name="connsiteY168" fmla="*/ 751671 h 2776418"/>
              <a:gd name="connsiteX169" fmla="*/ 231302 w 3094526"/>
              <a:gd name="connsiteY169" fmla="*/ 873258 h 2776418"/>
              <a:gd name="connsiteX170" fmla="*/ 205606 w 3094526"/>
              <a:gd name="connsiteY170" fmla="*/ 888954 h 2776418"/>
              <a:gd name="connsiteX171" fmla="*/ 127523 w 3094526"/>
              <a:gd name="connsiteY171" fmla="*/ 918394 h 2776418"/>
              <a:gd name="connsiteX172" fmla="*/ 215686 w 3094526"/>
              <a:gd name="connsiteY172" fmla="*/ 814615 h 2776418"/>
              <a:gd name="connsiteX173" fmla="*/ 338786 w 3094526"/>
              <a:gd name="connsiteY173" fmla="*/ 669165 h 2776418"/>
              <a:gd name="connsiteX174" fmla="*/ 355637 w 3094526"/>
              <a:gd name="connsiteY174" fmla="*/ 658090 h 2776418"/>
              <a:gd name="connsiteX175" fmla="*/ 659764 w 3094526"/>
              <a:gd name="connsiteY175" fmla="*/ 563434 h 2776418"/>
              <a:gd name="connsiteX176" fmla="*/ 668249 w 3094526"/>
              <a:gd name="connsiteY176" fmla="*/ 561124 h 2776418"/>
              <a:gd name="connsiteX177" fmla="*/ 1496608 w 3094526"/>
              <a:gd name="connsiteY177" fmla="*/ 535824 h 2776418"/>
              <a:gd name="connsiteX178" fmla="*/ 1560374 w 3094526"/>
              <a:gd name="connsiteY178" fmla="*/ 538045 h 2776418"/>
              <a:gd name="connsiteX179" fmla="*/ 1528042 w 3094526"/>
              <a:gd name="connsiteY179" fmla="*/ 538575 h 2776418"/>
              <a:gd name="connsiteX180" fmla="*/ 1768754 w 3094526"/>
              <a:gd name="connsiteY180" fmla="*/ 502441 h 2776418"/>
              <a:gd name="connsiteX181" fmla="*/ 1771254 w 3094526"/>
              <a:gd name="connsiteY181" fmla="*/ 507461 h 2776418"/>
              <a:gd name="connsiteX182" fmla="*/ 1730101 w 3094526"/>
              <a:gd name="connsiteY182" fmla="*/ 667133 h 2776418"/>
              <a:gd name="connsiteX183" fmla="*/ 1526766 w 3094526"/>
              <a:gd name="connsiteY183" fmla="*/ 736133 h 2776418"/>
              <a:gd name="connsiteX184" fmla="*/ 1376535 w 3094526"/>
              <a:gd name="connsiteY184" fmla="*/ 578891 h 2776418"/>
              <a:gd name="connsiteX185" fmla="*/ 1374503 w 3094526"/>
              <a:gd name="connsiteY185" fmla="*/ 517780 h 2776418"/>
              <a:gd name="connsiteX186" fmla="*/ 1381196 w 3094526"/>
              <a:gd name="connsiteY186" fmla="*/ 511525 h 2776418"/>
              <a:gd name="connsiteX187" fmla="*/ 1486546 w 3094526"/>
              <a:gd name="connsiteY187" fmla="*/ 534943 h 2776418"/>
              <a:gd name="connsiteX188" fmla="*/ 1472508 w 3094526"/>
              <a:gd name="connsiteY188" fmla="*/ 533714 h 2776418"/>
              <a:gd name="connsiteX189" fmla="*/ 1472149 w 3094526"/>
              <a:gd name="connsiteY189" fmla="*/ 538057 h 2776418"/>
              <a:gd name="connsiteX190" fmla="*/ 1532584 w 3094526"/>
              <a:gd name="connsiteY190" fmla="*/ 650600 h 2776418"/>
              <a:gd name="connsiteX191" fmla="*/ 1646482 w 3094526"/>
              <a:gd name="connsiteY191" fmla="*/ 638569 h 2776418"/>
              <a:gd name="connsiteX192" fmla="*/ 1692455 w 3094526"/>
              <a:gd name="connsiteY192" fmla="*/ 561123 h 2776418"/>
              <a:gd name="connsiteX193" fmla="*/ 1687754 w 3094526"/>
              <a:gd name="connsiteY193" fmla="*/ 524950 h 2776418"/>
              <a:gd name="connsiteX194" fmla="*/ 1669509 w 3094526"/>
              <a:gd name="connsiteY194" fmla="*/ 528296 h 2776418"/>
              <a:gd name="connsiteX195" fmla="*/ 1599074 w 3094526"/>
              <a:gd name="connsiteY195" fmla="*/ 537410 h 2776418"/>
              <a:gd name="connsiteX196" fmla="*/ 1598083 w 3094526"/>
              <a:gd name="connsiteY196" fmla="*/ 537426 h 2776418"/>
              <a:gd name="connsiteX197" fmla="*/ 1677108 w 3094526"/>
              <a:gd name="connsiteY197" fmla="*/ 526522 h 2776418"/>
              <a:gd name="connsiteX198" fmla="*/ 1763326 w 3094526"/>
              <a:gd name="connsiteY198" fmla="*/ 503039 h 2776418"/>
              <a:gd name="connsiteX199" fmla="*/ 1768754 w 3094526"/>
              <a:gd name="connsiteY199" fmla="*/ 502441 h 2776418"/>
              <a:gd name="connsiteX200" fmla="*/ 738644 w 3094526"/>
              <a:gd name="connsiteY200" fmla="*/ 435354 h 2776418"/>
              <a:gd name="connsiteX201" fmla="*/ 857880 w 3094526"/>
              <a:gd name="connsiteY201" fmla="*/ 625542 h 2776418"/>
              <a:gd name="connsiteX202" fmla="*/ 1013010 w 3094526"/>
              <a:gd name="connsiteY202" fmla="*/ 970423 h 2776418"/>
              <a:gd name="connsiteX203" fmla="*/ 1067788 w 3094526"/>
              <a:gd name="connsiteY203" fmla="*/ 1149378 h 2776418"/>
              <a:gd name="connsiteX204" fmla="*/ 1062011 w 3094526"/>
              <a:gd name="connsiteY204" fmla="*/ 1159815 h 2776418"/>
              <a:gd name="connsiteX205" fmla="*/ 873098 w 3094526"/>
              <a:gd name="connsiteY205" fmla="*/ 1356298 h 2776418"/>
              <a:gd name="connsiteX206" fmla="*/ 872500 w 3094526"/>
              <a:gd name="connsiteY206" fmla="*/ 1426255 h 2776418"/>
              <a:gd name="connsiteX207" fmla="*/ 872540 w 3094526"/>
              <a:gd name="connsiteY207" fmla="*/ 1432550 h 2776418"/>
              <a:gd name="connsiteX208" fmla="*/ 24142 w 3094526"/>
              <a:gd name="connsiteY208" fmla="*/ 1324587 h 2776418"/>
              <a:gd name="connsiteX209" fmla="*/ 287394 w 3094526"/>
              <a:gd name="connsiteY209" fmla="*/ 1241444 h 2776418"/>
              <a:gd name="connsiteX210" fmla="*/ 617575 w 3094526"/>
              <a:gd name="connsiteY210" fmla="*/ 1167783 h 2776418"/>
              <a:gd name="connsiteX211" fmla="*/ 840231 w 3094526"/>
              <a:gd name="connsiteY211" fmla="*/ 1138063 h 2776418"/>
              <a:gd name="connsiteX212" fmla="*/ 848318 w 3094526"/>
              <a:gd name="connsiteY212" fmla="*/ 1129578 h 2776418"/>
              <a:gd name="connsiteX213" fmla="*/ 845809 w 3094526"/>
              <a:gd name="connsiteY213" fmla="*/ 970464 h 2776418"/>
              <a:gd name="connsiteX214" fmla="*/ 738644 w 3094526"/>
              <a:gd name="connsiteY214" fmla="*/ 435354 h 2776418"/>
              <a:gd name="connsiteX215" fmla="*/ 2868085 w 3094526"/>
              <a:gd name="connsiteY215" fmla="*/ 378464 h 2776418"/>
              <a:gd name="connsiteX216" fmla="*/ 2923978 w 3094526"/>
              <a:gd name="connsiteY216" fmla="*/ 522997 h 2776418"/>
              <a:gd name="connsiteX217" fmla="*/ 2937483 w 3094526"/>
              <a:gd name="connsiteY217" fmla="*/ 531961 h 2776418"/>
              <a:gd name="connsiteX218" fmla="*/ 3094526 w 3094526"/>
              <a:gd name="connsiteY218" fmla="*/ 533236 h 2776418"/>
              <a:gd name="connsiteX219" fmla="*/ 2972024 w 3094526"/>
              <a:gd name="connsiteY219" fmla="*/ 633031 h 2776418"/>
              <a:gd name="connsiteX220" fmla="*/ 2967920 w 3094526"/>
              <a:gd name="connsiteY220" fmla="*/ 647652 h 2776418"/>
              <a:gd name="connsiteX221" fmla="*/ 3012778 w 3094526"/>
              <a:gd name="connsiteY221" fmla="*/ 789477 h 2776418"/>
              <a:gd name="connsiteX222" fmla="*/ 3013376 w 3094526"/>
              <a:gd name="connsiteY222" fmla="*/ 796488 h 2776418"/>
              <a:gd name="connsiteX223" fmla="*/ 2883104 w 3094526"/>
              <a:gd name="connsiteY223" fmla="*/ 712309 h 2776418"/>
              <a:gd name="connsiteX224" fmla="*/ 2867089 w 3094526"/>
              <a:gd name="connsiteY224" fmla="*/ 713146 h 2776418"/>
              <a:gd name="connsiteX225" fmla="*/ 2739327 w 3094526"/>
              <a:gd name="connsiteY225" fmla="*/ 804137 h 2776418"/>
              <a:gd name="connsiteX226" fmla="*/ 2778608 w 3094526"/>
              <a:gd name="connsiteY226" fmla="*/ 656934 h 2776418"/>
              <a:gd name="connsiteX227" fmla="*/ 2770919 w 3094526"/>
              <a:gd name="connsiteY227" fmla="*/ 634585 h 2776418"/>
              <a:gd name="connsiteX228" fmla="*/ 2647819 w 3094526"/>
              <a:gd name="connsiteY228" fmla="*/ 544152 h 2776418"/>
              <a:gd name="connsiteX229" fmla="*/ 2801196 w 3094526"/>
              <a:gd name="connsiteY229" fmla="*/ 535706 h 2776418"/>
              <a:gd name="connsiteX230" fmla="*/ 2818725 w 3094526"/>
              <a:gd name="connsiteY230" fmla="*/ 522599 h 2776418"/>
              <a:gd name="connsiteX231" fmla="*/ 2868085 w 3094526"/>
              <a:gd name="connsiteY231" fmla="*/ 378464 h 2776418"/>
              <a:gd name="connsiteX232" fmla="*/ 1027672 w 3094526"/>
              <a:gd name="connsiteY232" fmla="*/ 371094 h 2776418"/>
              <a:gd name="connsiteX233" fmla="*/ 1235230 w 3094526"/>
              <a:gd name="connsiteY233" fmla="*/ 746810 h 2776418"/>
              <a:gd name="connsiteX234" fmla="*/ 1375262 w 3094526"/>
              <a:gd name="connsiteY234" fmla="*/ 1114558 h 2776418"/>
              <a:gd name="connsiteX235" fmla="*/ 1385420 w 3094526"/>
              <a:gd name="connsiteY235" fmla="*/ 1118542 h 2776418"/>
              <a:gd name="connsiteX236" fmla="*/ 1923876 w 3094526"/>
              <a:gd name="connsiteY236" fmla="*/ 759638 h 2776418"/>
              <a:gd name="connsiteX237" fmla="*/ 1922442 w 3094526"/>
              <a:gd name="connsiteY237" fmla="*/ 757167 h 2776418"/>
              <a:gd name="connsiteX238" fmla="*/ 1418526 w 3094526"/>
              <a:gd name="connsiteY238" fmla="*/ 1006835 h 2776418"/>
              <a:gd name="connsiteX239" fmla="*/ 1027672 w 3094526"/>
              <a:gd name="connsiteY239" fmla="*/ 371094 h 2776418"/>
              <a:gd name="connsiteX240" fmla="*/ 1777822 w 3094526"/>
              <a:gd name="connsiteY240" fmla="*/ 358908 h 2776418"/>
              <a:gd name="connsiteX241" fmla="*/ 1779898 w 3094526"/>
              <a:gd name="connsiteY241" fmla="*/ 364999 h 2776418"/>
              <a:gd name="connsiteX242" fmla="*/ 1782568 w 3094526"/>
              <a:gd name="connsiteY242" fmla="*/ 454954 h 2776418"/>
              <a:gd name="connsiteX243" fmla="*/ 1774361 w 3094526"/>
              <a:gd name="connsiteY243" fmla="*/ 466906 h 2776418"/>
              <a:gd name="connsiteX244" fmla="*/ 1626242 w 3094526"/>
              <a:gd name="connsiteY244" fmla="*/ 504832 h 2776418"/>
              <a:gd name="connsiteX245" fmla="*/ 1472107 w 3094526"/>
              <a:gd name="connsiteY245" fmla="*/ 503039 h 2776418"/>
              <a:gd name="connsiteX246" fmla="*/ 1369603 w 3094526"/>
              <a:gd name="connsiteY246" fmla="*/ 475909 h 2776418"/>
              <a:gd name="connsiteX247" fmla="*/ 1361715 w 3094526"/>
              <a:gd name="connsiteY247" fmla="*/ 467184 h 2776418"/>
              <a:gd name="connsiteX248" fmla="*/ 1358010 w 3094526"/>
              <a:gd name="connsiteY248" fmla="*/ 360338 h 2776418"/>
              <a:gd name="connsiteX249" fmla="*/ 1556405 w 3094526"/>
              <a:gd name="connsiteY249" fmla="*/ 408462 h 2776418"/>
              <a:gd name="connsiteX250" fmla="*/ 1575647 w 3094526"/>
              <a:gd name="connsiteY250" fmla="*/ 407307 h 2776418"/>
              <a:gd name="connsiteX251" fmla="*/ 1771293 w 3094526"/>
              <a:gd name="connsiteY251" fmla="*/ 359302 h 2776418"/>
              <a:gd name="connsiteX252" fmla="*/ 1777822 w 3094526"/>
              <a:gd name="connsiteY252" fmla="*/ 358908 h 2776418"/>
              <a:gd name="connsiteX253" fmla="*/ 1846389 w 3094526"/>
              <a:gd name="connsiteY253" fmla="*/ 325519 h 2776418"/>
              <a:gd name="connsiteX254" fmla="*/ 1849895 w 3094526"/>
              <a:gd name="connsiteY254" fmla="*/ 333048 h 2776418"/>
              <a:gd name="connsiteX255" fmla="*/ 1850373 w 3094526"/>
              <a:gd name="connsiteY255" fmla="*/ 389022 h 2776418"/>
              <a:gd name="connsiteX256" fmla="*/ 1854755 w 3094526"/>
              <a:gd name="connsiteY256" fmla="*/ 402766 h 2776418"/>
              <a:gd name="connsiteX257" fmla="*/ 1855871 w 3094526"/>
              <a:gd name="connsiteY257" fmla="*/ 411809 h 2776418"/>
              <a:gd name="connsiteX258" fmla="*/ 1851529 w 3094526"/>
              <a:gd name="connsiteY258" fmla="*/ 450014 h 2776418"/>
              <a:gd name="connsiteX259" fmla="*/ 1863441 w 3094526"/>
              <a:gd name="connsiteY259" fmla="*/ 623032 h 2776418"/>
              <a:gd name="connsiteX260" fmla="*/ 1824598 w 3094526"/>
              <a:gd name="connsiteY260" fmla="*/ 628690 h 2776418"/>
              <a:gd name="connsiteX261" fmla="*/ 1839019 w 3094526"/>
              <a:gd name="connsiteY261" fmla="*/ 492323 h 2776418"/>
              <a:gd name="connsiteX262" fmla="*/ 1843242 w 3094526"/>
              <a:gd name="connsiteY262" fmla="*/ 427864 h 2776418"/>
              <a:gd name="connsiteX263" fmla="*/ 1840055 w 3094526"/>
              <a:gd name="connsiteY263" fmla="*/ 412088 h 2776418"/>
              <a:gd name="connsiteX264" fmla="*/ 1839218 w 3094526"/>
              <a:gd name="connsiteY264" fmla="*/ 406949 h 2776418"/>
              <a:gd name="connsiteX265" fmla="*/ 1843362 w 3094526"/>
              <a:gd name="connsiteY265" fmla="*/ 343367 h 2776418"/>
              <a:gd name="connsiteX266" fmla="*/ 1843481 w 3094526"/>
              <a:gd name="connsiteY266" fmla="*/ 333487 h 2776418"/>
              <a:gd name="connsiteX267" fmla="*/ 1846389 w 3094526"/>
              <a:gd name="connsiteY267" fmla="*/ 325519 h 2776418"/>
              <a:gd name="connsiteX268" fmla="*/ 1592499 w 3094526"/>
              <a:gd name="connsiteY268" fmla="*/ 184252 h 2776418"/>
              <a:gd name="connsiteX269" fmla="*/ 1956582 w 3094526"/>
              <a:gd name="connsiteY269" fmla="*/ 284486 h 2776418"/>
              <a:gd name="connsiteX270" fmla="*/ 1882602 w 3094526"/>
              <a:gd name="connsiteY270" fmla="*/ 303369 h 2776418"/>
              <a:gd name="connsiteX271" fmla="*/ 1797866 w 3094526"/>
              <a:gd name="connsiteY271" fmla="*/ 302930 h 2776418"/>
              <a:gd name="connsiteX272" fmla="*/ 1628553 w 3094526"/>
              <a:gd name="connsiteY272" fmla="*/ 267275 h 2776418"/>
              <a:gd name="connsiteX273" fmla="*/ 1622418 w 3094526"/>
              <a:gd name="connsiteY273" fmla="*/ 267195 h 2776418"/>
              <a:gd name="connsiteX274" fmla="*/ 1563218 w 3094526"/>
              <a:gd name="connsiteY274" fmla="*/ 269546 h 2776418"/>
              <a:gd name="connsiteX275" fmla="*/ 1556963 w 3094526"/>
              <a:gd name="connsiteY275" fmla="*/ 271578 h 2776418"/>
              <a:gd name="connsiteX276" fmla="*/ 1559393 w 3094526"/>
              <a:gd name="connsiteY276" fmla="*/ 278071 h 2776418"/>
              <a:gd name="connsiteX277" fmla="*/ 1580986 w 3094526"/>
              <a:gd name="connsiteY277" fmla="*/ 285043 h 2776418"/>
              <a:gd name="connsiteX278" fmla="*/ 1622737 w 3094526"/>
              <a:gd name="connsiteY278" fmla="*/ 278828 h 2776418"/>
              <a:gd name="connsiteX279" fmla="*/ 1631102 w 3094526"/>
              <a:gd name="connsiteY279" fmla="*/ 277713 h 2776418"/>
              <a:gd name="connsiteX280" fmla="*/ 1822924 w 3094526"/>
              <a:gd name="connsiteY280" fmla="*/ 317352 h 2776418"/>
              <a:gd name="connsiteX281" fmla="*/ 1571305 w 3094526"/>
              <a:gd name="connsiteY281" fmla="*/ 379380 h 2776418"/>
              <a:gd name="connsiteX282" fmla="*/ 1549872 w 3094526"/>
              <a:gd name="connsiteY282" fmla="*/ 379579 h 2776418"/>
              <a:gd name="connsiteX283" fmla="*/ 1216783 w 3094526"/>
              <a:gd name="connsiteY283" fmla="*/ 298747 h 2776418"/>
              <a:gd name="connsiteX284" fmla="*/ 1209413 w 3094526"/>
              <a:gd name="connsiteY284" fmla="*/ 295162 h 2776418"/>
              <a:gd name="connsiteX285" fmla="*/ 1569035 w 3094526"/>
              <a:gd name="connsiteY285" fmla="*/ 184571 h 2776418"/>
              <a:gd name="connsiteX286" fmla="*/ 1592499 w 3094526"/>
              <a:gd name="connsiteY286" fmla="*/ 184252 h 2776418"/>
              <a:gd name="connsiteX287" fmla="*/ 529770 w 3094526"/>
              <a:gd name="connsiteY287" fmla="*/ 0 h 2776418"/>
              <a:gd name="connsiteX288" fmla="*/ 1450276 w 3094526"/>
              <a:gd name="connsiteY288" fmla="*/ 916601 h 2776418"/>
              <a:gd name="connsiteX289" fmla="*/ 2419584 w 3094526"/>
              <a:gd name="connsiteY289" fmla="*/ 545507 h 2776418"/>
              <a:gd name="connsiteX290" fmla="*/ 1355699 w 3094526"/>
              <a:gd name="connsiteY290" fmla="*/ 1444142 h 2776418"/>
              <a:gd name="connsiteX291" fmla="*/ 1336259 w 3094526"/>
              <a:gd name="connsiteY291" fmla="*/ 1295863 h 2776418"/>
              <a:gd name="connsiteX292" fmla="*/ 1195749 w 3094526"/>
              <a:gd name="connsiteY292" fmla="*/ 1168301 h 2776418"/>
              <a:gd name="connsiteX293" fmla="*/ 1180610 w 3094526"/>
              <a:gd name="connsiteY293" fmla="*/ 1150573 h 2776418"/>
              <a:gd name="connsiteX294" fmla="*/ 1112407 w 3094526"/>
              <a:gd name="connsiteY294" fmla="*/ 873218 h 2776418"/>
              <a:gd name="connsiteX295" fmla="*/ 859632 w 3094526"/>
              <a:gd name="connsiteY295" fmla="*/ 367469 h 2776418"/>
              <a:gd name="connsiteX296" fmla="*/ 585145 w 3094526"/>
              <a:gd name="connsiteY296" fmla="*/ 52148 h 2776418"/>
              <a:gd name="connsiteX297" fmla="*/ 529770 w 3094526"/>
              <a:gd name="connsiteY297" fmla="*/ 0 h 2776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</a:cxnLst>
            <a:rect l="l" t="t" r="r" b="b"/>
            <a:pathLst>
              <a:path w="3094526" h="2776418">
                <a:moveTo>
                  <a:pt x="1649550" y="1651302"/>
                </a:moveTo>
                <a:cubicBezTo>
                  <a:pt x="1677157" y="1701738"/>
                  <a:pt x="1704048" y="1750540"/>
                  <a:pt x="1730541" y="1799581"/>
                </a:cubicBezTo>
                <a:cubicBezTo>
                  <a:pt x="1735680" y="1809142"/>
                  <a:pt x="1746038" y="1818703"/>
                  <a:pt x="1744125" y="1828504"/>
                </a:cubicBezTo>
                <a:cubicBezTo>
                  <a:pt x="1742253" y="1838065"/>
                  <a:pt x="1731895" y="1845992"/>
                  <a:pt x="1725083" y="1854518"/>
                </a:cubicBezTo>
                <a:cubicBezTo>
                  <a:pt x="1587441" y="2026301"/>
                  <a:pt x="1464779" y="2208124"/>
                  <a:pt x="1358131" y="2400742"/>
                </a:cubicBezTo>
                <a:cubicBezTo>
                  <a:pt x="1291083" y="2521811"/>
                  <a:pt x="1230608" y="2646027"/>
                  <a:pt x="1177185" y="2773709"/>
                </a:cubicBezTo>
                <a:cubicBezTo>
                  <a:pt x="1176826" y="2774705"/>
                  <a:pt x="1176070" y="2775542"/>
                  <a:pt x="1175432" y="2776418"/>
                </a:cubicBezTo>
                <a:lnTo>
                  <a:pt x="1204118" y="2663120"/>
                </a:lnTo>
                <a:lnTo>
                  <a:pt x="1205949" y="2663636"/>
                </a:lnTo>
                <a:cubicBezTo>
                  <a:pt x="1214355" y="2640450"/>
                  <a:pt x="1223199" y="2617424"/>
                  <a:pt x="1231007" y="2594039"/>
                </a:cubicBezTo>
                <a:cubicBezTo>
                  <a:pt x="1245747" y="2549818"/>
                  <a:pt x="1263236" y="2506633"/>
                  <a:pt x="1280924" y="2463607"/>
                </a:cubicBezTo>
                <a:cubicBezTo>
                  <a:pt x="1303274" y="2409308"/>
                  <a:pt x="1327257" y="2355725"/>
                  <a:pt x="1353231" y="2303059"/>
                </a:cubicBezTo>
                <a:cubicBezTo>
                  <a:pt x="1370800" y="2267523"/>
                  <a:pt x="1388528" y="2232027"/>
                  <a:pt x="1406853" y="2196890"/>
                </a:cubicBezTo>
                <a:cubicBezTo>
                  <a:pt x="1430398" y="2151713"/>
                  <a:pt x="1455377" y="2107293"/>
                  <a:pt x="1481710" y="2063670"/>
                </a:cubicBezTo>
                <a:cubicBezTo>
                  <a:pt x="1503541" y="2027457"/>
                  <a:pt x="1525532" y="1991323"/>
                  <a:pt x="1549356" y="1956385"/>
                </a:cubicBezTo>
                <a:cubicBezTo>
                  <a:pt x="1568638" y="1928099"/>
                  <a:pt x="1586405" y="1898779"/>
                  <a:pt x="1606165" y="1870852"/>
                </a:cubicBezTo>
                <a:cubicBezTo>
                  <a:pt x="1629072" y="1838463"/>
                  <a:pt x="1653254" y="1807031"/>
                  <a:pt x="1677157" y="1775359"/>
                </a:cubicBezTo>
                <a:cubicBezTo>
                  <a:pt x="1680105" y="1771415"/>
                  <a:pt x="1681778" y="1768387"/>
                  <a:pt x="1679109" y="1763686"/>
                </a:cubicBezTo>
                <a:cubicBezTo>
                  <a:pt x="1673771" y="1754205"/>
                  <a:pt x="1668711" y="1744524"/>
                  <a:pt x="1663612" y="1734883"/>
                </a:cubicBezTo>
                <a:cubicBezTo>
                  <a:pt x="1661959" y="1731756"/>
                  <a:pt x="1660365" y="1729973"/>
                  <a:pt x="1658632" y="1729784"/>
                </a:cubicBezTo>
                <a:cubicBezTo>
                  <a:pt x="1656899" y="1729595"/>
                  <a:pt x="1655027" y="1730999"/>
                  <a:pt x="1652816" y="1734246"/>
                </a:cubicBezTo>
                <a:cubicBezTo>
                  <a:pt x="1628873" y="1769463"/>
                  <a:pt x="1604213" y="1804202"/>
                  <a:pt x="1580668" y="1839698"/>
                </a:cubicBezTo>
                <a:cubicBezTo>
                  <a:pt x="1549674" y="1886429"/>
                  <a:pt x="1520552" y="1934434"/>
                  <a:pt x="1492665" y="1983077"/>
                </a:cubicBezTo>
                <a:cubicBezTo>
                  <a:pt x="1467328" y="2027298"/>
                  <a:pt x="1443106" y="2072156"/>
                  <a:pt x="1419880" y="2117532"/>
                </a:cubicBezTo>
                <a:cubicBezTo>
                  <a:pt x="1391038" y="2173902"/>
                  <a:pt x="1363788" y="2231110"/>
                  <a:pt x="1338890" y="2289434"/>
                </a:cubicBezTo>
                <a:cubicBezTo>
                  <a:pt x="1319289" y="2335368"/>
                  <a:pt x="1300206" y="2381421"/>
                  <a:pt x="1282638" y="2428192"/>
                </a:cubicBezTo>
                <a:cubicBezTo>
                  <a:pt x="1260328" y="2487551"/>
                  <a:pt x="1239333" y="2547348"/>
                  <a:pt x="1220649" y="2607942"/>
                </a:cubicBezTo>
                <a:lnTo>
                  <a:pt x="1204132" y="2663065"/>
                </a:lnTo>
                <a:lnTo>
                  <a:pt x="1251110" y="2477526"/>
                </a:lnTo>
                <a:cubicBezTo>
                  <a:pt x="1340931" y="2184505"/>
                  <a:pt x="1473324" y="1909097"/>
                  <a:pt x="1649550" y="1651302"/>
                </a:cubicBezTo>
                <a:close/>
                <a:moveTo>
                  <a:pt x="476748" y="1459891"/>
                </a:moveTo>
                <a:cubicBezTo>
                  <a:pt x="531120" y="1462074"/>
                  <a:pt x="585385" y="1468424"/>
                  <a:pt x="638968" y="1479001"/>
                </a:cubicBezTo>
                <a:cubicBezTo>
                  <a:pt x="826089" y="1515971"/>
                  <a:pt x="998748" y="1603894"/>
                  <a:pt x="1141330" y="1730181"/>
                </a:cubicBezTo>
                <a:cubicBezTo>
                  <a:pt x="1147505" y="1735639"/>
                  <a:pt x="1147783" y="1739225"/>
                  <a:pt x="1143561" y="1746316"/>
                </a:cubicBezTo>
                <a:cubicBezTo>
                  <a:pt x="1116590" y="1791812"/>
                  <a:pt x="1066553" y="1890412"/>
                  <a:pt x="1064920" y="1893479"/>
                </a:cubicBezTo>
                <a:cubicBezTo>
                  <a:pt x="972136" y="1746476"/>
                  <a:pt x="844056" y="1647875"/>
                  <a:pt x="674185" y="1600348"/>
                </a:cubicBezTo>
                <a:cubicBezTo>
                  <a:pt x="886763" y="1779422"/>
                  <a:pt x="1011735" y="2003234"/>
                  <a:pt x="1044124" y="2277441"/>
                </a:cubicBezTo>
                <a:cubicBezTo>
                  <a:pt x="968630" y="2055342"/>
                  <a:pt x="837044" y="1874596"/>
                  <a:pt x="644306" y="1740380"/>
                </a:cubicBezTo>
                <a:cubicBezTo>
                  <a:pt x="451250" y="1605925"/>
                  <a:pt x="235684" y="1545291"/>
                  <a:pt x="0" y="1551068"/>
                </a:cubicBezTo>
                <a:cubicBezTo>
                  <a:pt x="149543" y="1484289"/>
                  <a:pt x="313630" y="1453342"/>
                  <a:pt x="476748" y="1459891"/>
                </a:cubicBezTo>
                <a:close/>
                <a:moveTo>
                  <a:pt x="1899216" y="1397133"/>
                </a:moveTo>
                <a:cubicBezTo>
                  <a:pt x="1907423" y="1418127"/>
                  <a:pt x="1936585" y="1491629"/>
                  <a:pt x="1942082" y="1507844"/>
                </a:cubicBezTo>
                <a:cubicBezTo>
                  <a:pt x="1944393" y="1514696"/>
                  <a:pt x="1947739" y="1516648"/>
                  <a:pt x="1954632" y="1516648"/>
                </a:cubicBezTo>
                <a:cubicBezTo>
                  <a:pt x="1988653" y="1516568"/>
                  <a:pt x="2067374" y="1517246"/>
                  <a:pt x="2075939" y="1517246"/>
                </a:cubicBezTo>
                <a:cubicBezTo>
                  <a:pt x="2059406" y="1530910"/>
                  <a:pt x="2000366" y="1580110"/>
                  <a:pt x="1984311" y="1592102"/>
                </a:cubicBezTo>
                <a:cubicBezTo>
                  <a:pt x="1976981" y="1597560"/>
                  <a:pt x="1975108" y="1602260"/>
                  <a:pt x="1978056" y="1611065"/>
                </a:cubicBezTo>
                <a:cubicBezTo>
                  <a:pt x="1989530" y="1645286"/>
                  <a:pt x="2013273" y="1718868"/>
                  <a:pt x="2011799" y="1722653"/>
                </a:cubicBezTo>
                <a:cubicBezTo>
                  <a:pt x="1991641" y="1709665"/>
                  <a:pt x="1925430" y="1667516"/>
                  <a:pt x="1912482" y="1658632"/>
                </a:cubicBezTo>
                <a:cubicBezTo>
                  <a:pt x="1906945" y="1654848"/>
                  <a:pt x="1903280" y="1654250"/>
                  <a:pt x="1897344" y="1658632"/>
                </a:cubicBezTo>
                <a:cubicBezTo>
                  <a:pt x="1867385" y="1680703"/>
                  <a:pt x="1802528" y="1726198"/>
                  <a:pt x="1798704" y="1728549"/>
                </a:cubicBezTo>
                <a:cubicBezTo>
                  <a:pt x="1806631" y="1698630"/>
                  <a:pt x="1825555" y="1623813"/>
                  <a:pt x="1828781" y="1614929"/>
                </a:cubicBezTo>
                <a:cubicBezTo>
                  <a:pt x="1831889" y="1606364"/>
                  <a:pt x="1829857" y="1601464"/>
                  <a:pt x="1822408" y="1596165"/>
                </a:cubicBezTo>
                <a:cubicBezTo>
                  <a:pt x="1793007" y="1575210"/>
                  <a:pt x="1730780" y="1529396"/>
                  <a:pt x="1729823" y="1525691"/>
                </a:cubicBezTo>
                <a:cubicBezTo>
                  <a:pt x="1750340" y="1524456"/>
                  <a:pt x="1828184" y="1519954"/>
                  <a:pt x="1846789" y="1519476"/>
                </a:cubicBezTo>
                <a:cubicBezTo>
                  <a:pt x="1853880" y="1519317"/>
                  <a:pt x="1857585" y="1517604"/>
                  <a:pt x="1859975" y="1509995"/>
                </a:cubicBezTo>
                <a:cubicBezTo>
                  <a:pt x="1871209" y="1474539"/>
                  <a:pt x="1895551" y="1398965"/>
                  <a:pt x="1899216" y="1397133"/>
                </a:cubicBezTo>
                <a:close/>
                <a:moveTo>
                  <a:pt x="1113012" y="1253352"/>
                </a:moveTo>
                <a:cubicBezTo>
                  <a:pt x="1082345" y="1253976"/>
                  <a:pt x="1054961" y="1267070"/>
                  <a:pt x="1032372" y="1293274"/>
                </a:cubicBezTo>
                <a:cubicBezTo>
                  <a:pt x="1011975" y="1316938"/>
                  <a:pt x="1010621" y="1357693"/>
                  <a:pt x="1029305" y="1382910"/>
                </a:cubicBezTo>
                <a:cubicBezTo>
                  <a:pt x="1050061" y="1410917"/>
                  <a:pt x="1078306" y="1422948"/>
                  <a:pt x="1117905" y="1423506"/>
                </a:cubicBezTo>
                <a:cubicBezTo>
                  <a:pt x="1129299" y="1426135"/>
                  <a:pt x="1144598" y="1419761"/>
                  <a:pt x="1159099" y="1413387"/>
                </a:cubicBezTo>
                <a:cubicBezTo>
                  <a:pt x="1189097" y="1400240"/>
                  <a:pt x="1212163" y="1373230"/>
                  <a:pt x="1213279" y="1341160"/>
                </a:cubicBezTo>
                <a:cubicBezTo>
                  <a:pt x="1214872" y="1296143"/>
                  <a:pt x="1184316" y="1266065"/>
                  <a:pt x="1144717" y="1256862"/>
                </a:cubicBezTo>
                <a:cubicBezTo>
                  <a:pt x="1133821" y="1254322"/>
                  <a:pt x="1123234" y="1253144"/>
                  <a:pt x="1113012" y="1253352"/>
                </a:cubicBezTo>
                <a:close/>
                <a:moveTo>
                  <a:pt x="1116032" y="1225349"/>
                </a:moveTo>
                <a:cubicBezTo>
                  <a:pt x="1207701" y="1225549"/>
                  <a:pt x="1284429" y="1304588"/>
                  <a:pt x="1284150" y="1398487"/>
                </a:cubicBezTo>
                <a:cubicBezTo>
                  <a:pt x="1283872" y="1493024"/>
                  <a:pt x="1208497" y="1566964"/>
                  <a:pt x="1112805" y="1566406"/>
                </a:cubicBezTo>
                <a:cubicBezTo>
                  <a:pt x="1018508" y="1565889"/>
                  <a:pt x="942935" y="1490992"/>
                  <a:pt x="943293" y="1398487"/>
                </a:cubicBezTo>
                <a:cubicBezTo>
                  <a:pt x="943652" y="1302556"/>
                  <a:pt x="1020898" y="1225150"/>
                  <a:pt x="1116032" y="1225349"/>
                </a:cubicBezTo>
                <a:close/>
                <a:moveTo>
                  <a:pt x="244528" y="888117"/>
                </a:moveTo>
                <a:cubicBezTo>
                  <a:pt x="249269" y="887958"/>
                  <a:pt x="246799" y="896005"/>
                  <a:pt x="246919" y="900308"/>
                </a:cubicBezTo>
                <a:cubicBezTo>
                  <a:pt x="247277" y="914211"/>
                  <a:pt x="246958" y="928115"/>
                  <a:pt x="247078" y="942018"/>
                </a:cubicBezTo>
                <a:cubicBezTo>
                  <a:pt x="247118" y="946241"/>
                  <a:pt x="245963" y="950783"/>
                  <a:pt x="249906" y="954329"/>
                </a:cubicBezTo>
                <a:cubicBezTo>
                  <a:pt x="251620" y="955882"/>
                  <a:pt x="252018" y="958472"/>
                  <a:pt x="251062" y="960464"/>
                </a:cubicBezTo>
                <a:cubicBezTo>
                  <a:pt x="244090" y="975563"/>
                  <a:pt x="247476" y="991099"/>
                  <a:pt x="248950" y="1006557"/>
                </a:cubicBezTo>
                <a:cubicBezTo>
                  <a:pt x="251142" y="1029782"/>
                  <a:pt x="266160" y="1143362"/>
                  <a:pt x="264368" y="1148142"/>
                </a:cubicBezTo>
                <a:cubicBezTo>
                  <a:pt x="254129" y="1144398"/>
                  <a:pt x="243971" y="1139657"/>
                  <a:pt x="232457" y="1143720"/>
                </a:cubicBezTo>
                <a:cubicBezTo>
                  <a:pt x="230346" y="1130773"/>
                  <a:pt x="237796" y="1020102"/>
                  <a:pt x="240465" y="977156"/>
                </a:cubicBezTo>
                <a:cubicBezTo>
                  <a:pt x="240783" y="972176"/>
                  <a:pt x="241301" y="966918"/>
                  <a:pt x="237238" y="962655"/>
                </a:cubicBezTo>
                <a:cubicBezTo>
                  <a:pt x="236202" y="961579"/>
                  <a:pt x="235525" y="958791"/>
                  <a:pt x="236162" y="957595"/>
                </a:cubicBezTo>
                <a:cubicBezTo>
                  <a:pt x="246042" y="939310"/>
                  <a:pt x="238751" y="919629"/>
                  <a:pt x="241262" y="900786"/>
                </a:cubicBezTo>
                <a:cubicBezTo>
                  <a:pt x="241859" y="896284"/>
                  <a:pt x="238274" y="888357"/>
                  <a:pt x="244528" y="888117"/>
                </a:cubicBezTo>
                <a:close/>
                <a:moveTo>
                  <a:pt x="647778" y="812185"/>
                </a:moveTo>
                <a:cubicBezTo>
                  <a:pt x="649297" y="813031"/>
                  <a:pt x="650542" y="814974"/>
                  <a:pt x="651956" y="816249"/>
                </a:cubicBezTo>
                <a:cubicBezTo>
                  <a:pt x="704024" y="863815"/>
                  <a:pt x="718924" y="939668"/>
                  <a:pt x="686694" y="1004604"/>
                </a:cubicBezTo>
                <a:cubicBezTo>
                  <a:pt x="657812" y="1062848"/>
                  <a:pt x="608492" y="1093604"/>
                  <a:pt x="544352" y="1096831"/>
                </a:cubicBezTo>
                <a:cubicBezTo>
                  <a:pt x="484475" y="1099818"/>
                  <a:pt x="436947" y="1074202"/>
                  <a:pt x="403324" y="1024085"/>
                </a:cubicBezTo>
                <a:cubicBezTo>
                  <a:pt x="395556" y="1012532"/>
                  <a:pt x="389938" y="999903"/>
                  <a:pt x="385516" y="986677"/>
                </a:cubicBezTo>
                <a:cubicBezTo>
                  <a:pt x="384440" y="983450"/>
                  <a:pt x="383245" y="980741"/>
                  <a:pt x="388345" y="979347"/>
                </a:cubicBezTo>
                <a:cubicBezTo>
                  <a:pt x="413005" y="972694"/>
                  <a:pt x="436350" y="962296"/>
                  <a:pt x="460054" y="952934"/>
                </a:cubicBezTo>
                <a:lnTo>
                  <a:pt x="464380" y="950484"/>
                </a:lnTo>
                <a:lnTo>
                  <a:pt x="460094" y="952975"/>
                </a:lnTo>
                <a:cubicBezTo>
                  <a:pt x="462683" y="954569"/>
                  <a:pt x="462206" y="957397"/>
                  <a:pt x="462763" y="959827"/>
                </a:cubicBezTo>
                <a:cubicBezTo>
                  <a:pt x="467862" y="982376"/>
                  <a:pt x="483360" y="997992"/>
                  <a:pt x="502682" y="1006358"/>
                </a:cubicBezTo>
                <a:cubicBezTo>
                  <a:pt x="536544" y="1021058"/>
                  <a:pt x="570725" y="1019824"/>
                  <a:pt x="601839" y="996478"/>
                </a:cubicBezTo>
                <a:cubicBezTo>
                  <a:pt x="643789" y="965006"/>
                  <a:pt x="640283" y="907997"/>
                  <a:pt x="599608" y="883297"/>
                </a:cubicBezTo>
                <a:cubicBezTo>
                  <a:pt x="594668" y="880310"/>
                  <a:pt x="589968" y="876923"/>
                  <a:pt x="585147" y="873696"/>
                </a:cubicBezTo>
                <a:cubicBezTo>
                  <a:pt x="573315" y="882779"/>
                  <a:pt x="561642" y="892062"/>
                  <a:pt x="549651" y="900906"/>
                </a:cubicBezTo>
                <a:lnTo>
                  <a:pt x="531000" y="911750"/>
                </a:lnTo>
                <a:lnTo>
                  <a:pt x="585147" y="873695"/>
                </a:lnTo>
                <a:cubicBezTo>
                  <a:pt x="605106" y="855011"/>
                  <a:pt x="624746" y="835968"/>
                  <a:pt x="641956" y="814695"/>
                </a:cubicBezTo>
                <a:cubicBezTo>
                  <a:pt x="644466" y="811587"/>
                  <a:pt x="646259" y="811338"/>
                  <a:pt x="647778" y="812185"/>
                </a:cubicBezTo>
                <a:close/>
                <a:moveTo>
                  <a:pt x="591521" y="680679"/>
                </a:moveTo>
                <a:cubicBezTo>
                  <a:pt x="608253" y="706972"/>
                  <a:pt x="624586" y="732827"/>
                  <a:pt x="641199" y="758483"/>
                </a:cubicBezTo>
                <a:cubicBezTo>
                  <a:pt x="644625" y="763782"/>
                  <a:pt x="640920" y="766491"/>
                  <a:pt x="638490" y="769917"/>
                </a:cubicBezTo>
                <a:cubicBezTo>
                  <a:pt x="593034" y="834694"/>
                  <a:pt x="533635" y="882978"/>
                  <a:pt x="463002" y="917877"/>
                </a:cubicBezTo>
                <a:cubicBezTo>
                  <a:pt x="426590" y="935844"/>
                  <a:pt x="388942" y="950345"/>
                  <a:pt x="348984" y="958671"/>
                </a:cubicBezTo>
                <a:cubicBezTo>
                  <a:pt x="341893" y="960145"/>
                  <a:pt x="337909" y="959229"/>
                  <a:pt x="333885" y="952616"/>
                </a:cubicBezTo>
                <a:cubicBezTo>
                  <a:pt x="319862" y="929629"/>
                  <a:pt x="305082" y="907120"/>
                  <a:pt x="290024" y="883496"/>
                </a:cubicBezTo>
                <a:cubicBezTo>
                  <a:pt x="322253" y="871345"/>
                  <a:pt x="353566" y="859553"/>
                  <a:pt x="384918" y="847761"/>
                </a:cubicBezTo>
                <a:cubicBezTo>
                  <a:pt x="409858" y="838399"/>
                  <a:pt x="434677" y="828719"/>
                  <a:pt x="459775" y="819954"/>
                </a:cubicBezTo>
                <a:cubicBezTo>
                  <a:pt x="468699" y="816847"/>
                  <a:pt x="474236" y="810592"/>
                  <a:pt x="480093" y="804098"/>
                </a:cubicBezTo>
                <a:cubicBezTo>
                  <a:pt x="516943" y="763184"/>
                  <a:pt x="553873" y="722350"/>
                  <a:pt x="591521" y="680679"/>
                </a:cubicBezTo>
                <a:close/>
                <a:moveTo>
                  <a:pt x="2564040" y="670480"/>
                </a:moveTo>
                <a:cubicBezTo>
                  <a:pt x="2560533" y="671874"/>
                  <a:pt x="2558860" y="672472"/>
                  <a:pt x="2557187" y="673189"/>
                </a:cubicBezTo>
                <a:cubicBezTo>
                  <a:pt x="2516034" y="691315"/>
                  <a:pt x="2475837" y="711394"/>
                  <a:pt x="2435680" y="731512"/>
                </a:cubicBezTo>
                <a:cubicBezTo>
                  <a:pt x="2380743" y="759000"/>
                  <a:pt x="2327081" y="788720"/>
                  <a:pt x="2274454" y="820312"/>
                </a:cubicBezTo>
                <a:cubicBezTo>
                  <a:pt x="2193423" y="868995"/>
                  <a:pt x="2114703" y="921263"/>
                  <a:pt x="2038651" y="977435"/>
                </a:cubicBezTo>
                <a:cubicBezTo>
                  <a:pt x="1992598" y="1011457"/>
                  <a:pt x="1947501" y="1046674"/>
                  <a:pt x="1903599" y="1083405"/>
                </a:cubicBezTo>
                <a:cubicBezTo>
                  <a:pt x="1870334" y="1111252"/>
                  <a:pt x="1837786" y="1139975"/>
                  <a:pt x="1805756" y="1169337"/>
                </a:cubicBezTo>
                <a:cubicBezTo>
                  <a:pt x="1758587" y="1212601"/>
                  <a:pt x="1713131" y="1257459"/>
                  <a:pt x="1669031" y="1303831"/>
                </a:cubicBezTo>
                <a:cubicBezTo>
                  <a:pt x="1624491" y="1350681"/>
                  <a:pt x="1582302" y="1399483"/>
                  <a:pt x="1541308" y="1449401"/>
                </a:cubicBezTo>
                <a:cubicBezTo>
                  <a:pt x="1503103" y="1495972"/>
                  <a:pt x="1467329" y="1544335"/>
                  <a:pt x="1433586" y="1594093"/>
                </a:cubicBezTo>
                <a:cubicBezTo>
                  <a:pt x="1402432" y="1639947"/>
                  <a:pt x="1373270" y="1687156"/>
                  <a:pt x="1346419" y="1735839"/>
                </a:cubicBezTo>
                <a:cubicBezTo>
                  <a:pt x="1305585" y="1809898"/>
                  <a:pt x="1269890" y="1886149"/>
                  <a:pt x="1241565" y="1965866"/>
                </a:cubicBezTo>
                <a:cubicBezTo>
                  <a:pt x="1221008" y="2023671"/>
                  <a:pt x="1205072" y="2082672"/>
                  <a:pt x="1194038" y="2143027"/>
                </a:cubicBezTo>
                <a:cubicBezTo>
                  <a:pt x="1187026" y="2181392"/>
                  <a:pt x="1183400" y="2220114"/>
                  <a:pt x="1180572" y="2258957"/>
                </a:cubicBezTo>
                <a:cubicBezTo>
                  <a:pt x="1180214" y="2263777"/>
                  <a:pt x="1179695" y="2268717"/>
                  <a:pt x="1187305" y="2268478"/>
                </a:cubicBezTo>
                <a:cubicBezTo>
                  <a:pt x="1193440" y="2268319"/>
                  <a:pt x="1195392" y="2265570"/>
                  <a:pt x="1195870" y="2259754"/>
                </a:cubicBezTo>
                <a:cubicBezTo>
                  <a:pt x="1199495" y="2215055"/>
                  <a:pt x="1208419" y="2171193"/>
                  <a:pt x="1219056" y="2127729"/>
                </a:cubicBezTo>
                <a:cubicBezTo>
                  <a:pt x="1239652" y="2043750"/>
                  <a:pt x="1269651" y="1963117"/>
                  <a:pt x="1306461" y="1885073"/>
                </a:cubicBezTo>
                <a:cubicBezTo>
                  <a:pt x="1344069" y="1805317"/>
                  <a:pt x="1387373" y="1728707"/>
                  <a:pt x="1436454" y="1655445"/>
                </a:cubicBezTo>
                <a:cubicBezTo>
                  <a:pt x="1477886" y="1593616"/>
                  <a:pt x="1522027" y="1533818"/>
                  <a:pt x="1569116" y="1476132"/>
                </a:cubicBezTo>
                <a:cubicBezTo>
                  <a:pt x="1607002" y="1429760"/>
                  <a:pt x="1646203" y="1384544"/>
                  <a:pt x="1687595" y="1341439"/>
                </a:cubicBezTo>
                <a:cubicBezTo>
                  <a:pt x="1761256" y="1264750"/>
                  <a:pt x="1837586" y="1190809"/>
                  <a:pt x="1919972" y="1123244"/>
                </a:cubicBezTo>
                <a:cubicBezTo>
                  <a:pt x="1958616" y="1091532"/>
                  <a:pt x="1997339" y="1060060"/>
                  <a:pt x="2037177" y="1029942"/>
                </a:cubicBezTo>
                <a:cubicBezTo>
                  <a:pt x="2102671" y="980383"/>
                  <a:pt x="2170556" y="934330"/>
                  <a:pt x="2240114" y="890667"/>
                </a:cubicBezTo>
                <a:cubicBezTo>
                  <a:pt x="2297680" y="854533"/>
                  <a:pt x="2356362" y="820392"/>
                  <a:pt x="2416438" y="788720"/>
                </a:cubicBezTo>
                <a:cubicBezTo>
                  <a:pt x="2462611" y="764379"/>
                  <a:pt x="2509342" y="741073"/>
                  <a:pt x="2556949" y="719561"/>
                </a:cubicBezTo>
                <a:cubicBezTo>
                  <a:pt x="2561172" y="717648"/>
                  <a:pt x="2564398" y="716094"/>
                  <a:pt x="2564199" y="710358"/>
                </a:cubicBezTo>
                <a:cubicBezTo>
                  <a:pt x="2563721" y="697570"/>
                  <a:pt x="2564040" y="684782"/>
                  <a:pt x="2564040" y="670480"/>
                </a:cubicBezTo>
                <a:close/>
                <a:moveTo>
                  <a:pt x="2600810" y="601639"/>
                </a:moveTo>
                <a:cubicBezTo>
                  <a:pt x="2602363" y="637613"/>
                  <a:pt x="2607263" y="766091"/>
                  <a:pt x="2608737" y="795333"/>
                </a:cubicBezTo>
                <a:cubicBezTo>
                  <a:pt x="2609096" y="802504"/>
                  <a:pt x="2607462" y="806209"/>
                  <a:pt x="2600491" y="809356"/>
                </a:cubicBezTo>
                <a:cubicBezTo>
                  <a:pt x="2417832" y="892220"/>
                  <a:pt x="2246407" y="994206"/>
                  <a:pt x="2085221" y="1113443"/>
                </a:cubicBezTo>
                <a:cubicBezTo>
                  <a:pt x="1859298" y="1280564"/>
                  <a:pt x="1659349" y="1473741"/>
                  <a:pt x="1496091" y="1703410"/>
                </a:cubicBezTo>
                <a:cubicBezTo>
                  <a:pt x="1401036" y="1837107"/>
                  <a:pt x="1322156" y="1979410"/>
                  <a:pt x="1269729" y="2135497"/>
                </a:cubicBezTo>
                <a:cubicBezTo>
                  <a:pt x="1252041" y="2188163"/>
                  <a:pt x="1237739" y="2241706"/>
                  <a:pt x="1228775" y="2296564"/>
                </a:cubicBezTo>
                <a:cubicBezTo>
                  <a:pt x="1227939" y="2301743"/>
                  <a:pt x="1226106" y="2303894"/>
                  <a:pt x="1220568" y="2304332"/>
                </a:cubicBezTo>
                <a:cubicBezTo>
                  <a:pt x="1193239" y="2306563"/>
                  <a:pt x="1165950" y="2309073"/>
                  <a:pt x="1138660" y="2311862"/>
                </a:cubicBezTo>
                <a:cubicBezTo>
                  <a:pt x="1130693" y="2312698"/>
                  <a:pt x="1132685" y="2307519"/>
                  <a:pt x="1132804" y="2303535"/>
                </a:cubicBezTo>
                <a:cubicBezTo>
                  <a:pt x="1134557" y="2254534"/>
                  <a:pt x="1139378" y="2205812"/>
                  <a:pt x="1148501" y="2157607"/>
                </a:cubicBezTo>
                <a:cubicBezTo>
                  <a:pt x="1178101" y="2000843"/>
                  <a:pt x="1238974" y="1856071"/>
                  <a:pt x="1317575" y="1718230"/>
                </a:cubicBezTo>
                <a:cubicBezTo>
                  <a:pt x="1431154" y="1519077"/>
                  <a:pt x="1575170" y="1343828"/>
                  <a:pt x="1739902" y="1185271"/>
                </a:cubicBezTo>
                <a:cubicBezTo>
                  <a:pt x="1990007" y="944647"/>
                  <a:pt x="2342736" y="710876"/>
                  <a:pt x="2600810" y="601639"/>
                </a:cubicBezTo>
                <a:close/>
                <a:moveTo>
                  <a:pt x="668249" y="561124"/>
                </a:moveTo>
                <a:cubicBezTo>
                  <a:pt x="654146" y="576780"/>
                  <a:pt x="642195" y="590006"/>
                  <a:pt x="630243" y="603273"/>
                </a:cubicBezTo>
                <a:cubicBezTo>
                  <a:pt x="575784" y="663708"/>
                  <a:pt x="521007" y="723903"/>
                  <a:pt x="467066" y="784776"/>
                </a:cubicBezTo>
                <a:cubicBezTo>
                  <a:pt x="455433" y="797923"/>
                  <a:pt x="439737" y="800951"/>
                  <a:pt x="425116" y="806568"/>
                </a:cubicBezTo>
                <a:cubicBezTo>
                  <a:pt x="366593" y="829116"/>
                  <a:pt x="307752" y="850868"/>
                  <a:pt x="249030" y="872859"/>
                </a:cubicBezTo>
                <a:cubicBezTo>
                  <a:pt x="247397" y="873457"/>
                  <a:pt x="245644" y="873735"/>
                  <a:pt x="240504" y="875050"/>
                </a:cubicBezTo>
                <a:cubicBezTo>
                  <a:pt x="253133" y="861863"/>
                  <a:pt x="263492" y="851028"/>
                  <a:pt x="273889" y="840271"/>
                </a:cubicBezTo>
                <a:cubicBezTo>
                  <a:pt x="300302" y="812942"/>
                  <a:pt x="326715" y="785653"/>
                  <a:pt x="353088" y="758284"/>
                </a:cubicBezTo>
                <a:cubicBezTo>
                  <a:pt x="356912" y="754300"/>
                  <a:pt x="360936" y="751870"/>
                  <a:pt x="366712" y="750475"/>
                </a:cubicBezTo>
                <a:cubicBezTo>
                  <a:pt x="382250" y="746651"/>
                  <a:pt x="395556" y="738245"/>
                  <a:pt x="405316" y="725218"/>
                </a:cubicBezTo>
                <a:cubicBezTo>
                  <a:pt x="407547" y="722230"/>
                  <a:pt x="411053" y="717967"/>
                  <a:pt x="406591" y="714621"/>
                </a:cubicBezTo>
                <a:cubicBezTo>
                  <a:pt x="401890" y="711075"/>
                  <a:pt x="400735" y="717051"/>
                  <a:pt x="398464" y="719282"/>
                </a:cubicBezTo>
                <a:cubicBezTo>
                  <a:pt x="388983" y="728644"/>
                  <a:pt x="378385" y="736651"/>
                  <a:pt x="365597" y="740277"/>
                </a:cubicBezTo>
                <a:cubicBezTo>
                  <a:pt x="358148" y="742389"/>
                  <a:pt x="353207" y="746332"/>
                  <a:pt x="348108" y="751671"/>
                </a:cubicBezTo>
                <a:cubicBezTo>
                  <a:pt x="309305" y="792306"/>
                  <a:pt x="270025" y="832503"/>
                  <a:pt x="231302" y="873258"/>
                </a:cubicBezTo>
                <a:cubicBezTo>
                  <a:pt x="223932" y="881026"/>
                  <a:pt x="215287" y="885408"/>
                  <a:pt x="205606" y="888954"/>
                </a:cubicBezTo>
                <a:cubicBezTo>
                  <a:pt x="180468" y="898276"/>
                  <a:pt x="155370" y="907877"/>
                  <a:pt x="127523" y="918394"/>
                </a:cubicBezTo>
                <a:cubicBezTo>
                  <a:pt x="158198" y="882301"/>
                  <a:pt x="186962" y="848518"/>
                  <a:pt x="215686" y="814615"/>
                </a:cubicBezTo>
                <a:cubicBezTo>
                  <a:pt x="256759" y="766172"/>
                  <a:pt x="297832" y="717728"/>
                  <a:pt x="338786" y="669165"/>
                </a:cubicBezTo>
                <a:cubicBezTo>
                  <a:pt x="343407" y="663667"/>
                  <a:pt x="348546" y="660282"/>
                  <a:pt x="355637" y="658090"/>
                </a:cubicBezTo>
                <a:cubicBezTo>
                  <a:pt x="457066" y="626778"/>
                  <a:pt x="558415" y="595066"/>
                  <a:pt x="659764" y="563434"/>
                </a:cubicBezTo>
                <a:cubicBezTo>
                  <a:pt x="661437" y="562916"/>
                  <a:pt x="663190" y="562478"/>
                  <a:pt x="668249" y="561124"/>
                </a:cubicBezTo>
                <a:close/>
                <a:moveTo>
                  <a:pt x="1496608" y="535824"/>
                </a:moveTo>
                <a:lnTo>
                  <a:pt x="1560374" y="538045"/>
                </a:lnTo>
                <a:lnTo>
                  <a:pt x="1528042" y="538575"/>
                </a:lnTo>
                <a:close/>
                <a:moveTo>
                  <a:pt x="1768754" y="502441"/>
                </a:moveTo>
                <a:cubicBezTo>
                  <a:pt x="1770029" y="502989"/>
                  <a:pt x="1770816" y="504474"/>
                  <a:pt x="1771254" y="507461"/>
                </a:cubicBezTo>
                <a:cubicBezTo>
                  <a:pt x="1780018" y="566541"/>
                  <a:pt x="1767389" y="620642"/>
                  <a:pt x="1730101" y="667133"/>
                </a:cubicBezTo>
                <a:cubicBezTo>
                  <a:pt x="1677434" y="732787"/>
                  <a:pt x="1607757" y="756491"/>
                  <a:pt x="1526766" y="736133"/>
                </a:cubicBezTo>
                <a:cubicBezTo>
                  <a:pt x="1445256" y="715657"/>
                  <a:pt x="1395220" y="661078"/>
                  <a:pt x="1376535" y="578891"/>
                </a:cubicBezTo>
                <a:cubicBezTo>
                  <a:pt x="1371994" y="558853"/>
                  <a:pt x="1371994" y="538257"/>
                  <a:pt x="1374503" y="517780"/>
                </a:cubicBezTo>
                <a:cubicBezTo>
                  <a:pt x="1374901" y="514393"/>
                  <a:pt x="1374304" y="509095"/>
                  <a:pt x="1381196" y="511525"/>
                </a:cubicBezTo>
                <a:lnTo>
                  <a:pt x="1486546" y="534943"/>
                </a:lnTo>
                <a:lnTo>
                  <a:pt x="1472508" y="533714"/>
                </a:lnTo>
                <a:cubicBezTo>
                  <a:pt x="1472428" y="535149"/>
                  <a:pt x="1472588" y="536702"/>
                  <a:pt x="1472149" y="538057"/>
                </a:cubicBezTo>
                <a:cubicBezTo>
                  <a:pt x="1455775" y="590365"/>
                  <a:pt x="1487288" y="633828"/>
                  <a:pt x="1532584" y="650600"/>
                </a:cubicBezTo>
                <a:cubicBezTo>
                  <a:pt x="1572582" y="665420"/>
                  <a:pt x="1610906" y="661237"/>
                  <a:pt x="1646482" y="638569"/>
                </a:cubicBezTo>
                <a:cubicBezTo>
                  <a:pt x="1674368" y="620801"/>
                  <a:pt x="1691340" y="595743"/>
                  <a:pt x="1692455" y="561123"/>
                </a:cubicBezTo>
                <a:cubicBezTo>
                  <a:pt x="1692854" y="548534"/>
                  <a:pt x="1688192" y="537140"/>
                  <a:pt x="1687754" y="524950"/>
                </a:cubicBezTo>
                <a:cubicBezTo>
                  <a:pt x="1681659" y="526026"/>
                  <a:pt x="1675604" y="527181"/>
                  <a:pt x="1669509" y="528296"/>
                </a:cubicBezTo>
                <a:cubicBezTo>
                  <a:pt x="1646084" y="532260"/>
                  <a:pt x="1622629" y="535497"/>
                  <a:pt x="1599074" y="537410"/>
                </a:cubicBezTo>
                <a:lnTo>
                  <a:pt x="1598083" y="537426"/>
                </a:lnTo>
                <a:lnTo>
                  <a:pt x="1677108" y="526522"/>
                </a:lnTo>
                <a:cubicBezTo>
                  <a:pt x="1706327" y="520267"/>
                  <a:pt x="1734882" y="512172"/>
                  <a:pt x="1763326" y="503039"/>
                </a:cubicBezTo>
                <a:cubicBezTo>
                  <a:pt x="1765716" y="502282"/>
                  <a:pt x="1767479" y="501894"/>
                  <a:pt x="1768754" y="502441"/>
                </a:cubicBezTo>
                <a:close/>
                <a:moveTo>
                  <a:pt x="738644" y="435354"/>
                </a:moveTo>
                <a:cubicBezTo>
                  <a:pt x="782028" y="496705"/>
                  <a:pt x="821547" y="560127"/>
                  <a:pt x="857880" y="625542"/>
                </a:cubicBezTo>
                <a:cubicBezTo>
                  <a:pt x="919311" y="736134"/>
                  <a:pt x="970941" y="851147"/>
                  <a:pt x="1013010" y="970423"/>
                </a:cubicBezTo>
                <a:cubicBezTo>
                  <a:pt x="1033766" y="1029304"/>
                  <a:pt x="1051853" y="1089023"/>
                  <a:pt x="1067788" y="1149378"/>
                </a:cubicBezTo>
                <a:cubicBezTo>
                  <a:pt x="1069222" y="1154875"/>
                  <a:pt x="1069939" y="1158301"/>
                  <a:pt x="1062011" y="1159815"/>
                </a:cubicBezTo>
                <a:cubicBezTo>
                  <a:pt x="964886" y="1178619"/>
                  <a:pt x="889153" y="1257579"/>
                  <a:pt x="873098" y="1356298"/>
                </a:cubicBezTo>
                <a:cubicBezTo>
                  <a:pt x="869313" y="1379564"/>
                  <a:pt x="869473" y="1402910"/>
                  <a:pt x="872500" y="1426255"/>
                </a:cubicBezTo>
                <a:cubicBezTo>
                  <a:pt x="872739" y="1427968"/>
                  <a:pt x="872540" y="1429721"/>
                  <a:pt x="872540" y="1432550"/>
                </a:cubicBezTo>
                <a:cubicBezTo>
                  <a:pt x="595425" y="1349207"/>
                  <a:pt x="312811" y="1314946"/>
                  <a:pt x="24142" y="1324587"/>
                </a:cubicBezTo>
                <a:cubicBezTo>
                  <a:pt x="46969" y="1316659"/>
                  <a:pt x="221900" y="1259372"/>
                  <a:pt x="287394" y="1241444"/>
                </a:cubicBezTo>
                <a:cubicBezTo>
                  <a:pt x="396272" y="1211645"/>
                  <a:pt x="506226" y="1186626"/>
                  <a:pt x="617575" y="1167783"/>
                </a:cubicBezTo>
                <a:cubicBezTo>
                  <a:pt x="691475" y="1155274"/>
                  <a:pt x="765694" y="1145394"/>
                  <a:pt x="840231" y="1138063"/>
                </a:cubicBezTo>
                <a:cubicBezTo>
                  <a:pt x="846247" y="1137466"/>
                  <a:pt x="848159" y="1135634"/>
                  <a:pt x="848318" y="1129578"/>
                </a:cubicBezTo>
                <a:cubicBezTo>
                  <a:pt x="849673" y="1076513"/>
                  <a:pt x="848677" y="1023488"/>
                  <a:pt x="845809" y="970464"/>
                </a:cubicBezTo>
                <a:cubicBezTo>
                  <a:pt x="842462" y="908714"/>
                  <a:pt x="820910" y="694941"/>
                  <a:pt x="738644" y="435354"/>
                </a:cubicBezTo>
                <a:close/>
                <a:moveTo>
                  <a:pt x="2868085" y="378464"/>
                </a:moveTo>
                <a:cubicBezTo>
                  <a:pt x="2882387" y="415274"/>
                  <a:pt x="2920273" y="511205"/>
                  <a:pt x="2923978" y="522997"/>
                </a:cubicBezTo>
                <a:cubicBezTo>
                  <a:pt x="2926289" y="530408"/>
                  <a:pt x="2930312" y="531961"/>
                  <a:pt x="2937483" y="531961"/>
                </a:cubicBezTo>
                <a:cubicBezTo>
                  <a:pt x="2985767" y="532120"/>
                  <a:pt x="3088551" y="533236"/>
                  <a:pt x="3094526" y="533236"/>
                </a:cubicBezTo>
                <a:cubicBezTo>
                  <a:pt x="3063253" y="558772"/>
                  <a:pt x="2983497" y="624625"/>
                  <a:pt x="2972024" y="633031"/>
                </a:cubicBezTo>
                <a:cubicBezTo>
                  <a:pt x="2966167" y="637334"/>
                  <a:pt x="2965849" y="641198"/>
                  <a:pt x="2967920" y="647652"/>
                </a:cubicBezTo>
                <a:cubicBezTo>
                  <a:pt x="2983099" y="694860"/>
                  <a:pt x="2997879" y="742188"/>
                  <a:pt x="3012778" y="789477"/>
                </a:cubicBezTo>
                <a:cubicBezTo>
                  <a:pt x="3013415" y="791468"/>
                  <a:pt x="3014969" y="793381"/>
                  <a:pt x="3013376" y="796488"/>
                </a:cubicBezTo>
                <a:cubicBezTo>
                  <a:pt x="2989791" y="781310"/>
                  <a:pt x="2902744" y="725655"/>
                  <a:pt x="2883104" y="712309"/>
                </a:cubicBezTo>
                <a:cubicBezTo>
                  <a:pt x="2876770" y="708007"/>
                  <a:pt x="2872945" y="708883"/>
                  <a:pt x="2867089" y="713146"/>
                </a:cubicBezTo>
                <a:cubicBezTo>
                  <a:pt x="2828087" y="741471"/>
                  <a:pt x="2743630" y="801268"/>
                  <a:pt x="2739327" y="804137"/>
                </a:cubicBezTo>
                <a:cubicBezTo>
                  <a:pt x="2752633" y="753981"/>
                  <a:pt x="2765262" y="705378"/>
                  <a:pt x="2778608" y="656934"/>
                </a:cubicBezTo>
                <a:cubicBezTo>
                  <a:pt x="2781357" y="646895"/>
                  <a:pt x="2780122" y="641119"/>
                  <a:pt x="2770919" y="634585"/>
                </a:cubicBezTo>
                <a:cubicBezTo>
                  <a:pt x="2730204" y="605583"/>
                  <a:pt x="2690286" y="575505"/>
                  <a:pt x="2647819" y="544152"/>
                </a:cubicBezTo>
                <a:cubicBezTo>
                  <a:pt x="2655468" y="543514"/>
                  <a:pt x="2756258" y="537579"/>
                  <a:pt x="2801196" y="535706"/>
                </a:cubicBezTo>
                <a:cubicBezTo>
                  <a:pt x="2810996" y="535308"/>
                  <a:pt x="2815618" y="532399"/>
                  <a:pt x="2818725" y="522599"/>
                </a:cubicBezTo>
                <a:cubicBezTo>
                  <a:pt x="2833465" y="476386"/>
                  <a:pt x="2865256" y="380177"/>
                  <a:pt x="2868085" y="378464"/>
                </a:cubicBezTo>
                <a:close/>
                <a:moveTo>
                  <a:pt x="1027672" y="371094"/>
                </a:moveTo>
                <a:cubicBezTo>
                  <a:pt x="1041097" y="395634"/>
                  <a:pt x="1202204" y="678328"/>
                  <a:pt x="1235230" y="746810"/>
                </a:cubicBezTo>
                <a:cubicBezTo>
                  <a:pt x="1260647" y="799396"/>
                  <a:pt x="1358729" y="1045598"/>
                  <a:pt x="1375262" y="1114558"/>
                </a:cubicBezTo>
                <a:cubicBezTo>
                  <a:pt x="1377214" y="1120574"/>
                  <a:pt x="1378290" y="1123442"/>
                  <a:pt x="1385420" y="1118542"/>
                </a:cubicBezTo>
                <a:cubicBezTo>
                  <a:pt x="1438406" y="1065477"/>
                  <a:pt x="1792967" y="830430"/>
                  <a:pt x="1923876" y="759638"/>
                </a:cubicBezTo>
                <a:cubicBezTo>
                  <a:pt x="1923398" y="758801"/>
                  <a:pt x="1922920" y="758004"/>
                  <a:pt x="1922442" y="757167"/>
                </a:cubicBezTo>
                <a:cubicBezTo>
                  <a:pt x="1734724" y="800073"/>
                  <a:pt x="1572382" y="894770"/>
                  <a:pt x="1418526" y="1006835"/>
                </a:cubicBezTo>
                <a:cubicBezTo>
                  <a:pt x="1326859" y="770434"/>
                  <a:pt x="1209096" y="551203"/>
                  <a:pt x="1027672" y="371094"/>
                </a:cubicBezTo>
                <a:close/>
                <a:moveTo>
                  <a:pt x="1777822" y="358908"/>
                </a:moveTo>
                <a:cubicBezTo>
                  <a:pt x="1779191" y="359631"/>
                  <a:pt x="1779819" y="361433"/>
                  <a:pt x="1779898" y="364999"/>
                </a:cubicBezTo>
                <a:cubicBezTo>
                  <a:pt x="1780496" y="394997"/>
                  <a:pt x="1781293" y="424956"/>
                  <a:pt x="1782568" y="454954"/>
                </a:cubicBezTo>
                <a:cubicBezTo>
                  <a:pt x="1782846" y="461766"/>
                  <a:pt x="1780138" y="464435"/>
                  <a:pt x="1774361" y="466906"/>
                </a:cubicBezTo>
                <a:cubicBezTo>
                  <a:pt x="1726874" y="486984"/>
                  <a:pt x="1677195" y="498417"/>
                  <a:pt x="1626242" y="504832"/>
                </a:cubicBezTo>
                <a:cubicBezTo>
                  <a:pt x="1574811" y="511325"/>
                  <a:pt x="1523419" y="511524"/>
                  <a:pt x="1472107" y="503039"/>
                </a:cubicBezTo>
                <a:cubicBezTo>
                  <a:pt x="1437089" y="497222"/>
                  <a:pt x="1402788" y="488697"/>
                  <a:pt x="1369603" y="475909"/>
                </a:cubicBezTo>
                <a:cubicBezTo>
                  <a:pt x="1365500" y="474315"/>
                  <a:pt x="1361874" y="473160"/>
                  <a:pt x="1361715" y="467184"/>
                </a:cubicBezTo>
                <a:cubicBezTo>
                  <a:pt x="1360759" y="432127"/>
                  <a:pt x="1359325" y="397069"/>
                  <a:pt x="1358010" y="360338"/>
                </a:cubicBezTo>
                <a:cubicBezTo>
                  <a:pt x="1405378" y="371771"/>
                  <a:pt x="1536645" y="403283"/>
                  <a:pt x="1556405" y="408462"/>
                </a:cubicBezTo>
                <a:cubicBezTo>
                  <a:pt x="1563178" y="410255"/>
                  <a:pt x="1569273" y="408861"/>
                  <a:pt x="1575647" y="407307"/>
                </a:cubicBezTo>
                <a:cubicBezTo>
                  <a:pt x="1640863" y="391332"/>
                  <a:pt x="1706118" y="375516"/>
                  <a:pt x="1771293" y="359302"/>
                </a:cubicBezTo>
                <a:cubicBezTo>
                  <a:pt x="1774341" y="358545"/>
                  <a:pt x="1776453" y="358186"/>
                  <a:pt x="1777822" y="358908"/>
                </a:cubicBezTo>
                <a:close/>
                <a:moveTo>
                  <a:pt x="1846389" y="325519"/>
                </a:moveTo>
                <a:cubicBezTo>
                  <a:pt x="1851529" y="325240"/>
                  <a:pt x="1849855" y="330220"/>
                  <a:pt x="1849895" y="333048"/>
                </a:cubicBezTo>
                <a:cubicBezTo>
                  <a:pt x="1850214" y="351693"/>
                  <a:pt x="1850254" y="370377"/>
                  <a:pt x="1850373" y="389022"/>
                </a:cubicBezTo>
                <a:cubicBezTo>
                  <a:pt x="1850413" y="394041"/>
                  <a:pt x="1849616" y="399021"/>
                  <a:pt x="1854755" y="402766"/>
                </a:cubicBezTo>
                <a:cubicBezTo>
                  <a:pt x="1857504" y="404758"/>
                  <a:pt x="1857863" y="408742"/>
                  <a:pt x="1855871" y="411809"/>
                </a:cubicBezTo>
                <a:cubicBezTo>
                  <a:pt x="1847983" y="423840"/>
                  <a:pt x="1848899" y="437983"/>
                  <a:pt x="1851529" y="450014"/>
                </a:cubicBezTo>
                <a:cubicBezTo>
                  <a:pt x="1859655" y="487980"/>
                  <a:pt x="1862404" y="602516"/>
                  <a:pt x="1863441" y="623032"/>
                </a:cubicBezTo>
                <a:cubicBezTo>
                  <a:pt x="1849098" y="618849"/>
                  <a:pt x="1837027" y="622554"/>
                  <a:pt x="1824598" y="628690"/>
                </a:cubicBezTo>
                <a:cubicBezTo>
                  <a:pt x="1822645" y="614985"/>
                  <a:pt x="1836231" y="525030"/>
                  <a:pt x="1839019" y="492323"/>
                </a:cubicBezTo>
                <a:cubicBezTo>
                  <a:pt x="1840852" y="470889"/>
                  <a:pt x="1844995" y="449576"/>
                  <a:pt x="1843242" y="427864"/>
                </a:cubicBezTo>
                <a:cubicBezTo>
                  <a:pt x="1842804" y="422446"/>
                  <a:pt x="1843880" y="416908"/>
                  <a:pt x="1840055" y="412088"/>
                </a:cubicBezTo>
                <a:cubicBezTo>
                  <a:pt x="1839099" y="410893"/>
                  <a:pt x="1838620" y="408303"/>
                  <a:pt x="1839218" y="406949"/>
                </a:cubicBezTo>
                <a:cubicBezTo>
                  <a:pt x="1848541" y="386233"/>
                  <a:pt x="1841449" y="364521"/>
                  <a:pt x="1843362" y="343367"/>
                </a:cubicBezTo>
                <a:cubicBezTo>
                  <a:pt x="1843640" y="340100"/>
                  <a:pt x="1843083" y="336753"/>
                  <a:pt x="1843481" y="333487"/>
                </a:cubicBezTo>
                <a:cubicBezTo>
                  <a:pt x="1843840" y="330618"/>
                  <a:pt x="1841489" y="325798"/>
                  <a:pt x="1846389" y="325519"/>
                </a:cubicBezTo>
                <a:close/>
                <a:moveTo>
                  <a:pt x="1592499" y="184252"/>
                </a:moveTo>
                <a:cubicBezTo>
                  <a:pt x="1712771" y="217557"/>
                  <a:pt x="1833163" y="250543"/>
                  <a:pt x="1956582" y="284486"/>
                </a:cubicBezTo>
                <a:cubicBezTo>
                  <a:pt x="1929971" y="291098"/>
                  <a:pt x="1905629" y="295361"/>
                  <a:pt x="1882602" y="303369"/>
                </a:cubicBezTo>
                <a:cubicBezTo>
                  <a:pt x="1853760" y="313408"/>
                  <a:pt x="1826271" y="309225"/>
                  <a:pt x="1797866" y="302930"/>
                </a:cubicBezTo>
                <a:cubicBezTo>
                  <a:pt x="1741534" y="290461"/>
                  <a:pt x="1684964" y="279187"/>
                  <a:pt x="1628553" y="267275"/>
                </a:cubicBezTo>
                <a:cubicBezTo>
                  <a:pt x="1626362" y="266797"/>
                  <a:pt x="1624648" y="266359"/>
                  <a:pt x="1622418" y="267195"/>
                </a:cubicBezTo>
                <a:cubicBezTo>
                  <a:pt x="1602976" y="274406"/>
                  <a:pt x="1583137" y="274964"/>
                  <a:pt x="1563218" y="269546"/>
                </a:cubicBezTo>
                <a:cubicBezTo>
                  <a:pt x="1560111" y="268710"/>
                  <a:pt x="1558358" y="268869"/>
                  <a:pt x="1556963" y="271578"/>
                </a:cubicBezTo>
                <a:cubicBezTo>
                  <a:pt x="1555410" y="274605"/>
                  <a:pt x="1557441" y="276478"/>
                  <a:pt x="1559393" y="278071"/>
                </a:cubicBezTo>
                <a:cubicBezTo>
                  <a:pt x="1565648" y="283211"/>
                  <a:pt x="1573416" y="284326"/>
                  <a:pt x="1580986" y="285043"/>
                </a:cubicBezTo>
                <a:cubicBezTo>
                  <a:pt x="1595328" y="286358"/>
                  <a:pt x="1609510" y="285282"/>
                  <a:pt x="1622737" y="278828"/>
                </a:cubicBezTo>
                <a:cubicBezTo>
                  <a:pt x="1625485" y="277474"/>
                  <a:pt x="1627955" y="277075"/>
                  <a:pt x="1631102" y="277713"/>
                </a:cubicBezTo>
                <a:cubicBezTo>
                  <a:pt x="1693968" y="290780"/>
                  <a:pt x="1756832" y="303727"/>
                  <a:pt x="1822924" y="317352"/>
                </a:cubicBezTo>
                <a:cubicBezTo>
                  <a:pt x="1793364" y="324682"/>
                  <a:pt x="1627676" y="365397"/>
                  <a:pt x="1571305" y="379380"/>
                </a:cubicBezTo>
                <a:cubicBezTo>
                  <a:pt x="1564055" y="381173"/>
                  <a:pt x="1557282" y="381373"/>
                  <a:pt x="1549872" y="379579"/>
                </a:cubicBezTo>
                <a:cubicBezTo>
                  <a:pt x="1438882" y="352490"/>
                  <a:pt x="1327813" y="325639"/>
                  <a:pt x="1216783" y="298747"/>
                </a:cubicBezTo>
                <a:cubicBezTo>
                  <a:pt x="1214353" y="298150"/>
                  <a:pt x="1211604" y="298429"/>
                  <a:pt x="1209413" y="295162"/>
                </a:cubicBezTo>
                <a:cubicBezTo>
                  <a:pt x="1329766" y="258192"/>
                  <a:pt x="1449439" y="221461"/>
                  <a:pt x="1569035" y="184571"/>
                </a:cubicBezTo>
                <a:cubicBezTo>
                  <a:pt x="1577042" y="182101"/>
                  <a:pt x="1584332" y="182021"/>
                  <a:pt x="1592499" y="184252"/>
                </a:cubicBezTo>
                <a:close/>
                <a:moveTo>
                  <a:pt x="529770" y="0"/>
                </a:moveTo>
                <a:cubicBezTo>
                  <a:pt x="968988" y="172261"/>
                  <a:pt x="1278214" y="475112"/>
                  <a:pt x="1450276" y="916601"/>
                </a:cubicBezTo>
                <a:cubicBezTo>
                  <a:pt x="1750976" y="736293"/>
                  <a:pt x="2073787" y="611240"/>
                  <a:pt x="2419584" y="545507"/>
                </a:cubicBezTo>
                <a:cubicBezTo>
                  <a:pt x="1991959" y="757009"/>
                  <a:pt x="1638393" y="1056435"/>
                  <a:pt x="1355699" y="1444142"/>
                </a:cubicBezTo>
                <a:cubicBezTo>
                  <a:pt x="1364544" y="1390678"/>
                  <a:pt x="1358210" y="1342036"/>
                  <a:pt x="1336259" y="1295863"/>
                </a:cubicBezTo>
                <a:cubicBezTo>
                  <a:pt x="1306977" y="1234193"/>
                  <a:pt x="1260366" y="1191008"/>
                  <a:pt x="1195749" y="1168301"/>
                </a:cubicBezTo>
                <a:cubicBezTo>
                  <a:pt x="1186227" y="1164954"/>
                  <a:pt x="1182164" y="1160253"/>
                  <a:pt x="1180610" y="1150573"/>
                </a:cubicBezTo>
                <a:cubicBezTo>
                  <a:pt x="1165352" y="1056315"/>
                  <a:pt x="1142205" y="963930"/>
                  <a:pt x="1112407" y="873218"/>
                </a:cubicBezTo>
                <a:cubicBezTo>
                  <a:pt x="1052928" y="692272"/>
                  <a:pt x="968709" y="523676"/>
                  <a:pt x="859632" y="367469"/>
                </a:cubicBezTo>
                <a:cubicBezTo>
                  <a:pt x="779397" y="252535"/>
                  <a:pt x="687849" y="147481"/>
                  <a:pt x="585145" y="52148"/>
                </a:cubicBezTo>
                <a:cubicBezTo>
                  <a:pt x="566541" y="34898"/>
                  <a:pt x="547498" y="18126"/>
                  <a:pt x="529770" y="0"/>
                </a:cubicBezTo>
                <a:close/>
              </a:path>
            </a:pathLst>
          </a:custGeom>
          <a:solidFill>
            <a:schemeClr val="accent5"/>
          </a:solidFill>
          <a:ln w="663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47" name="Graphic 27">
            <a:extLst>
              <a:ext uri="{FF2B5EF4-FFF2-40B4-BE49-F238E27FC236}">
                <a16:creationId xmlns:a16="http://schemas.microsoft.com/office/drawing/2014/main" id="{A3F55F56-24FC-41C6-BE19-169515BF0E29}"/>
              </a:ext>
            </a:extLst>
          </p:cNvPr>
          <p:cNvGrpSpPr/>
          <p:nvPr/>
        </p:nvGrpSpPr>
        <p:grpSpPr>
          <a:xfrm>
            <a:off x="5321610" y="4022613"/>
            <a:ext cx="1330249" cy="700586"/>
            <a:chOff x="6942632" y="4124750"/>
            <a:chExt cx="5182215" cy="2729255"/>
          </a:xfrm>
        </p:grpSpPr>
        <p:sp>
          <p:nvSpPr>
            <p:cNvPr id="48" name="Freeform: Shape 177">
              <a:extLst>
                <a:ext uri="{FF2B5EF4-FFF2-40B4-BE49-F238E27FC236}">
                  <a16:creationId xmlns:a16="http://schemas.microsoft.com/office/drawing/2014/main" id="{549AED33-23A6-4C10-B35D-799F6B9BAF7A}"/>
                </a:ext>
              </a:extLst>
            </p:cNvPr>
            <p:cNvSpPr/>
            <p:nvPr/>
          </p:nvSpPr>
          <p:spPr>
            <a:xfrm>
              <a:off x="6942588" y="4254341"/>
              <a:ext cx="5181867" cy="2600959"/>
            </a:xfrm>
            <a:custGeom>
              <a:avLst/>
              <a:gdLst>
                <a:gd name="connsiteX0" fmla="*/ 5181585 w 5181867"/>
                <a:gd name="connsiteY0" fmla="*/ 626851 h 2600959"/>
                <a:gd name="connsiteX1" fmla="*/ 4760404 w 5181867"/>
                <a:gd name="connsiteY1" fmla="*/ 807 h 2600959"/>
                <a:gd name="connsiteX2" fmla="*/ 4701101 w 5181867"/>
                <a:gd name="connsiteY2" fmla="*/ 4176 h 2600959"/>
                <a:gd name="connsiteX3" fmla="*/ 4655277 w 5181867"/>
                <a:gd name="connsiteY3" fmla="*/ 8556 h 2600959"/>
                <a:gd name="connsiteX4" fmla="*/ 4586877 w 5181867"/>
                <a:gd name="connsiteY4" fmla="*/ 21360 h 2600959"/>
                <a:gd name="connsiteX5" fmla="*/ 3504946 w 5181867"/>
                <a:gd name="connsiteY5" fmla="*/ 390315 h 2600959"/>
                <a:gd name="connsiteX6" fmla="*/ 2324628 w 5181867"/>
                <a:gd name="connsiteY6" fmla="*/ 706033 h 2600959"/>
                <a:gd name="connsiteX7" fmla="*/ 1492037 w 5181867"/>
                <a:gd name="connsiteY7" fmla="*/ 866082 h 2600959"/>
                <a:gd name="connsiteX8" fmla="*/ 733910 w 5181867"/>
                <a:gd name="connsiteY8" fmla="*/ 1008272 h 2600959"/>
                <a:gd name="connsiteX9" fmla="*/ 31043 w 5181867"/>
                <a:gd name="connsiteY9" fmla="*/ 1316914 h 2600959"/>
                <a:gd name="connsiteX10" fmla="*/ 44857 w 5181867"/>
                <a:gd name="connsiteY10" fmla="*/ 1814582 h 2600959"/>
                <a:gd name="connsiteX11" fmla="*/ 274991 w 5181867"/>
                <a:gd name="connsiteY11" fmla="*/ 2264404 h 2600959"/>
                <a:gd name="connsiteX12" fmla="*/ 264546 w 5181867"/>
                <a:gd name="connsiteY12" fmla="*/ 2301131 h 2600959"/>
                <a:gd name="connsiteX13" fmla="*/ 201537 w 5181867"/>
                <a:gd name="connsiteY13" fmla="*/ 2329097 h 2600959"/>
                <a:gd name="connsiteX14" fmla="*/ 189070 w 5181867"/>
                <a:gd name="connsiteY14" fmla="*/ 2354705 h 2600959"/>
                <a:gd name="connsiteX15" fmla="*/ 202885 w 5181867"/>
                <a:gd name="connsiteY15" fmla="*/ 2385030 h 2600959"/>
                <a:gd name="connsiteX16" fmla="*/ 610925 w 5181867"/>
                <a:gd name="connsiteY16" fmla="*/ 2584838 h 2600959"/>
                <a:gd name="connsiteX17" fmla="*/ 854200 w 5181867"/>
                <a:gd name="connsiteY17" fmla="*/ 2461517 h 2600959"/>
                <a:gd name="connsiteX18" fmla="*/ 1131505 w 5181867"/>
                <a:gd name="connsiteY18" fmla="*/ 2350325 h 2600959"/>
                <a:gd name="connsiteX19" fmla="*/ 1759908 w 5181867"/>
                <a:gd name="connsiteY19" fmla="*/ 2078073 h 2600959"/>
                <a:gd name="connsiteX20" fmla="*/ 3246173 w 5181867"/>
                <a:gd name="connsiteY20" fmla="*/ 1502234 h 2600959"/>
                <a:gd name="connsiteX21" fmla="*/ 4810272 w 5181867"/>
                <a:gd name="connsiteY21" fmla="*/ 1053423 h 2600959"/>
                <a:gd name="connsiteX22" fmla="*/ 4857444 w 5181867"/>
                <a:gd name="connsiteY22" fmla="*/ 1040956 h 2600959"/>
                <a:gd name="connsiteX23" fmla="*/ 5181585 w 5181867"/>
                <a:gd name="connsiteY23" fmla="*/ 626851 h 2600959"/>
                <a:gd name="connsiteX24" fmla="*/ 2326650 w 5181867"/>
                <a:gd name="connsiteY24" fmla="*/ 735684 h 2600959"/>
                <a:gd name="connsiteX25" fmla="*/ 2326650 w 5181867"/>
                <a:gd name="connsiteY25" fmla="*/ 735684 h 2600959"/>
                <a:gd name="connsiteX26" fmla="*/ 2325976 w 5181867"/>
                <a:gd name="connsiteY26" fmla="*/ 734336 h 2600959"/>
                <a:gd name="connsiteX27" fmla="*/ 2327323 w 5181867"/>
                <a:gd name="connsiteY27" fmla="*/ 734336 h 2600959"/>
                <a:gd name="connsiteX28" fmla="*/ 2327997 w 5181867"/>
                <a:gd name="connsiteY28" fmla="*/ 734336 h 2600959"/>
                <a:gd name="connsiteX29" fmla="*/ 2326650 w 5181867"/>
                <a:gd name="connsiteY29" fmla="*/ 735684 h 2600959"/>
                <a:gd name="connsiteX30" fmla="*/ 3059842 w 5181867"/>
                <a:gd name="connsiteY30" fmla="*/ 674360 h 2600959"/>
                <a:gd name="connsiteX31" fmla="*/ 3070624 w 5181867"/>
                <a:gd name="connsiteY31" fmla="*/ 675708 h 2600959"/>
                <a:gd name="connsiteX32" fmla="*/ 3059842 w 5181867"/>
                <a:gd name="connsiteY32" fmla="*/ 674360 h 260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181867" h="2600959">
                  <a:moveTo>
                    <a:pt x="5181585" y="626851"/>
                  </a:moveTo>
                  <a:cubicBezTo>
                    <a:pt x="5173162" y="351903"/>
                    <a:pt x="5048492" y="33490"/>
                    <a:pt x="4760404" y="807"/>
                  </a:cubicBezTo>
                  <a:cubicBezTo>
                    <a:pt x="4741198" y="-1215"/>
                    <a:pt x="4720981" y="807"/>
                    <a:pt x="4701101" y="4176"/>
                  </a:cubicBezTo>
                  <a:cubicBezTo>
                    <a:pt x="4687287" y="6535"/>
                    <a:pt x="4669429" y="6198"/>
                    <a:pt x="4655277" y="8556"/>
                  </a:cubicBezTo>
                  <a:cubicBezTo>
                    <a:pt x="4632702" y="12600"/>
                    <a:pt x="4609452" y="16980"/>
                    <a:pt x="4586877" y="21360"/>
                  </a:cubicBezTo>
                  <a:cubicBezTo>
                    <a:pt x="4213542" y="95825"/>
                    <a:pt x="3869184" y="282156"/>
                    <a:pt x="3504946" y="390315"/>
                  </a:cubicBezTo>
                  <a:cubicBezTo>
                    <a:pt x="3114427" y="506898"/>
                    <a:pt x="2719191" y="605286"/>
                    <a:pt x="2324628" y="706033"/>
                  </a:cubicBezTo>
                  <a:cubicBezTo>
                    <a:pt x="2052713" y="775443"/>
                    <a:pt x="1768331" y="813518"/>
                    <a:pt x="1492037" y="866082"/>
                  </a:cubicBezTo>
                  <a:cubicBezTo>
                    <a:pt x="1240339" y="918308"/>
                    <a:pt x="986282" y="959415"/>
                    <a:pt x="733910" y="1008272"/>
                  </a:cubicBezTo>
                  <a:cubicBezTo>
                    <a:pt x="504114" y="1052749"/>
                    <a:pt x="119322" y="1045336"/>
                    <a:pt x="31043" y="1316914"/>
                  </a:cubicBezTo>
                  <a:cubicBezTo>
                    <a:pt x="-21184" y="1477637"/>
                    <a:pt x="-1304" y="1654870"/>
                    <a:pt x="44857" y="1814582"/>
                  </a:cubicBezTo>
                  <a:cubicBezTo>
                    <a:pt x="93041" y="1981370"/>
                    <a:pt x="270611" y="2262382"/>
                    <a:pt x="274991" y="2264404"/>
                  </a:cubicBezTo>
                  <a:cubicBezTo>
                    <a:pt x="290827" y="2287316"/>
                    <a:pt x="291838" y="2289001"/>
                    <a:pt x="264546" y="2301131"/>
                  </a:cubicBezTo>
                  <a:cubicBezTo>
                    <a:pt x="243655" y="2310565"/>
                    <a:pt x="224449" y="2323369"/>
                    <a:pt x="201537" y="2329097"/>
                  </a:cubicBezTo>
                  <a:cubicBezTo>
                    <a:pt x="185701" y="2332803"/>
                    <a:pt x="183005" y="2339879"/>
                    <a:pt x="189070" y="2354705"/>
                  </a:cubicBezTo>
                  <a:cubicBezTo>
                    <a:pt x="193450" y="2365150"/>
                    <a:pt x="197157" y="2375596"/>
                    <a:pt x="202885" y="2385030"/>
                  </a:cubicBezTo>
                  <a:cubicBezTo>
                    <a:pt x="285436" y="2520819"/>
                    <a:pt x="442790" y="2646499"/>
                    <a:pt x="610925" y="2584838"/>
                  </a:cubicBezTo>
                  <a:cubicBezTo>
                    <a:pt x="694151" y="2554513"/>
                    <a:pt x="770974" y="2496222"/>
                    <a:pt x="854200" y="2461517"/>
                  </a:cubicBezTo>
                  <a:cubicBezTo>
                    <a:pt x="946186" y="2423105"/>
                    <a:pt x="1040193" y="2390421"/>
                    <a:pt x="1131505" y="2350325"/>
                  </a:cubicBezTo>
                  <a:cubicBezTo>
                    <a:pt x="1337379" y="2252274"/>
                    <a:pt x="1550328" y="2167026"/>
                    <a:pt x="1759908" y="2078073"/>
                  </a:cubicBezTo>
                  <a:cubicBezTo>
                    <a:pt x="2251848" y="1868156"/>
                    <a:pt x="2737723" y="1667000"/>
                    <a:pt x="3246173" y="1502234"/>
                  </a:cubicBezTo>
                  <a:cubicBezTo>
                    <a:pt x="3762372" y="1335109"/>
                    <a:pt x="4285985" y="1193255"/>
                    <a:pt x="4810272" y="1053423"/>
                  </a:cubicBezTo>
                  <a:cubicBezTo>
                    <a:pt x="4826108" y="1049380"/>
                    <a:pt x="4841608" y="1044999"/>
                    <a:pt x="4857444" y="1040956"/>
                  </a:cubicBezTo>
                  <a:cubicBezTo>
                    <a:pt x="5074100" y="983338"/>
                    <a:pt x="5188324" y="853615"/>
                    <a:pt x="5181585" y="626851"/>
                  </a:cubicBezTo>
                  <a:close/>
                  <a:moveTo>
                    <a:pt x="2326650" y="735684"/>
                  </a:moveTo>
                  <a:cubicBezTo>
                    <a:pt x="2326650" y="735684"/>
                    <a:pt x="2326650" y="735684"/>
                    <a:pt x="2326650" y="735684"/>
                  </a:cubicBezTo>
                  <a:cubicBezTo>
                    <a:pt x="2326313" y="735010"/>
                    <a:pt x="2325976" y="734673"/>
                    <a:pt x="2325976" y="734336"/>
                  </a:cubicBezTo>
                  <a:cubicBezTo>
                    <a:pt x="2326313" y="734336"/>
                    <a:pt x="2326650" y="734336"/>
                    <a:pt x="2327323" y="734336"/>
                  </a:cubicBezTo>
                  <a:cubicBezTo>
                    <a:pt x="2327660" y="734336"/>
                    <a:pt x="2327660" y="734336"/>
                    <a:pt x="2327997" y="734336"/>
                  </a:cubicBezTo>
                  <a:cubicBezTo>
                    <a:pt x="2327323" y="734673"/>
                    <a:pt x="2326986" y="735347"/>
                    <a:pt x="2326650" y="735684"/>
                  </a:cubicBezTo>
                  <a:close/>
                  <a:moveTo>
                    <a:pt x="3059842" y="674360"/>
                  </a:moveTo>
                  <a:cubicBezTo>
                    <a:pt x="3063548" y="675034"/>
                    <a:pt x="3066918" y="675371"/>
                    <a:pt x="3070624" y="675708"/>
                  </a:cubicBezTo>
                  <a:cubicBezTo>
                    <a:pt x="3066918" y="675371"/>
                    <a:pt x="3063548" y="675034"/>
                    <a:pt x="3059842" y="67436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78">
              <a:extLst>
                <a:ext uri="{FF2B5EF4-FFF2-40B4-BE49-F238E27FC236}">
                  <a16:creationId xmlns:a16="http://schemas.microsoft.com/office/drawing/2014/main" id="{BE9FE7E7-BE80-4DFC-8CB3-1AB57DC4F196}"/>
                </a:ext>
              </a:extLst>
            </p:cNvPr>
            <p:cNvSpPr/>
            <p:nvPr/>
          </p:nvSpPr>
          <p:spPr>
            <a:xfrm>
              <a:off x="6980156" y="5390571"/>
              <a:ext cx="799905" cy="1444901"/>
            </a:xfrm>
            <a:custGeom>
              <a:avLst/>
              <a:gdLst>
                <a:gd name="connsiteX0" fmla="*/ 1898 w 799905"/>
                <a:gd name="connsiteY0" fmla="*/ 316135 h 1444901"/>
                <a:gd name="connsiteX1" fmla="*/ 83102 w 799905"/>
                <a:gd name="connsiteY1" fmla="*/ 84991 h 1444901"/>
                <a:gd name="connsiteX2" fmla="*/ 280889 w 799905"/>
                <a:gd name="connsiteY2" fmla="*/ 1766 h 1444901"/>
                <a:gd name="connsiteX3" fmla="*/ 532586 w 799905"/>
                <a:gd name="connsiteY3" fmla="*/ 192813 h 1444901"/>
                <a:gd name="connsiteX4" fmla="*/ 678484 w 799905"/>
                <a:gd name="connsiteY4" fmla="*/ 496064 h 1444901"/>
                <a:gd name="connsiteX5" fmla="*/ 779567 w 799905"/>
                <a:gd name="connsiteY5" fmla="*/ 823912 h 1444901"/>
                <a:gd name="connsiteX6" fmla="*/ 715548 w 799905"/>
                <a:gd name="connsiteY6" fmla="*/ 1301700 h 1444901"/>
                <a:gd name="connsiteX7" fmla="*/ 524500 w 799905"/>
                <a:gd name="connsiteY7" fmla="*/ 1440521 h 1444901"/>
                <a:gd name="connsiteX8" fmla="*/ 502935 w 799905"/>
                <a:gd name="connsiteY8" fmla="*/ 1441869 h 1444901"/>
                <a:gd name="connsiteX9" fmla="*/ 455426 w 799905"/>
                <a:gd name="connsiteY9" fmla="*/ 1444901 h 1444901"/>
                <a:gd name="connsiteX10" fmla="*/ 357712 w 799905"/>
                <a:gd name="connsiteY10" fmla="*/ 1416261 h 1444901"/>
                <a:gd name="connsiteX11" fmla="*/ 194968 w 799905"/>
                <a:gd name="connsiteY11" fmla="*/ 1260929 h 1444901"/>
                <a:gd name="connsiteX12" fmla="*/ 173403 w 799905"/>
                <a:gd name="connsiteY12" fmla="*/ 1224876 h 1444901"/>
                <a:gd name="connsiteX13" fmla="*/ 178794 w 799905"/>
                <a:gd name="connsiteY13" fmla="*/ 1208703 h 1444901"/>
                <a:gd name="connsiteX14" fmla="*/ 269432 w 799905"/>
                <a:gd name="connsiteY14" fmla="*/ 1168943 h 1444901"/>
                <a:gd name="connsiteX15" fmla="*/ 285269 w 799905"/>
                <a:gd name="connsiteY15" fmla="*/ 1172313 h 1444901"/>
                <a:gd name="connsiteX16" fmla="*/ 441948 w 799905"/>
                <a:gd name="connsiteY16" fmla="*/ 1254190 h 1444901"/>
                <a:gd name="connsiteX17" fmla="*/ 660626 w 799905"/>
                <a:gd name="connsiteY17" fmla="*/ 1212409 h 1444901"/>
                <a:gd name="connsiteX18" fmla="*/ 731047 w 799905"/>
                <a:gd name="connsiteY18" fmla="*/ 887257 h 1444901"/>
                <a:gd name="connsiteX19" fmla="*/ 689266 w 799905"/>
                <a:gd name="connsiteY19" fmla="*/ 716763 h 1444901"/>
                <a:gd name="connsiteX20" fmla="*/ 585824 w 799905"/>
                <a:gd name="connsiteY20" fmla="*/ 440131 h 1444901"/>
                <a:gd name="connsiteX21" fmla="*/ 473621 w 799905"/>
                <a:gd name="connsiteY21" fmla="*/ 231225 h 1444901"/>
                <a:gd name="connsiteX22" fmla="*/ 316268 w 799905"/>
                <a:gd name="connsiteY22" fmla="*/ 128794 h 1444901"/>
                <a:gd name="connsiteX23" fmla="*/ 151502 w 799905"/>
                <a:gd name="connsiteY23" fmla="*/ 181357 h 1444901"/>
                <a:gd name="connsiteX24" fmla="*/ 84786 w 799905"/>
                <a:gd name="connsiteY24" fmla="*/ 330961 h 1444901"/>
                <a:gd name="connsiteX25" fmla="*/ 93210 w 799905"/>
                <a:gd name="connsiteY25" fmla="*/ 558736 h 1444901"/>
                <a:gd name="connsiteX26" fmla="*/ 190587 w 799905"/>
                <a:gd name="connsiteY26" fmla="*/ 823912 h 1444901"/>
                <a:gd name="connsiteX27" fmla="*/ 297062 w 799905"/>
                <a:gd name="connsiteY27" fmla="*/ 975874 h 1444901"/>
                <a:gd name="connsiteX28" fmla="*/ 413645 w 799905"/>
                <a:gd name="connsiteY28" fmla="*/ 1060784 h 1444901"/>
                <a:gd name="connsiteX29" fmla="*/ 580770 w 799905"/>
                <a:gd name="connsiteY29" fmla="*/ 964081 h 1444901"/>
                <a:gd name="connsiteX30" fmla="*/ 561227 w 799905"/>
                <a:gd name="connsiteY30" fmla="*/ 767642 h 1444901"/>
                <a:gd name="connsiteX31" fmla="*/ 521130 w 799905"/>
                <a:gd name="connsiteY31" fmla="*/ 648363 h 1444901"/>
                <a:gd name="connsiteX32" fmla="*/ 352995 w 799905"/>
                <a:gd name="connsiteY32" fmla="*/ 536834 h 1444901"/>
                <a:gd name="connsiteX33" fmla="*/ 396124 w 799905"/>
                <a:gd name="connsiteY33" fmla="*/ 635559 h 1444901"/>
                <a:gd name="connsiteX34" fmla="*/ 469915 w 799905"/>
                <a:gd name="connsiteY34" fmla="*/ 824248 h 1444901"/>
                <a:gd name="connsiteX35" fmla="*/ 485077 w 799905"/>
                <a:gd name="connsiteY35" fmla="*/ 909159 h 1444901"/>
                <a:gd name="connsiteX36" fmla="*/ 427123 w 799905"/>
                <a:gd name="connsiteY36" fmla="*/ 938136 h 1444901"/>
                <a:gd name="connsiteX37" fmla="*/ 348614 w 799905"/>
                <a:gd name="connsiteY37" fmla="*/ 895344 h 1444901"/>
                <a:gd name="connsiteX38" fmla="*/ 186207 w 799905"/>
                <a:gd name="connsiteY38" fmla="*/ 587376 h 1444901"/>
                <a:gd name="connsiteX39" fmla="*/ 216532 w 799905"/>
                <a:gd name="connsiteY39" fmla="*/ 248072 h 1444901"/>
                <a:gd name="connsiteX40" fmla="*/ 311214 w 799905"/>
                <a:gd name="connsiteY40" fmla="*/ 220780 h 1444901"/>
                <a:gd name="connsiteX41" fmla="*/ 441948 w 799905"/>
                <a:gd name="connsiteY41" fmla="*/ 310070 h 1444901"/>
                <a:gd name="connsiteX42" fmla="*/ 583802 w 799905"/>
                <a:gd name="connsiteY42" fmla="*/ 580974 h 1444901"/>
                <a:gd name="connsiteX43" fmla="*/ 642431 w 799905"/>
                <a:gd name="connsiteY43" fmla="*/ 755849 h 1444901"/>
                <a:gd name="connsiteX44" fmla="*/ 672082 w 799905"/>
                <a:gd name="connsiteY44" fmla="*/ 972167 h 1444901"/>
                <a:gd name="connsiteX45" fmla="*/ 644452 w 799905"/>
                <a:gd name="connsiteY45" fmla="*/ 1125814 h 1444901"/>
                <a:gd name="connsiteX46" fmla="*/ 516076 w 799905"/>
                <a:gd name="connsiteY46" fmla="*/ 1186128 h 1444901"/>
                <a:gd name="connsiteX47" fmla="*/ 223945 w 799905"/>
                <a:gd name="connsiteY47" fmla="*/ 1029111 h 1444901"/>
                <a:gd name="connsiteX48" fmla="*/ 115448 w 799905"/>
                <a:gd name="connsiteY48" fmla="*/ 846824 h 1444901"/>
                <a:gd name="connsiteX49" fmla="*/ 27843 w 799905"/>
                <a:gd name="connsiteY49" fmla="*/ 604223 h 1444901"/>
                <a:gd name="connsiteX50" fmla="*/ 1898 w 799905"/>
                <a:gd name="connsiteY50" fmla="*/ 316135 h 144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905" h="1444901">
                  <a:moveTo>
                    <a:pt x="1898" y="316135"/>
                  </a:moveTo>
                  <a:cubicBezTo>
                    <a:pt x="7626" y="232236"/>
                    <a:pt x="31212" y="151706"/>
                    <a:pt x="83102" y="84991"/>
                  </a:cubicBezTo>
                  <a:cubicBezTo>
                    <a:pt x="129263" y="25689"/>
                    <a:pt x="203391" y="-8343"/>
                    <a:pt x="280889" y="1766"/>
                  </a:cubicBezTo>
                  <a:cubicBezTo>
                    <a:pt x="396461" y="16928"/>
                    <a:pt x="473621" y="100490"/>
                    <a:pt x="532586" y="192813"/>
                  </a:cubicBezTo>
                  <a:cubicBezTo>
                    <a:pt x="592563" y="287158"/>
                    <a:pt x="639061" y="391948"/>
                    <a:pt x="678484" y="496064"/>
                  </a:cubicBezTo>
                  <a:cubicBezTo>
                    <a:pt x="718580" y="601865"/>
                    <a:pt x="752612" y="714067"/>
                    <a:pt x="779567" y="823912"/>
                  </a:cubicBezTo>
                  <a:cubicBezTo>
                    <a:pt x="817979" y="980254"/>
                    <a:pt x="804838" y="1160520"/>
                    <a:pt x="715548" y="1301700"/>
                  </a:cubicBezTo>
                  <a:cubicBezTo>
                    <a:pt x="670397" y="1372795"/>
                    <a:pt x="609410" y="1423337"/>
                    <a:pt x="524500" y="1440521"/>
                  </a:cubicBezTo>
                  <a:cubicBezTo>
                    <a:pt x="517424" y="1441869"/>
                    <a:pt x="510011" y="1441532"/>
                    <a:pt x="502935" y="1441869"/>
                  </a:cubicBezTo>
                  <a:cubicBezTo>
                    <a:pt x="487436" y="1446249"/>
                    <a:pt x="471262" y="1440521"/>
                    <a:pt x="455426" y="1444901"/>
                  </a:cubicBezTo>
                  <a:cubicBezTo>
                    <a:pt x="421732" y="1439173"/>
                    <a:pt x="388374" y="1431760"/>
                    <a:pt x="357712" y="1416261"/>
                  </a:cubicBezTo>
                  <a:cubicBezTo>
                    <a:pt x="287627" y="1381219"/>
                    <a:pt x="236075" y="1326297"/>
                    <a:pt x="194968" y="1260929"/>
                  </a:cubicBezTo>
                  <a:cubicBezTo>
                    <a:pt x="187555" y="1249136"/>
                    <a:pt x="180479" y="1237006"/>
                    <a:pt x="173403" y="1224876"/>
                  </a:cubicBezTo>
                  <a:cubicBezTo>
                    <a:pt x="169023" y="1217463"/>
                    <a:pt x="168349" y="1212746"/>
                    <a:pt x="178794" y="1208703"/>
                  </a:cubicBezTo>
                  <a:cubicBezTo>
                    <a:pt x="209456" y="1196236"/>
                    <a:pt x="239444" y="1182758"/>
                    <a:pt x="269432" y="1168943"/>
                  </a:cubicBezTo>
                  <a:cubicBezTo>
                    <a:pt x="276508" y="1165574"/>
                    <a:pt x="280552" y="1167258"/>
                    <a:pt x="285269" y="1172313"/>
                  </a:cubicBezTo>
                  <a:cubicBezTo>
                    <a:pt x="328735" y="1216116"/>
                    <a:pt x="381972" y="1243408"/>
                    <a:pt x="441948" y="1254190"/>
                  </a:cubicBezTo>
                  <a:cubicBezTo>
                    <a:pt x="519446" y="1268342"/>
                    <a:pt x="595258" y="1263625"/>
                    <a:pt x="660626" y="1212409"/>
                  </a:cubicBezTo>
                  <a:cubicBezTo>
                    <a:pt x="763394" y="1131879"/>
                    <a:pt x="744525" y="1000471"/>
                    <a:pt x="731047" y="887257"/>
                  </a:cubicBezTo>
                  <a:cubicBezTo>
                    <a:pt x="723971" y="827955"/>
                    <a:pt x="704428" y="774381"/>
                    <a:pt x="689266" y="716763"/>
                  </a:cubicBezTo>
                  <a:cubicBezTo>
                    <a:pt x="666017" y="627473"/>
                    <a:pt x="624236" y="524367"/>
                    <a:pt x="585824" y="440131"/>
                  </a:cubicBezTo>
                  <a:cubicBezTo>
                    <a:pt x="555162" y="372742"/>
                    <a:pt x="517424" y="291201"/>
                    <a:pt x="473621" y="231225"/>
                  </a:cubicBezTo>
                  <a:cubicBezTo>
                    <a:pt x="428807" y="170238"/>
                    <a:pt x="390059" y="140587"/>
                    <a:pt x="316268" y="128794"/>
                  </a:cubicBezTo>
                  <a:cubicBezTo>
                    <a:pt x="253259" y="118685"/>
                    <a:pt x="195641" y="131489"/>
                    <a:pt x="151502" y="181357"/>
                  </a:cubicBezTo>
                  <a:cubicBezTo>
                    <a:pt x="113764" y="223812"/>
                    <a:pt x="94558" y="275702"/>
                    <a:pt x="84786" y="330961"/>
                  </a:cubicBezTo>
                  <a:cubicBezTo>
                    <a:pt x="70972" y="407447"/>
                    <a:pt x="77711" y="483260"/>
                    <a:pt x="93210" y="558736"/>
                  </a:cubicBezTo>
                  <a:cubicBezTo>
                    <a:pt x="112416" y="652070"/>
                    <a:pt x="145437" y="740349"/>
                    <a:pt x="190587" y="823912"/>
                  </a:cubicBezTo>
                  <a:cubicBezTo>
                    <a:pt x="219901" y="878497"/>
                    <a:pt x="254270" y="930386"/>
                    <a:pt x="297062" y="975874"/>
                  </a:cubicBezTo>
                  <a:cubicBezTo>
                    <a:pt x="330756" y="1011590"/>
                    <a:pt x="367483" y="1041915"/>
                    <a:pt x="413645" y="1060784"/>
                  </a:cubicBezTo>
                  <a:cubicBezTo>
                    <a:pt x="485751" y="1090435"/>
                    <a:pt x="569314" y="1049328"/>
                    <a:pt x="580770" y="964081"/>
                  </a:cubicBezTo>
                  <a:cubicBezTo>
                    <a:pt x="589867" y="896692"/>
                    <a:pt x="578411" y="831998"/>
                    <a:pt x="561227" y="767642"/>
                  </a:cubicBezTo>
                  <a:cubicBezTo>
                    <a:pt x="550445" y="727208"/>
                    <a:pt x="535282" y="688123"/>
                    <a:pt x="521130" y="648363"/>
                  </a:cubicBezTo>
                  <a:cubicBezTo>
                    <a:pt x="449361" y="446870"/>
                    <a:pt x="313235" y="360612"/>
                    <a:pt x="352995" y="536834"/>
                  </a:cubicBezTo>
                  <a:cubicBezTo>
                    <a:pt x="362766" y="560420"/>
                    <a:pt x="386689" y="612310"/>
                    <a:pt x="396124" y="635559"/>
                  </a:cubicBezTo>
                  <a:cubicBezTo>
                    <a:pt x="428470" y="715415"/>
                    <a:pt x="454752" y="739001"/>
                    <a:pt x="469915" y="824248"/>
                  </a:cubicBezTo>
                  <a:cubicBezTo>
                    <a:pt x="473621" y="844802"/>
                    <a:pt x="489121" y="888942"/>
                    <a:pt x="485077" y="909159"/>
                  </a:cubicBezTo>
                  <a:cubicBezTo>
                    <a:pt x="479012" y="940494"/>
                    <a:pt x="466882" y="944875"/>
                    <a:pt x="427123" y="938136"/>
                  </a:cubicBezTo>
                  <a:cubicBezTo>
                    <a:pt x="397135" y="932745"/>
                    <a:pt x="371190" y="916571"/>
                    <a:pt x="348614" y="895344"/>
                  </a:cubicBezTo>
                  <a:cubicBezTo>
                    <a:pt x="261683" y="814814"/>
                    <a:pt x="210467" y="701601"/>
                    <a:pt x="186207" y="587376"/>
                  </a:cubicBezTo>
                  <a:cubicBezTo>
                    <a:pt x="165316" y="490336"/>
                    <a:pt x="138698" y="326581"/>
                    <a:pt x="216532" y="248072"/>
                  </a:cubicBezTo>
                  <a:cubicBezTo>
                    <a:pt x="242477" y="221791"/>
                    <a:pt x="276171" y="216737"/>
                    <a:pt x="311214" y="220780"/>
                  </a:cubicBezTo>
                  <a:cubicBezTo>
                    <a:pt x="370516" y="227519"/>
                    <a:pt x="407580" y="267952"/>
                    <a:pt x="441948" y="310070"/>
                  </a:cubicBezTo>
                  <a:cubicBezTo>
                    <a:pt x="507316" y="390600"/>
                    <a:pt x="546738" y="485619"/>
                    <a:pt x="583802" y="580974"/>
                  </a:cubicBezTo>
                  <a:cubicBezTo>
                    <a:pt x="606041" y="638255"/>
                    <a:pt x="628616" y="695535"/>
                    <a:pt x="642431" y="755849"/>
                  </a:cubicBezTo>
                  <a:cubicBezTo>
                    <a:pt x="658267" y="825933"/>
                    <a:pt x="670397" y="900061"/>
                    <a:pt x="672082" y="972167"/>
                  </a:cubicBezTo>
                  <a:cubicBezTo>
                    <a:pt x="673430" y="1028774"/>
                    <a:pt x="685896" y="1077968"/>
                    <a:pt x="644452" y="1125814"/>
                  </a:cubicBezTo>
                  <a:cubicBezTo>
                    <a:pt x="612779" y="1162541"/>
                    <a:pt x="564259" y="1182084"/>
                    <a:pt x="516076" y="1186128"/>
                  </a:cubicBezTo>
                  <a:cubicBezTo>
                    <a:pt x="389722" y="1197247"/>
                    <a:pt x="296051" y="1125814"/>
                    <a:pt x="223945" y="1029111"/>
                  </a:cubicBezTo>
                  <a:cubicBezTo>
                    <a:pt x="177446" y="966776"/>
                    <a:pt x="145774" y="917245"/>
                    <a:pt x="115448" y="846824"/>
                  </a:cubicBezTo>
                  <a:cubicBezTo>
                    <a:pt x="81754" y="768316"/>
                    <a:pt x="50418" y="686775"/>
                    <a:pt x="27843" y="604223"/>
                  </a:cubicBezTo>
                  <a:cubicBezTo>
                    <a:pt x="4257" y="520998"/>
                    <a:pt x="-4167" y="406437"/>
                    <a:pt x="1898" y="31613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79">
              <a:extLst>
                <a:ext uri="{FF2B5EF4-FFF2-40B4-BE49-F238E27FC236}">
                  <a16:creationId xmlns:a16="http://schemas.microsoft.com/office/drawing/2014/main" id="{D4BF5E9D-0C74-49E8-A1E6-2027F6B32B10}"/>
                </a:ext>
              </a:extLst>
            </p:cNvPr>
            <p:cNvSpPr/>
            <p:nvPr/>
          </p:nvSpPr>
          <p:spPr>
            <a:xfrm>
              <a:off x="8827007" y="4124748"/>
              <a:ext cx="2154922" cy="1823401"/>
            </a:xfrm>
            <a:custGeom>
              <a:avLst/>
              <a:gdLst>
                <a:gd name="connsiteX0" fmla="*/ 2094946 w 2154922"/>
                <a:gd name="connsiteY0" fmla="*/ 907057 h 1823401"/>
                <a:gd name="connsiteX1" fmla="*/ 1860769 w 2154922"/>
                <a:gd name="connsiteY1" fmla="*/ 703543 h 1823401"/>
                <a:gd name="connsiteX2" fmla="*/ 1723296 w 2154922"/>
                <a:gd name="connsiteY2" fmla="*/ 628741 h 1823401"/>
                <a:gd name="connsiteX3" fmla="*/ 1582453 w 2154922"/>
                <a:gd name="connsiteY3" fmla="*/ 572134 h 1823401"/>
                <a:gd name="connsiteX4" fmla="*/ 1581779 w 2154922"/>
                <a:gd name="connsiteY4" fmla="*/ 572134 h 1823401"/>
                <a:gd name="connsiteX5" fmla="*/ 1582453 w 2154922"/>
                <a:gd name="connsiteY5" fmla="*/ 572134 h 1823401"/>
                <a:gd name="connsiteX6" fmla="*/ 1756653 w 2154922"/>
                <a:gd name="connsiteY6" fmla="*/ 429606 h 1823401"/>
                <a:gd name="connsiteX7" fmla="*/ 1825053 w 2154922"/>
                <a:gd name="connsiteY7" fmla="*/ 180941 h 1823401"/>
                <a:gd name="connsiteX8" fmla="*/ 1752610 w 2154922"/>
                <a:gd name="connsiteY8" fmla="*/ 65032 h 1823401"/>
                <a:gd name="connsiteX9" fmla="*/ 1529215 w 2154922"/>
                <a:gd name="connsiteY9" fmla="*/ 15164 h 1823401"/>
                <a:gd name="connsiteX10" fmla="*/ 1385677 w 2154922"/>
                <a:gd name="connsiteY10" fmla="*/ 127703 h 1823401"/>
                <a:gd name="connsiteX11" fmla="*/ 1293354 w 2154922"/>
                <a:gd name="connsiteY11" fmla="*/ 281687 h 1823401"/>
                <a:gd name="connsiteX12" fmla="*/ 1151837 w 2154922"/>
                <a:gd name="connsiteY12" fmla="*/ 476442 h 1823401"/>
                <a:gd name="connsiteX13" fmla="*/ 1013353 w 2154922"/>
                <a:gd name="connsiteY13" fmla="*/ 602796 h 1823401"/>
                <a:gd name="connsiteX14" fmla="*/ 1012005 w 2154922"/>
                <a:gd name="connsiteY14" fmla="*/ 603470 h 1823401"/>
                <a:gd name="connsiteX15" fmla="*/ 1003918 w 2154922"/>
                <a:gd name="connsiteY15" fmla="*/ 601785 h 1823401"/>
                <a:gd name="connsiteX16" fmla="*/ 777154 w 2154922"/>
                <a:gd name="connsiteY16" fmla="*/ 603133 h 1823401"/>
                <a:gd name="connsiteX17" fmla="*/ 726612 w 2154922"/>
                <a:gd name="connsiteY17" fmla="*/ 633458 h 1823401"/>
                <a:gd name="connsiteX18" fmla="*/ 660234 w 2154922"/>
                <a:gd name="connsiteY18" fmla="*/ 593362 h 1823401"/>
                <a:gd name="connsiteX19" fmla="*/ 598573 w 2154922"/>
                <a:gd name="connsiteY19" fmla="*/ 491941 h 1823401"/>
                <a:gd name="connsiteX20" fmla="*/ 344517 w 2154922"/>
                <a:gd name="connsiteY20" fmla="*/ 212614 h 1823401"/>
                <a:gd name="connsiteX21" fmla="*/ 199967 w 2154922"/>
                <a:gd name="connsiteY21" fmla="*/ 208907 h 1823401"/>
                <a:gd name="connsiteX22" fmla="*/ 7235 w 2154922"/>
                <a:gd name="connsiteY22" fmla="*/ 405346 h 1823401"/>
                <a:gd name="connsiteX23" fmla="*/ 99895 w 2154922"/>
                <a:gd name="connsiteY23" fmla="*/ 698151 h 1823401"/>
                <a:gd name="connsiteX24" fmla="*/ 485697 w 2154922"/>
                <a:gd name="connsiteY24" fmla="*/ 894253 h 1823401"/>
                <a:gd name="connsiteX25" fmla="*/ 818261 w 2154922"/>
                <a:gd name="connsiteY25" fmla="*/ 938393 h 1823401"/>
                <a:gd name="connsiteX26" fmla="*/ 1017396 w 2154922"/>
                <a:gd name="connsiteY26" fmla="*/ 1269947 h 1823401"/>
                <a:gd name="connsiteX27" fmla="*/ 1009646 w 2154922"/>
                <a:gd name="connsiteY27" fmla="*/ 1494353 h 1823401"/>
                <a:gd name="connsiteX28" fmla="*/ 959778 w 2154922"/>
                <a:gd name="connsiteY28" fmla="*/ 1668890 h 1823401"/>
                <a:gd name="connsiteX29" fmla="*/ 917323 w 2154922"/>
                <a:gd name="connsiteY29" fmla="*/ 1749757 h 1823401"/>
                <a:gd name="connsiteX30" fmla="*/ 874194 w 2154922"/>
                <a:gd name="connsiteY30" fmla="*/ 1819505 h 1823401"/>
                <a:gd name="connsiteX31" fmla="*/ 890368 w 2154922"/>
                <a:gd name="connsiteY31" fmla="*/ 1819168 h 1823401"/>
                <a:gd name="connsiteX32" fmla="*/ 1118142 w 2154922"/>
                <a:gd name="connsiteY32" fmla="*/ 1735268 h 1823401"/>
                <a:gd name="connsiteX33" fmla="*/ 1234052 w 2154922"/>
                <a:gd name="connsiteY33" fmla="*/ 1681694 h 1823401"/>
                <a:gd name="connsiteX34" fmla="*/ 1305484 w 2154922"/>
                <a:gd name="connsiteY34" fmla="*/ 1552644 h 1823401"/>
                <a:gd name="connsiteX35" fmla="*/ 1313571 w 2154922"/>
                <a:gd name="connsiteY35" fmla="*/ 1217047 h 1823401"/>
                <a:gd name="connsiteX36" fmla="*/ 1254942 w 2154922"/>
                <a:gd name="connsiteY36" fmla="*/ 1036107 h 1823401"/>
                <a:gd name="connsiteX37" fmla="*/ 1188901 w 2154922"/>
                <a:gd name="connsiteY37" fmla="*/ 918514 h 1823401"/>
                <a:gd name="connsiteX38" fmla="*/ 1122523 w 2154922"/>
                <a:gd name="connsiteY38" fmla="*/ 818104 h 1823401"/>
                <a:gd name="connsiteX39" fmla="*/ 1125555 w 2154922"/>
                <a:gd name="connsiteY39" fmla="*/ 817767 h 1823401"/>
                <a:gd name="connsiteX40" fmla="*/ 1160934 w 2154922"/>
                <a:gd name="connsiteY40" fmla="*/ 817093 h 1823401"/>
                <a:gd name="connsiteX41" fmla="*/ 1401850 w 2154922"/>
                <a:gd name="connsiteY41" fmla="*/ 832256 h 1823401"/>
                <a:gd name="connsiteX42" fmla="*/ 1662309 w 2154922"/>
                <a:gd name="connsiteY42" fmla="*/ 916829 h 1823401"/>
                <a:gd name="connsiteX43" fmla="*/ 1910637 w 2154922"/>
                <a:gd name="connsiteY43" fmla="*/ 1130452 h 1823401"/>
                <a:gd name="connsiteX44" fmla="*/ 1942984 w 2154922"/>
                <a:gd name="connsiteY44" fmla="*/ 1135843 h 1823401"/>
                <a:gd name="connsiteX45" fmla="*/ 2154923 w 2154922"/>
                <a:gd name="connsiteY45" fmla="*/ 973436 h 1823401"/>
                <a:gd name="connsiteX46" fmla="*/ 2094946 w 2154922"/>
                <a:gd name="connsiteY46" fmla="*/ 907057 h 1823401"/>
                <a:gd name="connsiteX47" fmla="*/ 1802478 w 2154922"/>
                <a:gd name="connsiteY47" fmla="*/ 347055 h 1823401"/>
                <a:gd name="connsiteX48" fmla="*/ 1801467 w 2154922"/>
                <a:gd name="connsiteY48" fmla="*/ 348065 h 1823401"/>
                <a:gd name="connsiteX49" fmla="*/ 1801467 w 2154922"/>
                <a:gd name="connsiteY49" fmla="*/ 346718 h 1823401"/>
                <a:gd name="connsiteX50" fmla="*/ 1802478 w 2154922"/>
                <a:gd name="connsiteY50" fmla="*/ 347055 h 1823401"/>
                <a:gd name="connsiteX51" fmla="*/ 328680 w 2154922"/>
                <a:gd name="connsiteY51" fmla="*/ 600774 h 1823401"/>
                <a:gd name="connsiteX52" fmla="*/ 207043 w 2154922"/>
                <a:gd name="connsiteY52" fmla="*/ 432976 h 1823401"/>
                <a:gd name="connsiteX53" fmla="*/ 263987 w 2154922"/>
                <a:gd name="connsiteY53" fmla="*/ 376369 h 1823401"/>
                <a:gd name="connsiteX54" fmla="*/ 331039 w 2154922"/>
                <a:gd name="connsiteY54" fmla="*/ 425563 h 1823401"/>
                <a:gd name="connsiteX55" fmla="*/ 419318 w 2154922"/>
                <a:gd name="connsiteY55" fmla="*/ 575503 h 1823401"/>
                <a:gd name="connsiteX56" fmla="*/ 456382 w 2154922"/>
                <a:gd name="connsiteY56" fmla="*/ 642219 h 1823401"/>
                <a:gd name="connsiteX57" fmla="*/ 328680 w 2154922"/>
                <a:gd name="connsiteY57" fmla="*/ 600774 h 1823401"/>
                <a:gd name="connsiteX58" fmla="*/ 1503944 w 2154922"/>
                <a:gd name="connsiteY58" fmla="*/ 415118 h 1823401"/>
                <a:gd name="connsiteX59" fmla="*/ 1516411 w 2154922"/>
                <a:gd name="connsiteY59" fmla="*/ 385466 h 1823401"/>
                <a:gd name="connsiteX60" fmla="*/ 1593572 w 2154922"/>
                <a:gd name="connsiteY60" fmla="*/ 243276 h 1823401"/>
                <a:gd name="connsiteX61" fmla="*/ 1623897 w 2154922"/>
                <a:gd name="connsiteY61" fmla="*/ 309654 h 1823401"/>
                <a:gd name="connsiteX62" fmla="*/ 1524498 w 2154922"/>
                <a:gd name="connsiteY62" fmla="*/ 400629 h 1823401"/>
                <a:gd name="connsiteX63" fmla="*/ 1503944 w 2154922"/>
                <a:gd name="connsiteY63" fmla="*/ 415118 h 18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54922" h="1823401">
                  <a:moveTo>
                    <a:pt x="2094946" y="907057"/>
                  </a:moveTo>
                  <a:cubicBezTo>
                    <a:pt x="2028568" y="827201"/>
                    <a:pt x="1948375" y="759138"/>
                    <a:pt x="1860769" y="703543"/>
                  </a:cubicBezTo>
                  <a:cubicBezTo>
                    <a:pt x="1816630" y="675576"/>
                    <a:pt x="1770805" y="650642"/>
                    <a:pt x="1723296" y="628741"/>
                  </a:cubicBezTo>
                  <a:cubicBezTo>
                    <a:pt x="1700384" y="618295"/>
                    <a:pt x="1638049" y="584264"/>
                    <a:pt x="1582453" y="572134"/>
                  </a:cubicBezTo>
                  <a:cubicBezTo>
                    <a:pt x="1582116" y="572134"/>
                    <a:pt x="1581779" y="572134"/>
                    <a:pt x="1581779" y="572134"/>
                  </a:cubicBezTo>
                  <a:cubicBezTo>
                    <a:pt x="1582116" y="572134"/>
                    <a:pt x="1582116" y="572134"/>
                    <a:pt x="1582453" y="572134"/>
                  </a:cubicBezTo>
                  <a:cubicBezTo>
                    <a:pt x="1593909" y="570786"/>
                    <a:pt x="1746882" y="440725"/>
                    <a:pt x="1756653" y="429606"/>
                  </a:cubicBezTo>
                  <a:cubicBezTo>
                    <a:pt x="1816967" y="361880"/>
                    <a:pt x="1859758" y="271242"/>
                    <a:pt x="1825053" y="180941"/>
                  </a:cubicBezTo>
                  <a:cubicBezTo>
                    <a:pt x="1808543" y="137475"/>
                    <a:pt x="1785294" y="97715"/>
                    <a:pt x="1752610" y="65032"/>
                  </a:cubicBezTo>
                  <a:cubicBezTo>
                    <a:pt x="1688927" y="1349"/>
                    <a:pt x="1614463" y="-16172"/>
                    <a:pt x="1529215" y="15164"/>
                  </a:cubicBezTo>
                  <a:cubicBezTo>
                    <a:pt x="1469239" y="37402"/>
                    <a:pt x="1423752" y="77836"/>
                    <a:pt x="1385677" y="127703"/>
                  </a:cubicBezTo>
                  <a:cubicBezTo>
                    <a:pt x="1348950" y="175550"/>
                    <a:pt x="1318962" y="227439"/>
                    <a:pt x="1293354" y="281687"/>
                  </a:cubicBezTo>
                  <a:cubicBezTo>
                    <a:pt x="1258649" y="356152"/>
                    <a:pt x="1209118" y="418824"/>
                    <a:pt x="1151837" y="476442"/>
                  </a:cubicBezTo>
                  <a:cubicBezTo>
                    <a:pt x="1107697" y="520918"/>
                    <a:pt x="1060525" y="562026"/>
                    <a:pt x="1013353" y="602796"/>
                  </a:cubicBezTo>
                  <a:cubicBezTo>
                    <a:pt x="1013016" y="603133"/>
                    <a:pt x="1012342" y="603133"/>
                    <a:pt x="1012005" y="603470"/>
                  </a:cubicBezTo>
                  <a:cubicBezTo>
                    <a:pt x="1009309" y="604481"/>
                    <a:pt x="1006614" y="603470"/>
                    <a:pt x="1003918" y="601785"/>
                  </a:cubicBezTo>
                  <a:cubicBezTo>
                    <a:pt x="928105" y="553265"/>
                    <a:pt x="852630" y="572808"/>
                    <a:pt x="777154" y="603133"/>
                  </a:cubicBezTo>
                  <a:cubicBezTo>
                    <a:pt x="757274" y="608187"/>
                    <a:pt x="742449" y="621665"/>
                    <a:pt x="726612" y="633458"/>
                  </a:cubicBezTo>
                  <a:cubicBezTo>
                    <a:pt x="697972" y="630762"/>
                    <a:pt x="677755" y="613578"/>
                    <a:pt x="660234" y="593362"/>
                  </a:cubicBezTo>
                  <a:cubicBezTo>
                    <a:pt x="633615" y="563373"/>
                    <a:pt x="614747" y="528668"/>
                    <a:pt x="598573" y="491941"/>
                  </a:cubicBezTo>
                  <a:cubicBezTo>
                    <a:pt x="550390" y="382771"/>
                    <a:pt x="470534" y="244623"/>
                    <a:pt x="344517" y="212614"/>
                  </a:cubicBezTo>
                  <a:cubicBezTo>
                    <a:pt x="296670" y="200484"/>
                    <a:pt x="248487" y="195766"/>
                    <a:pt x="199967" y="208907"/>
                  </a:cubicBezTo>
                  <a:cubicBezTo>
                    <a:pt x="106970" y="233841"/>
                    <a:pt x="30147" y="311675"/>
                    <a:pt x="7235" y="405346"/>
                  </a:cubicBezTo>
                  <a:cubicBezTo>
                    <a:pt x="-18710" y="511484"/>
                    <a:pt x="28125" y="621665"/>
                    <a:pt x="99895" y="698151"/>
                  </a:cubicBezTo>
                  <a:cubicBezTo>
                    <a:pt x="259270" y="868983"/>
                    <a:pt x="433470" y="888525"/>
                    <a:pt x="485697" y="894253"/>
                  </a:cubicBezTo>
                  <a:lnTo>
                    <a:pt x="818261" y="938393"/>
                  </a:lnTo>
                  <a:cubicBezTo>
                    <a:pt x="960115" y="1049248"/>
                    <a:pt x="1007961" y="1191439"/>
                    <a:pt x="1017396" y="1269947"/>
                  </a:cubicBezTo>
                  <a:cubicBezTo>
                    <a:pt x="1026493" y="1345423"/>
                    <a:pt x="1019418" y="1419214"/>
                    <a:pt x="1009646" y="1494353"/>
                  </a:cubicBezTo>
                  <a:cubicBezTo>
                    <a:pt x="1001896" y="1554666"/>
                    <a:pt x="984375" y="1613294"/>
                    <a:pt x="959778" y="1668890"/>
                  </a:cubicBezTo>
                  <a:cubicBezTo>
                    <a:pt x="947311" y="1696857"/>
                    <a:pt x="933160" y="1723812"/>
                    <a:pt x="917323" y="1749757"/>
                  </a:cubicBezTo>
                  <a:cubicBezTo>
                    <a:pt x="911932" y="1758518"/>
                    <a:pt x="868803" y="1811418"/>
                    <a:pt x="874194" y="1819505"/>
                  </a:cubicBezTo>
                  <a:cubicBezTo>
                    <a:pt x="879585" y="1827591"/>
                    <a:pt x="885650" y="1820852"/>
                    <a:pt x="890368" y="1819168"/>
                  </a:cubicBezTo>
                  <a:cubicBezTo>
                    <a:pt x="966180" y="1791201"/>
                    <a:pt x="1041993" y="1763235"/>
                    <a:pt x="1118142" y="1735268"/>
                  </a:cubicBezTo>
                  <a:cubicBezTo>
                    <a:pt x="1157565" y="1720780"/>
                    <a:pt x="1201705" y="1709997"/>
                    <a:pt x="1234052" y="1681694"/>
                  </a:cubicBezTo>
                  <a:cubicBezTo>
                    <a:pt x="1268420" y="1651369"/>
                    <a:pt x="1290321" y="1595099"/>
                    <a:pt x="1305484" y="1552644"/>
                  </a:cubicBezTo>
                  <a:cubicBezTo>
                    <a:pt x="1343559" y="1445159"/>
                    <a:pt x="1339852" y="1326891"/>
                    <a:pt x="1313571" y="1217047"/>
                  </a:cubicBezTo>
                  <a:cubicBezTo>
                    <a:pt x="1298745" y="1155386"/>
                    <a:pt x="1282235" y="1093725"/>
                    <a:pt x="1254942" y="1036107"/>
                  </a:cubicBezTo>
                  <a:cubicBezTo>
                    <a:pt x="1235736" y="995337"/>
                    <a:pt x="1212487" y="956925"/>
                    <a:pt x="1188901" y="918514"/>
                  </a:cubicBezTo>
                  <a:cubicBezTo>
                    <a:pt x="1177445" y="899982"/>
                    <a:pt x="1125218" y="817430"/>
                    <a:pt x="1122523" y="818104"/>
                  </a:cubicBezTo>
                  <a:cubicBezTo>
                    <a:pt x="1123534" y="818104"/>
                    <a:pt x="1124544" y="817767"/>
                    <a:pt x="1125555" y="817767"/>
                  </a:cubicBezTo>
                  <a:cubicBezTo>
                    <a:pt x="1137348" y="815745"/>
                    <a:pt x="1149141" y="816419"/>
                    <a:pt x="1160934" y="817093"/>
                  </a:cubicBezTo>
                  <a:cubicBezTo>
                    <a:pt x="1242138" y="821473"/>
                    <a:pt x="1320983" y="817767"/>
                    <a:pt x="1401850" y="832256"/>
                  </a:cubicBezTo>
                  <a:cubicBezTo>
                    <a:pt x="1490804" y="848092"/>
                    <a:pt x="1582453" y="873700"/>
                    <a:pt x="1662309" y="916829"/>
                  </a:cubicBezTo>
                  <a:cubicBezTo>
                    <a:pt x="1760360" y="969729"/>
                    <a:pt x="1842574" y="1042172"/>
                    <a:pt x="1910637" y="1130452"/>
                  </a:cubicBezTo>
                  <a:cubicBezTo>
                    <a:pt x="1921756" y="1144941"/>
                    <a:pt x="1927822" y="1146288"/>
                    <a:pt x="1942984" y="1135843"/>
                  </a:cubicBezTo>
                  <a:cubicBezTo>
                    <a:pt x="1985439" y="1107203"/>
                    <a:pt x="2129989" y="991967"/>
                    <a:pt x="2154923" y="973436"/>
                  </a:cubicBezTo>
                  <a:cubicBezTo>
                    <a:pt x="2138412" y="947491"/>
                    <a:pt x="2113815" y="929970"/>
                    <a:pt x="2094946" y="907057"/>
                  </a:cubicBezTo>
                  <a:close/>
                  <a:moveTo>
                    <a:pt x="1802478" y="347055"/>
                  </a:moveTo>
                  <a:cubicBezTo>
                    <a:pt x="1802141" y="347392"/>
                    <a:pt x="1801804" y="347729"/>
                    <a:pt x="1801467" y="348065"/>
                  </a:cubicBezTo>
                  <a:cubicBezTo>
                    <a:pt x="1801467" y="347729"/>
                    <a:pt x="1801467" y="347055"/>
                    <a:pt x="1801467" y="346718"/>
                  </a:cubicBezTo>
                  <a:cubicBezTo>
                    <a:pt x="1801804" y="346718"/>
                    <a:pt x="1802141" y="347055"/>
                    <a:pt x="1802478" y="347055"/>
                  </a:cubicBezTo>
                  <a:close/>
                  <a:moveTo>
                    <a:pt x="328680" y="600774"/>
                  </a:moveTo>
                  <a:cubicBezTo>
                    <a:pt x="263650" y="563036"/>
                    <a:pt x="213445" y="513842"/>
                    <a:pt x="207043" y="432976"/>
                  </a:cubicBezTo>
                  <a:cubicBezTo>
                    <a:pt x="206369" y="400292"/>
                    <a:pt x="207043" y="347729"/>
                    <a:pt x="263987" y="376369"/>
                  </a:cubicBezTo>
                  <a:cubicBezTo>
                    <a:pt x="289595" y="389173"/>
                    <a:pt x="312170" y="404335"/>
                    <a:pt x="331039" y="425563"/>
                  </a:cubicBezTo>
                  <a:cubicBezTo>
                    <a:pt x="370124" y="469703"/>
                    <a:pt x="395058" y="522603"/>
                    <a:pt x="419318" y="575503"/>
                  </a:cubicBezTo>
                  <a:cubicBezTo>
                    <a:pt x="429764" y="598753"/>
                    <a:pt x="439535" y="622339"/>
                    <a:pt x="456382" y="642219"/>
                  </a:cubicBezTo>
                  <a:cubicBezTo>
                    <a:pt x="410895" y="637501"/>
                    <a:pt x="368440" y="623687"/>
                    <a:pt x="328680" y="600774"/>
                  </a:cubicBezTo>
                  <a:close/>
                  <a:moveTo>
                    <a:pt x="1503944" y="415118"/>
                  </a:moveTo>
                  <a:cubicBezTo>
                    <a:pt x="1507314" y="405009"/>
                    <a:pt x="1511694" y="395238"/>
                    <a:pt x="1516411" y="385466"/>
                  </a:cubicBezTo>
                  <a:cubicBezTo>
                    <a:pt x="1539998" y="336946"/>
                    <a:pt x="1556508" y="284383"/>
                    <a:pt x="1593572" y="243276"/>
                  </a:cubicBezTo>
                  <a:cubicBezTo>
                    <a:pt x="1652537" y="213624"/>
                    <a:pt x="1644451" y="285057"/>
                    <a:pt x="1623897" y="309654"/>
                  </a:cubicBezTo>
                  <a:cubicBezTo>
                    <a:pt x="1593235" y="346381"/>
                    <a:pt x="1561899" y="372999"/>
                    <a:pt x="1524498" y="400629"/>
                  </a:cubicBezTo>
                  <a:cubicBezTo>
                    <a:pt x="1517422" y="405346"/>
                    <a:pt x="1510347" y="409726"/>
                    <a:pt x="1503944" y="415118"/>
                  </a:cubicBezTo>
                  <a:close/>
                </a:path>
              </a:pathLst>
            </a:custGeom>
            <a:solidFill>
              <a:schemeClr val="accent2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80">
              <a:extLst>
                <a:ext uri="{FF2B5EF4-FFF2-40B4-BE49-F238E27FC236}">
                  <a16:creationId xmlns:a16="http://schemas.microsoft.com/office/drawing/2014/main" id="{7C07C910-8839-4846-BB23-ED096CDBABF1}"/>
                </a:ext>
              </a:extLst>
            </p:cNvPr>
            <p:cNvSpPr/>
            <p:nvPr/>
          </p:nvSpPr>
          <p:spPr>
            <a:xfrm>
              <a:off x="9546543" y="4691746"/>
              <a:ext cx="395573" cy="374534"/>
            </a:xfrm>
            <a:custGeom>
              <a:avLst/>
              <a:gdLst>
                <a:gd name="connsiteX0" fmla="*/ 395574 w 395573"/>
                <a:gd name="connsiteY0" fmla="*/ 243020 h 374534"/>
                <a:gd name="connsiteX1" fmla="*/ 267534 w 395573"/>
                <a:gd name="connsiteY1" fmla="*/ 341071 h 374534"/>
                <a:gd name="connsiteX2" fmla="*/ 98388 w 395573"/>
                <a:gd name="connsiteY2" fmla="*/ 371396 h 374534"/>
                <a:gd name="connsiteX3" fmla="*/ 86932 w 395573"/>
                <a:gd name="connsiteY3" fmla="*/ 188434 h 374534"/>
                <a:gd name="connsiteX4" fmla="*/ 0 w 395573"/>
                <a:gd name="connsiteY4" fmla="*/ 76232 h 374534"/>
                <a:gd name="connsiteX5" fmla="*/ 54585 w 395573"/>
                <a:gd name="connsiteY5" fmla="*/ 30744 h 374534"/>
                <a:gd name="connsiteX6" fmla="*/ 281349 w 395573"/>
                <a:gd name="connsiteY6" fmla="*/ 29396 h 374534"/>
                <a:gd name="connsiteX7" fmla="*/ 301903 w 395573"/>
                <a:gd name="connsiteY7" fmla="*/ 49950 h 374534"/>
                <a:gd name="connsiteX8" fmla="*/ 389845 w 395573"/>
                <a:gd name="connsiteY8" fmla="*/ 191467 h 374534"/>
                <a:gd name="connsiteX9" fmla="*/ 395574 w 395573"/>
                <a:gd name="connsiteY9" fmla="*/ 243020 h 37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573" h="374534">
                  <a:moveTo>
                    <a:pt x="395574" y="243020"/>
                  </a:moveTo>
                  <a:cubicBezTo>
                    <a:pt x="377716" y="308050"/>
                    <a:pt x="328185" y="331299"/>
                    <a:pt x="267534" y="341071"/>
                  </a:cubicBezTo>
                  <a:cubicBezTo>
                    <a:pt x="237883" y="345788"/>
                    <a:pt x="92660" y="385884"/>
                    <a:pt x="98388" y="371396"/>
                  </a:cubicBezTo>
                  <a:cubicBezTo>
                    <a:pt x="111866" y="339049"/>
                    <a:pt x="125344" y="281094"/>
                    <a:pt x="86932" y="188434"/>
                  </a:cubicBezTo>
                  <a:cubicBezTo>
                    <a:pt x="70085" y="146990"/>
                    <a:pt x="42792" y="78253"/>
                    <a:pt x="0" y="76232"/>
                  </a:cubicBezTo>
                  <a:cubicBezTo>
                    <a:pt x="9434" y="51635"/>
                    <a:pt x="39759" y="39842"/>
                    <a:pt x="54585" y="30744"/>
                  </a:cubicBezTo>
                  <a:cubicBezTo>
                    <a:pt x="130061" y="419"/>
                    <a:pt x="205536" y="-19124"/>
                    <a:pt x="281349" y="29396"/>
                  </a:cubicBezTo>
                  <a:cubicBezTo>
                    <a:pt x="284382" y="31418"/>
                    <a:pt x="298196" y="42537"/>
                    <a:pt x="301903" y="49950"/>
                  </a:cubicBezTo>
                  <a:cubicBezTo>
                    <a:pt x="353455" y="95775"/>
                    <a:pt x="373672" y="131154"/>
                    <a:pt x="389845" y="191467"/>
                  </a:cubicBezTo>
                  <a:cubicBezTo>
                    <a:pt x="392204" y="199891"/>
                    <a:pt x="395574" y="234259"/>
                    <a:pt x="395574" y="24302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81">
              <a:extLst>
                <a:ext uri="{FF2B5EF4-FFF2-40B4-BE49-F238E27FC236}">
                  <a16:creationId xmlns:a16="http://schemas.microsoft.com/office/drawing/2014/main" id="{CCB843F3-7A03-46F6-8F8C-2DFC00B4BA60}"/>
                </a:ext>
              </a:extLst>
            </p:cNvPr>
            <p:cNvSpPr/>
            <p:nvPr/>
          </p:nvSpPr>
          <p:spPr>
            <a:xfrm>
              <a:off x="9942185" y="4301978"/>
              <a:ext cx="685290" cy="632801"/>
            </a:xfrm>
            <a:custGeom>
              <a:avLst/>
              <a:gdLst>
                <a:gd name="connsiteX0" fmla="*/ 605 w 685290"/>
                <a:gd name="connsiteY0" fmla="*/ 628408 h 632801"/>
                <a:gd name="connsiteX1" fmla="*/ 165034 w 685290"/>
                <a:gd name="connsiteY1" fmla="*/ 498010 h 632801"/>
                <a:gd name="connsiteX2" fmla="*/ 284650 w 685290"/>
                <a:gd name="connsiteY2" fmla="*/ 388503 h 632801"/>
                <a:gd name="connsiteX3" fmla="*/ 389103 w 685290"/>
                <a:gd name="connsiteY3" fmla="*/ 238899 h 632801"/>
                <a:gd name="connsiteX4" fmla="*/ 507370 w 685290"/>
                <a:gd name="connsiteY4" fmla="*/ 105132 h 632801"/>
                <a:gd name="connsiteX5" fmla="*/ 476371 w 685290"/>
                <a:gd name="connsiteY5" fmla="*/ 67394 h 632801"/>
                <a:gd name="connsiteX6" fmla="*/ 572401 w 685290"/>
                <a:gd name="connsiteY6" fmla="*/ 5 h 632801"/>
                <a:gd name="connsiteX7" fmla="*/ 664050 w 685290"/>
                <a:gd name="connsiteY7" fmla="*/ 58297 h 632801"/>
                <a:gd name="connsiteX8" fmla="*/ 685277 w 685290"/>
                <a:gd name="connsiteY8" fmla="*/ 144891 h 632801"/>
                <a:gd name="connsiteX9" fmla="*/ 669441 w 685290"/>
                <a:gd name="connsiteY9" fmla="*/ 220030 h 632801"/>
                <a:gd name="connsiteX10" fmla="*/ 476034 w 685290"/>
                <a:gd name="connsiteY10" fmla="*/ 390187 h 632801"/>
                <a:gd name="connsiteX11" fmla="*/ 335528 w 685290"/>
                <a:gd name="connsiteY11" fmla="*/ 464989 h 632801"/>
                <a:gd name="connsiteX12" fmla="*/ 101351 w 685290"/>
                <a:gd name="connsiteY12" fmla="*/ 585279 h 632801"/>
                <a:gd name="connsiteX13" fmla="*/ 605 w 685290"/>
                <a:gd name="connsiteY13" fmla="*/ 628408 h 63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290" h="632801">
                  <a:moveTo>
                    <a:pt x="605" y="628408"/>
                  </a:moveTo>
                  <a:cubicBezTo>
                    <a:pt x="28908" y="598756"/>
                    <a:pt x="122242" y="534400"/>
                    <a:pt x="165034" y="498010"/>
                  </a:cubicBezTo>
                  <a:cubicBezTo>
                    <a:pt x="196033" y="471728"/>
                    <a:pt x="254998" y="416469"/>
                    <a:pt x="284650" y="388503"/>
                  </a:cubicBezTo>
                  <a:cubicBezTo>
                    <a:pt x="324072" y="351102"/>
                    <a:pt x="368212" y="290789"/>
                    <a:pt x="389103" y="238899"/>
                  </a:cubicBezTo>
                  <a:cubicBezTo>
                    <a:pt x="398874" y="232160"/>
                    <a:pt x="474350" y="180608"/>
                    <a:pt x="507370" y="105132"/>
                  </a:cubicBezTo>
                  <a:cubicBezTo>
                    <a:pt x="512087" y="83904"/>
                    <a:pt x="505686" y="66720"/>
                    <a:pt x="476371" y="67394"/>
                  </a:cubicBezTo>
                  <a:cubicBezTo>
                    <a:pt x="469632" y="66383"/>
                    <a:pt x="527924" y="-669"/>
                    <a:pt x="572401" y="5"/>
                  </a:cubicBezTo>
                  <a:cubicBezTo>
                    <a:pt x="614182" y="679"/>
                    <a:pt x="643496" y="23591"/>
                    <a:pt x="664050" y="58297"/>
                  </a:cubicBezTo>
                  <a:cubicBezTo>
                    <a:pt x="679549" y="84915"/>
                    <a:pt x="685614" y="110860"/>
                    <a:pt x="685277" y="144891"/>
                  </a:cubicBezTo>
                  <a:cubicBezTo>
                    <a:pt x="684940" y="170836"/>
                    <a:pt x="685277" y="196107"/>
                    <a:pt x="669441" y="220030"/>
                  </a:cubicBezTo>
                  <a:cubicBezTo>
                    <a:pt x="623279" y="277985"/>
                    <a:pt x="538369" y="350428"/>
                    <a:pt x="476034" y="390187"/>
                  </a:cubicBezTo>
                  <a:cubicBezTo>
                    <a:pt x="468622" y="394905"/>
                    <a:pt x="351365" y="456566"/>
                    <a:pt x="335528" y="464989"/>
                  </a:cubicBezTo>
                  <a:cubicBezTo>
                    <a:pt x="232760" y="520585"/>
                    <a:pt x="206815" y="535074"/>
                    <a:pt x="101351" y="585279"/>
                  </a:cubicBezTo>
                  <a:cubicBezTo>
                    <a:pt x="74059" y="598420"/>
                    <a:pt x="-7819" y="647614"/>
                    <a:pt x="605" y="62840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182">
              <a:extLst>
                <a:ext uri="{FF2B5EF4-FFF2-40B4-BE49-F238E27FC236}">
                  <a16:creationId xmlns:a16="http://schemas.microsoft.com/office/drawing/2014/main" id="{6DC0F004-600B-4776-BDEB-4F6A1C3C7617}"/>
                </a:ext>
              </a:extLst>
            </p:cNvPr>
            <p:cNvSpPr/>
            <p:nvPr/>
          </p:nvSpPr>
          <p:spPr>
            <a:xfrm>
              <a:off x="9041125" y="4399897"/>
              <a:ext cx="516199" cy="384071"/>
            </a:xfrm>
            <a:custGeom>
              <a:avLst/>
              <a:gdLst>
                <a:gd name="connsiteX0" fmla="*/ 0 w 516199"/>
                <a:gd name="connsiteY0" fmla="*/ 110655 h 384071"/>
                <a:gd name="connsiteX1" fmla="*/ 77834 w 516199"/>
                <a:gd name="connsiteY1" fmla="*/ 13951 h 384071"/>
                <a:gd name="connsiteX2" fmla="*/ 253720 w 516199"/>
                <a:gd name="connsiteY2" fmla="*/ 15973 h 384071"/>
                <a:gd name="connsiteX3" fmla="*/ 293142 w 516199"/>
                <a:gd name="connsiteY3" fmla="*/ 56070 h 384071"/>
                <a:gd name="connsiteX4" fmla="*/ 388161 w 516199"/>
                <a:gd name="connsiteY4" fmla="*/ 221847 h 384071"/>
                <a:gd name="connsiteX5" fmla="*/ 449822 w 516199"/>
                <a:gd name="connsiteY5" fmla="*/ 323267 h 384071"/>
                <a:gd name="connsiteX6" fmla="*/ 516200 w 516199"/>
                <a:gd name="connsiteY6" fmla="*/ 363363 h 384071"/>
                <a:gd name="connsiteX7" fmla="*/ 475093 w 516199"/>
                <a:gd name="connsiteY7" fmla="*/ 375830 h 384071"/>
                <a:gd name="connsiteX8" fmla="*/ 305609 w 516199"/>
                <a:gd name="connsiteY8" fmla="*/ 380885 h 384071"/>
                <a:gd name="connsiteX9" fmla="*/ 245970 w 516199"/>
                <a:gd name="connsiteY9" fmla="*/ 372798 h 384071"/>
                <a:gd name="connsiteX10" fmla="*/ 208906 w 516199"/>
                <a:gd name="connsiteY10" fmla="*/ 306083 h 384071"/>
                <a:gd name="connsiteX11" fmla="*/ 120626 w 516199"/>
                <a:gd name="connsiteY11" fmla="*/ 156142 h 384071"/>
                <a:gd name="connsiteX12" fmla="*/ 56607 w 516199"/>
                <a:gd name="connsiteY12" fmla="*/ 103579 h 384071"/>
                <a:gd name="connsiteX13" fmla="*/ 0 w 516199"/>
                <a:gd name="connsiteY13" fmla="*/ 110655 h 38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6199" h="384071">
                  <a:moveTo>
                    <a:pt x="0" y="110655"/>
                  </a:moveTo>
                  <a:cubicBezTo>
                    <a:pt x="8761" y="63819"/>
                    <a:pt x="36727" y="31473"/>
                    <a:pt x="77834" y="13951"/>
                  </a:cubicBezTo>
                  <a:cubicBezTo>
                    <a:pt x="131746" y="-9298"/>
                    <a:pt x="216993" y="137"/>
                    <a:pt x="253720" y="15973"/>
                  </a:cubicBezTo>
                  <a:cubicBezTo>
                    <a:pt x="271578" y="24734"/>
                    <a:pt x="282360" y="40907"/>
                    <a:pt x="293142" y="56070"/>
                  </a:cubicBezTo>
                  <a:cubicBezTo>
                    <a:pt x="329532" y="108633"/>
                    <a:pt x="362553" y="163218"/>
                    <a:pt x="388161" y="221847"/>
                  </a:cubicBezTo>
                  <a:cubicBezTo>
                    <a:pt x="404334" y="258237"/>
                    <a:pt x="423203" y="293279"/>
                    <a:pt x="449822" y="323267"/>
                  </a:cubicBezTo>
                  <a:cubicBezTo>
                    <a:pt x="467680" y="343484"/>
                    <a:pt x="487896" y="360668"/>
                    <a:pt x="516200" y="363363"/>
                  </a:cubicBezTo>
                  <a:cubicBezTo>
                    <a:pt x="506765" y="369092"/>
                    <a:pt x="487896" y="374146"/>
                    <a:pt x="475093" y="375830"/>
                  </a:cubicBezTo>
                  <a:cubicBezTo>
                    <a:pt x="414106" y="383243"/>
                    <a:pt x="366933" y="387287"/>
                    <a:pt x="305609" y="380885"/>
                  </a:cubicBezTo>
                  <a:cubicBezTo>
                    <a:pt x="288425" y="379200"/>
                    <a:pt x="262480" y="377852"/>
                    <a:pt x="245970" y="372798"/>
                  </a:cubicBezTo>
                  <a:cubicBezTo>
                    <a:pt x="227101" y="352244"/>
                    <a:pt x="220362" y="331017"/>
                    <a:pt x="208906" y="306083"/>
                  </a:cubicBezTo>
                  <a:cubicBezTo>
                    <a:pt x="184646" y="253182"/>
                    <a:pt x="160049" y="200282"/>
                    <a:pt x="120626" y="156142"/>
                  </a:cubicBezTo>
                  <a:cubicBezTo>
                    <a:pt x="101757" y="134915"/>
                    <a:pt x="83562" y="113350"/>
                    <a:pt x="56607" y="103579"/>
                  </a:cubicBezTo>
                  <a:cubicBezTo>
                    <a:pt x="45151" y="93807"/>
                    <a:pt x="16173" y="89427"/>
                    <a:pt x="0" y="11065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83">
              <a:extLst>
                <a:ext uri="{FF2B5EF4-FFF2-40B4-BE49-F238E27FC236}">
                  <a16:creationId xmlns:a16="http://schemas.microsoft.com/office/drawing/2014/main" id="{72F8C36C-646F-4ADC-8D38-C671F97E5801}"/>
                </a:ext>
              </a:extLst>
            </p:cNvPr>
            <p:cNvSpPr/>
            <p:nvPr/>
          </p:nvSpPr>
          <p:spPr>
            <a:xfrm>
              <a:off x="6942632" y="4124750"/>
              <a:ext cx="3369" cy="3369"/>
            </a:xfrm>
            <a:custGeom>
              <a:avLst/>
              <a:gdLst/>
              <a:ahLst/>
              <a:cxnLst/>
              <a:rect l="l" t="t" r="r" b="b"/>
              <a:pathLst>
                <a:path w="3369" h="3369"/>
              </a:pathLst>
            </a:custGeom>
            <a:noFill/>
            <a:ln w="3369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84">
              <a:extLst>
                <a:ext uri="{FF2B5EF4-FFF2-40B4-BE49-F238E27FC236}">
                  <a16:creationId xmlns:a16="http://schemas.microsoft.com/office/drawing/2014/main" id="{D8E7A236-85D2-45FC-9B0A-3D5CDC4E4C0C}"/>
                </a:ext>
              </a:extLst>
            </p:cNvPr>
            <p:cNvSpPr/>
            <p:nvPr/>
          </p:nvSpPr>
          <p:spPr>
            <a:xfrm>
              <a:off x="10330951" y="4360937"/>
              <a:ext cx="135212" cy="178928"/>
            </a:xfrm>
            <a:custGeom>
              <a:avLst/>
              <a:gdLst>
                <a:gd name="connsiteX0" fmla="*/ 119952 w 135212"/>
                <a:gd name="connsiteY0" fmla="*/ 73465 h 178928"/>
                <a:gd name="connsiteX1" fmla="*/ 89627 w 135212"/>
                <a:gd name="connsiteY1" fmla="*/ 7087 h 178928"/>
                <a:gd name="connsiteX2" fmla="*/ 12467 w 135212"/>
                <a:gd name="connsiteY2" fmla="*/ 149278 h 178928"/>
                <a:gd name="connsiteX3" fmla="*/ 0 w 135212"/>
                <a:gd name="connsiteY3" fmla="*/ 178929 h 178928"/>
                <a:gd name="connsiteX4" fmla="*/ 20217 w 135212"/>
                <a:gd name="connsiteY4" fmla="*/ 164103 h 178928"/>
                <a:gd name="connsiteX5" fmla="*/ 119952 w 135212"/>
                <a:gd name="connsiteY5" fmla="*/ 73465 h 17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12" h="178928">
                  <a:moveTo>
                    <a:pt x="119952" y="73465"/>
                  </a:moveTo>
                  <a:cubicBezTo>
                    <a:pt x="140506" y="48868"/>
                    <a:pt x="148593" y="-22564"/>
                    <a:pt x="89627" y="7087"/>
                  </a:cubicBezTo>
                  <a:cubicBezTo>
                    <a:pt x="52564" y="48531"/>
                    <a:pt x="36390" y="101094"/>
                    <a:pt x="12467" y="149278"/>
                  </a:cubicBezTo>
                  <a:cubicBezTo>
                    <a:pt x="7750" y="158712"/>
                    <a:pt x="3369" y="168820"/>
                    <a:pt x="0" y="178929"/>
                  </a:cubicBezTo>
                  <a:cubicBezTo>
                    <a:pt x="6402" y="173538"/>
                    <a:pt x="13478" y="169157"/>
                    <a:pt x="20217" y="164103"/>
                  </a:cubicBezTo>
                  <a:cubicBezTo>
                    <a:pt x="57955" y="136811"/>
                    <a:pt x="89290" y="110192"/>
                    <a:pt x="119952" y="73465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185">
              <a:extLst>
                <a:ext uri="{FF2B5EF4-FFF2-40B4-BE49-F238E27FC236}">
                  <a16:creationId xmlns:a16="http://schemas.microsoft.com/office/drawing/2014/main" id="{B656688D-B159-4C45-8926-D8B800C7E4C1}"/>
                </a:ext>
              </a:extLst>
            </p:cNvPr>
            <p:cNvSpPr/>
            <p:nvPr/>
          </p:nvSpPr>
          <p:spPr>
            <a:xfrm>
              <a:off x="10628474" y="4471466"/>
              <a:ext cx="1010" cy="1347"/>
            </a:xfrm>
            <a:custGeom>
              <a:avLst/>
              <a:gdLst>
                <a:gd name="connsiteX0" fmla="*/ 1011 w 1010"/>
                <a:gd name="connsiteY0" fmla="*/ 337 h 1347"/>
                <a:gd name="connsiteX1" fmla="*/ 0 w 1010"/>
                <a:gd name="connsiteY1" fmla="*/ 0 h 1347"/>
                <a:gd name="connsiteX2" fmla="*/ 0 w 1010"/>
                <a:gd name="connsiteY2" fmla="*/ 1348 h 1347"/>
                <a:gd name="connsiteX3" fmla="*/ 1011 w 1010"/>
                <a:gd name="connsiteY3" fmla="*/ 337 h 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" h="1347">
                  <a:moveTo>
                    <a:pt x="1011" y="337"/>
                  </a:moveTo>
                  <a:cubicBezTo>
                    <a:pt x="674" y="337"/>
                    <a:pt x="337" y="0"/>
                    <a:pt x="0" y="0"/>
                  </a:cubicBezTo>
                  <a:cubicBezTo>
                    <a:pt x="0" y="337"/>
                    <a:pt x="0" y="1011"/>
                    <a:pt x="0" y="1348"/>
                  </a:cubicBezTo>
                  <a:cubicBezTo>
                    <a:pt x="337" y="1011"/>
                    <a:pt x="674" y="674"/>
                    <a:pt x="1011" y="337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186">
              <a:extLst>
                <a:ext uri="{FF2B5EF4-FFF2-40B4-BE49-F238E27FC236}">
                  <a16:creationId xmlns:a16="http://schemas.microsoft.com/office/drawing/2014/main" id="{2CAA706D-F598-4A8A-BA1A-A654BD3A0749}"/>
                </a:ext>
              </a:extLst>
            </p:cNvPr>
            <p:cNvSpPr/>
            <p:nvPr/>
          </p:nvSpPr>
          <p:spPr>
            <a:xfrm>
              <a:off x="9034277" y="4493205"/>
              <a:ext cx="249448" cy="274435"/>
            </a:xfrm>
            <a:custGeom>
              <a:avLst/>
              <a:gdLst>
                <a:gd name="connsiteX0" fmla="*/ 124105 w 249448"/>
                <a:gd name="connsiteY0" fmla="*/ 57443 h 274435"/>
                <a:gd name="connsiteX1" fmla="*/ 57053 w 249448"/>
                <a:gd name="connsiteY1" fmla="*/ 8249 h 274435"/>
                <a:gd name="connsiteX2" fmla="*/ 109 w 249448"/>
                <a:gd name="connsiteY2" fmla="*/ 64856 h 274435"/>
                <a:gd name="connsiteX3" fmla="*/ 121746 w 249448"/>
                <a:gd name="connsiteY3" fmla="*/ 232654 h 274435"/>
                <a:gd name="connsiteX4" fmla="*/ 249449 w 249448"/>
                <a:gd name="connsiteY4" fmla="*/ 274436 h 274435"/>
                <a:gd name="connsiteX5" fmla="*/ 212385 w 249448"/>
                <a:gd name="connsiteY5" fmla="*/ 207720 h 274435"/>
                <a:gd name="connsiteX6" fmla="*/ 124105 w 249448"/>
                <a:gd name="connsiteY6" fmla="*/ 57443 h 27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48" h="274435">
                  <a:moveTo>
                    <a:pt x="124105" y="57443"/>
                  </a:moveTo>
                  <a:cubicBezTo>
                    <a:pt x="105236" y="36215"/>
                    <a:pt x="82998" y="21390"/>
                    <a:pt x="57053" y="8249"/>
                  </a:cubicBezTo>
                  <a:cubicBezTo>
                    <a:pt x="109" y="-20391"/>
                    <a:pt x="-565" y="32172"/>
                    <a:pt x="109" y="64856"/>
                  </a:cubicBezTo>
                  <a:cubicBezTo>
                    <a:pt x="6511" y="145386"/>
                    <a:pt x="56716" y="194916"/>
                    <a:pt x="121746" y="232654"/>
                  </a:cubicBezTo>
                  <a:cubicBezTo>
                    <a:pt x="161169" y="255567"/>
                    <a:pt x="203961" y="269381"/>
                    <a:pt x="249449" y="274436"/>
                  </a:cubicBezTo>
                  <a:cubicBezTo>
                    <a:pt x="232938" y="254556"/>
                    <a:pt x="223167" y="230970"/>
                    <a:pt x="212385" y="207720"/>
                  </a:cubicBezTo>
                  <a:cubicBezTo>
                    <a:pt x="187788" y="154146"/>
                    <a:pt x="163191" y="101583"/>
                    <a:pt x="124105" y="57443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87">
              <a:extLst>
                <a:ext uri="{FF2B5EF4-FFF2-40B4-BE49-F238E27FC236}">
                  <a16:creationId xmlns:a16="http://schemas.microsoft.com/office/drawing/2014/main" id="{42F84141-9D12-491B-A79E-43EE868DC06A}"/>
                </a:ext>
              </a:extLst>
            </p:cNvPr>
            <p:cNvSpPr/>
            <p:nvPr/>
          </p:nvSpPr>
          <p:spPr>
            <a:xfrm>
              <a:off x="9091320" y="5018665"/>
              <a:ext cx="553610" cy="659315"/>
            </a:xfrm>
            <a:custGeom>
              <a:avLst/>
              <a:gdLst>
                <a:gd name="connsiteX0" fmla="*/ 119625 w 553610"/>
                <a:gd name="connsiteY0" fmla="*/ 198124 h 659315"/>
                <a:gd name="connsiteX1" fmla="*/ 3716 w 553610"/>
                <a:gd name="connsiteY1" fmla="*/ 570111 h 659315"/>
                <a:gd name="connsiteX2" fmla="*/ 9444 w 553610"/>
                <a:gd name="connsiteY2" fmla="*/ 606164 h 659315"/>
                <a:gd name="connsiteX3" fmla="*/ 286750 w 553610"/>
                <a:gd name="connsiteY3" fmla="*/ 656706 h 659315"/>
                <a:gd name="connsiteX4" fmla="*/ 291467 w 553610"/>
                <a:gd name="connsiteY4" fmla="*/ 619642 h 659315"/>
                <a:gd name="connsiteX5" fmla="*/ 291804 w 553610"/>
                <a:gd name="connsiteY5" fmla="*/ 617957 h 659315"/>
                <a:gd name="connsiteX6" fmla="*/ 400637 w 553610"/>
                <a:gd name="connsiteY6" fmla="*/ 247655 h 659315"/>
                <a:gd name="connsiteX7" fmla="*/ 553611 w 553610"/>
                <a:gd name="connsiteY7" fmla="*/ 44140 h 659315"/>
                <a:gd name="connsiteX8" fmla="*/ 221046 w 553610"/>
                <a:gd name="connsiteY8" fmla="*/ 0 h 659315"/>
                <a:gd name="connsiteX9" fmla="*/ 119625 w 553610"/>
                <a:gd name="connsiteY9" fmla="*/ 198124 h 6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610" h="659315">
                  <a:moveTo>
                    <a:pt x="119625" y="198124"/>
                  </a:moveTo>
                  <a:cubicBezTo>
                    <a:pt x="69084" y="319761"/>
                    <a:pt x="39769" y="444094"/>
                    <a:pt x="3716" y="570111"/>
                  </a:cubicBezTo>
                  <a:cubicBezTo>
                    <a:pt x="10" y="583589"/>
                    <a:pt x="-4370" y="598751"/>
                    <a:pt x="9444" y="606164"/>
                  </a:cubicBezTo>
                  <a:cubicBezTo>
                    <a:pt x="23933" y="613914"/>
                    <a:pt x="270240" y="672205"/>
                    <a:pt x="286750" y="656706"/>
                  </a:cubicBezTo>
                  <a:cubicBezTo>
                    <a:pt x="293826" y="650304"/>
                    <a:pt x="290457" y="632446"/>
                    <a:pt x="291467" y="619642"/>
                  </a:cubicBezTo>
                  <a:cubicBezTo>
                    <a:pt x="291467" y="618968"/>
                    <a:pt x="291804" y="618631"/>
                    <a:pt x="291804" y="617957"/>
                  </a:cubicBezTo>
                  <a:cubicBezTo>
                    <a:pt x="305956" y="508450"/>
                    <a:pt x="351780" y="346380"/>
                    <a:pt x="400637" y="247655"/>
                  </a:cubicBezTo>
                  <a:cubicBezTo>
                    <a:pt x="425235" y="198124"/>
                    <a:pt x="462972" y="154995"/>
                    <a:pt x="553611" y="44140"/>
                  </a:cubicBezTo>
                  <a:lnTo>
                    <a:pt x="221046" y="0"/>
                  </a:lnTo>
                  <a:cubicBezTo>
                    <a:pt x="214981" y="22575"/>
                    <a:pt x="145233" y="146908"/>
                    <a:pt x="119625" y="1981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88">
              <a:extLst>
                <a:ext uri="{FF2B5EF4-FFF2-40B4-BE49-F238E27FC236}">
                  <a16:creationId xmlns:a16="http://schemas.microsoft.com/office/drawing/2014/main" id="{DE8F2075-EB14-4B49-BE8F-147249CAAF8E}"/>
                </a:ext>
              </a:extLst>
            </p:cNvPr>
            <p:cNvSpPr/>
            <p:nvPr/>
          </p:nvSpPr>
          <p:spPr>
            <a:xfrm>
              <a:off x="10408785" y="4696882"/>
              <a:ext cx="674" cy="3369"/>
            </a:xfrm>
            <a:custGeom>
              <a:avLst/>
              <a:gdLst>
                <a:gd name="connsiteX0" fmla="*/ 674 w 674"/>
                <a:gd name="connsiteY0" fmla="*/ 0 h 3369"/>
                <a:gd name="connsiteX1" fmla="*/ 0 w 674"/>
                <a:gd name="connsiteY1" fmla="*/ 0 h 3369"/>
                <a:gd name="connsiteX2" fmla="*/ 674 w 674"/>
                <a:gd name="connsiteY2" fmla="*/ 0 h 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" h="3369">
                  <a:moveTo>
                    <a:pt x="674" y="0"/>
                  </a:moveTo>
                  <a:cubicBezTo>
                    <a:pt x="337" y="0"/>
                    <a:pt x="337" y="0"/>
                    <a:pt x="0" y="0"/>
                  </a:cubicBezTo>
                  <a:cubicBezTo>
                    <a:pt x="0" y="0"/>
                    <a:pt x="337" y="0"/>
                    <a:pt x="674" y="0"/>
                  </a:cubicBezTo>
                  <a:close/>
                </a:path>
              </a:pathLst>
            </a:custGeom>
            <a:solidFill>
              <a:srgbClr val="A51D24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0" name="Graphic 15">
            <a:extLst>
              <a:ext uri="{FF2B5EF4-FFF2-40B4-BE49-F238E27FC236}">
                <a16:creationId xmlns:a16="http://schemas.microsoft.com/office/drawing/2014/main" id="{39A4D3D5-E04E-4473-B936-DCF9BA86A0FB}"/>
              </a:ext>
            </a:extLst>
          </p:cNvPr>
          <p:cNvGrpSpPr/>
          <p:nvPr/>
        </p:nvGrpSpPr>
        <p:grpSpPr>
          <a:xfrm>
            <a:off x="3097539" y="4084737"/>
            <a:ext cx="1399268" cy="697175"/>
            <a:chOff x="6902071" y="270047"/>
            <a:chExt cx="5150334" cy="2566117"/>
          </a:xfrm>
        </p:grpSpPr>
        <p:sp>
          <p:nvSpPr>
            <p:cNvPr id="61" name="Freeform: Shape 190">
              <a:extLst>
                <a:ext uri="{FF2B5EF4-FFF2-40B4-BE49-F238E27FC236}">
                  <a16:creationId xmlns:a16="http://schemas.microsoft.com/office/drawing/2014/main" id="{A25292F8-0F56-4B93-904E-2DD21FCCD41A}"/>
                </a:ext>
              </a:extLst>
            </p:cNvPr>
            <p:cNvSpPr/>
            <p:nvPr/>
          </p:nvSpPr>
          <p:spPr>
            <a:xfrm>
              <a:off x="8307144" y="1271377"/>
              <a:ext cx="2433270" cy="1184617"/>
            </a:xfrm>
            <a:custGeom>
              <a:avLst/>
              <a:gdLst>
                <a:gd name="connsiteX0" fmla="*/ 61293 w 2433270"/>
                <a:gd name="connsiteY0" fmla="*/ 196 h 1184617"/>
                <a:gd name="connsiteX1" fmla="*/ 2362295 w 2433270"/>
                <a:gd name="connsiteY1" fmla="*/ 78618 h 1184617"/>
                <a:gd name="connsiteX2" fmla="*/ 2401505 w 2433270"/>
                <a:gd name="connsiteY2" fmla="*/ 104759 h 1184617"/>
                <a:gd name="connsiteX3" fmla="*/ 2412709 w 2433270"/>
                <a:gd name="connsiteY3" fmla="*/ 218035 h 1184617"/>
                <a:gd name="connsiteX4" fmla="*/ 2433248 w 2433270"/>
                <a:gd name="connsiteY4" fmla="*/ 811180 h 1184617"/>
                <a:gd name="connsiteX5" fmla="*/ 2247151 w 2433270"/>
                <a:gd name="connsiteY5" fmla="*/ 1024662 h 1184617"/>
                <a:gd name="connsiteX6" fmla="*/ 1169782 w 2433270"/>
                <a:gd name="connsiteY6" fmla="*/ 1184618 h 1184617"/>
                <a:gd name="connsiteX7" fmla="*/ 183283 w 2433270"/>
                <a:gd name="connsiteY7" fmla="*/ 938148 h 1184617"/>
                <a:gd name="connsiteX8" fmla="*/ 921 w 2433270"/>
                <a:gd name="connsiteY8" fmla="*/ 646867 h 1184617"/>
                <a:gd name="connsiteX9" fmla="*/ 45111 w 2433270"/>
                <a:gd name="connsiteY9" fmla="*/ 48743 h 1184617"/>
                <a:gd name="connsiteX10" fmla="*/ 61293 w 2433270"/>
                <a:gd name="connsiteY10" fmla="*/ 196 h 118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33270" h="1184617">
                  <a:moveTo>
                    <a:pt x="61293" y="196"/>
                  </a:moveTo>
                  <a:cubicBezTo>
                    <a:pt x="67517" y="-5405"/>
                    <a:pt x="2265201" y="110983"/>
                    <a:pt x="2362295" y="78618"/>
                  </a:cubicBezTo>
                  <a:cubicBezTo>
                    <a:pt x="2397149" y="66793"/>
                    <a:pt x="2398394" y="68660"/>
                    <a:pt x="2401505" y="104759"/>
                  </a:cubicBezTo>
                  <a:cubicBezTo>
                    <a:pt x="2405240" y="142725"/>
                    <a:pt x="2402750" y="180691"/>
                    <a:pt x="2412709" y="218035"/>
                  </a:cubicBezTo>
                  <a:cubicBezTo>
                    <a:pt x="2421422" y="375502"/>
                    <a:pt x="2433870" y="635041"/>
                    <a:pt x="2433248" y="811180"/>
                  </a:cubicBezTo>
                  <a:cubicBezTo>
                    <a:pt x="2421422" y="925701"/>
                    <a:pt x="2341133" y="982339"/>
                    <a:pt x="2247151" y="1024662"/>
                  </a:cubicBezTo>
                  <a:cubicBezTo>
                    <a:pt x="2092797" y="1094370"/>
                    <a:pt x="1707533" y="1184618"/>
                    <a:pt x="1169782" y="1184618"/>
                  </a:cubicBezTo>
                  <a:cubicBezTo>
                    <a:pt x="570414" y="1165946"/>
                    <a:pt x="338260" y="1050180"/>
                    <a:pt x="183283" y="938148"/>
                  </a:cubicBezTo>
                  <a:cubicBezTo>
                    <a:pt x="81832" y="866573"/>
                    <a:pt x="22705" y="768234"/>
                    <a:pt x="921" y="646867"/>
                  </a:cubicBezTo>
                  <a:cubicBezTo>
                    <a:pt x="-5926" y="627572"/>
                    <a:pt x="27062" y="201231"/>
                    <a:pt x="45111" y="48743"/>
                  </a:cubicBezTo>
                  <a:cubicBezTo>
                    <a:pt x="47601" y="31939"/>
                    <a:pt x="46978" y="13267"/>
                    <a:pt x="61293" y="19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91">
              <a:extLst>
                <a:ext uri="{FF2B5EF4-FFF2-40B4-BE49-F238E27FC236}">
                  <a16:creationId xmlns:a16="http://schemas.microsoft.com/office/drawing/2014/main" id="{1008F6BC-3D41-4419-9106-AAE91AA8C53C}"/>
                </a:ext>
              </a:extLst>
            </p:cNvPr>
            <p:cNvSpPr/>
            <p:nvPr/>
          </p:nvSpPr>
          <p:spPr>
            <a:xfrm>
              <a:off x="6902071" y="270047"/>
              <a:ext cx="5150334" cy="1469568"/>
            </a:xfrm>
            <a:custGeom>
              <a:avLst/>
              <a:gdLst>
                <a:gd name="connsiteX0" fmla="*/ 2507015 w 5150334"/>
                <a:gd name="connsiteY0" fmla="*/ 2579 h 1469568"/>
                <a:gd name="connsiteX1" fmla="*/ 0 w 5150334"/>
                <a:gd name="connsiteY1" fmla="*/ 402158 h 1469568"/>
                <a:gd name="connsiteX2" fmla="*/ 2520707 w 5150334"/>
                <a:gd name="connsiteY2" fmla="*/ 1469569 h 1469568"/>
                <a:gd name="connsiteX3" fmla="*/ 5150334 w 5150334"/>
                <a:gd name="connsiteY3" fmla="*/ 657341 h 1469568"/>
                <a:gd name="connsiteX4" fmla="*/ 2579213 w 5150334"/>
                <a:gd name="connsiteY4" fmla="*/ 5691 h 1469568"/>
                <a:gd name="connsiteX5" fmla="*/ 2507015 w 5150334"/>
                <a:gd name="connsiteY5" fmla="*/ 2579 h 146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0334" h="1469568">
                  <a:moveTo>
                    <a:pt x="2507015" y="2579"/>
                  </a:moveTo>
                  <a:lnTo>
                    <a:pt x="0" y="402158"/>
                  </a:lnTo>
                  <a:lnTo>
                    <a:pt x="2520707" y="1469569"/>
                  </a:lnTo>
                  <a:lnTo>
                    <a:pt x="5150334" y="657341"/>
                  </a:lnTo>
                  <a:lnTo>
                    <a:pt x="2579213" y="5691"/>
                  </a:lnTo>
                  <a:cubicBezTo>
                    <a:pt x="2555562" y="-533"/>
                    <a:pt x="2530666" y="-1777"/>
                    <a:pt x="2507015" y="25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192">
              <a:extLst>
                <a:ext uri="{FF2B5EF4-FFF2-40B4-BE49-F238E27FC236}">
                  <a16:creationId xmlns:a16="http://schemas.microsoft.com/office/drawing/2014/main" id="{E6489AE3-EBFE-443A-9F04-8CC394394DD9}"/>
                </a:ext>
              </a:extLst>
            </p:cNvPr>
            <p:cNvSpPr/>
            <p:nvPr/>
          </p:nvSpPr>
          <p:spPr>
            <a:xfrm>
              <a:off x="9698876" y="744740"/>
              <a:ext cx="1212978" cy="543466"/>
            </a:xfrm>
            <a:custGeom>
              <a:avLst/>
              <a:gdLst>
                <a:gd name="connsiteX0" fmla="*/ 25764 w 1212978"/>
                <a:gd name="connsiteY0" fmla="*/ 4020 h 543466"/>
                <a:gd name="connsiteX1" fmla="*/ 264765 w 1212978"/>
                <a:gd name="connsiteY1" fmla="*/ 78085 h 543466"/>
                <a:gd name="connsiteX2" fmla="*/ 585299 w 1212978"/>
                <a:gd name="connsiteY2" fmla="*/ 198208 h 543466"/>
                <a:gd name="connsiteX3" fmla="*/ 1198360 w 1212978"/>
                <a:gd name="connsiteY3" fmla="*/ 513763 h 543466"/>
                <a:gd name="connsiteX4" fmla="*/ 1210186 w 1212978"/>
                <a:gd name="connsiteY4" fmla="*/ 538037 h 543466"/>
                <a:gd name="connsiteX5" fmla="*/ 1181556 w 1212978"/>
                <a:gd name="connsiteY5" fmla="*/ 538037 h 543466"/>
                <a:gd name="connsiteX6" fmla="*/ 584677 w 1212978"/>
                <a:gd name="connsiteY6" fmla="*/ 236174 h 543466"/>
                <a:gd name="connsiteX7" fmla="*/ 1491 w 1212978"/>
                <a:gd name="connsiteY7" fmla="*/ 22692 h 543466"/>
                <a:gd name="connsiteX8" fmla="*/ 25764 w 1212978"/>
                <a:gd name="connsiteY8" fmla="*/ 4020 h 5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2978" h="543466">
                  <a:moveTo>
                    <a:pt x="25764" y="4020"/>
                  </a:moveTo>
                  <a:cubicBezTo>
                    <a:pt x="105431" y="28916"/>
                    <a:pt x="185098" y="52567"/>
                    <a:pt x="264765" y="78085"/>
                  </a:cubicBezTo>
                  <a:cubicBezTo>
                    <a:pt x="366216" y="110450"/>
                    <a:pt x="487583" y="156507"/>
                    <a:pt x="585299" y="198208"/>
                  </a:cubicBezTo>
                  <a:cubicBezTo>
                    <a:pt x="698575" y="246132"/>
                    <a:pt x="1152925" y="483888"/>
                    <a:pt x="1198360" y="513763"/>
                  </a:cubicBezTo>
                  <a:cubicBezTo>
                    <a:pt x="1207074" y="519365"/>
                    <a:pt x="1218277" y="526833"/>
                    <a:pt x="1210186" y="538037"/>
                  </a:cubicBezTo>
                  <a:cubicBezTo>
                    <a:pt x="1203339" y="546750"/>
                    <a:pt x="1191514" y="543638"/>
                    <a:pt x="1181556" y="538037"/>
                  </a:cubicBezTo>
                  <a:cubicBezTo>
                    <a:pt x="1126785" y="507539"/>
                    <a:pt x="677414" y="273518"/>
                    <a:pt x="584677" y="236174"/>
                  </a:cubicBezTo>
                  <a:cubicBezTo>
                    <a:pt x="456463" y="184515"/>
                    <a:pt x="64353" y="47588"/>
                    <a:pt x="1491" y="22692"/>
                  </a:cubicBezTo>
                  <a:cubicBezTo>
                    <a:pt x="-2866" y="-959"/>
                    <a:pt x="1491" y="-4071"/>
                    <a:pt x="25764" y="4020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93">
              <a:extLst>
                <a:ext uri="{FF2B5EF4-FFF2-40B4-BE49-F238E27FC236}">
                  <a16:creationId xmlns:a16="http://schemas.microsoft.com/office/drawing/2014/main" id="{B9E9609F-17B8-400E-BB6A-5F17DC54CC74}"/>
                </a:ext>
              </a:extLst>
            </p:cNvPr>
            <p:cNvSpPr/>
            <p:nvPr/>
          </p:nvSpPr>
          <p:spPr>
            <a:xfrm>
              <a:off x="9712815" y="561219"/>
              <a:ext cx="973535" cy="143972"/>
            </a:xfrm>
            <a:custGeom>
              <a:avLst/>
              <a:gdLst>
                <a:gd name="connsiteX0" fmla="*/ 0 w 973535"/>
                <a:gd name="connsiteY0" fmla="*/ 124056 h 143972"/>
                <a:gd name="connsiteX1" fmla="*/ 365969 w 973535"/>
                <a:gd name="connsiteY1" fmla="*/ 38165 h 143972"/>
                <a:gd name="connsiteX2" fmla="*/ 650405 w 973535"/>
                <a:gd name="connsiteY2" fmla="*/ 2689 h 143972"/>
                <a:gd name="connsiteX3" fmla="*/ 942309 w 973535"/>
                <a:gd name="connsiteY3" fmla="*/ 2689 h 143972"/>
                <a:gd name="connsiteX4" fmla="*/ 973429 w 973535"/>
                <a:gd name="connsiteY4" fmla="*/ 18249 h 143972"/>
                <a:gd name="connsiteX5" fmla="*/ 939819 w 973535"/>
                <a:gd name="connsiteY5" fmla="*/ 31941 h 143972"/>
                <a:gd name="connsiteX6" fmla="*/ 449370 w 973535"/>
                <a:gd name="connsiteY6" fmla="*/ 57460 h 143972"/>
                <a:gd name="connsiteX7" fmla="*/ 75932 w 973535"/>
                <a:gd name="connsiteY7" fmla="*/ 132147 h 143972"/>
                <a:gd name="connsiteX8" fmla="*/ 18672 w 973535"/>
                <a:gd name="connsiteY8" fmla="*/ 143973 h 143972"/>
                <a:gd name="connsiteX9" fmla="*/ 0 w 973535"/>
                <a:gd name="connsiteY9" fmla="*/ 124056 h 143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3535" h="143972">
                  <a:moveTo>
                    <a:pt x="0" y="124056"/>
                  </a:moveTo>
                  <a:cubicBezTo>
                    <a:pt x="120745" y="88580"/>
                    <a:pt x="242735" y="60572"/>
                    <a:pt x="365969" y="38165"/>
                  </a:cubicBezTo>
                  <a:cubicBezTo>
                    <a:pt x="459951" y="20738"/>
                    <a:pt x="555178" y="7046"/>
                    <a:pt x="650405" y="2689"/>
                  </a:cubicBezTo>
                  <a:cubicBezTo>
                    <a:pt x="747499" y="-2290"/>
                    <a:pt x="845215" y="822"/>
                    <a:pt x="942309" y="2689"/>
                  </a:cubicBezTo>
                  <a:cubicBezTo>
                    <a:pt x="952267" y="2689"/>
                    <a:pt x="975296" y="-423"/>
                    <a:pt x="973429" y="18249"/>
                  </a:cubicBezTo>
                  <a:cubicBezTo>
                    <a:pt x="972184" y="33186"/>
                    <a:pt x="952890" y="31941"/>
                    <a:pt x="939819" y="31941"/>
                  </a:cubicBezTo>
                  <a:cubicBezTo>
                    <a:pt x="861397" y="32564"/>
                    <a:pt x="617418" y="26340"/>
                    <a:pt x="449370" y="57460"/>
                  </a:cubicBezTo>
                  <a:cubicBezTo>
                    <a:pt x="339829" y="76754"/>
                    <a:pt x="185474" y="114098"/>
                    <a:pt x="75932" y="132147"/>
                  </a:cubicBezTo>
                  <a:cubicBezTo>
                    <a:pt x="56638" y="135259"/>
                    <a:pt x="37966" y="139616"/>
                    <a:pt x="18672" y="143973"/>
                  </a:cubicBezTo>
                  <a:cubicBezTo>
                    <a:pt x="8091" y="141483"/>
                    <a:pt x="1245" y="135259"/>
                    <a:pt x="0" y="12405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94">
              <a:extLst>
                <a:ext uri="{FF2B5EF4-FFF2-40B4-BE49-F238E27FC236}">
                  <a16:creationId xmlns:a16="http://schemas.microsoft.com/office/drawing/2014/main" id="{AE4C52E1-2627-4BB9-BAF1-B79E12E1757F}"/>
                </a:ext>
              </a:extLst>
            </p:cNvPr>
            <p:cNvSpPr/>
            <p:nvPr/>
          </p:nvSpPr>
          <p:spPr>
            <a:xfrm>
              <a:off x="8402593" y="423393"/>
              <a:ext cx="1099780" cy="267426"/>
            </a:xfrm>
            <a:custGeom>
              <a:avLst/>
              <a:gdLst>
                <a:gd name="connsiteX0" fmla="*/ 1074333 w 1099780"/>
                <a:gd name="connsiteY0" fmla="*/ 266239 h 267426"/>
                <a:gd name="connsiteX1" fmla="*/ 563968 w 1099780"/>
                <a:gd name="connsiteY1" fmla="*/ 130557 h 267426"/>
                <a:gd name="connsiteX2" fmla="*/ 104639 w 1099780"/>
                <a:gd name="connsiteY2" fmla="*/ 33463 h 267426"/>
                <a:gd name="connsiteX3" fmla="*/ 22482 w 1099780"/>
                <a:gd name="connsiteY3" fmla="*/ 21015 h 267426"/>
                <a:gd name="connsiteX4" fmla="*/ 76 w 1099780"/>
                <a:gd name="connsiteY4" fmla="*/ 9812 h 267426"/>
                <a:gd name="connsiteX5" fmla="*/ 25594 w 1099780"/>
                <a:gd name="connsiteY5" fmla="*/ 2343 h 267426"/>
                <a:gd name="connsiteX6" fmla="*/ 194264 w 1099780"/>
                <a:gd name="connsiteY6" fmla="*/ 21637 h 267426"/>
                <a:gd name="connsiteX7" fmla="*/ 618116 w 1099780"/>
                <a:gd name="connsiteY7" fmla="*/ 107528 h 267426"/>
                <a:gd name="connsiteX8" fmla="*/ 1088026 w 1099780"/>
                <a:gd name="connsiteY8" fmla="*/ 245078 h 267426"/>
                <a:gd name="connsiteX9" fmla="*/ 1074333 w 1099780"/>
                <a:gd name="connsiteY9" fmla="*/ 266239 h 26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9780" h="267426">
                  <a:moveTo>
                    <a:pt x="1074333" y="266239"/>
                  </a:moveTo>
                  <a:cubicBezTo>
                    <a:pt x="936161" y="229518"/>
                    <a:pt x="702762" y="165411"/>
                    <a:pt x="563968" y="130557"/>
                  </a:cubicBezTo>
                  <a:cubicBezTo>
                    <a:pt x="412103" y="92591"/>
                    <a:pt x="258993" y="58981"/>
                    <a:pt x="104639" y="33463"/>
                  </a:cubicBezTo>
                  <a:cubicBezTo>
                    <a:pt x="77253" y="29106"/>
                    <a:pt x="49868" y="24749"/>
                    <a:pt x="22482" y="21015"/>
                  </a:cubicBezTo>
                  <a:cubicBezTo>
                    <a:pt x="13146" y="19770"/>
                    <a:pt x="-1169" y="21015"/>
                    <a:pt x="76" y="9812"/>
                  </a:cubicBezTo>
                  <a:cubicBezTo>
                    <a:pt x="1321" y="-5126"/>
                    <a:pt x="16881" y="1098"/>
                    <a:pt x="25594" y="2343"/>
                  </a:cubicBezTo>
                  <a:cubicBezTo>
                    <a:pt x="82232" y="7945"/>
                    <a:pt x="138248" y="13546"/>
                    <a:pt x="194264" y="21637"/>
                  </a:cubicBezTo>
                  <a:cubicBezTo>
                    <a:pt x="336793" y="42177"/>
                    <a:pt x="478077" y="72674"/>
                    <a:pt x="618116" y="107528"/>
                  </a:cubicBezTo>
                  <a:cubicBezTo>
                    <a:pt x="766247" y="144872"/>
                    <a:pt x="943630" y="197153"/>
                    <a:pt x="1088026" y="245078"/>
                  </a:cubicBezTo>
                  <a:cubicBezTo>
                    <a:pt x="1110432" y="252547"/>
                    <a:pt x="1097984" y="272463"/>
                    <a:pt x="1074333" y="2662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95">
              <a:extLst>
                <a:ext uri="{FF2B5EF4-FFF2-40B4-BE49-F238E27FC236}">
                  <a16:creationId xmlns:a16="http://schemas.microsoft.com/office/drawing/2014/main" id="{E7FEBE28-B9CA-4F11-AAF5-CBB55CE5680B}"/>
                </a:ext>
              </a:extLst>
            </p:cNvPr>
            <p:cNvSpPr/>
            <p:nvPr/>
          </p:nvSpPr>
          <p:spPr>
            <a:xfrm>
              <a:off x="8036700" y="758600"/>
              <a:ext cx="1485044" cy="403497"/>
            </a:xfrm>
            <a:custGeom>
              <a:avLst/>
              <a:gdLst>
                <a:gd name="connsiteX0" fmla="*/ 0 w 1485044"/>
                <a:gd name="connsiteY0" fmla="*/ 389739 h 403497"/>
                <a:gd name="connsiteX1" fmla="*/ 540863 w 1485044"/>
                <a:gd name="connsiteY1" fmla="*/ 204264 h 403497"/>
                <a:gd name="connsiteX2" fmla="*/ 966582 w 1485044"/>
                <a:gd name="connsiteY2" fmla="*/ 90988 h 403497"/>
                <a:gd name="connsiteX3" fmla="*/ 1410351 w 1485044"/>
                <a:gd name="connsiteY3" fmla="*/ 10699 h 403497"/>
                <a:gd name="connsiteX4" fmla="*/ 1485039 w 1485044"/>
                <a:gd name="connsiteY4" fmla="*/ 8209 h 403497"/>
                <a:gd name="connsiteX5" fmla="*/ 1411596 w 1485044"/>
                <a:gd name="connsiteY5" fmla="*/ 39952 h 403497"/>
                <a:gd name="connsiteX6" fmla="*/ 670944 w 1485044"/>
                <a:gd name="connsiteY6" fmla="*/ 199908 h 403497"/>
                <a:gd name="connsiteX7" fmla="*/ 117011 w 1485044"/>
                <a:gd name="connsiteY7" fmla="*/ 376046 h 403497"/>
                <a:gd name="connsiteX8" fmla="*/ 32365 w 1485044"/>
                <a:gd name="connsiteY8" fmla="*/ 403431 h 403497"/>
                <a:gd name="connsiteX9" fmla="*/ 0 w 1485044"/>
                <a:gd name="connsiteY9" fmla="*/ 389739 h 40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5044" h="403497">
                  <a:moveTo>
                    <a:pt x="0" y="389739"/>
                  </a:moveTo>
                  <a:cubicBezTo>
                    <a:pt x="176761" y="321897"/>
                    <a:pt x="357256" y="260280"/>
                    <a:pt x="540863" y="204264"/>
                  </a:cubicBezTo>
                  <a:cubicBezTo>
                    <a:pt x="680902" y="161319"/>
                    <a:pt x="822809" y="122108"/>
                    <a:pt x="966582" y="90988"/>
                  </a:cubicBezTo>
                  <a:cubicBezTo>
                    <a:pt x="1113468" y="59246"/>
                    <a:pt x="1262221" y="35595"/>
                    <a:pt x="1410351" y="10699"/>
                  </a:cubicBezTo>
                  <a:cubicBezTo>
                    <a:pt x="1425289" y="8209"/>
                    <a:pt x="1484416" y="-10463"/>
                    <a:pt x="1485039" y="8209"/>
                  </a:cubicBezTo>
                  <a:cubicBezTo>
                    <a:pt x="1485661" y="23769"/>
                    <a:pt x="1431513" y="36217"/>
                    <a:pt x="1411596" y="39952"/>
                  </a:cubicBezTo>
                  <a:cubicBezTo>
                    <a:pt x="1292096" y="62358"/>
                    <a:pt x="920525" y="122730"/>
                    <a:pt x="670944" y="199908"/>
                  </a:cubicBezTo>
                  <a:cubicBezTo>
                    <a:pt x="508498" y="249077"/>
                    <a:pt x="280079" y="328121"/>
                    <a:pt x="117011" y="376046"/>
                  </a:cubicBezTo>
                  <a:cubicBezTo>
                    <a:pt x="88380" y="384137"/>
                    <a:pt x="60372" y="394095"/>
                    <a:pt x="32365" y="403431"/>
                  </a:cubicBezTo>
                  <a:cubicBezTo>
                    <a:pt x="14937" y="404054"/>
                    <a:pt x="3734" y="400319"/>
                    <a:pt x="0" y="3897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96">
              <a:extLst>
                <a:ext uri="{FF2B5EF4-FFF2-40B4-BE49-F238E27FC236}">
                  <a16:creationId xmlns:a16="http://schemas.microsoft.com/office/drawing/2014/main" id="{D66EAF30-80CB-4F17-AE31-2B120FDFE776}"/>
                </a:ext>
              </a:extLst>
            </p:cNvPr>
            <p:cNvSpPr/>
            <p:nvPr/>
          </p:nvSpPr>
          <p:spPr>
            <a:xfrm>
              <a:off x="7673417" y="711416"/>
              <a:ext cx="1839610" cy="2124748"/>
            </a:xfrm>
            <a:custGeom>
              <a:avLst/>
              <a:gdLst>
                <a:gd name="connsiteX0" fmla="*/ 1753097 w 1839609"/>
                <a:gd name="connsiteY0" fmla="*/ 0 h 2124748"/>
                <a:gd name="connsiteX1" fmla="*/ 320961 w 1839609"/>
                <a:gd name="connsiteY1" fmla="*/ 204769 h 2124748"/>
                <a:gd name="connsiteX2" fmla="*/ 169719 w 1839609"/>
                <a:gd name="connsiteY2" fmla="*/ 315555 h 2124748"/>
                <a:gd name="connsiteX3" fmla="*/ 134865 w 1839609"/>
                <a:gd name="connsiteY3" fmla="*/ 718868 h 2124748"/>
                <a:gd name="connsiteX4" fmla="*/ 102500 w 1839609"/>
                <a:gd name="connsiteY4" fmla="*/ 785465 h 2124748"/>
                <a:gd name="connsiteX5" fmla="*/ 51463 w 1839609"/>
                <a:gd name="connsiteY5" fmla="*/ 879447 h 2124748"/>
                <a:gd name="connsiteX6" fmla="*/ 84451 w 1839609"/>
                <a:gd name="connsiteY6" fmla="*/ 967205 h 2124748"/>
                <a:gd name="connsiteX7" fmla="*/ 116815 w 1839609"/>
                <a:gd name="connsiteY7" fmla="*/ 998325 h 2124748"/>
                <a:gd name="connsiteX8" fmla="*/ 107479 w 1839609"/>
                <a:gd name="connsiteY8" fmla="*/ 1013885 h 2124748"/>
                <a:gd name="connsiteX9" fmla="*/ 119305 w 1839609"/>
                <a:gd name="connsiteY9" fmla="*/ 1223632 h 2124748"/>
                <a:gd name="connsiteX10" fmla="*/ 117438 w 1839609"/>
                <a:gd name="connsiteY10" fmla="*/ 1235458 h 2124748"/>
                <a:gd name="connsiteX11" fmla="*/ 6029 w 1839609"/>
                <a:gd name="connsiteY11" fmla="*/ 1948102 h 2124748"/>
                <a:gd name="connsiteX12" fmla="*/ 12252 w 1839609"/>
                <a:gd name="connsiteY12" fmla="*/ 2054532 h 2124748"/>
                <a:gd name="connsiteX13" fmla="*/ 95031 w 1839609"/>
                <a:gd name="connsiteY13" fmla="*/ 2111793 h 2124748"/>
                <a:gd name="connsiteX14" fmla="*/ 202083 w 1839609"/>
                <a:gd name="connsiteY14" fmla="*/ 2124241 h 2124748"/>
                <a:gd name="connsiteX15" fmla="*/ 327185 w 1839609"/>
                <a:gd name="connsiteY15" fmla="*/ 2083785 h 2124748"/>
                <a:gd name="connsiteX16" fmla="*/ 369508 w 1839609"/>
                <a:gd name="connsiteY16" fmla="*/ 2055777 h 2124748"/>
                <a:gd name="connsiteX17" fmla="*/ 409342 w 1839609"/>
                <a:gd name="connsiteY17" fmla="*/ 1997894 h 2124748"/>
                <a:gd name="connsiteX18" fmla="*/ 412454 w 1839609"/>
                <a:gd name="connsiteY18" fmla="*/ 1945613 h 2124748"/>
                <a:gd name="connsiteX19" fmla="*/ 284240 w 1839609"/>
                <a:gd name="connsiteY19" fmla="*/ 1241682 h 2124748"/>
                <a:gd name="connsiteX20" fmla="*/ 276149 w 1839609"/>
                <a:gd name="connsiteY20" fmla="*/ 1219275 h 2124748"/>
                <a:gd name="connsiteX21" fmla="*/ 278016 w 1839609"/>
                <a:gd name="connsiteY21" fmla="*/ 1224877 h 2124748"/>
                <a:gd name="connsiteX22" fmla="*/ 261834 w 1839609"/>
                <a:gd name="connsiteY22" fmla="*/ 1003926 h 2124748"/>
                <a:gd name="connsiteX23" fmla="*/ 255610 w 1839609"/>
                <a:gd name="connsiteY23" fmla="*/ 988989 h 2124748"/>
                <a:gd name="connsiteX24" fmla="*/ 279883 w 1839609"/>
                <a:gd name="connsiteY24" fmla="*/ 967205 h 2124748"/>
                <a:gd name="connsiteX25" fmla="*/ 253742 w 1839609"/>
                <a:gd name="connsiteY25" fmla="*/ 773639 h 2124748"/>
                <a:gd name="connsiteX26" fmla="*/ 223245 w 1839609"/>
                <a:gd name="connsiteY26" fmla="*/ 715134 h 2124748"/>
                <a:gd name="connsiteX27" fmla="*/ 248141 w 1839609"/>
                <a:gd name="connsiteY27" fmla="*/ 351654 h 2124748"/>
                <a:gd name="connsiteX28" fmla="*/ 304157 w 1839609"/>
                <a:gd name="connsiteY28" fmla="*/ 283813 h 2124748"/>
                <a:gd name="connsiteX29" fmla="*/ 1801021 w 1839609"/>
                <a:gd name="connsiteY29" fmla="*/ 48547 h 2124748"/>
                <a:gd name="connsiteX30" fmla="*/ 1839610 w 1839609"/>
                <a:gd name="connsiteY30" fmla="*/ 31120 h 2124748"/>
                <a:gd name="connsiteX31" fmla="*/ 1753097 w 1839609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39610" h="2124748">
                  <a:moveTo>
                    <a:pt x="1753097" y="0"/>
                  </a:moveTo>
                  <a:cubicBezTo>
                    <a:pt x="1428828" y="32987"/>
                    <a:pt x="594816" y="120123"/>
                    <a:pt x="320961" y="204769"/>
                  </a:cubicBezTo>
                  <a:cubicBezTo>
                    <a:pt x="257477" y="227797"/>
                    <a:pt x="194615" y="246469"/>
                    <a:pt x="169719" y="315555"/>
                  </a:cubicBezTo>
                  <a:cubicBezTo>
                    <a:pt x="162250" y="342941"/>
                    <a:pt x="132998" y="611194"/>
                    <a:pt x="134865" y="718868"/>
                  </a:cubicBezTo>
                  <a:cubicBezTo>
                    <a:pt x="135487" y="747499"/>
                    <a:pt x="131130" y="768660"/>
                    <a:pt x="102500" y="785465"/>
                  </a:cubicBezTo>
                  <a:cubicBezTo>
                    <a:pt x="68891" y="804759"/>
                    <a:pt x="53953" y="842725"/>
                    <a:pt x="51463" y="879447"/>
                  </a:cubicBezTo>
                  <a:cubicBezTo>
                    <a:pt x="48974" y="910567"/>
                    <a:pt x="65779" y="940442"/>
                    <a:pt x="84451" y="967205"/>
                  </a:cubicBezTo>
                  <a:cubicBezTo>
                    <a:pt x="94409" y="979653"/>
                    <a:pt x="104990" y="990233"/>
                    <a:pt x="116815" y="998325"/>
                  </a:cubicBezTo>
                  <a:cubicBezTo>
                    <a:pt x="108102" y="995213"/>
                    <a:pt x="107479" y="998947"/>
                    <a:pt x="107479" y="1013885"/>
                  </a:cubicBezTo>
                  <a:cubicBezTo>
                    <a:pt x="117042" y="1089930"/>
                    <a:pt x="126746" y="1142494"/>
                    <a:pt x="119305" y="1223632"/>
                  </a:cubicBezTo>
                  <a:cubicBezTo>
                    <a:pt x="118682" y="1227367"/>
                    <a:pt x="118060" y="1231101"/>
                    <a:pt x="117438" y="1235458"/>
                  </a:cubicBezTo>
                  <a:cubicBezTo>
                    <a:pt x="116815" y="1258487"/>
                    <a:pt x="11630" y="1916360"/>
                    <a:pt x="6029" y="1948102"/>
                  </a:cubicBezTo>
                  <a:cubicBezTo>
                    <a:pt x="-1440" y="1966774"/>
                    <a:pt x="-4552" y="2038972"/>
                    <a:pt x="12252" y="2054532"/>
                  </a:cubicBezTo>
                  <a:cubicBezTo>
                    <a:pt x="36526" y="2078805"/>
                    <a:pt x="53331" y="2091876"/>
                    <a:pt x="95031" y="2111793"/>
                  </a:cubicBezTo>
                  <a:cubicBezTo>
                    <a:pt x="129263" y="2128597"/>
                    <a:pt x="165985" y="2124241"/>
                    <a:pt x="202083" y="2124241"/>
                  </a:cubicBezTo>
                  <a:cubicBezTo>
                    <a:pt x="246896" y="2119261"/>
                    <a:pt x="287974" y="2104946"/>
                    <a:pt x="327185" y="2083785"/>
                  </a:cubicBezTo>
                  <a:cubicBezTo>
                    <a:pt x="340256" y="2073204"/>
                    <a:pt x="356438" y="2066980"/>
                    <a:pt x="369508" y="2055777"/>
                  </a:cubicBezTo>
                  <a:cubicBezTo>
                    <a:pt x="388180" y="2040217"/>
                    <a:pt x="399383" y="2019678"/>
                    <a:pt x="409342" y="1997894"/>
                  </a:cubicBezTo>
                  <a:cubicBezTo>
                    <a:pt x="413698" y="1980467"/>
                    <a:pt x="413076" y="1963040"/>
                    <a:pt x="412454" y="1945613"/>
                  </a:cubicBezTo>
                  <a:cubicBezTo>
                    <a:pt x="409964" y="1888352"/>
                    <a:pt x="301045" y="1310768"/>
                    <a:pt x="284240" y="1241682"/>
                  </a:cubicBezTo>
                  <a:cubicBezTo>
                    <a:pt x="281128" y="1234213"/>
                    <a:pt x="278016" y="1227367"/>
                    <a:pt x="276149" y="1219275"/>
                  </a:cubicBezTo>
                  <a:lnTo>
                    <a:pt x="278016" y="1224877"/>
                  </a:lnTo>
                  <a:cubicBezTo>
                    <a:pt x="269811" y="1147954"/>
                    <a:pt x="257137" y="1085941"/>
                    <a:pt x="261834" y="1003926"/>
                  </a:cubicBezTo>
                  <a:cubicBezTo>
                    <a:pt x="259966" y="993968"/>
                    <a:pt x="259344" y="988989"/>
                    <a:pt x="255610" y="988989"/>
                  </a:cubicBezTo>
                  <a:cubicBezTo>
                    <a:pt x="264323" y="982765"/>
                    <a:pt x="272414" y="975296"/>
                    <a:pt x="279883" y="967205"/>
                  </a:cubicBezTo>
                  <a:cubicBezTo>
                    <a:pt x="324696" y="911189"/>
                    <a:pt x="314115" y="824053"/>
                    <a:pt x="253742" y="773639"/>
                  </a:cubicBezTo>
                  <a:cubicBezTo>
                    <a:pt x="232581" y="756212"/>
                    <a:pt x="222623" y="740652"/>
                    <a:pt x="223245" y="715134"/>
                  </a:cubicBezTo>
                  <a:cubicBezTo>
                    <a:pt x="225735" y="653517"/>
                    <a:pt x="233203" y="385264"/>
                    <a:pt x="248141" y="351654"/>
                  </a:cubicBezTo>
                  <a:cubicBezTo>
                    <a:pt x="264946" y="316800"/>
                    <a:pt x="271170" y="299995"/>
                    <a:pt x="304157" y="283813"/>
                  </a:cubicBezTo>
                  <a:cubicBezTo>
                    <a:pt x="515772" y="192943"/>
                    <a:pt x="1464304" y="78422"/>
                    <a:pt x="1801021" y="48547"/>
                  </a:cubicBezTo>
                  <a:cubicBezTo>
                    <a:pt x="1812847" y="41078"/>
                    <a:pt x="1834008" y="52904"/>
                    <a:pt x="1839610" y="31120"/>
                  </a:cubicBezTo>
                  <a:cubicBezTo>
                    <a:pt x="1822805" y="26141"/>
                    <a:pt x="1790440" y="0"/>
                    <a:pt x="1753097" y="0"/>
                  </a:cubicBezTo>
                  <a:close/>
                </a:path>
              </a:pathLst>
            </a:custGeom>
            <a:solidFill>
              <a:schemeClr val="accent4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97">
              <a:extLst>
                <a:ext uri="{FF2B5EF4-FFF2-40B4-BE49-F238E27FC236}">
                  <a16:creationId xmlns:a16="http://schemas.microsoft.com/office/drawing/2014/main" id="{35BE42F9-B4DF-49F7-A1AE-F99E625DAC0F}"/>
                </a:ext>
              </a:extLst>
            </p:cNvPr>
            <p:cNvSpPr/>
            <p:nvPr/>
          </p:nvSpPr>
          <p:spPr>
            <a:xfrm>
              <a:off x="7781245" y="1700724"/>
              <a:ext cx="170808" cy="251750"/>
            </a:xfrm>
            <a:custGeom>
              <a:avLst/>
              <a:gdLst>
                <a:gd name="connsiteX0" fmla="*/ 154004 w 170808"/>
                <a:gd name="connsiteY0" fmla="*/ 15240 h 251750"/>
                <a:gd name="connsiteX1" fmla="*/ 135332 w 170808"/>
                <a:gd name="connsiteY1" fmla="*/ 5282 h 251750"/>
                <a:gd name="connsiteX2" fmla="*/ 80561 w 170808"/>
                <a:gd name="connsiteY2" fmla="*/ 21464 h 251750"/>
                <a:gd name="connsiteX3" fmla="*/ 80561 w 170808"/>
                <a:gd name="connsiteY3" fmla="*/ 20219 h 251750"/>
                <a:gd name="connsiteX4" fmla="*/ 16454 w 170808"/>
                <a:gd name="connsiteY4" fmla="*/ 12128 h 251750"/>
                <a:gd name="connsiteX5" fmla="*/ 272 w 170808"/>
                <a:gd name="connsiteY5" fmla="*/ 25198 h 251750"/>
                <a:gd name="connsiteX6" fmla="*/ 13965 w 170808"/>
                <a:gd name="connsiteY6" fmla="*/ 251751 h 251750"/>
                <a:gd name="connsiteX7" fmla="*/ 66246 w 170808"/>
                <a:gd name="connsiteY7" fmla="*/ 214407 h 251750"/>
                <a:gd name="connsiteX8" fmla="*/ 111059 w 170808"/>
                <a:gd name="connsiteY8" fmla="*/ 207561 h 251750"/>
                <a:gd name="connsiteX9" fmla="*/ 170809 w 170808"/>
                <a:gd name="connsiteY9" fmla="*/ 235569 h 251750"/>
                <a:gd name="connsiteX10" fmla="*/ 154004 w 170808"/>
                <a:gd name="connsiteY10" fmla="*/ 15240 h 25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808" h="251750">
                  <a:moveTo>
                    <a:pt x="154004" y="15240"/>
                  </a:moveTo>
                  <a:cubicBezTo>
                    <a:pt x="150892" y="-2187"/>
                    <a:pt x="150270" y="-3432"/>
                    <a:pt x="135332" y="5282"/>
                  </a:cubicBezTo>
                  <a:cubicBezTo>
                    <a:pt x="119772" y="13995"/>
                    <a:pt x="100478" y="18974"/>
                    <a:pt x="80561" y="21464"/>
                  </a:cubicBezTo>
                  <a:lnTo>
                    <a:pt x="80561" y="20219"/>
                  </a:lnTo>
                  <a:cubicBezTo>
                    <a:pt x="57533" y="21464"/>
                    <a:pt x="34504" y="20219"/>
                    <a:pt x="16454" y="12128"/>
                  </a:cubicBezTo>
                  <a:cubicBezTo>
                    <a:pt x="894" y="5282"/>
                    <a:pt x="894" y="7149"/>
                    <a:pt x="272" y="25198"/>
                  </a:cubicBezTo>
                  <a:cubicBezTo>
                    <a:pt x="-1595" y="101131"/>
                    <a:pt x="6496" y="176441"/>
                    <a:pt x="13965" y="251751"/>
                  </a:cubicBezTo>
                  <a:cubicBezTo>
                    <a:pt x="17699" y="219386"/>
                    <a:pt x="35126" y="212540"/>
                    <a:pt x="66246" y="214407"/>
                  </a:cubicBezTo>
                  <a:cubicBezTo>
                    <a:pt x="76204" y="215029"/>
                    <a:pt x="102968" y="209428"/>
                    <a:pt x="111059" y="207561"/>
                  </a:cubicBezTo>
                  <a:cubicBezTo>
                    <a:pt x="142801" y="200714"/>
                    <a:pt x="162718" y="205071"/>
                    <a:pt x="170809" y="235569"/>
                  </a:cubicBezTo>
                  <a:cubicBezTo>
                    <a:pt x="167074" y="162126"/>
                    <a:pt x="165830" y="88060"/>
                    <a:pt x="154004" y="152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198">
              <a:extLst>
                <a:ext uri="{FF2B5EF4-FFF2-40B4-BE49-F238E27FC236}">
                  <a16:creationId xmlns:a16="http://schemas.microsoft.com/office/drawing/2014/main" id="{1FE6F3D5-16BD-440A-A4BE-BDCB3F76B86F}"/>
                </a:ext>
              </a:extLst>
            </p:cNvPr>
            <p:cNvSpPr/>
            <p:nvPr/>
          </p:nvSpPr>
          <p:spPr>
            <a:xfrm>
              <a:off x="9446273" y="702702"/>
              <a:ext cx="288947" cy="83376"/>
            </a:xfrm>
            <a:custGeom>
              <a:avLst/>
              <a:gdLst>
                <a:gd name="connsiteX0" fmla="*/ 247247 w 288947"/>
                <a:gd name="connsiteY0" fmla="*/ 70953 h 83376"/>
                <a:gd name="connsiteX1" fmla="*/ 42479 w 288947"/>
                <a:gd name="connsiteY1" fmla="*/ 70953 h 83376"/>
                <a:gd name="connsiteX2" fmla="*/ 7002 w 288947"/>
                <a:gd name="connsiteY2" fmla="*/ 51659 h 83376"/>
                <a:gd name="connsiteX3" fmla="*/ 1400 w 288947"/>
                <a:gd name="connsiteY3" fmla="*/ 0 h 83376"/>
                <a:gd name="connsiteX4" fmla="*/ 288948 w 288947"/>
                <a:gd name="connsiteY4" fmla="*/ 0 h 83376"/>
                <a:gd name="connsiteX5" fmla="*/ 288948 w 288947"/>
                <a:gd name="connsiteY5" fmla="*/ 29875 h 83376"/>
                <a:gd name="connsiteX6" fmla="*/ 247247 w 288947"/>
                <a:gd name="connsiteY6" fmla="*/ 70953 h 8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947" h="83376">
                  <a:moveTo>
                    <a:pt x="247247" y="70953"/>
                  </a:moveTo>
                  <a:cubicBezTo>
                    <a:pt x="197455" y="85268"/>
                    <a:pt x="106585" y="89625"/>
                    <a:pt x="42479" y="70953"/>
                  </a:cubicBezTo>
                  <a:cubicBezTo>
                    <a:pt x="35632" y="69086"/>
                    <a:pt x="13848" y="64107"/>
                    <a:pt x="7002" y="51659"/>
                  </a:cubicBezTo>
                  <a:cubicBezTo>
                    <a:pt x="-4201" y="29875"/>
                    <a:pt x="1400" y="0"/>
                    <a:pt x="1400" y="0"/>
                  </a:cubicBezTo>
                  <a:lnTo>
                    <a:pt x="288948" y="0"/>
                  </a:lnTo>
                  <a:lnTo>
                    <a:pt x="288948" y="29875"/>
                  </a:lnTo>
                  <a:cubicBezTo>
                    <a:pt x="288948" y="52281"/>
                    <a:pt x="269653" y="64107"/>
                    <a:pt x="247247" y="7095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99">
              <a:extLst>
                <a:ext uri="{FF2B5EF4-FFF2-40B4-BE49-F238E27FC236}">
                  <a16:creationId xmlns:a16="http://schemas.microsoft.com/office/drawing/2014/main" id="{8ADD7257-C3CD-47AC-87AE-6BA99FA1DFBD}"/>
                </a:ext>
              </a:extLst>
            </p:cNvPr>
            <p:cNvSpPr/>
            <p:nvPr/>
          </p:nvSpPr>
          <p:spPr>
            <a:xfrm>
              <a:off x="9447674" y="654778"/>
              <a:ext cx="287547" cy="94604"/>
            </a:xfrm>
            <a:custGeom>
              <a:avLst/>
              <a:gdLst>
                <a:gd name="connsiteX0" fmla="*/ 287547 w 287547"/>
                <a:gd name="connsiteY0" fmla="*/ 47302 h 94604"/>
                <a:gd name="connsiteX1" fmla="*/ 143774 w 287547"/>
                <a:gd name="connsiteY1" fmla="*/ 94604 h 94604"/>
                <a:gd name="connsiteX2" fmla="*/ 0 w 287547"/>
                <a:gd name="connsiteY2" fmla="*/ 47302 h 94604"/>
                <a:gd name="connsiteX3" fmla="*/ 143774 w 287547"/>
                <a:gd name="connsiteY3" fmla="*/ 0 h 94604"/>
                <a:gd name="connsiteX4" fmla="*/ 287547 w 287547"/>
                <a:gd name="connsiteY4" fmla="*/ 47302 h 9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547" h="94604">
                  <a:moveTo>
                    <a:pt x="287547" y="47302"/>
                  </a:moveTo>
                  <a:cubicBezTo>
                    <a:pt x="287547" y="73426"/>
                    <a:pt x="223178" y="94604"/>
                    <a:pt x="143774" y="94604"/>
                  </a:cubicBezTo>
                  <a:cubicBezTo>
                    <a:pt x="64370" y="94604"/>
                    <a:pt x="0" y="73426"/>
                    <a:pt x="0" y="47302"/>
                  </a:cubicBezTo>
                  <a:cubicBezTo>
                    <a:pt x="0" y="21178"/>
                    <a:pt x="64370" y="0"/>
                    <a:pt x="143774" y="0"/>
                  </a:cubicBezTo>
                  <a:cubicBezTo>
                    <a:pt x="223178" y="0"/>
                    <a:pt x="287547" y="21178"/>
                    <a:pt x="287547" y="47302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1" name="Group 337">
            <a:extLst>
              <a:ext uri="{FF2B5EF4-FFF2-40B4-BE49-F238E27FC236}">
                <a16:creationId xmlns:a16="http://schemas.microsoft.com/office/drawing/2014/main" id="{B780FBC2-0D6B-4896-9279-0B8BE34AF431}"/>
              </a:ext>
            </a:extLst>
          </p:cNvPr>
          <p:cNvGrpSpPr/>
          <p:nvPr/>
        </p:nvGrpSpPr>
        <p:grpSpPr>
          <a:xfrm>
            <a:off x="1151460" y="3991574"/>
            <a:ext cx="906980" cy="797418"/>
            <a:chOff x="3983887" y="4061275"/>
            <a:chExt cx="2122406" cy="1866023"/>
          </a:xfrm>
        </p:grpSpPr>
        <p:grpSp>
          <p:nvGrpSpPr>
            <p:cNvPr id="72" name="Group 338">
              <a:extLst>
                <a:ext uri="{FF2B5EF4-FFF2-40B4-BE49-F238E27FC236}">
                  <a16:creationId xmlns:a16="http://schemas.microsoft.com/office/drawing/2014/main" id="{59E6F3BE-1E5C-4600-954B-C7A43FAED7F0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5" name="Freeform 15">
                <a:extLst>
                  <a:ext uri="{FF2B5EF4-FFF2-40B4-BE49-F238E27FC236}">
                    <a16:creationId xmlns:a16="http://schemas.microsoft.com/office/drawing/2014/main" id="{BFBD8FA9-37EA-407B-8189-E7AF6727E852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6" name="Rectangle 22">
                <a:extLst>
                  <a:ext uri="{FF2B5EF4-FFF2-40B4-BE49-F238E27FC236}">
                    <a16:creationId xmlns:a16="http://schemas.microsoft.com/office/drawing/2014/main" id="{253355A0-38F1-43FC-BDA1-F7F1978727F0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3" name="Group 339">
              <a:extLst>
                <a:ext uri="{FF2B5EF4-FFF2-40B4-BE49-F238E27FC236}">
                  <a16:creationId xmlns:a16="http://schemas.microsoft.com/office/drawing/2014/main" id="{41D759D9-5F99-4F36-8E7A-7E4AE1A11D12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3" name="Freeform 18">
                <a:extLst>
                  <a:ext uri="{FF2B5EF4-FFF2-40B4-BE49-F238E27FC236}">
                    <a16:creationId xmlns:a16="http://schemas.microsoft.com/office/drawing/2014/main" id="{87D86B89-478E-4807-B92B-B33189B2629F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Freeform 19">
                <a:extLst>
                  <a:ext uri="{FF2B5EF4-FFF2-40B4-BE49-F238E27FC236}">
                    <a16:creationId xmlns:a16="http://schemas.microsoft.com/office/drawing/2014/main" id="{3BA61406-38B2-4FA5-9298-432DF40559BA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4" name="Group 340">
              <a:extLst>
                <a:ext uri="{FF2B5EF4-FFF2-40B4-BE49-F238E27FC236}">
                  <a16:creationId xmlns:a16="http://schemas.microsoft.com/office/drawing/2014/main" id="{4D74D0A2-0675-45E6-9B65-3AB05FDA3B77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81" name="Freeform 21">
                <a:extLst>
                  <a:ext uri="{FF2B5EF4-FFF2-40B4-BE49-F238E27FC236}">
                    <a16:creationId xmlns:a16="http://schemas.microsoft.com/office/drawing/2014/main" id="{EEE0C308-8287-4292-87C4-4C0D6B4AEC23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2" name="Rectangle 22">
                <a:extLst>
                  <a:ext uri="{FF2B5EF4-FFF2-40B4-BE49-F238E27FC236}">
                    <a16:creationId xmlns:a16="http://schemas.microsoft.com/office/drawing/2014/main" id="{61B7F622-68C1-42E6-9F1B-B96B662D2140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5" name="Group 341">
              <a:extLst>
                <a:ext uri="{FF2B5EF4-FFF2-40B4-BE49-F238E27FC236}">
                  <a16:creationId xmlns:a16="http://schemas.microsoft.com/office/drawing/2014/main" id="{6DB6CFD1-B2CB-4D40-A26A-2E974AD2DDE9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9" name="Freeform 24">
                <a:extLst>
                  <a:ext uri="{FF2B5EF4-FFF2-40B4-BE49-F238E27FC236}">
                    <a16:creationId xmlns:a16="http://schemas.microsoft.com/office/drawing/2014/main" id="{259B46CC-D381-4E05-BEAA-32330846C2C0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0" name="Rectangle 22">
                <a:extLst>
                  <a:ext uri="{FF2B5EF4-FFF2-40B4-BE49-F238E27FC236}">
                    <a16:creationId xmlns:a16="http://schemas.microsoft.com/office/drawing/2014/main" id="{360597C8-E0C3-4547-82A5-7A69A25C8205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6" name="Group 342">
              <a:extLst>
                <a:ext uri="{FF2B5EF4-FFF2-40B4-BE49-F238E27FC236}">
                  <a16:creationId xmlns:a16="http://schemas.microsoft.com/office/drawing/2014/main" id="{ED5060A3-993E-40A4-A035-CA3EB356FBFC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7" name="Freeform 27">
                <a:extLst>
                  <a:ext uri="{FF2B5EF4-FFF2-40B4-BE49-F238E27FC236}">
                    <a16:creationId xmlns:a16="http://schemas.microsoft.com/office/drawing/2014/main" id="{D97D0FB8-9B32-4440-B2CE-15093830A761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8" name="Freeform 28">
                <a:extLst>
                  <a:ext uri="{FF2B5EF4-FFF2-40B4-BE49-F238E27FC236}">
                    <a16:creationId xmlns:a16="http://schemas.microsoft.com/office/drawing/2014/main" id="{93EF352B-E83A-4ECF-9D62-21D10A0F38C0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53670D4-6D87-44CA-8E6E-E53C1B7E7704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944368F5-1A11-4997-96BF-47E1C365673F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AABD9348-3CA5-4593-BE2E-42481D6101D2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2CC36AB6-1E0C-44AD-A4D4-BBC10EB9EFD8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892BB0EF-F2D5-44E6-92D7-5AD2665595E9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id="{654D34BE-F14E-4E95-98D0-87FC074270CE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id="{6D312DA2-C07C-4846-A292-B2BBDA10CD37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DFB950E9-3F90-4C9E-9A4B-159B715CF7A0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EDB8A45B-7479-4228-BF6C-A525EEFB5BBD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83DC19D5-E50C-49D9-B12D-76DABAC912CD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A290627-796E-440A-ACE1-A6F32707FDD9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89A097F-BDA1-4137-BBD6-EB316EFE9124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864173C-5E5B-420C-BE48-4F5757BC24E9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9E1348-0275-499F-BF77-889BC717CBB6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16">
            <a:extLst>
              <a:ext uri="{FF2B5EF4-FFF2-40B4-BE49-F238E27FC236}">
                <a16:creationId xmlns:a16="http://schemas.microsoft.com/office/drawing/2014/main" id="{981E22B5-49BB-4F19-BDFE-E46E9660E123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5E5E0E9F-8646-4835-9BCA-C93A15183788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439E8E5-B199-4770-BE81-046CF6C331D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9DC635-FEA9-4E2F-90B9-91C51AC5A9E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47B03BBB-2D4D-41C0-AE0E-5BF9C69D900C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E5B4CE-279A-4F0B-ACB0-816543DCBB33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D2E2C14-B7DD-41F7-92AD-68519BAE706C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2329C80C-2233-46A0-9D8D-891D60704F03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C6C542-C2B4-4444-8A74-21F7CBD8AF5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3E0928-B519-4C59-98FE-D909B4B204C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06A8A48F-3745-44CD-82BB-43ED1B887128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C2458F-D0E8-47AA-974D-6756D551281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1EFB8B7-35DC-423D-B7DA-480972C3F71C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Block Arc 41">
            <a:extLst>
              <a:ext uri="{FF2B5EF4-FFF2-40B4-BE49-F238E27FC236}">
                <a16:creationId xmlns:a16="http://schemas.microsoft.com/office/drawing/2014/main" id="{8045BF74-D5AC-425B-9E8D-BBA91C425A52}"/>
              </a:ext>
            </a:extLst>
          </p:cNvPr>
          <p:cNvSpPr/>
          <p:nvPr/>
        </p:nvSpPr>
        <p:spPr>
          <a:xfrm>
            <a:off x="5344145" y="2787849"/>
            <a:ext cx="1566617" cy="2185893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55B3BB-035C-4B95-A30D-063173FEA4A7}"/>
              </a:ext>
            </a:extLst>
          </p:cNvPr>
          <p:cNvSpPr txBox="1"/>
          <p:nvPr/>
        </p:nvSpPr>
        <p:spPr>
          <a:xfrm>
            <a:off x="5167680" y="3322120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AD93C78-9A31-48D8-A680-52F3E1177FFA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8B7455-1934-4544-B2D7-3F98D3C797CA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35E67F-4101-41DD-96DD-A2A566F2A066}"/>
              </a:ext>
            </a:extLst>
          </p:cNvPr>
          <p:cNvSpPr txBox="1"/>
          <p:nvPr/>
        </p:nvSpPr>
        <p:spPr>
          <a:xfrm>
            <a:off x="9998827" y="3352152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F9B26F-B73D-4372-B5D4-25F379CA277C}"/>
              </a:ext>
            </a:extLst>
          </p:cNvPr>
          <p:cNvSpPr txBox="1"/>
          <p:nvPr/>
        </p:nvSpPr>
        <p:spPr>
          <a:xfrm>
            <a:off x="9998827" y="4413921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D81289-75D7-4538-9826-E6AE11DF980A}"/>
              </a:ext>
            </a:extLst>
          </p:cNvPr>
          <p:cNvSpPr txBox="1"/>
          <p:nvPr/>
        </p:nvSpPr>
        <p:spPr>
          <a:xfrm>
            <a:off x="9998827" y="5475690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7" name="Group 33">
            <a:extLst>
              <a:ext uri="{FF2B5EF4-FFF2-40B4-BE49-F238E27FC236}">
                <a16:creationId xmlns:a16="http://schemas.microsoft.com/office/drawing/2014/main" id="{DA1F5685-AF48-45DC-9438-599C342E100F}"/>
              </a:ext>
            </a:extLst>
          </p:cNvPr>
          <p:cNvGrpSpPr/>
          <p:nvPr/>
        </p:nvGrpSpPr>
        <p:grpSpPr>
          <a:xfrm>
            <a:off x="6654805" y="3377877"/>
            <a:ext cx="3191622" cy="871880"/>
            <a:chOff x="-475010" y="1114177"/>
            <a:chExt cx="4928532" cy="8718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E7C2162-703D-4AC2-9BFE-B8D7ACE0347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914E28-528F-4F45-ACC3-9D2605BF24BB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33">
            <a:extLst>
              <a:ext uri="{FF2B5EF4-FFF2-40B4-BE49-F238E27FC236}">
                <a16:creationId xmlns:a16="http://schemas.microsoft.com/office/drawing/2014/main" id="{507D762A-56F1-4994-BAE4-4F80C4831125}"/>
              </a:ext>
            </a:extLst>
          </p:cNvPr>
          <p:cNvGrpSpPr/>
          <p:nvPr/>
        </p:nvGrpSpPr>
        <p:grpSpPr>
          <a:xfrm>
            <a:off x="6654805" y="4442159"/>
            <a:ext cx="3191622" cy="871880"/>
            <a:chOff x="-475010" y="1114177"/>
            <a:chExt cx="4928532" cy="8718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326DAC-4982-4479-95FD-498DE6D406A9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5CC4A87-3FE0-4890-A003-B6B0BDF6FB33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33">
            <a:extLst>
              <a:ext uri="{FF2B5EF4-FFF2-40B4-BE49-F238E27FC236}">
                <a16:creationId xmlns:a16="http://schemas.microsoft.com/office/drawing/2014/main" id="{EC56BB36-A9F4-440D-820C-33CBFBD19752}"/>
              </a:ext>
            </a:extLst>
          </p:cNvPr>
          <p:cNvGrpSpPr/>
          <p:nvPr/>
        </p:nvGrpSpPr>
        <p:grpSpPr>
          <a:xfrm>
            <a:off x="6654805" y="5501415"/>
            <a:ext cx="3191622" cy="871880"/>
            <a:chOff x="-475010" y="1114177"/>
            <a:chExt cx="4928532" cy="8718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5CE456-6DF0-4EFB-8EC2-E2DB682A35D3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278431-46DA-4822-A906-A554E0353353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EC7C7D56-32AC-4E36-9CBE-A1F5ADF069D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50685DE9-132A-4B89-A28E-B1AAE4BB6700}"/>
              </a:ext>
            </a:extLst>
          </p:cNvPr>
          <p:cNvGrpSpPr/>
          <p:nvPr/>
        </p:nvGrpSpPr>
        <p:grpSpPr>
          <a:xfrm>
            <a:off x="4824946" y="5214861"/>
            <a:ext cx="2542108" cy="922859"/>
            <a:chOff x="5328220" y="3089998"/>
            <a:chExt cx="1379637" cy="92285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972DD4-FF97-4FD8-8C1A-2A4C00564219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accent2"/>
                  </a:solidFill>
                </a:rPr>
                <a:t>CONTENTS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9FCE157-6C05-4E30-92FC-C0FA7AADD4B4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5">
            <a:extLst>
              <a:ext uri="{FF2B5EF4-FFF2-40B4-BE49-F238E27FC236}">
                <a16:creationId xmlns:a16="http://schemas.microsoft.com/office/drawing/2014/main" id="{1AAD5455-CDF9-4226-AAFE-020761FFD089}"/>
              </a:ext>
            </a:extLst>
          </p:cNvPr>
          <p:cNvGrpSpPr/>
          <p:nvPr/>
        </p:nvGrpSpPr>
        <p:grpSpPr>
          <a:xfrm>
            <a:off x="8393707" y="4193804"/>
            <a:ext cx="2542108" cy="922859"/>
            <a:chOff x="5328220" y="3089998"/>
            <a:chExt cx="1379637" cy="92285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70F1B5-6CAA-4041-8BDA-1BC19DE0555A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</a:rPr>
                <a:t>CONTENTS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AAC8977-8002-477D-A32B-C25414360A86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5">
            <a:extLst>
              <a:ext uri="{FF2B5EF4-FFF2-40B4-BE49-F238E27FC236}">
                <a16:creationId xmlns:a16="http://schemas.microsoft.com/office/drawing/2014/main" id="{772FFE75-A86C-40F0-B4BD-4C6F876201EA}"/>
              </a:ext>
            </a:extLst>
          </p:cNvPr>
          <p:cNvGrpSpPr/>
          <p:nvPr/>
        </p:nvGrpSpPr>
        <p:grpSpPr>
          <a:xfrm>
            <a:off x="8393707" y="2038626"/>
            <a:ext cx="2542108" cy="922859"/>
            <a:chOff x="5328220" y="3089998"/>
            <a:chExt cx="1379637" cy="92285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79B1FE-453F-48BE-9515-67BD6E46F908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</a:rPr>
                <a:t>CONTENTS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F70A159-A3A2-467D-A4DC-0F8C5D16324D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5">
            <a:extLst>
              <a:ext uri="{FF2B5EF4-FFF2-40B4-BE49-F238E27FC236}">
                <a16:creationId xmlns:a16="http://schemas.microsoft.com/office/drawing/2014/main" id="{BC85587E-863F-4849-805E-E84FEA41DB6B}"/>
              </a:ext>
            </a:extLst>
          </p:cNvPr>
          <p:cNvGrpSpPr/>
          <p:nvPr/>
        </p:nvGrpSpPr>
        <p:grpSpPr>
          <a:xfrm>
            <a:off x="1080583" y="4147402"/>
            <a:ext cx="2542108" cy="922859"/>
            <a:chOff x="5328220" y="3089998"/>
            <a:chExt cx="1379637" cy="92285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634387-C2F5-4F04-BBED-4B7E478FEB95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3"/>
                  </a:solidFill>
                </a:rPr>
                <a:t>CONTENTS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630BCB8-A73D-4A21-8EB7-5B03783BF73B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5">
            <a:extLst>
              <a:ext uri="{FF2B5EF4-FFF2-40B4-BE49-F238E27FC236}">
                <a16:creationId xmlns:a16="http://schemas.microsoft.com/office/drawing/2014/main" id="{572445B8-78F7-4C89-A183-64E10EF48FA4}"/>
              </a:ext>
            </a:extLst>
          </p:cNvPr>
          <p:cNvGrpSpPr/>
          <p:nvPr/>
        </p:nvGrpSpPr>
        <p:grpSpPr>
          <a:xfrm>
            <a:off x="1080583" y="1992224"/>
            <a:ext cx="2542108" cy="922859"/>
            <a:chOff x="5328220" y="3089998"/>
            <a:chExt cx="1379637" cy="92285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1602CF4-17F6-47DD-9ABD-4264D82D5093}"/>
                </a:ext>
              </a:extLst>
            </p:cNvPr>
            <p:cNvSpPr txBox="1"/>
            <p:nvPr/>
          </p:nvSpPr>
          <p:spPr>
            <a:xfrm>
              <a:off x="5328220" y="3089998"/>
              <a:ext cx="1379637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5"/>
                  </a:solidFill>
                </a:rPr>
                <a:t>CONTENTS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920D6D7-AD7F-4A48-BEE7-92E4056593AA}"/>
                </a:ext>
              </a:extLst>
            </p:cNvPr>
            <p:cNvSpPr txBox="1"/>
            <p:nvPr/>
          </p:nvSpPr>
          <p:spPr>
            <a:xfrm>
              <a:off x="5334559" y="3505026"/>
              <a:ext cx="136695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E40F116E-73FB-4B98-866E-1B6E81E949C3}"/>
              </a:ext>
            </a:extLst>
          </p:cNvPr>
          <p:cNvGrpSpPr/>
          <p:nvPr/>
        </p:nvGrpSpPr>
        <p:grpSpPr>
          <a:xfrm>
            <a:off x="4641102" y="1728036"/>
            <a:ext cx="2855040" cy="3181370"/>
            <a:chOff x="3020595" y="0"/>
            <a:chExt cx="6152060" cy="6855239"/>
          </a:xfrm>
        </p:grpSpPr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5EC1B5DC-A5DF-421A-8404-3FFC9BE06E9A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0C1F6DFB-0EE5-40A3-BD11-C14CB5F1427A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992E7241-5600-4F45-AEDC-42204E8E8840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314B6D1C-84B6-4CCE-9348-C16D4B4589E4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rgbClr val="F26B2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53131ACD-1B33-416F-96DD-BBA5EF80AAF8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rgbClr val="D35C2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00E04E37-57B4-41D9-BDCA-526D9CBA2238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55A7437E-CFE4-456C-97CF-F4DDC7CE1E4C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F4D4E693-7E8E-4405-97B4-AE897EF21C7A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rgbClr val="F1D51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2" name="자유형: 도형 51">
                <a:extLst>
                  <a:ext uri="{FF2B5EF4-FFF2-40B4-BE49-F238E27FC236}">
                    <a16:creationId xmlns:a16="http://schemas.microsoft.com/office/drawing/2014/main" id="{92793157-1A1C-48B3-81A0-E1B10981F85A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1583E717-72EC-4150-8F42-9D1967CF9271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rgbClr val="D6BB27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DAA7E5AE-F604-4BEE-B636-E37EF67ED933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A4E17F77-DBCE-4C2A-9111-2C0DC4B745F7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CF2F603E-7D72-43C8-A13D-C5B836C5B46B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A20DED31-28C0-46D6-97D0-2A7B3AA51141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rgbClr val="F397B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55F3AEA4-EA6B-4745-8F80-298AA6DF1730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AD33C06E-80F5-4758-B6C3-314CE4249C84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rgbClr val="DC7FA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3AC2FD98-3D14-4AC3-ACB4-E9C675642E90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9E3E7A06-FE83-4643-BD50-2A13D4326C84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09A8AF3-5D14-44C2-9911-1E93726A23D4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rgbClr val="DC78A1"/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CDAEBB09-8D78-41A3-8C27-FAEC7CBAD895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A452B587-C9C6-496B-B349-38654DCC826B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AD395443-DF26-4DD7-BB07-22562B23B1BF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5C2FC826-4B31-41F8-A3E1-3EA51741236D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6002884E-4248-4EF8-8132-23323AA96417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E9772416-F54F-4606-8DA2-0FCB65CC5664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C141F16E-90B9-47CD-B2A4-E3D71B5E10A4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9DA3F345-9CE0-4FF9-AB91-FADC0385ABB7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60B432D5-ECAF-418C-BF93-60999D4CC461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4" name="자유형: 도형 43">
                <a:extLst>
                  <a:ext uri="{FF2B5EF4-FFF2-40B4-BE49-F238E27FC236}">
                    <a16:creationId xmlns:a16="http://schemas.microsoft.com/office/drawing/2014/main" id="{021F4BAF-9797-46E6-B925-64BBFACC6A80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70DAFA3C-8DFD-4A6C-9ADE-0674308391C7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FE485618-A414-4AB3-897E-4DF6A49210BF}"/>
              </a:ext>
            </a:extLst>
          </p:cNvPr>
          <p:cNvGrpSpPr/>
          <p:nvPr/>
        </p:nvGrpSpPr>
        <p:grpSpPr>
          <a:xfrm>
            <a:off x="1178548" y="2061523"/>
            <a:ext cx="3646548" cy="3649354"/>
            <a:chOff x="3019425" y="347662"/>
            <a:chExt cx="6187378" cy="6192140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CD07B45B-ECFE-48EF-8CDC-5626E83CE34A}"/>
                </a:ext>
              </a:extLst>
            </p:cNvPr>
            <p:cNvSpPr/>
            <p:nvPr/>
          </p:nvSpPr>
          <p:spPr>
            <a:xfrm>
              <a:off x="3052849" y="347662"/>
              <a:ext cx="3488920" cy="5144701"/>
            </a:xfrm>
            <a:custGeom>
              <a:avLst/>
              <a:gdLst>
                <a:gd name="connsiteX0" fmla="*/ 3441295 w 3488920"/>
                <a:gd name="connsiteY0" fmla="*/ 953 h 5144701"/>
                <a:gd name="connsiteX1" fmla="*/ 2650720 w 3488920"/>
                <a:gd name="connsiteY1" fmla="*/ 0 h 5144701"/>
                <a:gd name="connsiteX2" fmla="*/ 2538326 w 3488920"/>
                <a:gd name="connsiteY2" fmla="*/ 45720 h 5144701"/>
                <a:gd name="connsiteX3" fmla="*/ 8485 w 3488920"/>
                <a:gd name="connsiteY3" fmla="*/ 2577465 h 5144701"/>
                <a:gd name="connsiteX4" fmla="*/ 9438 w 3488920"/>
                <a:gd name="connsiteY4" fmla="*/ 2608898 h 5144701"/>
                <a:gd name="connsiteX5" fmla="*/ 2531658 w 3488920"/>
                <a:gd name="connsiteY5" fmla="*/ 5132070 h 5144701"/>
                <a:gd name="connsiteX6" fmla="*/ 2574520 w 3488920"/>
                <a:gd name="connsiteY6" fmla="*/ 5133023 h 5144701"/>
                <a:gd name="connsiteX7" fmla="*/ 2987906 w 3488920"/>
                <a:gd name="connsiteY7" fmla="*/ 4719638 h 5144701"/>
                <a:gd name="connsiteX8" fmla="*/ 2987906 w 3488920"/>
                <a:gd name="connsiteY8" fmla="*/ 4672965 h 5144701"/>
                <a:gd name="connsiteX9" fmla="*/ 1331508 w 3488920"/>
                <a:gd name="connsiteY9" fmla="*/ 3019425 h 5144701"/>
                <a:gd name="connsiteX10" fmla="*/ 948603 w 3488920"/>
                <a:gd name="connsiteY10" fmla="*/ 2635568 h 5144701"/>
                <a:gd name="connsiteX11" fmla="*/ 947650 w 3488920"/>
                <a:gd name="connsiteY11" fmla="*/ 2552700 h 5144701"/>
                <a:gd name="connsiteX12" fmla="*/ 3455583 w 3488920"/>
                <a:gd name="connsiteY12" fmla="*/ 44768 h 5144701"/>
                <a:gd name="connsiteX13" fmla="*/ 3488920 w 3488920"/>
                <a:gd name="connsiteY13" fmla="*/ 953 h 5144701"/>
                <a:gd name="connsiteX14" fmla="*/ 3441295 w 3488920"/>
                <a:gd name="connsiteY14" fmla="*/ 953 h 514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88920" h="5144701">
                  <a:moveTo>
                    <a:pt x="3441295" y="953"/>
                  </a:moveTo>
                  <a:cubicBezTo>
                    <a:pt x="3177453" y="953"/>
                    <a:pt x="2914563" y="1905"/>
                    <a:pt x="2650720" y="0"/>
                  </a:cubicBezTo>
                  <a:cubicBezTo>
                    <a:pt x="2604048" y="0"/>
                    <a:pt x="2571663" y="12383"/>
                    <a:pt x="2538326" y="45720"/>
                  </a:cubicBezTo>
                  <a:cubicBezTo>
                    <a:pt x="1703935" y="882015"/>
                    <a:pt x="17058" y="2569845"/>
                    <a:pt x="8485" y="2577465"/>
                  </a:cubicBezTo>
                  <a:cubicBezTo>
                    <a:pt x="-3897" y="2588895"/>
                    <a:pt x="-1992" y="2597468"/>
                    <a:pt x="9438" y="2608898"/>
                  </a:cubicBezTo>
                  <a:cubicBezTo>
                    <a:pt x="83733" y="2682240"/>
                    <a:pt x="2387831" y="4986338"/>
                    <a:pt x="2531658" y="5132070"/>
                  </a:cubicBezTo>
                  <a:cubicBezTo>
                    <a:pt x="2547851" y="5148263"/>
                    <a:pt x="2558328" y="5149215"/>
                    <a:pt x="2574520" y="5133023"/>
                  </a:cubicBezTo>
                  <a:cubicBezTo>
                    <a:pt x="2634528" y="5070158"/>
                    <a:pt x="2910753" y="4794885"/>
                    <a:pt x="2987906" y="4719638"/>
                  </a:cubicBezTo>
                  <a:cubicBezTo>
                    <a:pt x="3006003" y="4702493"/>
                    <a:pt x="3006003" y="4691063"/>
                    <a:pt x="2987906" y="4672965"/>
                  </a:cubicBezTo>
                  <a:cubicBezTo>
                    <a:pt x="2813598" y="4499610"/>
                    <a:pt x="1331508" y="3019425"/>
                    <a:pt x="1331508" y="3019425"/>
                  </a:cubicBezTo>
                  <a:cubicBezTo>
                    <a:pt x="1203873" y="2890838"/>
                    <a:pt x="1078143" y="2761298"/>
                    <a:pt x="948603" y="2635568"/>
                  </a:cubicBezTo>
                  <a:cubicBezTo>
                    <a:pt x="915265" y="2603183"/>
                    <a:pt x="912408" y="2586990"/>
                    <a:pt x="947650" y="2552700"/>
                  </a:cubicBezTo>
                  <a:cubicBezTo>
                    <a:pt x="1784898" y="1716405"/>
                    <a:pt x="2620241" y="880110"/>
                    <a:pt x="3455583" y="44768"/>
                  </a:cubicBezTo>
                  <a:cubicBezTo>
                    <a:pt x="3467013" y="33338"/>
                    <a:pt x="3484158" y="24765"/>
                    <a:pt x="3488920" y="953"/>
                  </a:cubicBezTo>
                  <a:cubicBezTo>
                    <a:pt x="3471776" y="953"/>
                    <a:pt x="3456536" y="953"/>
                    <a:pt x="3441295" y="95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2CC83ED5-1529-4AD2-B5EC-5F823AD569DB}"/>
                </a:ext>
              </a:extLst>
            </p:cNvPr>
            <p:cNvSpPr/>
            <p:nvPr/>
          </p:nvSpPr>
          <p:spPr>
            <a:xfrm>
              <a:off x="4063055" y="396295"/>
              <a:ext cx="5143748" cy="3488920"/>
            </a:xfrm>
            <a:custGeom>
              <a:avLst/>
              <a:gdLst>
                <a:gd name="connsiteX0" fmla="*/ 5142796 w 5143748"/>
                <a:gd name="connsiteY0" fmla="*/ 3441296 h 3488920"/>
                <a:gd name="connsiteX1" fmla="*/ 5143749 w 5143748"/>
                <a:gd name="connsiteY1" fmla="*/ 2650721 h 3488920"/>
                <a:gd name="connsiteX2" fmla="*/ 5098029 w 5143748"/>
                <a:gd name="connsiteY2" fmla="*/ 2538326 h 3488920"/>
                <a:gd name="connsiteX3" fmla="*/ 2567236 w 5143748"/>
                <a:gd name="connsiteY3" fmla="*/ 8485 h 3488920"/>
                <a:gd name="connsiteX4" fmla="*/ 2535804 w 5143748"/>
                <a:gd name="connsiteY4" fmla="*/ 9438 h 3488920"/>
                <a:gd name="connsiteX5" fmla="*/ 12631 w 5143748"/>
                <a:gd name="connsiteY5" fmla="*/ 2531658 h 3488920"/>
                <a:gd name="connsiteX6" fmla="*/ 11679 w 5143748"/>
                <a:gd name="connsiteY6" fmla="*/ 2574521 h 3488920"/>
                <a:gd name="connsiteX7" fmla="*/ 425064 w 5143748"/>
                <a:gd name="connsiteY7" fmla="*/ 2987906 h 3488920"/>
                <a:gd name="connsiteX8" fmla="*/ 471736 w 5143748"/>
                <a:gd name="connsiteY8" fmla="*/ 2987906 h 3488920"/>
                <a:gd name="connsiteX9" fmla="*/ 2125276 w 5143748"/>
                <a:gd name="connsiteY9" fmla="*/ 1331508 h 3488920"/>
                <a:gd name="connsiteX10" fmla="*/ 2509134 w 5143748"/>
                <a:gd name="connsiteY10" fmla="*/ 948603 h 3488920"/>
                <a:gd name="connsiteX11" fmla="*/ 2592001 w 5143748"/>
                <a:gd name="connsiteY11" fmla="*/ 947651 h 3488920"/>
                <a:gd name="connsiteX12" fmla="*/ 5098981 w 5143748"/>
                <a:gd name="connsiteY12" fmla="*/ 3455583 h 3488920"/>
                <a:gd name="connsiteX13" fmla="*/ 5142796 w 5143748"/>
                <a:gd name="connsiteY13" fmla="*/ 3488921 h 3488920"/>
                <a:gd name="connsiteX14" fmla="*/ 5142796 w 5143748"/>
                <a:gd name="connsiteY14" fmla="*/ 3441296 h 3488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43748" h="3488920">
                  <a:moveTo>
                    <a:pt x="5142796" y="3441296"/>
                  </a:moveTo>
                  <a:cubicBezTo>
                    <a:pt x="5142796" y="3177453"/>
                    <a:pt x="5141844" y="2914563"/>
                    <a:pt x="5143749" y="2650721"/>
                  </a:cubicBezTo>
                  <a:cubicBezTo>
                    <a:pt x="5143749" y="2604048"/>
                    <a:pt x="5131367" y="2571663"/>
                    <a:pt x="5098029" y="2538326"/>
                  </a:cubicBezTo>
                  <a:cubicBezTo>
                    <a:pt x="4261734" y="1703936"/>
                    <a:pt x="2573904" y="17058"/>
                    <a:pt x="2567236" y="8485"/>
                  </a:cubicBezTo>
                  <a:cubicBezTo>
                    <a:pt x="2555806" y="-3897"/>
                    <a:pt x="2547234" y="-1992"/>
                    <a:pt x="2535804" y="9438"/>
                  </a:cubicBezTo>
                  <a:cubicBezTo>
                    <a:pt x="2462461" y="83733"/>
                    <a:pt x="158364" y="2387831"/>
                    <a:pt x="12631" y="2531658"/>
                  </a:cubicBezTo>
                  <a:cubicBezTo>
                    <a:pt x="-3561" y="2547851"/>
                    <a:pt x="-4514" y="2558328"/>
                    <a:pt x="11679" y="2574521"/>
                  </a:cubicBezTo>
                  <a:cubicBezTo>
                    <a:pt x="74544" y="2634528"/>
                    <a:pt x="349816" y="2910753"/>
                    <a:pt x="425064" y="2987906"/>
                  </a:cubicBezTo>
                  <a:cubicBezTo>
                    <a:pt x="442209" y="3006003"/>
                    <a:pt x="453639" y="3006003"/>
                    <a:pt x="471736" y="2987906"/>
                  </a:cubicBezTo>
                  <a:cubicBezTo>
                    <a:pt x="644139" y="2813598"/>
                    <a:pt x="2125276" y="1331508"/>
                    <a:pt x="2125276" y="1331508"/>
                  </a:cubicBezTo>
                  <a:cubicBezTo>
                    <a:pt x="2253864" y="1203873"/>
                    <a:pt x="2383404" y="1078143"/>
                    <a:pt x="2509134" y="948603"/>
                  </a:cubicBezTo>
                  <a:cubicBezTo>
                    <a:pt x="2541519" y="915265"/>
                    <a:pt x="2557711" y="912408"/>
                    <a:pt x="2592001" y="947651"/>
                  </a:cubicBezTo>
                  <a:cubicBezTo>
                    <a:pt x="3426391" y="1784898"/>
                    <a:pt x="4262686" y="2620241"/>
                    <a:pt x="5098981" y="3455583"/>
                  </a:cubicBezTo>
                  <a:cubicBezTo>
                    <a:pt x="5110411" y="3467013"/>
                    <a:pt x="5118984" y="3484158"/>
                    <a:pt x="5142796" y="3488921"/>
                  </a:cubicBezTo>
                  <a:cubicBezTo>
                    <a:pt x="5142796" y="3471776"/>
                    <a:pt x="5142796" y="3456535"/>
                    <a:pt x="5142796" y="344129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53BA0500-51CA-4A38-9E4C-97B6B9EFCE68}"/>
                </a:ext>
              </a:extLst>
            </p:cNvPr>
            <p:cNvSpPr/>
            <p:nvPr/>
          </p:nvSpPr>
          <p:spPr>
            <a:xfrm>
              <a:off x="5678743" y="1395101"/>
              <a:ext cx="3490825" cy="5144701"/>
            </a:xfrm>
            <a:custGeom>
              <a:avLst/>
              <a:gdLst>
                <a:gd name="connsiteX0" fmla="*/ 48578 w 3490825"/>
                <a:gd name="connsiteY0" fmla="*/ 5143749 h 5144701"/>
                <a:gd name="connsiteX1" fmla="*/ 839153 w 3490825"/>
                <a:gd name="connsiteY1" fmla="*/ 5144702 h 5144701"/>
                <a:gd name="connsiteX2" fmla="*/ 951548 w 3490825"/>
                <a:gd name="connsiteY2" fmla="*/ 5098982 h 5144701"/>
                <a:gd name="connsiteX3" fmla="*/ 3482340 w 3490825"/>
                <a:gd name="connsiteY3" fmla="*/ 2567236 h 5144701"/>
                <a:gd name="connsiteX4" fmla="*/ 3481388 w 3490825"/>
                <a:gd name="connsiteY4" fmla="*/ 2535804 h 5144701"/>
                <a:gd name="connsiteX5" fmla="*/ 959168 w 3490825"/>
                <a:gd name="connsiteY5" fmla="*/ 12631 h 5144701"/>
                <a:gd name="connsiteX6" fmla="*/ 916305 w 3490825"/>
                <a:gd name="connsiteY6" fmla="*/ 11679 h 5144701"/>
                <a:gd name="connsiteX7" fmla="*/ 502920 w 3490825"/>
                <a:gd name="connsiteY7" fmla="*/ 425064 h 5144701"/>
                <a:gd name="connsiteX8" fmla="*/ 502920 w 3490825"/>
                <a:gd name="connsiteY8" fmla="*/ 471736 h 5144701"/>
                <a:gd name="connsiteX9" fmla="*/ 2159318 w 3490825"/>
                <a:gd name="connsiteY9" fmla="*/ 2125276 h 5144701"/>
                <a:gd name="connsiteX10" fmla="*/ 2542223 w 3490825"/>
                <a:gd name="connsiteY10" fmla="*/ 2509134 h 5144701"/>
                <a:gd name="connsiteX11" fmla="*/ 2543175 w 3490825"/>
                <a:gd name="connsiteY11" fmla="*/ 2592001 h 5144701"/>
                <a:gd name="connsiteX12" fmla="*/ 33338 w 3490825"/>
                <a:gd name="connsiteY12" fmla="*/ 5099934 h 5144701"/>
                <a:gd name="connsiteX13" fmla="*/ 0 w 3490825"/>
                <a:gd name="connsiteY13" fmla="*/ 5143749 h 5144701"/>
                <a:gd name="connsiteX14" fmla="*/ 48578 w 3490825"/>
                <a:gd name="connsiteY14" fmla="*/ 5143749 h 5144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90825" h="5144701">
                  <a:moveTo>
                    <a:pt x="48578" y="5143749"/>
                  </a:moveTo>
                  <a:cubicBezTo>
                    <a:pt x="312420" y="5143749"/>
                    <a:pt x="575310" y="5142796"/>
                    <a:pt x="839153" y="5144702"/>
                  </a:cubicBezTo>
                  <a:cubicBezTo>
                    <a:pt x="885825" y="5144702"/>
                    <a:pt x="918210" y="5132319"/>
                    <a:pt x="951548" y="5098982"/>
                  </a:cubicBezTo>
                  <a:cubicBezTo>
                    <a:pt x="1786890" y="4262686"/>
                    <a:pt x="3473768" y="2574856"/>
                    <a:pt x="3482340" y="2567236"/>
                  </a:cubicBezTo>
                  <a:cubicBezTo>
                    <a:pt x="3494723" y="2555806"/>
                    <a:pt x="3492818" y="2547234"/>
                    <a:pt x="3481388" y="2535804"/>
                  </a:cubicBezTo>
                  <a:cubicBezTo>
                    <a:pt x="3407093" y="2462461"/>
                    <a:pt x="1102995" y="158364"/>
                    <a:pt x="959168" y="12631"/>
                  </a:cubicBezTo>
                  <a:cubicBezTo>
                    <a:pt x="942975" y="-3561"/>
                    <a:pt x="932498" y="-4514"/>
                    <a:pt x="916305" y="11679"/>
                  </a:cubicBezTo>
                  <a:cubicBezTo>
                    <a:pt x="856298" y="74544"/>
                    <a:pt x="580073" y="349816"/>
                    <a:pt x="502920" y="425064"/>
                  </a:cubicBezTo>
                  <a:cubicBezTo>
                    <a:pt x="484823" y="442209"/>
                    <a:pt x="484823" y="453639"/>
                    <a:pt x="502920" y="471736"/>
                  </a:cubicBezTo>
                  <a:cubicBezTo>
                    <a:pt x="677228" y="644139"/>
                    <a:pt x="2159318" y="2125276"/>
                    <a:pt x="2159318" y="2125276"/>
                  </a:cubicBezTo>
                  <a:cubicBezTo>
                    <a:pt x="2286953" y="2253864"/>
                    <a:pt x="2412683" y="2383404"/>
                    <a:pt x="2542223" y="2509134"/>
                  </a:cubicBezTo>
                  <a:cubicBezTo>
                    <a:pt x="2575560" y="2541519"/>
                    <a:pt x="2578418" y="2557711"/>
                    <a:pt x="2543175" y="2592001"/>
                  </a:cubicBezTo>
                  <a:cubicBezTo>
                    <a:pt x="1704975" y="3427344"/>
                    <a:pt x="869633" y="4263639"/>
                    <a:pt x="33338" y="5099934"/>
                  </a:cubicBezTo>
                  <a:cubicBezTo>
                    <a:pt x="21908" y="5111364"/>
                    <a:pt x="4763" y="5119936"/>
                    <a:pt x="0" y="5143749"/>
                  </a:cubicBezTo>
                  <a:cubicBezTo>
                    <a:pt x="18098" y="5143749"/>
                    <a:pt x="33338" y="5143749"/>
                    <a:pt x="48578" y="514374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A34D3BD-3248-4544-932E-6868EBE15CA3}"/>
                </a:ext>
              </a:extLst>
            </p:cNvPr>
            <p:cNvSpPr/>
            <p:nvPr/>
          </p:nvSpPr>
          <p:spPr>
            <a:xfrm>
              <a:off x="3019425" y="3003201"/>
              <a:ext cx="5144700" cy="3490825"/>
            </a:xfrm>
            <a:custGeom>
              <a:avLst/>
              <a:gdLst>
                <a:gd name="connsiteX0" fmla="*/ 953 w 5144701"/>
                <a:gd name="connsiteY0" fmla="*/ 48578 h 3490825"/>
                <a:gd name="connsiteX1" fmla="*/ 0 w 5144701"/>
                <a:gd name="connsiteY1" fmla="*/ 839153 h 3490825"/>
                <a:gd name="connsiteX2" fmla="*/ 45720 w 5144701"/>
                <a:gd name="connsiteY2" fmla="*/ 951547 h 3490825"/>
                <a:gd name="connsiteX3" fmla="*/ 2577465 w 5144701"/>
                <a:gd name="connsiteY3" fmla="*/ 3482340 h 3490825"/>
                <a:gd name="connsiteX4" fmla="*/ 2608898 w 5144701"/>
                <a:gd name="connsiteY4" fmla="*/ 3481387 h 3490825"/>
                <a:gd name="connsiteX5" fmla="*/ 5132070 w 5144701"/>
                <a:gd name="connsiteY5" fmla="*/ 959167 h 3490825"/>
                <a:gd name="connsiteX6" fmla="*/ 5133023 w 5144701"/>
                <a:gd name="connsiteY6" fmla="*/ 916305 h 3490825"/>
                <a:gd name="connsiteX7" fmla="*/ 4719638 w 5144701"/>
                <a:gd name="connsiteY7" fmla="*/ 502920 h 3490825"/>
                <a:gd name="connsiteX8" fmla="*/ 4672965 w 5144701"/>
                <a:gd name="connsiteY8" fmla="*/ 502920 h 3490825"/>
                <a:gd name="connsiteX9" fmla="*/ 3019425 w 5144701"/>
                <a:gd name="connsiteY9" fmla="*/ 2158365 h 3490825"/>
                <a:gd name="connsiteX10" fmla="*/ 2635568 w 5144701"/>
                <a:gd name="connsiteY10" fmla="*/ 2541270 h 3490825"/>
                <a:gd name="connsiteX11" fmla="*/ 2552700 w 5144701"/>
                <a:gd name="connsiteY11" fmla="*/ 2542223 h 3490825"/>
                <a:gd name="connsiteX12" fmla="*/ 44768 w 5144701"/>
                <a:gd name="connsiteY12" fmla="*/ 33338 h 3490825"/>
                <a:gd name="connsiteX13" fmla="*/ 953 w 5144701"/>
                <a:gd name="connsiteY13" fmla="*/ 0 h 3490825"/>
                <a:gd name="connsiteX14" fmla="*/ 953 w 5144701"/>
                <a:gd name="connsiteY14" fmla="*/ 48578 h 349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144701" h="3490825">
                  <a:moveTo>
                    <a:pt x="953" y="48578"/>
                  </a:moveTo>
                  <a:cubicBezTo>
                    <a:pt x="953" y="312420"/>
                    <a:pt x="1905" y="575310"/>
                    <a:pt x="0" y="839153"/>
                  </a:cubicBezTo>
                  <a:cubicBezTo>
                    <a:pt x="0" y="885825"/>
                    <a:pt x="12383" y="918210"/>
                    <a:pt x="45720" y="951547"/>
                  </a:cubicBezTo>
                  <a:cubicBezTo>
                    <a:pt x="882015" y="1786890"/>
                    <a:pt x="2569845" y="3473767"/>
                    <a:pt x="2577465" y="3482340"/>
                  </a:cubicBezTo>
                  <a:cubicBezTo>
                    <a:pt x="2588895" y="3494723"/>
                    <a:pt x="2597468" y="3492817"/>
                    <a:pt x="2608898" y="3481387"/>
                  </a:cubicBezTo>
                  <a:cubicBezTo>
                    <a:pt x="2682240" y="3407092"/>
                    <a:pt x="4986338" y="1102995"/>
                    <a:pt x="5132070" y="959167"/>
                  </a:cubicBezTo>
                  <a:cubicBezTo>
                    <a:pt x="5148263" y="942975"/>
                    <a:pt x="5149215" y="932497"/>
                    <a:pt x="5133023" y="916305"/>
                  </a:cubicBezTo>
                  <a:cubicBezTo>
                    <a:pt x="5070158" y="856297"/>
                    <a:pt x="4794885" y="580072"/>
                    <a:pt x="4719638" y="502920"/>
                  </a:cubicBezTo>
                  <a:cubicBezTo>
                    <a:pt x="4702493" y="484822"/>
                    <a:pt x="4691063" y="484822"/>
                    <a:pt x="4672965" y="502920"/>
                  </a:cubicBezTo>
                  <a:cubicBezTo>
                    <a:pt x="4499610" y="676275"/>
                    <a:pt x="3019425" y="2158365"/>
                    <a:pt x="3019425" y="2158365"/>
                  </a:cubicBezTo>
                  <a:cubicBezTo>
                    <a:pt x="2890838" y="2286000"/>
                    <a:pt x="2761298" y="2411730"/>
                    <a:pt x="2635568" y="2541270"/>
                  </a:cubicBezTo>
                  <a:cubicBezTo>
                    <a:pt x="2603183" y="2574608"/>
                    <a:pt x="2586990" y="2577465"/>
                    <a:pt x="2552700" y="2542223"/>
                  </a:cubicBezTo>
                  <a:cubicBezTo>
                    <a:pt x="1716405" y="1704975"/>
                    <a:pt x="880110" y="869632"/>
                    <a:pt x="44768" y="33338"/>
                  </a:cubicBezTo>
                  <a:cubicBezTo>
                    <a:pt x="33338" y="21907"/>
                    <a:pt x="24765" y="4763"/>
                    <a:pt x="953" y="0"/>
                  </a:cubicBezTo>
                  <a:cubicBezTo>
                    <a:pt x="953" y="18097"/>
                    <a:pt x="953" y="33338"/>
                    <a:pt x="953" y="48578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Donut 66">
            <a:extLst>
              <a:ext uri="{FF2B5EF4-FFF2-40B4-BE49-F238E27FC236}">
                <a16:creationId xmlns:a16="http://schemas.microsoft.com/office/drawing/2014/main" id="{BE5A9E2C-B5DE-40EA-9FC9-9A5905C5F1DA}"/>
              </a:ext>
            </a:extLst>
          </p:cNvPr>
          <p:cNvSpPr/>
          <p:nvPr/>
        </p:nvSpPr>
        <p:spPr>
          <a:xfrm>
            <a:off x="6150203" y="4050031"/>
            <a:ext cx="701030" cy="70103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9" name="Straight Connector 9">
            <a:extLst>
              <a:ext uri="{FF2B5EF4-FFF2-40B4-BE49-F238E27FC236}">
                <a16:creationId xmlns:a16="http://schemas.microsoft.com/office/drawing/2014/main" id="{4B14A9D2-E6B6-4B8E-9FB1-6641006EE3BF}"/>
              </a:ext>
            </a:extLst>
          </p:cNvPr>
          <p:cNvCxnSpPr>
            <a:cxnSpLocks/>
          </p:cNvCxnSpPr>
          <p:nvPr/>
        </p:nvCxnSpPr>
        <p:spPr>
          <a:xfrm>
            <a:off x="6851232" y="4400545"/>
            <a:ext cx="4206240" cy="4070"/>
          </a:xfrm>
          <a:prstGeom prst="line">
            <a:avLst/>
          </a:prstGeom>
          <a:ln w="1905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그룹 2">
            <a:extLst>
              <a:ext uri="{FF2B5EF4-FFF2-40B4-BE49-F238E27FC236}">
                <a16:creationId xmlns:a16="http://schemas.microsoft.com/office/drawing/2014/main" id="{94847875-E69C-49BA-91BA-C48F68FB1455}"/>
              </a:ext>
            </a:extLst>
          </p:cNvPr>
          <p:cNvGrpSpPr/>
          <p:nvPr/>
        </p:nvGrpSpPr>
        <p:grpSpPr>
          <a:xfrm>
            <a:off x="7092712" y="4098239"/>
            <a:ext cx="3723281" cy="758119"/>
            <a:chOff x="8736091" y="4094174"/>
            <a:chExt cx="2493362" cy="75811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C768F8-C4E5-4B30-86A1-0DFB6B7AEDF5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A39B607-12B1-449B-9DFB-F66697DBC040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3" name="Donut 59">
            <a:extLst>
              <a:ext uri="{FF2B5EF4-FFF2-40B4-BE49-F238E27FC236}">
                <a16:creationId xmlns:a16="http://schemas.microsoft.com/office/drawing/2014/main" id="{B1EBEE87-7BE1-4902-889A-E048309755AC}"/>
              </a:ext>
            </a:extLst>
          </p:cNvPr>
          <p:cNvSpPr/>
          <p:nvPr/>
        </p:nvSpPr>
        <p:spPr>
          <a:xfrm>
            <a:off x="5148193" y="1751057"/>
            <a:ext cx="701030" cy="70103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4" name="Straight Connector 14">
            <a:extLst>
              <a:ext uri="{FF2B5EF4-FFF2-40B4-BE49-F238E27FC236}">
                <a16:creationId xmlns:a16="http://schemas.microsoft.com/office/drawing/2014/main" id="{5A42FE89-F3C3-422B-BDF1-BBF9738BC98D}"/>
              </a:ext>
            </a:extLst>
          </p:cNvPr>
          <p:cNvCxnSpPr>
            <a:cxnSpLocks/>
          </p:cNvCxnSpPr>
          <p:nvPr/>
        </p:nvCxnSpPr>
        <p:spPr>
          <a:xfrm>
            <a:off x="5849222" y="2101572"/>
            <a:ext cx="5212080" cy="0"/>
          </a:xfrm>
          <a:prstGeom prst="line">
            <a:avLst/>
          </a:prstGeom>
          <a:ln w="1905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6">
            <a:extLst>
              <a:ext uri="{FF2B5EF4-FFF2-40B4-BE49-F238E27FC236}">
                <a16:creationId xmlns:a16="http://schemas.microsoft.com/office/drawing/2014/main" id="{BC6A7AC9-FBEB-4C0B-98C3-562295651986}"/>
              </a:ext>
            </a:extLst>
          </p:cNvPr>
          <p:cNvGrpSpPr/>
          <p:nvPr/>
        </p:nvGrpSpPr>
        <p:grpSpPr>
          <a:xfrm>
            <a:off x="6305356" y="1799243"/>
            <a:ext cx="4504311" cy="758119"/>
            <a:chOff x="8306211" y="1865918"/>
            <a:chExt cx="2909365" cy="7581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9CA47F-558A-4197-B46A-40BA6123FCD2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BE31A6C-EE37-44F0-951F-D7B4575BAEDF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Donut 60">
            <a:extLst>
              <a:ext uri="{FF2B5EF4-FFF2-40B4-BE49-F238E27FC236}">
                <a16:creationId xmlns:a16="http://schemas.microsoft.com/office/drawing/2014/main" id="{E8F27837-5285-4855-83DB-FEDF9C54533E}"/>
              </a:ext>
            </a:extLst>
          </p:cNvPr>
          <p:cNvSpPr/>
          <p:nvPr/>
        </p:nvSpPr>
        <p:spPr>
          <a:xfrm>
            <a:off x="5148193" y="5267839"/>
            <a:ext cx="701030" cy="70103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Straight Connector 19">
            <a:extLst>
              <a:ext uri="{FF2B5EF4-FFF2-40B4-BE49-F238E27FC236}">
                <a16:creationId xmlns:a16="http://schemas.microsoft.com/office/drawing/2014/main" id="{05F47592-FFD2-4287-86DB-4E11C6783920}"/>
              </a:ext>
            </a:extLst>
          </p:cNvPr>
          <p:cNvCxnSpPr>
            <a:cxnSpLocks/>
          </p:cNvCxnSpPr>
          <p:nvPr/>
        </p:nvCxnSpPr>
        <p:spPr>
          <a:xfrm>
            <a:off x="5849222" y="5618354"/>
            <a:ext cx="5212080" cy="0"/>
          </a:xfrm>
          <a:prstGeom prst="line">
            <a:avLst/>
          </a:prstGeom>
          <a:ln w="19050">
            <a:solidFill>
              <a:schemeClr val="accent4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그룹 7">
            <a:extLst>
              <a:ext uri="{FF2B5EF4-FFF2-40B4-BE49-F238E27FC236}">
                <a16:creationId xmlns:a16="http://schemas.microsoft.com/office/drawing/2014/main" id="{CF71187F-A9C8-45E3-80B1-96C755D22E22}"/>
              </a:ext>
            </a:extLst>
          </p:cNvPr>
          <p:cNvGrpSpPr/>
          <p:nvPr/>
        </p:nvGrpSpPr>
        <p:grpSpPr>
          <a:xfrm>
            <a:off x="6305356" y="5308102"/>
            <a:ext cx="4504311" cy="767847"/>
            <a:chOff x="8306211" y="5374777"/>
            <a:chExt cx="2909365" cy="76784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8C26FC-5390-43FE-807C-9FF21DA2C58E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92CA5B7-F177-4FDE-B56E-4D67AA23FA9D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Donut 61">
            <a:extLst>
              <a:ext uri="{FF2B5EF4-FFF2-40B4-BE49-F238E27FC236}">
                <a16:creationId xmlns:a16="http://schemas.microsoft.com/office/drawing/2014/main" id="{0362ACED-F207-47C0-BC81-36BCE9409076}"/>
              </a:ext>
            </a:extLst>
          </p:cNvPr>
          <p:cNvSpPr/>
          <p:nvPr/>
        </p:nvSpPr>
        <p:spPr>
          <a:xfrm>
            <a:off x="6150203" y="2818627"/>
            <a:ext cx="701030" cy="70103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4" name="Straight Connector 24">
            <a:extLst>
              <a:ext uri="{FF2B5EF4-FFF2-40B4-BE49-F238E27FC236}">
                <a16:creationId xmlns:a16="http://schemas.microsoft.com/office/drawing/2014/main" id="{F59608BD-1A61-4E0C-AB26-C5C4DBF17C19}"/>
              </a:ext>
            </a:extLst>
          </p:cNvPr>
          <p:cNvCxnSpPr>
            <a:cxnSpLocks/>
          </p:cNvCxnSpPr>
          <p:nvPr/>
        </p:nvCxnSpPr>
        <p:spPr>
          <a:xfrm>
            <a:off x="6851232" y="3169143"/>
            <a:ext cx="4206240" cy="4070"/>
          </a:xfrm>
          <a:prstGeom prst="line">
            <a:avLst/>
          </a:prstGeom>
          <a:ln w="1905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그룹 5">
            <a:extLst>
              <a:ext uri="{FF2B5EF4-FFF2-40B4-BE49-F238E27FC236}">
                <a16:creationId xmlns:a16="http://schemas.microsoft.com/office/drawing/2014/main" id="{DFE5A924-DB5D-4706-9E45-6C2F37CB1ADE}"/>
              </a:ext>
            </a:extLst>
          </p:cNvPr>
          <p:cNvGrpSpPr/>
          <p:nvPr/>
        </p:nvGrpSpPr>
        <p:grpSpPr>
          <a:xfrm>
            <a:off x="7062023" y="2867032"/>
            <a:ext cx="3723281" cy="767847"/>
            <a:chOff x="8697852" y="2990115"/>
            <a:chExt cx="2493362" cy="76784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D23B06-6572-489C-8796-D92BDA757437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704C20B-A01A-40EA-8064-22429D94B0C2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Rectangle 30">
            <a:extLst>
              <a:ext uri="{FF2B5EF4-FFF2-40B4-BE49-F238E27FC236}">
                <a16:creationId xmlns:a16="http://schemas.microsoft.com/office/drawing/2014/main" id="{EC73EE5A-836C-4A63-A3EE-2072E29EDCB6}"/>
              </a:ext>
            </a:extLst>
          </p:cNvPr>
          <p:cNvSpPr/>
          <p:nvPr/>
        </p:nvSpPr>
        <p:spPr>
          <a:xfrm>
            <a:off x="6360993" y="3011948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ame 17">
            <a:extLst>
              <a:ext uri="{FF2B5EF4-FFF2-40B4-BE49-F238E27FC236}">
                <a16:creationId xmlns:a16="http://schemas.microsoft.com/office/drawing/2014/main" id="{5CE6DB73-1C5D-46DE-A260-FFC35BFF3A81}"/>
              </a:ext>
            </a:extLst>
          </p:cNvPr>
          <p:cNvSpPr/>
          <p:nvPr/>
        </p:nvSpPr>
        <p:spPr>
          <a:xfrm>
            <a:off x="5348542" y="1945842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5B39C38A-93BB-4F97-A55C-838146E99DF1}"/>
              </a:ext>
            </a:extLst>
          </p:cNvPr>
          <p:cNvSpPr/>
          <p:nvPr/>
        </p:nvSpPr>
        <p:spPr>
          <a:xfrm rot="16200000">
            <a:off x="5358177" y="5441855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Donut 39">
            <a:extLst>
              <a:ext uri="{FF2B5EF4-FFF2-40B4-BE49-F238E27FC236}">
                <a16:creationId xmlns:a16="http://schemas.microsoft.com/office/drawing/2014/main" id="{97F9E5B3-F112-4B23-A25B-C3EDF8B47977}"/>
              </a:ext>
            </a:extLst>
          </p:cNvPr>
          <p:cNvSpPr/>
          <p:nvPr/>
        </p:nvSpPr>
        <p:spPr>
          <a:xfrm>
            <a:off x="6305356" y="4205147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Freeform 55">
            <a:extLst>
              <a:ext uri="{FF2B5EF4-FFF2-40B4-BE49-F238E27FC236}">
                <a16:creationId xmlns:a16="http://schemas.microsoft.com/office/drawing/2014/main" id="{466B4CF3-72F0-46D2-9124-4F79653CFF5A}"/>
              </a:ext>
            </a:extLst>
          </p:cNvPr>
          <p:cNvSpPr/>
          <p:nvPr/>
        </p:nvSpPr>
        <p:spPr>
          <a:xfrm rot="2700000">
            <a:off x="2761746" y="3422055"/>
            <a:ext cx="400192" cy="98060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B0853B-D2AD-43B8-B37A-08A44249DE2D}"/>
              </a:ext>
            </a:extLst>
          </p:cNvPr>
          <p:cNvSpPr txBox="1"/>
          <p:nvPr/>
        </p:nvSpPr>
        <p:spPr>
          <a:xfrm>
            <a:off x="0" y="148834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grpSp>
        <p:nvGrpSpPr>
          <p:cNvPr id="12" name="Group 6">
            <a:extLst>
              <a:ext uri="{FF2B5EF4-FFF2-40B4-BE49-F238E27FC236}">
                <a16:creationId xmlns:a16="http://schemas.microsoft.com/office/drawing/2014/main" id="{B2E051DA-E5F3-480A-8A0C-4D98648CD373}"/>
              </a:ext>
            </a:extLst>
          </p:cNvPr>
          <p:cNvGrpSpPr/>
          <p:nvPr/>
        </p:nvGrpSpPr>
        <p:grpSpPr>
          <a:xfrm>
            <a:off x="4516102" y="5358512"/>
            <a:ext cx="3159797" cy="1191037"/>
            <a:chOff x="4822352" y="1916832"/>
            <a:chExt cx="3422056" cy="1191037"/>
          </a:xfrm>
        </p:grpSpPr>
        <p:sp>
          <p:nvSpPr>
            <p:cNvPr id="13" name="Text Placeholder 10">
              <a:extLst>
                <a:ext uri="{FF2B5EF4-FFF2-40B4-BE49-F238E27FC236}">
                  <a16:creationId xmlns:a16="http://schemas.microsoft.com/office/drawing/2014/main" id="{2E64DEE4-73CC-4163-B518-0397C02DE10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3F46CFE-FC0F-47D4-B18C-9094725FD25E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77AC2487-07CB-4D4A-B083-8B76C3202258}"/>
              </a:ext>
            </a:extLst>
          </p:cNvPr>
          <p:cNvCxnSpPr>
            <a:cxnSpLocks/>
          </p:cNvCxnSpPr>
          <p:nvPr/>
        </p:nvCxnSpPr>
        <p:spPr>
          <a:xfrm>
            <a:off x="4072995" y="5464258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5">
            <a:extLst>
              <a:ext uri="{FF2B5EF4-FFF2-40B4-BE49-F238E27FC236}">
                <a16:creationId xmlns:a16="http://schemas.microsoft.com/office/drawing/2014/main" id="{0EB33DFB-C890-4756-85B9-D8AB6C59BF75}"/>
              </a:ext>
            </a:extLst>
          </p:cNvPr>
          <p:cNvCxnSpPr>
            <a:cxnSpLocks/>
          </p:cNvCxnSpPr>
          <p:nvPr/>
        </p:nvCxnSpPr>
        <p:spPr>
          <a:xfrm>
            <a:off x="8119006" y="5464258"/>
            <a:ext cx="0" cy="979544"/>
          </a:xfrm>
          <a:prstGeom prst="line">
            <a:avLst/>
          </a:prstGeom>
          <a:ln w="317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6">
            <a:extLst>
              <a:ext uri="{FF2B5EF4-FFF2-40B4-BE49-F238E27FC236}">
                <a16:creationId xmlns:a16="http://schemas.microsoft.com/office/drawing/2014/main" id="{BF0B44AA-621A-4632-BA5C-3D4C12DA0D6E}"/>
              </a:ext>
            </a:extLst>
          </p:cNvPr>
          <p:cNvGrpSpPr/>
          <p:nvPr/>
        </p:nvGrpSpPr>
        <p:grpSpPr>
          <a:xfrm>
            <a:off x="470091" y="5358512"/>
            <a:ext cx="3159797" cy="1191037"/>
            <a:chOff x="4822352" y="1916832"/>
            <a:chExt cx="3422056" cy="1191037"/>
          </a:xfrm>
        </p:grpSpPr>
        <p:sp>
          <p:nvSpPr>
            <p:cNvPr id="7" name="Text Placeholder 10">
              <a:extLst>
                <a:ext uri="{FF2B5EF4-FFF2-40B4-BE49-F238E27FC236}">
                  <a16:creationId xmlns:a16="http://schemas.microsoft.com/office/drawing/2014/main" id="{93039350-2571-45D5-9682-EF703D978A6F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9998E9-D1FA-4D34-BE41-BBC8C1538BAC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DB2BCC09-0377-4E13-87C5-CFD1B324891A}"/>
              </a:ext>
            </a:extLst>
          </p:cNvPr>
          <p:cNvGrpSpPr/>
          <p:nvPr/>
        </p:nvGrpSpPr>
        <p:grpSpPr>
          <a:xfrm>
            <a:off x="8562112" y="5358512"/>
            <a:ext cx="3159797" cy="1191037"/>
            <a:chOff x="4822352" y="1916832"/>
            <a:chExt cx="3422056" cy="1191037"/>
          </a:xfrm>
        </p:grpSpPr>
        <p:sp>
          <p:nvSpPr>
            <p:cNvPr id="10" name="Text Placeholder 10">
              <a:extLst>
                <a:ext uri="{FF2B5EF4-FFF2-40B4-BE49-F238E27FC236}">
                  <a16:creationId xmlns:a16="http://schemas.microsoft.com/office/drawing/2014/main" id="{BB79D862-B38F-4979-B5EC-0987EBF3DFBD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D7AC69-1423-47B4-965B-DCD9AF2742B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9AC48A2-34F7-42A3-9190-FEE7D57A76D2}"/>
              </a:ext>
            </a:extLst>
          </p:cNvPr>
          <p:cNvSpPr txBox="1"/>
          <p:nvPr/>
        </p:nvSpPr>
        <p:spPr>
          <a:xfrm>
            <a:off x="0" y="5798924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1">
            <a:extLst>
              <a:ext uri="{FF2B5EF4-FFF2-40B4-BE49-F238E27FC236}">
                <a16:creationId xmlns:a16="http://schemas.microsoft.com/office/drawing/2014/main" id="{C3B256B6-EE55-4378-8B59-C20971C0C834}"/>
              </a:ext>
            </a:extLst>
          </p:cNvPr>
          <p:cNvGrpSpPr/>
          <p:nvPr/>
        </p:nvGrpSpPr>
        <p:grpSpPr>
          <a:xfrm>
            <a:off x="2215513" y="1032658"/>
            <a:ext cx="3488745" cy="1112363"/>
            <a:chOff x="1797648" y="951079"/>
            <a:chExt cx="3488745" cy="111236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4566CA-3666-479E-88E6-08CC75A64BA5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83F7FB-BA6E-4758-93B0-D7432CE798CA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CF791AC-DE48-4039-A8D3-2370864B84F7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9" name="Straight Connector 5">
            <a:extLst>
              <a:ext uri="{FF2B5EF4-FFF2-40B4-BE49-F238E27FC236}">
                <a16:creationId xmlns:a16="http://schemas.microsoft.com/office/drawing/2014/main" id="{423D0210-8385-47FC-A100-A3DF7D5BB76C}"/>
              </a:ext>
            </a:extLst>
          </p:cNvPr>
          <p:cNvCxnSpPr>
            <a:cxnSpLocks/>
          </p:cNvCxnSpPr>
          <p:nvPr/>
        </p:nvCxnSpPr>
        <p:spPr>
          <a:xfrm flipV="1">
            <a:off x="1975727" y="1417378"/>
            <a:ext cx="4328802" cy="26860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6">
            <a:extLst>
              <a:ext uri="{FF2B5EF4-FFF2-40B4-BE49-F238E27FC236}">
                <a16:creationId xmlns:a16="http://schemas.microsoft.com/office/drawing/2014/main" id="{7633E9F8-8473-4E9C-A102-C36E1B684BC9}"/>
              </a:ext>
            </a:extLst>
          </p:cNvPr>
          <p:cNvSpPr/>
          <p:nvPr/>
        </p:nvSpPr>
        <p:spPr>
          <a:xfrm>
            <a:off x="1221255" y="1064779"/>
            <a:ext cx="745346" cy="745346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27A278-1C03-4FDA-BB60-B63C1ACB222B}"/>
              </a:ext>
            </a:extLst>
          </p:cNvPr>
          <p:cNvSpPr txBox="1"/>
          <p:nvPr/>
        </p:nvSpPr>
        <p:spPr>
          <a:xfrm>
            <a:off x="1307274" y="1209387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8">
            <a:extLst>
              <a:ext uri="{FF2B5EF4-FFF2-40B4-BE49-F238E27FC236}">
                <a16:creationId xmlns:a16="http://schemas.microsoft.com/office/drawing/2014/main" id="{8BD55490-BE8E-4943-B503-26151BA4AD31}"/>
              </a:ext>
            </a:extLst>
          </p:cNvPr>
          <p:cNvGrpSpPr/>
          <p:nvPr/>
        </p:nvGrpSpPr>
        <p:grpSpPr>
          <a:xfrm>
            <a:off x="2215513" y="2468790"/>
            <a:ext cx="3488745" cy="1112363"/>
            <a:chOff x="1797648" y="951079"/>
            <a:chExt cx="3488745" cy="111236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80A204-E0DC-4F94-A990-4E8ECAF699F7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0892073-E26A-40CD-82BF-FB1893BAF703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648C16E-A388-4403-AA46-D8E86B51FA41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90B0247A-84C2-4688-88D3-60A2712E2D23}"/>
              </a:ext>
            </a:extLst>
          </p:cNvPr>
          <p:cNvCxnSpPr>
            <a:cxnSpLocks/>
          </p:cNvCxnSpPr>
          <p:nvPr/>
        </p:nvCxnSpPr>
        <p:spPr>
          <a:xfrm flipV="1">
            <a:off x="1975727" y="2853510"/>
            <a:ext cx="4328802" cy="26860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3">
            <a:extLst>
              <a:ext uri="{FF2B5EF4-FFF2-40B4-BE49-F238E27FC236}">
                <a16:creationId xmlns:a16="http://schemas.microsoft.com/office/drawing/2014/main" id="{4B2BCD00-5DEA-4212-BE82-A708DA26776E}"/>
              </a:ext>
            </a:extLst>
          </p:cNvPr>
          <p:cNvSpPr/>
          <p:nvPr/>
        </p:nvSpPr>
        <p:spPr>
          <a:xfrm>
            <a:off x="1221255" y="2500911"/>
            <a:ext cx="745346" cy="745346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BC26A6-F864-47EB-809A-022E3EF806FB}"/>
              </a:ext>
            </a:extLst>
          </p:cNvPr>
          <p:cNvSpPr txBox="1"/>
          <p:nvPr/>
        </p:nvSpPr>
        <p:spPr>
          <a:xfrm>
            <a:off x="1307274" y="2645519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5">
            <a:extLst>
              <a:ext uri="{FF2B5EF4-FFF2-40B4-BE49-F238E27FC236}">
                <a16:creationId xmlns:a16="http://schemas.microsoft.com/office/drawing/2014/main" id="{2543875D-56CD-469F-B44D-A5860000321B}"/>
              </a:ext>
            </a:extLst>
          </p:cNvPr>
          <p:cNvGrpSpPr/>
          <p:nvPr/>
        </p:nvGrpSpPr>
        <p:grpSpPr>
          <a:xfrm>
            <a:off x="2215513" y="3904922"/>
            <a:ext cx="3488745" cy="1112363"/>
            <a:chOff x="1797648" y="951079"/>
            <a:chExt cx="3488745" cy="11123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F40788-AE3D-4613-8564-9F700E8EBDE9}"/>
                </a:ext>
              </a:extLst>
            </p:cNvPr>
            <p:cNvSpPr txBox="1"/>
            <p:nvPr/>
          </p:nvSpPr>
          <p:spPr>
            <a:xfrm>
              <a:off x="1797648" y="951079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bg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1E65302-DF45-4C36-8554-10399770D456}"/>
                </a:ext>
              </a:extLst>
            </p:cNvPr>
            <p:cNvSpPr txBox="1"/>
            <p:nvPr/>
          </p:nvSpPr>
          <p:spPr>
            <a:xfrm>
              <a:off x="2147566" y="1463278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D39C48-29D3-4CDF-A591-E25C2D9EE53F}"/>
                </a:ext>
              </a:extLst>
            </p:cNvPr>
            <p:cNvSpPr txBox="1"/>
            <p:nvPr/>
          </p:nvSpPr>
          <p:spPr>
            <a:xfrm>
              <a:off x="2147566" y="1786443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3" name="Straight Connector 19">
            <a:extLst>
              <a:ext uri="{FF2B5EF4-FFF2-40B4-BE49-F238E27FC236}">
                <a16:creationId xmlns:a16="http://schemas.microsoft.com/office/drawing/2014/main" id="{25A46220-08EE-4117-984F-B30ABA9483E3}"/>
              </a:ext>
            </a:extLst>
          </p:cNvPr>
          <p:cNvCxnSpPr>
            <a:cxnSpLocks/>
          </p:cNvCxnSpPr>
          <p:nvPr/>
        </p:nvCxnSpPr>
        <p:spPr>
          <a:xfrm flipV="1">
            <a:off x="1975727" y="4289642"/>
            <a:ext cx="4328802" cy="26860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0">
            <a:extLst>
              <a:ext uri="{FF2B5EF4-FFF2-40B4-BE49-F238E27FC236}">
                <a16:creationId xmlns:a16="http://schemas.microsoft.com/office/drawing/2014/main" id="{9CE94057-B4F0-4253-8740-A3CA5877CA98}"/>
              </a:ext>
            </a:extLst>
          </p:cNvPr>
          <p:cNvSpPr/>
          <p:nvPr/>
        </p:nvSpPr>
        <p:spPr>
          <a:xfrm>
            <a:off x="1221255" y="3937043"/>
            <a:ext cx="745346" cy="745346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3AC636-D037-487C-8EA7-F10FA4B8355B}"/>
              </a:ext>
            </a:extLst>
          </p:cNvPr>
          <p:cNvSpPr txBox="1"/>
          <p:nvPr/>
        </p:nvSpPr>
        <p:spPr>
          <a:xfrm>
            <a:off x="1307274" y="4081651"/>
            <a:ext cx="5667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8">
            <a:extLst>
              <a:ext uri="{FF2B5EF4-FFF2-40B4-BE49-F238E27FC236}">
                <a16:creationId xmlns:a16="http://schemas.microsoft.com/office/drawing/2014/main" id="{A1B759B7-ECBD-4261-93EB-01BBD357F1D9}"/>
              </a:ext>
            </a:extLst>
          </p:cNvPr>
          <p:cNvGrpSpPr/>
          <p:nvPr/>
        </p:nvGrpSpPr>
        <p:grpSpPr>
          <a:xfrm>
            <a:off x="753722" y="1931696"/>
            <a:ext cx="5247028" cy="4213807"/>
            <a:chOff x="1420472" y="1535259"/>
            <a:chExt cx="4937166" cy="3964962"/>
          </a:xfrm>
        </p:grpSpPr>
        <p:grpSp>
          <p:nvGrpSpPr>
            <p:cNvPr id="4" name="Group 38">
              <a:extLst>
                <a:ext uri="{FF2B5EF4-FFF2-40B4-BE49-F238E27FC236}">
                  <a16:creationId xmlns:a16="http://schemas.microsoft.com/office/drawing/2014/main" id="{D800ECA4-6332-45A1-B455-B456C2F76191}"/>
                </a:ext>
              </a:extLst>
            </p:cNvPr>
            <p:cNvGrpSpPr/>
            <p:nvPr/>
          </p:nvGrpSpPr>
          <p:grpSpPr>
            <a:xfrm>
              <a:off x="4600876" y="3128886"/>
              <a:ext cx="1756762" cy="1352719"/>
              <a:chOff x="7607865" y="2965768"/>
              <a:chExt cx="1007571" cy="775837"/>
            </a:xfrm>
          </p:grpSpPr>
          <p:sp>
            <p:nvSpPr>
              <p:cNvPr id="23" name="Freeform: Shape 39">
                <a:extLst>
                  <a:ext uri="{FF2B5EF4-FFF2-40B4-BE49-F238E27FC236}">
                    <a16:creationId xmlns:a16="http://schemas.microsoft.com/office/drawing/2014/main" id="{70C305D3-BF08-4632-9D04-8F78ECF760A4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40">
                <a:extLst>
                  <a:ext uri="{FF2B5EF4-FFF2-40B4-BE49-F238E27FC236}">
                    <a16:creationId xmlns:a16="http://schemas.microsoft.com/office/drawing/2014/main" id="{B9F2D60C-68B7-4F73-8BD5-D05C6582DDE3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1">
              <a:extLst>
                <a:ext uri="{FF2B5EF4-FFF2-40B4-BE49-F238E27FC236}">
                  <a16:creationId xmlns:a16="http://schemas.microsoft.com/office/drawing/2014/main" id="{70EF3DE5-2B5B-4B40-8B3C-595A21BECA6F}"/>
                </a:ext>
              </a:extLst>
            </p:cNvPr>
            <p:cNvGrpSpPr/>
            <p:nvPr/>
          </p:nvGrpSpPr>
          <p:grpSpPr>
            <a:xfrm>
              <a:off x="4086008" y="2597626"/>
              <a:ext cx="1756762" cy="1352719"/>
              <a:chOff x="7607865" y="2965768"/>
              <a:chExt cx="1007571" cy="775837"/>
            </a:xfrm>
          </p:grpSpPr>
          <p:sp>
            <p:nvSpPr>
              <p:cNvPr id="21" name="Freeform: Shape 42">
                <a:extLst>
                  <a:ext uri="{FF2B5EF4-FFF2-40B4-BE49-F238E27FC236}">
                    <a16:creationId xmlns:a16="http://schemas.microsoft.com/office/drawing/2014/main" id="{78B91C76-1D7F-46FF-899B-26D8EFCB68D0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43">
                <a:extLst>
                  <a:ext uri="{FF2B5EF4-FFF2-40B4-BE49-F238E27FC236}">
                    <a16:creationId xmlns:a16="http://schemas.microsoft.com/office/drawing/2014/main" id="{1ADFA709-6DE7-436A-8887-AA26E3BD32B4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44">
              <a:extLst>
                <a:ext uri="{FF2B5EF4-FFF2-40B4-BE49-F238E27FC236}">
                  <a16:creationId xmlns:a16="http://schemas.microsoft.com/office/drawing/2014/main" id="{52EDDCD4-BFCE-45F8-9091-D58BD9438C4E}"/>
                </a:ext>
              </a:extLst>
            </p:cNvPr>
            <p:cNvGrpSpPr/>
            <p:nvPr/>
          </p:nvGrpSpPr>
          <p:grpSpPr>
            <a:xfrm>
              <a:off x="3491638" y="2081695"/>
              <a:ext cx="1756762" cy="1352719"/>
              <a:chOff x="7607865" y="2965768"/>
              <a:chExt cx="1007571" cy="775837"/>
            </a:xfrm>
          </p:grpSpPr>
          <p:sp>
            <p:nvSpPr>
              <p:cNvPr id="19" name="Freeform: Shape 45">
                <a:extLst>
                  <a:ext uri="{FF2B5EF4-FFF2-40B4-BE49-F238E27FC236}">
                    <a16:creationId xmlns:a16="http://schemas.microsoft.com/office/drawing/2014/main" id="{7BC117AB-E898-4C7E-8790-FBE86AFBE83B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46">
                <a:extLst>
                  <a:ext uri="{FF2B5EF4-FFF2-40B4-BE49-F238E27FC236}">
                    <a16:creationId xmlns:a16="http://schemas.microsoft.com/office/drawing/2014/main" id="{208E7709-1714-47C9-9642-0916760547DA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oup 23">
              <a:extLst>
                <a:ext uri="{FF2B5EF4-FFF2-40B4-BE49-F238E27FC236}">
                  <a16:creationId xmlns:a16="http://schemas.microsoft.com/office/drawing/2014/main" id="{FE858EAC-9AFA-4500-81D8-AD87ACC76552}"/>
                </a:ext>
              </a:extLst>
            </p:cNvPr>
            <p:cNvGrpSpPr/>
            <p:nvPr/>
          </p:nvGrpSpPr>
          <p:grpSpPr>
            <a:xfrm>
              <a:off x="1420472" y="4147502"/>
              <a:ext cx="1756762" cy="1352719"/>
              <a:chOff x="7607865" y="2965768"/>
              <a:chExt cx="1007571" cy="775837"/>
            </a:xfrm>
          </p:grpSpPr>
          <p:sp>
            <p:nvSpPr>
              <p:cNvPr id="17" name="Freeform: Shape 33">
                <a:extLst>
                  <a:ext uri="{FF2B5EF4-FFF2-40B4-BE49-F238E27FC236}">
                    <a16:creationId xmlns:a16="http://schemas.microsoft.com/office/drawing/2014/main" id="{4223D7C1-23E3-40A5-9272-0912E4125349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34">
                <a:extLst>
                  <a:ext uri="{FF2B5EF4-FFF2-40B4-BE49-F238E27FC236}">
                    <a16:creationId xmlns:a16="http://schemas.microsoft.com/office/drawing/2014/main" id="{044D9E2F-C72F-4639-89DC-4E245EC58129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oup 24">
              <a:extLst>
                <a:ext uri="{FF2B5EF4-FFF2-40B4-BE49-F238E27FC236}">
                  <a16:creationId xmlns:a16="http://schemas.microsoft.com/office/drawing/2014/main" id="{A2CF541C-FDC1-4EDC-9B0D-AF63A0366BD0}"/>
                </a:ext>
              </a:extLst>
            </p:cNvPr>
            <p:cNvGrpSpPr/>
            <p:nvPr/>
          </p:nvGrpSpPr>
          <p:grpSpPr>
            <a:xfrm>
              <a:off x="1926070" y="3256034"/>
              <a:ext cx="1756762" cy="1352719"/>
              <a:chOff x="7607865" y="2965768"/>
              <a:chExt cx="1007571" cy="775837"/>
            </a:xfrm>
          </p:grpSpPr>
          <p:sp>
            <p:nvSpPr>
              <p:cNvPr id="15" name="Freeform: Shape 31">
                <a:extLst>
                  <a:ext uri="{FF2B5EF4-FFF2-40B4-BE49-F238E27FC236}">
                    <a16:creationId xmlns:a16="http://schemas.microsoft.com/office/drawing/2014/main" id="{1BD863DD-A71F-481D-8EF1-5ABD657C2F69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: Shape 32">
                <a:extLst>
                  <a:ext uri="{FF2B5EF4-FFF2-40B4-BE49-F238E27FC236}">
                    <a16:creationId xmlns:a16="http://schemas.microsoft.com/office/drawing/2014/main" id="{890F2F80-1861-4109-B36E-EE01DAEF1BDB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" name="Group 25">
              <a:extLst>
                <a:ext uri="{FF2B5EF4-FFF2-40B4-BE49-F238E27FC236}">
                  <a16:creationId xmlns:a16="http://schemas.microsoft.com/office/drawing/2014/main" id="{D0E34FD1-1BEE-49DB-B30A-C6C65398E674}"/>
                </a:ext>
              </a:extLst>
            </p:cNvPr>
            <p:cNvGrpSpPr/>
            <p:nvPr/>
          </p:nvGrpSpPr>
          <p:grpSpPr>
            <a:xfrm>
              <a:off x="2509174" y="2377102"/>
              <a:ext cx="1756762" cy="1352721"/>
              <a:chOff x="7607864" y="2965767"/>
              <a:chExt cx="1007571" cy="775838"/>
            </a:xfrm>
          </p:grpSpPr>
          <p:sp>
            <p:nvSpPr>
              <p:cNvPr id="13" name="Freeform: Shape 29">
                <a:extLst>
                  <a:ext uri="{FF2B5EF4-FFF2-40B4-BE49-F238E27FC236}">
                    <a16:creationId xmlns:a16="http://schemas.microsoft.com/office/drawing/2014/main" id="{DB6DC069-4DE5-450F-AF5E-734591A81C2C}"/>
                  </a:ext>
                </a:extLst>
              </p:cNvPr>
              <p:cNvSpPr/>
              <p:nvPr/>
            </p:nvSpPr>
            <p:spPr>
              <a:xfrm>
                <a:off x="7607864" y="2965767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: Shape 30">
                <a:extLst>
                  <a:ext uri="{FF2B5EF4-FFF2-40B4-BE49-F238E27FC236}">
                    <a16:creationId xmlns:a16="http://schemas.microsoft.com/office/drawing/2014/main" id="{84D3E64E-C3E6-4C46-9E2D-40E61CB7D8A2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" name="Group 57">
              <a:extLst>
                <a:ext uri="{FF2B5EF4-FFF2-40B4-BE49-F238E27FC236}">
                  <a16:creationId xmlns:a16="http://schemas.microsoft.com/office/drawing/2014/main" id="{F0957EDE-9FED-4BDB-B96D-AFADB5B66DEB}"/>
                </a:ext>
              </a:extLst>
            </p:cNvPr>
            <p:cNvGrpSpPr/>
            <p:nvPr/>
          </p:nvGrpSpPr>
          <p:grpSpPr>
            <a:xfrm>
              <a:off x="2976770" y="1535259"/>
              <a:ext cx="1759038" cy="1355011"/>
              <a:chOff x="7326032" y="1734035"/>
              <a:chExt cx="1759038" cy="1355011"/>
            </a:xfrm>
          </p:grpSpPr>
          <p:sp>
            <p:nvSpPr>
              <p:cNvPr id="11" name="Freeform: Shape 56">
                <a:extLst>
                  <a:ext uri="{FF2B5EF4-FFF2-40B4-BE49-F238E27FC236}">
                    <a16:creationId xmlns:a16="http://schemas.microsoft.com/office/drawing/2014/main" id="{F41B0DD7-B180-4BF5-9814-B3974B8AD922}"/>
                  </a:ext>
                </a:extLst>
              </p:cNvPr>
              <p:cNvSpPr/>
              <p:nvPr/>
            </p:nvSpPr>
            <p:spPr>
              <a:xfrm>
                <a:off x="7326032" y="1734035"/>
                <a:ext cx="1759038" cy="1355011"/>
              </a:xfrm>
              <a:custGeom>
                <a:avLst/>
                <a:gdLst>
                  <a:gd name="connsiteX0" fmla="*/ 937083 w 1759038"/>
                  <a:gd name="connsiteY0" fmla="*/ 155 h 1355011"/>
                  <a:gd name="connsiteX1" fmla="*/ 1053660 w 1759038"/>
                  <a:gd name="connsiteY1" fmla="*/ 12615 h 1355011"/>
                  <a:gd name="connsiteX2" fmla="*/ 1102925 w 1759038"/>
                  <a:gd name="connsiteY2" fmla="*/ 29037 h 1355011"/>
                  <a:gd name="connsiteX3" fmla="*/ 1118965 w 1759038"/>
                  <a:gd name="connsiteY3" fmla="*/ 56152 h 1355011"/>
                  <a:gd name="connsiteX4" fmla="*/ 1119348 w 1759038"/>
                  <a:gd name="connsiteY4" fmla="*/ 103508 h 1355011"/>
                  <a:gd name="connsiteX5" fmla="*/ 1135005 w 1759038"/>
                  <a:gd name="connsiteY5" fmla="*/ 106945 h 1355011"/>
                  <a:gd name="connsiteX6" fmla="*/ 1276692 w 1759038"/>
                  <a:gd name="connsiteY6" fmla="*/ 164231 h 1355011"/>
                  <a:gd name="connsiteX7" fmla="*/ 1307244 w 1759038"/>
                  <a:gd name="connsiteY7" fmla="*/ 169578 h 1355011"/>
                  <a:gd name="connsiteX8" fmla="*/ 1488268 w 1759038"/>
                  <a:gd name="connsiteY8" fmla="*/ 187910 h 1355011"/>
                  <a:gd name="connsiteX9" fmla="*/ 1521493 w 1759038"/>
                  <a:gd name="connsiteY9" fmla="*/ 201658 h 1355011"/>
                  <a:gd name="connsiteX10" fmla="*/ 1534478 w 1759038"/>
                  <a:gd name="connsiteY10" fmla="*/ 228009 h 1355011"/>
                  <a:gd name="connsiteX11" fmla="*/ 1531804 w 1759038"/>
                  <a:gd name="connsiteY11" fmla="*/ 232974 h 1355011"/>
                  <a:gd name="connsiteX12" fmla="*/ 1532950 w 1759038"/>
                  <a:gd name="connsiteY12" fmla="*/ 273456 h 1355011"/>
                  <a:gd name="connsiteX13" fmla="*/ 1550518 w 1759038"/>
                  <a:gd name="connsiteY13" fmla="*/ 275748 h 1355011"/>
                  <a:gd name="connsiteX14" fmla="*/ 1734978 w 1759038"/>
                  <a:gd name="connsiteY14" fmla="*/ 350219 h 1355011"/>
                  <a:gd name="connsiteX15" fmla="*/ 1759038 w 1759038"/>
                  <a:gd name="connsiteY15" fmla="*/ 384209 h 1355011"/>
                  <a:gd name="connsiteX16" fmla="*/ 1759038 w 1759038"/>
                  <a:gd name="connsiteY16" fmla="*/ 1021990 h 1355011"/>
                  <a:gd name="connsiteX17" fmla="*/ 1734978 w 1759038"/>
                  <a:gd name="connsiteY17" fmla="*/ 1054452 h 1355011"/>
                  <a:gd name="connsiteX18" fmla="*/ 1428308 w 1759038"/>
                  <a:gd name="connsiteY18" fmla="*/ 1152983 h 1355011"/>
                  <a:gd name="connsiteX19" fmla="*/ 819934 w 1759038"/>
                  <a:gd name="connsiteY19" fmla="*/ 1348519 h 1355011"/>
                  <a:gd name="connsiteX20" fmla="*/ 790910 w 1759038"/>
                  <a:gd name="connsiteY20" fmla="*/ 1355011 h 1355011"/>
                  <a:gd name="connsiteX21" fmla="*/ 790594 w 1759038"/>
                  <a:gd name="connsiteY21" fmla="*/ 1355011 h 1355011"/>
                  <a:gd name="connsiteX22" fmla="*/ 789898 w 1759038"/>
                  <a:gd name="connsiteY22" fmla="*/ 1353203 h 1355011"/>
                  <a:gd name="connsiteX23" fmla="*/ 784086 w 1759038"/>
                  <a:gd name="connsiteY23" fmla="*/ 1349713 h 1355011"/>
                  <a:gd name="connsiteX24" fmla="*/ 784035 w 1759038"/>
                  <a:gd name="connsiteY24" fmla="*/ 1348901 h 1355011"/>
                  <a:gd name="connsiteX25" fmla="*/ 780058 w 1759038"/>
                  <a:gd name="connsiteY25" fmla="*/ 1347294 h 1355011"/>
                  <a:gd name="connsiteX26" fmla="*/ 770420 w 1759038"/>
                  <a:gd name="connsiteY26" fmla="*/ 1341507 h 1355011"/>
                  <a:gd name="connsiteX27" fmla="*/ 585960 w 1759038"/>
                  <a:gd name="connsiteY27" fmla="*/ 1267036 h 1355011"/>
                  <a:gd name="connsiteX28" fmla="*/ 577319 w 1759038"/>
                  <a:gd name="connsiteY28" fmla="*/ 1263885 h 1355011"/>
                  <a:gd name="connsiteX29" fmla="*/ 574255 w 1759038"/>
                  <a:gd name="connsiteY29" fmla="*/ 1264180 h 1355011"/>
                  <a:gd name="connsiteX30" fmla="*/ 568309 w 1759038"/>
                  <a:gd name="connsiteY30" fmla="*/ 1261778 h 1355011"/>
                  <a:gd name="connsiteX31" fmla="*/ 567247 w 1759038"/>
                  <a:gd name="connsiteY31" fmla="*/ 1224262 h 1355011"/>
                  <a:gd name="connsiteX32" fmla="*/ 569920 w 1759038"/>
                  <a:gd name="connsiteY32" fmla="*/ 1219298 h 1355011"/>
                  <a:gd name="connsiteX33" fmla="*/ 556935 w 1759038"/>
                  <a:gd name="connsiteY33" fmla="*/ 1192946 h 1355011"/>
                  <a:gd name="connsiteX34" fmla="*/ 523710 w 1759038"/>
                  <a:gd name="connsiteY34" fmla="*/ 1179198 h 1355011"/>
                  <a:gd name="connsiteX35" fmla="*/ 342687 w 1759038"/>
                  <a:gd name="connsiteY35" fmla="*/ 1160866 h 1355011"/>
                  <a:gd name="connsiteX36" fmla="*/ 312134 w 1759038"/>
                  <a:gd name="connsiteY36" fmla="*/ 1155519 h 1355011"/>
                  <a:gd name="connsiteX37" fmla="*/ 170448 w 1759038"/>
                  <a:gd name="connsiteY37" fmla="*/ 1098233 h 1355011"/>
                  <a:gd name="connsiteX38" fmla="*/ 162905 w 1759038"/>
                  <a:gd name="connsiteY38" fmla="*/ 1094796 h 1355011"/>
                  <a:gd name="connsiteX39" fmla="*/ 154840 w 1759038"/>
                  <a:gd name="connsiteY39" fmla="*/ 1094796 h 1355011"/>
                  <a:gd name="connsiteX40" fmla="*/ 154790 w 1759038"/>
                  <a:gd name="connsiteY40" fmla="*/ 1094776 h 1355011"/>
                  <a:gd name="connsiteX41" fmla="*/ 154408 w 1759038"/>
                  <a:gd name="connsiteY41" fmla="*/ 1047440 h 1355011"/>
                  <a:gd name="connsiteX42" fmla="*/ 138367 w 1759038"/>
                  <a:gd name="connsiteY42" fmla="*/ 1020325 h 1355011"/>
                  <a:gd name="connsiteX43" fmla="*/ 89102 w 1759038"/>
                  <a:gd name="connsiteY43" fmla="*/ 1003903 h 1355011"/>
                  <a:gd name="connsiteX44" fmla="*/ 0 w 1759038"/>
                  <a:gd name="connsiteY44" fmla="*/ 994380 h 1355011"/>
                  <a:gd name="connsiteX45" fmla="*/ 366 w 1759038"/>
                  <a:gd name="connsiteY45" fmla="*/ 340671 h 1355011"/>
                  <a:gd name="connsiteX46" fmla="*/ 748 w 1759038"/>
                  <a:gd name="connsiteY46" fmla="*/ 337616 h 1355011"/>
                  <a:gd name="connsiteX47" fmla="*/ 3421 w 1759038"/>
                  <a:gd name="connsiteY47" fmla="*/ 331506 h 1355011"/>
                  <a:gd name="connsiteX48" fmla="*/ 199721 w 1759038"/>
                  <a:gd name="connsiteY48" fmla="*/ 276893 h 1355011"/>
                  <a:gd name="connsiteX49" fmla="*/ 231419 w 1759038"/>
                  <a:gd name="connsiteY49" fmla="*/ 268109 h 1355011"/>
                  <a:gd name="connsiteX50" fmla="*/ 232565 w 1759038"/>
                  <a:gd name="connsiteY50" fmla="*/ 213497 h 1355011"/>
                  <a:gd name="connsiteX51" fmla="*/ 235238 w 1759038"/>
                  <a:gd name="connsiteY51" fmla="*/ 198985 h 1355011"/>
                  <a:gd name="connsiteX52" fmla="*/ 248986 w 1759038"/>
                  <a:gd name="connsiteY52" fmla="*/ 170342 h 1355011"/>
                  <a:gd name="connsiteX53" fmla="*/ 266554 w 1759038"/>
                  <a:gd name="connsiteY53" fmla="*/ 161176 h 1355011"/>
                  <a:gd name="connsiteX54" fmla="*/ 289850 w 1759038"/>
                  <a:gd name="connsiteY54" fmla="*/ 150483 h 1355011"/>
                  <a:gd name="connsiteX55" fmla="*/ 478129 w 1759038"/>
                  <a:gd name="connsiteY55" fmla="*/ 137880 h 1355011"/>
                  <a:gd name="connsiteX56" fmla="*/ 577806 w 1759038"/>
                  <a:gd name="connsiteY56" fmla="*/ 152010 h 1355011"/>
                  <a:gd name="connsiteX57" fmla="*/ 610268 w 1759038"/>
                  <a:gd name="connsiteY57" fmla="*/ 151247 h 1355011"/>
                  <a:gd name="connsiteX58" fmla="*/ 702689 w 1759038"/>
                  <a:gd name="connsiteY58" fmla="*/ 124131 h 1355011"/>
                  <a:gd name="connsiteX59" fmla="*/ 720639 w 1759038"/>
                  <a:gd name="connsiteY59" fmla="*/ 122222 h 1355011"/>
                  <a:gd name="connsiteX60" fmla="*/ 721403 w 1759038"/>
                  <a:gd name="connsiteY60" fmla="*/ 73338 h 1355011"/>
                  <a:gd name="connsiteX61" fmla="*/ 724076 w 1759038"/>
                  <a:gd name="connsiteY61" fmla="*/ 58826 h 1355011"/>
                  <a:gd name="connsiteX62" fmla="*/ 738207 w 1759038"/>
                  <a:gd name="connsiteY62" fmla="*/ 29037 h 1355011"/>
                  <a:gd name="connsiteX63" fmla="*/ 819934 w 1759038"/>
                  <a:gd name="connsiteY63" fmla="*/ 6886 h 1355011"/>
                  <a:gd name="connsiteX64" fmla="*/ 937083 w 1759038"/>
                  <a:gd name="connsiteY64" fmla="*/ 155 h 135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1759038" h="1355011">
                    <a:moveTo>
                      <a:pt x="937083" y="155"/>
                    </a:moveTo>
                    <a:cubicBezTo>
                      <a:pt x="976038" y="967"/>
                      <a:pt x="1014897" y="4977"/>
                      <a:pt x="1053660" y="12615"/>
                    </a:cubicBezTo>
                    <a:cubicBezTo>
                      <a:pt x="1070846" y="16052"/>
                      <a:pt x="1087267" y="21017"/>
                      <a:pt x="1102925" y="29037"/>
                    </a:cubicBezTo>
                    <a:cubicBezTo>
                      <a:pt x="1113619" y="34384"/>
                      <a:pt x="1122402" y="42021"/>
                      <a:pt x="1118965" y="56152"/>
                    </a:cubicBezTo>
                    <a:cubicBezTo>
                      <a:pt x="1118965" y="71810"/>
                      <a:pt x="1119348" y="87850"/>
                      <a:pt x="1119348" y="103508"/>
                    </a:cubicBezTo>
                    <a:cubicBezTo>
                      <a:pt x="1125076" y="100835"/>
                      <a:pt x="1130040" y="105036"/>
                      <a:pt x="1135005" y="106945"/>
                    </a:cubicBezTo>
                    <a:cubicBezTo>
                      <a:pt x="1182361" y="125277"/>
                      <a:pt x="1229336" y="145518"/>
                      <a:pt x="1276692" y="164231"/>
                    </a:cubicBezTo>
                    <a:cubicBezTo>
                      <a:pt x="1286622" y="168050"/>
                      <a:pt x="1296551" y="169960"/>
                      <a:pt x="1307244" y="169578"/>
                    </a:cubicBezTo>
                    <a:cubicBezTo>
                      <a:pt x="1368349" y="168432"/>
                      <a:pt x="1429072" y="171869"/>
                      <a:pt x="1488268" y="187910"/>
                    </a:cubicBezTo>
                    <a:cubicBezTo>
                      <a:pt x="1499724" y="190964"/>
                      <a:pt x="1511182" y="195166"/>
                      <a:pt x="1521493" y="201658"/>
                    </a:cubicBezTo>
                    <a:cubicBezTo>
                      <a:pt x="1530659" y="207769"/>
                      <a:pt x="1537151" y="215788"/>
                      <a:pt x="1534478" y="228009"/>
                    </a:cubicBezTo>
                    <a:cubicBezTo>
                      <a:pt x="1533714" y="229919"/>
                      <a:pt x="1532950" y="231446"/>
                      <a:pt x="1531804" y="232974"/>
                    </a:cubicBezTo>
                    <a:cubicBezTo>
                      <a:pt x="1532187" y="246341"/>
                      <a:pt x="1532568" y="260090"/>
                      <a:pt x="1532950" y="273456"/>
                    </a:cubicBezTo>
                    <a:cubicBezTo>
                      <a:pt x="1539060" y="270401"/>
                      <a:pt x="1544789" y="273456"/>
                      <a:pt x="1550518" y="275748"/>
                    </a:cubicBezTo>
                    <a:cubicBezTo>
                      <a:pt x="1612005" y="300953"/>
                      <a:pt x="1673873" y="324632"/>
                      <a:pt x="1734978" y="350219"/>
                    </a:cubicBezTo>
                    <a:cubicBezTo>
                      <a:pt x="1755983" y="359003"/>
                      <a:pt x="1757892" y="361294"/>
                      <a:pt x="1759038" y="384209"/>
                    </a:cubicBezTo>
                    <a:cubicBezTo>
                      <a:pt x="1759038" y="596930"/>
                      <a:pt x="1759038" y="809269"/>
                      <a:pt x="1759038" y="1021990"/>
                    </a:cubicBezTo>
                    <a:cubicBezTo>
                      <a:pt x="1759038" y="1044522"/>
                      <a:pt x="1755983" y="1047578"/>
                      <a:pt x="1734978" y="1054452"/>
                    </a:cubicBezTo>
                    <a:cubicBezTo>
                      <a:pt x="1632627" y="1087678"/>
                      <a:pt x="1530659" y="1120139"/>
                      <a:pt x="1428308" y="1152983"/>
                    </a:cubicBezTo>
                    <a:cubicBezTo>
                      <a:pt x="1225517" y="1218289"/>
                      <a:pt x="1022726" y="1283213"/>
                      <a:pt x="819934" y="1348519"/>
                    </a:cubicBezTo>
                    <a:cubicBezTo>
                      <a:pt x="810387" y="1351574"/>
                      <a:pt x="800457" y="1351574"/>
                      <a:pt x="790910" y="1355011"/>
                    </a:cubicBezTo>
                    <a:lnTo>
                      <a:pt x="790594" y="1355011"/>
                    </a:lnTo>
                    <a:lnTo>
                      <a:pt x="789898" y="1353203"/>
                    </a:lnTo>
                    <a:lnTo>
                      <a:pt x="784086" y="1349713"/>
                    </a:lnTo>
                    <a:lnTo>
                      <a:pt x="784035" y="1348901"/>
                    </a:lnTo>
                    <a:lnTo>
                      <a:pt x="780058" y="1347294"/>
                    </a:lnTo>
                    <a:lnTo>
                      <a:pt x="770420" y="1341507"/>
                    </a:lnTo>
                    <a:cubicBezTo>
                      <a:pt x="709315" y="1315920"/>
                      <a:pt x="647447" y="1292241"/>
                      <a:pt x="585960" y="1267036"/>
                    </a:cubicBezTo>
                    <a:cubicBezTo>
                      <a:pt x="583096" y="1265890"/>
                      <a:pt x="580231" y="1264553"/>
                      <a:pt x="577319" y="1263885"/>
                    </a:cubicBezTo>
                    <a:lnTo>
                      <a:pt x="574255" y="1264180"/>
                    </a:lnTo>
                    <a:lnTo>
                      <a:pt x="568309" y="1261778"/>
                    </a:lnTo>
                    <a:lnTo>
                      <a:pt x="567247" y="1224262"/>
                    </a:lnTo>
                    <a:cubicBezTo>
                      <a:pt x="568393" y="1222734"/>
                      <a:pt x="569156" y="1221207"/>
                      <a:pt x="569920" y="1219298"/>
                    </a:cubicBezTo>
                    <a:cubicBezTo>
                      <a:pt x="572593" y="1207077"/>
                      <a:pt x="566101" y="1199057"/>
                      <a:pt x="556935" y="1192946"/>
                    </a:cubicBezTo>
                    <a:cubicBezTo>
                      <a:pt x="546624" y="1186454"/>
                      <a:pt x="535166" y="1182252"/>
                      <a:pt x="523710" y="1179198"/>
                    </a:cubicBezTo>
                    <a:cubicBezTo>
                      <a:pt x="464514" y="1163157"/>
                      <a:pt x="403792" y="1159721"/>
                      <a:pt x="342687" y="1160866"/>
                    </a:cubicBezTo>
                    <a:cubicBezTo>
                      <a:pt x="331993" y="1161248"/>
                      <a:pt x="322064" y="1159338"/>
                      <a:pt x="312134" y="1155519"/>
                    </a:cubicBezTo>
                    <a:cubicBezTo>
                      <a:pt x="264778" y="1136806"/>
                      <a:pt x="217804" y="1116565"/>
                      <a:pt x="170448" y="1098233"/>
                    </a:cubicBezTo>
                    <a:cubicBezTo>
                      <a:pt x="167965" y="1097279"/>
                      <a:pt x="165483" y="1095751"/>
                      <a:pt x="162905" y="1094796"/>
                    </a:cubicBezTo>
                    <a:lnTo>
                      <a:pt x="154840" y="1094796"/>
                    </a:lnTo>
                    <a:lnTo>
                      <a:pt x="154790" y="1094776"/>
                    </a:lnTo>
                    <a:lnTo>
                      <a:pt x="154408" y="1047440"/>
                    </a:lnTo>
                    <a:cubicBezTo>
                      <a:pt x="157844" y="1033309"/>
                      <a:pt x="149061" y="1025672"/>
                      <a:pt x="138367" y="1020325"/>
                    </a:cubicBezTo>
                    <a:cubicBezTo>
                      <a:pt x="122710" y="1012305"/>
                      <a:pt x="106288" y="1007340"/>
                      <a:pt x="89102" y="1003903"/>
                    </a:cubicBezTo>
                    <a:lnTo>
                      <a:pt x="0" y="994380"/>
                    </a:lnTo>
                    <a:lnTo>
                      <a:pt x="366" y="340671"/>
                    </a:lnTo>
                    <a:cubicBezTo>
                      <a:pt x="366" y="339526"/>
                      <a:pt x="748" y="338762"/>
                      <a:pt x="748" y="337616"/>
                    </a:cubicBezTo>
                    <a:cubicBezTo>
                      <a:pt x="-16" y="334943"/>
                      <a:pt x="-16" y="332269"/>
                      <a:pt x="3421" y="331506"/>
                    </a:cubicBezTo>
                    <a:cubicBezTo>
                      <a:pt x="70255" y="318903"/>
                      <a:pt x="134033" y="294079"/>
                      <a:pt x="199721" y="276893"/>
                    </a:cubicBezTo>
                    <a:cubicBezTo>
                      <a:pt x="210414" y="273838"/>
                      <a:pt x="220725" y="271165"/>
                      <a:pt x="231419" y="268109"/>
                    </a:cubicBezTo>
                    <a:cubicBezTo>
                      <a:pt x="231801" y="249778"/>
                      <a:pt x="231801" y="231829"/>
                      <a:pt x="232565" y="213497"/>
                    </a:cubicBezTo>
                    <a:cubicBezTo>
                      <a:pt x="232946" y="208914"/>
                      <a:pt x="230655" y="203185"/>
                      <a:pt x="235238" y="198985"/>
                    </a:cubicBezTo>
                    <a:cubicBezTo>
                      <a:pt x="230655" y="185236"/>
                      <a:pt x="236384" y="176070"/>
                      <a:pt x="248986" y="170342"/>
                    </a:cubicBezTo>
                    <a:cubicBezTo>
                      <a:pt x="254715" y="167668"/>
                      <a:pt x="260825" y="164231"/>
                      <a:pt x="266554" y="161176"/>
                    </a:cubicBezTo>
                    <a:cubicBezTo>
                      <a:pt x="272282" y="153156"/>
                      <a:pt x="281448" y="152392"/>
                      <a:pt x="289850" y="150483"/>
                    </a:cubicBezTo>
                    <a:cubicBezTo>
                      <a:pt x="352101" y="135970"/>
                      <a:pt x="415115" y="136352"/>
                      <a:pt x="478129" y="137880"/>
                    </a:cubicBezTo>
                    <a:cubicBezTo>
                      <a:pt x="511737" y="138643"/>
                      <a:pt x="544963" y="143608"/>
                      <a:pt x="577806" y="152010"/>
                    </a:cubicBezTo>
                    <a:cubicBezTo>
                      <a:pt x="588882" y="155066"/>
                      <a:pt x="599575" y="154683"/>
                      <a:pt x="610268" y="151247"/>
                    </a:cubicBezTo>
                    <a:cubicBezTo>
                      <a:pt x="640821" y="141699"/>
                      <a:pt x="671755" y="132915"/>
                      <a:pt x="702689" y="124131"/>
                    </a:cubicBezTo>
                    <a:cubicBezTo>
                      <a:pt x="708418" y="122222"/>
                      <a:pt x="714528" y="119549"/>
                      <a:pt x="720639" y="122222"/>
                    </a:cubicBezTo>
                    <a:cubicBezTo>
                      <a:pt x="721021" y="105800"/>
                      <a:pt x="721021" y="89759"/>
                      <a:pt x="721403" y="73338"/>
                    </a:cubicBezTo>
                    <a:cubicBezTo>
                      <a:pt x="721403" y="68373"/>
                      <a:pt x="718730" y="62645"/>
                      <a:pt x="724076" y="58826"/>
                    </a:cubicBezTo>
                    <a:cubicBezTo>
                      <a:pt x="717202" y="43549"/>
                      <a:pt x="725986" y="35147"/>
                      <a:pt x="738207" y="29037"/>
                    </a:cubicBezTo>
                    <a:cubicBezTo>
                      <a:pt x="763794" y="16052"/>
                      <a:pt x="791673" y="10705"/>
                      <a:pt x="819934" y="6886"/>
                    </a:cubicBezTo>
                    <a:cubicBezTo>
                      <a:pt x="859079" y="1731"/>
                      <a:pt x="898129" y="-656"/>
                      <a:pt x="937083" y="15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2" name="Freeform: Shape 55">
                <a:extLst>
                  <a:ext uri="{FF2B5EF4-FFF2-40B4-BE49-F238E27FC236}">
                    <a16:creationId xmlns:a16="http://schemas.microsoft.com/office/drawing/2014/main" id="{28DDC50D-5190-492E-A103-183E3FD54F15}"/>
                  </a:ext>
                </a:extLst>
              </p:cNvPr>
              <p:cNvSpPr/>
              <p:nvPr/>
            </p:nvSpPr>
            <p:spPr>
              <a:xfrm>
                <a:off x="7329853" y="1793159"/>
                <a:ext cx="1533332" cy="1292854"/>
              </a:xfrm>
              <a:custGeom>
                <a:avLst/>
                <a:gdLst>
                  <a:gd name="connsiteX0" fmla="*/ 1033419 w 1533332"/>
                  <a:gd name="connsiteY0" fmla="*/ 318592 h 1292854"/>
                  <a:gd name="connsiteX1" fmla="*/ 1035710 w 1533332"/>
                  <a:gd name="connsiteY1" fmla="*/ 330050 h 1292854"/>
                  <a:gd name="connsiteX2" fmla="*/ 1036091 w 1533332"/>
                  <a:gd name="connsiteY2" fmla="*/ 438893 h 1292854"/>
                  <a:gd name="connsiteX3" fmla="*/ 1020051 w 1533332"/>
                  <a:gd name="connsiteY3" fmla="*/ 468682 h 1292854"/>
                  <a:gd name="connsiteX4" fmla="*/ 915409 w 1533332"/>
                  <a:gd name="connsiteY4" fmla="*/ 505345 h 1292854"/>
                  <a:gd name="connsiteX5" fmla="*/ 706125 w 1533332"/>
                  <a:gd name="connsiteY5" fmla="*/ 496942 h 1292854"/>
                  <a:gd name="connsiteX6" fmla="*/ 693904 w 1533332"/>
                  <a:gd name="connsiteY6" fmla="*/ 493887 h 1292854"/>
                  <a:gd name="connsiteX7" fmla="*/ 637000 w 1533332"/>
                  <a:gd name="connsiteY7" fmla="*/ 416360 h 1292854"/>
                  <a:gd name="connsiteX8" fmla="*/ 637000 w 1533332"/>
                  <a:gd name="connsiteY8" fmla="*/ 326612 h 1292854"/>
                  <a:gd name="connsiteX9" fmla="*/ 639293 w 1533332"/>
                  <a:gd name="connsiteY9" fmla="*/ 321648 h 1292854"/>
                  <a:gd name="connsiteX10" fmla="*/ 748900 w 1533332"/>
                  <a:gd name="connsiteY10" fmla="*/ 354492 h 1292854"/>
                  <a:gd name="connsiteX11" fmla="*/ 923048 w 1533332"/>
                  <a:gd name="connsiteY11" fmla="*/ 354492 h 1292854"/>
                  <a:gd name="connsiteX12" fmla="*/ 999810 w 1533332"/>
                  <a:gd name="connsiteY12" fmla="*/ 338452 h 1292854"/>
                  <a:gd name="connsiteX13" fmla="*/ 1033419 w 1533332"/>
                  <a:gd name="connsiteY13" fmla="*/ 318592 h 1292854"/>
                  <a:gd name="connsiteX14" fmla="*/ 365 w 1533332"/>
                  <a:gd name="connsiteY14" fmla="*/ 281929 h 1292854"/>
                  <a:gd name="connsiteX15" fmla="*/ 114555 w 1533332"/>
                  <a:gd name="connsiteY15" fmla="*/ 327376 h 1292854"/>
                  <a:gd name="connsiteX16" fmla="*/ 770669 w 1533332"/>
                  <a:gd name="connsiteY16" fmla="*/ 595855 h 1292854"/>
                  <a:gd name="connsiteX17" fmla="*/ 784799 w 1533332"/>
                  <a:gd name="connsiteY17" fmla="*/ 613423 h 1292854"/>
                  <a:gd name="connsiteX18" fmla="*/ 784036 w 1533332"/>
                  <a:gd name="connsiteY18" fmla="*/ 1292854 h 1292854"/>
                  <a:gd name="connsiteX19" fmla="*/ 766599 w 1533332"/>
                  <a:gd name="connsiteY19" fmla="*/ 1282383 h 1292854"/>
                  <a:gd name="connsiteX20" fmla="*/ 582139 w 1533332"/>
                  <a:gd name="connsiteY20" fmla="*/ 1207912 h 1292854"/>
                  <a:gd name="connsiteX21" fmla="*/ 573498 w 1533332"/>
                  <a:gd name="connsiteY21" fmla="*/ 1204761 h 1292854"/>
                  <a:gd name="connsiteX22" fmla="*/ 565884 w 1533332"/>
                  <a:gd name="connsiteY22" fmla="*/ 1205494 h 1292854"/>
                  <a:gd name="connsiteX23" fmla="*/ 564553 w 1533332"/>
                  <a:gd name="connsiteY23" fmla="*/ 1204956 h 1292854"/>
                  <a:gd name="connsiteX24" fmla="*/ 563426 w 1533332"/>
                  <a:gd name="connsiteY24" fmla="*/ 1165138 h 1292854"/>
                  <a:gd name="connsiteX25" fmla="*/ 566099 w 1533332"/>
                  <a:gd name="connsiteY25" fmla="*/ 1160174 h 1292854"/>
                  <a:gd name="connsiteX26" fmla="*/ 553114 w 1533332"/>
                  <a:gd name="connsiteY26" fmla="*/ 1133822 h 1292854"/>
                  <a:gd name="connsiteX27" fmla="*/ 519889 w 1533332"/>
                  <a:gd name="connsiteY27" fmla="*/ 1120074 h 1292854"/>
                  <a:gd name="connsiteX28" fmla="*/ 338866 w 1533332"/>
                  <a:gd name="connsiteY28" fmla="*/ 1101742 h 1292854"/>
                  <a:gd name="connsiteX29" fmla="*/ 308313 w 1533332"/>
                  <a:gd name="connsiteY29" fmla="*/ 1096395 h 1292854"/>
                  <a:gd name="connsiteX30" fmla="*/ 166627 w 1533332"/>
                  <a:gd name="connsiteY30" fmla="*/ 1039109 h 1292854"/>
                  <a:gd name="connsiteX31" fmla="*/ 150969 w 1533332"/>
                  <a:gd name="connsiteY31" fmla="*/ 1035672 h 1292854"/>
                  <a:gd name="connsiteX32" fmla="*/ 150587 w 1533332"/>
                  <a:gd name="connsiteY32" fmla="*/ 988316 h 1292854"/>
                  <a:gd name="connsiteX33" fmla="*/ 134546 w 1533332"/>
                  <a:gd name="connsiteY33" fmla="*/ 961201 h 1292854"/>
                  <a:gd name="connsiteX34" fmla="*/ 85281 w 1533332"/>
                  <a:gd name="connsiteY34" fmla="*/ 944779 h 1292854"/>
                  <a:gd name="connsiteX35" fmla="*/ 0 w 1533332"/>
                  <a:gd name="connsiteY35" fmla="*/ 935664 h 1292854"/>
                  <a:gd name="connsiteX36" fmla="*/ 365 w 1533332"/>
                  <a:gd name="connsiteY36" fmla="*/ 285367 h 1292854"/>
                  <a:gd name="connsiteX37" fmla="*/ 365 w 1533332"/>
                  <a:gd name="connsiteY37" fmla="*/ 281929 h 1292854"/>
                  <a:gd name="connsiteX38" fmla="*/ 1532185 w 1533332"/>
                  <a:gd name="connsiteY38" fmla="*/ 172322 h 1292854"/>
                  <a:gd name="connsiteX39" fmla="*/ 1533332 w 1533332"/>
                  <a:gd name="connsiteY39" fmla="*/ 218150 h 1292854"/>
                  <a:gd name="connsiteX40" fmla="*/ 1532949 w 1533332"/>
                  <a:gd name="connsiteY40" fmla="*/ 300261 h 1292854"/>
                  <a:gd name="connsiteX41" fmla="*/ 1523402 w 1533332"/>
                  <a:gd name="connsiteY41" fmla="*/ 320121 h 1292854"/>
                  <a:gd name="connsiteX42" fmla="*/ 1413795 w 1533332"/>
                  <a:gd name="connsiteY42" fmla="*/ 360603 h 1292854"/>
                  <a:gd name="connsiteX43" fmla="*/ 1225898 w 1533332"/>
                  <a:gd name="connsiteY43" fmla="*/ 357547 h 1292854"/>
                  <a:gd name="connsiteX44" fmla="*/ 1149135 w 1533332"/>
                  <a:gd name="connsiteY44" fmla="*/ 330050 h 1292854"/>
                  <a:gd name="connsiteX45" fmla="*/ 1134623 w 1533332"/>
                  <a:gd name="connsiteY45" fmla="*/ 304845 h 1292854"/>
                  <a:gd name="connsiteX46" fmla="*/ 1135005 w 1533332"/>
                  <a:gd name="connsiteY46" fmla="*/ 191036 h 1292854"/>
                  <a:gd name="connsiteX47" fmla="*/ 1147607 w 1533332"/>
                  <a:gd name="connsiteY47" fmla="*/ 182633 h 1292854"/>
                  <a:gd name="connsiteX48" fmla="*/ 1240792 w 1533332"/>
                  <a:gd name="connsiteY48" fmla="*/ 208604 h 1292854"/>
                  <a:gd name="connsiteX49" fmla="*/ 1399665 w 1533332"/>
                  <a:gd name="connsiteY49" fmla="*/ 211658 h 1292854"/>
                  <a:gd name="connsiteX50" fmla="*/ 1506980 w 1533332"/>
                  <a:gd name="connsiteY50" fmla="*/ 189508 h 1292854"/>
                  <a:gd name="connsiteX51" fmla="*/ 1532185 w 1533332"/>
                  <a:gd name="connsiteY51" fmla="*/ 172322 h 1292854"/>
                  <a:gd name="connsiteX52" fmla="*/ 631654 w 1533332"/>
                  <a:gd name="connsiteY52" fmla="*/ 137187 h 1292854"/>
                  <a:gd name="connsiteX53" fmla="*/ 631654 w 1533332"/>
                  <a:gd name="connsiteY53" fmla="*/ 270472 h 1292854"/>
                  <a:gd name="connsiteX54" fmla="*/ 624398 w 1533332"/>
                  <a:gd name="connsiteY54" fmla="*/ 283458 h 1292854"/>
                  <a:gd name="connsiteX55" fmla="*/ 522428 w 1533332"/>
                  <a:gd name="connsiteY55" fmla="*/ 325085 h 1292854"/>
                  <a:gd name="connsiteX56" fmla="*/ 296341 w 1533332"/>
                  <a:gd name="connsiteY56" fmla="*/ 317065 h 1292854"/>
                  <a:gd name="connsiteX57" fmla="*/ 288704 w 1533332"/>
                  <a:gd name="connsiteY57" fmla="*/ 315156 h 1292854"/>
                  <a:gd name="connsiteX58" fmla="*/ 231417 w 1533332"/>
                  <a:gd name="connsiteY58" fmla="*/ 235718 h 1292854"/>
                  <a:gd name="connsiteX59" fmla="*/ 231035 w 1533332"/>
                  <a:gd name="connsiteY59" fmla="*/ 212040 h 1292854"/>
                  <a:gd name="connsiteX60" fmla="*/ 232181 w 1533332"/>
                  <a:gd name="connsiteY60" fmla="*/ 157427 h 1292854"/>
                  <a:gd name="connsiteX61" fmla="*/ 234855 w 1533332"/>
                  <a:gd name="connsiteY61" fmla="*/ 143297 h 1292854"/>
                  <a:gd name="connsiteX62" fmla="*/ 327658 w 1533332"/>
                  <a:gd name="connsiteY62" fmla="*/ 174613 h 1292854"/>
                  <a:gd name="connsiteX63" fmla="*/ 462852 w 1533332"/>
                  <a:gd name="connsiteY63" fmla="*/ 181106 h 1292854"/>
                  <a:gd name="connsiteX64" fmla="*/ 590027 w 1533332"/>
                  <a:gd name="connsiteY64" fmla="*/ 162392 h 1292854"/>
                  <a:gd name="connsiteX65" fmla="*/ 631654 w 1533332"/>
                  <a:gd name="connsiteY65" fmla="*/ 137187 h 1292854"/>
                  <a:gd name="connsiteX66" fmla="*/ 1118965 w 1533332"/>
                  <a:gd name="connsiteY66" fmla="*/ 465 h 1292854"/>
                  <a:gd name="connsiteX67" fmla="*/ 1119347 w 1533332"/>
                  <a:gd name="connsiteY67" fmla="*/ 48585 h 1292854"/>
                  <a:gd name="connsiteX68" fmla="*/ 1119347 w 1533332"/>
                  <a:gd name="connsiteY68" fmla="*/ 122675 h 1292854"/>
                  <a:gd name="connsiteX69" fmla="*/ 1103689 w 1533332"/>
                  <a:gd name="connsiteY69" fmla="*/ 150935 h 1292854"/>
                  <a:gd name="connsiteX70" fmla="*/ 1000192 w 1533332"/>
                  <a:gd name="connsiteY70" fmla="*/ 186453 h 1292854"/>
                  <a:gd name="connsiteX71" fmla="*/ 787854 w 1533332"/>
                  <a:gd name="connsiteY71" fmla="*/ 177669 h 1292854"/>
                  <a:gd name="connsiteX72" fmla="*/ 729423 w 1533332"/>
                  <a:gd name="connsiteY72" fmla="*/ 151700 h 1292854"/>
                  <a:gd name="connsiteX73" fmla="*/ 720638 w 1533332"/>
                  <a:gd name="connsiteY73" fmla="*/ 133369 h 1292854"/>
                  <a:gd name="connsiteX74" fmla="*/ 720638 w 1533332"/>
                  <a:gd name="connsiteY74" fmla="*/ 67299 h 1292854"/>
                  <a:gd name="connsiteX75" fmla="*/ 721402 w 1533332"/>
                  <a:gd name="connsiteY75" fmla="*/ 17651 h 1292854"/>
                  <a:gd name="connsiteX76" fmla="*/ 724076 w 1533332"/>
                  <a:gd name="connsiteY76" fmla="*/ 3138 h 1292854"/>
                  <a:gd name="connsiteX77" fmla="*/ 735915 w 1533332"/>
                  <a:gd name="connsiteY77" fmla="*/ 4666 h 1292854"/>
                  <a:gd name="connsiteX78" fmla="*/ 875310 w 1533332"/>
                  <a:gd name="connsiteY78" fmla="*/ 34072 h 1292854"/>
                  <a:gd name="connsiteX79" fmla="*/ 1024634 w 1533332"/>
                  <a:gd name="connsiteY79" fmla="*/ 28727 h 1292854"/>
                  <a:gd name="connsiteX80" fmla="*/ 1109799 w 1533332"/>
                  <a:gd name="connsiteY80" fmla="*/ 1992 h 1292854"/>
                  <a:gd name="connsiteX81" fmla="*/ 1118965 w 1533332"/>
                  <a:gd name="connsiteY81" fmla="*/ 465 h 1292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33332" h="1292854">
                    <a:moveTo>
                      <a:pt x="1033419" y="318592"/>
                    </a:moveTo>
                    <a:cubicBezTo>
                      <a:pt x="1038384" y="322030"/>
                      <a:pt x="1035710" y="326612"/>
                      <a:pt x="1035710" y="330050"/>
                    </a:cubicBezTo>
                    <a:cubicBezTo>
                      <a:pt x="1036091" y="366331"/>
                      <a:pt x="1034946" y="402612"/>
                      <a:pt x="1036091" y="438893"/>
                    </a:cubicBezTo>
                    <a:cubicBezTo>
                      <a:pt x="1036473" y="453023"/>
                      <a:pt x="1030745" y="461426"/>
                      <a:pt x="1020051" y="468682"/>
                    </a:cubicBezTo>
                    <a:cubicBezTo>
                      <a:pt x="988735" y="490450"/>
                      <a:pt x="952454" y="499616"/>
                      <a:pt x="915409" y="505345"/>
                    </a:cubicBezTo>
                    <a:cubicBezTo>
                      <a:pt x="845139" y="516420"/>
                      <a:pt x="775249" y="515273"/>
                      <a:pt x="706125" y="496942"/>
                    </a:cubicBezTo>
                    <a:cubicBezTo>
                      <a:pt x="701925" y="495797"/>
                      <a:pt x="698105" y="495033"/>
                      <a:pt x="693904" y="493887"/>
                    </a:cubicBezTo>
                    <a:cubicBezTo>
                      <a:pt x="638529" y="475938"/>
                      <a:pt x="637000" y="474029"/>
                      <a:pt x="637000" y="416360"/>
                    </a:cubicBezTo>
                    <a:cubicBezTo>
                      <a:pt x="637000" y="386571"/>
                      <a:pt x="637000" y="356402"/>
                      <a:pt x="637000" y="326612"/>
                    </a:cubicBezTo>
                    <a:cubicBezTo>
                      <a:pt x="638146" y="325468"/>
                      <a:pt x="638529" y="324703"/>
                      <a:pt x="639293" y="321648"/>
                    </a:cubicBezTo>
                    <a:cubicBezTo>
                      <a:pt x="673282" y="344181"/>
                      <a:pt x="711090" y="349910"/>
                      <a:pt x="748900" y="354492"/>
                    </a:cubicBezTo>
                    <a:cubicBezTo>
                      <a:pt x="806949" y="361366"/>
                      <a:pt x="864998" y="360602"/>
                      <a:pt x="923048" y="354492"/>
                    </a:cubicBezTo>
                    <a:cubicBezTo>
                      <a:pt x="949017" y="351819"/>
                      <a:pt x="974987" y="346854"/>
                      <a:pt x="999810" y="338452"/>
                    </a:cubicBezTo>
                    <a:cubicBezTo>
                      <a:pt x="1012413" y="334251"/>
                      <a:pt x="1024252" y="328904"/>
                      <a:pt x="1033419" y="318592"/>
                    </a:cubicBezTo>
                    <a:close/>
                    <a:moveTo>
                      <a:pt x="365" y="281929"/>
                    </a:moveTo>
                    <a:cubicBezTo>
                      <a:pt x="39319" y="294532"/>
                      <a:pt x="76747" y="311718"/>
                      <a:pt x="114555" y="327376"/>
                    </a:cubicBezTo>
                    <a:cubicBezTo>
                      <a:pt x="333386" y="416742"/>
                      <a:pt x="551837" y="506489"/>
                      <a:pt x="770669" y="595855"/>
                    </a:cubicBezTo>
                    <a:cubicBezTo>
                      <a:pt x="778688" y="599293"/>
                      <a:pt x="784799" y="601966"/>
                      <a:pt x="784799" y="613423"/>
                    </a:cubicBezTo>
                    <a:lnTo>
                      <a:pt x="784036" y="1292854"/>
                    </a:lnTo>
                    <a:lnTo>
                      <a:pt x="766599" y="1282383"/>
                    </a:lnTo>
                    <a:cubicBezTo>
                      <a:pt x="705494" y="1256796"/>
                      <a:pt x="643626" y="1233117"/>
                      <a:pt x="582139" y="1207912"/>
                    </a:cubicBezTo>
                    <a:cubicBezTo>
                      <a:pt x="579275" y="1206766"/>
                      <a:pt x="576410" y="1205429"/>
                      <a:pt x="573498" y="1204761"/>
                    </a:cubicBezTo>
                    <a:lnTo>
                      <a:pt x="565884" y="1205494"/>
                    </a:lnTo>
                    <a:lnTo>
                      <a:pt x="564553" y="1204956"/>
                    </a:lnTo>
                    <a:lnTo>
                      <a:pt x="563426" y="1165138"/>
                    </a:lnTo>
                    <a:cubicBezTo>
                      <a:pt x="564572" y="1163610"/>
                      <a:pt x="565335" y="1162083"/>
                      <a:pt x="566099" y="1160174"/>
                    </a:cubicBezTo>
                    <a:cubicBezTo>
                      <a:pt x="568772" y="1147953"/>
                      <a:pt x="562280" y="1139933"/>
                      <a:pt x="553114" y="1133822"/>
                    </a:cubicBezTo>
                    <a:cubicBezTo>
                      <a:pt x="542803" y="1127330"/>
                      <a:pt x="531345" y="1123128"/>
                      <a:pt x="519889" y="1120074"/>
                    </a:cubicBezTo>
                    <a:cubicBezTo>
                      <a:pt x="460693" y="1104033"/>
                      <a:pt x="399971" y="1100597"/>
                      <a:pt x="338866" y="1101742"/>
                    </a:cubicBezTo>
                    <a:cubicBezTo>
                      <a:pt x="328172" y="1102124"/>
                      <a:pt x="318243" y="1100214"/>
                      <a:pt x="308313" y="1096395"/>
                    </a:cubicBezTo>
                    <a:cubicBezTo>
                      <a:pt x="260957" y="1077682"/>
                      <a:pt x="213983" y="1057441"/>
                      <a:pt x="166627" y="1039109"/>
                    </a:cubicBezTo>
                    <a:cubicBezTo>
                      <a:pt x="161662" y="1037200"/>
                      <a:pt x="156697" y="1032999"/>
                      <a:pt x="150969" y="1035672"/>
                    </a:cubicBezTo>
                    <a:cubicBezTo>
                      <a:pt x="150969" y="1020014"/>
                      <a:pt x="150587" y="1003974"/>
                      <a:pt x="150587" y="988316"/>
                    </a:cubicBezTo>
                    <a:cubicBezTo>
                      <a:pt x="154023" y="974185"/>
                      <a:pt x="145240" y="966548"/>
                      <a:pt x="134546" y="961201"/>
                    </a:cubicBezTo>
                    <a:cubicBezTo>
                      <a:pt x="118889" y="953181"/>
                      <a:pt x="102467" y="948216"/>
                      <a:pt x="85281" y="944779"/>
                    </a:cubicBezTo>
                    <a:lnTo>
                      <a:pt x="0" y="935664"/>
                    </a:lnTo>
                    <a:lnTo>
                      <a:pt x="365" y="285367"/>
                    </a:lnTo>
                    <a:cubicBezTo>
                      <a:pt x="-17" y="283840"/>
                      <a:pt x="365" y="282693"/>
                      <a:pt x="365" y="281929"/>
                    </a:cubicBezTo>
                    <a:close/>
                    <a:moveTo>
                      <a:pt x="1532185" y="172322"/>
                    </a:moveTo>
                    <a:cubicBezTo>
                      <a:pt x="1532567" y="187598"/>
                      <a:pt x="1532949" y="202875"/>
                      <a:pt x="1533332" y="218150"/>
                    </a:cubicBezTo>
                    <a:cubicBezTo>
                      <a:pt x="1532949" y="245648"/>
                      <a:pt x="1532567" y="272764"/>
                      <a:pt x="1532949" y="300261"/>
                    </a:cubicBezTo>
                    <a:cubicBezTo>
                      <a:pt x="1532949" y="309045"/>
                      <a:pt x="1530276" y="314774"/>
                      <a:pt x="1523402" y="320121"/>
                    </a:cubicBezTo>
                    <a:cubicBezTo>
                      <a:pt x="1490940" y="344945"/>
                      <a:pt x="1452749" y="354111"/>
                      <a:pt x="1413795" y="360603"/>
                    </a:cubicBezTo>
                    <a:cubicBezTo>
                      <a:pt x="1351163" y="370914"/>
                      <a:pt x="1288147" y="370150"/>
                      <a:pt x="1225898" y="357547"/>
                    </a:cubicBezTo>
                    <a:cubicBezTo>
                      <a:pt x="1199164" y="352201"/>
                      <a:pt x="1173195" y="343799"/>
                      <a:pt x="1149135" y="330050"/>
                    </a:cubicBezTo>
                    <a:cubicBezTo>
                      <a:pt x="1139206" y="324322"/>
                      <a:pt x="1134241" y="317447"/>
                      <a:pt x="1134623" y="304845"/>
                    </a:cubicBezTo>
                    <a:cubicBezTo>
                      <a:pt x="1135386" y="267036"/>
                      <a:pt x="1135005" y="229226"/>
                      <a:pt x="1135005" y="191036"/>
                    </a:cubicBezTo>
                    <a:cubicBezTo>
                      <a:pt x="1135005" y="181488"/>
                      <a:pt x="1133477" y="174232"/>
                      <a:pt x="1147607" y="182633"/>
                    </a:cubicBezTo>
                    <a:cubicBezTo>
                      <a:pt x="1175869" y="199820"/>
                      <a:pt x="1208712" y="204402"/>
                      <a:pt x="1240792" y="208604"/>
                    </a:cubicBezTo>
                    <a:cubicBezTo>
                      <a:pt x="1293495" y="215478"/>
                      <a:pt x="1346580" y="216623"/>
                      <a:pt x="1399665" y="211658"/>
                    </a:cubicBezTo>
                    <a:cubicBezTo>
                      <a:pt x="1436328" y="208220"/>
                      <a:pt x="1472609" y="203257"/>
                      <a:pt x="1506980" y="189508"/>
                    </a:cubicBezTo>
                    <a:cubicBezTo>
                      <a:pt x="1516528" y="186453"/>
                      <a:pt x="1525693" y="181106"/>
                      <a:pt x="1532185" y="172322"/>
                    </a:cubicBezTo>
                    <a:close/>
                    <a:moveTo>
                      <a:pt x="631654" y="137187"/>
                    </a:moveTo>
                    <a:cubicBezTo>
                      <a:pt x="631654" y="183779"/>
                      <a:pt x="631654" y="227317"/>
                      <a:pt x="631654" y="270472"/>
                    </a:cubicBezTo>
                    <a:cubicBezTo>
                      <a:pt x="631654" y="276583"/>
                      <a:pt x="628599" y="279638"/>
                      <a:pt x="624398" y="283458"/>
                    </a:cubicBezTo>
                    <a:cubicBezTo>
                      <a:pt x="595372" y="309427"/>
                      <a:pt x="559093" y="319357"/>
                      <a:pt x="522428" y="325085"/>
                    </a:cubicBezTo>
                    <a:cubicBezTo>
                      <a:pt x="446812" y="337689"/>
                      <a:pt x="371195" y="338452"/>
                      <a:pt x="296341" y="317065"/>
                    </a:cubicBezTo>
                    <a:cubicBezTo>
                      <a:pt x="293667" y="316301"/>
                      <a:pt x="291376" y="315920"/>
                      <a:pt x="288704" y="315156"/>
                    </a:cubicBezTo>
                    <a:cubicBezTo>
                      <a:pt x="232564" y="296061"/>
                      <a:pt x="231417" y="294533"/>
                      <a:pt x="231417" y="235718"/>
                    </a:cubicBezTo>
                    <a:cubicBezTo>
                      <a:pt x="231417" y="227699"/>
                      <a:pt x="231035" y="220061"/>
                      <a:pt x="231035" y="212040"/>
                    </a:cubicBezTo>
                    <a:cubicBezTo>
                      <a:pt x="231417" y="193709"/>
                      <a:pt x="231417" y="175759"/>
                      <a:pt x="232181" y="157427"/>
                    </a:cubicBezTo>
                    <a:cubicBezTo>
                      <a:pt x="232564" y="152844"/>
                      <a:pt x="230272" y="147497"/>
                      <a:pt x="234855" y="143297"/>
                    </a:cubicBezTo>
                    <a:cubicBezTo>
                      <a:pt x="262351" y="163538"/>
                      <a:pt x="295195" y="169648"/>
                      <a:pt x="327658" y="174613"/>
                    </a:cubicBezTo>
                    <a:cubicBezTo>
                      <a:pt x="372340" y="181488"/>
                      <a:pt x="417788" y="183015"/>
                      <a:pt x="462852" y="181106"/>
                    </a:cubicBezTo>
                    <a:cubicBezTo>
                      <a:pt x="505625" y="179197"/>
                      <a:pt x="548781" y="175759"/>
                      <a:pt x="590027" y="162392"/>
                    </a:cubicBezTo>
                    <a:cubicBezTo>
                      <a:pt x="604921" y="157427"/>
                      <a:pt x="619814" y="152844"/>
                      <a:pt x="631654" y="137187"/>
                    </a:cubicBezTo>
                    <a:close/>
                    <a:moveTo>
                      <a:pt x="1118965" y="465"/>
                    </a:moveTo>
                    <a:cubicBezTo>
                      <a:pt x="1118965" y="16506"/>
                      <a:pt x="1119347" y="32545"/>
                      <a:pt x="1119347" y="48585"/>
                    </a:cubicBezTo>
                    <a:cubicBezTo>
                      <a:pt x="1119347" y="73409"/>
                      <a:pt x="1118200" y="97851"/>
                      <a:pt x="1119347" y="122675"/>
                    </a:cubicBezTo>
                    <a:cubicBezTo>
                      <a:pt x="1120110" y="136423"/>
                      <a:pt x="1114000" y="144061"/>
                      <a:pt x="1103689" y="150935"/>
                    </a:cubicBezTo>
                    <a:cubicBezTo>
                      <a:pt x="1072372" y="171559"/>
                      <a:pt x="1036855" y="180725"/>
                      <a:pt x="1000192" y="186453"/>
                    </a:cubicBezTo>
                    <a:cubicBezTo>
                      <a:pt x="929158" y="197910"/>
                      <a:pt x="858124" y="196383"/>
                      <a:pt x="787854" y="177669"/>
                    </a:cubicBezTo>
                    <a:cubicBezTo>
                      <a:pt x="767231" y="171941"/>
                      <a:pt x="746989" y="164685"/>
                      <a:pt x="729423" y="151700"/>
                    </a:cubicBezTo>
                    <a:cubicBezTo>
                      <a:pt x="722547" y="146735"/>
                      <a:pt x="720256" y="141388"/>
                      <a:pt x="720638" y="133369"/>
                    </a:cubicBezTo>
                    <a:cubicBezTo>
                      <a:pt x="721020" y="111218"/>
                      <a:pt x="720638" y="89448"/>
                      <a:pt x="720638" y="67299"/>
                    </a:cubicBezTo>
                    <a:cubicBezTo>
                      <a:pt x="720638" y="50876"/>
                      <a:pt x="720638" y="34072"/>
                      <a:pt x="721402" y="17651"/>
                    </a:cubicBezTo>
                    <a:cubicBezTo>
                      <a:pt x="721402" y="12686"/>
                      <a:pt x="718729" y="7339"/>
                      <a:pt x="724076" y="3138"/>
                    </a:cubicBezTo>
                    <a:cubicBezTo>
                      <a:pt x="728276" y="847"/>
                      <a:pt x="732477" y="2757"/>
                      <a:pt x="735915" y="4666"/>
                    </a:cubicBezTo>
                    <a:cubicBezTo>
                      <a:pt x="779452" y="27580"/>
                      <a:pt x="827190" y="32163"/>
                      <a:pt x="875310" y="34072"/>
                    </a:cubicBezTo>
                    <a:cubicBezTo>
                      <a:pt x="925339" y="36364"/>
                      <a:pt x="974987" y="36364"/>
                      <a:pt x="1024634" y="28727"/>
                    </a:cubicBezTo>
                    <a:cubicBezTo>
                      <a:pt x="1054423" y="24143"/>
                      <a:pt x="1083830" y="18415"/>
                      <a:pt x="1109799" y="1992"/>
                    </a:cubicBezTo>
                    <a:cubicBezTo>
                      <a:pt x="1112473" y="465"/>
                      <a:pt x="1115528" y="-681"/>
                      <a:pt x="1118965" y="46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5" name="Group 76">
            <a:extLst>
              <a:ext uri="{FF2B5EF4-FFF2-40B4-BE49-F238E27FC236}">
                <a16:creationId xmlns:a16="http://schemas.microsoft.com/office/drawing/2014/main" id="{17B5EB99-6A57-45DE-91CF-E53D419E1A93}"/>
              </a:ext>
            </a:extLst>
          </p:cNvPr>
          <p:cNvGrpSpPr/>
          <p:nvPr/>
        </p:nvGrpSpPr>
        <p:grpSpPr>
          <a:xfrm>
            <a:off x="4658060" y="1557670"/>
            <a:ext cx="5168916" cy="699456"/>
            <a:chOff x="4734260" y="1557670"/>
            <a:chExt cx="5168916" cy="69945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7DC68F9-A488-475B-A30D-4468560315F9}"/>
                </a:ext>
              </a:extLst>
            </p:cNvPr>
            <p:cNvSpPr txBox="1"/>
            <p:nvPr/>
          </p:nvSpPr>
          <p:spPr>
            <a:xfrm flipH="1">
              <a:off x="4734260" y="1615012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27" name="Group 63">
              <a:extLst>
                <a:ext uri="{FF2B5EF4-FFF2-40B4-BE49-F238E27FC236}">
                  <a16:creationId xmlns:a16="http://schemas.microsoft.com/office/drawing/2014/main" id="{557BAE0D-1081-4C66-81E9-25D679502343}"/>
                </a:ext>
              </a:extLst>
            </p:cNvPr>
            <p:cNvGrpSpPr/>
            <p:nvPr/>
          </p:nvGrpSpPr>
          <p:grpSpPr>
            <a:xfrm flipH="1">
              <a:off x="5677805" y="1557670"/>
              <a:ext cx="4225371" cy="699456"/>
              <a:chOff x="270023" y="1671305"/>
              <a:chExt cx="2279585" cy="706451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FD9B90F-2C60-46F4-96EF-609D9620B048}"/>
                  </a:ext>
                </a:extLst>
              </p:cNvPr>
              <p:cNvSpPr txBox="1"/>
              <p:nvPr/>
            </p:nvSpPr>
            <p:spPr>
              <a:xfrm>
                <a:off x="270024" y="1911473"/>
                <a:ext cx="2279584" cy="466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89548AC-6FDA-4F5F-A24E-CD074A1B5692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0" name="Group 77">
            <a:extLst>
              <a:ext uri="{FF2B5EF4-FFF2-40B4-BE49-F238E27FC236}">
                <a16:creationId xmlns:a16="http://schemas.microsoft.com/office/drawing/2014/main" id="{E677577E-D0EF-4807-888D-A3E359D65A97}"/>
              </a:ext>
            </a:extLst>
          </p:cNvPr>
          <p:cNvGrpSpPr/>
          <p:nvPr/>
        </p:nvGrpSpPr>
        <p:grpSpPr>
          <a:xfrm>
            <a:off x="5336137" y="2421049"/>
            <a:ext cx="5168486" cy="699454"/>
            <a:chOff x="5357932" y="2421049"/>
            <a:chExt cx="5168486" cy="69945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315A32D-3ABE-4B27-9923-FD7308218726}"/>
                </a:ext>
              </a:extLst>
            </p:cNvPr>
            <p:cNvSpPr txBox="1"/>
            <p:nvPr/>
          </p:nvSpPr>
          <p:spPr>
            <a:xfrm flipH="1">
              <a:off x="5357932" y="2478389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32" name="Group 66">
              <a:extLst>
                <a:ext uri="{FF2B5EF4-FFF2-40B4-BE49-F238E27FC236}">
                  <a16:creationId xmlns:a16="http://schemas.microsoft.com/office/drawing/2014/main" id="{B2BDED6E-C922-4170-9DB4-1736698A2260}"/>
                </a:ext>
              </a:extLst>
            </p:cNvPr>
            <p:cNvGrpSpPr/>
            <p:nvPr/>
          </p:nvGrpSpPr>
          <p:grpSpPr>
            <a:xfrm flipH="1">
              <a:off x="6301047" y="2421049"/>
              <a:ext cx="4225371" cy="699454"/>
              <a:chOff x="270023" y="1671305"/>
              <a:chExt cx="2279585" cy="706448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CF3F5AF-8D69-4CC0-AB27-22D3BF0F384A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466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00E6F13-B08F-453C-81E9-8935B7AD0474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5" name="Group 78">
            <a:extLst>
              <a:ext uri="{FF2B5EF4-FFF2-40B4-BE49-F238E27FC236}">
                <a16:creationId xmlns:a16="http://schemas.microsoft.com/office/drawing/2014/main" id="{F06B805A-982B-4416-B0BC-8115E8273601}"/>
              </a:ext>
            </a:extLst>
          </p:cNvPr>
          <p:cNvGrpSpPr/>
          <p:nvPr/>
        </p:nvGrpSpPr>
        <p:grpSpPr>
          <a:xfrm>
            <a:off x="6013784" y="3284426"/>
            <a:ext cx="5168055" cy="699454"/>
            <a:chOff x="5981604" y="3284426"/>
            <a:chExt cx="5168055" cy="69945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6440F8F-0D71-4E55-9A77-AB92C38CEB6D}"/>
                </a:ext>
              </a:extLst>
            </p:cNvPr>
            <p:cNvSpPr txBox="1"/>
            <p:nvPr/>
          </p:nvSpPr>
          <p:spPr>
            <a:xfrm flipH="1">
              <a:off x="5981604" y="3341766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7" name="Group 69">
              <a:extLst>
                <a:ext uri="{FF2B5EF4-FFF2-40B4-BE49-F238E27FC236}">
                  <a16:creationId xmlns:a16="http://schemas.microsoft.com/office/drawing/2014/main" id="{91F425D5-87EA-43D2-95DE-F0279CE4F1DF}"/>
                </a:ext>
              </a:extLst>
            </p:cNvPr>
            <p:cNvGrpSpPr/>
            <p:nvPr/>
          </p:nvGrpSpPr>
          <p:grpSpPr>
            <a:xfrm flipH="1">
              <a:off x="6924288" y="3284426"/>
              <a:ext cx="4225371" cy="699454"/>
              <a:chOff x="270023" y="1671305"/>
              <a:chExt cx="2279585" cy="706448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1ECF76C-1ECB-4BC4-A3EB-12C936C09B16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466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CA1D2B1-6122-47AB-A480-1C1FB86A21C1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Group 79">
            <a:extLst>
              <a:ext uri="{FF2B5EF4-FFF2-40B4-BE49-F238E27FC236}">
                <a16:creationId xmlns:a16="http://schemas.microsoft.com/office/drawing/2014/main" id="{97514C0B-881F-4813-AF41-F940F5A056E3}"/>
              </a:ext>
            </a:extLst>
          </p:cNvPr>
          <p:cNvGrpSpPr/>
          <p:nvPr/>
        </p:nvGrpSpPr>
        <p:grpSpPr>
          <a:xfrm>
            <a:off x="6691001" y="4147803"/>
            <a:ext cx="5167624" cy="699454"/>
            <a:chOff x="6605276" y="4147803"/>
            <a:chExt cx="5167624" cy="69945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2D02718-ECA9-4C5A-BBBF-8DF37B427240}"/>
                </a:ext>
              </a:extLst>
            </p:cNvPr>
            <p:cNvSpPr txBox="1"/>
            <p:nvPr/>
          </p:nvSpPr>
          <p:spPr>
            <a:xfrm flipH="1">
              <a:off x="6605276" y="4205143"/>
              <a:ext cx="7861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42" name="Group 72">
              <a:extLst>
                <a:ext uri="{FF2B5EF4-FFF2-40B4-BE49-F238E27FC236}">
                  <a16:creationId xmlns:a16="http://schemas.microsoft.com/office/drawing/2014/main" id="{F96A9489-E4D1-4B57-933C-F599F98B81DC}"/>
                </a:ext>
              </a:extLst>
            </p:cNvPr>
            <p:cNvGrpSpPr/>
            <p:nvPr/>
          </p:nvGrpSpPr>
          <p:grpSpPr>
            <a:xfrm flipH="1">
              <a:off x="7547529" y="4147803"/>
              <a:ext cx="4225371" cy="699454"/>
              <a:chOff x="270023" y="1671305"/>
              <a:chExt cx="2279585" cy="706448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8869E30-9C35-4EB3-B358-7B663BCDE0AF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466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6D56407-5F81-423A-B4D9-FE9025956D5A}"/>
                  </a:ext>
                </a:extLst>
              </p:cNvPr>
              <p:cNvSpPr txBox="1"/>
              <p:nvPr/>
            </p:nvSpPr>
            <p:spPr>
              <a:xfrm>
                <a:off x="270023" y="1671305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Title</a:t>
                </a:r>
                <a:endParaRPr lang="ko-KR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67F3576C-362A-4E86-9076-46A5D5FDD4BD}"/>
              </a:ext>
            </a:extLst>
          </p:cNvPr>
          <p:cNvSpPr txBox="1"/>
          <p:nvPr/>
        </p:nvSpPr>
        <p:spPr>
          <a:xfrm>
            <a:off x="3919513" y="5801008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EF38110-5AEB-403F-8A52-CCA8ACD6A1A8}"/>
              </a:ext>
            </a:extLst>
          </p:cNvPr>
          <p:cNvSpPr txBox="1"/>
          <p:nvPr/>
        </p:nvSpPr>
        <p:spPr>
          <a:xfrm>
            <a:off x="3919512" y="5197261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487A378-DD0F-4891-ACEB-0DE48D7361FF}"/>
              </a:ext>
            </a:extLst>
          </p:cNvPr>
          <p:cNvSpPr txBox="1"/>
          <p:nvPr/>
        </p:nvSpPr>
        <p:spPr>
          <a:xfrm>
            <a:off x="7962904" y="5197261"/>
            <a:ext cx="38099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4">
            <a:extLst>
              <a:ext uri="{FF2B5EF4-FFF2-40B4-BE49-F238E27FC236}">
                <a16:creationId xmlns:a16="http://schemas.microsoft.com/office/drawing/2014/main" id="{FF174B39-CFF8-4D1A-9F19-DBE0102E7745}"/>
              </a:ext>
            </a:extLst>
          </p:cNvPr>
          <p:cNvSpPr/>
          <p:nvPr/>
        </p:nvSpPr>
        <p:spPr>
          <a:xfrm>
            <a:off x="7413364" y="1880014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BA172E4B-BA36-45A3-8726-E97FD6FAED78}"/>
              </a:ext>
            </a:extLst>
          </p:cNvPr>
          <p:cNvSpPr/>
          <p:nvPr/>
        </p:nvSpPr>
        <p:spPr>
          <a:xfrm>
            <a:off x="7413364" y="3021586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26">
            <a:extLst>
              <a:ext uri="{FF2B5EF4-FFF2-40B4-BE49-F238E27FC236}">
                <a16:creationId xmlns:a16="http://schemas.microsoft.com/office/drawing/2014/main" id="{17E32FEB-EC43-42F3-B1A8-5D25D54EE789}"/>
              </a:ext>
            </a:extLst>
          </p:cNvPr>
          <p:cNvSpPr/>
          <p:nvPr/>
        </p:nvSpPr>
        <p:spPr>
          <a:xfrm>
            <a:off x="7413364" y="4163158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27">
            <a:extLst>
              <a:ext uri="{FF2B5EF4-FFF2-40B4-BE49-F238E27FC236}">
                <a16:creationId xmlns:a16="http://schemas.microsoft.com/office/drawing/2014/main" id="{CDF83807-42A2-48CD-91CC-913A2FA2F781}"/>
              </a:ext>
            </a:extLst>
          </p:cNvPr>
          <p:cNvSpPr/>
          <p:nvPr/>
        </p:nvSpPr>
        <p:spPr>
          <a:xfrm>
            <a:off x="7413364" y="5304732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0133BF5B-0EB0-43F6-A7A5-1B3D95461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926629"/>
              </p:ext>
            </p:extLst>
          </p:nvPr>
        </p:nvGraphicFramePr>
        <p:xfrm>
          <a:off x="877639" y="1783533"/>
          <a:ext cx="6247839" cy="4266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9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1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4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68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8" name="Group 8">
            <a:extLst>
              <a:ext uri="{FF2B5EF4-FFF2-40B4-BE49-F238E27FC236}">
                <a16:creationId xmlns:a16="http://schemas.microsoft.com/office/drawing/2014/main" id="{BEE718B4-A9B2-49C7-BB13-D255D509E32D}"/>
              </a:ext>
            </a:extLst>
          </p:cNvPr>
          <p:cNvGrpSpPr/>
          <p:nvPr/>
        </p:nvGrpSpPr>
        <p:grpSpPr>
          <a:xfrm>
            <a:off x="8302302" y="1774663"/>
            <a:ext cx="3124450" cy="904116"/>
            <a:chOff x="395534" y="3737445"/>
            <a:chExt cx="3972999" cy="9041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5C00618-C131-488F-A340-803267BA78E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73E91D3-C115-42CE-853D-8E8A1E9E1EE7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EB16F07-6202-4ADF-906E-6370FE8CF8D3}"/>
              </a:ext>
            </a:extLst>
          </p:cNvPr>
          <p:cNvGrpSpPr/>
          <p:nvPr/>
        </p:nvGrpSpPr>
        <p:grpSpPr>
          <a:xfrm>
            <a:off x="8302302" y="2916235"/>
            <a:ext cx="3124450" cy="904116"/>
            <a:chOff x="395534" y="3737445"/>
            <a:chExt cx="3972999" cy="90411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161E98-15CC-486F-A18A-070CB8EF0485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759547-F980-4AAB-B57C-5159E482DB00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5CDD99D-B008-4D62-B320-0E5FE34A65AD}"/>
              </a:ext>
            </a:extLst>
          </p:cNvPr>
          <p:cNvGrpSpPr/>
          <p:nvPr/>
        </p:nvGrpSpPr>
        <p:grpSpPr>
          <a:xfrm>
            <a:off x="8302302" y="4057807"/>
            <a:ext cx="3124450" cy="904116"/>
            <a:chOff x="395534" y="3737445"/>
            <a:chExt cx="3972999" cy="90411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C313B59-2429-4542-8960-3438A3524024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329F91-10C0-4088-BAAB-1E31159762F2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641836C2-4412-4E76-B234-00A0CACEC1DE}"/>
              </a:ext>
            </a:extLst>
          </p:cNvPr>
          <p:cNvGrpSpPr/>
          <p:nvPr/>
        </p:nvGrpSpPr>
        <p:grpSpPr>
          <a:xfrm>
            <a:off x="8302302" y="5199380"/>
            <a:ext cx="3124450" cy="904116"/>
            <a:chOff x="395534" y="3737445"/>
            <a:chExt cx="3972999" cy="90411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BBC0555-7805-4A97-A77D-0F867A8C0DF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A4BAF2-8EB2-43E2-B589-3E00160BF599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Isosceles Triangle 51">
            <a:extLst>
              <a:ext uri="{FF2B5EF4-FFF2-40B4-BE49-F238E27FC236}">
                <a16:creationId xmlns:a16="http://schemas.microsoft.com/office/drawing/2014/main" id="{6F8D7225-8D3B-4E9D-813C-C7520FEE73C1}"/>
              </a:ext>
            </a:extLst>
          </p:cNvPr>
          <p:cNvSpPr/>
          <p:nvPr/>
        </p:nvSpPr>
        <p:spPr>
          <a:xfrm>
            <a:off x="7606318" y="210039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CE14984C-E29E-4FEE-93E2-55189B79BF0E}"/>
              </a:ext>
            </a:extLst>
          </p:cNvPr>
          <p:cNvSpPr/>
          <p:nvPr/>
        </p:nvSpPr>
        <p:spPr>
          <a:xfrm>
            <a:off x="7641486" y="321798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EC67E627-E94E-4C5B-8B0D-2510176CCA11}"/>
              </a:ext>
            </a:extLst>
          </p:cNvPr>
          <p:cNvSpPr/>
          <p:nvPr/>
        </p:nvSpPr>
        <p:spPr>
          <a:xfrm>
            <a:off x="7588735" y="547162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CE5F6A0F-3304-4457-8D10-49DAB6E700A5}"/>
              </a:ext>
            </a:extLst>
          </p:cNvPr>
          <p:cNvSpPr/>
          <p:nvPr/>
        </p:nvSpPr>
        <p:spPr>
          <a:xfrm>
            <a:off x="7562360" y="436118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23">
            <a:extLst>
              <a:ext uri="{FF2B5EF4-FFF2-40B4-BE49-F238E27FC236}">
                <a16:creationId xmlns:a16="http://schemas.microsoft.com/office/drawing/2014/main" id="{26361831-A335-4A4D-AAE9-0A453D728F08}"/>
              </a:ext>
            </a:extLst>
          </p:cNvPr>
          <p:cNvGrpSpPr/>
          <p:nvPr/>
        </p:nvGrpSpPr>
        <p:grpSpPr>
          <a:xfrm>
            <a:off x="7662267" y="1715003"/>
            <a:ext cx="3888000" cy="954109"/>
            <a:chOff x="-311418" y="4171820"/>
            <a:chExt cx="2741025" cy="115031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D627F5E-C4ED-4739-9F5D-C657B3DE299A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0A8152-56A5-40FC-BFED-C5279EBF2EAC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6">
            <a:extLst>
              <a:ext uri="{FF2B5EF4-FFF2-40B4-BE49-F238E27FC236}">
                <a16:creationId xmlns:a16="http://schemas.microsoft.com/office/drawing/2014/main" id="{26096699-4E1D-4F96-8545-3C678EBF2D7A}"/>
              </a:ext>
            </a:extLst>
          </p:cNvPr>
          <p:cNvGrpSpPr/>
          <p:nvPr/>
        </p:nvGrpSpPr>
        <p:grpSpPr>
          <a:xfrm>
            <a:off x="8629080" y="3367555"/>
            <a:ext cx="2808000" cy="1138472"/>
            <a:chOff x="-311417" y="4140067"/>
            <a:chExt cx="2778246" cy="88300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B1C0D54-D99D-436F-9F91-353D7052895F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5D8780-E41D-4CD9-9C16-2BCA2473C636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9">
            <a:extLst>
              <a:ext uri="{FF2B5EF4-FFF2-40B4-BE49-F238E27FC236}">
                <a16:creationId xmlns:a16="http://schemas.microsoft.com/office/drawing/2014/main" id="{9E3B446E-5410-496B-8909-4E8F0AEA0714}"/>
              </a:ext>
            </a:extLst>
          </p:cNvPr>
          <p:cNvGrpSpPr/>
          <p:nvPr/>
        </p:nvGrpSpPr>
        <p:grpSpPr>
          <a:xfrm>
            <a:off x="7662267" y="5204472"/>
            <a:ext cx="3888000" cy="910893"/>
            <a:chOff x="-311418" y="4171821"/>
            <a:chExt cx="2712798" cy="109821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F976306-EC59-42CC-B0D6-33EB3AF18B10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878C28C-D668-4D6A-A4A5-8E563E1EC8EC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828699C6-3C36-426E-84A7-89FD6BA09385}"/>
              </a:ext>
            </a:extLst>
          </p:cNvPr>
          <p:cNvSpPr txBox="1"/>
          <p:nvPr/>
        </p:nvSpPr>
        <p:spPr>
          <a:xfrm>
            <a:off x="5251892" y="4119996"/>
            <a:ext cx="2005978" cy="707886"/>
          </a:xfrm>
          <a:prstGeom prst="rect">
            <a:avLst/>
          </a:prstGeom>
          <a:noFill/>
          <a:ln>
            <a:noFill/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Here</a:t>
            </a: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ABA22A9C-D7BB-4FC7-A122-DB56236AC60C}"/>
              </a:ext>
            </a:extLst>
          </p:cNvPr>
          <p:cNvSpPr/>
          <p:nvPr/>
        </p:nvSpPr>
        <p:spPr>
          <a:xfrm>
            <a:off x="6672371" y="5116041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B067F904-DED9-43C6-A87A-C97C5CFB4F97}"/>
              </a:ext>
            </a:extLst>
          </p:cNvPr>
          <p:cNvSpPr/>
          <p:nvPr/>
        </p:nvSpPr>
        <p:spPr>
          <a:xfrm>
            <a:off x="7615160" y="3554129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344E6149-1C3C-46ED-B954-24663D21833D}"/>
              </a:ext>
            </a:extLst>
          </p:cNvPr>
          <p:cNvSpPr/>
          <p:nvPr/>
        </p:nvSpPr>
        <p:spPr>
          <a:xfrm>
            <a:off x="6653582" y="1877140"/>
            <a:ext cx="720000" cy="7200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30A469B8-0B11-4C9A-A9FB-7DBC400FE000}"/>
              </a:ext>
            </a:extLst>
          </p:cNvPr>
          <p:cNvSpPr/>
          <p:nvPr/>
        </p:nvSpPr>
        <p:spPr>
          <a:xfrm>
            <a:off x="6845757" y="2100295"/>
            <a:ext cx="373227" cy="273689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ounded Rectangle 6">
            <a:extLst>
              <a:ext uri="{FF2B5EF4-FFF2-40B4-BE49-F238E27FC236}">
                <a16:creationId xmlns:a16="http://schemas.microsoft.com/office/drawing/2014/main" id="{BA0DF653-3CD4-4815-AC22-CA6C8D4D286C}"/>
              </a:ext>
            </a:extLst>
          </p:cNvPr>
          <p:cNvSpPr/>
          <p:nvPr/>
        </p:nvSpPr>
        <p:spPr>
          <a:xfrm>
            <a:off x="6822258" y="5298630"/>
            <a:ext cx="420224" cy="42723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8A882241-E54E-4D35-8037-AC1A0CE1F864}"/>
              </a:ext>
            </a:extLst>
          </p:cNvPr>
          <p:cNvSpPr/>
          <p:nvPr/>
        </p:nvSpPr>
        <p:spPr>
          <a:xfrm flipH="1">
            <a:off x="7781104" y="3754045"/>
            <a:ext cx="388111" cy="32016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2827AEBE-AFA6-4E23-801A-13295EB155A9}"/>
              </a:ext>
            </a:extLst>
          </p:cNvPr>
          <p:cNvGrpSpPr/>
          <p:nvPr/>
        </p:nvGrpSpPr>
        <p:grpSpPr>
          <a:xfrm>
            <a:off x="5875361" y="2858213"/>
            <a:ext cx="759039" cy="1141573"/>
            <a:chOff x="3420821" y="3519804"/>
            <a:chExt cx="1414785" cy="2127796"/>
          </a:xfrm>
        </p:grpSpPr>
        <p:sp>
          <p:nvSpPr>
            <p:cNvPr id="38" name="Freeform: Shape 393">
              <a:extLst>
                <a:ext uri="{FF2B5EF4-FFF2-40B4-BE49-F238E27FC236}">
                  <a16:creationId xmlns:a16="http://schemas.microsoft.com/office/drawing/2014/main" id="{B6AF0CD1-A3D2-4DBE-9A4F-AD9CC0668D8B}"/>
                </a:ext>
              </a:extLst>
            </p:cNvPr>
            <p:cNvSpPr/>
            <p:nvPr/>
          </p:nvSpPr>
          <p:spPr>
            <a:xfrm>
              <a:off x="3420821" y="3519804"/>
              <a:ext cx="1414785" cy="2127796"/>
            </a:xfrm>
            <a:custGeom>
              <a:avLst/>
              <a:gdLst>
                <a:gd name="connsiteX0" fmla="*/ 1382768 w 2520742"/>
                <a:gd name="connsiteY0" fmla="*/ 3791123 h 3791122"/>
                <a:gd name="connsiteX1" fmla="*/ 1142742 w 2520742"/>
                <a:gd name="connsiteY1" fmla="*/ 3791123 h 3791122"/>
                <a:gd name="connsiteX2" fmla="*/ 1137277 w 2520742"/>
                <a:gd name="connsiteY2" fmla="*/ 3788846 h 3791122"/>
                <a:gd name="connsiteX3" fmla="*/ 1009293 w 2520742"/>
                <a:gd name="connsiteY3" fmla="*/ 3668605 h 3791122"/>
                <a:gd name="connsiteX4" fmla="*/ 976500 w 2520742"/>
                <a:gd name="connsiteY4" fmla="*/ 3640822 h 3791122"/>
                <a:gd name="connsiteX5" fmla="*/ 775188 w 2520742"/>
                <a:gd name="connsiteY5" fmla="*/ 3416282 h 3791122"/>
                <a:gd name="connsiteX6" fmla="*/ 771545 w 2520742"/>
                <a:gd name="connsiteY6" fmla="*/ 3403073 h 3791122"/>
                <a:gd name="connsiteX7" fmla="*/ 741029 w 2520742"/>
                <a:gd name="connsiteY7" fmla="*/ 3200395 h 3791122"/>
                <a:gd name="connsiteX8" fmla="*/ 737841 w 2520742"/>
                <a:gd name="connsiteY8" fmla="*/ 3138908 h 3791122"/>
                <a:gd name="connsiteX9" fmla="*/ 738752 w 2520742"/>
                <a:gd name="connsiteY9" fmla="*/ 2954448 h 3791122"/>
                <a:gd name="connsiteX10" fmla="*/ 739207 w 2520742"/>
                <a:gd name="connsiteY10" fmla="*/ 2936230 h 3791122"/>
                <a:gd name="connsiteX11" fmla="*/ 742395 w 2520742"/>
                <a:gd name="connsiteY11" fmla="*/ 2717155 h 3791122"/>
                <a:gd name="connsiteX12" fmla="*/ 742851 w 2520742"/>
                <a:gd name="connsiteY12" fmla="*/ 2696204 h 3791122"/>
                <a:gd name="connsiteX13" fmla="*/ 702771 w 2520742"/>
                <a:gd name="connsiteY13" fmla="*/ 2615588 h 3791122"/>
                <a:gd name="connsiteX14" fmla="*/ 645383 w 2520742"/>
                <a:gd name="connsiteY14" fmla="*/ 2476218 h 3791122"/>
                <a:gd name="connsiteX15" fmla="*/ 460467 w 2520742"/>
                <a:gd name="connsiteY15" fmla="*/ 2217063 h 3791122"/>
                <a:gd name="connsiteX16" fmla="*/ 266442 w 2520742"/>
                <a:gd name="connsiteY16" fmla="*/ 2001632 h 3791122"/>
                <a:gd name="connsiteX17" fmla="*/ 8198 w 2520742"/>
                <a:gd name="connsiteY17" fmla="*/ 1384487 h 3791122"/>
                <a:gd name="connsiteX18" fmla="*/ 0 w 2520742"/>
                <a:gd name="connsiteY18" fmla="*/ 1303871 h 3791122"/>
                <a:gd name="connsiteX19" fmla="*/ 0 w 2520742"/>
                <a:gd name="connsiteY19" fmla="*/ 1185453 h 3791122"/>
                <a:gd name="connsiteX20" fmla="*/ 2277 w 2520742"/>
                <a:gd name="connsiteY20" fmla="*/ 1172700 h 3791122"/>
                <a:gd name="connsiteX21" fmla="*/ 165331 w 2520742"/>
                <a:gd name="connsiteY21" fmla="*/ 622052 h 3791122"/>
                <a:gd name="connsiteX22" fmla="*/ 930499 w 2520742"/>
                <a:gd name="connsiteY22" fmla="*/ 38611 h 3791122"/>
                <a:gd name="connsiteX23" fmla="*/ 1477048 w 2520742"/>
                <a:gd name="connsiteY23" fmla="*/ 16294 h 3791122"/>
                <a:gd name="connsiteX24" fmla="*/ 2093281 w 2520742"/>
                <a:gd name="connsiteY24" fmla="*/ 298677 h 3791122"/>
                <a:gd name="connsiteX25" fmla="*/ 2513669 w 2520742"/>
                <a:gd name="connsiteY25" fmla="*/ 1388131 h 3791122"/>
                <a:gd name="connsiteX26" fmla="*/ 2264078 w 2520742"/>
                <a:gd name="connsiteY26" fmla="*/ 1993434 h 3791122"/>
                <a:gd name="connsiteX27" fmla="*/ 2075519 w 2520742"/>
                <a:gd name="connsiteY27" fmla="*/ 2202033 h 3791122"/>
                <a:gd name="connsiteX28" fmla="*/ 1829116 w 2520742"/>
                <a:gd name="connsiteY28" fmla="*/ 2589627 h 3791122"/>
                <a:gd name="connsiteX29" fmla="*/ 1779927 w 2520742"/>
                <a:gd name="connsiteY29" fmla="*/ 2695293 h 3791122"/>
                <a:gd name="connsiteX30" fmla="*/ 1780382 w 2520742"/>
                <a:gd name="connsiteY30" fmla="*/ 2718521 h 3791122"/>
                <a:gd name="connsiteX31" fmla="*/ 1784481 w 2520742"/>
                <a:gd name="connsiteY31" fmla="*/ 2932131 h 3791122"/>
                <a:gd name="connsiteX32" fmla="*/ 1783571 w 2520742"/>
                <a:gd name="connsiteY32" fmla="*/ 2955814 h 3791122"/>
                <a:gd name="connsiteX33" fmla="*/ 1783115 w 2520742"/>
                <a:gd name="connsiteY33" fmla="*/ 3141186 h 3791122"/>
                <a:gd name="connsiteX34" fmla="*/ 1780382 w 2520742"/>
                <a:gd name="connsiteY34" fmla="*/ 3197207 h 3791122"/>
                <a:gd name="connsiteX35" fmla="*/ 1750778 w 2520742"/>
                <a:gd name="connsiteY35" fmla="*/ 3402618 h 3791122"/>
                <a:gd name="connsiteX36" fmla="*/ 1747134 w 2520742"/>
                <a:gd name="connsiteY36" fmla="*/ 3415826 h 3791122"/>
                <a:gd name="connsiteX37" fmla="*/ 1543089 w 2520742"/>
                <a:gd name="connsiteY37" fmla="*/ 3640367 h 3791122"/>
                <a:gd name="connsiteX38" fmla="*/ 1512574 w 2520742"/>
                <a:gd name="connsiteY38" fmla="*/ 3667239 h 3791122"/>
                <a:gd name="connsiteX39" fmla="*/ 1399620 w 2520742"/>
                <a:gd name="connsiteY39" fmla="*/ 3786568 h 3791122"/>
                <a:gd name="connsiteX40" fmla="*/ 1382768 w 2520742"/>
                <a:gd name="connsiteY40" fmla="*/ 3791123 h 3791122"/>
                <a:gd name="connsiteX41" fmla="*/ 1561307 w 2520742"/>
                <a:gd name="connsiteY41" fmla="*/ 1757051 h 3791122"/>
                <a:gd name="connsiteX42" fmla="*/ 1573149 w 2520742"/>
                <a:gd name="connsiteY42" fmla="*/ 1704218 h 3791122"/>
                <a:gd name="connsiteX43" fmla="*/ 1716163 w 2520742"/>
                <a:gd name="connsiteY43" fmla="*/ 1844499 h 3791122"/>
                <a:gd name="connsiteX44" fmla="*/ 1791313 w 2520742"/>
                <a:gd name="connsiteY44" fmla="*/ 1818083 h 3791122"/>
                <a:gd name="connsiteX45" fmla="*/ 1839136 w 2520742"/>
                <a:gd name="connsiteY45" fmla="*/ 1725169 h 3791122"/>
                <a:gd name="connsiteX46" fmla="*/ 1785848 w 2520742"/>
                <a:gd name="connsiteY46" fmla="*/ 1624969 h 3791122"/>
                <a:gd name="connsiteX47" fmla="*/ 1744857 w 2520742"/>
                <a:gd name="connsiteY47" fmla="*/ 1595364 h 3791122"/>
                <a:gd name="connsiteX48" fmla="*/ 1748956 w 2520742"/>
                <a:gd name="connsiteY48" fmla="*/ 1542075 h 3791122"/>
                <a:gd name="connsiteX49" fmla="*/ 1650577 w 2520742"/>
                <a:gd name="connsiteY49" fmla="*/ 1467381 h 3791122"/>
                <a:gd name="connsiteX50" fmla="*/ 1572238 w 2520742"/>
                <a:gd name="connsiteY50" fmla="*/ 1504728 h 3791122"/>
                <a:gd name="connsiteX51" fmla="*/ 1540812 w 2520742"/>
                <a:gd name="connsiteY51" fmla="*/ 1486054 h 3791122"/>
                <a:gd name="connsiteX52" fmla="*/ 1470671 w 2520742"/>
                <a:gd name="connsiteY52" fmla="*/ 1474668 h 3791122"/>
                <a:gd name="connsiteX53" fmla="*/ 1369560 w 2520742"/>
                <a:gd name="connsiteY53" fmla="*/ 1547086 h 3791122"/>
                <a:gd name="connsiteX54" fmla="*/ 1383679 w 2520742"/>
                <a:gd name="connsiteY54" fmla="*/ 1800775 h 3791122"/>
                <a:gd name="connsiteX55" fmla="*/ 1411917 w 2520742"/>
                <a:gd name="connsiteY55" fmla="*/ 1838123 h 3791122"/>
                <a:gd name="connsiteX56" fmla="*/ 1352253 w 2520742"/>
                <a:gd name="connsiteY56" fmla="*/ 1940145 h 3791122"/>
                <a:gd name="connsiteX57" fmla="*/ 1368194 w 2520742"/>
                <a:gd name="connsiteY57" fmla="*/ 2159675 h 3791122"/>
                <a:gd name="connsiteX58" fmla="*/ 1528970 w 2520742"/>
                <a:gd name="connsiteY58" fmla="*/ 2227539 h 3791122"/>
                <a:gd name="connsiteX59" fmla="*/ 1645112 w 2520742"/>
                <a:gd name="connsiteY59" fmla="*/ 2163319 h 3791122"/>
                <a:gd name="connsiteX60" fmla="*/ 1666063 w 2520742"/>
                <a:gd name="connsiteY60" fmla="*/ 2159220 h 3791122"/>
                <a:gd name="connsiteX61" fmla="*/ 1721628 w 2520742"/>
                <a:gd name="connsiteY61" fmla="*/ 2173795 h 3791122"/>
                <a:gd name="connsiteX62" fmla="*/ 1866919 w 2520742"/>
                <a:gd name="connsiteY62" fmla="*/ 2113674 h 3791122"/>
                <a:gd name="connsiteX63" fmla="*/ 1891969 w 2520742"/>
                <a:gd name="connsiteY63" fmla="*/ 2032603 h 3791122"/>
                <a:gd name="connsiteX64" fmla="*/ 1891969 w 2520742"/>
                <a:gd name="connsiteY64" fmla="*/ 1965195 h 3791122"/>
                <a:gd name="connsiteX65" fmla="*/ 1931139 w 2520742"/>
                <a:gd name="connsiteY65" fmla="*/ 1971572 h 3791122"/>
                <a:gd name="connsiteX66" fmla="*/ 2122431 w 2520742"/>
                <a:gd name="connsiteY66" fmla="*/ 1813528 h 3791122"/>
                <a:gd name="connsiteX67" fmla="*/ 2116054 w 2520742"/>
                <a:gd name="connsiteY67" fmla="*/ 1712872 h 3791122"/>
                <a:gd name="connsiteX68" fmla="*/ 2116054 w 2520742"/>
                <a:gd name="connsiteY68" fmla="*/ 1712872 h 3791122"/>
                <a:gd name="connsiteX69" fmla="*/ 2124253 w 2520742"/>
                <a:gd name="connsiteY69" fmla="*/ 1709684 h 3791122"/>
                <a:gd name="connsiteX70" fmla="*/ 2252236 w 2520742"/>
                <a:gd name="connsiteY70" fmla="*/ 1617681 h 3791122"/>
                <a:gd name="connsiteX71" fmla="*/ 2280019 w 2520742"/>
                <a:gd name="connsiteY71" fmla="*/ 1238741 h 3791122"/>
                <a:gd name="connsiteX72" fmla="*/ 2123797 w 2520742"/>
                <a:gd name="connsiteY72" fmla="*/ 1150382 h 3791122"/>
                <a:gd name="connsiteX73" fmla="*/ 2015854 w 2520742"/>
                <a:gd name="connsiteY73" fmla="*/ 1284287 h 3791122"/>
                <a:gd name="connsiteX74" fmla="*/ 2029973 w 2520742"/>
                <a:gd name="connsiteY74" fmla="*/ 1335298 h 3791122"/>
                <a:gd name="connsiteX75" fmla="*/ 1925673 w 2520742"/>
                <a:gd name="connsiteY75" fmla="*/ 1309337 h 3791122"/>
                <a:gd name="connsiteX76" fmla="*/ 1784481 w 2520742"/>
                <a:gd name="connsiteY76" fmla="*/ 1359893 h 3791122"/>
                <a:gd name="connsiteX77" fmla="*/ 1753055 w 2520742"/>
                <a:gd name="connsiteY77" fmla="*/ 1423201 h 3791122"/>
                <a:gd name="connsiteX78" fmla="*/ 1758520 w 2520742"/>
                <a:gd name="connsiteY78" fmla="*/ 1441875 h 3791122"/>
                <a:gd name="connsiteX79" fmla="*/ 1807710 w 2520742"/>
                <a:gd name="connsiteY79" fmla="*/ 1548452 h 3791122"/>
                <a:gd name="connsiteX80" fmla="*/ 1823651 w 2520742"/>
                <a:gd name="connsiteY80" fmla="*/ 1580789 h 3791122"/>
                <a:gd name="connsiteX81" fmla="*/ 1888781 w 2520742"/>
                <a:gd name="connsiteY81" fmla="*/ 1767527 h 3791122"/>
                <a:gd name="connsiteX82" fmla="*/ 1743035 w 2520742"/>
                <a:gd name="connsiteY82" fmla="*/ 1895966 h 3791122"/>
                <a:gd name="connsiteX83" fmla="*/ 1710697 w 2520742"/>
                <a:gd name="connsiteY83" fmla="*/ 1926026 h 3791122"/>
                <a:gd name="connsiteX84" fmla="*/ 1588179 w 2520742"/>
                <a:gd name="connsiteY84" fmla="*/ 2056287 h 3791122"/>
                <a:gd name="connsiteX85" fmla="*/ 1568595 w 2520742"/>
                <a:gd name="connsiteY85" fmla="*/ 2005275 h 3791122"/>
                <a:gd name="connsiteX86" fmla="*/ 1662874 w 2520742"/>
                <a:gd name="connsiteY86" fmla="*/ 1871371 h 3791122"/>
                <a:gd name="connsiteX87" fmla="*/ 1561307 w 2520742"/>
                <a:gd name="connsiteY87" fmla="*/ 1757051 h 3791122"/>
                <a:gd name="connsiteX88" fmla="*/ 776555 w 2520742"/>
                <a:gd name="connsiteY88" fmla="*/ 1591265 h 3791122"/>
                <a:gd name="connsiteX89" fmla="*/ 709602 w 2520742"/>
                <a:gd name="connsiteY89" fmla="*/ 1654118 h 3791122"/>
                <a:gd name="connsiteX90" fmla="*/ 685919 w 2520742"/>
                <a:gd name="connsiteY90" fmla="*/ 1756596 h 3791122"/>
                <a:gd name="connsiteX91" fmla="*/ 805248 w 2520742"/>
                <a:gd name="connsiteY91" fmla="*/ 1843133 h 3791122"/>
                <a:gd name="connsiteX92" fmla="*/ 949173 w 2520742"/>
                <a:gd name="connsiteY92" fmla="*/ 1705585 h 3791122"/>
                <a:gd name="connsiteX93" fmla="*/ 960104 w 2520742"/>
                <a:gd name="connsiteY93" fmla="*/ 1756140 h 3791122"/>
                <a:gd name="connsiteX94" fmla="*/ 858992 w 2520742"/>
                <a:gd name="connsiteY94" fmla="*/ 1861806 h 3791122"/>
                <a:gd name="connsiteX95" fmla="*/ 953272 w 2520742"/>
                <a:gd name="connsiteY95" fmla="*/ 2004820 h 3791122"/>
                <a:gd name="connsiteX96" fmla="*/ 933232 w 2520742"/>
                <a:gd name="connsiteY96" fmla="*/ 2055376 h 3791122"/>
                <a:gd name="connsiteX97" fmla="*/ 804338 w 2520742"/>
                <a:gd name="connsiteY97" fmla="*/ 1901431 h 3791122"/>
                <a:gd name="connsiteX98" fmla="*/ 746494 w 2520742"/>
                <a:gd name="connsiteY98" fmla="*/ 1885946 h 3791122"/>
                <a:gd name="connsiteX99" fmla="*/ 627165 w 2520742"/>
                <a:gd name="connsiteY99" fmla="*/ 1711050 h 3791122"/>
                <a:gd name="connsiteX100" fmla="*/ 703681 w 2520742"/>
                <a:gd name="connsiteY100" fmla="*/ 1573502 h 3791122"/>
                <a:gd name="connsiteX101" fmla="*/ 712791 w 2520742"/>
                <a:gd name="connsiteY101" fmla="*/ 1557561 h 3791122"/>
                <a:gd name="connsiteX102" fmla="*/ 764257 w 2520742"/>
                <a:gd name="connsiteY102" fmla="*/ 1438231 h 3791122"/>
                <a:gd name="connsiteX103" fmla="*/ 768812 w 2520742"/>
                <a:gd name="connsiteY103" fmla="*/ 1426389 h 3791122"/>
                <a:gd name="connsiteX104" fmla="*/ 716890 w 2520742"/>
                <a:gd name="connsiteY104" fmla="*/ 1337120 h 3791122"/>
                <a:gd name="connsiteX105" fmla="*/ 578431 w 2520742"/>
                <a:gd name="connsiteY105" fmla="*/ 1310248 h 3791122"/>
                <a:gd name="connsiteX106" fmla="*/ 490527 w 2520742"/>
                <a:gd name="connsiteY106" fmla="*/ 1335298 h 3791122"/>
                <a:gd name="connsiteX107" fmla="*/ 503736 w 2520742"/>
                <a:gd name="connsiteY107" fmla="*/ 1290208 h 3791122"/>
                <a:gd name="connsiteX108" fmla="*/ 373930 w 2520742"/>
                <a:gd name="connsiteY108" fmla="*/ 1148561 h 3791122"/>
                <a:gd name="connsiteX109" fmla="*/ 227729 w 2520742"/>
                <a:gd name="connsiteY109" fmla="*/ 1266524 h 3791122"/>
                <a:gd name="connsiteX110" fmla="*/ 209966 w 2520742"/>
                <a:gd name="connsiteY110" fmla="*/ 1483777 h 3791122"/>
                <a:gd name="connsiteX111" fmla="*/ 379851 w 2520742"/>
                <a:gd name="connsiteY111" fmla="*/ 1701030 h 3791122"/>
                <a:gd name="connsiteX112" fmla="*/ 408090 w 2520742"/>
                <a:gd name="connsiteY112" fmla="*/ 1711961 h 3791122"/>
                <a:gd name="connsiteX113" fmla="*/ 398981 w 2520742"/>
                <a:gd name="connsiteY113" fmla="*/ 1763883 h 3791122"/>
                <a:gd name="connsiteX114" fmla="*/ 398525 w 2520742"/>
                <a:gd name="connsiteY114" fmla="*/ 1817172 h 3791122"/>
                <a:gd name="connsiteX115" fmla="*/ 564312 w 2520742"/>
                <a:gd name="connsiteY115" fmla="*/ 1971116 h 3791122"/>
                <a:gd name="connsiteX116" fmla="*/ 629442 w 2520742"/>
                <a:gd name="connsiteY116" fmla="*/ 1963829 h 3791122"/>
                <a:gd name="connsiteX117" fmla="*/ 628531 w 2520742"/>
                <a:gd name="connsiteY117" fmla="*/ 1979314 h 3791122"/>
                <a:gd name="connsiteX118" fmla="*/ 633086 w 2520742"/>
                <a:gd name="connsiteY118" fmla="*/ 2057198 h 3791122"/>
                <a:gd name="connsiteX119" fmla="*/ 745128 w 2520742"/>
                <a:gd name="connsiteY119" fmla="*/ 2171517 h 3791122"/>
                <a:gd name="connsiteX120" fmla="*/ 853982 w 2520742"/>
                <a:gd name="connsiteY120" fmla="*/ 2157398 h 3791122"/>
                <a:gd name="connsiteX121" fmla="*/ 877211 w 2520742"/>
                <a:gd name="connsiteY121" fmla="*/ 2162408 h 3791122"/>
                <a:gd name="connsiteX122" fmla="*/ 936876 w 2520742"/>
                <a:gd name="connsiteY122" fmla="*/ 2205677 h 3791122"/>
                <a:gd name="connsiteX123" fmla="*/ 1034799 w 2520742"/>
                <a:gd name="connsiteY123" fmla="*/ 2227539 h 3791122"/>
                <a:gd name="connsiteX124" fmla="*/ 1174169 w 2520742"/>
                <a:gd name="connsiteY124" fmla="*/ 2118684 h 3791122"/>
                <a:gd name="connsiteX125" fmla="*/ 1151851 w 2520742"/>
                <a:gd name="connsiteY125" fmla="*/ 1903253 h 3791122"/>
                <a:gd name="connsiteX126" fmla="*/ 1106761 w 2520742"/>
                <a:gd name="connsiteY126" fmla="*/ 1838123 h 3791122"/>
                <a:gd name="connsiteX127" fmla="*/ 1116326 w 2520742"/>
                <a:gd name="connsiteY127" fmla="*/ 1826736 h 3791122"/>
                <a:gd name="connsiteX128" fmla="*/ 1181912 w 2520742"/>
                <a:gd name="connsiteY128" fmla="*/ 1665504 h 3791122"/>
                <a:gd name="connsiteX129" fmla="*/ 1120880 w 2520742"/>
                <a:gd name="connsiteY129" fmla="*/ 1507916 h 3791122"/>
                <a:gd name="connsiteX130" fmla="*/ 966025 w 2520742"/>
                <a:gd name="connsiteY130" fmla="*/ 1491520 h 3791122"/>
                <a:gd name="connsiteX131" fmla="*/ 947807 w 2520742"/>
                <a:gd name="connsiteY131" fmla="*/ 1503817 h 3791122"/>
                <a:gd name="connsiteX132" fmla="*/ 878122 w 2520742"/>
                <a:gd name="connsiteY132" fmla="*/ 1466925 h 3791122"/>
                <a:gd name="connsiteX133" fmla="*/ 772456 w 2520742"/>
                <a:gd name="connsiteY133" fmla="*/ 1542531 h 3791122"/>
                <a:gd name="connsiteX134" fmla="*/ 776555 w 2520742"/>
                <a:gd name="connsiteY134" fmla="*/ 1591265 h 3791122"/>
                <a:gd name="connsiteX135" fmla="*/ 1617784 w 2520742"/>
                <a:gd name="connsiteY135" fmla="*/ 559199 h 3791122"/>
                <a:gd name="connsiteX136" fmla="*/ 1705687 w 2520742"/>
                <a:gd name="connsiteY136" fmla="*/ 673974 h 3791122"/>
                <a:gd name="connsiteX137" fmla="*/ 1827294 w 2520742"/>
                <a:gd name="connsiteY137" fmla="*/ 661677 h 3791122"/>
                <a:gd name="connsiteX138" fmla="*/ 1961199 w 2520742"/>
                <a:gd name="connsiteY138" fmla="*/ 534149 h 3791122"/>
                <a:gd name="connsiteX139" fmla="*/ 1931594 w 2520742"/>
                <a:gd name="connsiteY139" fmla="*/ 391591 h 3791122"/>
                <a:gd name="connsiteX140" fmla="*/ 1797690 w 2520742"/>
                <a:gd name="connsiteY140" fmla="*/ 358798 h 3791122"/>
                <a:gd name="connsiteX141" fmla="*/ 1781293 w 2520742"/>
                <a:gd name="connsiteY141" fmla="*/ 351966 h 3791122"/>
                <a:gd name="connsiteX142" fmla="*/ 1686103 w 2520742"/>
                <a:gd name="connsiteY142" fmla="*/ 245389 h 3791122"/>
                <a:gd name="connsiteX143" fmla="*/ 1579981 w 2520742"/>
                <a:gd name="connsiteY143" fmla="*/ 201210 h 3791122"/>
                <a:gd name="connsiteX144" fmla="*/ 1431958 w 2520742"/>
                <a:gd name="connsiteY144" fmla="*/ 279093 h 3791122"/>
                <a:gd name="connsiteX145" fmla="*/ 1404630 w 2520742"/>
                <a:gd name="connsiteY145" fmla="*/ 566031 h 3791122"/>
                <a:gd name="connsiteX146" fmla="*/ 1449265 w 2520742"/>
                <a:gd name="connsiteY146" fmla="*/ 651657 h 3791122"/>
                <a:gd name="connsiteX147" fmla="*/ 1373659 w 2520742"/>
                <a:gd name="connsiteY147" fmla="*/ 859345 h 3791122"/>
                <a:gd name="connsiteX148" fmla="*/ 1480236 w 2520742"/>
                <a:gd name="connsiteY148" fmla="*/ 1056103 h 3791122"/>
                <a:gd name="connsiteX149" fmla="*/ 1411462 w 2520742"/>
                <a:gd name="connsiteY149" fmla="*/ 1434588 h 3791122"/>
                <a:gd name="connsiteX150" fmla="*/ 1415561 w 2520742"/>
                <a:gd name="connsiteY150" fmla="*/ 1434132 h 3791122"/>
                <a:gd name="connsiteX151" fmla="*/ 1568139 w 2520742"/>
                <a:gd name="connsiteY151" fmla="*/ 1434588 h 3791122"/>
                <a:gd name="connsiteX152" fmla="*/ 1578615 w 2520742"/>
                <a:gd name="connsiteY152" fmla="*/ 1433221 h 3791122"/>
                <a:gd name="connsiteX153" fmla="*/ 1698400 w 2520742"/>
                <a:gd name="connsiteY153" fmla="*/ 1409537 h 3791122"/>
                <a:gd name="connsiteX154" fmla="*/ 1957555 w 2520742"/>
                <a:gd name="connsiteY154" fmla="*/ 1255593 h 3791122"/>
                <a:gd name="connsiteX155" fmla="*/ 1978506 w 2520742"/>
                <a:gd name="connsiteY155" fmla="*/ 1171333 h 3791122"/>
                <a:gd name="connsiteX156" fmla="*/ 1912009 w 2520742"/>
                <a:gd name="connsiteY156" fmla="*/ 1150382 h 3791122"/>
                <a:gd name="connsiteX157" fmla="*/ 1848701 w 2520742"/>
                <a:gd name="connsiteY157" fmla="*/ 1113035 h 3791122"/>
                <a:gd name="connsiteX158" fmla="*/ 1637824 w 2520742"/>
                <a:gd name="connsiteY158" fmla="*/ 1144006 h 3791122"/>
                <a:gd name="connsiteX159" fmla="*/ 1543089 w 2520742"/>
                <a:gd name="connsiteY159" fmla="*/ 1234642 h 3791122"/>
                <a:gd name="connsiteX160" fmla="*/ 1522593 w 2520742"/>
                <a:gd name="connsiteY160" fmla="*/ 1184542 h 3791122"/>
                <a:gd name="connsiteX161" fmla="*/ 1600021 w 2520742"/>
                <a:gd name="connsiteY161" fmla="*/ 1072044 h 3791122"/>
                <a:gd name="connsiteX162" fmla="*/ 1542634 w 2520742"/>
                <a:gd name="connsiteY162" fmla="*/ 948159 h 3791122"/>
                <a:gd name="connsiteX163" fmla="*/ 1573605 w 2520742"/>
                <a:gd name="connsiteY163" fmla="*/ 903069 h 3791122"/>
                <a:gd name="connsiteX164" fmla="*/ 1585447 w 2520742"/>
                <a:gd name="connsiteY164" fmla="*/ 911267 h 3791122"/>
                <a:gd name="connsiteX165" fmla="*/ 1655587 w 2520742"/>
                <a:gd name="connsiteY165" fmla="*/ 1071588 h 3791122"/>
                <a:gd name="connsiteX166" fmla="*/ 1661508 w 2520742"/>
                <a:gd name="connsiteY166" fmla="*/ 1090717 h 3791122"/>
                <a:gd name="connsiteX167" fmla="*/ 1809076 w 2520742"/>
                <a:gd name="connsiteY167" fmla="*/ 1074321 h 3791122"/>
                <a:gd name="connsiteX168" fmla="*/ 1811809 w 2520742"/>
                <a:gd name="connsiteY168" fmla="*/ 1054281 h 3791122"/>
                <a:gd name="connsiteX169" fmla="*/ 1800878 w 2520742"/>
                <a:gd name="connsiteY169" fmla="*/ 963189 h 3791122"/>
                <a:gd name="connsiteX170" fmla="*/ 1794502 w 2520742"/>
                <a:gd name="connsiteY170" fmla="*/ 948159 h 3791122"/>
                <a:gd name="connsiteX171" fmla="*/ 1733470 w 2520742"/>
                <a:gd name="connsiteY171" fmla="*/ 790116 h 3791122"/>
                <a:gd name="connsiteX172" fmla="*/ 1748045 w 2520742"/>
                <a:gd name="connsiteY172" fmla="*/ 733184 h 3791122"/>
                <a:gd name="connsiteX173" fmla="*/ 1645567 w 2520742"/>
                <a:gd name="connsiteY173" fmla="*/ 704945 h 3791122"/>
                <a:gd name="connsiteX174" fmla="*/ 1563129 w 2520742"/>
                <a:gd name="connsiteY174" fmla="*/ 573318 h 3791122"/>
                <a:gd name="connsiteX175" fmla="*/ 1543089 w 2520742"/>
                <a:gd name="connsiteY175" fmla="*/ 542803 h 3791122"/>
                <a:gd name="connsiteX176" fmla="*/ 1453820 w 2520742"/>
                <a:gd name="connsiteY176" fmla="*/ 433948 h 3791122"/>
                <a:gd name="connsiteX177" fmla="*/ 1506197 w 2520742"/>
                <a:gd name="connsiteY177" fmla="*/ 421651 h 3791122"/>
                <a:gd name="connsiteX178" fmla="*/ 1597289 w 2520742"/>
                <a:gd name="connsiteY178" fmla="*/ 501356 h 3791122"/>
                <a:gd name="connsiteX179" fmla="*/ 1711608 w 2520742"/>
                <a:gd name="connsiteY179" fmla="*/ 453077 h 3791122"/>
                <a:gd name="connsiteX180" fmla="*/ 1752599 w 2520742"/>
                <a:gd name="connsiteY180" fmla="*/ 489514 h 3791122"/>
                <a:gd name="connsiteX181" fmla="*/ 1617784 w 2520742"/>
                <a:gd name="connsiteY181" fmla="*/ 559199 h 3791122"/>
                <a:gd name="connsiteX182" fmla="*/ 1068047 w 2520742"/>
                <a:gd name="connsiteY182" fmla="*/ 433948 h 3791122"/>
                <a:gd name="connsiteX183" fmla="*/ 975134 w 2520742"/>
                <a:gd name="connsiteY183" fmla="*/ 544624 h 3791122"/>
                <a:gd name="connsiteX184" fmla="*/ 959193 w 2520742"/>
                <a:gd name="connsiteY184" fmla="*/ 566942 h 3791122"/>
                <a:gd name="connsiteX185" fmla="*/ 818457 w 2520742"/>
                <a:gd name="connsiteY185" fmla="*/ 726807 h 3791122"/>
                <a:gd name="connsiteX186" fmla="*/ 772000 w 2520742"/>
                <a:gd name="connsiteY186" fmla="*/ 734095 h 3791122"/>
                <a:gd name="connsiteX187" fmla="*/ 775644 w 2520742"/>
                <a:gd name="connsiteY187" fmla="*/ 744570 h 3791122"/>
                <a:gd name="connsiteX188" fmla="*/ 723722 w 2520742"/>
                <a:gd name="connsiteY188" fmla="*/ 949981 h 3791122"/>
                <a:gd name="connsiteX189" fmla="*/ 719622 w 2520742"/>
                <a:gd name="connsiteY189" fmla="*/ 962279 h 3791122"/>
                <a:gd name="connsiteX190" fmla="*/ 709147 w 2520742"/>
                <a:gd name="connsiteY190" fmla="*/ 1056103 h 3791122"/>
                <a:gd name="connsiteX191" fmla="*/ 710969 w 2520742"/>
                <a:gd name="connsiteY191" fmla="*/ 1071588 h 3791122"/>
                <a:gd name="connsiteX192" fmla="*/ 859903 w 2520742"/>
                <a:gd name="connsiteY192" fmla="*/ 1090262 h 3791122"/>
                <a:gd name="connsiteX193" fmla="*/ 865824 w 2520742"/>
                <a:gd name="connsiteY193" fmla="*/ 1077054 h 3791122"/>
                <a:gd name="connsiteX194" fmla="*/ 870834 w 2520742"/>
                <a:gd name="connsiteY194" fmla="*/ 1014201 h 3791122"/>
                <a:gd name="connsiteX195" fmla="*/ 947351 w 2520742"/>
                <a:gd name="connsiteY195" fmla="*/ 902614 h 3791122"/>
                <a:gd name="connsiteX196" fmla="*/ 978322 w 2520742"/>
                <a:gd name="connsiteY196" fmla="*/ 947704 h 3791122"/>
                <a:gd name="connsiteX197" fmla="*/ 920935 w 2520742"/>
                <a:gd name="connsiteY197" fmla="*/ 1070677 h 3791122"/>
                <a:gd name="connsiteX198" fmla="*/ 998362 w 2520742"/>
                <a:gd name="connsiteY198" fmla="*/ 1184086 h 3791122"/>
                <a:gd name="connsiteX199" fmla="*/ 977867 w 2520742"/>
                <a:gd name="connsiteY199" fmla="*/ 1234186 h 3791122"/>
                <a:gd name="connsiteX200" fmla="*/ 883132 w 2520742"/>
                <a:gd name="connsiteY200" fmla="*/ 1143550 h 3791122"/>
                <a:gd name="connsiteX201" fmla="*/ 669978 w 2520742"/>
                <a:gd name="connsiteY201" fmla="*/ 1110758 h 3791122"/>
                <a:gd name="connsiteX202" fmla="*/ 542450 w 2520742"/>
                <a:gd name="connsiteY202" fmla="*/ 1169512 h 3791122"/>
                <a:gd name="connsiteX203" fmla="*/ 564312 w 2520742"/>
                <a:gd name="connsiteY203" fmla="*/ 1256504 h 3791122"/>
                <a:gd name="connsiteX204" fmla="*/ 725088 w 2520742"/>
                <a:gd name="connsiteY204" fmla="*/ 1277000 h 3791122"/>
                <a:gd name="connsiteX205" fmla="*/ 822556 w 2520742"/>
                <a:gd name="connsiteY205" fmla="*/ 1408627 h 3791122"/>
                <a:gd name="connsiteX206" fmla="*/ 943707 w 2520742"/>
                <a:gd name="connsiteY206" fmla="*/ 1432766 h 3791122"/>
                <a:gd name="connsiteX207" fmla="*/ 958282 w 2520742"/>
                <a:gd name="connsiteY207" fmla="*/ 1432310 h 3791122"/>
                <a:gd name="connsiteX208" fmla="*/ 1024323 w 2520742"/>
                <a:gd name="connsiteY208" fmla="*/ 1420013 h 3791122"/>
                <a:gd name="connsiteX209" fmla="*/ 1113137 w 2520742"/>
                <a:gd name="connsiteY209" fmla="*/ 1430944 h 3791122"/>
                <a:gd name="connsiteX210" fmla="*/ 1151851 w 2520742"/>
                <a:gd name="connsiteY210" fmla="*/ 1273356 h 3791122"/>
                <a:gd name="connsiteX211" fmla="*/ 1042086 w 2520742"/>
                <a:gd name="connsiteY211" fmla="*/ 1055647 h 3791122"/>
                <a:gd name="connsiteX212" fmla="*/ 1072602 w 2520742"/>
                <a:gd name="connsiteY212" fmla="*/ 649379 h 3791122"/>
                <a:gd name="connsiteX213" fmla="*/ 1114048 w 2520742"/>
                <a:gd name="connsiteY213" fmla="*/ 569219 h 3791122"/>
                <a:gd name="connsiteX214" fmla="*/ 1095830 w 2520742"/>
                <a:gd name="connsiteY214" fmla="*/ 284103 h 3791122"/>
                <a:gd name="connsiteX215" fmla="*/ 995630 w 2520742"/>
                <a:gd name="connsiteY215" fmla="*/ 206220 h 3791122"/>
                <a:gd name="connsiteX216" fmla="*/ 860359 w 2520742"/>
                <a:gd name="connsiteY216" fmla="*/ 231725 h 3791122"/>
                <a:gd name="connsiteX217" fmla="*/ 741029 w 2520742"/>
                <a:gd name="connsiteY217" fmla="*/ 351510 h 3791122"/>
                <a:gd name="connsiteX218" fmla="*/ 721900 w 2520742"/>
                <a:gd name="connsiteY218" fmla="*/ 357887 h 3791122"/>
                <a:gd name="connsiteX219" fmla="*/ 631264 w 2520742"/>
                <a:gd name="connsiteY219" fmla="*/ 361986 h 3791122"/>
                <a:gd name="connsiteX220" fmla="*/ 579342 w 2520742"/>
                <a:gd name="connsiteY220" fmla="*/ 570585 h 3791122"/>
                <a:gd name="connsiteX221" fmla="*/ 772000 w 2520742"/>
                <a:gd name="connsiteY221" fmla="*/ 678984 h 3791122"/>
                <a:gd name="connsiteX222" fmla="*/ 904538 w 2520742"/>
                <a:gd name="connsiteY222" fmla="*/ 560565 h 3791122"/>
                <a:gd name="connsiteX223" fmla="*/ 769723 w 2520742"/>
                <a:gd name="connsiteY223" fmla="*/ 489059 h 3791122"/>
                <a:gd name="connsiteX224" fmla="*/ 809347 w 2520742"/>
                <a:gd name="connsiteY224" fmla="*/ 454444 h 3791122"/>
                <a:gd name="connsiteX225" fmla="*/ 1016581 w 2520742"/>
                <a:gd name="connsiteY225" fmla="*/ 422562 h 3791122"/>
                <a:gd name="connsiteX226" fmla="*/ 1068047 w 2520742"/>
                <a:gd name="connsiteY226" fmla="*/ 433948 h 3791122"/>
                <a:gd name="connsiteX227" fmla="*/ 637185 w 2520742"/>
                <a:gd name="connsiteY227" fmla="*/ 921743 h 3791122"/>
                <a:gd name="connsiteX228" fmla="*/ 676354 w 2520742"/>
                <a:gd name="connsiteY228" fmla="*/ 912178 h 3791122"/>
                <a:gd name="connsiteX229" fmla="*/ 736019 w 2520742"/>
                <a:gd name="connsiteY229" fmla="*/ 791938 h 3791122"/>
                <a:gd name="connsiteX230" fmla="*/ 671799 w 2520742"/>
                <a:gd name="connsiteY230" fmla="*/ 712688 h 3791122"/>
                <a:gd name="connsiteX231" fmla="*/ 514667 w 2520742"/>
                <a:gd name="connsiteY231" fmla="*/ 565120 h 3791122"/>
                <a:gd name="connsiteX232" fmla="*/ 506468 w 2520742"/>
                <a:gd name="connsiteY232" fmla="*/ 546902 h 3791122"/>
                <a:gd name="connsiteX233" fmla="*/ 383040 w 2520742"/>
                <a:gd name="connsiteY233" fmla="*/ 655756 h 3791122"/>
                <a:gd name="connsiteX234" fmla="*/ 423120 w 2520742"/>
                <a:gd name="connsiteY234" fmla="*/ 810156 h 3791122"/>
                <a:gd name="connsiteX235" fmla="*/ 431773 w 2520742"/>
                <a:gd name="connsiteY235" fmla="*/ 821998 h 3791122"/>
                <a:gd name="connsiteX236" fmla="*/ 242759 w 2520742"/>
                <a:gd name="connsiteY236" fmla="*/ 970932 h 3791122"/>
                <a:gd name="connsiteX237" fmla="*/ 275552 w 2520742"/>
                <a:gd name="connsiteY237" fmla="*/ 1126699 h 3791122"/>
                <a:gd name="connsiteX238" fmla="*/ 465933 w 2520742"/>
                <a:gd name="connsiteY238" fmla="*/ 1108025 h 3791122"/>
                <a:gd name="connsiteX239" fmla="*/ 640373 w 2520742"/>
                <a:gd name="connsiteY239" fmla="*/ 1064301 h 3791122"/>
                <a:gd name="connsiteX240" fmla="*/ 659502 w 2520742"/>
                <a:gd name="connsiteY240" fmla="*/ 955447 h 3791122"/>
                <a:gd name="connsiteX241" fmla="*/ 637185 w 2520742"/>
                <a:gd name="connsiteY241" fmla="*/ 921743 h 3791122"/>
                <a:gd name="connsiteX242" fmla="*/ 2016309 w 2520742"/>
                <a:gd name="connsiteY242" fmla="*/ 546902 h 3791122"/>
                <a:gd name="connsiteX243" fmla="*/ 2013121 w 2520742"/>
                <a:gd name="connsiteY243" fmla="*/ 552823 h 3791122"/>
                <a:gd name="connsiteX244" fmla="*/ 1842325 w 2520742"/>
                <a:gd name="connsiteY244" fmla="*/ 715876 h 3791122"/>
                <a:gd name="connsiteX245" fmla="*/ 1800878 w 2520742"/>
                <a:gd name="connsiteY245" fmla="*/ 751402 h 3791122"/>
                <a:gd name="connsiteX246" fmla="*/ 1785848 w 2520742"/>
                <a:gd name="connsiteY246" fmla="*/ 829741 h 3791122"/>
                <a:gd name="connsiteX247" fmla="*/ 1851434 w 2520742"/>
                <a:gd name="connsiteY247" fmla="*/ 913545 h 3791122"/>
                <a:gd name="connsiteX248" fmla="*/ 1886504 w 2520742"/>
                <a:gd name="connsiteY248" fmla="*/ 920376 h 3791122"/>
                <a:gd name="connsiteX249" fmla="*/ 1880127 w 2520742"/>
                <a:gd name="connsiteY249" fmla="*/ 929030 h 3791122"/>
                <a:gd name="connsiteX250" fmla="*/ 1853711 w 2520742"/>
                <a:gd name="connsiteY250" fmla="*/ 990517 h 3791122"/>
                <a:gd name="connsiteX251" fmla="*/ 1910643 w 2520742"/>
                <a:gd name="connsiteY251" fmla="*/ 1085252 h 3791122"/>
                <a:gd name="connsiteX252" fmla="*/ 2071419 w 2520742"/>
                <a:gd name="connsiteY252" fmla="*/ 1104381 h 3791122"/>
                <a:gd name="connsiteX253" fmla="*/ 2237206 w 2520742"/>
                <a:gd name="connsiteY253" fmla="*/ 1121689 h 3791122"/>
                <a:gd name="connsiteX254" fmla="*/ 2248137 w 2520742"/>
                <a:gd name="connsiteY254" fmla="*/ 1126243 h 3791122"/>
                <a:gd name="connsiteX255" fmla="*/ 2276831 w 2520742"/>
                <a:gd name="connsiteY255" fmla="*/ 958635 h 3791122"/>
                <a:gd name="connsiteX256" fmla="*/ 2092371 w 2520742"/>
                <a:gd name="connsiteY256" fmla="*/ 821998 h 3791122"/>
                <a:gd name="connsiteX257" fmla="*/ 2092371 w 2520742"/>
                <a:gd name="connsiteY257" fmla="*/ 820176 h 3791122"/>
                <a:gd name="connsiteX258" fmla="*/ 2096925 w 2520742"/>
                <a:gd name="connsiteY258" fmla="*/ 814255 h 3791122"/>
                <a:gd name="connsiteX259" fmla="*/ 2142471 w 2520742"/>
                <a:gd name="connsiteY259" fmla="*/ 691737 h 3791122"/>
                <a:gd name="connsiteX260" fmla="*/ 2016309 w 2520742"/>
                <a:gd name="connsiteY260" fmla="*/ 546902 h 379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</a:cxnLst>
              <a:rect l="l" t="t" r="r" b="b"/>
              <a:pathLst>
                <a:path w="2520742" h="3791122">
                  <a:moveTo>
                    <a:pt x="1382768" y="3791123"/>
                  </a:moveTo>
                  <a:cubicBezTo>
                    <a:pt x="1302608" y="3791123"/>
                    <a:pt x="1222903" y="3791123"/>
                    <a:pt x="1142742" y="3791123"/>
                  </a:cubicBezTo>
                  <a:cubicBezTo>
                    <a:pt x="1140920" y="3790212"/>
                    <a:pt x="1139099" y="3789301"/>
                    <a:pt x="1137277" y="3788846"/>
                  </a:cubicBezTo>
                  <a:cubicBezTo>
                    <a:pt x="1068047" y="3779281"/>
                    <a:pt x="1022957" y="3736923"/>
                    <a:pt x="1009293" y="3668605"/>
                  </a:cubicBezTo>
                  <a:cubicBezTo>
                    <a:pt x="1003828" y="3642644"/>
                    <a:pt x="1003828" y="3642644"/>
                    <a:pt x="976500" y="3640822"/>
                  </a:cubicBezTo>
                  <a:cubicBezTo>
                    <a:pt x="855804" y="3633079"/>
                    <a:pt x="769723" y="3536522"/>
                    <a:pt x="775188" y="3416282"/>
                  </a:cubicBezTo>
                  <a:cubicBezTo>
                    <a:pt x="775188" y="3411727"/>
                    <a:pt x="774277" y="3406262"/>
                    <a:pt x="771545" y="3403073"/>
                  </a:cubicBezTo>
                  <a:cubicBezTo>
                    <a:pt x="715979" y="3342498"/>
                    <a:pt x="711880" y="3272813"/>
                    <a:pt x="741029" y="3200395"/>
                  </a:cubicBezTo>
                  <a:cubicBezTo>
                    <a:pt x="750594" y="3176711"/>
                    <a:pt x="750594" y="3161681"/>
                    <a:pt x="737841" y="3138908"/>
                  </a:cubicBezTo>
                  <a:cubicBezTo>
                    <a:pt x="704137" y="3078333"/>
                    <a:pt x="709602" y="3015935"/>
                    <a:pt x="738752" y="2954448"/>
                  </a:cubicBezTo>
                  <a:cubicBezTo>
                    <a:pt x="741029" y="2949438"/>
                    <a:pt x="741940" y="2940784"/>
                    <a:pt x="739207" y="2936230"/>
                  </a:cubicBezTo>
                  <a:cubicBezTo>
                    <a:pt x="693661" y="2862446"/>
                    <a:pt x="697760" y="2789573"/>
                    <a:pt x="742395" y="2717155"/>
                  </a:cubicBezTo>
                  <a:cubicBezTo>
                    <a:pt x="747405" y="2709412"/>
                    <a:pt x="746950" y="2704402"/>
                    <a:pt x="742851" y="2696204"/>
                  </a:cubicBezTo>
                  <a:cubicBezTo>
                    <a:pt x="728732" y="2669787"/>
                    <a:pt x="714612" y="2642915"/>
                    <a:pt x="702771" y="2615588"/>
                  </a:cubicBezTo>
                  <a:cubicBezTo>
                    <a:pt x="682730" y="2569587"/>
                    <a:pt x="666789" y="2521764"/>
                    <a:pt x="645383" y="2476218"/>
                  </a:cubicBezTo>
                  <a:cubicBezTo>
                    <a:pt x="599382" y="2378750"/>
                    <a:pt x="531974" y="2296313"/>
                    <a:pt x="460467" y="2217063"/>
                  </a:cubicBezTo>
                  <a:cubicBezTo>
                    <a:pt x="395792" y="2145101"/>
                    <a:pt x="327929" y="2076327"/>
                    <a:pt x="266442" y="2001632"/>
                  </a:cubicBezTo>
                  <a:cubicBezTo>
                    <a:pt x="117963" y="1822637"/>
                    <a:pt x="33248" y="1615860"/>
                    <a:pt x="8198" y="1384487"/>
                  </a:cubicBezTo>
                  <a:cubicBezTo>
                    <a:pt x="5465" y="1357615"/>
                    <a:pt x="2733" y="1330743"/>
                    <a:pt x="0" y="1303871"/>
                  </a:cubicBezTo>
                  <a:cubicBezTo>
                    <a:pt x="0" y="1264247"/>
                    <a:pt x="0" y="1225077"/>
                    <a:pt x="0" y="1185453"/>
                  </a:cubicBezTo>
                  <a:cubicBezTo>
                    <a:pt x="911" y="1181354"/>
                    <a:pt x="1822" y="1176799"/>
                    <a:pt x="2277" y="1172700"/>
                  </a:cubicBezTo>
                  <a:cubicBezTo>
                    <a:pt x="14119" y="976398"/>
                    <a:pt x="66952" y="791938"/>
                    <a:pt x="165331" y="622052"/>
                  </a:cubicBezTo>
                  <a:cubicBezTo>
                    <a:pt x="339316" y="321906"/>
                    <a:pt x="592550" y="123782"/>
                    <a:pt x="930499" y="38611"/>
                  </a:cubicBezTo>
                  <a:cubicBezTo>
                    <a:pt x="1110860" y="-6934"/>
                    <a:pt x="1293954" y="-9212"/>
                    <a:pt x="1477048" y="16294"/>
                  </a:cubicBezTo>
                  <a:cubicBezTo>
                    <a:pt x="1710242" y="48631"/>
                    <a:pt x="1918841" y="140634"/>
                    <a:pt x="2093281" y="298677"/>
                  </a:cubicBezTo>
                  <a:cubicBezTo>
                    <a:pt x="2414379" y="590626"/>
                    <a:pt x="2555115" y="955902"/>
                    <a:pt x="2513669" y="1388131"/>
                  </a:cubicBezTo>
                  <a:cubicBezTo>
                    <a:pt x="2491806" y="1614038"/>
                    <a:pt x="2406181" y="1816716"/>
                    <a:pt x="2264078" y="1993434"/>
                  </a:cubicBezTo>
                  <a:cubicBezTo>
                    <a:pt x="2205324" y="2066307"/>
                    <a:pt x="2140194" y="2134170"/>
                    <a:pt x="2075519" y="2202033"/>
                  </a:cubicBezTo>
                  <a:cubicBezTo>
                    <a:pt x="1967575" y="2314986"/>
                    <a:pt x="1880583" y="2440693"/>
                    <a:pt x="1829116" y="2589627"/>
                  </a:cubicBezTo>
                  <a:cubicBezTo>
                    <a:pt x="1816363" y="2626064"/>
                    <a:pt x="1797234" y="2660678"/>
                    <a:pt x="1779927" y="2695293"/>
                  </a:cubicBezTo>
                  <a:cubicBezTo>
                    <a:pt x="1775372" y="2704402"/>
                    <a:pt x="1774917" y="2709868"/>
                    <a:pt x="1780382" y="2718521"/>
                  </a:cubicBezTo>
                  <a:cubicBezTo>
                    <a:pt x="1823195" y="2788662"/>
                    <a:pt x="1827750" y="2860168"/>
                    <a:pt x="1784481" y="2932131"/>
                  </a:cubicBezTo>
                  <a:cubicBezTo>
                    <a:pt x="1779016" y="2941240"/>
                    <a:pt x="1779016" y="2946705"/>
                    <a:pt x="1783571" y="2955814"/>
                  </a:cubicBezTo>
                  <a:cubicBezTo>
                    <a:pt x="1813631" y="3017757"/>
                    <a:pt x="1818185" y="3081065"/>
                    <a:pt x="1783115" y="3141186"/>
                  </a:cubicBezTo>
                  <a:cubicBezTo>
                    <a:pt x="1770818" y="3162137"/>
                    <a:pt x="1771729" y="3175800"/>
                    <a:pt x="1780382" y="3197207"/>
                  </a:cubicBezTo>
                  <a:cubicBezTo>
                    <a:pt x="1809987" y="3270536"/>
                    <a:pt x="1807254" y="3340676"/>
                    <a:pt x="1750778" y="3402618"/>
                  </a:cubicBezTo>
                  <a:cubicBezTo>
                    <a:pt x="1748045" y="3405806"/>
                    <a:pt x="1746679" y="3411727"/>
                    <a:pt x="1747134" y="3415826"/>
                  </a:cubicBezTo>
                  <a:cubicBezTo>
                    <a:pt x="1756699" y="3511928"/>
                    <a:pt x="1682004" y="3631257"/>
                    <a:pt x="1543089" y="3640367"/>
                  </a:cubicBezTo>
                  <a:cubicBezTo>
                    <a:pt x="1517584" y="3642188"/>
                    <a:pt x="1517584" y="3642188"/>
                    <a:pt x="1512574" y="3667239"/>
                  </a:cubicBezTo>
                  <a:cubicBezTo>
                    <a:pt x="1499365" y="3730092"/>
                    <a:pt x="1462929" y="3770627"/>
                    <a:pt x="1399620" y="3786568"/>
                  </a:cubicBezTo>
                  <a:cubicBezTo>
                    <a:pt x="1394155" y="3788390"/>
                    <a:pt x="1388234" y="3789757"/>
                    <a:pt x="1382768" y="3791123"/>
                  </a:cubicBezTo>
                  <a:close/>
                  <a:moveTo>
                    <a:pt x="1561307" y="1757051"/>
                  </a:moveTo>
                  <a:cubicBezTo>
                    <a:pt x="1565407" y="1739289"/>
                    <a:pt x="1569050" y="1721981"/>
                    <a:pt x="1573149" y="1704218"/>
                  </a:cubicBezTo>
                  <a:cubicBezTo>
                    <a:pt x="1649666" y="1722892"/>
                    <a:pt x="1697034" y="1768893"/>
                    <a:pt x="1716163" y="1844499"/>
                  </a:cubicBezTo>
                  <a:cubicBezTo>
                    <a:pt x="1743946" y="1841311"/>
                    <a:pt x="1769451" y="1833568"/>
                    <a:pt x="1791313" y="1818083"/>
                  </a:cubicBezTo>
                  <a:cubicBezTo>
                    <a:pt x="1823195" y="1795765"/>
                    <a:pt x="1840503" y="1765249"/>
                    <a:pt x="1839136" y="1725169"/>
                  </a:cubicBezTo>
                  <a:cubicBezTo>
                    <a:pt x="1837314" y="1683267"/>
                    <a:pt x="1816363" y="1651385"/>
                    <a:pt x="1785848" y="1624969"/>
                  </a:cubicBezTo>
                  <a:cubicBezTo>
                    <a:pt x="1773095" y="1614038"/>
                    <a:pt x="1758065" y="1604929"/>
                    <a:pt x="1744857" y="1595364"/>
                  </a:cubicBezTo>
                  <a:cubicBezTo>
                    <a:pt x="1746223" y="1577146"/>
                    <a:pt x="1749411" y="1559838"/>
                    <a:pt x="1748956" y="1542075"/>
                  </a:cubicBezTo>
                  <a:cubicBezTo>
                    <a:pt x="1747134" y="1483322"/>
                    <a:pt x="1707054" y="1451440"/>
                    <a:pt x="1650577" y="1467381"/>
                  </a:cubicBezTo>
                  <a:cubicBezTo>
                    <a:pt x="1623705" y="1475123"/>
                    <a:pt x="1599566" y="1491520"/>
                    <a:pt x="1572238" y="1504728"/>
                  </a:cubicBezTo>
                  <a:cubicBezTo>
                    <a:pt x="1564496" y="1500174"/>
                    <a:pt x="1553109" y="1491975"/>
                    <a:pt x="1540812" y="1486054"/>
                  </a:cubicBezTo>
                  <a:cubicBezTo>
                    <a:pt x="1518950" y="1475123"/>
                    <a:pt x="1495266" y="1470569"/>
                    <a:pt x="1470671" y="1474668"/>
                  </a:cubicBezTo>
                  <a:cubicBezTo>
                    <a:pt x="1425126" y="1482411"/>
                    <a:pt x="1391877" y="1508372"/>
                    <a:pt x="1369560" y="1547086"/>
                  </a:cubicBezTo>
                  <a:cubicBezTo>
                    <a:pt x="1319915" y="1634078"/>
                    <a:pt x="1331301" y="1718793"/>
                    <a:pt x="1383679" y="1800775"/>
                  </a:cubicBezTo>
                  <a:cubicBezTo>
                    <a:pt x="1392788" y="1815350"/>
                    <a:pt x="1404175" y="1828103"/>
                    <a:pt x="1411917" y="1838123"/>
                  </a:cubicBezTo>
                  <a:cubicBezTo>
                    <a:pt x="1390966" y="1873193"/>
                    <a:pt x="1367283" y="1904619"/>
                    <a:pt x="1352253" y="1940145"/>
                  </a:cubicBezTo>
                  <a:cubicBezTo>
                    <a:pt x="1319915" y="2015295"/>
                    <a:pt x="1319915" y="2090446"/>
                    <a:pt x="1368194" y="2159675"/>
                  </a:cubicBezTo>
                  <a:cubicBezTo>
                    <a:pt x="1406907" y="2214786"/>
                    <a:pt x="1461107" y="2239380"/>
                    <a:pt x="1528970" y="2227539"/>
                  </a:cubicBezTo>
                  <a:cubicBezTo>
                    <a:pt x="1574516" y="2219796"/>
                    <a:pt x="1611863" y="2195201"/>
                    <a:pt x="1645112" y="2163319"/>
                  </a:cubicBezTo>
                  <a:cubicBezTo>
                    <a:pt x="1651943" y="2156943"/>
                    <a:pt x="1656953" y="2156032"/>
                    <a:pt x="1666063" y="2159220"/>
                  </a:cubicBezTo>
                  <a:cubicBezTo>
                    <a:pt x="1684281" y="2165141"/>
                    <a:pt x="1702955" y="2170151"/>
                    <a:pt x="1721628" y="2173795"/>
                  </a:cubicBezTo>
                  <a:cubicBezTo>
                    <a:pt x="1782204" y="2184270"/>
                    <a:pt x="1837770" y="2161497"/>
                    <a:pt x="1866919" y="2113674"/>
                  </a:cubicBezTo>
                  <a:cubicBezTo>
                    <a:pt x="1882405" y="2089080"/>
                    <a:pt x="1890603" y="2061752"/>
                    <a:pt x="1891969" y="2032603"/>
                  </a:cubicBezTo>
                  <a:cubicBezTo>
                    <a:pt x="1892880" y="2010286"/>
                    <a:pt x="1891969" y="1987513"/>
                    <a:pt x="1891969" y="1965195"/>
                  </a:cubicBezTo>
                  <a:cubicBezTo>
                    <a:pt x="1905633" y="1967472"/>
                    <a:pt x="1918386" y="1969750"/>
                    <a:pt x="1931139" y="1971572"/>
                  </a:cubicBezTo>
                  <a:cubicBezTo>
                    <a:pt x="2033617" y="1986602"/>
                    <a:pt x="2119243" y="1916917"/>
                    <a:pt x="2122431" y="1813528"/>
                  </a:cubicBezTo>
                  <a:cubicBezTo>
                    <a:pt x="2123342" y="1780735"/>
                    <a:pt x="2118332" y="1747487"/>
                    <a:pt x="2116054" y="1712872"/>
                  </a:cubicBezTo>
                  <a:cubicBezTo>
                    <a:pt x="2114233" y="1713783"/>
                    <a:pt x="2115143" y="1713327"/>
                    <a:pt x="2116054" y="1712872"/>
                  </a:cubicBezTo>
                  <a:cubicBezTo>
                    <a:pt x="2118787" y="1711961"/>
                    <a:pt x="2121520" y="1711050"/>
                    <a:pt x="2124253" y="1709684"/>
                  </a:cubicBezTo>
                  <a:cubicBezTo>
                    <a:pt x="2175264" y="1690555"/>
                    <a:pt x="2218532" y="1660494"/>
                    <a:pt x="2252236" y="1617681"/>
                  </a:cubicBezTo>
                  <a:cubicBezTo>
                    <a:pt x="2331030" y="1517481"/>
                    <a:pt x="2343783" y="1349417"/>
                    <a:pt x="2280019" y="1238741"/>
                  </a:cubicBezTo>
                  <a:cubicBezTo>
                    <a:pt x="2245404" y="1178621"/>
                    <a:pt x="2193027" y="1149016"/>
                    <a:pt x="2123797" y="1150382"/>
                  </a:cubicBezTo>
                  <a:cubicBezTo>
                    <a:pt x="2045003" y="1151749"/>
                    <a:pt x="2000368" y="1206859"/>
                    <a:pt x="2015854" y="1284287"/>
                  </a:cubicBezTo>
                  <a:cubicBezTo>
                    <a:pt x="2019497" y="1302960"/>
                    <a:pt x="2025874" y="1320723"/>
                    <a:pt x="2029973" y="1335298"/>
                  </a:cubicBezTo>
                  <a:cubicBezTo>
                    <a:pt x="1996269" y="1326644"/>
                    <a:pt x="1961199" y="1314802"/>
                    <a:pt x="1925673" y="1309337"/>
                  </a:cubicBezTo>
                  <a:cubicBezTo>
                    <a:pt x="1870563" y="1300683"/>
                    <a:pt x="1819552" y="1312070"/>
                    <a:pt x="1784481" y="1359893"/>
                  </a:cubicBezTo>
                  <a:cubicBezTo>
                    <a:pt x="1770818" y="1378566"/>
                    <a:pt x="1763075" y="1401795"/>
                    <a:pt x="1753055" y="1423201"/>
                  </a:cubicBezTo>
                  <a:cubicBezTo>
                    <a:pt x="1749411" y="1430488"/>
                    <a:pt x="1751233" y="1435954"/>
                    <a:pt x="1758520" y="1441875"/>
                  </a:cubicBezTo>
                  <a:cubicBezTo>
                    <a:pt x="1790858" y="1469658"/>
                    <a:pt x="1807710" y="1506094"/>
                    <a:pt x="1807710" y="1548452"/>
                  </a:cubicBezTo>
                  <a:cubicBezTo>
                    <a:pt x="1807710" y="1563938"/>
                    <a:pt x="1812720" y="1571680"/>
                    <a:pt x="1823651" y="1580789"/>
                  </a:cubicBezTo>
                  <a:cubicBezTo>
                    <a:pt x="1882405" y="1629979"/>
                    <a:pt x="1908821" y="1691921"/>
                    <a:pt x="1888781" y="1767527"/>
                  </a:cubicBezTo>
                  <a:cubicBezTo>
                    <a:pt x="1869196" y="1841311"/>
                    <a:pt x="1815453" y="1880936"/>
                    <a:pt x="1743035" y="1895966"/>
                  </a:cubicBezTo>
                  <a:cubicBezTo>
                    <a:pt x="1723450" y="1900065"/>
                    <a:pt x="1716163" y="1906441"/>
                    <a:pt x="1710697" y="1926026"/>
                  </a:cubicBezTo>
                  <a:cubicBezTo>
                    <a:pt x="1692935" y="1989334"/>
                    <a:pt x="1649211" y="2030326"/>
                    <a:pt x="1588179" y="2056287"/>
                  </a:cubicBezTo>
                  <a:cubicBezTo>
                    <a:pt x="1581348" y="2038524"/>
                    <a:pt x="1574971" y="2022127"/>
                    <a:pt x="1568595" y="2005275"/>
                  </a:cubicBezTo>
                  <a:cubicBezTo>
                    <a:pt x="1625982" y="1977948"/>
                    <a:pt x="1664241" y="1936501"/>
                    <a:pt x="1662874" y="1871371"/>
                  </a:cubicBezTo>
                  <a:cubicBezTo>
                    <a:pt x="1661508" y="1807607"/>
                    <a:pt x="1618695" y="1775270"/>
                    <a:pt x="1561307" y="1757051"/>
                  </a:cubicBezTo>
                  <a:close/>
                  <a:moveTo>
                    <a:pt x="776555" y="1591265"/>
                  </a:moveTo>
                  <a:cubicBezTo>
                    <a:pt x="752871" y="1613127"/>
                    <a:pt x="728732" y="1631345"/>
                    <a:pt x="709602" y="1654118"/>
                  </a:cubicBezTo>
                  <a:cubicBezTo>
                    <a:pt x="685008" y="1683267"/>
                    <a:pt x="675899" y="1718793"/>
                    <a:pt x="685919" y="1756596"/>
                  </a:cubicBezTo>
                  <a:cubicBezTo>
                    <a:pt x="698671" y="1805330"/>
                    <a:pt x="750138" y="1842222"/>
                    <a:pt x="805248" y="1843133"/>
                  </a:cubicBezTo>
                  <a:cubicBezTo>
                    <a:pt x="838041" y="1757507"/>
                    <a:pt x="887686" y="1710139"/>
                    <a:pt x="949173" y="1705585"/>
                  </a:cubicBezTo>
                  <a:cubicBezTo>
                    <a:pt x="952817" y="1722437"/>
                    <a:pt x="956460" y="1739744"/>
                    <a:pt x="960104" y="1756140"/>
                  </a:cubicBezTo>
                  <a:cubicBezTo>
                    <a:pt x="891330" y="1784834"/>
                    <a:pt x="862181" y="1813528"/>
                    <a:pt x="858992" y="1861806"/>
                  </a:cubicBezTo>
                  <a:cubicBezTo>
                    <a:pt x="854438" y="1931947"/>
                    <a:pt x="893607" y="1975671"/>
                    <a:pt x="953272" y="2004820"/>
                  </a:cubicBezTo>
                  <a:cubicBezTo>
                    <a:pt x="946440" y="2021672"/>
                    <a:pt x="940064" y="2038068"/>
                    <a:pt x="933232" y="2055376"/>
                  </a:cubicBezTo>
                  <a:cubicBezTo>
                    <a:pt x="862636" y="2024860"/>
                    <a:pt x="818001" y="1974304"/>
                    <a:pt x="804338" y="1901431"/>
                  </a:cubicBezTo>
                  <a:cubicBezTo>
                    <a:pt x="783386" y="1895966"/>
                    <a:pt x="764713" y="1892322"/>
                    <a:pt x="746494" y="1885946"/>
                  </a:cubicBezTo>
                  <a:cubicBezTo>
                    <a:pt x="669522" y="1859074"/>
                    <a:pt x="623521" y="1792577"/>
                    <a:pt x="627165" y="1711050"/>
                  </a:cubicBezTo>
                  <a:cubicBezTo>
                    <a:pt x="629897" y="1653207"/>
                    <a:pt x="659047" y="1609028"/>
                    <a:pt x="703681" y="1573502"/>
                  </a:cubicBezTo>
                  <a:cubicBezTo>
                    <a:pt x="708236" y="1569858"/>
                    <a:pt x="712791" y="1563027"/>
                    <a:pt x="712791" y="1557561"/>
                  </a:cubicBezTo>
                  <a:cubicBezTo>
                    <a:pt x="711880" y="1509738"/>
                    <a:pt x="728276" y="1470113"/>
                    <a:pt x="764257" y="1438231"/>
                  </a:cubicBezTo>
                  <a:cubicBezTo>
                    <a:pt x="766990" y="1435499"/>
                    <a:pt x="769723" y="1429578"/>
                    <a:pt x="768812" y="1426389"/>
                  </a:cubicBezTo>
                  <a:cubicBezTo>
                    <a:pt x="759703" y="1391775"/>
                    <a:pt x="745128" y="1360348"/>
                    <a:pt x="716890" y="1337120"/>
                  </a:cubicBezTo>
                  <a:cubicBezTo>
                    <a:pt x="675899" y="1302960"/>
                    <a:pt x="627620" y="1300228"/>
                    <a:pt x="578431" y="1310248"/>
                  </a:cubicBezTo>
                  <a:cubicBezTo>
                    <a:pt x="548371" y="1316624"/>
                    <a:pt x="519221" y="1327100"/>
                    <a:pt x="490527" y="1335298"/>
                  </a:cubicBezTo>
                  <a:cubicBezTo>
                    <a:pt x="494627" y="1321179"/>
                    <a:pt x="500092" y="1305693"/>
                    <a:pt x="503736" y="1290208"/>
                  </a:cubicBezTo>
                  <a:cubicBezTo>
                    <a:pt x="524231" y="1201394"/>
                    <a:pt x="464111" y="1135352"/>
                    <a:pt x="373930" y="1148561"/>
                  </a:cubicBezTo>
                  <a:cubicBezTo>
                    <a:pt x="302424" y="1159036"/>
                    <a:pt x="256422" y="1203215"/>
                    <a:pt x="227729" y="1266524"/>
                  </a:cubicBezTo>
                  <a:cubicBezTo>
                    <a:pt x="195847" y="1336664"/>
                    <a:pt x="195391" y="1409993"/>
                    <a:pt x="209966" y="1483777"/>
                  </a:cubicBezTo>
                  <a:cubicBezTo>
                    <a:pt x="229550" y="1584433"/>
                    <a:pt x="283750" y="1659584"/>
                    <a:pt x="379851" y="1701030"/>
                  </a:cubicBezTo>
                  <a:cubicBezTo>
                    <a:pt x="389416" y="1705129"/>
                    <a:pt x="398981" y="1708317"/>
                    <a:pt x="408090" y="1711961"/>
                  </a:cubicBezTo>
                  <a:cubicBezTo>
                    <a:pt x="404901" y="1730179"/>
                    <a:pt x="400802" y="1747031"/>
                    <a:pt x="398981" y="1763883"/>
                  </a:cubicBezTo>
                  <a:cubicBezTo>
                    <a:pt x="397614" y="1781646"/>
                    <a:pt x="397159" y="1799409"/>
                    <a:pt x="398525" y="1817172"/>
                  </a:cubicBezTo>
                  <a:cubicBezTo>
                    <a:pt x="404901" y="1908718"/>
                    <a:pt x="473220" y="1972027"/>
                    <a:pt x="564312" y="1971116"/>
                  </a:cubicBezTo>
                  <a:cubicBezTo>
                    <a:pt x="585718" y="1971116"/>
                    <a:pt x="607125" y="1966562"/>
                    <a:pt x="629442" y="1963829"/>
                  </a:cubicBezTo>
                  <a:cubicBezTo>
                    <a:pt x="628986" y="1968839"/>
                    <a:pt x="628531" y="1973849"/>
                    <a:pt x="628531" y="1979314"/>
                  </a:cubicBezTo>
                  <a:cubicBezTo>
                    <a:pt x="629897" y="2005275"/>
                    <a:pt x="628076" y="2031692"/>
                    <a:pt x="633086" y="2057198"/>
                  </a:cubicBezTo>
                  <a:cubicBezTo>
                    <a:pt x="644472" y="2120506"/>
                    <a:pt x="685463" y="2161953"/>
                    <a:pt x="745128" y="2171517"/>
                  </a:cubicBezTo>
                  <a:cubicBezTo>
                    <a:pt x="782476" y="2177438"/>
                    <a:pt x="818912" y="2171062"/>
                    <a:pt x="853982" y="2157398"/>
                  </a:cubicBezTo>
                  <a:cubicBezTo>
                    <a:pt x="864002" y="2153755"/>
                    <a:pt x="869468" y="2156032"/>
                    <a:pt x="877211" y="2162408"/>
                  </a:cubicBezTo>
                  <a:cubicBezTo>
                    <a:pt x="896340" y="2177894"/>
                    <a:pt x="915925" y="2192924"/>
                    <a:pt x="936876" y="2205677"/>
                  </a:cubicBezTo>
                  <a:cubicBezTo>
                    <a:pt x="966936" y="2222984"/>
                    <a:pt x="999729" y="2231638"/>
                    <a:pt x="1034799" y="2227539"/>
                  </a:cubicBezTo>
                  <a:cubicBezTo>
                    <a:pt x="1103117" y="2219796"/>
                    <a:pt x="1148663" y="2180627"/>
                    <a:pt x="1174169" y="2118684"/>
                  </a:cubicBezTo>
                  <a:cubicBezTo>
                    <a:pt x="1204684" y="2043534"/>
                    <a:pt x="1191476" y="1971572"/>
                    <a:pt x="1151851" y="1903253"/>
                  </a:cubicBezTo>
                  <a:cubicBezTo>
                    <a:pt x="1138643" y="1880936"/>
                    <a:pt x="1122247" y="1860440"/>
                    <a:pt x="1106761" y="1838123"/>
                  </a:cubicBezTo>
                  <a:cubicBezTo>
                    <a:pt x="1109494" y="1834935"/>
                    <a:pt x="1113137" y="1830835"/>
                    <a:pt x="1116326" y="1826736"/>
                  </a:cubicBezTo>
                  <a:cubicBezTo>
                    <a:pt x="1155495" y="1780280"/>
                    <a:pt x="1180090" y="1727447"/>
                    <a:pt x="1181912" y="1665504"/>
                  </a:cubicBezTo>
                  <a:cubicBezTo>
                    <a:pt x="1183733" y="1604473"/>
                    <a:pt x="1165971" y="1550729"/>
                    <a:pt x="1120880" y="1507916"/>
                  </a:cubicBezTo>
                  <a:cubicBezTo>
                    <a:pt x="1076701" y="1465559"/>
                    <a:pt x="1017491" y="1459638"/>
                    <a:pt x="966025" y="1491520"/>
                  </a:cubicBezTo>
                  <a:cubicBezTo>
                    <a:pt x="958737" y="1496074"/>
                    <a:pt x="951450" y="1501084"/>
                    <a:pt x="947807" y="1503817"/>
                  </a:cubicBezTo>
                  <a:cubicBezTo>
                    <a:pt x="923212" y="1490609"/>
                    <a:pt x="901805" y="1475123"/>
                    <a:pt x="878122" y="1466925"/>
                  </a:cubicBezTo>
                  <a:cubicBezTo>
                    <a:pt x="818457" y="1445974"/>
                    <a:pt x="772911" y="1479678"/>
                    <a:pt x="772456" y="1542531"/>
                  </a:cubicBezTo>
                  <a:cubicBezTo>
                    <a:pt x="772911" y="1561205"/>
                    <a:pt x="775188" y="1578057"/>
                    <a:pt x="776555" y="1591265"/>
                  </a:cubicBezTo>
                  <a:close/>
                  <a:moveTo>
                    <a:pt x="1617784" y="559199"/>
                  </a:moveTo>
                  <a:cubicBezTo>
                    <a:pt x="1614596" y="608388"/>
                    <a:pt x="1655132" y="661221"/>
                    <a:pt x="1705687" y="673974"/>
                  </a:cubicBezTo>
                  <a:cubicBezTo>
                    <a:pt x="1747589" y="684450"/>
                    <a:pt x="1788125" y="677618"/>
                    <a:pt x="1827294" y="661677"/>
                  </a:cubicBezTo>
                  <a:cubicBezTo>
                    <a:pt x="1888326" y="636627"/>
                    <a:pt x="1937971" y="597913"/>
                    <a:pt x="1961199" y="534149"/>
                  </a:cubicBezTo>
                  <a:cubicBezTo>
                    <a:pt x="1980328" y="481316"/>
                    <a:pt x="1969397" y="432582"/>
                    <a:pt x="1931594" y="391591"/>
                  </a:cubicBezTo>
                  <a:cubicBezTo>
                    <a:pt x="1895158" y="351966"/>
                    <a:pt x="1848701" y="342401"/>
                    <a:pt x="1797690" y="358798"/>
                  </a:cubicBezTo>
                  <a:cubicBezTo>
                    <a:pt x="1788581" y="361986"/>
                    <a:pt x="1785392" y="357887"/>
                    <a:pt x="1781293" y="351966"/>
                  </a:cubicBezTo>
                  <a:cubicBezTo>
                    <a:pt x="1753966" y="312341"/>
                    <a:pt x="1724361" y="274994"/>
                    <a:pt x="1686103" y="245389"/>
                  </a:cubicBezTo>
                  <a:cubicBezTo>
                    <a:pt x="1654676" y="221250"/>
                    <a:pt x="1620517" y="202576"/>
                    <a:pt x="1579981" y="201210"/>
                  </a:cubicBezTo>
                  <a:cubicBezTo>
                    <a:pt x="1516217" y="198932"/>
                    <a:pt x="1467483" y="228537"/>
                    <a:pt x="1431958" y="279093"/>
                  </a:cubicBezTo>
                  <a:cubicBezTo>
                    <a:pt x="1368649" y="368818"/>
                    <a:pt x="1365461" y="466286"/>
                    <a:pt x="1404630" y="566031"/>
                  </a:cubicBezTo>
                  <a:cubicBezTo>
                    <a:pt x="1416472" y="595636"/>
                    <a:pt x="1433779" y="622508"/>
                    <a:pt x="1449265" y="651657"/>
                  </a:cubicBezTo>
                  <a:cubicBezTo>
                    <a:pt x="1397798" y="709044"/>
                    <a:pt x="1367283" y="777363"/>
                    <a:pt x="1373659" y="859345"/>
                  </a:cubicBezTo>
                  <a:cubicBezTo>
                    <a:pt x="1380035" y="940417"/>
                    <a:pt x="1421482" y="1003270"/>
                    <a:pt x="1480236" y="1056103"/>
                  </a:cubicBezTo>
                  <a:cubicBezTo>
                    <a:pt x="1355896" y="1164046"/>
                    <a:pt x="1340866" y="1329832"/>
                    <a:pt x="1411462" y="1434588"/>
                  </a:cubicBezTo>
                  <a:cubicBezTo>
                    <a:pt x="1412828" y="1434588"/>
                    <a:pt x="1414195" y="1434588"/>
                    <a:pt x="1415561" y="1434132"/>
                  </a:cubicBezTo>
                  <a:cubicBezTo>
                    <a:pt x="1466572" y="1415458"/>
                    <a:pt x="1517584" y="1413181"/>
                    <a:pt x="1568139" y="1434588"/>
                  </a:cubicBezTo>
                  <a:cubicBezTo>
                    <a:pt x="1570872" y="1435954"/>
                    <a:pt x="1575882" y="1435043"/>
                    <a:pt x="1578615" y="1433221"/>
                  </a:cubicBezTo>
                  <a:cubicBezTo>
                    <a:pt x="1615507" y="1409537"/>
                    <a:pt x="1655587" y="1402250"/>
                    <a:pt x="1698400" y="1409537"/>
                  </a:cubicBezTo>
                  <a:cubicBezTo>
                    <a:pt x="1740758" y="1281099"/>
                    <a:pt x="1830483" y="1234186"/>
                    <a:pt x="1957555" y="1255593"/>
                  </a:cubicBezTo>
                  <a:cubicBezTo>
                    <a:pt x="1964842" y="1226444"/>
                    <a:pt x="1971674" y="1198205"/>
                    <a:pt x="1978506" y="1171333"/>
                  </a:cubicBezTo>
                  <a:cubicBezTo>
                    <a:pt x="1957555" y="1164957"/>
                    <a:pt x="1933871" y="1160402"/>
                    <a:pt x="1912009" y="1150382"/>
                  </a:cubicBezTo>
                  <a:cubicBezTo>
                    <a:pt x="1890148" y="1140362"/>
                    <a:pt x="1870107" y="1125788"/>
                    <a:pt x="1848701" y="1113035"/>
                  </a:cubicBezTo>
                  <a:cubicBezTo>
                    <a:pt x="1794046" y="1172700"/>
                    <a:pt x="1717529" y="1189552"/>
                    <a:pt x="1637824" y="1144006"/>
                  </a:cubicBezTo>
                  <a:cubicBezTo>
                    <a:pt x="1616873" y="1184542"/>
                    <a:pt x="1587268" y="1215968"/>
                    <a:pt x="1543089" y="1234642"/>
                  </a:cubicBezTo>
                  <a:cubicBezTo>
                    <a:pt x="1536257" y="1217790"/>
                    <a:pt x="1529425" y="1201394"/>
                    <a:pt x="1522593" y="1184542"/>
                  </a:cubicBezTo>
                  <a:cubicBezTo>
                    <a:pt x="1569506" y="1160858"/>
                    <a:pt x="1595011" y="1122599"/>
                    <a:pt x="1600021" y="1072044"/>
                  </a:cubicBezTo>
                  <a:cubicBezTo>
                    <a:pt x="1605487" y="1020122"/>
                    <a:pt x="1584536" y="979130"/>
                    <a:pt x="1542634" y="948159"/>
                  </a:cubicBezTo>
                  <a:cubicBezTo>
                    <a:pt x="1553109" y="932674"/>
                    <a:pt x="1563129" y="918099"/>
                    <a:pt x="1573605" y="903069"/>
                  </a:cubicBezTo>
                  <a:cubicBezTo>
                    <a:pt x="1578159" y="906257"/>
                    <a:pt x="1582258" y="908535"/>
                    <a:pt x="1585447" y="911267"/>
                  </a:cubicBezTo>
                  <a:cubicBezTo>
                    <a:pt x="1635091" y="953169"/>
                    <a:pt x="1657864" y="1006913"/>
                    <a:pt x="1655587" y="1071588"/>
                  </a:cubicBezTo>
                  <a:cubicBezTo>
                    <a:pt x="1655132" y="1077965"/>
                    <a:pt x="1656953" y="1087074"/>
                    <a:pt x="1661508" y="1090717"/>
                  </a:cubicBezTo>
                  <a:cubicBezTo>
                    <a:pt x="1708420" y="1128065"/>
                    <a:pt x="1771729" y="1120778"/>
                    <a:pt x="1809076" y="1074321"/>
                  </a:cubicBezTo>
                  <a:cubicBezTo>
                    <a:pt x="1814086" y="1067945"/>
                    <a:pt x="1815453" y="1062479"/>
                    <a:pt x="1811809" y="1054281"/>
                  </a:cubicBezTo>
                  <a:cubicBezTo>
                    <a:pt x="1798601" y="1025132"/>
                    <a:pt x="1795412" y="994616"/>
                    <a:pt x="1800878" y="963189"/>
                  </a:cubicBezTo>
                  <a:cubicBezTo>
                    <a:pt x="1801789" y="958635"/>
                    <a:pt x="1798145" y="950892"/>
                    <a:pt x="1794502" y="948159"/>
                  </a:cubicBezTo>
                  <a:cubicBezTo>
                    <a:pt x="1741213" y="908079"/>
                    <a:pt x="1724361" y="853880"/>
                    <a:pt x="1733470" y="790116"/>
                  </a:cubicBezTo>
                  <a:cubicBezTo>
                    <a:pt x="1736203" y="770987"/>
                    <a:pt x="1743035" y="752313"/>
                    <a:pt x="1748045" y="733184"/>
                  </a:cubicBezTo>
                  <a:cubicBezTo>
                    <a:pt x="1712064" y="731362"/>
                    <a:pt x="1676994" y="724074"/>
                    <a:pt x="1645567" y="704945"/>
                  </a:cubicBezTo>
                  <a:cubicBezTo>
                    <a:pt x="1596378" y="674885"/>
                    <a:pt x="1569506" y="630250"/>
                    <a:pt x="1563129" y="573318"/>
                  </a:cubicBezTo>
                  <a:cubicBezTo>
                    <a:pt x="1561307" y="558744"/>
                    <a:pt x="1558575" y="549634"/>
                    <a:pt x="1543089" y="542803"/>
                  </a:cubicBezTo>
                  <a:cubicBezTo>
                    <a:pt x="1496177" y="522307"/>
                    <a:pt x="1467483" y="484959"/>
                    <a:pt x="1453820" y="433948"/>
                  </a:cubicBezTo>
                  <a:cubicBezTo>
                    <a:pt x="1472038" y="429849"/>
                    <a:pt x="1488890" y="425750"/>
                    <a:pt x="1506197" y="421651"/>
                  </a:cubicBezTo>
                  <a:cubicBezTo>
                    <a:pt x="1519405" y="469018"/>
                    <a:pt x="1549010" y="497257"/>
                    <a:pt x="1597289" y="501356"/>
                  </a:cubicBezTo>
                  <a:cubicBezTo>
                    <a:pt x="1643290" y="505455"/>
                    <a:pt x="1680182" y="485415"/>
                    <a:pt x="1711608" y="453077"/>
                  </a:cubicBezTo>
                  <a:cubicBezTo>
                    <a:pt x="1725727" y="465375"/>
                    <a:pt x="1738936" y="477217"/>
                    <a:pt x="1752599" y="489514"/>
                  </a:cubicBezTo>
                  <a:cubicBezTo>
                    <a:pt x="1715707" y="530505"/>
                    <a:pt x="1671528" y="554189"/>
                    <a:pt x="1617784" y="559199"/>
                  </a:cubicBezTo>
                  <a:close/>
                  <a:moveTo>
                    <a:pt x="1068047" y="433948"/>
                  </a:moveTo>
                  <a:cubicBezTo>
                    <a:pt x="1053928" y="486781"/>
                    <a:pt x="1023412" y="523673"/>
                    <a:pt x="975134" y="544624"/>
                  </a:cubicBezTo>
                  <a:cubicBezTo>
                    <a:pt x="963748" y="549634"/>
                    <a:pt x="960104" y="555555"/>
                    <a:pt x="959193" y="566942"/>
                  </a:cubicBezTo>
                  <a:cubicBezTo>
                    <a:pt x="952817" y="648013"/>
                    <a:pt x="898617" y="709500"/>
                    <a:pt x="818457" y="726807"/>
                  </a:cubicBezTo>
                  <a:cubicBezTo>
                    <a:pt x="803427" y="729995"/>
                    <a:pt x="787941" y="731817"/>
                    <a:pt x="772000" y="734095"/>
                  </a:cubicBezTo>
                  <a:cubicBezTo>
                    <a:pt x="773366" y="738194"/>
                    <a:pt x="774733" y="741382"/>
                    <a:pt x="775644" y="744570"/>
                  </a:cubicBezTo>
                  <a:cubicBezTo>
                    <a:pt x="806615" y="821998"/>
                    <a:pt x="787486" y="908535"/>
                    <a:pt x="723722" y="949981"/>
                  </a:cubicBezTo>
                  <a:cubicBezTo>
                    <a:pt x="720989" y="951803"/>
                    <a:pt x="719167" y="958635"/>
                    <a:pt x="719622" y="962279"/>
                  </a:cubicBezTo>
                  <a:cubicBezTo>
                    <a:pt x="725999" y="994616"/>
                    <a:pt x="721900" y="1026043"/>
                    <a:pt x="709147" y="1056103"/>
                  </a:cubicBezTo>
                  <a:cubicBezTo>
                    <a:pt x="707325" y="1060202"/>
                    <a:pt x="708236" y="1067945"/>
                    <a:pt x="710969" y="1071588"/>
                  </a:cubicBezTo>
                  <a:cubicBezTo>
                    <a:pt x="746039" y="1119867"/>
                    <a:pt x="813447" y="1128520"/>
                    <a:pt x="859903" y="1090262"/>
                  </a:cubicBezTo>
                  <a:cubicBezTo>
                    <a:pt x="863091" y="1087529"/>
                    <a:pt x="865369" y="1081608"/>
                    <a:pt x="865824" y="1077054"/>
                  </a:cubicBezTo>
                  <a:cubicBezTo>
                    <a:pt x="867646" y="1056103"/>
                    <a:pt x="866280" y="1034241"/>
                    <a:pt x="870834" y="1014201"/>
                  </a:cubicBezTo>
                  <a:cubicBezTo>
                    <a:pt x="881310" y="968199"/>
                    <a:pt x="906360" y="930852"/>
                    <a:pt x="947351" y="902614"/>
                  </a:cubicBezTo>
                  <a:cubicBezTo>
                    <a:pt x="957827" y="918099"/>
                    <a:pt x="967847" y="932674"/>
                    <a:pt x="978322" y="947704"/>
                  </a:cubicBezTo>
                  <a:cubicBezTo>
                    <a:pt x="936420" y="978675"/>
                    <a:pt x="915925" y="1019666"/>
                    <a:pt x="920935" y="1070677"/>
                  </a:cubicBezTo>
                  <a:cubicBezTo>
                    <a:pt x="925945" y="1121689"/>
                    <a:pt x="951906" y="1159947"/>
                    <a:pt x="998362" y="1184086"/>
                  </a:cubicBezTo>
                  <a:cubicBezTo>
                    <a:pt x="991530" y="1200938"/>
                    <a:pt x="984699" y="1217335"/>
                    <a:pt x="977867" y="1234186"/>
                  </a:cubicBezTo>
                  <a:cubicBezTo>
                    <a:pt x="933687" y="1215513"/>
                    <a:pt x="904083" y="1183631"/>
                    <a:pt x="883132" y="1143550"/>
                  </a:cubicBezTo>
                  <a:cubicBezTo>
                    <a:pt x="804338" y="1188641"/>
                    <a:pt x="728276" y="1173611"/>
                    <a:pt x="669978" y="1110758"/>
                  </a:cubicBezTo>
                  <a:cubicBezTo>
                    <a:pt x="633541" y="1145372"/>
                    <a:pt x="589362" y="1163591"/>
                    <a:pt x="542450" y="1169512"/>
                  </a:cubicBezTo>
                  <a:cubicBezTo>
                    <a:pt x="549737" y="1198661"/>
                    <a:pt x="557024" y="1226899"/>
                    <a:pt x="564312" y="1256504"/>
                  </a:cubicBezTo>
                  <a:cubicBezTo>
                    <a:pt x="618511" y="1245118"/>
                    <a:pt x="673621" y="1247850"/>
                    <a:pt x="725088" y="1277000"/>
                  </a:cubicBezTo>
                  <a:cubicBezTo>
                    <a:pt x="777010" y="1306604"/>
                    <a:pt x="806159" y="1353061"/>
                    <a:pt x="822556" y="1408627"/>
                  </a:cubicBezTo>
                  <a:cubicBezTo>
                    <a:pt x="869923" y="1403617"/>
                    <a:pt x="900439" y="1406805"/>
                    <a:pt x="943707" y="1432766"/>
                  </a:cubicBezTo>
                  <a:cubicBezTo>
                    <a:pt x="947351" y="1435043"/>
                    <a:pt x="953727" y="1433221"/>
                    <a:pt x="958282" y="1432310"/>
                  </a:cubicBezTo>
                  <a:cubicBezTo>
                    <a:pt x="980599" y="1428211"/>
                    <a:pt x="1002461" y="1419558"/>
                    <a:pt x="1024323" y="1420013"/>
                  </a:cubicBezTo>
                  <a:cubicBezTo>
                    <a:pt x="1053473" y="1420013"/>
                    <a:pt x="1082166" y="1426845"/>
                    <a:pt x="1113137" y="1430944"/>
                  </a:cubicBezTo>
                  <a:cubicBezTo>
                    <a:pt x="1142287" y="1384487"/>
                    <a:pt x="1155495" y="1330743"/>
                    <a:pt x="1151851" y="1273356"/>
                  </a:cubicBezTo>
                  <a:cubicBezTo>
                    <a:pt x="1146386" y="1184997"/>
                    <a:pt x="1106761" y="1113490"/>
                    <a:pt x="1042086" y="1055647"/>
                  </a:cubicBezTo>
                  <a:cubicBezTo>
                    <a:pt x="1165060" y="950437"/>
                    <a:pt x="1192387" y="782373"/>
                    <a:pt x="1072602" y="649379"/>
                  </a:cubicBezTo>
                  <a:cubicBezTo>
                    <a:pt x="1086721" y="622052"/>
                    <a:pt x="1103117" y="596546"/>
                    <a:pt x="1114048" y="569219"/>
                  </a:cubicBezTo>
                  <a:cubicBezTo>
                    <a:pt x="1152307" y="471751"/>
                    <a:pt x="1151396" y="375650"/>
                    <a:pt x="1095830" y="284103"/>
                  </a:cubicBezTo>
                  <a:cubicBezTo>
                    <a:pt x="1072602" y="245844"/>
                    <a:pt x="1039809" y="218062"/>
                    <a:pt x="995630" y="206220"/>
                  </a:cubicBezTo>
                  <a:cubicBezTo>
                    <a:pt x="946440" y="193011"/>
                    <a:pt x="901805" y="205764"/>
                    <a:pt x="860359" y="231725"/>
                  </a:cubicBezTo>
                  <a:cubicBezTo>
                    <a:pt x="811169" y="261785"/>
                    <a:pt x="773822" y="304598"/>
                    <a:pt x="741029" y="351510"/>
                  </a:cubicBezTo>
                  <a:cubicBezTo>
                    <a:pt x="735563" y="359253"/>
                    <a:pt x="731009" y="361075"/>
                    <a:pt x="721900" y="357887"/>
                  </a:cubicBezTo>
                  <a:cubicBezTo>
                    <a:pt x="691384" y="347411"/>
                    <a:pt x="660868" y="348322"/>
                    <a:pt x="631264" y="361986"/>
                  </a:cubicBezTo>
                  <a:cubicBezTo>
                    <a:pt x="553381" y="397512"/>
                    <a:pt x="527875" y="496346"/>
                    <a:pt x="579342" y="570585"/>
                  </a:cubicBezTo>
                  <a:cubicBezTo>
                    <a:pt x="625343" y="637538"/>
                    <a:pt x="691384" y="673519"/>
                    <a:pt x="772000" y="678984"/>
                  </a:cubicBezTo>
                  <a:cubicBezTo>
                    <a:pt x="845784" y="683994"/>
                    <a:pt x="901805" y="632072"/>
                    <a:pt x="904538" y="560565"/>
                  </a:cubicBezTo>
                  <a:cubicBezTo>
                    <a:pt x="835309" y="545535"/>
                    <a:pt x="793406" y="523673"/>
                    <a:pt x="769723" y="489059"/>
                  </a:cubicBezTo>
                  <a:cubicBezTo>
                    <a:pt x="782931" y="477672"/>
                    <a:pt x="796139" y="465830"/>
                    <a:pt x="809347" y="454444"/>
                  </a:cubicBezTo>
                  <a:cubicBezTo>
                    <a:pt x="878122" y="527772"/>
                    <a:pt x="990619" y="517752"/>
                    <a:pt x="1016581" y="422562"/>
                  </a:cubicBezTo>
                  <a:cubicBezTo>
                    <a:pt x="1032977" y="425750"/>
                    <a:pt x="1049829" y="429849"/>
                    <a:pt x="1068047" y="433948"/>
                  </a:cubicBezTo>
                  <a:close/>
                  <a:moveTo>
                    <a:pt x="637185" y="921743"/>
                  </a:moveTo>
                  <a:cubicBezTo>
                    <a:pt x="650848" y="918555"/>
                    <a:pt x="664057" y="917188"/>
                    <a:pt x="676354" y="912178"/>
                  </a:cubicBezTo>
                  <a:cubicBezTo>
                    <a:pt x="720078" y="894871"/>
                    <a:pt x="746039" y="841582"/>
                    <a:pt x="736019" y="791938"/>
                  </a:cubicBezTo>
                  <a:cubicBezTo>
                    <a:pt x="728276" y="754590"/>
                    <a:pt x="710058" y="727263"/>
                    <a:pt x="671799" y="712688"/>
                  </a:cubicBezTo>
                  <a:cubicBezTo>
                    <a:pt x="599382" y="685361"/>
                    <a:pt x="546093" y="636627"/>
                    <a:pt x="514667" y="565120"/>
                  </a:cubicBezTo>
                  <a:cubicBezTo>
                    <a:pt x="511934" y="558744"/>
                    <a:pt x="509201" y="552823"/>
                    <a:pt x="506468" y="546902"/>
                  </a:cubicBezTo>
                  <a:cubicBezTo>
                    <a:pt x="437694" y="554644"/>
                    <a:pt x="392149" y="594725"/>
                    <a:pt x="383040" y="655756"/>
                  </a:cubicBezTo>
                  <a:cubicBezTo>
                    <a:pt x="374386" y="712688"/>
                    <a:pt x="388960" y="764155"/>
                    <a:pt x="423120" y="810156"/>
                  </a:cubicBezTo>
                  <a:cubicBezTo>
                    <a:pt x="425853" y="813800"/>
                    <a:pt x="428585" y="817899"/>
                    <a:pt x="431773" y="821998"/>
                  </a:cubicBezTo>
                  <a:cubicBezTo>
                    <a:pt x="334761" y="829741"/>
                    <a:pt x="270997" y="879385"/>
                    <a:pt x="242759" y="970932"/>
                  </a:cubicBezTo>
                  <a:cubicBezTo>
                    <a:pt x="224996" y="1027864"/>
                    <a:pt x="238204" y="1080242"/>
                    <a:pt x="275552" y="1126699"/>
                  </a:cubicBezTo>
                  <a:cubicBezTo>
                    <a:pt x="354346" y="1091173"/>
                    <a:pt x="382129" y="1087985"/>
                    <a:pt x="465933" y="1108025"/>
                  </a:cubicBezTo>
                  <a:cubicBezTo>
                    <a:pt x="531974" y="1123966"/>
                    <a:pt x="590273" y="1109391"/>
                    <a:pt x="640373" y="1064301"/>
                  </a:cubicBezTo>
                  <a:cubicBezTo>
                    <a:pt x="673621" y="1034696"/>
                    <a:pt x="679998" y="995071"/>
                    <a:pt x="659502" y="955447"/>
                  </a:cubicBezTo>
                  <a:cubicBezTo>
                    <a:pt x="652215" y="943605"/>
                    <a:pt x="644017" y="932674"/>
                    <a:pt x="637185" y="921743"/>
                  </a:cubicBezTo>
                  <a:close/>
                  <a:moveTo>
                    <a:pt x="2016309" y="546902"/>
                  </a:moveTo>
                  <a:cubicBezTo>
                    <a:pt x="2015398" y="548723"/>
                    <a:pt x="2014032" y="551001"/>
                    <a:pt x="2013121" y="552823"/>
                  </a:cubicBezTo>
                  <a:cubicBezTo>
                    <a:pt x="1981239" y="633438"/>
                    <a:pt x="1922485" y="686272"/>
                    <a:pt x="1842325" y="715876"/>
                  </a:cubicBezTo>
                  <a:cubicBezTo>
                    <a:pt x="1823195" y="722708"/>
                    <a:pt x="1810898" y="735461"/>
                    <a:pt x="1800878" y="751402"/>
                  </a:cubicBezTo>
                  <a:cubicBezTo>
                    <a:pt x="1785848" y="775541"/>
                    <a:pt x="1781749" y="802413"/>
                    <a:pt x="1785848" y="829741"/>
                  </a:cubicBezTo>
                  <a:cubicBezTo>
                    <a:pt x="1791769" y="869365"/>
                    <a:pt x="1811809" y="899881"/>
                    <a:pt x="1851434" y="913545"/>
                  </a:cubicBezTo>
                  <a:cubicBezTo>
                    <a:pt x="1862365" y="917188"/>
                    <a:pt x="1873751" y="918099"/>
                    <a:pt x="1886504" y="920376"/>
                  </a:cubicBezTo>
                  <a:cubicBezTo>
                    <a:pt x="1884227" y="923565"/>
                    <a:pt x="1881949" y="926297"/>
                    <a:pt x="1880127" y="929030"/>
                  </a:cubicBezTo>
                  <a:cubicBezTo>
                    <a:pt x="1866464" y="947248"/>
                    <a:pt x="1855077" y="967289"/>
                    <a:pt x="1853711" y="990517"/>
                  </a:cubicBezTo>
                  <a:cubicBezTo>
                    <a:pt x="1850978" y="1035152"/>
                    <a:pt x="1875117" y="1064301"/>
                    <a:pt x="1910643" y="1085252"/>
                  </a:cubicBezTo>
                  <a:cubicBezTo>
                    <a:pt x="1961199" y="1114857"/>
                    <a:pt x="2014943" y="1120778"/>
                    <a:pt x="2071419" y="1104381"/>
                  </a:cubicBezTo>
                  <a:cubicBezTo>
                    <a:pt x="2128807" y="1087529"/>
                    <a:pt x="2184373" y="1092084"/>
                    <a:pt x="2237206" y="1121689"/>
                  </a:cubicBezTo>
                  <a:cubicBezTo>
                    <a:pt x="2240394" y="1123510"/>
                    <a:pt x="2244038" y="1124877"/>
                    <a:pt x="2248137" y="1126243"/>
                  </a:cubicBezTo>
                  <a:cubicBezTo>
                    <a:pt x="2288217" y="1074776"/>
                    <a:pt x="2298693" y="1018755"/>
                    <a:pt x="2276831" y="958635"/>
                  </a:cubicBezTo>
                  <a:cubicBezTo>
                    <a:pt x="2245404" y="873920"/>
                    <a:pt x="2183007" y="827919"/>
                    <a:pt x="2092371" y="821998"/>
                  </a:cubicBezTo>
                  <a:cubicBezTo>
                    <a:pt x="2092371" y="821087"/>
                    <a:pt x="2092371" y="820176"/>
                    <a:pt x="2092371" y="820176"/>
                  </a:cubicBezTo>
                  <a:cubicBezTo>
                    <a:pt x="2093737" y="818354"/>
                    <a:pt x="2095103" y="816077"/>
                    <a:pt x="2096925" y="814255"/>
                  </a:cubicBezTo>
                  <a:cubicBezTo>
                    <a:pt x="2125619" y="778274"/>
                    <a:pt x="2140649" y="737738"/>
                    <a:pt x="2142471" y="691737"/>
                  </a:cubicBezTo>
                  <a:cubicBezTo>
                    <a:pt x="2145204" y="611121"/>
                    <a:pt x="2096470" y="554644"/>
                    <a:pt x="2016309" y="546902"/>
                  </a:cubicBezTo>
                  <a:close/>
                </a:path>
              </a:pathLst>
            </a:custGeom>
            <a:solidFill>
              <a:srgbClr val="000000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9" name="Group 394">
              <a:extLst>
                <a:ext uri="{FF2B5EF4-FFF2-40B4-BE49-F238E27FC236}">
                  <a16:creationId xmlns:a16="http://schemas.microsoft.com/office/drawing/2014/main" id="{C0CC9031-447F-47ED-AD9F-3E53353A2EAB}"/>
                </a:ext>
              </a:extLst>
            </p:cNvPr>
            <p:cNvGrpSpPr/>
            <p:nvPr/>
          </p:nvGrpSpPr>
          <p:grpSpPr>
            <a:xfrm>
              <a:off x="3532040" y="3634517"/>
              <a:ext cx="1189648" cy="1139732"/>
              <a:chOff x="6144764" y="438770"/>
              <a:chExt cx="1488256" cy="1425811"/>
            </a:xfrm>
          </p:grpSpPr>
          <p:sp>
            <p:nvSpPr>
              <p:cNvPr id="40" name="Freeform: Shape 395">
                <a:extLst>
                  <a:ext uri="{FF2B5EF4-FFF2-40B4-BE49-F238E27FC236}">
                    <a16:creationId xmlns:a16="http://schemas.microsoft.com/office/drawing/2014/main" id="{924ED654-5A41-41CD-B530-D48EF575E0D4}"/>
                  </a:ext>
                </a:extLst>
              </p:cNvPr>
              <p:cNvSpPr/>
              <p:nvPr/>
            </p:nvSpPr>
            <p:spPr>
              <a:xfrm>
                <a:off x="6936994" y="1105928"/>
                <a:ext cx="696026" cy="758370"/>
              </a:xfrm>
              <a:custGeom>
                <a:avLst/>
                <a:gdLst>
                  <a:gd name="connsiteX0" fmla="*/ 231799 w 991298"/>
                  <a:gd name="connsiteY0" fmla="*/ 606690 h 1080089"/>
                  <a:gd name="connsiteX1" fmla="*/ 333366 w 991298"/>
                  <a:gd name="connsiteY1" fmla="*/ 721009 h 1080089"/>
                  <a:gd name="connsiteX2" fmla="*/ 239086 w 991298"/>
                  <a:gd name="connsiteY2" fmla="*/ 854914 h 1080089"/>
                  <a:gd name="connsiteX3" fmla="*/ 258671 w 991298"/>
                  <a:gd name="connsiteY3" fmla="*/ 905925 h 1080089"/>
                  <a:gd name="connsiteX4" fmla="*/ 381189 w 991298"/>
                  <a:gd name="connsiteY4" fmla="*/ 775664 h 1080089"/>
                  <a:gd name="connsiteX5" fmla="*/ 413526 w 991298"/>
                  <a:gd name="connsiteY5" fmla="*/ 745604 h 1080089"/>
                  <a:gd name="connsiteX6" fmla="*/ 559273 w 991298"/>
                  <a:gd name="connsiteY6" fmla="*/ 617165 h 1080089"/>
                  <a:gd name="connsiteX7" fmla="*/ 494142 w 991298"/>
                  <a:gd name="connsiteY7" fmla="*/ 430428 h 1080089"/>
                  <a:gd name="connsiteX8" fmla="*/ 478201 w 991298"/>
                  <a:gd name="connsiteY8" fmla="*/ 398090 h 1080089"/>
                  <a:gd name="connsiteX9" fmla="*/ 429012 w 991298"/>
                  <a:gd name="connsiteY9" fmla="*/ 291513 h 1080089"/>
                  <a:gd name="connsiteX10" fmla="*/ 423546 w 991298"/>
                  <a:gd name="connsiteY10" fmla="*/ 272840 h 1080089"/>
                  <a:gd name="connsiteX11" fmla="*/ 454973 w 991298"/>
                  <a:gd name="connsiteY11" fmla="*/ 209531 h 1080089"/>
                  <a:gd name="connsiteX12" fmla="*/ 596165 w 991298"/>
                  <a:gd name="connsiteY12" fmla="*/ 158975 h 1080089"/>
                  <a:gd name="connsiteX13" fmla="*/ 700464 w 991298"/>
                  <a:gd name="connsiteY13" fmla="*/ 184936 h 1080089"/>
                  <a:gd name="connsiteX14" fmla="*/ 686345 w 991298"/>
                  <a:gd name="connsiteY14" fmla="*/ 133925 h 1080089"/>
                  <a:gd name="connsiteX15" fmla="*/ 794289 w 991298"/>
                  <a:gd name="connsiteY15" fmla="*/ 21 h 1080089"/>
                  <a:gd name="connsiteX16" fmla="*/ 950510 w 991298"/>
                  <a:gd name="connsiteY16" fmla="*/ 88379 h 1080089"/>
                  <a:gd name="connsiteX17" fmla="*/ 922728 w 991298"/>
                  <a:gd name="connsiteY17" fmla="*/ 467320 h 1080089"/>
                  <a:gd name="connsiteX18" fmla="*/ 794744 w 991298"/>
                  <a:gd name="connsiteY18" fmla="*/ 559322 h 1080089"/>
                  <a:gd name="connsiteX19" fmla="*/ 786546 w 991298"/>
                  <a:gd name="connsiteY19" fmla="*/ 562510 h 1080089"/>
                  <a:gd name="connsiteX20" fmla="*/ 786546 w 991298"/>
                  <a:gd name="connsiteY20" fmla="*/ 562510 h 1080089"/>
                  <a:gd name="connsiteX21" fmla="*/ 792922 w 991298"/>
                  <a:gd name="connsiteY21" fmla="*/ 663166 h 1080089"/>
                  <a:gd name="connsiteX22" fmla="*/ 601630 w 991298"/>
                  <a:gd name="connsiteY22" fmla="*/ 821210 h 1080089"/>
                  <a:gd name="connsiteX23" fmla="*/ 562461 w 991298"/>
                  <a:gd name="connsiteY23" fmla="*/ 814834 h 1080089"/>
                  <a:gd name="connsiteX24" fmla="*/ 562461 w 991298"/>
                  <a:gd name="connsiteY24" fmla="*/ 882241 h 1080089"/>
                  <a:gd name="connsiteX25" fmla="*/ 537411 w 991298"/>
                  <a:gd name="connsiteY25" fmla="*/ 963313 h 1080089"/>
                  <a:gd name="connsiteX26" fmla="*/ 392120 w 991298"/>
                  <a:gd name="connsiteY26" fmla="*/ 1023433 h 1080089"/>
                  <a:gd name="connsiteX27" fmla="*/ 336554 w 991298"/>
                  <a:gd name="connsiteY27" fmla="*/ 1008858 h 1080089"/>
                  <a:gd name="connsiteX28" fmla="*/ 315603 w 991298"/>
                  <a:gd name="connsiteY28" fmla="*/ 1012957 h 1080089"/>
                  <a:gd name="connsiteX29" fmla="*/ 199462 w 991298"/>
                  <a:gd name="connsiteY29" fmla="*/ 1077177 h 1080089"/>
                  <a:gd name="connsiteX30" fmla="*/ 38685 w 991298"/>
                  <a:gd name="connsiteY30" fmla="*/ 1009314 h 1080089"/>
                  <a:gd name="connsiteX31" fmla="*/ 22744 w 991298"/>
                  <a:gd name="connsiteY31" fmla="*/ 789783 h 1080089"/>
                  <a:gd name="connsiteX32" fmla="*/ 82409 w 991298"/>
                  <a:gd name="connsiteY32" fmla="*/ 687761 h 1080089"/>
                  <a:gd name="connsiteX33" fmla="*/ 54171 w 991298"/>
                  <a:gd name="connsiteY33" fmla="*/ 650414 h 1080089"/>
                  <a:gd name="connsiteX34" fmla="*/ 40052 w 991298"/>
                  <a:gd name="connsiteY34" fmla="*/ 396724 h 1080089"/>
                  <a:gd name="connsiteX35" fmla="*/ 141163 w 991298"/>
                  <a:gd name="connsiteY35" fmla="*/ 324306 h 1080089"/>
                  <a:gd name="connsiteX36" fmla="*/ 211303 w 991298"/>
                  <a:gd name="connsiteY36" fmla="*/ 335693 h 1080089"/>
                  <a:gd name="connsiteX37" fmla="*/ 242730 w 991298"/>
                  <a:gd name="connsiteY37" fmla="*/ 354366 h 1080089"/>
                  <a:gd name="connsiteX38" fmla="*/ 321069 w 991298"/>
                  <a:gd name="connsiteY38" fmla="*/ 317019 h 1080089"/>
                  <a:gd name="connsiteX39" fmla="*/ 419447 w 991298"/>
                  <a:gd name="connsiteY39" fmla="*/ 391714 h 1080089"/>
                  <a:gd name="connsiteX40" fmla="*/ 415348 w 991298"/>
                  <a:gd name="connsiteY40" fmla="*/ 445002 h 1080089"/>
                  <a:gd name="connsiteX41" fmla="*/ 456339 w 991298"/>
                  <a:gd name="connsiteY41" fmla="*/ 474607 h 1080089"/>
                  <a:gd name="connsiteX42" fmla="*/ 509628 w 991298"/>
                  <a:gd name="connsiteY42" fmla="*/ 574808 h 1080089"/>
                  <a:gd name="connsiteX43" fmla="*/ 461805 w 991298"/>
                  <a:gd name="connsiteY43" fmla="*/ 667721 h 1080089"/>
                  <a:gd name="connsiteX44" fmla="*/ 386654 w 991298"/>
                  <a:gd name="connsiteY44" fmla="*/ 694137 h 1080089"/>
                  <a:gd name="connsiteX45" fmla="*/ 243641 w 991298"/>
                  <a:gd name="connsiteY45" fmla="*/ 553857 h 1080089"/>
                  <a:gd name="connsiteX46" fmla="*/ 231799 w 991298"/>
                  <a:gd name="connsiteY46" fmla="*/ 606690 h 108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91298" h="1080089">
                    <a:moveTo>
                      <a:pt x="231799" y="606690"/>
                    </a:moveTo>
                    <a:cubicBezTo>
                      <a:pt x="289187" y="624908"/>
                      <a:pt x="331999" y="657245"/>
                      <a:pt x="333366" y="721009"/>
                    </a:cubicBezTo>
                    <a:cubicBezTo>
                      <a:pt x="334732" y="786140"/>
                      <a:pt x="296018" y="827131"/>
                      <a:pt x="239086" y="854914"/>
                    </a:cubicBezTo>
                    <a:cubicBezTo>
                      <a:pt x="245463" y="871766"/>
                      <a:pt x="251839" y="888162"/>
                      <a:pt x="258671" y="905925"/>
                    </a:cubicBezTo>
                    <a:cubicBezTo>
                      <a:pt x="319702" y="879964"/>
                      <a:pt x="362971" y="838973"/>
                      <a:pt x="381189" y="775664"/>
                    </a:cubicBezTo>
                    <a:cubicBezTo>
                      <a:pt x="386654" y="756080"/>
                      <a:pt x="394397" y="749248"/>
                      <a:pt x="413526" y="745604"/>
                    </a:cubicBezTo>
                    <a:cubicBezTo>
                      <a:pt x="485944" y="730574"/>
                      <a:pt x="539233" y="690949"/>
                      <a:pt x="559273" y="617165"/>
                    </a:cubicBezTo>
                    <a:cubicBezTo>
                      <a:pt x="579313" y="541559"/>
                      <a:pt x="552896" y="479617"/>
                      <a:pt x="494142" y="430428"/>
                    </a:cubicBezTo>
                    <a:cubicBezTo>
                      <a:pt x="483211" y="421319"/>
                      <a:pt x="478201" y="413576"/>
                      <a:pt x="478201" y="398090"/>
                    </a:cubicBezTo>
                    <a:cubicBezTo>
                      <a:pt x="478201" y="355733"/>
                      <a:pt x="461349" y="319296"/>
                      <a:pt x="429012" y="291513"/>
                    </a:cubicBezTo>
                    <a:cubicBezTo>
                      <a:pt x="422180" y="285592"/>
                      <a:pt x="420358" y="280127"/>
                      <a:pt x="423546" y="272840"/>
                    </a:cubicBezTo>
                    <a:cubicBezTo>
                      <a:pt x="433567" y="251433"/>
                      <a:pt x="441309" y="228660"/>
                      <a:pt x="454973" y="209531"/>
                    </a:cubicBezTo>
                    <a:cubicBezTo>
                      <a:pt x="490043" y="161708"/>
                      <a:pt x="540599" y="150322"/>
                      <a:pt x="596165" y="158975"/>
                    </a:cubicBezTo>
                    <a:cubicBezTo>
                      <a:pt x="631690" y="164441"/>
                      <a:pt x="666761" y="176283"/>
                      <a:pt x="700464" y="184936"/>
                    </a:cubicBezTo>
                    <a:cubicBezTo>
                      <a:pt x="696365" y="170362"/>
                      <a:pt x="689989" y="152143"/>
                      <a:pt x="686345" y="133925"/>
                    </a:cubicBezTo>
                    <a:cubicBezTo>
                      <a:pt x="671315" y="56497"/>
                      <a:pt x="715950" y="1387"/>
                      <a:pt x="794289" y="21"/>
                    </a:cubicBezTo>
                    <a:cubicBezTo>
                      <a:pt x="863518" y="-890"/>
                      <a:pt x="915896" y="28259"/>
                      <a:pt x="950510" y="88379"/>
                    </a:cubicBezTo>
                    <a:cubicBezTo>
                      <a:pt x="1014274" y="199056"/>
                      <a:pt x="1001977" y="366664"/>
                      <a:pt x="922728" y="467320"/>
                    </a:cubicBezTo>
                    <a:cubicBezTo>
                      <a:pt x="889024" y="510133"/>
                      <a:pt x="845755" y="540193"/>
                      <a:pt x="794744" y="559322"/>
                    </a:cubicBezTo>
                    <a:cubicBezTo>
                      <a:pt x="792011" y="560233"/>
                      <a:pt x="789279" y="561144"/>
                      <a:pt x="786546" y="562510"/>
                    </a:cubicBezTo>
                    <a:cubicBezTo>
                      <a:pt x="785635" y="562966"/>
                      <a:pt x="784724" y="563421"/>
                      <a:pt x="786546" y="562510"/>
                    </a:cubicBezTo>
                    <a:cubicBezTo>
                      <a:pt x="788823" y="597125"/>
                      <a:pt x="794289" y="630373"/>
                      <a:pt x="792922" y="663166"/>
                    </a:cubicBezTo>
                    <a:cubicBezTo>
                      <a:pt x="789734" y="767011"/>
                      <a:pt x="704108" y="836696"/>
                      <a:pt x="601630" y="821210"/>
                    </a:cubicBezTo>
                    <a:cubicBezTo>
                      <a:pt x="588877" y="819388"/>
                      <a:pt x="576580" y="817111"/>
                      <a:pt x="562461" y="814834"/>
                    </a:cubicBezTo>
                    <a:cubicBezTo>
                      <a:pt x="562461" y="837606"/>
                      <a:pt x="563372" y="859924"/>
                      <a:pt x="562461" y="882241"/>
                    </a:cubicBezTo>
                    <a:cubicBezTo>
                      <a:pt x="561095" y="911391"/>
                      <a:pt x="552441" y="938262"/>
                      <a:pt x="537411" y="963313"/>
                    </a:cubicBezTo>
                    <a:cubicBezTo>
                      <a:pt x="508261" y="1010680"/>
                      <a:pt x="452696" y="1033908"/>
                      <a:pt x="392120" y="1023433"/>
                    </a:cubicBezTo>
                    <a:cubicBezTo>
                      <a:pt x="373446" y="1020245"/>
                      <a:pt x="354772" y="1015235"/>
                      <a:pt x="336554" y="1008858"/>
                    </a:cubicBezTo>
                    <a:cubicBezTo>
                      <a:pt x="327900" y="1006126"/>
                      <a:pt x="322435" y="1006581"/>
                      <a:pt x="315603" y="1012957"/>
                    </a:cubicBezTo>
                    <a:cubicBezTo>
                      <a:pt x="282810" y="1044839"/>
                      <a:pt x="245463" y="1069434"/>
                      <a:pt x="199462" y="1077177"/>
                    </a:cubicBezTo>
                    <a:cubicBezTo>
                      <a:pt x="132054" y="1089019"/>
                      <a:pt x="77399" y="1064424"/>
                      <a:pt x="38685" y="1009314"/>
                    </a:cubicBezTo>
                    <a:cubicBezTo>
                      <a:pt x="-9593" y="940084"/>
                      <a:pt x="-10049" y="864934"/>
                      <a:pt x="22744" y="789783"/>
                    </a:cubicBezTo>
                    <a:cubicBezTo>
                      <a:pt x="38230" y="754713"/>
                      <a:pt x="61458" y="722831"/>
                      <a:pt x="82409" y="687761"/>
                    </a:cubicBezTo>
                    <a:cubicBezTo>
                      <a:pt x="74666" y="677741"/>
                      <a:pt x="63280" y="664988"/>
                      <a:pt x="54171" y="650414"/>
                    </a:cubicBezTo>
                    <a:cubicBezTo>
                      <a:pt x="1793" y="568431"/>
                      <a:pt x="-9593" y="483716"/>
                      <a:pt x="40052" y="396724"/>
                    </a:cubicBezTo>
                    <a:cubicBezTo>
                      <a:pt x="62369" y="358010"/>
                      <a:pt x="95162" y="331594"/>
                      <a:pt x="141163" y="324306"/>
                    </a:cubicBezTo>
                    <a:cubicBezTo>
                      <a:pt x="165758" y="320207"/>
                      <a:pt x="189441" y="325217"/>
                      <a:pt x="211303" y="335693"/>
                    </a:cubicBezTo>
                    <a:cubicBezTo>
                      <a:pt x="223601" y="341614"/>
                      <a:pt x="234987" y="349812"/>
                      <a:pt x="242730" y="354366"/>
                    </a:cubicBezTo>
                    <a:cubicBezTo>
                      <a:pt x="270057" y="341158"/>
                      <a:pt x="294197" y="324306"/>
                      <a:pt x="321069" y="317019"/>
                    </a:cubicBezTo>
                    <a:cubicBezTo>
                      <a:pt x="377545" y="301078"/>
                      <a:pt x="417626" y="332960"/>
                      <a:pt x="419447" y="391714"/>
                    </a:cubicBezTo>
                    <a:cubicBezTo>
                      <a:pt x="419903" y="409477"/>
                      <a:pt x="417170" y="426784"/>
                      <a:pt x="415348" y="445002"/>
                    </a:cubicBezTo>
                    <a:cubicBezTo>
                      <a:pt x="428556" y="454567"/>
                      <a:pt x="443131" y="463221"/>
                      <a:pt x="456339" y="474607"/>
                    </a:cubicBezTo>
                    <a:cubicBezTo>
                      <a:pt x="486855" y="501024"/>
                      <a:pt x="507806" y="532906"/>
                      <a:pt x="509628" y="574808"/>
                    </a:cubicBezTo>
                    <a:cubicBezTo>
                      <a:pt x="511450" y="614888"/>
                      <a:pt x="494142" y="645404"/>
                      <a:pt x="461805" y="667721"/>
                    </a:cubicBezTo>
                    <a:cubicBezTo>
                      <a:pt x="439487" y="683206"/>
                      <a:pt x="414437" y="691405"/>
                      <a:pt x="386654" y="694137"/>
                    </a:cubicBezTo>
                    <a:cubicBezTo>
                      <a:pt x="367525" y="618532"/>
                      <a:pt x="320158" y="572075"/>
                      <a:pt x="243641" y="553857"/>
                    </a:cubicBezTo>
                    <a:cubicBezTo>
                      <a:pt x="239542" y="571619"/>
                      <a:pt x="235898" y="588927"/>
                      <a:pt x="231799" y="60669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396">
                <a:extLst>
                  <a:ext uri="{FF2B5EF4-FFF2-40B4-BE49-F238E27FC236}">
                    <a16:creationId xmlns:a16="http://schemas.microsoft.com/office/drawing/2014/main" id="{5911F65A-F855-459C-9B6F-1C186EBB1B4D}"/>
                  </a:ext>
                </a:extLst>
              </p:cNvPr>
              <p:cNvSpPr/>
              <p:nvPr/>
            </p:nvSpPr>
            <p:spPr>
              <a:xfrm>
                <a:off x="6144764" y="1105080"/>
                <a:ext cx="695273" cy="759501"/>
              </a:xfrm>
              <a:custGeom>
                <a:avLst/>
                <a:gdLst>
                  <a:gd name="connsiteX0" fmla="*/ 575359 w 990226"/>
                  <a:gd name="connsiteY0" fmla="*/ 442112 h 1081700"/>
                  <a:gd name="connsiteX1" fmla="*/ 571716 w 990226"/>
                  <a:gd name="connsiteY1" fmla="*/ 395656 h 1081700"/>
                  <a:gd name="connsiteX2" fmla="*/ 677382 w 990226"/>
                  <a:gd name="connsiteY2" fmla="*/ 320050 h 1081700"/>
                  <a:gd name="connsiteX3" fmla="*/ 747067 w 990226"/>
                  <a:gd name="connsiteY3" fmla="*/ 356942 h 1081700"/>
                  <a:gd name="connsiteX4" fmla="*/ 765285 w 990226"/>
                  <a:gd name="connsiteY4" fmla="*/ 344644 h 1081700"/>
                  <a:gd name="connsiteX5" fmla="*/ 920140 w 990226"/>
                  <a:gd name="connsiteY5" fmla="*/ 361041 h 1081700"/>
                  <a:gd name="connsiteX6" fmla="*/ 981172 w 990226"/>
                  <a:gd name="connsiteY6" fmla="*/ 518629 h 1081700"/>
                  <a:gd name="connsiteX7" fmla="*/ 915586 w 990226"/>
                  <a:gd name="connsiteY7" fmla="*/ 679861 h 1081700"/>
                  <a:gd name="connsiteX8" fmla="*/ 906021 w 990226"/>
                  <a:gd name="connsiteY8" fmla="*/ 691247 h 1081700"/>
                  <a:gd name="connsiteX9" fmla="*/ 951111 w 990226"/>
                  <a:gd name="connsiteY9" fmla="*/ 756378 h 1081700"/>
                  <a:gd name="connsiteX10" fmla="*/ 973429 w 990226"/>
                  <a:gd name="connsiteY10" fmla="*/ 971809 h 1081700"/>
                  <a:gd name="connsiteX11" fmla="*/ 834059 w 990226"/>
                  <a:gd name="connsiteY11" fmla="*/ 1080663 h 1081700"/>
                  <a:gd name="connsiteX12" fmla="*/ 736136 w 990226"/>
                  <a:gd name="connsiteY12" fmla="*/ 1058801 h 1081700"/>
                  <a:gd name="connsiteX13" fmla="*/ 676471 w 990226"/>
                  <a:gd name="connsiteY13" fmla="*/ 1015533 h 1081700"/>
                  <a:gd name="connsiteX14" fmla="*/ 653242 w 990226"/>
                  <a:gd name="connsiteY14" fmla="*/ 1010523 h 1081700"/>
                  <a:gd name="connsiteX15" fmla="*/ 544388 w 990226"/>
                  <a:gd name="connsiteY15" fmla="*/ 1024642 h 1081700"/>
                  <a:gd name="connsiteX16" fmla="*/ 432346 w 990226"/>
                  <a:gd name="connsiteY16" fmla="*/ 910322 h 1081700"/>
                  <a:gd name="connsiteX17" fmla="*/ 427791 w 990226"/>
                  <a:gd name="connsiteY17" fmla="*/ 832439 h 1081700"/>
                  <a:gd name="connsiteX18" fmla="*/ 428702 w 990226"/>
                  <a:gd name="connsiteY18" fmla="*/ 816954 h 1081700"/>
                  <a:gd name="connsiteX19" fmla="*/ 363572 w 990226"/>
                  <a:gd name="connsiteY19" fmla="*/ 824241 h 1081700"/>
                  <a:gd name="connsiteX20" fmla="*/ 197785 w 990226"/>
                  <a:gd name="connsiteY20" fmla="*/ 670296 h 1081700"/>
                  <a:gd name="connsiteX21" fmla="*/ 198241 w 990226"/>
                  <a:gd name="connsiteY21" fmla="*/ 617008 h 1081700"/>
                  <a:gd name="connsiteX22" fmla="*/ 207350 w 990226"/>
                  <a:gd name="connsiteY22" fmla="*/ 565086 h 1081700"/>
                  <a:gd name="connsiteX23" fmla="*/ 179111 w 990226"/>
                  <a:gd name="connsiteY23" fmla="*/ 554155 h 1081700"/>
                  <a:gd name="connsiteX24" fmla="*/ 9226 w 990226"/>
                  <a:gd name="connsiteY24" fmla="*/ 336902 h 1081700"/>
                  <a:gd name="connsiteX25" fmla="*/ 26989 w 990226"/>
                  <a:gd name="connsiteY25" fmla="*/ 119649 h 1081700"/>
                  <a:gd name="connsiteX26" fmla="*/ 173191 w 990226"/>
                  <a:gd name="connsiteY26" fmla="*/ 1685 h 1081700"/>
                  <a:gd name="connsiteX27" fmla="*/ 302996 w 990226"/>
                  <a:gd name="connsiteY27" fmla="*/ 143332 h 1081700"/>
                  <a:gd name="connsiteX28" fmla="*/ 289788 w 990226"/>
                  <a:gd name="connsiteY28" fmla="*/ 188423 h 1081700"/>
                  <a:gd name="connsiteX29" fmla="*/ 377691 w 990226"/>
                  <a:gd name="connsiteY29" fmla="*/ 163373 h 1081700"/>
                  <a:gd name="connsiteX30" fmla="*/ 516150 w 990226"/>
                  <a:gd name="connsiteY30" fmla="*/ 190244 h 1081700"/>
                  <a:gd name="connsiteX31" fmla="*/ 568072 w 990226"/>
                  <a:gd name="connsiteY31" fmla="*/ 279514 h 1081700"/>
                  <a:gd name="connsiteX32" fmla="*/ 563517 w 990226"/>
                  <a:gd name="connsiteY32" fmla="*/ 291356 h 1081700"/>
                  <a:gd name="connsiteX33" fmla="*/ 512051 w 990226"/>
                  <a:gd name="connsiteY33" fmla="*/ 410686 h 1081700"/>
                  <a:gd name="connsiteX34" fmla="*/ 502942 w 990226"/>
                  <a:gd name="connsiteY34" fmla="*/ 426627 h 1081700"/>
                  <a:gd name="connsiteX35" fmla="*/ 426425 w 990226"/>
                  <a:gd name="connsiteY35" fmla="*/ 564175 h 1081700"/>
                  <a:gd name="connsiteX36" fmla="*/ 545755 w 990226"/>
                  <a:gd name="connsiteY36" fmla="*/ 739070 h 1081700"/>
                  <a:gd name="connsiteX37" fmla="*/ 603598 w 990226"/>
                  <a:gd name="connsiteY37" fmla="*/ 754556 h 1081700"/>
                  <a:gd name="connsiteX38" fmla="*/ 732492 w 990226"/>
                  <a:gd name="connsiteY38" fmla="*/ 908500 h 1081700"/>
                  <a:gd name="connsiteX39" fmla="*/ 752532 w 990226"/>
                  <a:gd name="connsiteY39" fmla="*/ 857945 h 1081700"/>
                  <a:gd name="connsiteX40" fmla="*/ 658252 w 990226"/>
                  <a:gd name="connsiteY40" fmla="*/ 714931 h 1081700"/>
                  <a:gd name="connsiteX41" fmla="*/ 759364 w 990226"/>
                  <a:gd name="connsiteY41" fmla="*/ 609265 h 1081700"/>
                  <a:gd name="connsiteX42" fmla="*/ 748433 w 990226"/>
                  <a:gd name="connsiteY42" fmla="*/ 558709 h 1081700"/>
                  <a:gd name="connsiteX43" fmla="*/ 604509 w 990226"/>
                  <a:gd name="connsiteY43" fmla="*/ 696257 h 1081700"/>
                  <a:gd name="connsiteX44" fmla="*/ 485179 w 990226"/>
                  <a:gd name="connsiteY44" fmla="*/ 609721 h 1081700"/>
                  <a:gd name="connsiteX45" fmla="*/ 508862 w 990226"/>
                  <a:gd name="connsiteY45" fmla="*/ 507243 h 1081700"/>
                  <a:gd name="connsiteX46" fmla="*/ 575359 w 990226"/>
                  <a:gd name="connsiteY46" fmla="*/ 442112 h 108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90226" h="1081700">
                    <a:moveTo>
                      <a:pt x="575359" y="442112"/>
                    </a:moveTo>
                    <a:cubicBezTo>
                      <a:pt x="574448" y="428904"/>
                      <a:pt x="571716" y="412508"/>
                      <a:pt x="571716" y="395656"/>
                    </a:cubicBezTo>
                    <a:cubicBezTo>
                      <a:pt x="572627" y="332347"/>
                      <a:pt x="617717" y="299099"/>
                      <a:pt x="677382" y="320050"/>
                    </a:cubicBezTo>
                    <a:cubicBezTo>
                      <a:pt x="701066" y="328248"/>
                      <a:pt x="722472" y="343734"/>
                      <a:pt x="747067" y="356942"/>
                    </a:cubicBezTo>
                    <a:cubicBezTo>
                      <a:pt x="750710" y="354209"/>
                      <a:pt x="757998" y="349199"/>
                      <a:pt x="765285" y="344644"/>
                    </a:cubicBezTo>
                    <a:cubicBezTo>
                      <a:pt x="816752" y="312762"/>
                      <a:pt x="875961" y="318683"/>
                      <a:pt x="920140" y="361041"/>
                    </a:cubicBezTo>
                    <a:cubicBezTo>
                      <a:pt x="965231" y="403854"/>
                      <a:pt x="982538" y="458053"/>
                      <a:pt x="981172" y="518629"/>
                    </a:cubicBezTo>
                    <a:cubicBezTo>
                      <a:pt x="979350" y="580571"/>
                      <a:pt x="954755" y="632949"/>
                      <a:pt x="915586" y="679861"/>
                    </a:cubicBezTo>
                    <a:cubicBezTo>
                      <a:pt x="911942" y="683960"/>
                      <a:pt x="908754" y="688059"/>
                      <a:pt x="906021" y="691247"/>
                    </a:cubicBezTo>
                    <a:cubicBezTo>
                      <a:pt x="921507" y="713565"/>
                      <a:pt x="938359" y="734060"/>
                      <a:pt x="951111" y="756378"/>
                    </a:cubicBezTo>
                    <a:cubicBezTo>
                      <a:pt x="990736" y="824696"/>
                      <a:pt x="1003945" y="896659"/>
                      <a:pt x="973429" y="971809"/>
                    </a:cubicBezTo>
                    <a:cubicBezTo>
                      <a:pt x="948379" y="1033751"/>
                      <a:pt x="902378" y="1072921"/>
                      <a:pt x="834059" y="1080663"/>
                    </a:cubicBezTo>
                    <a:cubicBezTo>
                      <a:pt x="798989" y="1084762"/>
                      <a:pt x="766196" y="1076564"/>
                      <a:pt x="736136" y="1058801"/>
                    </a:cubicBezTo>
                    <a:cubicBezTo>
                      <a:pt x="715185" y="1046504"/>
                      <a:pt x="695600" y="1031018"/>
                      <a:pt x="676471" y="1015533"/>
                    </a:cubicBezTo>
                    <a:cubicBezTo>
                      <a:pt x="668728" y="1009157"/>
                      <a:pt x="663263" y="1006879"/>
                      <a:pt x="653242" y="1010523"/>
                    </a:cubicBezTo>
                    <a:cubicBezTo>
                      <a:pt x="618172" y="1024187"/>
                      <a:pt x="581736" y="1030563"/>
                      <a:pt x="544388" y="1024642"/>
                    </a:cubicBezTo>
                    <a:cubicBezTo>
                      <a:pt x="484723" y="1015077"/>
                      <a:pt x="444188" y="973631"/>
                      <a:pt x="432346" y="910322"/>
                    </a:cubicBezTo>
                    <a:cubicBezTo>
                      <a:pt x="427791" y="884817"/>
                      <a:pt x="429157" y="858400"/>
                      <a:pt x="427791" y="832439"/>
                    </a:cubicBezTo>
                    <a:cubicBezTo>
                      <a:pt x="427336" y="826974"/>
                      <a:pt x="428247" y="821964"/>
                      <a:pt x="428702" y="816954"/>
                    </a:cubicBezTo>
                    <a:cubicBezTo>
                      <a:pt x="406385" y="819686"/>
                      <a:pt x="384978" y="823785"/>
                      <a:pt x="363572" y="824241"/>
                    </a:cubicBezTo>
                    <a:cubicBezTo>
                      <a:pt x="272480" y="825152"/>
                      <a:pt x="204162" y="761388"/>
                      <a:pt x="197785" y="670296"/>
                    </a:cubicBezTo>
                    <a:cubicBezTo>
                      <a:pt x="196419" y="652534"/>
                      <a:pt x="196419" y="634771"/>
                      <a:pt x="198241" y="617008"/>
                    </a:cubicBezTo>
                    <a:cubicBezTo>
                      <a:pt x="199607" y="600156"/>
                      <a:pt x="203706" y="583304"/>
                      <a:pt x="207350" y="565086"/>
                    </a:cubicBezTo>
                    <a:cubicBezTo>
                      <a:pt x="198241" y="561442"/>
                      <a:pt x="188676" y="558254"/>
                      <a:pt x="179111" y="554155"/>
                    </a:cubicBezTo>
                    <a:cubicBezTo>
                      <a:pt x="83010" y="512708"/>
                      <a:pt x="28811" y="437558"/>
                      <a:pt x="9226" y="336902"/>
                    </a:cubicBezTo>
                    <a:cubicBezTo>
                      <a:pt x="-5349" y="263118"/>
                      <a:pt x="-4893" y="189334"/>
                      <a:pt x="26989" y="119649"/>
                    </a:cubicBezTo>
                    <a:cubicBezTo>
                      <a:pt x="55683" y="56340"/>
                      <a:pt x="101684" y="12161"/>
                      <a:pt x="173191" y="1685"/>
                    </a:cubicBezTo>
                    <a:cubicBezTo>
                      <a:pt x="263371" y="-11523"/>
                      <a:pt x="323491" y="54518"/>
                      <a:pt x="302996" y="143332"/>
                    </a:cubicBezTo>
                    <a:cubicBezTo>
                      <a:pt x="299352" y="158818"/>
                      <a:pt x="293887" y="174303"/>
                      <a:pt x="289788" y="188423"/>
                    </a:cubicBezTo>
                    <a:cubicBezTo>
                      <a:pt x="318481" y="180225"/>
                      <a:pt x="347631" y="169749"/>
                      <a:pt x="377691" y="163373"/>
                    </a:cubicBezTo>
                    <a:cubicBezTo>
                      <a:pt x="426880" y="153352"/>
                      <a:pt x="475159" y="156085"/>
                      <a:pt x="516150" y="190244"/>
                    </a:cubicBezTo>
                    <a:cubicBezTo>
                      <a:pt x="544388" y="213473"/>
                      <a:pt x="558963" y="244899"/>
                      <a:pt x="568072" y="279514"/>
                    </a:cubicBezTo>
                    <a:cubicBezTo>
                      <a:pt x="568983" y="283158"/>
                      <a:pt x="566250" y="289079"/>
                      <a:pt x="563517" y="291356"/>
                    </a:cubicBezTo>
                    <a:cubicBezTo>
                      <a:pt x="527992" y="323238"/>
                      <a:pt x="511140" y="362863"/>
                      <a:pt x="512051" y="410686"/>
                    </a:cubicBezTo>
                    <a:cubicBezTo>
                      <a:pt x="512051" y="416151"/>
                      <a:pt x="507496" y="422983"/>
                      <a:pt x="502942" y="426627"/>
                    </a:cubicBezTo>
                    <a:cubicBezTo>
                      <a:pt x="458307" y="461697"/>
                      <a:pt x="428702" y="505876"/>
                      <a:pt x="426425" y="564175"/>
                    </a:cubicBezTo>
                    <a:cubicBezTo>
                      <a:pt x="422781" y="645246"/>
                      <a:pt x="468782" y="711743"/>
                      <a:pt x="545755" y="739070"/>
                    </a:cubicBezTo>
                    <a:cubicBezTo>
                      <a:pt x="563517" y="745447"/>
                      <a:pt x="582647" y="749090"/>
                      <a:pt x="603598" y="754556"/>
                    </a:cubicBezTo>
                    <a:cubicBezTo>
                      <a:pt x="617717" y="826974"/>
                      <a:pt x="661896" y="877529"/>
                      <a:pt x="732492" y="908500"/>
                    </a:cubicBezTo>
                    <a:cubicBezTo>
                      <a:pt x="739324" y="891193"/>
                      <a:pt x="745700" y="874797"/>
                      <a:pt x="752532" y="857945"/>
                    </a:cubicBezTo>
                    <a:cubicBezTo>
                      <a:pt x="692867" y="828340"/>
                      <a:pt x="653698" y="785072"/>
                      <a:pt x="658252" y="714931"/>
                    </a:cubicBezTo>
                    <a:cubicBezTo>
                      <a:pt x="661441" y="666653"/>
                      <a:pt x="690590" y="637959"/>
                      <a:pt x="759364" y="609265"/>
                    </a:cubicBezTo>
                    <a:cubicBezTo>
                      <a:pt x="755720" y="592413"/>
                      <a:pt x="752077" y="575561"/>
                      <a:pt x="748433" y="558709"/>
                    </a:cubicBezTo>
                    <a:cubicBezTo>
                      <a:pt x="686946" y="563264"/>
                      <a:pt x="637301" y="610632"/>
                      <a:pt x="604509" y="696257"/>
                    </a:cubicBezTo>
                    <a:cubicBezTo>
                      <a:pt x="549398" y="695346"/>
                      <a:pt x="498387" y="658455"/>
                      <a:pt x="485179" y="609721"/>
                    </a:cubicBezTo>
                    <a:cubicBezTo>
                      <a:pt x="475159" y="571462"/>
                      <a:pt x="484268" y="536392"/>
                      <a:pt x="508862" y="507243"/>
                    </a:cubicBezTo>
                    <a:cubicBezTo>
                      <a:pt x="527536" y="482193"/>
                      <a:pt x="551676" y="463974"/>
                      <a:pt x="575359" y="442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397">
                <a:extLst>
                  <a:ext uri="{FF2B5EF4-FFF2-40B4-BE49-F238E27FC236}">
                    <a16:creationId xmlns:a16="http://schemas.microsoft.com/office/drawing/2014/main" id="{ED1CFA06-F07D-4E4A-A8D8-428EF5CB7E80}"/>
                  </a:ext>
                </a:extLst>
              </p:cNvPr>
              <p:cNvSpPr/>
              <p:nvPr/>
            </p:nvSpPr>
            <p:spPr>
              <a:xfrm>
                <a:off x="6965281" y="438770"/>
                <a:ext cx="427717" cy="867043"/>
              </a:xfrm>
              <a:custGeom>
                <a:avLst/>
                <a:gdLst>
                  <a:gd name="connsiteX0" fmla="*/ 247988 w 609165"/>
                  <a:gd name="connsiteY0" fmla="*/ 359021 h 1234865"/>
                  <a:gd name="connsiteX1" fmla="*/ 383259 w 609165"/>
                  <a:gd name="connsiteY1" fmla="*/ 289336 h 1234865"/>
                  <a:gd name="connsiteX2" fmla="*/ 342268 w 609165"/>
                  <a:gd name="connsiteY2" fmla="*/ 252900 h 1234865"/>
                  <a:gd name="connsiteX3" fmla="*/ 227948 w 609165"/>
                  <a:gd name="connsiteY3" fmla="*/ 301178 h 1234865"/>
                  <a:gd name="connsiteX4" fmla="*/ 136857 w 609165"/>
                  <a:gd name="connsiteY4" fmla="*/ 221473 h 1234865"/>
                  <a:gd name="connsiteX5" fmla="*/ 84479 w 609165"/>
                  <a:gd name="connsiteY5" fmla="*/ 233770 h 1234865"/>
                  <a:gd name="connsiteX6" fmla="*/ 173749 w 609165"/>
                  <a:gd name="connsiteY6" fmla="*/ 342625 h 1234865"/>
                  <a:gd name="connsiteX7" fmla="*/ 193789 w 609165"/>
                  <a:gd name="connsiteY7" fmla="*/ 373140 h 1234865"/>
                  <a:gd name="connsiteX8" fmla="*/ 276226 w 609165"/>
                  <a:gd name="connsiteY8" fmla="*/ 504767 h 1234865"/>
                  <a:gd name="connsiteX9" fmla="*/ 378704 w 609165"/>
                  <a:gd name="connsiteY9" fmla="*/ 533006 h 1234865"/>
                  <a:gd name="connsiteX10" fmla="*/ 364130 w 609165"/>
                  <a:gd name="connsiteY10" fmla="*/ 589938 h 1234865"/>
                  <a:gd name="connsiteX11" fmla="*/ 425161 w 609165"/>
                  <a:gd name="connsiteY11" fmla="*/ 747981 h 1234865"/>
                  <a:gd name="connsiteX12" fmla="*/ 431537 w 609165"/>
                  <a:gd name="connsiteY12" fmla="*/ 763012 h 1234865"/>
                  <a:gd name="connsiteX13" fmla="*/ 442468 w 609165"/>
                  <a:gd name="connsiteY13" fmla="*/ 854103 h 1234865"/>
                  <a:gd name="connsiteX14" fmla="*/ 439736 w 609165"/>
                  <a:gd name="connsiteY14" fmla="*/ 874143 h 1234865"/>
                  <a:gd name="connsiteX15" fmla="*/ 292167 w 609165"/>
                  <a:gd name="connsiteY15" fmla="*/ 890540 h 1234865"/>
                  <a:gd name="connsiteX16" fmla="*/ 286247 w 609165"/>
                  <a:gd name="connsiteY16" fmla="*/ 871410 h 1234865"/>
                  <a:gd name="connsiteX17" fmla="*/ 216106 w 609165"/>
                  <a:gd name="connsiteY17" fmla="*/ 711089 h 1234865"/>
                  <a:gd name="connsiteX18" fmla="*/ 204264 w 609165"/>
                  <a:gd name="connsiteY18" fmla="*/ 702891 h 1234865"/>
                  <a:gd name="connsiteX19" fmla="*/ 173293 w 609165"/>
                  <a:gd name="connsiteY19" fmla="*/ 747981 h 1234865"/>
                  <a:gd name="connsiteX20" fmla="*/ 230681 w 609165"/>
                  <a:gd name="connsiteY20" fmla="*/ 871866 h 1234865"/>
                  <a:gd name="connsiteX21" fmla="*/ 153253 w 609165"/>
                  <a:gd name="connsiteY21" fmla="*/ 984364 h 1234865"/>
                  <a:gd name="connsiteX22" fmla="*/ 173749 w 609165"/>
                  <a:gd name="connsiteY22" fmla="*/ 1034464 h 1234865"/>
                  <a:gd name="connsiteX23" fmla="*/ 268484 w 609165"/>
                  <a:gd name="connsiteY23" fmla="*/ 943828 h 1234865"/>
                  <a:gd name="connsiteX24" fmla="*/ 479360 w 609165"/>
                  <a:gd name="connsiteY24" fmla="*/ 912857 h 1234865"/>
                  <a:gd name="connsiteX25" fmla="*/ 542669 w 609165"/>
                  <a:gd name="connsiteY25" fmla="*/ 950204 h 1234865"/>
                  <a:gd name="connsiteX26" fmla="*/ 609166 w 609165"/>
                  <a:gd name="connsiteY26" fmla="*/ 971155 h 1234865"/>
                  <a:gd name="connsiteX27" fmla="*/ 588215 w 609165"/>
                  <a:gd name="connsiteY27" fmla="*/ 1055415 h 1234865"/>
                  <a:gd name="connsiteX28" fmla="*/ 329060 w 609165"/>
                  <a:gd name="connsiteY28" fmla="*/ 1209360 h 1234865"/>
                  <a:gd name="connsiteX29" fmla="*/ 209274 w 609165"/>
                  <a:gd name="connsiteY29" fmla="*/ 1233043 h 1234865"/>
                  <a:gd name="connsiteX30" fmla="*/ 198799 w 609165"/>
                  <a:gd name="connsiteY30" fmla="*/ 1234410 h 1234865"/>
                  <a:gd name="connsiteX31" fmla="*/ 46221 w 609165"/>
                  <a:gd name="connsiteY31" fmla="*/ 1233954 h 1234865"/>
                  <a:gd name="connsiteX32" fmla="*/ 42121 w 609165"/>
                  <a:gd name="connsiteY32" fmla="*/ 1234410 h 1234865"/>
                  <a:gd name="connsiteX33" fmla="*/ 110896 w 609165"/>
                  <a:gd name="connsiteY33" fmla="*/ 855925 h 1234865"/>
                  <a:gd name="connsiteX34" fmla="*/ 4319 w 609165"/>
                  <a:gd name="connsiteY34" fmla="*/ 659167 h 1234865"/>
                  <a:gd name="connsiteX35" fmla="*/ 80380 w 609165"/>
                  <a:gd name="connsiteY35" fmla="*/ 450568 h 1234865"/>
                  <a:gd name="connsiteX36" fmla="*/ 35745 w 609165"/>
                  <a:gd name="connsiteY36" fmla="*/ 364942 h 1234865"/>
                  <a:gd name="connsiteX37" fmla="*/ 63073 w 609165"/>
                  <a:gd name="connsiteY37" fmla="*/ 78004 h 1234865"/>
                  <a:gd name="connsiteX38" fmla="*/ 211096 w 609165"/>
                  <a:gd name="connsiteY38" fmla="*/ 121 h 1234865"/>
                  <a:gd name="connsiteX39" fmla="*/ 317218 w 609165"/>
                  <a:gd name="connsiteY39" fmla="*/ 44300 h 1234865"/>
                  <a:gd name="connsiteX40" fmla="*/ 412408 w 609165"/>
                  <a:gd name="connsiteY40" fmla="*/ 150877 h 1234865"/>
                  <a:gd name="connsiteX41" fmla="*/ 428805 w 609165"/>
                  <a:gd name="connsiteY41" fmla="*/ 157709 h 1234865"/>
                  <a:gd name="connsiteX42" fmla="*/ 562709 w 609165"/>
                  <a:gd name="connsiteY42" fmla="*/ 190502 h 1234865"/>
                  <a:gd name="connsiteX43" fmla="*/ 592314 w 609165"/>
                  <a:gd name="connsiteY43" fmla="*/ 333060 h 1234865"/>
                  <a:gd name="connsiteX44" fmla="*/ 458409 w 609165"/>
                  <a:gd name="connsiteY44" fmla="*/ 460588 h 1234865"/>
                  <a:gd name="connsiteX45" fmla="*/ 336802 w 609165"/>
                  <a:gd name="connsiteY45" fmla="*/ 472885 h 1234865"/>
                  <a:gd name="connsiteX46" fmla="*/ 247988 w 609165"/>
                  <a:gd name="connsiteY46" fmla="*/ 359021 h 1234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09165" h="1234865">
                    <a:moveTo>
                      <a:pt x="247988" y="359021"/>
                    </a:moveTo>
                    <a:cubicBezTo>
                      <a:pt x="301732" y="354466"/>
                      <a:pt x="345912" y="330327"/>
                      <a:pt x="383259" y="289336"/>
                    </a:cubicBezTo>
                    <a:cubicBezTo>
                      <a:pt x="369595" y="277039"/>
                      <a:pt x="356387" y="265197"/>
                      <a:pt x="342268" y="252900"/>
                    </a:cubicBezTo>
                    <a:cubicBezTo>
                      <a:pt x="310841" y="285692"/>
                      <a:pt x="273494" y="305277"/>
                      <a:pt x="227948" y="301178"/>
                    </a:cubicBezTo>
                    <a:cubicBezTo>
                      <a:pt x="179670" y="297079"/>
                      <a:pt x="150065" y="268841"/>
                      <a:pt x="136857" y="221473"/>
                    </a:cubicBezTo>
                    <a:cubicBezTo>
                      <a:pt x="119549" y="225572"/>
                      <a:pt x="102242" y="229671"/>
                      <a:pt x="84479" y="233770"/>
                    </a:cubicBezTo>
                    <a:cubicBezTo>
                      <a:pt x="97687" y="284782"/>
                      <a:pt x="126837" y="322129"/>
                      <a:pt x="173749" y="342625"/>
                    </a:cubicBezTo>
                    <a:cubicBezTo>
                      <a:pt x="189234" y="349456"/>
                      <a:pt x="192422" y="359021"/>
                      <a:pt x="193789" y="373140"/>
                    </a:cubicBezTo>
                    <a:cubicBezTo>
                      <a:pt x="200621" y="429617"/>
                      <a:pt x="227037" y="474707"/>
                      <a:pt x="276226" y="504767"/>
                    </a:cubicBezTo>
                    <a:cubicBezTo>
                      <a:pt x="307653" y="523897"/>
                      <a:pt x="342723" y="531639"/>
                      <a:pt x="378704" y="533006"/>
                    </a:cubicBezTo>
                    <a:cubicBezTo>
                      <a:pt x="373694" y="552135"/>
                      <a:pt x="366862" y="570809"/>
                      <a:pt x="364130" y="589938"/>
                    </a:cubicBezTo>
                    <a:cubicBezTo>
                      <a:pt x="355021" y="653702"/>
                      <a:pt x="371873" y="707901"/>
                      <a:pt x="425161" y="747981"/>
                    </a:cubicBezTo>
                    <a:cubicBezTo>
                      <a:pt x="429260" y="750714"/>
                      <a:pt x="432448" y="758457"/>
                      <a:pt x="431537" y="763012"/>
                    </a:cubicBezTo>
                    <a:cubicBezTo>
                      <a:pt x="426072" y="794438"/>
                      <a:pt x="428805" y="824954"/>
                      <a:pt x="442468" y="854103"/>
                    </a:cubicBezTo>
                    <a:cubicBezTo>
                      <a:pt x="446112" y="862301"/>
                      <a:pt x="444746" y="867767"/>
                      <a:pt x="439736" y="874143"/>
                    </a:cubicBezTo>
                    <a:cubicBezTo>
                      <a:pt x="402388" y="920600"/>
                      <a:pt x="339080" y="928343"/>
                      <a:pt x="292167" y="890540"/>
                    </a:cubicBezTo>
                    <a:cubicBezTo>
                      <a:pt x="288068" y="886896"/>
                      <a:pt x="286247" y="877787"/>
                      <a:pt x="286247" y="871410"/>
                    </a:cubicBezTo>
                    <a:cubicBezTo>
                      <a:pt x="288524" y="806735"/>
                      <a:pt x="265751" y="752992"/>
                      <a:pt x="216106" y="711089"/>
                    </a:cubicBezTo>
                    <a:cubicBezTo>
                      <a:pt x="212918" y="708357"/>
                      <a:pt x="208819" y="706079"/>
                      <a:pt x="204264" y="702891"/>
                    </a:cubicBezTo>
                    <a:cubicBezTo>
                      <a:pt x="193789" y="717921"/>
                      <a:pt x="183769" y="732496"/>
                      <a:pt x="173293" y="747981"/>
                    </a:cubicBezTo>
                    <a:cubicBezTo>
                      <a:pt x="215195" y="778953"/>
                      <a:pt x="236146" y="820399"/>
                      <a:pt x="230681" y="871866"/>
                    </a:cubicBezTo>
                    <a:cubicBezTo>
                      <a:pt x="225671" y="922422"/>
                      <a:pt x="200165" y="960680"/>
                      <a:pt x="153253" y="984364"/>
                    </a:cubicBezTo>
                    <a:cubicBezTo>
                      <a:pt x="160085" y="1001216"/>
                      <a:pt x="166917" y="1017612"/>
                      <a:pt x="173749" y="1034464"/>
                    </a:cubicBezTo>
                    <a:cubicBezTo>
                      <a:pt x="217928" y="1016246"/>
                      <a:pt x="247533" y="984364"/>
                      <a:pt x="268484" y="943828"/>
                    </a:cubicBezTo>
                    <a:cubicBezTo>
                      <a:pt x="348644" y="989829"/>
                      <a:pt x="424706" y="972977"/>
                      <a:pt x="479360" y="912857"/>
                    </a:cubicBezTo>
                    <a:cubicBezTo>
                      <a:pt x="500311" y="925610"/>
                      <a:pt x="520352" y="940640"/>
                      <a:pt x="542669" y="950204"/>
                    </a:cubicBezTo>
                    <a:cubicBezTo>
                      <a:pt x="564531" y="959769"/>
                      <a:pt x="588215" y="964779"/>
                      <a:pt x="609166" y="971155"/>
                    </a:cubicBezTo>
                    <a:cubicBezTo>
                      <a:pt x="602334" y="998027"/>
                      <a:pt x="595502" y="1026266"/>
                      <a:pt x="588215" y="1055415"/>
                    </a:cubicBezTo>
                    <a:cubicBezTo>
                      <a:pt x="461142" y="1033553"/>
                      <a:pt x="371417" y="1080921"/>
                      <a:pt x="329060" y="1209360"/>
                    </a:cubicBezTo>
                    <a:cubicBezTo>
                      <a:pt x="286247" y="1201617"/>
                      <a:pt x="246166" y="1209360"/>
                      <a:pt x="209274" y="1233043"/>
                    </a:cubicBezTo>
                    <a:cubicBezTo>
                      <a:pt x="206542" y="1234865"/>
                      <a:pt x="201532" y="1235321"/>
                      <a:pt x="198799" y="1234410"/>
                    </a:cubicBezTo>
                    <a:cubicBezTo>
                      <a:pt x="147788" y="1212548"/>
                      <a:pt x="97232" y="1215281"/>
                      <a:pt x="46221" y="1233954"/>
                    </a:cubicBezTo>
                    <a:cubicBezTo>
                      <a:pt x="44854" y="1234410"/>
                      <a:pt x="43488" y="1233954"/>
                      <a:pt x="42121" y="1234410"/>
                    </a:cubicBezTo>
                    <a:cubicBezTo>
                      <a:pt x="-28474" y="1130110"/>
                      <a:pt x="-13444" y="963868"/>
                      <a:pt x="110896" y="855925"/>
                    </a:cubicBezTo>
                    <a:cubicBezTo>
                      <a:pt x="51686" y="803092"/>
                      <a:pt x="10239" y="740239"/>
                      <a:pt x="4319" y="659167"/>
                    </a:cubicBezTo>
                    <a:cubicBezTo>
                      <a:pt x="-2058" y="577185"/>
                      <a:pt x="28913" y="508866"/>
                      <a:pt x="80380" y="450568"/>
                    </a:cubicBezTo>
                    <a:cubicBezTo>
                      <a:pt x="64894" y="421419"/>
                      <a:pt x="47587" y="394091"/>
                      <a:pt x="35745" y="364942"/>
                    </a:cubicBezTo>
                    <a:cubicBezTo>
                      <a:pt x="-3880" y="265197"/>
                      <a:pt x="-236" y="167729"/>
                      <a:pt x="63073" y="78004"/>
                    </a:cubicBezTo>
                    <a:cubicBezTo>
                      <a:pt x="98598" y="27904"/>
                      <a:pt x="146877" y="-2156"/>
                      <a:pt x="211096" y="121"/>
                    </a:cubicBezTo>
                    <a:cubicBezTo>
                      <a:pt x="251632" y="1487"/>
                      <a:pt x="285791" y="20161"/>
                      <a:pt x="317218" y="44300"/>
                    </a:cubicBezTo>
                    <a:cubicBezTo>
                      <a:pt x="355476" y="73905"/>
                      <a:pt x="385081" y="111252"/>
                      <a:pt x="412408" y="150877"/>
                    </a:cubicBezTo>
                    <a:cubicBezTo>
                      <a:pt x="416507" y="156798"/>
                      <a:pt x="419696" y="160897"/>
                      <a:pt x="428805" y="157709"/>
                    </a:cubicBezTo>
                    <a:cubicBezTo>
                      <a:pt x="479816" y="141313"/>
                      <a:pt x="525817" y="150877"/>
                      <a:pt x="562709" y="190502"/>
                    </a:cubicBezTo>
                    <a:cubicBezTo>
                      <a:pt x="600512" y="231493"/>
                      <a:pt x="611443" y="280682"/>
                      <a:pt x="592314" y="333060"/>
                    </a:cubicBezTo>
                    <a:cubicBezTo>
                      <a:pt x="569086" y="397279"/>
                      <a:pt x="518985" y="435538"/>
                      <a:pt x="458409" y="460588"/>
                    </a:cubicBezTo>
                    <a:cubicBezTo>
                      <a:pt x="419696" y="476529"/>
                      <a:pt x="379160" y="483361"/>
                      <a:pt x="336802" y="472885"/>
                    </a:cubicBezTo>
                    <a:cubicBezTo>
                      <a:pt x="285336" y="460588"/>
                      <a:pt x="244800" y="408210"/>
                      <a:pt x="247988" y="3590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398">
                <a:extLst>
                  <a:ext uri="{FF2B5EF4-FFF2-40B4-BE49-F238E27FC236}">
                    <a16:creationId xmlns:a16="http://schemas.microsoft.com/office/drawing/2014/main" id="{6DBA4DE5-A37F-46A2-8A2A-BB95A16F5339}"/>
                  </a:ext>
                </a:extLst>
              </p:cNvPr>
              <p:cNvSpPr/>
              <p:nvPr/>
            </p:nvSpPr>
            <p:spPr>
              <a:xfrm>
                <a:off x="6384371" y="439042"/>
                <a:ext cx="428288" cy="865625"/>
              </a:xfrm>
              <a:custGeom>
                <a:avLst/>
                <a:gdLst>
                  <a:gd name="connsiteX0" fmla="*/ 525598 w 609979"/>
                  <a:gd name="connsiteY0" fmla="*/ 233383 h 1232845"/>
                  <a:gd name="connsiteX1" fmla="*/ 474131 w 609979"/>
                  <a:gd name="connsiteY1" fmla="*/ 221541 h 1232845"/>
                  <a:gd name="connsiteX2" fmla="*/ 266898 w 609979"/>
                  <a:gd name="connsiteY2" fmla="*/ 253423 h 1232845"/>
                  <a:gd name="connsiteX3" fmla="*/ 227273 w 609979"/>
                  <a:gd name="connsiteY3" fmla="*/ 288038 h 1232845"/>
                  <a:gd name="connsiteX4" fmla="*/ 362089 w 609979"/>
                  <a:gd name="connsiteY4" fmla="*/ 359545 h 1232845"/>
                  <a:gd name="connsiteX5" fmla="*/ 229550 w 609979"/>
                  <a:gd name="connsiteY5" fmla="*/ 477964 h 1232845"/>
                  <a:gd name="connsiteX6" fmla="*/ 36892 w 609979"/>
                  <a:gd name="connsiteY6" fmla="*/ 369565 h 1232845"/>
                  <a:gd name="connsiteX7" fmla="*/ 88814 w 609979"/>
                  <a:gd name="connsiteY7" fmla="*/ 160966 h 1232845"/>
                  <a:gd name="connsiteX8" fmla="*/ 179450 w 609979"/>
                  <a:gd name="connsiteY8" fmla="*/ 156867 h 1232845"/>
                  <a:gd name="connsiteX9" fmla="*/ 198579 w 609979"/>
                  <a:gd name="connsiteY9" fmla="*/ 150490 h 1232845"/>
                  <a:gd name="connsiteX10" fmla="*/ 317909 w 609979"/>
                  <a:gd name="connsiteY10" fmla="*/ 30705 h 1232845"/>
                  <a:gd name="connsiteX11" fmla="*/ 453180 w 609979"/>
                  <a:gd name="connsiteY11" fmla="*/ 5199 h 1232845"/>
                  <a:gd name="connsiteX12" fmla="*/ 553381 w 609979"/>
                  <a:gd name="connsiteY12" fmla="*/ 83083 h 1232845"/>
                  <a:gd name="connsiteX13" fmla="*/ 571599 w 609979"/>
                  <a:gd name="connsiteY13" fmla="*/ 368199 h 1232845"/>
                  <a:gd name="connsiteX14" fmla="*/ 530152 w 609979"/>
                  <a:gd name="connsiteY14" fmla="*/ 448359 h 1232845"/>
                  <a:gd name="connsiteX15" fmla="*/ 499637 w 609979"/>
                  <a:gd name="connsiteY15" fmla="*/ 854627 h 1232845"/>
                  <a:gd name="connsiteX16" fmla="*/ 609402 w 609979"/>
                  <a:gd name="connsiteY16" fmla="*/ 1072335 h 1232845"/>
                  <a:gd name="connsiteX17" fmla="*/ 570688 w 609979"/>
                  <a:gd name="connsiteY17" fmla="*/ 1229924 h 1232845"/>
                  <a:gd name="connsiteX18" fmla="*/ 481874 w 609979"/>
                  <a:gd name="connsiteY18" fmla="*/ 1218993 h 1232845"/>
                  <a:gd name="connsiteX19" fmla="*/ 415832 w 609979"/>
                  <a:gd name="connsiteY19" fmla="*/ 1231290 h 1232845"/>
                  <a:gd name="connsiteX20" fmla="*/ 401258 w 609979"/>
                  <a:gd name="connsiteY20" fmla="*/ 1231745 h 1232845"/>
                  <a:gd name="connsiteX21" fmla="*/ 280106 w 609979"/>
                  <a:gd name="connsiteY21" fmla="*/ 1207606 h 1232845"/>
                  <a:gd name="connsiteX22" fmla="*/ 182638 w 609979"/>
                  <a:gd name="connsiteY22" fmla="*/ 1075979 h 1232845"/>
                  <a:gd name="connsiteX23" fmla="*/ 21862 w 609979"/>
                  <a:gd name="connsiteY23" fmla="*/ 1055484 h 1232845"/>
                  <a:gd name="connsiteX24" fmla="*/ 0 w 609979"/>
                  <a:gd name="connsiteY24" fmla="*/ 968491 h 1232845"/>
                  <a:gd name="connsiteX25" fmla="*/ 127528 w 609979"/>
                  <a:gd name="connsiteY25" fmla="*/ 909737 h 1232845"/>
                  <a:gd name="connsiteX26" fmla="*/ 340682 w 609979"/>
                  <a:gd name="connsiteY26" fmla="*/ 942530 h 1232845"/>
                  <a:gd name="connsiteX27" fmla="*/ 435417 w 609979"/>
                  <a:gd name="connsiteY27" fmla="*/ 1033166 h 1232845"/>
                  <a:gd name="connsiteX28" fmla="*/ 455913 w 609979"/>
                  <a:gd name="connsiteY28" fmla="*/ 983066 h 1232845"/>
                  <a:gd name="connsiteX29" fmla="*/ 378485 w 609979"/>
                  <a:gd name="connsiteY29" fmla="*/ 869657 h 1232845"/>
                  <a:gd name="connsiteX30" fmla="*/ 435873 w 609979"/>
                  <a:gd name="connsiteY30" fmla="*/ 746684 h 1232845"/>
                  <a:gd name="connsiteX31" fmla="*/ 404901 w 609979"/>
                  <a:gd name="connsiteY31" fmla="*/ 701593 h 1232845"/>
                  <a:gd name="connsiteX32" fmla="*/ 328385 w 609979"/>
                  <a:gd name="connsiteY32" fmla="*/ 813180 h 1232845"/>
                  <a:gd name="connsiteX33" fmla="*/ 323375 w 609979"/>
                  <a:gd name="connsiteY33" fmla="*/ 876033 h 1232845"/>
                  <a:gd name="connsiteX34" fmla="*/ 317454 w 609979"/>
                  <a:gd name="connsiteY34" fmla="*/ 889242 h 1232845"/>
                  <a:gd name="connsiteX35" fmla="*/ 168519 w 609979"/>
                  <a:gd name="connsiteY35" fmla="*/ 870568 h 1232845"/>
                  <a:gd name="connsiteX36" fmla="*/ 166697 w 609979"/>
                  <a:gd name="connsiteY36" fmla="*/ 855082 h 1232845"/>
                  <a:gd name="connsiteX37" fmla="*/ 177173 w 609979"/>
                  <a:gd name="connsiteY37" fmla="*/ 761258 h 1232845"/>
                  <a:gd name="connsiteX38" fmla="*/ 181272 w 609979"/>
                  <a:gd name="connsiteY38" fmla="*/ 748961 h 1232845"/>
                  <a:gd name="connsiteX39" fmla="*/ 233194 w 609979"/>
                  <a:gd name="connsiteY39" fmla="*/ 543550 h 1232845"/>
                  <a:gd name="connsiteX40" fmla="*/ 229550 w 609979"/>
                  <a:gd name="connsiteY40" fmla="*/ 533074 h 1232845"/>
                  <a:gd name="connsiteX41" fmla="*/ 276007 w 609979"/>
                  <a:gd name="connsiteY41" fmla="*/ 525787 h 1232845"/>
                  <a:gd name="connsiteX42" fmla="*/ 416743 w 609979"/>
                  <a:gd name="connsiteY42" fmla="*/ 365921 h 1232845"/>
                  <a:gd name="connsiteX43" fmla="*/ 432684 w 609979"/>
                  <a:gd name="connsiteY43" fmla="*/ 343604 h 1232845"/>
                  <a:gd name="connsiteX44" fmla="*/ 525598 w 609979"/>
                  <a:gd name="connsiteY44" fmla="*/ 233383 h 1232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609979" h="1232845">
                    <a:moveTo>
                      <a:pt x="525598" y="233383"/>
                    </a:moveTo>
                    <a:cubicBezTo>
                      <a:pt x="507379" y="229284"/>
                      <a:pt x="490527" y="225185"/>
                      <a:pt x="474131" y="221541"/>
                    </a:cubicBezTo>
                    <a:cubicBezTo>
                      <a:pt x="448625" y="316732"/>
                      <a:pt x="335672" y="326752"/>
                      <a:pt x="266898" y="253423"/>
                    </a:cubicBezTo>
                    <a:cubicBezTo>
                      <a:pt x="253690" y="264810"/>
                      <a:pt x="240481" y="276652"/>
                      <a:pt x="227273" y="288038"/>
                    </a:cubicBezTo>
                    <a:cubicBezTo>
                      <a:pt x="250957" y="322653"/>
                      <a:pt x="292859" y="344515"/>
                      <a:pt x="362089" y="359545"/>
                    </a:cubicBezTo>
                    <a:cubicBezTo>
                      <a:pt x="359356" y="431052"/>
                      <a:pt x="302879" y="482974"/>
                      <a:pt x="229550" y="477964"/>
                    </a:cubicBezTo>
                    <a:cubicBezTo>
                      <a:pt x="148935" y="472498"/>
                      <a:pt x="82893" y="436973"/>
                      <a:pt x="36892" y="369565"/>
                    </a:cubicBezTo>
                    <a:cubicBezTo>
                      <a:pt x="-14575" y="294870"/>
                      <a:pt x="10931" y="196491"/>
                      <a:pt x="88814" y="160966"/>
                    </a:cubicBezTo>
                    <a:cubicBezTo>
                      <a:pt x="118419" y="147302"/>
                      <a:pt x="148935" y="146391"/>
                      <a:pt x="179450" y="156867"/>
                    </a:cubicBezTo>
                    <a:cubicBezTo>
                      <a:pt x="188559" y="160055"/>
                      <a:pt x="193114" y="158233"/>
                      <a:pt x="198579" y="150490"/>
                    </a:cubicBezTo>
                    <a:cubicBezTo>
                      <a:pt x="231372" y="103578"/>
                      <a:pt x="268264" y="60765"/>
                      <a:pt x="317909" y="30705"/>
                    </a:cubicBezTo>
                    <a:cubicBezTo>
                      <a:pt x="359811" y="5199"/>
                      <a:pt x="403991" y="-8009"/>
                      <a:pt x="453180" y="5199"/>
                    </a:cubicBezTo>
                    <a:cubicBezTo>
                      <a:pt x="497359" y="17041"/>
                      <a:pt x="530152" y="44824"/>
                      <a:pt x="553381" y="83083"/>
                    </a:cubicBezTo>
                    <a:cubicBezTo>
                      <a:pt x="608946" y="174629"/>
                      <a:pt x="609857" y="270731"/>
                      <a:pt x="571599" y="368199"/>
                    </a:cubicBezTo>
                    <a:cubicBezTo>
                      <a:pt x="560668" y="395982"/>
                      <a:pt x="544271" y="421487"/>
                      <a:pt x="530152" y="448359"/>
                    </a:cubicBezTo>
                    <a:cubicBezTo>
                      <a:pt x="649937" y="581808"/>
                      <a:pt x="622155" y="749416"/>
                      <a:pt x="499637" y="854627"/>
                    </a:cubicBezTo>
                    <a:cubicBezTo>
                      <a:pt x="564767" y="912925"/>
                      <a:pt x="603936" y="984432"/>
                      <a:pt x="609402" y="1072335"/>
                    </a:cubicBezTo>
                    <a:cubicBezTo>
                      <a:pt x="613045" y="1130179"/>
                      <a:pt x="599382" y="1183467"/>
                      <a:pt x="570688" y="1229924"/>
                    </a:cubicBezTo>
                    <a:cubicBezTo>
                      <a:pt x="539717" y="1225825"/>
                      <a:pt x="510568" y="1218993"/>
                      <a:pt x="481874" y="1218993"/>
                    </a:cubicBezTo>
                    <a:cubicBezTo>
                      <a:pt x="460012" y="1218993"/>
                      <a:pt x="437694" y="1227191"/>
                      <a:pt x="415832" y="1231290"/>
                    </a:cubicBezTo>
                    <a:cubicBezTo>
                      <a:pt x="410822" y="1232201"/>
                      <a:pt x="404901" y="1234023"/>
                      <a:pt x="401258" y="1231745"/>
                    </a:cubicBezTo>
                    <a:cubicBezTo>
                      <a:pt x="357989" y="1205784"/>
                      <a:pt x="327474" y="1202596"/>
                      <a:pt x="280106" y="1207606"/>
                    </a:cubicBezTo>
                    <a:cubicBezTo>
                      <a:pt x="263710" y="1152040"/>
                      <a:pt x="234561" y="1105128"/>
                      <a:pt x="182638" y="1075979"/>
                    </a:cubicBezTo>
                    <a:cubicBezTo>
                      <a:pt x="131172" y="1046830"/>
                      <a:pt x="76061" y="1044097"/>
                      <a:pt x="21862" y="1055484"/>
                    </a:cubicBezTo>
                    <a:cubicBezTo>
                      <a:pt x="14575" y="1025879"/>
                      <a:pt x="7287" y="997640"/>
                      <a:pt x="0" y="968491"/>
                    </a:cubicBezTo>
                    <a:cubicBezTo>
                      <a:pt x="46912" y="963026"/>
                      <a:pt x="91091" y="944807"/>
                      <a:pt x="127528" y="909737"/>
                    </a:cubicBezTo>
                    <a:cubicBezTo>
                      <a:pt x="185827" y="973046"/>
                      <a:pt x="261888" y="987620"/>
                      <a:pt x="340682" y="942530"/>
                    </a:cubicBezTo>
                    <a:cubicBezTo>
                      <a:pt x="361633" y="982610"/>
                      <a:pt x="391238" y="1014492"/>
                      <a:pt x="435417" y="1033166"/>
                    </a:cubicBezTo>
                    <a:cubicBezTo>
                      <a:pt x="442249" y="1016314"/>
                      <a:pt x="449081" y="1000373"/>
                      <a:pt x="455913" y="983066"/>
                    </a:cubicBezTo>
                    <a:cubicBezTo>
                      <a:pt x="409001" y="959382"/>
                      <a:pt x="383495" y="921124"/>
                      <a:pt x="378485" y="869657"/>
                    </a:cubicBezTo>
                    <a:cubicBezTo>
                      <a:pt x="373475" y="818646"/>
                      <a:pt x="393971" y="777655"/>
                      <a:pt x="435873" y="746684"/>
                    </a:cubicBezTo>
                    <a:cubicBezTo>
                      <a:pt x="425397" y="731198"/>
                      <a:pt x="415377" y="717079"/>
                      <a:pt x="404901" y="701593"/>
                    </a:cubicBezTo>
                    <a:cubicBezTo>
                      <a:pt x="364366" y="729832"/>
                      <a:pt x="338860" y="766724"/>
                      <a:pt x="328385" y="813180"/>
                    </a:cubicBezTo>
                    <a:cubicBezTo>
                      <a:pt x="323830" y="833676"/>
                      <a:pt x="325196" y="855082"/>
                      <a:pt x="323375" y="876033"/>
                    </a:cubicBezTo>
                    <a:cubicBezTo>
                      <a:pt x="322919" y="880588"/>
                      <a:pt x="321097" y="886509"/>
                      <a:pt x="317454" y="889242"/>
                    </a:cubicBezTo>
                    <a:cubicBezTo>
                      <a:pt x="270542" y="927500"/>
                      <a:pt x="203589" y="918846"/>
                      <a:pt x="168519" y="870568"/>
                    </a:cubicBezTo>
                    <a:cubicBezTo>
                      <a:pt x="165786" y="866924"/>
                      <a:pt x="164876" y="859182"/>
                      <a:pt x="166697" y="855082"/>
                    </a:cubicBezTo>
                    <a:cubicBezTo>
                      <a:pt x="179450" y="824567"/>
                      <a:pt x="183549" y="793596"/>
                      <a:pt x="177173" y="761258"/>
                    </a:cubicBezTo>
                    <a:cubicBezTo>
                      <a:pt x="176262" y="757615"/>
                      <a:pt x="178084" y="750783"/>
                      <a:pt x="181272" y="748961"/>
                    </a:cubicBezTo>
                    <a:cubicBezTo>
                      <a:pt x="245036" y="707970"/>
                      <a:pt x="264165" y="621433"/>
                      <a:pt x="233194" y="543550"/>
                    </a:cubicBezTo>
                    <a:cubicBezTo>
                      <a:pt x="231828" y="540362"/>
                      <a:pt x="230917" y="537173"/>
                      <a:pt x="229550" y="533074"/>
                    </a:cubicBezTo>
                    <a:cubicBezTo>
                      <a:pt x="245491" y="530341"/>
                      <a:pt x="260977" y="528975"/>
                      <a:pt x="276007" y="525787"/>
                    </a:cubicBezTo>
                    <a:cubicBezTo>
                      <a:pt x="356168" y="508479"/>
                      <a:pt x="410367" y="447448"/>
                      <a:pt x="416743" y="365921"/>
                    </a:cubicBezTo>
                    <a:cubicBezTo>
                      <a:pt x="417654" y="354535"/>
                      <a:pt x="421298" y="348159"/>
                      <a:pt x="432684" y="343604"/>
                    </a:cubicBezTo>
                    <a:cubicBezTo>
                      <a:pt x="480963" y="323108"/>
                      <a:pt x="511478" y="286216"/>
                      <a:pt x="525598" y="2333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399">
                <a:extLst>
                  <a:ext uri="{FF2B5EF4-FFF2-40B4-BE49-F238E27FC236}">
                    <a16:creationId xmlns:a16="http://schemas.microsoft.com/office/drawing/2014/main" id="{81A8F8BB-23F7-4F5E-99E2-3D0C6A7D4831}"/>
                  </a:ext>
                </a:extLst>
              </p:cNvPr>
              <p:cNvSpPr/>
              <p:nvPr/>
            </p:nvSpPr>
            <p:spPr>
              <a:xfrm>
                <a:off x="6167824" y="682537"/>
                <a:ext cx="353427" cy="407096"/>
              </a:xfrm>
              <a:custGeom>
                <a:avLst/>
                <a:gdLst>
                  <a:gd name="connsiteX0" fmla="*/ 403147 w 503360"/>
                  <a:gd name="connsiteY0" fmla="*/ 374386 h 579796"/>
                  <a:gd name="connsiteX1" fmla="*/ 424553 w 503360"/>
                  <a:gd name="connsiteY1" fmla="*/ 408545 h 579796"/>
                  <a:gd name="connsiteX2" fmla="*/ 405424 w 503360"/>
                  <a:gd name="connsiteY2" fmla="*/ 517399 h 579796"/>
                  <a:gd name="connsiteX3" fmla="*/ 230984 w 503360"/>
                  <a:gd name="connsiteY3" fmla="*/ 561123 h 579796"/>
                  <a:gd name="connsiteX4" fmla="*/ 40603 w 503360"/>
                  <a:gd name="connsiteY4" fmla="*/ 579797 h 579796"/>
                  <a:gd name="connsiteX5" fmla="*/ 7810 w 503360"/>
                  <a:gd name="connsiteY5" fmla="*/ 424031 h 579796"/>
                  <a:gd name="connsiteX6" fmla="*/ 196825 w 503360"/>
                  <a:gd name="connsiteY6" fmla="*/ 275096 h 579796"/>
                  <a:gd name="connsiteX7" fmla="*/ 188171 w 503360"/>
                  <a:gd name="connsiteY7" fmla="*/ 263254 h 579796"/>
                  <a:gd name="connsiteX8" fmla="*/ 148091 w 503360"/>
                  <a:gd name="connsiteY8" fmla="*/ 108854 h 579796"/>
                  <a:gd name="connsiteX9" fmla="*/ 271520 w 503360"/>
                  <a:gd name="connsiteY9" fmla="*/ 0 h 579796"/>
                  <a:gd name="connsiteX10" fmla="*/ 279718 w 503360"/>
                  <a:gd name="connsiteY10" fmla="*/ 18218 h 579796"/>
                  <a:gd name="connsiteX11" fmla="*/ 436851 w 503360"/>
                  <a:gd name="connsiteY11" fmla="*/ 165786 h 579796"/>
                  <a:gd name="connsiteX12" fmla="*/ 501070 w 503360"/>
                  <a:gd name="connsiteY12" fmla="*/ 245036 h 579796"/>
                  <a:gd name="connsiteX13" fmla="*/ 441405 w 503360"/>
                  <a:gd name="connsiteY13" fmla="*/ 365277 h 579796"/>
                  <a:gd name="connsiteX14" fmla="*/ 403147 w 503360"/>
                  <a:gd name="connsiteY14" fmla="*/ 374386 h 579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3360" h="579796">
                    <a:moveTo>
                      <a:pt x="403147" y="374386"/>
                    </a:moveTo>
                    <a:cubicBezTo>
                      <a:pt x="409979" y="385317"/>
                      <a:pt x="418177" y="396703"/>
                      <a:pt x="424553" y="408545"/>
                    </a:cubicBezTo>
                    <a:cubicBezTo>
                      <a:pt x="444593" y="448170"/>
                      <a:pt x="438217" y="487795"/>
                      <a:pt x="405424" y="517399"/>
                    </a:cubicBezTo>
                    <a:cubicBezTo>
                      <a:pt x="355324" y="562490"/>
                      <a:pt x="297481" y="576609"/>
                      <a:pt x="230984" y="561123"/>
                    </a:cubicBezTo>
                    <a:cubicBezTo>
                      <a:pt x="147180" y="541083"/>
                      <a:pt x="119397" y="544727"/>
                      <a:pt x="40603" y="579797"/>
                    </a:cubicBezTo>
                    <a:cubicBezTo>
                      <a:pt x="3255" y="533340"/>
                      <a:pt x="-9953" y="480963"/>
                      <a:pt x="7810" y="424031"/>
                    </a:cubicBezTo>
                    <a:cubicBezTo>
                      <a:pt x="36048" y="332484"/>
                      <a:pt x="99812" y="283294"/>
                      <a:pt x="196825" y="275096"/>
                    </a:cubicBezTo>
                    <a:cubicBezTo>
                      <a:pt x="193636" y="270997"/>
                      <a:pt x="190904" y="266898"/>
                      <a:pt x="188171" y="263254"/>
                    </a:cubicBezTo>
                    <a:cubicBezTo>
                      <a:pt x="154467" y="217253"/>
                      <a:pt x="139893" y="165786"/>
                      <a:pt x="148091" y="108854"/>
                    </a:cubicBezTo>
                    <a:cubicBezTo>
                      <a:pt x="157200" y="47823"/>
                      <a:pt x="202746" y="7743"/>
                      <a:pt x="271520" y="0"/>
                    </a:cubicBezTo>
                    <a:cubicBezTo>
                      <a:pt x="274252" y="5921"/>
                      <a:pt x="276985" y="11842"/>
                      <a:pt x="279718" y="18218"/>
                    </a:cubicBezTo>
                    <a:cubicBezTo>
                      <a:pt x="311144" y="89725"/>
                      <a:pt x="364888" y="138914"/>
                      <a:pt x="436851" y="165786"/>
                    </a:cubicBezTo>
                    <a:cubicBezTo>
                      <a:pt x="475565" y="180361"/>
                      <a:pt x="493327" y="207688"/>
                      <a:pt x="501070" y="245036"/>
                    </a:cubicBezTo>
                    <a:cubicBezTo>
                      <a:pt x="511546" y="294681"/>
                      <a:pt x="485129" y="347969"/>
                      <a:pt x="441405" y="365277"/>
                    </a:cubicBezTo>
                    <a:cubicBezTo>
                      <a:pt x="430019" y="369376"/>
                      <a:pt x="416810" y="371198"/>
                      <a:pt x="403147" y="37438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00">
                <a:extLst>
                  <a:ext uri="{FF2B5EF4-FFF2-40B4-BE49-F238E27FC236}">
                    <a16:creationId xmlns:a16="http://schemas.microsoft.com/office/drawing/2014/main" id="{7B577191-E9D2-4C82-993F-9BF87599DB79}"/>
                  </a:ext>
                </a:extLst>
              </p:cNvPr>
              <p:cNvSpPr/>
              <p:nvPr/>
            </p:nvSpPr>
            <p:spPr>
              <a:xfrm>
                <a:off x="7256035" y="682217"/>
                <a:ext cx="353788" cy="407096"/>
              </a:xfrm>
              <a:custGeom>
                <a:avLst/>
                <a:gdLst>
                  <a:gd name="connsiteX0" fmla="*/ 232414 w 503874"/>
                  <a:gd name="connsiteY0" fmla="*/ 0 h 579796"/>
                  <a:gd name="connsiteX1" fmla="*/ 358120 w 503874"/>
                  <a:gd name="connsiteY1" fmla="*/ 145291 h 579796"/>
                  <a:gd name="connsiteX2" fmla="*/ 312574 w 503874"/>
                  <a:gd name="connsiteY2" fmla="*/ 267809 h 579796"/>
                  <a:gd name="connsiteX3" fmla="*/ 308020 w 503874"/>
                  <a:gd name="connsiteY3" fmla="*/ 273730 h 579796"/>
                  <a:gd name="connsiteX4" fmla="*/ 308020 w 503874"/>
                  <a:gd name="connsiteY4" fmla="*/ 275552 h 579796"/>
                  <a:gd name="connsiteX5" fmla="*/ 492480 w 503874"/>
                  <a:gd name="connsiteY5" fmla="*/ 412189 h 579796"/>
                  <a:gd name="connsiteX6" fmla="*/ 463786 w 503874"/>
                  <a:gd name="connsiteY6" fmla="*/ 579797 h 579796"/>
                  <a:gd name="connsiteX7" fmla="*/ 452855 w 503874"/>
                  <a:gd name="connsiteY7" fmla="*/ 575242 h 579796"/>
                  <a:gd name="connsiteX8" fmla="*/ 287069 w 503874"/>
                  <a:gd name="connsiteY8" fmla="*/ 557935 h 579796"/>
                  <a:gd name="connsiteX9" fmla="*/ 126292 w 503874"/>
                  <a:gd name="connsiteY9" fmla="*/ 538806 h 579796"/>
                  <a:gd name="connsiteX10" fmla="*/ 69360 w 503874"/>
                  <a:gd name="connsiteY10" fmla="*/ 444071 h 579796"/>
                  <a:gd name="connsiteX11" fmla="*/ 95777 w 503874"/>
                  <a:gd name="connsiteY11" fmla="*/ 382584 h 579796"/>
                  <a:gd name="connsiteX12" fmla="*/ 102153 w 503874"/>
                  <a:gd name="connsiteY12" fmla="*/ 373930 h 579796"/>
                  <a:gd name="connsiteX13" fmla="*/ 67083 w 503874"/>
                  <a:gd name="connsiteY13" fmla="*/ 367098 h 579796"/>
                  <a:gd name="connsiteX14" fmla="*/ 1497 w 503874"/>
                  <a:gd name="connsiteY14" fmla="*/ 283294 h 579796"/>
                  <a:gd name="connsiteX15" fmla="*/ 16527 w 503874"/>
                  <a:gd name="connsiteY15" fmla="*/ 204956 h 579796"/>
                  <a:gd name="connsiteX16" fmla="*/ 57974 w 503874"/>
                  <a:gd name="connsiteY16" fmla="*/ 169430 h 579796"/>
                  <a:gd name="connsiteX17" fmla="*/ 228770 w 503874"/>
                  <a:gd name="connsiteY17" fmla="*/ 6376 h 579796"/>
                  <a:gd name="connsiteX18" fmla="*/ 232414 w 503874"/>
                  <a:gd name="connsiteY18" fmla="*/ 0 h 579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3874" h="579796">
                    <a:moveTo>
                      <a:pt x="232414" y="0"/>
                    </a:moveTo>
                    <a:cubicBezTo>
                      <a:pt x="312574" y="7287"/>
                      <a:pt x="361308" y="63764"/>
                      <a:pt x="358120" y="145291"/>
                    </a:cubicBezTo>
                    <a:cubicBezTo>
                      <a:pt x="356298" y="191292"/>
                      <a:pt x="341268" y="231828"/>
                      <a:pt x="312574" y="267809"/>
                    </a:cubicBezTo>
                    <a:cubicBezTo>
                      <a:pt x="311208" y="269631"/>
                      <a:pt x="309842" y="271908"/>
                      <a:pt x="308020" y="273730"/>
                    </a:cubicBezTo>
                    <a:cubicBezTo>
                      <a:pt x="308020" y="274185"/>
                      <a:pt x="308020" y="274641"/>
                      <a:pt x="308020" y="275552"/>
                    </a:cubicBezTo>
                    <a:cubicBezTo>
                      <a:pt x="398656" y="281473"/>
                      <a:pt x="461053" y="327474"/>
                      <a:pt x="492480" y="412189"/>
                    </a:cubicBezTo>
                    <a:cubicBezTo>
                      <a:pt x="514797" y="471854"/>
                      <a:pt x="503866" y="528330"/>
                      <a:pt x="463786" y="579797"/>
                    </a:cubicBezTo>
                    <a:cubicBezTo>
                      <a:pt x="460142" y="577975"/>
                      <a:pt x="456499" y="577064"/>
                      <a:pt x="452855" y="575242"/>
                    </a:cubicBezTo>
                    <a:cubicBezTo>
                      <a:pt x="400022" y="545638"/>
                      <a:pt x="344456" y="541539"/>
                      <a:pt x="287069" y="557935"/>
                    </a:cubicBezTo>
                    <a:cubicBezTo>
                      <a:pt x="230592" y="574331"/>
                      <a:pt x="176848" y="568411"/>
                      <a:pt x="126292" y="538806"/>
                    </a:cubicBezTo>
                    <a:cubicBezTo>
                      <a:pt x="90767" y="517855"/>
                      <a:pt x="66627" y="488706"/>
                      <a:pt x="69360" y="444071"/>
                    </a:cubicBezTo>
                    <a:cubicBezTo>
                      <a:pt x="70726" y="420387"/>
                      <a:pt x="82113" y="400802"/>
                      <a:pt x="95777" y="382584"/>
                    </a:cubicBezTo>
                    <a:cubicBezTo>
                      <a:pt x="97598" y="379851"/>
                      <a:pt x="99876" y="377119"/>
                      <a:pt x="102153" y="373930"/>
                    </a:cubicBezTo>
                    <a:cubicBezTo>
                      <a:pt x="89856" y="371653"/>
                      <a:pt x="78014" y="370742"/>
                      <a:pt x="67083" y="367098"/>
                    </a:cubicBezTo>
                    <a:cubicBezTo>
                      <a:pt x="27458" y="353435"/>
                      <a:pt x="7873" y="322919"/>
                      <a:pt x="1497" y="283294"/>
                    </a:cubicBezTo>
                    <a:cubicBezTo>
                      <a:pt x="-2602" y="255967"/>
                      <a:pt x="1497" y="229095"/>
                      <a:pt x="16527" y="204956"/>
                    </a:cubicBezTo>
                    <a:cubicBezTo>
                      <a:pt x="26547" y="188559"/>
                      <a:pt x="39300" y="176262"/>
                      <a:pt x="57974" y="169430"/>
                    </a:cubicBezTo>
                    <a:cubicBezTo>
                      <a:pt x="138134" y="139825"/>
                      <a:pt x="196888" y="86537"/>
                      <a:pt x="228770" y="6376"/>
                    </a:cubicBezTo>
                    <a:cubicBezTo>
                      <a:pt x="230137" y="4099"/>
                      <a:pt x="231503" y="2277"/>
                      <a:pt x="2324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텍스트 개체 틀 46">
            <a:extLst>
              <a:ext uri="{FF2B5EF4-FFF2-40B4-BE49-F238E27FC236}">
                <a16:creationId xmlns:a16="http://schemas.microsoft.com/office/drawing/2014/main" id="{EA3758C4-5169-4BC9-AD6A-6330A4D86E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F02944E-78DB-4C6B-9702-917780C15B0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F46206D3-3299-4205-A4D1-33FCE6C9123E}"/>
              </a:ext>
            </a:extLst>
          </p:cNvPr>
          <p:cNvSpPr/>
          <p:nvPr/>
        </p:nvSpPr>
        <p:spPr>
          <a:xfrm>
            <a:off x="1063458" y="3266366"/>
            <a:ext cx="2017945" cy="1331230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D6C473CD-0572-40AE-815F-DCBDD4BED47F}"/>
              </a:ext>
            </a:extLst>
          </p:cNvPr>
          <p:cNvSpPr/>
          <p:nvPr/>
        </p:nvSpPr>
        <p:spPr>
          <a:xfrm>
            <a:off x="7003689" y="3266366"/>
            <a:ext cx="2017945" cy="133123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B20E03AC-2F7B-4E44-AEEE-0A201CBA958F}"/>
              </a:ext>
            </a:extLst>
          </p:cNvPr>
          <p:cNvSpPr/>
          <p:nvPr/>
        </p:nvSpPr>
        <p:spPr>
          <a:xfrm>
            <a:off x="9183455" y="3266366"/>
            <a:ext cx="2017945" cy="1331230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675BFD-DF9C-4101-88F4-85652FCB82E2}"/>
              </a:ext>
            </a:extLst>
          </p:cNvPr>
          <p:cNvSpPr txBox="1"/>
          <p:nvPr/>
        </p:nvSpPr>
        <p:spPr>
          <a:xfrm>
            <a:off x="1287708" y="3701150"/>
            <a:ext cx="107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818930-BAB2-4320-B367-C836A78C7DF3}"/>
              </a:ext>
            </a:extLst>
          </p:cNvPr>
          <p:cNvSpPr txBox="1"/>
          <p:nvPr/>
        </p:nvSpPr>
        <p:spPr>
          <a:xfrm>
            <a:off x="7231100" y="3701150"/>
            <a:ext cx="1102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4F6529-95F4-48F1-A6E4-A962B3067647}"/>
              </a:ext>
            </a:extLst>
          </p:cNvPr>
          <p:cNvSpPr txBox="1"/>
          <p:nvPr/>
        </p:nvSpPr>
        <p:spPr>
          <a:xfrm>
            <a:off x="9410714" y="3701150"/>
            <a:ext cx="1123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Presentation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EA0380-9052-436D-8C9D-69AEC90E1C61}"/>
              </a:ext>
            </a:extLst>
          </p:cNvPr>
          <p:cNvGrpSpPr/>
          <p:nvPr/>
        </p:nvGrpSpPr>
        <p:grpSpPr>
          <a:xfrm>
            <a:off x="3258028" y="2145662"/>
            <a:ext cx="3562716" cy="3572641"/>
            <a:chOff x="2175982" y="2022748"/>
            <a:chExt cx="3462252" cy="3471894"/>
          </a:xfrm>
        </p:grpSpPr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58AF3061-4A8A-44FF-A9B4-A57C53C052E7}"/>
                </a:ext>
              </a:extLst>
            </p:cNvPr>
            <p:cNvSpPr/>
            <p:nvPr/>
          </p:nvSpPr>
          <p:spPr>
            <a:xfrm>
              <a:off x="2460500" y="2326681"/>
              <a:ext cx="2906073" cy="2906073"/>
            </a:xfrm>
            <a:prstGeom prst="blockArc">
              <a:avLst>
                <a:gd name="adj1" fmla="val 12835057"/>
                <a:gd name="adj2" fmla="val 9708188"/>
                <a:gd name="adj3" fmla="val 6968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B13C2BB-E5DE-45C0-B906-76E4FF94190E}"/>
                </a:ext>
              </a:extLst>
            </p:cNvPr>
            <p:cNvSpPr/>
            <p:nvPr/>
          </p:nvSpPr>
          <p:spPr>
            <a:xfrm>
              <a:off x="2175982" y="3352711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A3C1650-E981-4E6A-8446-326B84F964D4}"/>
                </a:ext>
              </a:extLst>
            </p:cNvPr>
            <p:cNvSpPr/>
            <p:nvPr/>
          </p:nvSpPr>
          <p:spPr>
            <a:xfrm>
              <a:off x="3486530" y="4640630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37FA23C-E876-4F73-B2CC-22782DCD8C23}"/>
                </a:ext>
              </a:extLst>
            </p:cNvPr>
            <p:cNvSpPr/>
            <p:nvPr/>
          </p:nvSpPr>
          <p:spPr>
            <a:xfrm>
              <a:off x="4784222" y="3352711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166EF3-BEA5-4702-895E-10F909D90511}"/>
                </a:ext>
              </a:extLst>
            </p:cNvPr>
            <p:cNvSpPr/>
            <p:nvPr/>
          </p:nvSpPr>
          <p:spPr>
            <a:xfrm>
              <a:off x="3486530" y="2022748"/>
              <a:ext cx="854012" cy="854012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0C10350-87A6-4467-BA0F-129F4BF4F501}"/>
                </a:ext>
              </a:extLst>
            </p:cNvPr>
            <p:cNvSpPr/>
            <p:nvPr/>
          </p:nvSpPr>
          <p:spPr>
            <a:xfrm>
              <a:off x="3337956" y="3188977"/>
              <a:ext cx="1138304" cy="1138304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D3A6022-46A9-4733-A08C-2C3D8A679359}"/>
                </a:ext>
              </a:extLst>
            </p:cNvPr>
            <p:cNvSpPr/>
            <p:nvPr/>
          </p:nvSpPr>
          <p:spPr>
            <a:xfrm rot="12600000">
              <a:off x="2504961" y="2977587"/>
              <a:ext cx="422993" cy="364649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BA96DD-8BF1-4B29-B869-81129F6197C5}"/>
                </a:ext>
              </a:extLst>
            </p:cNvPr>
            <p:cNvSpPr txBox="1"/>
            <p:nvPr/>
          </p:nvSpPr>
          <p:spPr>
            <a:xfrm>
              <a:off x="3391615" y="3514864"/>
              <a:ext cx="1064342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EC7354-51D6-4BF8-90B2-64DCEC0C793A}"/>
                </a:ext>
              </a:extLst>
            </p:cNvPr>
            <p:cNvSpPr txBox="1"/>
            <p:nvPr/>
          </p:nvSpPr>
          <p:spPr>
            <a:xfrm>
              <a:off x="3569983" y="2164565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C4E09A3-8108-47BF-90C1-C2812C3BB2FC}"/>
                </a:ext>
              </a:extLst>
            </p:cNvPr>
            <p:cNvSpPr txBox="1"/>
            <p:nvPr/>
          </p:nvSpPr>
          <p:spPr>
            <a:xfrm>
              <a:off x="224918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47B3BA-F840-4F27-8B22-0DE211AF686F}"/>
                </a:ext>
              </a:extLst>
            </p:cNvPr>
            <p:cNvSpPr txBox="1"/>
            <p:nvPr/>
          </p:nvSpPr>
          <p:spPr>
            <a:xfrm>
              <a:off x="4857424" y="3514864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60FB6A-5B76-41C7-A4B7-C219782661ED}"/>
                </a:ext>
              </a:extLst>
            </p:cNvPr>
            <p:cNvSpPr txBox="1"/>
            <p:nvPr/>
          </p:nvSpPr>
          <p:spPr>
            <a:xfrm>
              <a:off x="3569983" y="4806026"/>
              <a:ext cx="707607" cy="5084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Text </a:t>
              </a:r>
            </a:p>
            <a:p>
              <a:pPr algn="ctr"/>
              <a:r>
                <a:rPr lang="en-US" altLang="ko-KR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296B46D-3839-4683-B55E-CCAD860785FE}"/>
              </a:ext>
            </a:extLst>
          </p:cNvPr>
          <p:cNvGrpSpPr/>
          <p:nvPr/>
        </p:nvGrpSpPr>
        <p:grpSpPr>
          <a:xfrm>
            <a:off x="5674044" y="1807183"/>
            <a:ext cx="2936241" cy="897071"/>
            <a:chOff x="4964215" y="2172755"/>
            <a:chExt cx="1454627" cy="89707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6F9EA1-2D3D-4D38-8A46-6EF355D20644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EA07BD1-A9EB-4035-95B2-2349636EAC9E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2994DB3-5F38-4D26-8486-155DF5FE5AFA}"/>
              </a:ext>
            </a:extLst>
          </p:cNvPr>
          <p:cNvGrpSpPr/>
          <p:nvPr/>
        </p:nvGrpSpPr>
        <p:grpSpPr>
          <a:xfrm>
            <a:off x="6622351" y="4390928"/>
            <a:ext cx="2936241" cy="897071"/>
            <a:chOff x="4964215" y="2172755"/>
            <a:chExt cx="1454627" cy="89707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BE35B2C-B5FC-40C9-83D2-C505D7936CC9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044F286-2AB8-45A3-A9A4-84400C0A0B90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3E7F732-BBA2-4C52-9120-AEB3E9F42144}"/>
              </a:ext>
            </a:extLst>
          </p:cNvPr>
          <p:cNvGrpSpPr/>
          <p:nvPr/>
        </p:nvGrpSpPr>
        <p:grpSpPr>
          <a:xfrm>
            <a:off x="5674044" y="5228106"/>
            <a:ext cx="2936241" cy="897071"/>
            <a:chOff x="4964215" y="2172755"/>
            <a:chExt cx="1454627" cy="89707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323533C-2353-49E7-93A5-C1C4B371D578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A16B49-8B7B-4DF9-90D1-78A518C95EA0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D138384-6A1B-4AE0-A8F4-EF38F51572C9}"/>
              </a:ext>
            </a:extLst>
          </p:cNvPr>
          <p:cNvGrpSpPr/>
          <p:nvPr/>
        </p:nvGrpSpPr>
        <p:grpSpPr>
          <a:xfrm>
            <a:off x="1857389" y="4573731"/>
            <a:ext cx="1821924" cy="1266403"/>
            <a:chOff x="4964215" y="2172755"/>
            <a:chExt cx="1454627" cy="126640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5FD4D08-8B03-491F-B118-FAD1FF60A6A0}"/>
                </a:ext>
              </a:extLst>
            </p:cNvPr>
            <p:cNvSpPr txBox="1"/>
            <p:nvPr/>
          </p:nvSpPr>
          <p:spPr>
            <a:xfrm>
              <a:off x="4964215" y="2423495"/>
              <a:ext cx="145462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FAE9C04-7E46-4669-8FAE-047ADAEEC6E2}"/>
                </a:ext>
              </a:extLst>
            </p:cNvPr>
            <p:cNvSpPr txBox="1"/>
            <p:nvPr/>
          </p:nvSpPr>
          <p:spPr>
            <a:xfrm>
              <a:off x="4964215" y="2172755"/>
              <a:ext cx="145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00F85B0D-32A6-4847-98CA-9B52431C94C6}"/>
              </a:ext>
            </a:extLst>
          </p:cNvPr>
          <p:cNvSpPr txBox="1"/>
          <p:nvPr/>
        </p:nvSpPr>
        <p:spPr>
          <a:xfrm>
            <a:off x="7287480" y="2035067"/>
            <a:ext cx="64875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7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C659B8-785D-4B67-8109-8D56A7A71E12}"/>
              </a:ext>
            </a:extLst>
          </p:cNvPr>
          <p:cNvSpPr txBox="1"/>
          <p:nvPr/>
        </p:nvSpPr>
        <p:spPr>
          <a:xfrm>
            <a:off x="7287480" y="3654176"/>
            <a:ext cx="64875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7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BBE4D39-0659-4307-9F90-6CC753B5459B}"/>
              </a:ext>
            </a:extLst>
          </p:cNvPr>
          <p:cNvSpPr txBox="1"/>
          <p:nvPr/>
        </p:nvSpPr>
        <p:spPr>
          <a:xfrm>
            <a:off x="7287480" y="5273285"/>
            <a:ext cx="648757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2">
            <a:extLst>
              <a:ext uri="{FF2B5EF4-FFF2-40B4-BE49-F238E27FC236}">
                <a16:creationId xmlns:a16="http://schemas.microsoft.com/office/drawing/2014/main" id="{3749CC97-5051-4C5F-8D8D-0B67D48CF9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7869619"/>
              </p:ext>
            </p:extLst>
          </p:nvPr>
        </p:nvGraphicFramePr>
        <p:xfrm>
          <a:off x="906449" y="2225064"/>
          <a:ext cx="6220747" cy="352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entagon 5">
            <a:extLst>
              <a:ext uri="{FF2B5EF4-FFF2-40B4-BE49-F238E27FC236}">
                <a16:creationId xmlns:a16="http://schemas.microsoft.com/office/drawing/2014/main" id="{4EA7FBBA-243D-4F4D-AAF6-612936EE9828}"/>
              </a:ext>
            </a:extLst>
          </p:cNvPr>
          <p:cNvSpPr/>
          <p:nvPr/>
        </p:nvSpPr>
        <p:spPr>
          <a:xfrm rot="5400000">
            <a:off x="1503954" y="2376623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F81F37-4F69-4EA8-9A69-55181278CE8E}"/>
              </a:ext>
            </a:extLst>
          </p:cNvPr>
          <p:cNvSpPr txBox="1"/>
          <p:nvPr/>
        </p:nvSpPr>
        <p:spPr>
          <a:xfrm>
            <a:off x="1539356" y="2343374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70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1FC0A474-015B-4304-A93F-4604B4E534B6}"/>
              </a:ext>
            </a:extLst>
          </p:cNvPr>
          <p:cNvSpPr/>
          <p:nvPr/>
        </p:nvSpPr>
        <p:spPr>
          <a:xfrm rot="5400000">
            <a:off x="5860654" y="2107472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232AED-2BF0-4705-938A-4A1AF4EC50E3}"/>
              </a:ext>
            </a:extLst>
          </p:cNvPr>
          <p:cNvSpPr txBox="1"/>
          <p:nvPr/>
        </p:nvSpPr>
        <p:spPr>
          <a:xfrm>
            <a:off x="5896056" y="2074223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ntagon 11">
            <a:extLst>
              <a:ext uri="{FF2B5EF4-FFF2-40B4-BE49-F238E27FC236}">
                <a16:creationId xmlns:a16="http://schemas.microsoft.com/office/drawing/2014/main" id="{6D69CD95-D445-48EC-A44D-BF61388E2A72}"/>
              </a:ext>
            </a:extLst>
          </p:cNvPr>
          <p:cNvSpPr/>
          <p:nvPr/>
        </p:nvSpPr>
        <p:spPr>
          <a:xfrm rot="16200000">
            <a:off x="4413342" y="4604233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25EBF5-F2B0-4365-A98B-8D387D745FC5}"/>
              </a:ext>
            </a:extLst>
          </p:cNvPr>
          <p:cNvSpPr txBox="1"/>
          <p:nvPr/>
        </p:nvSpPr>
        <p:spPr>
          <a:xfrm>
            <a:off x="4465008" y="4818861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17">
            <a:extLst>
              <a:ext uri="{FF2B5EF4-FFF2-40B4-BE49-F238E27FC236}">
                <a16:creationId xmlns:a16="http://schemas.microsoft.com/office/drawing/2014/main" id="{C656494C-7FF8-4E2E-8171-30E312E2EFD6}"/>
              </a:ext>
            </a:extLst>
          </p:cNvPr>
          <p:cNvGrpSpPr/>
          <p:nvPr/>
        </p:nvGrpSpPr>
        <p:grpSpPr>
          <a:xfrm>
            <a:off x="3032374" y="5842910"/>
            <a:ext cx="3165934" cy="276999"/>
            <a:chOff x="1392610" y="5787166"/>
            <a:chExt cx="3165934" cy="276999"/>
          </a:xfrm>
        </p:grpSpPr>
        <p:grpSp>
          <p:nvGrpSpPr>
            <p:cNvPr id="11" name="Group 34">
              <a:extLst>
                <a:ext uri="{FF2B5EF4-FFF2-40B4-BE49-F238E27FC236}">
                  <a16:creationId xmlns:a16="http://schemas.microsoft.com/office/drawing/2014/main" id="{C5709825-9A8D-4448-B49A-93A76EC9A4E7}"/>
                </a:ext>
              </a:extLst>
            </p:cNvPr>
            <p:cNvGrpSpPr/>
            <p:nvPr/>
          </p:nvGrpSpPr>
          <p:grpSpPr>
            <a:xfrm>
              <a:off x="1392610" y="5787166"/>
              <a:ext cx="1038622" cy="276999"/>
              <a:chOff x="4572000" y="1295103"/>
              <a:chExt cx="1038622" cy="276999"/>
            </a:xfrm>
          </p:grpSpPr>
          <p:sp>
            <p:nvSpPr>
              <p:cNvPr id="18" name="Rectangle 35">
                <a:extLst>
                  <a:ext uri="{FF2B5EF4-FFF2-40B4-BE49-F238E27FC236}">
                    <a16:creationId xmlns:a16="http://schemas.microsoft.com/office/drawing/2014/main" id="{914244C0-D1F6-42F0-8977-DFC85BC83EBE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4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Box 12">
                <a:extLst>
                  <a:ext uri="{FF2B5EF4-FFF2-40B4-BE49-F238E27FC236}">
                    <a16:creationId xmlns:a16="http://schemas.microsoft.com/office/drawing/2014/main" id="{CE0D4BCC-4435-45B9-9393-6B73BA971AC3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Group 37">
              <a:extLst>
                <a:ext uri="{FF2B5EF4-FFF2-40B4-BE49-F238E27FC236}">
                  <a16:creationId xmlns:a16="http://schemas.microsoft.com/office/drawing/2014/main" id="{A58F9F48-9355-4682-85AD-77593619C979}"/>
                </a:ext>
              </a:extLst>
            </p:cNvPr>
            <p:cNvGrpSpPr/>
            <p:nvPr/>
          </p:nvGrpSpPr>
          <p:grpSpPr>
            <a:xfrm>
              <a:off x="2456266" y="5787166"/>
              <a:ext cx="1038622" cy="276999"/>
              <a:chOff x="4572000" y="1295103"/>
              <a:chExt cx="1038622" cy="276999"/>
            </a:xfrm>
          </p:grpSpPr>
          <p:sp>
            <p:nvSpPr>
              <p:cNvPr id="16" name="Rectangle 38">
                <a:extLst>
                  <a:ext uri="{FF2B5EF4-FFF2-40B4-BE49-F238E27FC236}">
                    <a16:creationId xmlns:a16="http://schemas.microsoft.com/office/drawing/2014/main" id="{F32A13D3-9210-4519-B60B-D0D3E106F613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3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15B3A1-E8B1-4549-80B1-A2A427F0D207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Group 40">
              <a:extLst>
                <a:ext uri="{FF2B5EF4-FFF2-40B4-BE49-F238E27FC236}">
                  <a16:creationId xmlns:a16="http://schemas.microsoft.com/office/drawing/2014/main" id="{7FA44A4B-9856-42F7-9335-4CBB250B4C76}"/>
                </a:ext>
              </a:extLst>
            </p:cNvPr>
            <p:cNvGrpSpPr/>
            <p:nvPr/>
          </p:nvGrpSpPr>
          <p:grpSpPr>
            <a:xfrm>
              <a:off x="3519922" y="5787166"/>
              <a:ext cx="1038622" cy="276999"/>
              <a:chOff x="4572000" y="1295103"/>
              <a:chExt cx="1038622" cy="276999"/>
            </a:xfrm>
          </p:grpSpPr>
          <p:sp>
            <p:nvSpPr>
              <p:cNvPr id="14" name="Rectangle 41">
                <a:extLst>
                  <a:ext uri="{FF2B5EF4-FFF2-40B4-BE49-F238E27FC236}">
                    <a16:creationId xmlns:a16="http://schemas.microsoft.com/office/drawing/2014/main" id="{7E06CAC6-86AB-4B81-916C-3B19B7A1EECE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2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AF34C39-0955-4D83-B502-140C3C071B11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4379D61-A4DF-4E0B-9F31-CAB6825A8D22}"/>
              </a:ext>
            </a:extLst>
          </p:cNvPr>
          <p:cNvSpPr txBox="1"/>
          <p:nvPr/>
        </p:nvSpPr>
        <p:spPr>
          <a:xfrm>
            <a:off x="5280151" y="4841187"/>
            <a:ext cx="147169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C0A2591-8A02-478F-9ABC-0A5EC0E27BC5}"/>
              </a:ext>
            </a:extLst>
          </p:cNvPr>
          <p:cNvSpPr txBox="1"/>
          <p:nvPr/>
        </p:nvSpPr>
        <p:spPr>
          <a:xfrm>
            <a:off x="4163861" y="2027219"/>
            <a:ext cx="16353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F89915-C397-4881-A1AF-4A5E638FDE70}"/>
              </a:ext>
            </a:extLst>
          </p:cNvPr>
          <p:cNvSpPr txBox="1"/>
          <p:nvPr/>
        </p:nvSpPr>
        <p:spPr>
          <a:xfrm>
            <a:off x="2411689" y="2309433"/>
            <a:ext cx="16353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grpSp>
        <p:nvGrpSpPr>
          <p:cNvPr id="23" name="Group 25">
            <a:extLst>
              <a:ext uri="{FF2B5EF4-FFF2-40B4-BE49-F238E27FC236}">
                <a16:creationId xmlns:a16="http://schemas.microsoft.com/office/drawing/2014/main" id="{46ECEAFE-FE26-4C2E-A53D-62B6ABE95517}"/>
              </a:ext>
            </a:extLst>
          </p:cNvPr>
          <p:cNvGrpSpPr/>
          <p:nvPr/>
        </p:nvGrpSpPr>
        <p:grpSpPr>
          <a:xfrm>
            <a:off x="8079894" y="1730907"/>
            <a:ext cx="3205659" cy="1116155"/>
            <a:chOff x="6479690" y="2110179"/>
            <a:chExt cx="2052751" cy="111615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16B78C-1542-47A1-8AA5-334F990D558D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BED50CB-2F8A-4074-B1E4-A89CF51D1490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Oval 51">
            <a:extLst>
              <a:ext uri="{FF2B5EF4-FFF2-40B4-BE49-F238E27FC236}">
                <a16:creationId xmlns:a16="http://schemas.microsoft.com/office/drawing/2014/main" id="{D8224B18-46F9-4C25-8E26-97078F88BEA1}"/>
              </a:ext>
            </a:extLst>
          </p:cNvPr>
          <p:cNvSpPr/>
          <p:nvPr/>
        </p:nvSpPr>
        <p:spPr>
          <a:xfrm>
            <a:off x="7270853" y="1956290"/>
            <a:ext cx="665384" cy="66538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8" name="Group 54">
            <a:extLst>
              <a:ext uri="{FF2B5EF4-FFF2-40B4-BE49-F238E27FC236}">
                <a16:creationId xmlns:a16="http://schemas.microsoft.com/office/drawing/2014/main" id="{2FF88A24-ECAF-44FE-8CD7-716900F97315}"/>
              </a:ext>
            </a:extLst>
          </p:cNvPr>
          <p:cNvGrpSpPr/>
          <p:nvPr/>
        </p:nvGrpSpPr>
        <p:grpSpPr>
          <a:xfrm>
            <a:off x="8079894" y="3350016"/>
            <a:ext cx="3205659" cy="1116155"/>
            <a:chOff x="6479690" y="2110179"/>
            <a:chExt cx="2052751" cy="111615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D0D90B-376E-4CA4-AC59-7394FA2E35D1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6E8C35-64E0-4679-896A-7E98D3A0D146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Oval 56">
            <a:extLst>
              <a:ext uri="{FF2B5EF4-FFF2-40B4-BE49-F238E27FC236}">
                <a16:creationId xmlns:a16="http://schemas.microsoft.com/office/drawing/2014/main" id="{3A6668F3-903A-478A-91C7-0F59720B3052}"/>
              </a:ext>
            </a:extLst>
          </p:cNvPr>
          <p:cNvSpPr/>
          <p:nvPr/>
        </p:nvSpPr>
        <p:spPr>
          <a:xfrm>
            <a:off x="7270853" y="3575399"/>
            <a:ext cx="665384" cy="66538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33" name="Group 61">
            <a:extLst>
              <a:ext uri="{FF2B5EF4-FFF2-40B4-BE49-F238E27FC236}">
                <a16:creationId xmlns:a16="http://schemas.microsoft.com/office/drawing/2014/main" id="{693378BF-7185-495F-9C2A-9C3892E905C1}"/>
              </a:ext>
            </a:extLst>
          </p:cNvPr>
          <p:cNvGrpSpPr/>
          <p:nvPr/>
        </p:nvGrpSpPr>
        <p:grpSpPr>
          <a:xfrm>
            <a:off x="8079894" y="4969125"/>
            <a:ext cx="3205659" cy="1116155"/>
            <a:chOff x="6479690" y="2110179"/>
            <a:chExt cx="2052751" cy="111615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718B05E-24C1-4ED9-BB13-58265EE75FF3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519405-AD14-42DB-8864-13D1128F9CB9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Oval 63">
            <a:extLst>
              <a:ext uri="{FF2B5EF4-FFF2-40B4-BE49-F238E27FC236}">
                <a16:creationId xmlns:a16="http://schemas.microsoft.com/office/drawing/2014/main" id="{DBD99B6A-8C03-490A-81CC-A82618A3351C}"/>
              </a:ext>
            </a:extLst>
          </p:cNvPr>
          <p:cNvSpPr/>
          <p:nvPr/>
        </p:nvSpPr>
        <p:spPr>
          <a:xfrm>
            <a:off x="7270853" y="5194508"/>
            <a:ext cx="665384" cy="66538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178002-1CB9-40CF-90A3-ACB0D228D400}"/>
              </a:ext>
            </a:extLst>
          </p:cNvPr>
          <p:cNvSpPr/>
          <p:nvPr/>
        </p:nvSpPr>
        <p:spPr>
          <a:xfrm>
            <a:off x="5795515" y="203479"/>
            <a:ext cx="6238351" cy="6451042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3">
            <a:extLst>
              <a:ext uri="{FF2B5EF4-FFF2-40B4-BE49-F238E27FC236}">
                <a16:creationId xmlns:a16="http://schemas.microsoft.com/office/drawing/2014/main" id="{0F04908F-C120-44F7-ABAE-888F99467485}"/>
              </a:ext>
            </a:extLst>
          </p:cNvPr>
          <p:cNvSpPr/>
          <p:nvPr/>
        </p:nvSpPr>
        <p:spPr>
          <a:xfrm>
            <a:off x="6150166" y="3332285"/>
            <a:ext cx="5478416" cy="2954215"/>
          </a:xfrm>
          <a:prstGeom prst="roundRect">
            <a:avLst>
              <a:gd name="adj" fmla="val 7143"/>
            </a:avLst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8FC9A3D0-AE62-4BD8-AC39-DFE1AF3E0FF6}"/>
              </a:ext>
            </a:extLst>
          </p:cNvPr>
          <p:cNvSpPr>
            <a:spLocks noChangeAspect="1"/>
          </p:cNvSpPr>
          <p:nvPr/>
        </p:nvSpPr>
        <p:spPr>
          <a:xfrm>
            <a:off x="9093030" y="518717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29B02CEE-35AB-4703-931E-DB82F9B4ED1C}"/>
              </a:ext>
            </a:extLst>
          </p:cNvPr>
          <p:cNvSpPr>
            <a:spLocks noChangeAspect="1"/>
          </p:cNvSpPr>
          <p:nvPr/>
        </p:nvSpPr>
        <p:spPr>
          <a:xfrm>
            <a:off x="6837855" y="518717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F3C40F-6BDD-4BDC-A9F0-0C91F161CF8E}"/>
              </a:ext>
            </a:extLst>
          </p:cNvPr>
          <p:cNvSpPr txBox="1"/>
          <p:nvPr/>
        </p:nvSpPr>
        <p:spPr>
          <a:xfrm>
            <a:off x="7357146" y="494701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14E08C-3BE9-4C71-8979-033122A72FFE}"/>
              </a:ext>
            </a:extLst>
          </p:cNvPr>
          <p:cNvSpPr txBox="1"/>
          <p:nvPr/>
        </p:nvSpPr>
        <p:spPr>
          <a:xfrm>
            <a:off x="9778434" y="496642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>
                    <a:lumMod val="9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>
                  <a:lumMod val="9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09DC4-DA61-4FB2-A222-36AD77B672A9}"/>
              </a:ext>
            </a:extLst>
          </p:cNvPr>
          <p:cNvSpPr txBox="1"/>
          <p:nvPr/>
        </p:nvSpPr>
        <p:spPr>
          <a:xfrm>
            <a:off x="8434045" y="3608369"/>
            <a:ext cx="286629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EAA3C4-4A6A-4996-B9C0-1DDEB657B23D}"/>
              </a:ext>
            </a:extLst>
          </p:cNvPr>
          <p:cNvSpPr txBox="1"/>
          <p:nvPr/>
        </p:nvSpPr>
        <p:spPr>
          <a:xfrm>
            <a:off x="6265815" y="669125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C96AB7-9EBF-423B-B4DE-1D718F119FBA}"/>
              </a:ext>
            </a:extLst>
          </p:cNvPr>
          <p:cNvSpPr txBox="1"/>
          <p:nvPr/>
        </p:nvSpPr>
        <p:spPr>
          <a:xfrm>
            <a:off x="6265815" y="1356338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F884BE-9EBA-4C3F-A07A-2B0144FA2716}"/>
              </a:ext>
            </a:extLst>
          </p:cNvPr>
          <p:cNvSpPr txBox="1"/>
          <p:nvPr/>
        </p:nvSpPr>
        <p:spPr>
          <a:xfrm>
            <a:off x="6265815" y="412799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Donut 24">
            <a:extLst>
              <a:ext uri="{FF2B5EF4-FFF2-40B4-BE49-F238E27FC236}">
                <a16:creationId xmlns:a16="http://schemas.microsoft.com/office/drawing/2014/main" id="{38F70D58-2FD8-43DE-BB92-36B2D5CEE4C5}"/>
              </a:ext>
            </a:extLst>
          </p:cNvPr>
          <p:cNvSpPr/>
          <p:nvPr/>
        </p:nvSpPr>
        <p:spPr>
          <a:xfrm>
            <a:off x="6880160" y="3653243"/>
            <a:ext cx="901422" cy="90875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1">
            <a:extLst>
              <a:ext uri="{FF2B5EF4-FFF2-40B4-BE49-F238E27FC236}">
                <a16:creationId xmlns:a16="http://schemas.microsoft.com/office/drawing/2014/main" id="{94E88C06-079B-4A81-B3BA-F072E895A619}"/>
              </a:ext>
            </a:extLst>
          </p:cNvPr>
          <p:cNvGrpSpPr/>
          <p:nvPr/>
        </p:nvGrpSpPr>
        <p:grpSpPr>
          <a:xfrm>
            <a:off x="6285006" y="2438154"/>
            <a:ext cx="3260572" cy="3004157"/>
            <a:chOff x="8843568" y="2280401"/>
            <a:chExt cx="3260572" cy="3004157"/>
          </a:xfrm>
          <a:solidFill>
            <a:schemeClr val="accent4"/>
          </a:solidFill>
        </p:grpSpPr>
        <p:sp>
          <p:nvSpPr>
            <p:cNvPr id="44" name="Freeform: Shape 2">
              <a:extLst>
                <a:ext uri="{FF2B5EF4-FFF2-40B4-BE49-F238E27FC236}">
                  <a16:creationId xmlns:a16="http://schemas.microsoft.com/office/drawing/2014/main" id="{6D747EE8-ECA8-43A6-AAC1-D217AAC879C3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Arrow: Pentagon 3">
              <a:extLst>
                <a:ext uri="{FF2B5EF4-FFF2-40B4-BE49-F238E27FC236}">
                  <a16:creationId xmlns:a16="http://schemas.microsoft.com/office/drawing/2014/main" id="{A05CC4A0-F3F8-4C3A-AD4C-77D18BDE6F2E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">
              <a:extLst>
                <a:ext uri="{FF2B5EF4-FFF2-40B4-BE49-F238E27FC236}">
                  <a16:creationId xmlns:a16="http://schemas.microsoft.com/office/drawing/2014/main" id="{32A91FE6-7A9C-4957-A9D1-DBC9990A660D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5">
            <a:extLst>
              <a:ext uri="{FF2B5EF4-FFF2-40B4-BE49-F238E27FC236}">
                <a16:creationId xmlns:a16="http://schemas.microsoft.com/office/drawing/2014/main" id="{92EE0B8A-42D2-45AD-9858-221CE9B87D8A}"/>
              </a:ext>
            </a:extLst>
          </p:cNvPr>
          <p:cNvGrpSpPr/>
          <p:nvPr/>
        </p:nvGrpSpPr>
        <p:grpSpPr>
          <a:xfrm flipH="1">
            <a:off x="2646422" y="2438154"/>
            <a:ext cx="3260572" cy="3004157"/>
            <a:chOff x="8843568" y="2280401"/>
            <a:chExt cx="3260572" cy="3004157"/>
          </a:xfrm>
          <a:solidFill>
            <a:schemeClr val="accent1"/>
          </a:solidFill>
        </p:grpSpPr>
        <p:sp>
          <p:nvSpPr>
            <p:cNvPr id="48" name="Freeform: Shape 6">
              <a:extLst>
                <a:ext uri="{FF2B5EF4-FFF2-40B4-BE49-F238E27FC236}">
                  <a16:creationId xmlns:a16="http://schemas.microsoft.com/office/drawing/2014/main" id="{DF280E68-3B4A-4389-A0E1-24787E0968E7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row: Pentagon 7">
              <a:extLst>
                <a:ext uri="{FF2B5EF4-FFF2-40B4-BE49-F238E27FC236}">
                  <a16:creationId xmlns:a16="http://schemas.microsoft.com/office/drawing/2014/main" id="{669A033C-CBFD-4439-8732-72327271B156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8">
              <a:extLst>
                <a:ext uri="{FF2B5EF4-FFF2-40B4-BE49-F238E27FC236}">
                  <a16:creationId xmlns:a16="http://schemas.microsoft.com/office/drawing/2014/main" id="{2B6277C4-1742-4CE1-9D3E-FF0B43923AE2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Diamond 9">
            <a:extLst>
              <a:ext uri="{FF2B5EF4-FFF2-40B4-BE49-F238E27FC236}">
                <a16:creationId xmlns:a16="http://schemas.microsoft.com/office/drawing/2014/main" id="{CCB2590A-9A3D-4105-9E7B-5C9714EAAB0F}"/>
              </a:ext>
            </a:extLst>
          </p:cNvPr>
          <p:cNvSpPr/>
          <p:nvPr/>
        </p:nvSpPr>
        <p:spPr>
          <a:xfrm>
            <a:off x="4744915" y="2573215"/>
            <a:ext cx="2702170" cy="2702170"/>
          </a:xfrm>
          <a:prstGeom prst="diamond">
            <a:avLst/>
          </a:prstGeom>
          <a:solidFill>
            <a:schemeClr val="bg1"/>
          </a:solidFill>
          <a:ln w="349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그룹 28">
            <a:extLst>
              <a:ext uri="{FF2B5EF4-FFF2-40B4-BE49-F238E27FC236}">
                <a16:creationId xmlns:a16="http://schemas.microsoft.com/office/drawing/2014/main" id="{EAA66372-3380-4725-BF56-9133ADC0E6FE}"/>
              </a:ext>
            </a:extLst>
          </p:cNvPr>
          <p:cNvGrpSpPr/>
          <p:nvPr/>
        </p:nvGrpSpPr>
        <p:grpSpPr>
          <a:xfrm>
            <a:off x="4993966" y="3307497"/>
            <a:ext cx="2204069" cy="1233607"/>
            <a:chOff x="4991101" y="3344341"/>
            <a:chExt cx="2204069" cy="123360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C1A0CB5-55F3-42A4-9025-8772DC72733A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WHAT ?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7B2F69C-7800-4846-BA7F-B2E31561778A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014629F-D14A-45FD-8BAD-E94B8A560E24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Audience</a:t>
              </a:r>
            </a:p>
          </p:txBody>
        </p:sp>
      </p:grpSp>
      <p:grpSp>
        <p:nvGrpSpPr>
          <p:cNvPr id="56" name="Group 14">
            <a:extLst>
              <a:ext uri="{FF2B5EF4-FFF2-40B4-BE49-F238E27FC236}">
                <a16:creationId xmlns:a16="http://schemas.microsoft.com/office/drawing/2014/main" id="{3F6F37A4-1BBF-4FA2-BAF2-10855FF3F30D}"/>
              </a:ext>
            </a:extLst>
          </p:cNvPr>
          <p:cNvGrpSpPr/>
          <p:nvPr/>
        </p:nvGrpSpPr>
        <p:grpSpPr>
          <a:xfrm>
            <a:off x="1735166" y="1784736"/>
            <a:ext cx="1989414" cy="863315"/>
            <a:chOff x="993672" y="3698889"/>
            <a:chExt cx="1998939" cy="86331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34E1147-AD73-4A99-A20F-2FD285C78B8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DAAFD6C-8B27-4F30-962C-A6A371ABD7D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17">
            <a:extLst>
              <a:ext uri="{FF2B5EF4-FFF2-40B4-BE49-F238E27FC236}">
                <a16:creationId xmlns:a16="http://schemas.microsoft.com/office/drawing/2014/main" id="{E361696A-F912-42C0-9130-485A04B3DE7B}"/>
              </a:ext>
            </a:extLst>
          </p:cNvPr>
          <p:cNvGrpSpPr/>
          <p:nvPr/>
        </p:nvGrpSpPr>
        <p:grpSpPr>
          <a:xfrm>
            <a:off x="563085" y="3524192"/>
            <a:ext cx="1989414" cy="863315"/>
            <a:chOff x="993672" y="3698889"/>
            <a:chExt cx="1998939" cy="863315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0680585-3A40-4139-9E30-7B58691DAC9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D46D055-2908-4CB3-8A4E-E247E4784B4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20">
            <a:extLst>
              <a:ext uri="{FF2B5EF4-FFF2-40B4-BE49-F238E27FC236}">
                <a16:creationId xmlns:a16="http://schemas.microsoft.com/office/drawing/2014/main" id="{0DE0D99C-89EB-4F94-857C-90EDEEC51CF1}"/>
              </a:ext>
            </a:extLst>
          </p:cNvPr>
          <p:cNvGrpSpPr/>
          <p:nvPr/>
        </p:nvGrpSpPr>
        <p:grpSpPr>
          <a:xfrm>
            <a:off x="1735166" y="5263648"/>
            <a:ext cx="1989414" cy="863315"/>
            <a:chOff x="993672" y="3698889"/>
            <a:chExt cx="1998939" cy="86331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F0B85C9-C355-4B80-B4D8-B51CAB107FD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30C4F1A-2344-4430-AC82-4ECE8EBADDA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23">
            <a:extLst>
              <a:ext uri="{FF2B5EF4-FFF2-40B4-BE49-F238E27FC236}">
                <a16:creationId xmlns:a16="http://schemas.microsoft.com/office/drawing/2014/main" id="{28E92B22-6262-430B-BDB5-4C5478A96D88}"/>
              </a:ext>
            </a:extLst>
          </p:cNvPr>
          <p:cNvGrpSpPr/>
          <p:nvPr/>
        </p:nvGrpSpPr>
        <p:grpSpPr>
          <a:xfrm>
            <a:off x="8512904" y="1784736"/>
            <a:ext cx="1989414" cy="863315"/>
            <a:chOff x="993672" y="3698889"/>
            <a:chExt cx="1998939" cy="86331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90C93B5-4F37-48BE-AB4B-CAFE2A366CB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F0C6653-8668-496D-8CED-685272EFC19E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26">
            <a:extLst>
              <a:ext uri="{FF2B5EF4-FFF2-40B4-BE49-F238E27FC236}">
                <a16:creationId xmlns:a16="http://schemas.microsoft.com/office/drawing/2014/main" id="{EA536B6F-843D-4DA5-9492-F912CD88C157}"/>
              </a:ext>
            </a:extLst>
          </p:cNvPr>
          <p:cNvGrpSpPr/>
          <p:nvPr/>
        </p:nvGrpSpPr>
        <p:grpSpPr>
          <a:xfrm>
            <a:off x="9630021" y="3524192"/>
            <a:ext cx="1989414" cy="863315"/>
            <a:chOff x="993672" y="3698889"/>
            <a:chExt cx="1998939" cy="86331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505BE9A-4081-4947-8E5A-4C8C98C95435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05ABBE5-6707-4613-9F82-4EC9ECE1699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29">
            <a:extLst>
              <a:ext uri="{FF2B5EF4-FFF2-40B4-BE49-F238E27FC236}">
                <a16:creationId xmlns:a16="http://schemas.microsoft.com/office/drawing/2014/main" id="{9F3C356C-C4D6-470E-9281-81270DF0C929}"/>
              </a:ext>
            </a:extLst>
          </p:cNvPr>
          <p:cNvGrpSpPr/>
          <p:nvPr/>
        </p:nvGrpSpPr>
        <p:grpSpPr>
          <a:xfrm>
            <a:off x="8512904" y="5263648"/>
            <a:ext cx="1989414" cy="863315"/>
            <a:chOff x="993672" y="3698889"/>
            <a:chExt cx="1998939" cy="863315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E7AEB25-81FB-4E3D-9A98-F8F131EE520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8947ADD-29B0-4DB8-81C0-8213F4E5F49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473A9C-894E-48AB-9BD6-B07141277321}"/>
              </a:ext>
            </a:extLst>
          </p:cNvPr>
          <p:cNvGrpSpPr/>
          <p:nvPr/>
        </p:nvGrpSpPr>
        <p:grpSpPr>
          <a:xfrm>
            <a:off x="6829343" y="1760117"/>
            <a:ext cx="3420000" cy="923330"/>
            <a:chOff x="2551706" y="4283314"/>
            <a:chExt cx="1403938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B676883-7F07-4C29-A029-BFFB3E34634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D9CEE40-C9F7-4E36-9CF7-8E061D37D75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30606DF-C0FA-4DC5-B0BA-06B155297EEC}"/>
              </a:ext>
            </a:extLst>
          </p:cNvPr>
          <p:cNvGrpSpPr/>
          <p:nvPr/>
        </p:nvGrpSpPr>
        <p:grpSpPr>
          <a:xfrm>
            <a:off x="7643644" y="2707209"/>
            <a:ext cx="3420000" cy="923330"/>
            <a:chOff x="2551706" y="4283314"/>
            <a:chExt cx="1403938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E868FF-F53F-4C74-942C-2D69E48E50F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446F6C0-98E0-4EF4-8A62-5D75A5BE134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ED5EFB5F-D2C3-4E2A-B7DD-D04187DACA65}"/>
              </a:ext>
            </a:extLst>
          </p:cNvPr>
          <p:cNvGrpSpPr/>
          <p:nvPr/>
        </p:nvGrpSpPr>
        <p:grpSpPr>
          <a:xfrm>
            <a:off x="7701762" y="4360491"/>
            <a:ext cx="3420000" cy="923330"/>
            <a:chOff x="2551706" y="4283314"/>
            <a:chExt cx="1403938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1C8FF36-AACA-48EF-AAA1-915D85368F2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15EF10-862C-4CFF-B31D-0BABA8BA930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CA03276-45CE-4DB1-8194-AC3301DEBEEA}"/>
              </a:ext>
            </a:extLst>
          </p:cNvPr>
          <p:cNvGrpSpPr/>
          <p:nvPr/>
        </p:nvGrpSpPr>
        <p:grpSpPr>
          <a:xfrm>
            <a:off x="852854" y="2707209"/>
            <a:ext cx="3420000" cy="923330"/>
            <a:chOff x="2551706" y="4283314"/>
            <a:chExt cx="1403938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82D9E2-BD5E-4D7B-9E09-A3A8D11302A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BADE48-E014-4722-8E39-04E97843365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FA54803B-CF6C-44EA-8029-846B095449A8}"/>
              </a:ext>
            </a:extLst>
          </p:cNvPr>
          <p:cNvGrpSpPr/>
          <p:nvPr/>
        </p:nvGrpSpPr>
        <p:grpSpPr>
          <a:xfrm>
            <a:off x="852854" y="4360491"/>
            <a:ext cx="3420000" cy="923330"/>
            <a:chOff x="2551706" y="4283314"/>
            <a:chExt cx="1403938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6CD2A8-0F6A-449C-877A-71336906A34D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5EDCD0-218C-407A-A6C4-5C8876FC857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E5362183-395C-409E-AE88-B476D2255766}"/>
              </a:ext>
            </a:extLst>
          </p:cNvPr>
          <p:cNvGrpSpPr/>
          <p:nvPr/>
        </p:nvGrpSpPr>
        <p:grpSpPr>
          <a:xfrm>
            <a:off x="1862163" y="5200864"/>
            <a:ext cx="3420000" cy="923330"/>
            <a:chOff x="2551706" y="4283314"/>
            <a:chExt cx="1403938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5AC923-11F6-4DC7-AFFC-755F7EC630D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5951B97-0733-4C2E-84BE-14FF91CD3DEB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3">
            <a:extLst>
              <a:ext uri="{FF2B5EF4-FFF2-40B4-BE49-F238E27FC236}">
                <a16:creationId xmlns:a16="http://schemas.microsoft.com/office/drawing/2014/main" id="{4CDAEF9C-A232-49AD-99EB-1849C779467E}"/>
              </a:ext>
            </a:extLst>
          </p:cNvPr>
          <p:cNvGrpSpPr/>
          <p:nvPr/>
        </p:nvGrpSpPr>
        <p:grpSpPr>
          <a:xfrm>
            <a:off x="4607268" y="2332616"/>
            <a:ext cx="2977467" cy="3310535"/>
            <a:chOff x="4733387" y="2304040"/>
            <a:chExt cx="2734502" cy="3040391"/>
          </a:xfrm>
        </p:grpSpPr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E41C9D61-A01F-4624-98E1-CA5007747C76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927DE425-9E14-4BEB-9277-2597FA5B6716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FF500AED-C083-4CF7-9847-F9B29A25E8E3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C4A0D577-4941-48EE-BB84-4484E271F6F6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6D80F443-B6CB-4E25-8087-6356712D7614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35873A06-7921-49C0-BE96-B7AA59AEADAD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35798DA2-C6C9-48BA-922E-1609588C2B04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AADBF12B-45ED-4EE9-BB35-ED7209CCA9E1}"/>
              </a:ext>
            </a:extLst>
          </p:cNvPr>
          <p:cNvGrpSpPr/>
          <p:nvPr/>
        </p:nvGrpSpPr>
        <p:grpSpPr>
          <a:xfrm>
            <a:off x="5568672" y="3117241"/>
            <a:ext cx="1082910" cy="1798562"/>
            <a:chOff x="5063146" y="2486637"/>
            <a:chExt cx="2093802" cy="3477515"/>
          </a:xfrm>
        </p:grpSpPr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B21CCF6C-89F1-4F50-A3B7-6C07DB852352}"/>
                </a:ext>
              </a:extLst>
            </p:cNvPr>
            <p:cNvSpPr/>
            <p:nvPr/>
          </p:nvSpPr>
          <p:spPr>
            <a:xfrm>
              <a:off x="5570246" y="5095821"/>
              <a:ext cx="1050549" cy="258137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B12E8782-2D87-4008-9570-4973DA22C2B2}"/>
                </a:ext>
              </a:extLst>
            </p:cNvPr>
            <p:cNvSpPr/>
            <p:nvPr/>
          </p:nvSpPr>
          <p:spPr>
            <a:xfrm>
              <a:off x="5738092" y="5571797"/>
              <a:ext cx="700011" cy="392355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24BEDDCB-B555-40D5-B40D-ED65B47E71C8}"/>
                </a:ext>
              </a:extLst>
            </p:cNvPr>
            <p:cNvSpPr/>
            <p:nvPr/>
          </p:nvSpPr>
          <p:spPr>
            <a:xfrm>
              <a:off x="5601138" y="5316484"/>
              <a:ext cx="979963" cy="259354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5">
              <a:extLst>
                <a:ext uri="{FF2B5EF4-FFF2-40B4-BE49-F238E27FC236}">
                  <a16:creationId xmlns:a16="http://schemas.microsoft.com/office/drawing/2014/main" id="{B155B5DC-BE18-48DA-89DB-CB6D4AE5AEF5}"/>
                </a:ext>
              </a:extLst>
            </p:cNvPr>
            <p:cNvSpPr/>
            <p:nvPr/>
          </p:nvSpPr>
          <p:spPr>
            <a:xfrm>
              <a:off x="5063146" y="2486637"/>
              <a:ext cx="2093802" cy="2632684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6">
              <a:extLst>
                <a:ext uri="{FF2B5EF4-FFF2-40B4-BE49-F238E27FC236}">
                  <a16:creationId xmlns:a16="http://schemas.microsoft.com/office/drawing/2014/main" id="{18DC3343-16C1-4C07-AD1C-13E8F463142C}"/>
                </a:ext>
              </a:extLst>
            </p:cNvPr>
            <p:cNvSpPr/>
            <p:nvPr/>
          </p:nvSpPr>
          <p:spPr>
            <a:xfrm>
              <a:off x="6139161" y="2993392"/>
              <a:ext cx="510709" cy="1050777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7">
              <a:extLst>
                <a:ext uri="{FF2B5EF4-FFF2-40B4-BE49-F238E27FC236}">
                  <a16:creationId xmlns:a16="http://schemas.microsoft.com/office/drawing/2014/main" id="{9778BA44-DE47-4D11-819B-301AD27F5A6E}"/>
                </a:ext>
              </a:extLst>
            </p:cNvPr>
            <p:cNvSpPr/>
            <p:nvPr/>
          </p:nvSpPr>
          <p:spPr>
            <a:xfrm>
              <a:off x="5559263" y="3018546"/>
              <a:ext cx="520252" cy="1029428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8">
              <a:extLst>
                <a:ext uri="{FF2B5EF4-FFF2-40B4-BE49-F238E27FC236}">
                  <a16:creationId xmlns:a16="http://schemas.microsoft.com/office/drawing/2014/main" id="{5860EE87-7BC6-4F5B-B62E-2CDE96BC64C8}"/>
                </a:ext>
              </a:extLst>
            </p:cNvPr>
            <p:cNvSpPr/>
            <p:nvPr/>
          </p:nvSpPr>
          <p:spPr>
            <a:xfrm>
              <a:off x="5456740" y="3082392"/>
              <a:ext cx="586810" cy="102909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9">
              <a:extLst>
                <a:ext uri="{FF2B5EF4-FFF2-40B4-BE49-F238E27FC236}">
                  <a16:creationId xmlns:a16="http://schemas.microsoft.com/office/drawing/2014/main" id="{47E7A58B-6C7E-436B-973A-916108171445}"/>
                </a:ext>
              </a:extLst>
            </p:cNvPr>
            <p:cNvSpPr/>
            <p:nvPr/>
          </p:nvSpPr>
          <p:spPr>
            <a:xfrm>
              <a:off x="6198079" y="3052731"/>
              <a:ext cx="557137" cy="1055288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EF6CEA-02BD-493D-A522-7D64A41A6551}"/>
              </a:ext>
            </a:extLst>
          </p:cNvPr>
          <p:cNvSpPr/>
          <p:nvPr/>
        </p:nvSpPr>
        <p:spPr>
          <a:xfrm>
            <a:off x="466689" y="436686"/>
            <a:ext cx="11258623" cy="5984629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EE268622-C5BA-45D0-9430-4A376585FE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8F0DCA6-1E50-4851-9E48-7EEFC09A4D1C}"/>
              </a:ext>
            </a:extLst>
          </p:cNvPr>
          <p:cNvSpPr/>
          <p:nvPr/>
        </p:nvSpPr>
        <p:spPr>
          <a:xfrm>
            <a:off x="7169147" y="861293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ctr"/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9EDC9C1-43B9-4B6B-A059-1E1A586FCF38}"/>
              </a:ext>
            </a:extLst>
          </p:cNvPr>
          <p:cNvSpPr/>
          <p:nvPr/>
        </p:nvSpPr>
        <p:spPr>
          <a:xfrm>
            <a:off x="7169147" y="169798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ctr"/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C29ED9-E068-4051-BD36-A7BEEA7B79AA}"/>
              </a:ext>
            </a:extLst>
          </p:cNvPr>
          <p:cNvSpPr txBox="1"/>
          <p:nvPr/>
        </p:nvSpPr>
        <p:spPr>
          <a:xfrm>
            <a:off x="800729" y="5551580"/>
            <a:ext cx="43968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Layout</a:t>
            </a:r>
          </a:p>
          <a:p>
            <a:pPr algn="l"/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tx1"/>
              </a:solidFill>
              <a:cs typeface="Arial" pitchFamily="34" charset="0"/>
            </a:endParaRPr>
          </a:p>
        </p:txBody>
      </p:sp>
      <p:grpSp>
        <p:nvGrpSpPr>
          <p:cNvPr id="17" name="Group 18">
            <a:extLst>
              <a:ext uri="{FF2B5EF4-FFF2-40B4-BE49-F238E27FC236}">
                <a16:creationId xmlns:a16="http://schemas.microsoft.com/office/drawing/2014/main" id="{3A530565-C6F9-400D-907A-B07F5A4EB78F}"/>
              </a:ext>
            </a:extLst>
          </p:cNvPr>
          <p:cNvGrpSpPr/>
          <p:nvPr/>
        </p:nvGrpSpPr>
        <p:grpSpPr>
          <a:xfrm>
            <a:off x="7420020" y="3882341"/>
            <a:ext cx="3587729" cy="2114366"/>
            <a:chOff x="4822352" y="1916832"/>
            <a:chExt cx="3422056" cy="2114366"/>
          </a:xfrm>
        </p:grpSpPr>
        <p:sp>
          <p:nvSpPr>
            <p:cNvPr id="18" name="Text Placeholder 10">
              <a:extLst>
                <a:ext uri="{FF2B5EF4-FFF2-40B4-BE49-F238E27FC236}">
                  <a16:creationId xmlns:a16="http://schemas.microsoft.com/office/drawing/2014/main" id="{5C9C49B8-794D-46C7-95A7-809D7763732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64AE98-7FF4-49B7-A9C7-FCBB8F426D1B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tx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/>
                  </a:solidFill>
                  <a:cs typeface="Arial" pitchFamily="34" charset="0"/>
                </a:rPr>
                <a:t>        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E70E8FB-2119-4FDA-BC21-E9D3B244AA63}"/>
              </a:ext>
            </a:extLst>
          </p:cNvPr>
          <p:cNvSpPr txBox="1"/>
          <p:nvPr/>
        </p:nvSpPr>
        <p:spPr>
          <a:xfrm>
            <a:off x="800729" y="677259"/>
            <a:ext cx="5271418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27A96DA-AB22-4CF7-9EB5-E548D1513B9E}"/>
              </a:ext>
            </a:extLst>
          </p:cNvPr>
          <p:cNvSpPr/>
          <p:nvPr/>
        </p:nvSpPr>
        <p:spPr>
          <a:xfrm flipH="1">
            <a:off x="950596" y="2677302"/>
            <a:ext cx="2366865" cy="2512480"/>
          </a:xfrm>
          <a:custGeom>
            <a:avLst/>
            <a:gdLst/>
            <a:ahLst/>
            <a:cxnLst/>
            <a:rect l="l" t="t" r="r" b="b"/>
            <a:pathLst>
              <a:path w="3589942" h="3810804">
                <a:moveTo>
                  <a:pt x="1527789" y="577030"/>
                </a:moveTo>
                <a:lnTo>
                  <a:pt x="2192841" y="577030"/>
                </a:lnTo>
                <a:cubicBezTo>
                  <a:pt x="2235938" y="577030"/>
                  <a:pt x="2274172" y="597851"/>
                  <a:pt x="2296194" y="631348"/>
                </a:cubicBezTo>
                <a:cubicBezTo>
                  <a:pt x="2312535" y="636505"/>
                  <a:pt x="2327209" y="646076"/>
                  <a:pt x="2340395" y="658268"/>
                </a:cubicBezTo>
                <a:lnTo>
                  <a:pt x="2784135" y="1068558"/>
                </a:lnTo>
                <a:cubicBezTo>
                  <a:pt x="2849539" y="1129032"/>
                  <a:pt x="2853536" y="1231077"/>
                  <a:pt x="2793062" y="1296481"/>
                </a:cubicBezTo>
                <a:cubicBezTo>
                  <a:pt x="2732588" y="1361884"/>
                  <a:pt x="2630543" y="1365881"/>
                  <a:pt x="2565140" y="1305407"/>
                </a:cubicBezTo>
                <a:lnTo>
                  <a:pt x="2126257" y="899607"/>
                </a:lnTo>
                <a:lnTo>
                  <a:pt x="1743614" y="899607"/>
                </a:lnTo>
                <a:lnTo>
                  <a:pt x="2286666" y="1840200"/>
                </a:lnTo>
                <a:lnTo>
                  <a:pt x="2288746" y="1846386"/>
                </a:lnTo>
                <a:lnTo>
                  <a:pt x="2725602" y="2362753"/>
                </a:lnTo>
                <a:lnTo>
                  <a:pt x="3373942" y="2362753"/>
                </a:lnTo>
                <a:cubicBezTo>
                  <a:pt x="3493236" y="2362753"/>
                  <a:pt x="3589942" y="2459459"/>
                  <a:pt x="3589942" y="2578753"/>
                </a:cubicBezTo>
                <a:cubicBezTo>
                  <a:pt x="3589942" y="2698047"/>
                  <a:pt x="3493236" y="2794753"/>
                  <a:pt x="3373942" y="2794753"/>
                </a:cubicBezTo>
                <a:lnTo>
                  <a:pt x="2653392" y="2794753"/>
                </a:lnTo>
                <a:cubicBezTo>
                  <a:pt x="2610966" y="2794753"/>
                  <a:pt x="2571398" y="2782522"/>
                  <a:pt x="2540111" y="2758089"/>
                </a:cubicBezTo>
                <a:cubicBezTo>
                  <a:pt x="2505204" y="2752485"/>
                  <a:pt x="2473368" y="2733462"/>
                  <a:pt x="2448894" y="2704534"/>
                </a:cubicBezTo>
                <a:lnTo>
                  <a:pt x="2084567" y="2273898"/>
                </a:lnTo>
                <a:lnTo>
                  <a:pt x="1418219" y="2658614"/>
                </a:lnTo>
                <a:lnTo>
                  <a:pt x="1654802" y="3541556"/>
                </a:lnTo>
                <a:cubicBezTo>
                  <a:pt x="1685155" y="3654835"/>
                  <a:pt x="1617931" y="3771271"/>
                  <a:pt x="1504652" y="3801624"/>
                </a:cubicBezTo>
                <a:lnTo>
                  <a:pt x="1497591" y="3803516"/>
                </a:lnTo>
                <a:cubicBezTo>
                  <a:pt x="1384312" y="3833869"/>
                  <a:pt x="1267875" y="3766645"/>
                  <a:pt x="1237522" y="3653366"/>
                </a:cubicBezTo>
                <a:lnTo>
                  <a:pt x="967938" y="2647263"/>
                </a:lnTo>
                <a:lnTo>
                  <a:pt x="965077" y="2629684"/>
                </a:lnTo>
                <a:lnTo>
                  <a:pt x="962568" y="2625338"/>
                </a:lnTo>
                <a:cubicBezTo>
                  <a:pt x="914145" y="2541467"/>
                  <a:pt x="942881" y="2434220"/>
                  <a:pt x="1026753" y="2385796"/>
                </a:cubicBezTo>
                <a:lnTo>
                  <a:pt x="1709051" y="1991871"/>
                </a:lnTo>
                <a:lnTo>
                  <a:pt x="1217739" y="1140893"/>
                </a:lnTo>
                <a:lnTo>
                  <a:pt x="800790" y="1504715"/>
                </a:lnTo>
                <a:cubicBezTo>
                  <a:pt x="747128" y="1551540"/>
                  <a:pt x="666088" y="1546791"/>
                  <a:pt x="618683" y="1494171"/>
                </a:cubicBezTo>
                <a:cubicBezTo>
                  <a:pt x="613095" y="1494189"/>
                  <a:pt x="608540" y="1491841"/>
                  <a:pt x="604057" y="1489253"/>
                </a:cubicBezTo>
                <a:lnTo>
                  <a:pt x="80671" y="1187076"/>
                </a:lnTo>
                <a:cubicBezTo>
                  <a:pt x="3528" y="1142537"/>
                  <a:pt x="-22903" y="1043894"/>
                  <a:pt x="21635" y="966751"/>
                </a:cubicBezTo>
                <a:cubicBezTo>
                  <a:pt x="55039" y="908894"/>
                  <a:pt x="118877" y="879562"/>
                  <a:pt x="181253" y="887301"/>
                </a:cubicBezTo>
                <a:cubicBezTo>
                  <a:pt x="202045" y="889881"/>
                  <a:pt x="222674" y="896580"/>
                  <a:pt x="241960" y="907715"/>
                </a:cubicBezTo>
                <a:lnTo>
                  <a:pt x="694745" y="1169131"/>
                </a:lnTo>
                <a:lnTo>
                  <a:pt x="1089807" y="824407"/>
                </a:lnTo>
                <a:lnTo>
                  <a:pt x="1091120" y="823658"/>
                </a:lnTo>
                <a:cubicBezTo>
                  <a:pt x="1097930" y="808830"/>
                  <a:pt x="1109754" y="796653"/>
                  <a:pt x="1124832" y="787947"/>
                </a:cubicBezTo>
                <a:lnTo>
                  <a:pt x="1457419" y="595928"/>
                </a:lnTo>
                <a:lnTo>
                  <a:pt x="1470653" y="591478"/>
                </a:lnTo>
                <a:cubicBezTo>
                  <a:pt x="1476999" y="586999"/>
                  <a:pt x="1484225" y="584203"/>
                  <a:pt x="1492334" y="584188"/>
                </a:cubicBezTo>
                <a:cubicBezTo>
                  <a:pt x="1492719" y="583883"/>
                  <a:pt x="1493138" y="583828"/>
                  <a:pt x="1493557" y="583776"/>
                </a:cubicBezTo>
                <a:lnTo>
                  <a:pt x="1494292" y="583792"/>
                </a:lnTo>
                <a:cubicBezTo>
                  <a:pt x="1504555" y="578590"/>
                  <a:pt x="1515990" y="577030"/>
                  <a:pt x="1527789" y="577030"/>
                </a:cubicBezTo>
                <a:close/>
                <a:moveTo>
                  <a:pt x="1133555" y="0"/>
                </a:moveTo>
                <a:cubicBezTo>
                  <a:pt x="1301891" y="0"/>
                  <a:pt x="1438355" y="136464"/>
                  <a:pt x="1438355" y="304800"/>
                </a:cubicBezTo>
                <a:cubicBezTo>
                  <a:pt x="1438355" y="473136"/>
                  <a:pt x="1301891" y="609600"/>
                  <a:pt x="1133555" y="609600"/>
                </a:cubicBezTo>
                <a:cubicBezTo>
                  <a:pt x="965219" y="609600"/>
                  <a:pt x="828755" y="473136"/>
                  <a:pt x="828755" y="304800"/>
                </a:cubicBezTo>
                <a:cubicBezTo>
                  <a:pt x="828755" y="136464"/>
                  <a:pt x="965219" y="0"/>
                  <a:pt x="113355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3EFB8013-A66F-4585-9216-DD554BE99F75}"/>
              </a:ext>
            </a:extLst>
          </p:cNvPr>
          <p:cNvSpPr/>
          <p:nvPr/>
        </p:nvSpPr>
        <p:spPr>
          <a:xfrm>
            <a:off x="4193464" y="3419774"/>
            <a:ext cx="720080" cy="1027536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16">
            <a:extLst>
              <a:ext uri="{FF2B5EF4-FFF2-40B4-BE49-F238E27FC236}">
                <a16:creationId xmlns:a16="http://schemas.microsoft.com/office/drawing/2014/main" id="{81EA8AF0-A39F-44C7-B3AC-D68B91B3075D}"/>
              </a:ext>
            </a:extLst>
          </p:cNvPr>
          <p:cNvSpPr/>
          <p:nvPr/>
        </p:nvSpPr>
        <p:spPr>
          <a:xfrm>
            <a:off x="5700923" y="3419774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17">
            <a:extLst>
              <a:ext uri="{FF2B5EF4-FFF2-40B4-BE49-F238E27FC236}">
                <a16:creationId xmlns:a16="http://schemas.microsoft.com/office/drawing/2014/main" id="{B89BE471-9034-413A-9A87-6CE00BE0E83C}"/>
              </a:ext>
            </a:extLst>
          </p:cNvPr>
          <p:cNvSpPr/>
          <p:nvPr/>
        </p:nvSpPr>
        <p:spPr>
          <a:xfrm>
            <a:off x="7299595" y="3419774"/>
            <a:ext cx="720080" cy="1027536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18">
            <a:extLst>
              <a:ext uri="{FF2B5EF4-FFF2-40B4-BE49-F238E27FC236}">
                <a16:creationId xmlns:a16="http://schemas.microsoft.com/office/drawing/2014/main" id="{67790DB8-45F0-4F65-87B1-C6AC4F934965}"/>
              </a:ext>
            </a:extLst>
          </p:cNvPr>
          <p:cNvSpPr/>
          <p:nvPr/>
        </p:nvSpPr>
        <p:spPr>
          <a:xfrm>
            <a:off x="8807010" y="3419774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Group 19">
            <a:extLst>
              <a:ext uri="{FF2B5EF4-FFF2-40B4-BE49-F238E27FC236}">
                <a16:creationId xmlns:a16="http://schemas.microsoft.com/office/drawing/2014/main" id="{AB922577-9141-4048-8C40-ABA81C7A2262}"/>
              </a:ext>
            </a:extLst>
          </p:cNvPr>
          <p:cNvGrpSpPr/>
          <p:nvPr/>
        </p:nvGrpSpPr>
        <p:grpSpPr>
          <a:xfrm>
            <a:off x="2818042" y="4505571"/>
            <a:ext cx="1663418" cy="1477328"/>
            <a:chOff x="2725123" y="4283314"/>
            <a:chExt cx="1292073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A9399CA-B31B-48CD-B8A3-A83F6267879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7EC007-1A3C-407E-AECB-B264ACDAF84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2">
            <a:extLst>
              <a:ext uri="{FF2B5EF4-FFF2-40B4-BE49-F238E27FC236}">
                <a16:creationId xmlns:a16="http://schemas.microsoft.com/office/drawing/2014/main" id="{E562B171-515F-4259-A9BE-D4589A559781}"/>
              </a:ext>
            </a:extLst>
          </p:cNvPr>
          <p:cNvGrpSpPr/>
          <p:nvPr/>
        </p:nvGrpSpPr>
        <p:grpSpPr>
          <a:xfrm>
            <a:off x="5898932" y="4505571"/>
            <a:ext cx="1663418" cy="1477328"/>
            <a:chOff x="2725123" y="4283314"/>
            <a:chExt cx="1292073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9662F86-6D6A-4844-B823-00CF2D20BD2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D5D4E3-AC60-44A7-9F21-39C0447BDF1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5">
            <a:extLst>
              <a:ext uri="{FF2B5EF4-FFF2-40B4-BE49-F238E27FC236}">
                <a16:creationId xmlns:a16="http://schemas.microsoft.com/office/drawing/2014/main" id="{B1BBF0EE-1523-4C3F-A754-86906E68C9E4}"/>
              </a:ext>
            </a:extLst>
          </p:cNvPr>
          <p:cNvGrpSpPr/>
          <p:nvPr/>
        </p:nvGrpSpPr>
        <p:grpSpPr>
          <a:xfrm>
            <a:off x="4358488" y="1861181"/>
            <a:ext cx="1663418" cy="1477328"/>
            <a:chOff x="2725123" y="4283314"/>
            <a:chExt cx="1292073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F3153B-C9A3-4435-BBB3-78775ADE92B2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9B29652-076B-441A-9D29-BAE4D91ED9B7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8">
            <a:extLst>
              <a:ext uri="{FF2B5EF4-FFF2-40B4-BE49-F238E27FC236}">
                <a16:creationId xmlns:a16="http://schemas.microsoft.com/office/drawing/2014/main" id="{5696D48A-3C23-409B-A509-C8C992B8CE0B}"/>
              </a:ext>
            </a:extLst>
          </p:cNvPr>
          <p:cNvGrpSpPr/>
          <p:nvPr/>
        </p:nvGrpSpPr>
        <p:grpSpPr>
          <a:xfrm>
            <a:off x="7439378" y="1861181"/>
            <a:ext cx="1663418" cy="1477328"/>
            <a:chOff x="2725123" y="4283314"/>
            <a:chExt cx="1292073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7C921A1-A54E-4BBB-BD3F-3C43B36DC18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993A7BF-D97F-47F2-A00C-7CAD35C0903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Chevron 17">
            <a:extLst>
              <a:ext uri="{FF2B5EF4-FFF2-40B4-BE49-F238E27FC236}">
                <a16:creationId xmlns:a16="http://schemas.microsoft.com/office/drawing/2014/main" id="{D0DB3EDA-8BC8-429F-A2E7-DFEF698089C7}"/>
              </a:ext>
            </a:extLst>
          </p:cNvPr>
          <p:cNvSpPr/>
          <p:nvPr/>
        </p:nvSpPr>
        <p:spPr>
          <a:xfrm>
            <a:off x="10319964" y="3419774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C44D017B-2520-4F46-9E8F-D99A3DD17234}"/>
              </a:ext>
            </a:extLst>
          </p:cNvPr>
          <p:cNvGrpSpPr/>
          <p:nvPr/>
        </p:nvGrpSpPr>
        <p:grpSpPr>
          <a:xfrm>
            <a:off x="8979820" y="4505571"/>
            <a:ext cx="1663418" cy="1477328"/>
            <a:chOff x="2725123" y="4283314"/>
            <a:chExt cx="1292073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D52262-D4EE-4509-8F73-5285725FB50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2BF07D-2B05-47E5-A603-B7C0543AF82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30">
            <a:extLst>
              <a:ext uri="{FF2B5EF4-FFF2-40B4-BE49-F238E27FC236}">
                <a16:creationId xmlns:a16="http://schemas.microsoft.com/office/drawing/2014/main" id="{6F62FE7D-2822-4578-A159-1E220DC20FE0}"/>
              </a:ext>
            </a:extLst>
          </p:cNvPr>
          <p:cNvSpPr/>
          <p:nvPr/>
        </p:nvSpPr>
        <p:spPr>
          <a:xfrm>
            <a:off x="8339965" y="377000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00ED307E-E67D-45F2-AFB0-79C78DCA7726}"/>
              </a:ext>
            </a:extLst>
          </p:cNvPr>
          <p:cNvSpPr>
            <a:spLocks noChangeAspect="1"/>
          </p:cNvSpPr>
          <p:nvPr/>
        </p:nvSpPr>
        <p:spPr>
          <a:xfrm rot="9900000">
            <a:off x="9881648" y="38155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9F5B0064-F439-487A-8B01-784E635C0103}"/>
              </a:ext>
            </a:extLst>
          </p:cNvPr>
          <p:cNvSpPr/>
          <p:nvPr/>
        </p:nvSpPr>
        <p:spPr>
          <a:xfrm>
            <a:off x="5187414" y="37987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DDCB4E13-56D4-49C2-981B-BAEFA97A1CB2}"/>
              </a:ext>
            </a:extLst>
          </p:cNvPr>
          <p:cNvSpPr/>
          <p:nvPr/>
        </p:nvSpPr>
        <p:spPr>
          <a:xfrm>
            <a:off x="3823344" y="377749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36">
            <a:extLst>
              <a:ext uri="{FF2B5EF4-FFF2-40B4-BE49-F238E27FC236}">
                <a16:creationId xmlns:a16="http://schemas.microsoft.com/office/drawing/2014/main" id="{E00FA867-7294-4605-B51E-AA9F5C2FF4D4}"/>
              </a:ext>
            </a:extLst>
          </p:cNvPr>
          <p:cNvSpPr>
            <a:spLocks noChangeAspect="1"/>
          </p:cNvSpPr>
          <p:nvPr/>
        </p:nvSpPr>
        <p:spPr>
          <a:xfrm>
            <a:off x="6812382" y="377749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1CB6B7A-B388-4247-A34A-959C1BB71204}"/>
              </a:ext>
            </a:extLst>
          </p:cNvPr>
          <p:cNvGrpSpPr/>
          <p:nvPr/>
        </p:nvGrpSpPr>
        <p:grpSpPr>
          <a:xfrm rot="21097996">
            <a:off x="6135644" y="2296076"/>
            <a:ext cx="3228188" cy="386592"/>
            <a:chOff x="6096000" y="2565301"/>
            <a:chExt cx="3228188" cy="386592"/>
          </a:xfrm>
        </p:grpSpPr>
        <p:cxnSp>
          <p:nvCxnSpPr>
            <p:cNvPr id="4" name="Straight Connector 2">
              <a:extLst>
                <a:ext uri="{FF2B5EF4-FFF2-40B4-BE49-F238E27FC236}">
                  <a16:creationId xmlns:a16="http://schemas.microsoft.com/office/drawing/2014/main" id="{6CEAC875-D99F-441C-9D7E-21DFCFC994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2758597"/>
              <a:ext cx="3228188" cy="5228"/>
            </a:xfrm>
            <a:prstGeom prst="line">
              <a:avLst/>
            </a:prstGeom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Oval 8">
              <a:extLst>
                <a:ext uri="{FF2B5EF4-FFF2-40B4-BE49-F238E27FC236}">
                  <a16:creationId xmlns:a16="http://schemas.microsoft.com/office/drawing/2014/main" id="{AC7C256F-1B6A-4859-8222-37ABB3497102}"/>
                </a:ext>
              </a:extLst>
            </p:cNvPr>
            <p:cNvSpPr/>
            <p:nvPr/>
          </p:nvSpPr>
          <p:spPr>
            <a:xfrm>
              <a:off x="7618163" y="2565301"/>
              <a:ext cx="386592" cy="386592"/>
            </a:xfrm>
            <a:prstGeom prst="ellipse">
              <a:avLst/>
            </a:prstGeom>
            <a:solidFill>
              <a:schemeClr val="tx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6" name="Straight Connector 1">
            <a:extLst>
              <a:ext uri="{FF2B5EF4-FFF2-40B4-BE49-F238E27FC236}">
                <a16:creationId xmlns:a16="http://schemas.microsoft.com/office/drawing/2014/main" id="{E124A9C4-0426-45DA-ABB3-375A930CD415}"/>
              </a:ext>
            </a:extLst>
          </p:cNvPr>
          <p:cNvCxnSpPr>
            <a:cxnSpLocks/>
            <a:stCxn id="8" idx="6"/>
            <a:endCxn id="10" idx="2"/>
          </p:cNvCxnSpPr>
          <p:nvPr/>
        </p:nvCxnSpPr>
        <p:spPr>
          <a:xfrm>
            <a:off x="1180655" y="4665219"/>
            <a:ext cx="3025458" cy="0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">
            <a:extLst>
              <a:ext uri="{FF2B5EF4-FFF2-40B4-BE49-F238E27FC236}">
                <a16:creationId xmlns:a16="http://schemas.microsoft.com/office/drawing/2014/main" id="{1D89A15F-E9B6-4C74-A478-2D7AE0F1C26D}"/>
              </a:ext>
            </a:extLst>
          </p:cNvPr>
          <p:cNvCxnSpPr>
            <a:cxnSpLocks/>
            <a:stCxn id="10" idx="7"/>
            <a:endCxn id="11" idx="3"/>
          </p:cNvCxnSpPr>
          <p:nvPr/>
        </p:nvCxnSpPr>
        <p:spPr>
          <a:xfrm flipV="1">
            <a:off x="4536090" y="2895278"/>
            <a:ext cx="1432663" cy="1633260"/>
          </a:xfrm>
          <a:prstGeom prst="line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4">
            <a:extLst>
              <a:ext uri="{FF2B5EF4-FFF2-40B4-BE49-F238E27FC236}">
                <a16:creationId xmlns:a16="http://schemas.microsoft.com/office/drawing/2014/main" id="{7ADB8A5F-78AA-471F-B95C-BA484DF1AEB2}"/>
              </a:ext>
            </a:extLst>
          </p:cNvPr>
          <p:cNvSpPr/>
          <p:nvPr/>
        </p:nvSpPr>
        <p:spPr>
          <a:xfrm>
            <a:off x="641663" y="4395723"/>
            <a:ext cx="538992" cy="538992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E91BC8DA-0728-4E4A-863E-187DCB804D2E}"/>
              </a:ext>
            </a:extLst>
          </p:cNvPr>
          <p:cNvSpPr/>
          <p:nvPr/>
        </p:nvSpPr>
        <p:spPr>
          <a:xfrm>
            <a:off x="2500088" y="4471923"/>
            <a:ext cx="386592" cy="386592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Oval 6">
            <a:extLst>
              <a:ext uri="{FF2B5EF4-FFF2-40B4-BE49-F238E27FC236}">
                <a16:creationId xmlns:a16="http://schemas.microsoft.com/office/drawing/2014/main" id="{0DE47D57-71BF-42BC-91E7-1158255620C3}"/>
              </a:ext>
            </a:extLst>
          </p:cNvPr>
          <p:cNvSpPr/>
          <p:nvPr/>
        </p:nvSpPr>
        <p:spPr>
          <a:xfrm>
            <a:off x="4206113" y="4471923"/>
            <a:ext cx="386592" cy="386592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Oval 7">
            <a:extLst>
              <a:ext uri="{FF2B5EF4-FFF2-40B4-BE49-F238E27FC236}">
                <a16:creationId xmlns:a16="http://schemas.microsoft.com/office/drawing/2014/main" id="{74FCA458-D249-4ADB-AD09-93AD75040074}"/>
              </a:ext>
            </a:extLst>
          </p:cNvPr>
          <p:cNvSpPr/>
          <p:nvPr/>
        </p:nvSpPr>
        <p:spPr>
          <a:xfrm>
            <a:off x="5912138" y="2565301"/>
            <a:ext cx="386592" cy="386592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5F4B7A8D-5B10-4400-B2F2-16EA7BE40FA2}"/>
              </a:ext>
            </a:extLst>
          </p:cNvPr>
          <p:cNvSpPr/>
          <p:nvPr/>
        </p:nvSpPr>
        <p:spPr>
          <a:xfrm>
            <a:off x="5059125" y="3518612"/>
            <a:ext cx="386592" cy="386592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A301B4D-ED0F-4169-BFC7-320879D5809A}"/>
              </a:ext>
            </a:extLst>
          </p:cNvPr>
          <p:cNvGrpSpPr/>
          <p:nvPr/>
        </p:nvGrpSpPr>
        <p:grpSpPr>
          <a:xfrm>
            <a:off x="641663" y="5128011"/>
            <a:ext cx="1984805" cy="889547"/>
            <a:chOff x="1109958" y="5132809"/>
            <a:chExt cx="1720208" cy="88954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E319E3-6F17-4A5C-B230-80D9CF3490BF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25BCBE-5D2D-41B3-A7A6-BD004BBD5EF2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452D7E5-C058-46DF-BC18-D66A5378F34B}"/>
              </a:ext>
            </a:extLst>
          </p:cNvPr>
          <p:cNvSpPr txBox="1"/>
          <p:nvPr/>
        </p:nvSpPr>
        <p:spPr>
          <a:xfrm>
            <a:off x="2399775" y="4073316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2022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A96065-A0BF-4F63-842C-799E68F8BDFB}"/>
              </a:ext>
            </a:extLst>
          </p:cNvPr>
          <p:cNvSpPr txBox="1"/>
          <p:nvPr/>
        </p:nvSpPr>
        <p:spPr>
          <a:xfrm>
            <a:off x="5514279" y="3628205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2024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3565B63-9905-45A4-A6C6-9C27825FED97}"/>
              </a:ext>
            </a:extLst>
          </p:cNvPr>
          <p:cNvSpPr txBox="1"/>
          <p:nvPr/>
        </p:nvSpPr>
        <p:spPr>
          <a:xfrm>
            <a:off x="7519454" y="2827645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2026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BB68D0-4532-4290-B998-FDA2EFF50046}"/>
              </a:ext>
            </a:extLst>
          </p:cNvPr>
          <p:cNvSpPr txBox="1"/>
          <p:nvPr/>
        </p:nvSpPr>
        <p:spPr>
          <a:xfrm>
            <a:off x="4049185" y="4050799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2023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15A8D4-1B83-43A9-8B05-5F5FB8C63F0E}"/>
              </a:ext>
            </a:extLst>
          </p:cNvPr>
          <p:cNvSpPr txBox="1"/>
          <p:nvPr/>
        </p:nvSpPr>
        <p:spPr>
          <a:xfrm>
            <a:off x="6097397" y="3081157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2025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78F777-933C-4DD5-BCDD-5CB3821F8CCC}"/>
              </a:ext>
            </a:extLst>
          </p:cNvPr>
          <p:cNvSpPr txBox="1"/>
          <p:nvPr/>
        </p:nvSpPr>
        <p:spPr>
          <a:xfrm>
            <a:off x="9417467" y="2623896"/>
            <a:ext cx="837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2027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FD9ECB3-AA71-4C98-B7F0-411C180DB5D2}"/>
              </a:ext>
            </a:extLst>
          </p:cNvPr>
          <p:cNvSpPr txBox="1"/>
          <p:nvPr/>
        </p:nvSpPr>
        <p:spPr>
          <a:xfrm>
            <a:off x="594029" y="3961272"/>
            <a:ext cx="66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2021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3" name="Group 23">
            <a:extLst>
              <a:ext uri="{FF2B5EF4-FFF2-40B4-BE49-F238E27FC236}">
                <a16:creationId xmlns:a16="http://schemas.microsoft.com/office/drawing/2014/main" id="{2169F5B8-983E-49C4-B36F-C574EE9A037D}"/>
              </a:ext>
            </a:extLst>
          </p:cNvPr>
          <p:cNvGrpSpPr/>
          <p:nvPr/>
        </p:nvGrpSpPr>
        <p:grpSpPr>
          <a:xfrm>
            <a:off x="4813850" y="4493430"/>
            <a:ext cx="3075726" cy="704881"/>
            <a:chOff x="1109958" y="5132809"/>
            <a:chExt cx="1720208" cy="7048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DB2BE86-7EF8-4F45-8B1E-B0081DEAB1E2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A7ED515-7539-4291-BFC5-C4EFF1692ACD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6" name="Group 26">
            <a:extLst>
              <a:ext uri="{FF2B5EF4-FFF2-40B4-BE49-F238E27FC236}">
                <a16:creationId xmlns:a16="http://schemas.microsoft.com/office/drawing/2014/main" id="{66489CE6-4C5E-4AFC-BF68-FF24A3E20183}"/>
              </a:ext>
            </a:extLst>
          </p:cNvPr>
          <p:cNvGrpSpPr/>
          <p:nvPr/>
        </p:nvGrpSpPr>
        <p:grpSpPr>
          <a:xfrm>
            <a:off x="3521262" y="1709627"/>
            <a:ext cx="3075726" cy="704881"/>
            <a:chOff x="1109958" y="5132809"/>
            <a:chExt cx="1720208" cy="70488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4E2AC54-A459-48B5-850E-F81F5E2C3BB1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58EA01-BCCC-417D-984A-B6B72737201A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9" name="Group 29">
            <a:extLst>
              <a:ext uri="{FF2B5EF4-FFF2-40B4-BE49-F238E27FC236}">
                <a16:creationId xmlns:a16="http://schemas.microsoft.com/office/drawing/2014/main" id="{C4B39652-1283-4B18-BB49-66323498DFAF}"/>
              </a:ext>
            </a:extLst>
          </p:cNvPr>
          <p:cNvGrpSpPr/>
          <p:nvPr/>
        </p:nvGrpSpPr>
        <p:grpSpPr>
          <a:xfrm>
            <a:off x="2521991" y="2529788"/>
            <a:ext cx="3075726" cy="704881"/>
            <a:chOff x="1109958" y="5132809"/>
            <a:chExt cx="1720208" cy="70488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1A51022-E3A3-4211-8E3E-9057AEE99A15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7115BD-967C-4DC5-AEEB-012F785873FE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2" name="Group 32">
            <a:extLst>
              <a:ext uri="{FF2B5EF4-FFF2-40B4-BE49-F238E27FC236}">
                <a16:creationId xmlns:a16="http://schemas.microsoft.com/office/drawing/2014/main" id="{2EE3B2EB-FE92-4453-8B2A-89A1CFDE93F4}"/>
              </a:ext>
            </a:extLst>
          </p:cNvPr>
          <p:cNvGrpSpPr/>
          <p:nvPr/>
        </p:nvGrpSpPr>
        <p:grpSpPr>
          <a:xfrm>
            <a:off x="1522719" y="3349950"/>
            <a:ext cx="3075726" cy="704881"/>
            <a:chOff x="1109958" y="5132809"/>
            <a:chExt cx="1720208" cy="7048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75DCF69-AEF9-4462-9967-AF904944F369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A2D727-4728-46D1-8166-F012ECE710AA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0B59FEB7-A4D4-4887-BE0B-5553F609C4CF}"/>
              </a:ext>
            </a:extLst>
          </p:cNvPr>
          <p:cNvGrpSpPr/>
          <p:nvPr/>
        </p:nvGrpSpPr>
        <p:grpSpPr>
          <a:xfrm>
            <a:off x="2829045" y="5128011"/>
            <a:ext cx="1984805" cy="889547"/>
            <a:chOff x="1109958" y="5132809"/>
            <a:chExt cx="1720208" cy="889547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FCCAFD8-6AA7-46BD-9C9C-DEB9CEA8F71A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BAEFD41-9546-4C47-A00A-6F04743154F2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8" name="Group 38">
            <a:extLst>
              <a:ext uri="{FF2B5EF4-FFF2-40B4-BE49-F238E27FC236}">
                <a16:creationId xmlns:a16="http://schemas.microsoft.com/office/drawing/2014/main" id="{1FFB0248-E9E2-40AF-B0C3-F48C787421A2}"/>
              </a:ext>
            </a:extLst>
          </p:cNvPr>
          <p:cNvGrpSpPr/>
          <p:nvPr/>
        </p:nvGrpSpPr>
        <p:grpSpPr>
          <a:xfrm>
            <a:off x="7022208" y="3251436"/>
            <a:ext cx="1984805" cy="889547"/>
            <a:chOff x="1109958" y="5132809"/>
            <a:chExt cx="1720208" cy="88954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39A5E0C-AF4C-4693-9400-62908D9509D8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08350B4-E93A-4E74-9940-7FDF2CB7C4DC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41" name="Group 41">
            <a:extLst>
              <a:ext uri="{FF2B5EF4-FFF2-40B4-BE49-F238E27FC236}">
                <a16:creationId xmlns:a16="http://schemas.microsoft.com/office/drawing/2014/main" id="{64D9F15B-358A-48D6-B2E2-8A5F3907711A}"/>
              </a:ext>
            </a:extLst>
          </p:cNvPr>
          <p:cNvGrpSpPr/>
          <p:nvPr/>
        </p:nvGrpSpPr>
        <p:grpSpPr>
          <a:xfrm>
            <a:off x="9413437" y="3054755"/>
            <a:ext cx="1984805" cy="889547"/>
            <a:chOff x="1109958" y="5132809"/>
            <a:chExt cx="1720208" cy="88954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068FB76-4D45-4D88-9077-01F27069F7F1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Get a modern PowerPoint  Presentation that is 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E234741-D478-472F-B4C0-348F1C6513DF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44" name="Group 20">
            <a:extLst>
              <a:ext uri="{FF2B5EF4-FFF2-40B4-BE49-F238E27FC236}">
                <a16:creationId xmlns:a16="http://schemas.microsoft.com/office/drawing/2014/main" id="{55508C84-8FB9-4440-95CB-2E76B456F079}"/>
              </a:ext>
            </a:extLst>
          </p:cNvPr>
          <p:cNvGrpSpPr/>
          <p:nvPr/>
        </p:nvGrpSpPr>
        <p:grpSpPr>
          <a:xfrm rot="3874959">
            <a:off x="9654327" y="785585"/>
            <a:ext cx="825717" cy="2125081"/>
            <a:chOff x="4763135" y="2911002"/>
            <a:chExt cx="1532908" cy="3945123"/>
          </a:xfrm>
        </p:grpSpPr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27EE03B5-8039-4CDF-836D-734721F28D85}"/>
                </a:ext>
              </a:extLst>
            </p:cNvPr>
            <p:cNvSpPr/>
            <p:nvPr/>
          </p:nvSpPr>
          <p:spPr>
            <a:xfrm>
              <a:off x="5142568" y="5745573"/>
              <a:ext cx="778877" cy="1110552"/>
            </a:xfrm>
            <a:custGeom>
              <a:avLst/>
              <a:gdLst>
                <a:gd name="connsiteX0" fmla="*/ 747722 w 778877"/>
                <a:gd name="connsiteY0" fmla="*/ 0 h 1110552"/>
                <a:gd name="connsiteX1" fmla="*/ 680583 w 778877"/>
                <a:gd name="connsiteY1" fmla="*/ 25833 h 1110552"/>
                <a:gd name="connsiteX2" fmla="*/ 133417 w 778877"/>
                <a:gd name="connsiteY2" fmla="*/ 28630 h 1110552"/>
                <a:gd name="connsiteX3" fmla="*/ 31704 w 778877"/>
                <a:gd name="connsiteY3" fmla="*/ 131 h 1110552"/>
                <a:gd name="connsiteX4" fmla="*/ 1675 w 778877"/>
                <a:gd name="connsiteY4" fmla="*/ 179911 h 1110552"/>
                <a:gd name="connsiteX5" fmla="*/ 47920 w 778877"/>
                <a:gd name="connsiteY5" fmla="*/ 503105 h 1110552"/>
                <a:gd name="connsiteX6" fmla="*/ 379375 w 778877"/>
                <a:gd name="connsiteY6" fmla="*/ 1102461 h 1110552"/>
                <a:gd name="connsiteX7" fmla="*/ 400881 w 778877"/>
                <a:gd name="connsiteY7" fmla="*/ 1100756 h 1110552"/>
                <a:gd name="connsiteX8" fmla="*/ 536295 w 778877"/>
                <a:gd name="connsiteY8" fmla="*/ 903054 h 1110552"/>
                <a:gd name="connsiteX9" fmla="*/ 749907 w 778877"/>
                <a:gd name="connsiteY9" fmla="*/ 440687 h 1110552"/>
                <a:gd name="connsiteX10" fmla="*/ 747722 w 778877"/>
                <a:gd name="connsiteY10" fmla="*/ 0 h 111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8877" h="1110552">
                  <a:moveTo>
                    <a:pt x="747722" y="0"/>
                  </a:moveTo>
                  <a:cubicBezTo>
                    <a:pt x="717824" y="14381"/>
                    <a:pt x="680670" y="25527"/>
                    <a:pt x="680583" y="25833"/>
                  </a:cubicBezTo>
                  <a:cubicBezTo>
                    <a:pt x="640675" y="31996"/>
                    <a:pt x="204053" y="28761"/>
                    <a:pt x="133417" y="28630"/>
                  </a:cubicBezTo>
                  <a:cubicBezTo>
                    <a:pt x="95914" y="28630"/>
                    <a:pt x="69513" y="17353"/>
                    <a:pt x="31704" y="131"/>
                  </a:cubicBezTo>
                  <a:cubicBezTo>
                    <a:pt x="12427" y="58528"/>
                    <a:pt x="5740" y="119111"/>
                    <a:pt x="1675" y="179911"/>
                  </a:cubicBezTo>
                  <a:cubicBezTo>
                    <a:pt x="-5800" y="290761"/>
                    <a:pt x="12121" y="398244"/>
                    <a:pt x="47920" y="503105"/>
                  </a:cubicBezTo>
                  <a:cubicBezTo>
                    <a:pt x="122883" y="722531"/>
                    <a:pt x="242431" y="917260"/>
                    <a:pt x="379375" y="1102461"/>
                  </a:cubicBezTo>
                  <a:cubicBezTo>
                    <a:pt x="389210" y="1115792"/>
                    <a:pt x="393275" y="1110809"/>
                    <a:pt x="400881" y="1100756"/>
                  </a:cubicBezTo>
                  <a:cubicBezTo>
                    <a:pt x="448962" y="1036852"/>
                    <a:pt x="494202" y="971024"/>
                    <a:pt x="536295" y="903054"/>
                  </a:cubicBezTo>
                  <a:cubicBezTo>
                    <a:pt x="626295" y="757630"/>
                    <a:pt x="704055" y="606611"/>
                    <a:pt x="749907" y="440687"/>
                  </a:cubicBezTo>
                  <a:cubicBezTo>
                    <a:pt x="790470" y="293515"/>
                    <a:pt x="787236" y="146735"/>
                    <a:pt x="747722" y="0"/>
                  </a:cubicBezTo>
                  <a:close/>
                </a:path>
              </a:pathLst>
            </a:custGeom>
            <a:solidFill>
              <a:srgbClr val="FFCD07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9C03EFA3-2126-405A-93FE-BDBBA4B93AED}"/>
                </a:ext>
              </a:extLst>
            </p:cNvPr>
            <p:cNvSpPr/>
            <p:nvPr/>
          </p:nvSpPr>
          <p:spPr>
            <a:xfrm>
              <a:off x="4763135" y="2911002"/>
              <a:ext cx="1532559" cy="2997504"/>
            </a:xfrm>
            <a:custGeom>
              <a:avLst/>
              <a:gdLst>
                <a:gd name="connsiteX0" fmla="*/ 1447595 w 1532559"/>
                <a:gd name="connsiteY0" fmla="*/ 2330417 h 2997504"/>
                <a:gd name="connsiteX1" fmla="*/ 1218203 w 1532559"/>
                <a:gd name="connsiteY1" fmla="*/ 2062735 h 2997504"/>
                <a:gd name="connsiteX2" fmla="*/ 1218203 w 1532559"/>
                <a:gd name="connsiteY2" fmla="*/ 2062735 h 2997504"/>
                <a:gd name="connsiteX3" fmla="*/ 1218203 w 1532559"/>
                <a:gd name="connsiteY3" fmla="*/ 2062735 h 2997504"/>
                <a:gd name="connsiteX4" fmla="*/ 1215362 w 1532559"/>
                <a:gd name="connsiteY4" fmla="*/ 800863 h 2997504"/>
                <a:gd name="connsiteX5" fmla="*/ 1215362 w 1532559"/>
                <a:gd name="connsiteY5" fmla="*/ 800863 h 2997504"/>
                <a:gd name="connsiteX6" fmla="*/ 1215362 w 1532559"/>
                <a:gd name="connsiteY6" fmla="*/ 800863 h 2997504"/>
                <a:gd name="connsiteX7" fmla="*/ 1214575 w 1532559"/>
                <a:gd name="connsiteY7" fmla="*/ 796536 h 2997504"/>
                <a:gd name="connsiteX8" fmla="*/ 1214575 w 1532559"/>
                <a:gd name="connsiteY8" fmla="*/ 796536 h 2997504"/>
                <a:gd name="connsiteX9" fmla="*/ 1214575 w 1532559"/>
                <a:gd name="connsiteY9" fmla="*/ 796536 h 2997504"/>
                <a:gd name="connsiteX10" fmla="*/ 773101 w 1532559"/>
                <a:gd name="connsiteY10" fmla="*/ 6560 h 2997504"/>
                <a:gd name="connsiteX11" fmla="*/ 764534 w 1532559"/>
                <a:gd name="connsiteY11" fmla="*/ 4112 h 2997504"/>
                <a:gd name="connsiteX12" fmla="*/ 322623 w 1532559"/>
                <a:gd name="connsiteY12" fmla="*/ 796754 h 2997504"/>
                <a:gd name="connsiteX13" fmla="*/ 322623 w 1532559"/>
                <a:gd name="connsiteY13" fmla="*/ 796754 h 2997504"/>
                <a:gd name="connsiteX14" fmla="*/ 321093 w 1532559"/>
                <a:gd name="connsiteY14" fmla="*/ 801475 h 2997504"/>
                <a:gd name="connsiteX15" fmla="*/ 321093 w 1532559"/>
                <a:gd name="connsiteY15" fmla="*/ 801475 h 2997504"/>
                <a:gd name="connsiteX16" fmla="*/ 313182 w 1532559"/>
                <a:gd name="connsiteY16" fmla="*/ 2063522 h 2997504"/>
                <a:gd name="connsiteX17" fmla="*/ 82610 w 1532559"/>
                <a:gd name="connsiteY17" fmla="*/ 2334307 h 2997504"/>
                <a:gd name="connsiteX18" fmla="*/ 9789 w 1532559"/>
                <a:gd name="connsiteY18" fmla="*/ 2848646 h 2997504"/>
                <a:gd name="connsiteX19" fmla="*/ 29808 w 1532559"/>
                <a:gd name="connsiteY19" fmla="*/ 2944415 h 2997504"/>
                <a:gd name="connsiteX20" fmla="*/ 76053 w 1532559"/>
                <a:gd name="connsiteY20" fmla="*/ 2984410 h 2997504"/>
                <a:gd name="connsiteX21" fmla="*/ 125796 w 1532559"/>
                <a:gd name="connsiteY21" fmla="*/ 2952195 h 2997504"/>
                <a:gd name="connsiteX22" fmla="*/ 139346 w 1532559"/>
                <a:gd name="connsiteY22" fmla="*/ 2922516 h 2997504"/>
                <a:gd name="connsiteX23" fmla="*/ 315761 w 1532559"/>
                <a:gd name="connsiteY23" fmla="*/ 2690109 h 2997504"/>
                <a:gd name="connsiteX24" fmla="*/ 320044 w 1532559"/>
                <a:gd name="connsiteY24" fmla="*/ 2681367 h 2997504"/>
                <a:gd name="connsiteX25" fmla="*/ 320132 w 1532559"/>
                <a:gd name="connsiteY25" fmla="*/ 2690109 h 2997504"/>
                <a:gd name="connsiteX26" fmla="*/ 410743 w 1532559"/>
                <a:gd name="connsiteY26" fmla="*/ 2833784 h 2997504"/>
                <a:gd name="connsiteX27" fmla="*/ 471763 w 1532559"/>
                <a:gd name="connsiteY27" fmla="*/ 2858699 h 2997504"/>
                <a:gd name="connsiteX28" fmla="*/ 728298 w 1532559"/>
                <a:gd name="connsiteY28" fmla="*/ 2862152 h 2997504"/>
                <a:gd name="connsiteX29" fmla="*/ 744690 w 1532559"/>
                <a:gd name="connsiteY29" fmla="*/ 2961025 h 2997504"/>
                <a:gd name="connsiteX30" fmla="*/ 766326 w 1532559"/>
                <a:gd name="connsiteY30" fmla="*/ 2997479 h 2997504"/>
                <a:gd name="connsiteX31" fmla="*/ 791635 w 1532559"/>
                <a:gd name="connsiteY31" fmla="*/ 2961724 h 2997504"/>
                <a:gd name="connsiteX32" fmla="*/ 808638 w 1532559"/>
                <a:gd name="connsiteY32" fmla="*/ 2862283 h 2997504"/>
                <a:gd name="connsiteX33" fmla="*/ 1126805 w 1532559"/>
                <a:gd name="connsiteY33" fmla="*/ 2833653 h 2997504"/>
                <a:gd name="connsiteX34" fmla="*/ 1215887 w 1532559"/>
                <a:gd name="connsiteY34" fmla="*/ 2690415 h 2997504"/>
                <a:gd name="connsiteX35" fmla="*/ 1215887 w 1532559"/>
                <a:gd name="connsiteY35" fmla="*/ 2690415 h 2997504"/>
                <a:gd name="connsiteX36" fmla="*/ 1215887 w 1532559"/>
                <a:gd name="connsiteY36" fmla="*/ 2690415 h 2997504"/>
                <a:gd name="connsiteX37" fmla="*/ 1311437 w 1532559"/>
                <a:gd name="connsiteY37" fmla="*/ 2788457 h 2997504"/>
                <a:gd name="connsiteX38" fmla="*/ 1406726 w 1532559"/>
                <a:gd name="connsiteY38" fmla="*/ 2951714 h 2997504"/>
                <a:gd name="connsiteX39" fmla="*/ 1455987 w 1532559"/>
                <a:gd name="connsiteY39" fmla="*/ 2984497 h 2997504"/>
                <a:gd name="connsiteX40" fmla="*/ 1502801 w 1532559"/>
                <a:gd name="connsiteY40" fmla="*/ 2944677 h 2997504"/>
                <a:gd name="connsiteX41" fmla="*/ 1505730 w 1532559"/>
                <a:gd name="connsiteY41" fmla="*/ 2934187 h 2997504"/>
                <a:gd name="connsiteX42" fmla="*/ 1447595 w 1532559"/>
                <a:gd name="connsiteY42" fmla="*/ 2330417 h 299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32559" h="2997504">
                  <a:moveTo>
                    <a:pt x="1447595" y="2330417"/>
                  </a:moveTo>
                  <a:cubicBezTo>
                    <a:pt x="1395798" y="2220573"/>
                    <a:pt x="1322671" y="2127951"/>
                    <a:pt x="1218203" y="2062735"/>
                  </a:cubicBezTo>
                  <a:cubicBezTo>
                    <a:pt x="1218203" y="2062735"/>
                    <a:pt x="1218203" y="2062735"/>
                    <a:pt x="1218203" y="2062735"/>
                  </a:cubicBezTo>
                  <a:cubicBezTo>
                    <a:pt x="1218203" y="2062735"/>
                    <a:pt x="1218203" y="2062735"/>
                    <a:pt x="1218203" y="2062735"/>
                  </a:cubicBezTo>
                  <a:cubicBezTo>
                    <a:pt x="1214619" y="2055086"/>
                    <a:pt x="1215624" y="808818"/>
                    <a:pt x="1215362" y="800863"/>
                  </a:cubicBezTo>
                  <a:cubicBezTo>
                    <a:pt x="1215362" y="800863"/>
                    <a:pt x="1215362" y="800863"/>
                    <a:pt x="1215362" y="800863"/>
                  </a:cubicBezTo>
                  <a:cubicBezTo>
                    <a:pt x="1215362" y="800863"/>
                    <a:pt x="1215362" y="800863"/>
                    <a:pt x="1215362" y="800863"/>
                  </a:cubicBezTo>
                  <a:cubicBezTo>
                    <a:pt x="1215100" y="799420"/>
                    <a:pt x="1214838" y="797978"/>
                    <a:pt x="1214575" y="796536"/>
                  </a:cubicBezTo>
                  <a:cubicBezTo>
                    <a:pt x="1214575" y="796536"/>
                    <a:pt x="1214575" y="796536"/>
                    <a:pt x="1214575" y="796536"/>
                  </a:cubicBezTo>
                  <a:cubicBezTo>
                    <a:pt x="1214575" y="796536"/>
                    <a:pt x="1214575" y="796536"/>
                    <a:pt x="1214575" y="796536"/>
                  </a:cubicBezTo>
                  <a:cubicBezTo>
                    <a:pt x="1154780" y="689008"/>
                    <a:pt x="857113" y="155218"/>
                    <a:pt x="773101" y="6560"/>
                  </a:cubicBezTo>
                  <a:cubicBezTo>
                    <a:pt x="771877" y="-84"/>
                    <a:pt x="768818" y="-2969"/>
                    <a:pt x="764534" y="4112"/>
                  </a:cubicBezTo>
                  <a:cubicBezTo>
                    <a:pt x="759027" y="13204"/>
                    <a:pt x="353876" y="739450"/>
                    <a:pt x="322623" y="796754"/>
                  </a:cubicBezTo>
                  <a:cubicBezTo>
                    <a:pt x="322623" y="796754"/>
                    <a:pt x="322623" y="796754"/>
                    <a:pt x="322623" y="796754"/>
                  </a:cubicBezTo>
                  <a:cubicBezTo>
                    <a:pt x="322099" y="798328"/>
                    <a:pt x="321618" y="799901"/>
                    <a:pt x="321093" y="801475"/>
                  </a:cubicBezTo>
                  <a:cubicBezTo>
                    <a:pt x="321093" y="801475"/>
                    <a:pt x="321093" y="801475"/>
                    <a:pt x="321093" y="801475"/>
                  </a:cubicBezTo>
                  <a:cubicBezTo>
                    <a:pt x="320656" y="810173"/>
                    <a:pt x="311783" y="1783208"/>
                    <a:pt x="313182" y="2063522"/>
                  </a:cubicBezTo>
                  <a:cubicBezTo>
                    <a:pt x="207753" y="2129437"/>
                    <a:pt x="134800" y="2223501"/>
                    <a:pt x="82610" y="2334307"/>
                  </a:cubicBezTo>
                  <a:cubicBezTo>
                    <a:pt x="5592" y="2498002"/>
                    <a:pt x="-14645" y="2670351"/>
                    <a:pt x="9789" y="2848646"/>
                  </a:cubicBezTo>
                  <a:cubicBezTo>
                    <a:pt x="14203" y="2880948"/>
                    <a:pt x="20148" y="2913162"/>
                    <a:pt x="29808" y="2944415"/>
                  </a:cubicBezTo>
                  <a:cubicBezTo>
                    <a:pt x="36802" y="2967013"/>
                    <a:pt x="51270" y="2982661"/>
                    <a:pt x="76053" y="2984410"/>
                  </a:cubicBezTo>
                  <a:cubicBezTo>
                    <a:pt x="100094" y="2986158"/>
                    <a:pt x="115524" y="2972521"/>
                    <a:pt x="125796" y="2952195"/>
                  </a:cubicBezTo>
                  <a:cubicBezTo>
                    <a:pt x="130691" y="2942492"/>
                    <a:pt x="134669" y="2932307"/>
                    <a:pt x="139346" y="2922516"/>
                  </a:cubicBezTo>
                  <a:cubicBezTo>
                    <a:pt x="182007" y="2832822"/>
                    <a:pt x="238699" y="2753751"/>
                    <a:pt x="315761" y="2690109"/>
                  </a:cubicBezTo>
                  <a:cubicBezTo>
                    <a:pt x="317990" y="2687399"/>
                    <a:pt x="319257" y="2684470"/>
                    <a:pt x="320044" y="2681367"/>
                  </a:cubicBezTo>
                  <a:cubicBezTo>
                    <a:pt x="320044" y="2684295"/>
                    <a:pt x="320088" y="2687180"/>
                    <a:pt x="320132" y="2690109"/>
                  </a:cubicBezTo>
                  <a:cubicBezTo>
                    <a:pt x="330141" y="2750735"/>
                    <a:pt x="359165" y="2799384"/>
                    <a:pt x="410743" y="2833784"/>
                  </a:cubicBezTo>
                  <a:cubicBezTo>
                    <a:pt x="430063" y="2844581"/>
                    <a:pt x="450607" y="2852405"/>
                    <a:pt x="471763" y="2858699"/>
                  </a:cubicBezTo>
                  <a:cubicBezTo>
                    <a:pt x="500087" y="2862720"/>
                    <a:pt x="693112" y="2861890"/>
                    <a:pt x="728298" y="2862152"/>
                  </a:cubicBezTo>
                  <a:cubicBezTo>
                    <a:pt x="733718" y="2895153"/>
                    <a:pt x="736079" y="2928636"/>
                    <a:pt x="744690" y="2961025"/>
                  </a:cubicBezTo>
                  <a:cubicBezTo>
                    <a:pt x="748492" y="2975231"/>
                    <a:pt x="748930" y="2996693"/>
                    <a:pt x="766326" y="2997479"/>
                  </a:cubicBezTo>
                  <a:cubicBezTo>
                    <a:pt x="785515" y="2998353"/>
                    <a:pt x="787569" y="2976586"/>
                    <a:pt x="791635" y="2961724"/>
                  </a:cubicBezTo>
                  <a:cubicBezTo>
                    <a:pt x="800508" y="2929160"/>
                    <a:pt x="803305" y="2895503"/>
                    <a:pt x="808638" y="2862283"/>
                  </a:cubicBezTo>
                  <a:cubicBezTo>
                    <a:pt x="844218" y="2862065"/>
                    <a:pt x="1106261" y="2845018"/>
                    <a:pt x="1126805" y="2833653"/>
                  </a:cubicBezTo>
                  <a:cubicBezTo>
                    <a:pt x="1177422" y="2798904"/>
                    <a:pt x="1207931" y="2751653"/>
                    <a:pt x="1215887" y="2690415"/>
                  </a:cubicBezTo>
                  <a:cubicBezTo>
                    <a:pt x="1215887" y="2690415"/>
                    <a:pt x="1215887" y="2690415"/>
                    <a:pt x="1215887" y="2690415"/>
                  </a:cubicBezTo>
                  <a:cubicBezTo>
                    <a:pt x="1215887" y="2690415"/>
                    <a:pt x="1215887" y="2690415"/>
                    <a:pt x="1215887" y="2690415"/>
                  </a:cubicBezTo>
                  <a:cubicBezTo>
                    <a:pt x="1252559" y="2718433"/>
                    <a:pt x="1283157" y="2752308"/>
                    <a:pt x="1311437" y="2788457"/>
                  </a:cubicBezTo>
                  <a:cubicBezTo>
                    <a:pt x="1350645" y="2838549"/>
                    <a:pt x="1380631" y="2893973"/>
                    <a:pt x="1406726" y="2951714"/>
                  </a:cubicBezTo>
                  <a:cubicBezTo>
                    <a:pt x="1416123" y="2972564"/>
                    <a:pt x="1431859" y="2985459"/>
                    <a:pt x="1455987" y="2984497"/>
                  </a:cubicBezTo>
                  <a:cubicBezTo>
                    <a:pt x="1477012" y="2983667"/>
                    <a:pt x="1494802" y="2968237"/>
                    <a:pt x="1502801" y="2944677"/>
                  </a:cubicBezTo>
                  <a:cubicBezTo>
                    <a:pt x="1503981" y="2941224"/>
                    <a:pt x="1504899" y="2937727"/>
                    <a:pt x="1505730" y="2934187"/>
                  </a:cubicBezTo>
                  <a:cubicBezTo>
                    <a:pt x="1553723" y="2726519"/>
                    <a:pt x="1539080" y="2524490"/>
                    <a:pt x="1447595" y="233041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2AECB7F8-9D1C-4D73-8E90-E1143AD61108}"/>
                </a:ext>
              </a:extLst>
            </p:cNvPr>
            <p:cNvSpPr/>
            <p:nvPr/>
          </p:nvSpPr>
          <p:spPr>
            <a:xfrm>
              <a:off x="5076579" y="5109851"/>
              <a:ext cx="903316" cy="236210"/>
            </a:xfrm>
            <a:custGeom>
              <a:avLst/>
              <a:gdLst>
                <a:gd name="connsiteX0" fmla="*/ 0 w 903316"/>
                <a:gd name="connsiteY0" fmla="*/ 0 h 236210"/>
                <a:gd name="connsiteX1" fmla="*/ 903317 w 903316"/>
                <a:gd name="connsiteY1" fmla="*/ 0 h 236210"/>
                <a:gd name="connsiteX2" fmla="*/ 903317 w 903316"/>
                <a:gd name="connsiteY2" fmla="*/ 236210 h 236210"/>
                <a:gd name="connsiteX3" fmla="*/ 0 w 903316"/>
                <a:gd name="connsiteY3" fmla="*/ 236210 h 23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316" h="236210">
                  <a:moveTo>
                    <a:pt x="0" y="0"/>
                  </a:moveTo>
                  <a:lnTo>
                    <a:pt x="903317" y="0"/>
                  </a:lnTo>
                  <a:lnTo>
                    <a:pt x="903317" y="236210"/>
                  </a:lnTo>
                  <a:lnTo>
                    <a:pt x="0" y="236210"/>
                  </a:lnTo>
                  <a:close/>
                </a:path>
              </a:pathLst>
            </a:custGeom>
            <a:solidFill>
              <a:srgbClr val="E6E8EB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55D17192-754B-4206-B3B0-D7710ABC03A5}"/>
                </a:ext>
              </a:extLst>
            </p:cNvPr>
            <p:cNvSpPr/>
            <p:nvPr/>
          </p:nvSpPr>
          <p:spPr>
            <a:xfrm>
              <a:off x="5080731" y="5110069"/>
              <a:ext cx="903316" cy="236210"/>
            </a:xfrm>
            <a:custGeom>
              <a:avLst/>
              <a:gdLst>
                <a:gd name="connsiteX0" fmla="*/ 0 w 903316"/>
                <a:gd name="connsiteY0" fmla="*/ 0 h 236210"/>
                <a:gd name="connsiteX1" fmla="*/ 903317 w 903316"/>
                <a:gd name="connsiteY1" fmla="*/ 0 h 236210"/>
                <a:gd name="connsiteX2" fmla="*/ 903317 w 903316"/>
                <a:gd name="connsiteY2" fmla="*/ 236210 h 236210"/>
                <a:gd name="connsiteX3" fmla="*/ 0 w 903316"/>
                <a:gd name="connsiteY3" fmla="*/ 236210 h 23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316" h="236210">
                  <a:moveTo>
                    <a:pt x="0" y="0"/>
                  </a:moveTo>
                  <a:lnTo>
                    <a:pt x="903317" y="0"/>
                  </a:lnTo>
                  <a:lnTo>
                    <a:pt x="903317" y="236210"/>
                  </a:lnTo>
                  <a:lnTo>
                    <a:pt x="0" y="236210"/>
                  </a:lnTo>
                  <a:close/>
                </a:path>
              </a:pathLst>
            </a:custGeom>
            <a:solidFill>
              <a:srgbClr val="E6E8EB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77753D83-4657-4551-B1BD-3DD633D5D2D1}"/>
                </a:ext>
              </a:extLst>
            </p:cNvPr>
            <p:cNvSpPr/>
            <p:nvPr/>
          </p:nvSpPr>
          <p:spPr>
            <a:xfrm>
              <a:off x="5074525" y="3712040"/>
              <a:ext cx="310780" cy="1399025"/>
            </a:xfrm>
            <a:custGeom>
              <a:avLst/>
              <a:gdLst>
                <a:gd name="connsiteX0" fmla="*/ 9704 w 310780"/>
                <a:gd name="connsiteY0" fmla="*/ 699 h 1399025"/>
                <a:gd name="connsiteX1" fmla="*/ 310212 w 310780"/>
                <a:gd name="connsiteY1" fmla="*/ 0 h 1399025"/>
                <a:gd name="connsiteX2" fmla="*/ 310780 w 310780"/>
                <a:gd name="connsiteY2" fmla="*/ 1398641 h 1399025"/>
                <a:gd name="connsiteX3" fmla="*/ 0 w 310780"/>
                <a:gd name="connsiteY3" fmla="*/ 1397811 h 1399025"/>
                <a:gd name="connsiteX4" fmla="*/ 9704 w 310780"/>
                <a:gd name="connsiteY4" fmla="*/ 699 h 1399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0780" h="1399025">
                  <a:moveTo>
                    <a:pt x="9704" y="699"/>
                  </a:moveTo>
                  <a:cubicBezTo>
                    <a:pt x="57392" y="787"/>
                    <a:pt x="268818" y="1399"/>
                    <a:pt x="310212" y="0"/>
                  </a:cubicBezTo>
                  <a:cubicBezTo>
                    <a:pt x="309513" y="238177"/>
                    <a:pt x="309075" y="1284470"/>
                    <a:pt x="310780" y="1398641"/>
                  </a:cubicBezTo>
                  <a:cubicBezTo>
                    <a:pt x="195079" y="1399865"/>
                    <a:pt x="16610" y="1397767"/>
                    <a:pt x="0" y="1397811"/>
                  </a:cubicBezTo>
                  <a:cubicBezTo>
                    <a:pt x="0" y="975745"/>
                    <a:pt x="9704" y="104555"/>
                    <a:pt x="9704" y="69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7E069F97-37F5-4456-9FDA-966A8A586087}"/>
                </a:ext>
              </a:extLst>
            </p:cNvPr>
            <p:cNvSpPr/>
            <p:nvPr/>
          </p:nvSpPr>
          <p:spPr>
            <a:xfrm>
              <a:off x="5680742" y="3712040"/>
              <a:ext cx="299155" cy="1398597"/>
            </a:xfrm>
            <a:custGeom>
              <a:avLst/>
              <a:gdLst>
                <a:gd name="connsiteX0" fmla="*/ 297973 w 299155"/>
                <a:gd name="connsiteY0" fmla="*/ 0 h 1398597"/>
                <a:gd name="connsiteX1" fmla="*/ 297623 w 299155"/>
                <a:gd name="connsiteY1" fmla="*/ 1398598 h 1398597"/>
                <a:gd name="connsiteX2" fmla="*/ 393 w 299155"/>
                <a:gd name="connsiteY2" fmla="*/ 1398204 h 1398597"/>
                <a:gd name="connsiteX3" fmla="*/ 0 w 299155"/>
                <a:gd name="connsiteY3" fmla="*/ 44 h 1398597"/>
                <a:gd name="connsiteX4" fmla="*/ 297973 w 299155"/>
                <a:gd name="connsiteY4" fmla="*/ 0 h 139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155" h="1398597">
                  <a:moveTo>
                    <a:pt x="297973" y="0"/>
                  </a:moveTo>
                  <a:cubicBezTo>
                    <a:pt x="298192" y="7955"/>
                    <a:pt x="300727" y="1193028"/>
                    <a:pt x="297623" y="1398598"/>
                  </a:cubicBezTo>
                  <a:cubicBezTo>
                    <a:pt x="257628" y="1398161"/>
                    <a:pt x="88776" y="1397767"/>
                    <a:pt x="393" y="1398204"/>
                  </a:cubicBezTo>
                  <a:cubicBezTo>
                    <a:pt x="525" y="1152203"/>
                    <a:pt x="1530" y="188129"/>
                    <a:pt x="0" y="44"/>
                  </a:cubicBezTo>
                  <a:cubicBezTo>
                    <a:pt x="76493" y="1442"/>
                    <a:pt x="243685" y="1442"/>
                    <a:pt x="29797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F81266D8-CB28-4CFD-B793-134EF3CD6BF5}"/>
                </a:ext>
              </a:extLst>
            </p:cNvPr>
            <p:cNvSpPr/>
            <p:nvPr/>
          </p:nvSpPr>
          <p:spPr>
            <a:xfrm>
              <a:off x="5978563" y="4974611"/>
              <a:ext cx="317480" cy="921856"/>
            </a:xfrm>
            <a:custGeom>
              <a:avLst/>
              <a:gdLst>
                <a:gd name="connsiteX0" fmla="*/ 3125 w 317480"/>
                <a:gd name="connsiteY0" fmla="*/ 0 h 921856"/>
                <a:gd name="connsiteX1" fmla="*/ 232516 w 317480"/>
                <a:gd name="connsiteY1" fmla="*/ 267682 h 921856"/>
                <a:gd name="connsiteX2" fmla="*/ 290651 w 317480"/>
                <a:gd name="connsiteY2" fmla="*/ 871496 h 921856"/>
                <a:gd name="connsiteX3" fmla="*/ 287723 w 317480"/>
                <a:gd name="connsiteY3" fmla="*/ 881986 h 921856"/>
                <a:gd name="connsiteX4" fmla="*/ 240909 w 317480"/>
                <a:gd name="connsiteY4" fmla="*/ 921806 h 921856"/>
                <a:gd name="connsiteX5" fmla="*/ 191647 w 317480"/>
                <a:gd name="connsiteY5" fmla="*/ 889023 h 921856"/>
                <a:gd name="connsiteX6" fmla="*/ 96359 w 317480"/>
                <a:gd name="connsiteY6" fmla="*/ 725765 h 921856"/>
                <a:gd name="connsiteX7" fmla="*/ 808 w 317480"/>
                <a:gd name="connsiteY7" fmla="*/ 627723 h 921856"/>
                <a:gd name="connsiteX8" fmla="*/ 3125 w 317480"/>
                <a:gd name="connsiteY8" fmla="*/ 0 h 9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7480" h="921856">
                  <a:moveTo>
                    <a:pt x="3125" y="0"/>
                  </a:moveTo>
                  <a:cubicBezTo>
                    <a:pt x="107636" y="65259"/>
                    <a:pt x="180764" y="157882"/>
                    <a:pt x="232516" y="267682"/>
                  </a:cubicBezTo>
                  <a:cubicBezTo>
                    <a:pt x="324002" y="461712"/>
                    <a:pt x="338645" y="663740"/>
                    <a:pt x="290651" y="871496"/>
                  </a:cubicBezTo>
                  <a:cubicBezTo>
                    <a:pt x="289821" y="875036"/>
                    <a:pt x="288903" y="878577"/>
                    <a:pt x="287723" y="881986"/>
                  </a:cubicBezTo>
                  <a:cubicBezTo>
                    <a:pt x="279767" y="905546"/>
                    <a:pt x="261977" y="920976"/>
                    <a:pt x="240909" y="921806"/>
                  </a:cubicBezTo>
                  <a:cubicBezTo>
                    <a:pt x="216781" y="922768"/>
                    <a:pt x="201045" y="909873"/>
                    <a:pt x="191647" y="889023"/>
                  </a:cubicBezTo>
                  <a:cubicBezTo>
                    <a:pt x="165552" y="831282"/>
                    <a:pt x="135567" y="775857"/>
                    <a:pt x="96359" y="725765"/>
                  </a:cubicBezTo>
                  <a:cubicBezTo>
                    <a:pt x="68078" y="689617"/>
                    <a:pt x="37437" y="655742"/>
                    <a:pt x="808" y="627723"/>
                  </a:cubicBezTo>
                  <a:cubicBezTo>
                    <a:pt x="-1771" y="442610"/>
                    <a:pt x="2600" y="7868"/>
                    <a:pt x="3125" y="0"/>
                  </a:cubicBezTo>
                  <a:close/>
                </a:path>
              </a:pathLst>
            </a:custGeom>
            <a:solidFill>
              <a:schemeClr val="accent3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5E730D86-27FB-4930-91C5-AEFDB5B4B80A}"/>
                </a:ext>
              </a:extLst>
            </p:cNvPr>
            <p:cNvSpPr/>
            <p:nvPr/>
          </p:nvSpPr>
          <p:spPr>
            <a:xfrm>
              <a:off x="4763486" y="4974786"/>
              <a:ext cx="319780" cy="921687"/>
            </a:xfrm>
            <a:custGeom>
              <a:avLst/>
              <a:gdLst>
                <a:gd name="connsiteX0" fmla="*/ 314098 w 319780"/>
                <a:gd name="connsiteY0" fmla="*/ 0 h 921687"/>
                <a:gd name="connsiteX1" fmla="*/ 319780 w 319780"/>
                <a:gd name="connsiteY1" fmla="*/ 626368 h 921687"/>
                <a:gd name="connsiteX2" fmla="*/ 139344 w 319780"/>
                <a:gd name="connsiteY2" fmla="*/ 859650 h 921687"/>
                <a:gd name="connsiteX3" fmla="*/ 125794 w 319780"/>
                <a:gd name="connsiteY3" fmla="*/ 889329 h 921687"/>
                <a:gd name="connsiteX4" fmla="*/ 76052 w 319780"/>
                <a:gd name="connsiteY4" fmla="*/ 921544 h 921687"/>
                <a:gd name="connsiteX5" fmla="*/ 29806 w 319780"/>
                <a:gd name="connsiteY5" fmla="*/ 881549 h 921687"/>
                <a:gd name="connsiteX6" fmla="*/ 9787 w 319780"/>
                <a:gd name="connsiteY6" fmla="*/ 785780 h 921687"/>
                <a:gd name="connsiteX7" fmla="*/ 82696 w 319780"/>
                <a:gd name="connsiteY7" fmla="*/ 271353 h 921687"/>
                <a:gd name="connsiteX8" fmla="*/ 314098 w 319780"/>
                <a:gd name="connsiteY8" fmla="*/ 0 h 921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9780" h="921687">
                  <a:moveTo>
                    <a:pt x="314098" y="0"/>
                  </a:moveTo>
                  <a:cubicBezTo>
                    <a:pt x="314885" y="45109"/>
                    <a:pt x="317158" y="402178"/>
                    <a:pt x="319780" y="626368"/>
                  </a:cubicBezTo>
                  <a:cubicBezTo>
                    <a:pt x="242675" y="689967"/>
                    <a:pt x="182006" y="769957"/>
                    <a:pt x="139344" y="859650"/>
                  </a:cubicBezTo>
                  <a:cubicBezTo>
                    <a:pt x="134667" y="869485"/>
                    <a:pt x="130690" y="879626"/>
                    <a:pt x="125794" y="889329"/>
                  </a:cubicBezTo>
                  <a:cubicBezTo>
                    <a:pt x="115522" y="909655"/>
                    <a:pt x="100092" y="923249"/>
                    <a:pt x="76052" y="921544"/>
                  </a:cubicBezTo>
                  <a:cubicBezTo>
                    <a:pt x="51312" y="919752"/>
                    <a:pt x="36800" y="904147"/>
                    <a:pt x="29806" y="881549"/>
                  </a:cubicBezTo>
                  <a:cubicBezTo>
                    <a:pt x="20146" y="850296"/>
                    <a:pt x="14202" y="818082"/>
                    <a:pt x="9787" y="785780"/>
                  </a:cubicBezTo>
                  <a:cubicBezTo>
                    <a:pt x="-14647" y="607486"/>
                    <a:pt x="5591" y="435092"/>
                    <a:pt x="82696" y="271353"/>
                  </a:cubicBezTo>
                  <a:cubicBezTo>
                    <a:pt x="135017" y="160242"/>
                    <a:pt x="208188" y="65959"/>
                    <a:pt x="314098" y="0"/>
                  </a:cubicBezTo>
                  <a:close/>
                </a:path>
              </a:pathLst>
            </a:custGeom>
            <a:solidFill>
              <a:schemeClr val="accent3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3" name="Graphic 2">
              <a:extLst>
                <a:ext uri="{FF2B5EF4-FFF2-40B4-BE49-F238E27FC236}">
                  <a16:creationId xmlns:a16="http://schemas.microsoft.com/office/drawing/2014/main" id="{40768BFC-F26E-4ECA-B1DA-6E00FD55BA1C}"/>
                </a:ext>
              </a:extLst>
            </p:cNvPr>
            <p:cNvSpPr/>
            <p:nvPr/>
          </p:nvSpPr>
          <p:spPr>
            <a:xfrm>
              <a:off x="5076048" y="5345274"/>
              <a:ext cx="310174" cy="428659"/>
            </a:xfrm>
            <a:custGeom>
              <a:avLst/>
              <a:gdLst>
                <a:gd name="connsiteX0" fmla="*/ 7175 w 310174"/>
                <a:gd name="connsiteY0" fmla="*/ 255880 h 428659"/>
                <a:gd name="connsiteX1" fmla="*/ 531 w 310174"/>
                <a:gd name="connsiteY1" fmla="*/ 787 h 428659"/>
                <a:gd name="connsiteX2" fmla="*/ 308688 w 310174"/>
                <a:gd name="connsiteY2" fmla="*/ 0 h 428659"/>
                <a:gd name="connsiteX3" fmla="*/ 310174 w 310174"/>
                <a:gd name="connsiteY3" fmla="*/ 427967 h 428659"/>
                <a:gd name="connsiteX4" fmla="*/ 159155 w 310174"/>
                <a:gd name="connsiteY4" fmla="*/ 425345 h 428659"/>
                <a:gd name="connsiteX5" fmla="*/ 98136 w 310174"/>
                <a:gd name="connsiteY5" fmla="*/ 400430 h 428659"/>
                <a:gd name="connsiteX6" fmla="*/ 7175 w 310174"/>
                <a:gd name="connsiteY6" fmla="*/ 255880 h 428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174" h="428659">
                  <a:moveTo>
                    <a:pt x="7175" y="255880"/>
                  </a:moveTo>
                  <a:cubicBezTo>
                    <a:pt x="6607" y="170426"/>
                    <a:pt x="-2223" y="86241"/>
                    <a:pt x="531" y="787"/>
                  </a:cubicBezTo>
                  <a:cubicBezTo>
                    <a:pt x="66140" y="568"/>
                    <a:pt x="261569" y="175"/>
                    <a:pt x="308688" y="0"/>
                  </a:cubicBezTo>
                  <a:cubicBezTo>
                    <a:pt x="307639" y="81782"/>
                    <a:pt x="307639" y="357157"/>
                    <a:pt x="310174" y="427967"/>
                  </a:cubicBezTo>
                  <a:cubicBezTo>
                    <a:pt x="289106" y="428230"/>
                    <a:pt x="183677" y="430415"/>
                    <a:pt x="159155" y="425345"/>
                  </a:cubicBezTo>
                  <a:cubicBezTo>
                    <a:pt x="138000" y="419007"/>
                    <a:pt x="117456" y="411226"/>
                    <a:pt x="98136" y="400430"/>
                  </a:cubicBezTo>
                  <a:cubicBezTo>
                    <a:pt x="46558" y="366030"/>
                    <a:pt x="17228" y="316506"/>
                    <a:pt x="7175" y="255880"/>
                  </a:cubicBezTo>
                  <a:close/>
                </a:path>
              </a:pathLst>
            </a:custGeom>
            <a:solidFill>
              <a:srgbClr val="5E5E5E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4" name="Graphic 2">
              <a:extLst>
                <a:ext uri="{FF2B5EF4-FFF2-40B4-BE49-F238E27FC236}">
                  <a16:creationId xmlns:a16="http://schemas.microsoft.com/office/drawing/2014/main" id="{96E8A405-3A28-49F0-87D5-AE692994A0B2}"/>
                </a:ext>
              </a:extLst>
            </p:cNvPr>
            <p:cNvSpPr/>
            <p:nvPr/>
          </p:nvSpPr>
          <p:spPr>
            <a:xfrm>
              <a:off x="5681136" y="5345449"/>
              <a:ext cx="298629" cy="428750"/>
            </a:xfrm>
            <a:custGeom>
              <a:avLst/>
              <a:gdLst>
                <a:gd name="connsiteX0" fmla="*/ 297842 w 298629"/>
                <a:gd name="connsiteY0" fmla="*/ 0 h 428750"/>
                <a:gd name="connsiteX1" fmla="*/ 298279 w 298629"/>
                <a:gd name="connsiteY1" fmla="*/ 256885 h 428750"/>
                <a:gd name="connsiteX2" fmla="*/ 209197 w 298629"/>
                <a:gd name="connsiteY2" fmla="*/ 400124 h 428750"/>
                <a:gd name="connsiteX3" fmla="*/ 144288 w 298629"/>
                <a:gd name="connsiteY3" fmla="*/ 425651 h 428750"/>
                <a:gd name="connsiteX4" fmla="*/ 0 w 298629"/>
                <a:gd name="connsiteY4" fmla="*/ 428098 h 428750"/>
                <a:gd name="connsiteX5" fmla="*/ 0 w 298629"/>
                <a:gd name="connsiteY5" fmla="*/ 612 h 428750"/>
                <a:gd name="connsiteX6" fmla="*/ 297842 w 298629"/>
                <a:gd name="connsiteY6" fmla="*/ 0 h 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629" h="428750">
                  <a:moveTo>
                    <a:pt x="297842" y="0"/>
                  </a:moveTo>
                  <a:cubicBezTo>
                    <a:pt x="298804" y="56998"/>
                    <a:pt x="298804" y="204564"/>
                    <a:pt x="298279" y="256885"/>
                  </a:cubicBezTo>
                  <a:cubicBezTo>
                    <a:pt x="290324" y="318123"/>
                    <a:pt x="259770" y="365330"/>
                    <a:pt x="209197" y="400124"/>
                  </a:cubicBezTo>
                  <a:cubicBezTo>
                    <a:pt x="188697" y="411488"/>
                    <a:pt x="167192" y="420405"/>
                    <a:pt x="144288" y="425651"/>
                  </a:cubicBezTo>
                  <a:cubicBezTo>
                    <a:pt x="122476" y="430022"/>
                    <a:pt x="39339" y="428667"/>
                    <a:pt x="0" y="428098"/>
                  </a:cubicBezTo>
                  <a:cubicBezTo>
                    <a:pt x="0" y="356545"/>
                    <a:pt x="131" y="7125"/>
                    <a:pt x="0" y="612"/>
                  </a:cubicBezTo>
                  <a:cubicBezTo>
                    <a:pt x="57260" y="612"/>
                    <a:pt x="260513" y="87"/>
                    <a:pt x="297842" y="0"/>
                  </a:cubicBezTo>
                  <a:close/>
                </a:path>
              </a:pathLst>
            </a:custGeom>
            <a:solidFill>
              <a:srgbClr val="282726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5" name="Graphic 2">
              <a:extLst>
                <a:ext uri="{FF2B5EF4-FFF2-40B4-BE49-F238E27FC236}">
                  <a16:creationId xmlns:a16="http://schemas.microsoft.com/office/drawing/2014/main" id="{F1CAEE93-4450-47B3-9D5F-8378A168F499}"/>
                </a:ext>
              </a:extLst>
            </p:cNvPr>
            <p:cNvSpPr/>
            <p:nvPr/>
          </p:nvSpPr>
          <p:spPr>
            <a:xfrm>
              <a:off x="5084578" y="3384737"/>
              <a:ext cx="357506" cy="324194"/>
            </a:xfrm>
            <a:custGeom>
              <a:avLst/>
              <a:gdLst>
                <a:gd name="connsiteX0" fmla="*/ 0 w 357506"/>
                <a:gd name="connsiteY0" fmla="*/ 324069 h 324194"/>
                <a:gd name="connsiteX1" fmla="*/ 180480 w 357506"/>
                <a:gd name="connsiteY1" fmla="*/ 569 h 324194"/>
                <a:gd name="connsiteX2" fmla="*/ 357506 w 357506"/>
                <a:gd name="connsiteY2" fmla="*/ 569 h 324194"/>
                <a:gd name="connsiteX3" fmla="*/ 299284 w 357506"/>
                <a:gd name="connsiteY3" fmla="*/ 324025 h 324194"/>
                <a:gd name="connsiteX4" fmla="*/ 0 w 357506"/>
                <a:gd name="connsiteY4" fmla="*/ 324069 h 32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506" h="324194">
                  <a:moveTo>
                    <a:pt x="0" y="324069"/>
                  </a:moveTo>
                  <a:cubicBezTo>
                    <a:pt x="31253" y="266721"/>
                    <a:pt x="151762" y="51098"/>
                    <a:pt x="180480" y="569"/>
                  </a:cubicBezTo>
                  <a:cubicBezTo>
                    <a:pt x="228648" y="44"/>
                    <a:pt x="326516" y="-393"/>
                    <a:pt x="357506" y="569"/>
                  </a:cubicBezTo>
                  <a:cubicBezTo>
                    <a:pt x="345617" y="74002"/>
                    <a:pt x="317380" y="242462"/>
                    <a:pt x="299284" y="324025"/>
                  </a:cubicBezTo>
                  <a:cubicBezTo>
                    <a:pt x="207493" y="324244"/>
                    <a:pt x="49087" y="324244"/>
                    <a:pt x="0" y="324069"/>
                  </a:cubicBezTo>
                  <a:close/>
                </a:path>
              </a:pathLst>
            </a:custGeom>
            <a:solidFill>
              <a:srgbClr val="EFB496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6" name="Graphic 2">
              <a:extLst>
                <a:ext uri="{FF2B5EF4-FFF2-40B4-BE49-F238E27FC236}">
                  <a16:creationId xmlns:a16="http://schemas.microsoft.com/office/drawing/2014/main" id="{4BE109C2-B427-4173-B99C-269C4DCD319A}"/>
                </a:ext>
              </a:extLst>
            </p:cNvPr>
            <p:cNvSpPr/>
            <p:nvPr/>
          </p:nvSpPr>
          <p:spPr>
            <a:xfrm>
              <a:off x="5619723" y="3384912"/>
              <a:ext cx="358336" cy="323688"/>
            </a:xfrm>
            <a:custGeom>
              <a:avLst/>
              <a:gdLst>
                <a:gd name="connsiteX0" fmla="*/ 178906 w 358336"/>
                <a:gd name="connsiteY0" fmla="*/ 831 h 323688"/>
                <a:gd name="connsiteX1" fmla="*/ 358337 w 358336"/>
                <a:gd name="connsiteY1" fmla="*/ 323456 h 323688"/>
                <a:gd name="connsiteX2" fmla="*/ 61282 w 358336"/>
                <a:gd name="connsiteY2" fmla="*/ 323543 h 323688"/>
                <a:gd name="connsiteX3" fmla="*/ 0 w 358336"/>
                <a:gd name="connsiteY3" fmla="*/ 0 h 323688"/>
                <a:gd name="connsiteX4" fmla="*/ 178906 w 358336"/>
                <a:gd name="connsiteY4" fmla="*/ 831 h 323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336" h="323688">
                  <a:moveTo>
                    <a:pt x="178906" y="831"/>
                  </a:moveTo>
                  <a:cubicBezTo>
                    <a:pt x="238702" y="108358"/>
                    <a:pt x="298541" y="215929"/>
                    <a:pt x="358337" y="323456"/>
                  </a:cubicBezTo>
                  <a:cubicBezTo>
                    <a:pt x="315370" y="323893"/>
                    <a:pt x="151150" y="323587"/>
                    <a:pt x="61282" y="323543"/>
                  </a:cubicBezTo>
                  <a:cubicBezTo>
                    <a:pt x="43273" y="227337"/>
                    <a:pt x="8786" y="51972"/>
                    <a:pt x="0" y="0"/>
                  </a:cubicBezTo>
                  <a:cubicBezTo>
                    <a:pt x="39995" y="393"/>
                    <a:pt x="164569" y="1617"/>
                    <a:pt x="178906" y="831"/>
                  </a:cubicBezTo>
                  <a:close/>
                </a:path>
              </a:pathLst>
            </a:custGeom>
            <a:solidFill>
              <a:srgbClr val="C27E5D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264C95C7-E05E-46DD-97F2-2DD4FB5F33D7}"/>
                </a:ext>
              </a:extLst>
            </p:cNvPr>
            <p:cNvSpPr/>
            <p:nvPr/>
          </p:nvSpPr>
          <p:spPr>
            <a:xfrm>
              <a:off x="5536630" y="2918392"/>
              <a:ext cx="261999" cy="467350"/>
            </a:xfrm>
            <a:custGeom>
              <a:avLst/>
              <a:gdLst>
                <a:gd name="connsiteX0" fmla="*/ 261999 w 261999"/>
                <a:gd name="connsiteY0" fmla="*/ 467350 h 467350"/>
                <a:gd name="connsiteX1" fmla="*/ 83137 w 261999"/>
                <a:gd name="connsiteY1" fmla="*/ 466564 h 467350"/>
                <a:gd name="connsiteX2" fmla="*/ 0 w 261999"/>
                <a:gd name="connsiteY2" fmla="*/ 0 h 467350"/>
                <a:gd name="connsiteX3" fmla="*/ 261999 w 261999"/>
                <a:gd name="connsiteY3" fmla="*/ 467350 h 46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999" h="467350">
                  <a:moveTo>
                    <a:pt x="261999" y="467350"/>
                  </a:moveTo>
                  <a:cubicBezTo>
                    <a:pt x="202379" y="467088"/>
                    <a:pt x="142758" y="466826"/>
                    <a:pt x="83137" y="466564"/>
                  </a:cubicBezTo>
                  <a:cubicBezTo>
                    <a:pt x="64910" y="363626"/>
                    <a:pt x="9747" y="53458"/>
                    <a:pt x="0" y="0"/>
                  </a:cubicBezTo>
                  <a:cubicBezTo>
                    <a:pt x="83967" y="148702"/>
                    <a:pt x="258634" y="460269"/>
                    <a:pt x="261999" y="46735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8" name="Graphic 2">
              <a:extLst>
                <a:ext uri="{FF2B5EF4-FFF2-40B4-BE49-F238E27FC236}">
                  <a16:creationId xmlns:a16="http://schemas.microsoft.com/office/drawing/2014/main" id="{A54A6EC9-2725-4C70-A335-857AC8A91ED1}"/>
                </a:ext>
              </a:extLst>
            </p:cNvPr>
            <p:cNvSpPr/>
            <p:nvPr/>
          </p:nvSpPr>
          <p:spPr>
            <a:xfrm>
              <a:off x="5440817" y="2911842"/>
              <a:ext cx="178906" cy="473507"/>
            </a:xfrm>
            <a:custGeom>
              <a:avLst/>
              <a:gdLst>
                <a:gd name="connsiteX0" fmla="*/ 95769 w 178906"/>
                <a:gd name="connsiteY0" fmla="*/ 6551 h 473507"/>
                <a:gd name="connsiteX1" fmla="*/ 178906 w 178906"/>
                <a:gd name="connsiteY1" fmla="*/ 473114 h 473507"/>
                <a:gd name="connsiteX2" fmla="*/ 0 w 178906"/>
                <a:gd name="connsiteY2" fmla="*/ 473507 h 473507"/>
                <a:gd name="connsiteX3" fmla="*/ 0 w 178906"/>
                <a:gd name="connsiteY3" fmla="*/ 473507 h 473507"/>
                <a:gd name="connsiteX4" fmla="*/ 87158 w 178906"/>
                <a:gd name="connsiteY4" fmla="*/ 4147 h 473507"/>
                <a:gd name="connsiteX5" fmla="*/ 95769 w 178906"/>
                <a:gd name="connsiteY5" fmla="*/ 6551 h 47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06" h="473507">
                  <a:moveTo>
                    <a:pt x="95769" y="6551"/>
                  </a:moveTo>
                  <a:cubicBezTo>
                    <a:pt x="103069" y="44491"/>
                    <a:pt x="155084" y="338399"/>
                    <a:pt x="178906" y="473114"/>
                  </a:cubicBezTo>
                  <a:cubicBezTo>
                    <a:pt x="178906" y="473114"/>
                    <a:pt x="20500" y="473507"/>
                    <a:pt x="0" y="473507"/>
                  </a:cubicBezTo>
                  <a:lnTo>
                    <a:pt x="0" y="473507"/>
                  </a:lnTo>
                  <a:cubicBezTo>
                    <a:pt x="24959" y="321527"/>
                    <a:pt x="81695" y="13238"/>
                    <a:pt x="87158" y="4147"/>
                  </a:cubicBezTo>
                  <a:cubicBezTo>
                    <a:pt x="91486" y="-2978"/>
                    <a:pt x="94545" y="-93"/>
                    <a:pt x="95769" y="6551"/>
                  </a:cubicBezTo>
                  <a:close/>
                </a:path>
              </a:pathLst>
            </a:custGeom>
            <a:solidFill>
              <a:schemeClr val="accent1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9" name="Graphic 2">
              <a:extLst>
                <a:ext uri="{FF2B5EF4-FFF2-40B4-BE49-F238E27FC236}">
                  <a16:creationId xmlns:a16="http://schemas.microsoft.com/office/drawing/2014/main" id="{B804EC47-960F-47D3-8146-7734F37DB28B}"/>
                </a:ext>
              </a:extLst>
            </p:cNvPr>
            <p:cNvSpPr/>
            <p:nvPr/>
          </p:nvSpPr>
          <p:spPr>
            <a:xfrm>
              <a:off x="5084228" y="3708412"/>
              <a:ext cx="894618" cy="5049"/>
            </a:xfrm>
            <a:custGeom>
              <a:avLst/>
              <a:gdLst>
                <a:gd name="connsiteX0" fmla="*/ 893832 w 894618"/>
                <a:gd name="connsiteY0" fmla="*/ 0 h 5049"/>
                <a:gd name="connsiteX1" fmla="*/ 894618 w 894618"/>
                <a:gd name="connsiteY1" fmla="*/ 4327 h 5049"/>
                <a:gd name="connsiteX2" fmla="*/ 0 w 894618"/>
                <a:gd name="connsiteY2" fmla="*/ 4983 h 5049"/>
                <a:gd name="connsiteX3" fmla="*/ 393 w 894618"/>
                <a:gd name="connsiteY3" fmla="*/ 393 h 5049"/>
                <a:gd name="connsiteX4" fmla="*/ 893832 w 894618"/>
                <a:gd name="connsiteY4" fmla="*/ 0 h 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618" h="5049">
                  <a:moveTo>
                    <a:pt x="893832" y="0"/>
                  </a:moveTo>
                  <a:cubicBezTo>
                    <a:pt x="894094" y="1442"/>
                    <a:pt x="894356" y="2885"/>
                    <a:pt x="894618" y="4327"/>
                  </a:cubicBezTo>
                  <a:cubicBezTo>
                    <a:pt x="795440" y="4677"/>
                    <a:pt x="99834" y="5245"/>
                    <a:pt x="0" y="4983"/>
                  </a:cubicBezTo>
                  <a:cubicBezTo>
                    <a:pt x="0" y="3759"/>
                    <a:pt x="393" y="2098"/>
                    <a:pt x="393" y="393"/>
                  </a:cubicBezTo>
                  <a:cubicBezTo>
                    <a:pt x="99616" y="437"/>
                    <a:pt x="794828" y="0"/>
                    <a:pt x="893832" y="0"/>
                  </a:cubicBezTo>
                  <a:close/>
                </a:path>
              </a:pathLst>
            </a:custGeom>
            <a:solidFill>
              <a:srgbClr val="94919F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0" name="Graphic 2">
              <a:extLst>
                <a:ext uri="{FF2B5EF4-FFF2-40B4-BE49-F238E27FC236}">
                  <a16:creationId xmlns:a16="http://schemas.microsoft.com/office/drawing/2014/main" id="{319FA3F0-1350-466E-9496-4096F93BE835}"/>
                </a:ext>
              </a:extLst>
            </p:cNvPr>
            <p:cNvSpPr/>
            <p:nvPr/>
          </p:nvSpPr>
          <p:spPr>
            <a:xfrm>
              <a:off x="5384009" y="3713701"/>
              <a:ext cx="298241" cy="1396936"/>
            </a:xfrm>
            <a:custGeom>
              <a:avLst/>
              <a:gdLst>
                <a:gd name="connsiteX0" fmla="*/ 71 w 298241"/>
                <a:gd name="connsiteY0" fmla="*/ 393 h 1396936"/>
                <a:gd name="connsiteX1" fmla="*/ 297214 w 298241"/>
                <a:gd name="connsiteY1" fmla="*/ 0 h 1396936"/>
                <a:gd name="connsiteX2" fmla="*/ 297127 w 298241"/>
                <a:gd name="connsiteY2" fmla="*/ 1396543 h 1396936"/>
                <a:gd name="connsiteX3" fmla="*/ 1295 w 298241"/>
                <a:gd name="connsiteY3" fmla="*/ 1396937 h 1396936"/>
                <a:gd name="connsiteX4" fmla="*/ 71 w 298241"/>
                <a:gd name="connsiteY4" fmla="*/ 393 h 139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241" h="1396936">
                  <a:moveTo>
                    <a:pt x="71" y="393"/>
                  </a:moveTo>
                  <a:cubicBezTo>
                    <a:pt x="99119" y="262"/>
                    <a:pt x="198166" y="131"/>
                    <a:pt x="297214" y="0"/>
                  </a:cubicBezTo>
                  <a:cubicBezTo>
                    <a:pt x="299443" y="284816"/>
                    <a:pt x="297389" y="1294261"/>
                    <a:pt x="297127" y="1396543"/>
                  </a:cubicBezTo>
                  <a:cubicBezTo>
                    <a:pt x="262552" y="1395932"/>
                    <a:pt x="26035" y="1396412"/>
                    <a:pt x="1295" y="1396937"/>
                  </a:cubicBezTo>
                  <a:cubicBezTo>
                    <a:pt x="-366" y="1306850"/>
                    <a:pt x="28" y="456554"/>
                    <a:pt x="71" y="393"/>
                  </a:cubicBezTo>
                  <a:close/>
                </a:path>
              </a:pathLst>
            </a:custGeom>
            <a:solidFill>
              <a:schemeClr val="accent2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1" name="Graphic 2">
              <a:extLst>
                <a:ext uri="{FF2B5EF4-FFF2-40B4-BE49-F238E27FC236}">
                  <a16:creationId xmlns:a16="http://schemas.microsoft.com/office/drawing/2014/main" id="{4FF338B4-0234-4736-9C21-4053FB7CF69A}"/>
                </a:ext>
              </a:extLst>
            </p:cNvPr>
            <p:cNvSpPr/>
            <p:nvPr/>
          </p:nvSpPr>
          <p:spPr>
            <a:xfrm>
              <a:off x="5233281" y="5770619"/>
              <a:ext cx="599490" cy="766285"/>
            </a:xfrm>
            <a:custGeom>
              <a:avLst/>
              <a:gdLst>
                <a:gd name="connsiteX0" fmla="*/ 469623 w 599490"/>
                <a:gd name="connsiteY0" fmla="*/ 4502 h 766285"/>
                <a:gd name="connsiteX1" fmla="*/ 592055 w 599490"/>
                <a:gd name="connsiteY1" fmla="*/ 481 h 766285"/>
                <a:gd name="connsiteX2" fmla="*/ 597781 w 599490"/>
                <a:gd name="connsiteY2" fmla="*/ 132049 h 766285"/>
                <a:gd name="connsiteX3" fmla="*/ 566135 w 599490"/>
                <a:gd name="connsiteY3" fmla="*/ 288969 h 766285"/>
                <a:gd name="connsiteX4" fmla="*/ 523211 w 599490"/>
                <a:gd name="connsiteY4" fmla="*/ 402790 h 766285"/>
                <a:gd name="connsiteX5" fmla="*/ 315806 w 599490"/>
                <a:gd name="connsiteY5" fmla="*/ 751948 h 766285"/>
                <a:gd name="connsiteX6" fmla="*/ 282324 w 599490"/>
                <a:gd name="connsiteY6" fmla="*/ 752036 h 766285"/>
                <a:gd name="connsiteX7" fmla="*/ 89737 w 599490"/>
                <a:gd name="connsiteY7" fmla="*/ 436797 h 766285"/>
                <a:gd name="connsiteX8" fmla="*/ 2797 w 599490"/>
                <a:gd name="connsiteY8" fmla="*/ 166886 h 766285"/>
                <a:gd name="connsiteX9" fmla="*/ 1923 w 599490"/>
                <a:gd name="connsiteY9" fmla="*/ 0 h 766285"/>
                <a:gd name="connsiteX10" fmla="*/ 469623 w 599490"/>
                <a:gd name="connsiteY10" fmla="*/ 4502 h 76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9490" h="766285">
                  <a:moveTo>
                    <a:pt x="469623" y="4502"/>
                  </a:moveTo>
                  <a:cubicBezTo>
                    <a:pt x="510404" y="1530"/>
                    <a:pt x="551448" y="7212"/>
                    <a:pt x="592055" y="481"/>
                  </a:cubicBezTo>
                  <a:cubicBezTo>
                    <a:pt x="596776" y="44191"/>
                    <a:pt x="602371" y="87377"/>
                    <a:pt x="597781" y="132049"/>
                  </a:cubicBezTo>
                  <a:cubicBezTo>
                    <a:pt x="592274" y="185681"/>
                    <a:pt x="582177" y="237740"/>
                    <a:pt x="566135" y="288969"/>
                  </a:cubicBezTo>
                  <a:cubicBezTo>
                    <a:pt x="553984" y="327740"/>
                    <a:pt x="539952" y="365768"/>
                    <a:pt x="523211" y="402790"/>
                  </a:cubicBezTo>
                  <a:cubicBezTo>
                    <a:pt x="467087" y="526884"/>
                    <a:pt x="395709" y="641929"/>
                    <a:pt x="315806" y="751948"/>
                  </a:cubicBezTo>
                  <a:cubicBezTo>
                    <a:pt x="301994" y="771006"/>
                    <a:pt x="296311" y="771093"/>
                    <a:pt x="282324" y="752036"/>
                  </a:cubicBezTo>
                  <a:cubicBezTo>
                    <a:pt x="209197" y="652376"/>
                    <a:pt x="143107" y="548433"/>
                    <a:pt x="89737" y="436797"/>
                  </a:cubicBezTo>
                  <a:cubicBezTo>
                    <a:pt x="48605" y="350819"/>
                    <a:pt x="15648" y="261781"/>
                    <a:pt x="2797" y="166886"/>
                  </a:cubicBezTo>
                  <a:cubicBezTo>
                    <a:pt x="-2886" y="124793"/>
                    <a:pt x="1835" y="13113"/>
                    <a:pt x="1923" y="0"/>
                  </a:cubicBezTo>
                  <a:cubicBezTo>
                    <a:pt x="43972" y="6994"/>
                    <a:pt x="426437" y="44"/>
                    <a:pt x="469623" y="4502"/>
                  </a:cubicBezTo>
                  <a:close/>
                </a:path>
              </a:pathLst>
            </a:custGeom>
            <a:solidFill>
              <a:srgbClr val="F6AF1B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2" name="Graphic 2">
              <a:extLst>
                <a:ext uri="{FF2B5EF4-FFF2-40B4-BE49-F238E27FC236}">
                  <a16:creationId xmlns:a16="http://schemas.microsoft.com/office/drawing/2014/main" id="{D9C4DD44-8189-451E-9ED3-EDA874742B4D}"/>
                </a:ext>
              </a:extLst>
            </p:cNvPr>
            <p:cNvSpPr/>
            <p:nvPr/>
          </p:nvSpPr>
          <p:spPr>
            <a:xfrm>
              <a:off x="5365054" y="5772541"/>
              <a:ext cx="344576" cy="548288"/>
            </a:xfrm>
            <a:custGeom>
              <a:avLst/>
              <a:gdLst>
                <a:gd name="connsiteX0" fmla="*/ 334003 w 344576"/>
                <a:gd name="connsiteY0" fmla="*/ 242943 h 548288"/>
                <a:gd name="connsiteX1" fmla="*/ 177651 w 344576"/>
                <a:gd name="connsiteY1" fmla="*/ 539736 h 548288"/>
                <a:gd name="connsiteX2" fmla="*/ 156495 w 344576"/>
                <a:gd name="connsiteY2" fmla="*/ 539299 h 548288"/>
                <a:gd name="connsiteX3" fmla="*/ 11071 w 344576"/>
                <a:gd name="connsiteY3" fmla="*/ 235556 h 548288"/>
                <a:gd name="connsiteX4" fmla="*/ 21212 w 344576"/>
                <a:gd name="connsiteY4" fmla="*/ 701 h 548288"/>
                <a:gd name="connsiteX5" fmla="*/ 316038 w 344576"/>
                <a:gd name="connsiteY5" fmla="*/ 963 h 548288"/>
                <a:gd name="connsiteX6" fmla="*/ 334003 w 344576"/>
                <a:gd name="connsiteY6" fmla="*/ 242943 h 548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4576" h="548288">
                  <a:moveTo>
                    <a:pt x="334003" y="242943"/>
                  </a:moveTo>
                  <a:cubicBezTo>
                    <a:pt x="308957" y="346056"/>
                    <a:pt x="228573" y="468095"/>
                    <a:pt x="177651" y="539736"/>
                  </a:cubicBezTo>
                  <a:cubicBezTo>
                    <a:pt x="168647" y="552412"/>
                    <a:pt x="164232" y="549920"/>
                    <a:pt x="156495" y="539299"/>
                  </a:cubicBezTo>
                  <a:cubicBezTo>
                    <a:pt x="84941" y="440820"/>
                    <a:pt x="42237" y="354536"/>
                    <a:pt x="11071" y="235556"/>
                  </a:cubicBezTo>
                  <a:cubicBezTo>
                    <a:pt x="-7812" y="163478"/>
                    <a:pt x="-1299" y="72211"/>
                    <a:pt x="21212" y="701"/>
                  </a:cubicBezTo>
                  <a:cubicBezTo>
                    <a:pt x="67632" y="2799"/>
                    <a:pt x="278272" y="-1922"/>
                    <a:pt x="316038" y="963"/>
                  </a:cubicBezTo>
                  <a:cubicBezTo>
                    <a:pt x="326222" y="28981"/>
                    <a:pt x="362196" y="161642"/>
                    <a:pt x="334003" y="242943"/>
                  </a:cubicBezTo>
                  <a:close/>
                </a:path>
              </a:pathLst>
            </a:custGeom>
            <a:solidFill>
              <a:srgbClr val="F38821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3" name="Graphic 2">
              <a:extLst>
                <a:ext uri="{FF2B5EF4-FFF2-40B4-BE49-F238E27FC236}">
                  <a16:creationId xmlns:a16="http://schemas.microsoft.com/office/drawing/2014/main" id="{3C7CDCA8-90FC-4B7B-A5DF-3366AE434832}"/>
                </a:ext>
              </a:extLst>
            </p:cNvPr>
            <p:cNvSpPr/>
            <p:nvPr/>
          </p:nvSpPr>
          <p:spPr>
            <a:xfrm>
              <a:off x="5383862" y="3384912"/>
              <a:ext cx="297142" cy="323893"/>
            </a:xfrm>
            <a:custGeom>
              <a:avLst/>
              <a:gdLst>
                <a:gd name="connsiteX0" fmla="*/ 297143 w 297142"/>
                <a:gd name="connsiteY0" fmla="*/ 323587 h 323893"/>
                <a:gd name="connsiteX1" fmla="*/ 0 w 297142"/>
                <a:gd name="connsiteY1" fmla="*/ 323893 h 323893"/>
                <a:gd name="connsiteX2" fmla="*/ 56998 w 297142"/>
                <a:gd name="connsiteY2" fmla="*/ 393 h 323893"/>
                <a:gd name="connsiteX3" fmla="*/ 235904 w 297142"/>
                <a:gd name="connsiteY3" fmla="*/ 0 h 323893"/>
                <a:gd name="connsiteX4" fmla="*/ 297143 w 297142"/>
                <a:gd name="connsiteY4" fmla="*/ 323587 h 323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142" h="323893">
                  <a:moveTo>
                    <a:pt x="297143" y="323587"/>
                  </a:moveTo>
                  <a:cubicBezTo>
                    <a:pt x="198095" y="323675"/>
                    <a:pt x="99048" y="323806"/>
                    <a:pt x="0" y="323893"/>
                  </a:cubicBezTo>
                  <a:cubicBezTo>
                    <a:pt x="12370" y="256842"/>
                    <a:pt x="43098" y="87901"/>
                    <a:pt x="56998" y="393"/>
                  </a:cubicBezTo>
                  <a:cubicBezTo>
                    <a:pt x="116881" y="393"/>
                    <a:pt x="175978" y="0"/>
                    <a:pt x="235904" y="0"/>
                  </a:cubicBezTo>
                  <a:cubicBezTo>
                    <a:pt x="245783" y="50748"/>
                    <a:pt x="286740" y="267026"/>
                    <a:pt x="297143" y="323587"/>
                  </a:cubicBezTo>
                  <a:close/>
                </a:path>
              </a:pathLst>
            </a:custGeom>
            <a:solidFill>
              <a:srgbClr val="DFA075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4" name="Graphic 2">
              <a:extLst>
                <a:ext uri="{FF2B5EF4-FFF2-40B4-BE49-F238E27FC236}">
                  <a16:creationId xmlns:a16="http://schemas.microsoft.com/office/drawing/2014/main" id="{8CAF658E-E87A-485B-9FA8-A4591A168A51}"/>
                </a:ext>
              </a:extLst>
            </p:cNvPr>
            <p:cNvSpPr/>
            <p:nvPr/>
          </p:nvSpPr>
          <p:spPr>
            <a:xfrm>
              <a:off x="5440336" y="3386704"/>
              <a:ext cx="179692" cy="43"/>
            </a:xfrm>
            <a:custGeom>
              <a:avLst/>
              <a:gdLst>
                <a:gd name="connsiteX0" fmla="*/ 0 w 179692"/>
                <a:gd name="connsiteY0" fmla="*/ 0 h 43"/>
                <a:gd name="connsiteX1" fmla="*/ 179693 w 179692"/>
                <a:gd name="connsiteY1" fmla="*/ 44 h 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692" h="43">
                  <a:moveTo>
                    <a:pt x="0" y="0"/>
                  </a:moveTo>
                  <a:cubicBezTo>
                    <a:pt x="59883" y="0"/>
                    <a:pt x="119810" y="44"/>
                    <a:pt x="179693" y="44"/>
                  </a:cubicBezTo>
                </a:path>
              </a:pathLst>
            </a:custGeom>
            <a:solidFill>
              <a:srgbClr val="DFA075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0CFAFAEA-84A2-4150-AB89-9C289C6D2D8F}"/>
                </a:ext>
              </a:extLst>
            </p:cNvPr>
            <p:cNvSpPr/>
            <p:nvPr/>
          </p:nvSpPr>
          <p:spPr>
            <a:xfrm>
              <a:off x="5440860" y="3385305"/>
              <a:ext cx="179168" cy="1442"/>
            </a:xfrm>
            <a:custGeom>
              <a:avLst/>
              <a:gdLst>
                <a:gd name="connsiteX0" fmla="*/ 0 w 179168"/>
                <a:gd name="connsiteY0" fmla="*/ 0 h 1442"/>
                <a:gd name="connsiteX1" fmla="*/ 179168 w 179168"/>
                <a:gd name="connsiteY1" fmla="*/ 1442 h 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168" h="1442">
                  <a:moveTo>
                    <a:pt x="0" y="0"/>
                  </a:moveTo>
                  <a:cubicBezTo>
                    <a:pt x="63118" y="437"/>
                    <a:pt x="116400" y="437"/>
                    <a:pt x="179168" y="1442"/>
                  </a:cubicBezTo>
                </a:path>
              </a:pathLst>
            </a:custGeom>
            <a:solidFill>
              <a:srgbClr val="DFA075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Graphic 2">
              <a:extLst>
                <a:ext uri="{FF2B5EF4-FFF2-40B4-BE49-F238E27FC236}">
                  <a16:creationId xmlns:a16="http://schemas.microsoft.com/office/drawing/2014/main" id="{6F8E1E29-3AD0-41AC-85A7-2D17DCFBC6E6}"/>
                </a:ext>
              </a:extLst>
            </p:cNvPr>
            <p:cNvSpPr/>
            <p:nvPr/>
          </p:nvSpPr>
          <p:spPr>
            <a:xfrm>
              <a:off x="5384387" y="5345711"/>
              <a:ext cx="297361" cy="428273"/>
            </a:xfrm>
            <a:custGeom>
              <a:avLst/>
              <a:gdLst>
                <a:gd name="connsiteX0" fmla="*/ 0 w 297361"/>
                <a:gd name="connsiteY0" fmla="*/ 0 h 428273"/>
                <a:gd name="connsiteX1" fmla="*/ 297361 w 297361"/>
                <a:gd name="connsiteY1" fmla="*/ 0 h 428273"/>
                <a:gd name="connsiteX2" fmla="*/ 297361 w 297361"/>
                <a:gd name="connsiteY2" fmla="*/ 428273 h 428273"/>
                <a:gd name="connsiteX3" fmla="*/ 0 w 297361"/>
                <a:gd name="connsiteY3" fmla="*/ 428273 h 428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361" h="428273">
                  <a:moveTo>
                    <a:pt x="0" y="0"/>
                  </a:moveTo>
                  <a:lnTo>
                    <a:pt x="297361" y="0"/>
                  </a:lnTo>
                  <a:lnTo>
                    <a:pt x="297361" y="428273"/>
                  </a:lnTo>
                  <a:lnTo>
                    <a:pt x="0" y="428273"/>
                  </a:lnTo>
                  <a:close/>
                </a:path>
              </a:pathLst>
            </a:custGeom>
            <a:solidFill>
              <a:srgbClr val="3B3938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7" name="Graphic 2">
              <a:extLst>
                <a:ext uri="{FF2B5EF4-FFF2-40B4-BE49-F238E27FC236}">
                  <a16:creationId xmlns:a16="http://schemas.microsoft.com/office/drawing/2014/main" id="{18347096-19B4-4B4C-A9FF-237A7C34AE2E}"/>
                </a:ext>
              </a:extLst>
            </p:cNvPr>
            <p:cNvSpPr/>
            <p:nvPr/>
          </p:nvSpPr>
          <p:spPr>
            <a:xfrm>
              <a:off x="5383731" y="5110288"/>
              <a:ext cx="297361" cy="235773"/>
            </a:xfrm>
            <a:custGeom>
              <a:avLst/>
              <a:gdLst>
                <a:gd name="connsiteX0" fmla="*/ 0 w 297361"/>
                <a:gd name="connsiteY0" fmla="*/ 0 h 235773"/>
                <a:gd name="connsiteX1" fmla="*/ 297361 w 297361"/>
                <a:gd name="connsiteY1" fmla="*/ 0 h 235773"/>
                <a:gd name="connsiteX2" fmla="*/ 297361 w 297361"/>
                <a:gd name="connsiteY2" fmla="*/ 235773 h 235773"/>
                <a:gd name="connsiteX3" fmla="*/ 0 w 297361"/>
                <a:gd name="connsiteY3" fmla="*/ 235773 h 235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361" h="235773">
                  <a:moveTo>
                    <a:pt x="0" y="0"/>
                  </a:moveTo>
                  <a:lnTo>
                    <a:pt x="297361" y="0"/>
                  </a:lnTo>
                  <a:lnTo>
                    <a:pt x="297361" y="235773"/>
                  </a:lnTo>
                  <a:lnTo>
                    <a:pt x="0" y="235773"/>
                  </a:lnTo>
                  <a:close/>
                </a:path>
              </a:pathLst>
            </a:custGeom>
            <a:solidFill>
              <a:srgbClr val="CFD5DF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8" name="Graphic 2">
              <a:extLst>
                <a:ext uri="{FF2B5EF4-FFF2-40B4-BE49-F238E27FC236}">
                  <a16:creationId xmlns:a16="http://schemas.microsoft.com/office/drawing/2014/main" id="{23F60621-54D0-4EA2-8CDE-352FFB36E05B}"/>
                </a:ext>
              </a:extLst>
            </p:cNvPr>
            <p:cNvSpPr/>
            <p:nvPr/>
          </p:nvSpPr>
          <p:spPr>
            <a:xfrm>
              <a:off x="5464716" y="4905101"/>
              <a:ext cx="134227" cy="1004323"/>
            </a:xfrm>
            <a:custGeom>
              <a:avLst/>
              <a:gdLst>
                <a:gd name="connsiteX0" fmla="*/ 38607 w 134227"/>
                <a:gd name="connsiteY0" fmla="*/ 20642 h 1004323"/>
                <a:gd name="connsiteX1" fmla="*/ 95561 w 134227"/>
                <a:gd name="connsiteY1" fmla="*/ 20598 h 1004323"/>
                <a:gd name="connsiteX2" fmla="*/ 134201 w 134227"/>
                <a:gd name="connsiteY2" fmla="*/ 430164 h 1004323"/>
                <a:gd name="connsiteX3" fmla="*/ 107931 w 134227"/>
                <a:gd name="connsiteY3" fmla="*/ 865824 h 1004323"/>
                <a:gd name="connsiteX4" fmla="*/ 90447 w 134227"/>
                <a:gd name="connsiteY4" fmla="*/ 968543 h 1004323"/>
                <a:gd name="connsiteX5" fmla="*/ 65139 w 134227"/>
                <a:gd name="connsiteY5" fmla="*/ 1004298 h 1004323"/>
                <a:gd name="connsiteX6" fmla="*/ 43502 w 134227"/>
                <a:gd name="connsiteY6" fmla="*/ 967844 h 1004323"/>
                <a:gd name="connsiteX7" fmla="*/ 26805 w 134227"/>
                <a:gd name="connsiteY7" fmla="*/ 867135 h 1004323"/>
                <a:gd name="connsiteX8" fmla="*/ 54 w 134227"/>
                <a:gd name="connsiteY8" fmla="*/ 428940 h 1004323"/>
                <a:gd name="connsiteX9" fmla="*/ 38607 w 134227"/>
                <a:gd name="connsiteY9" fmla="*/ 20642 h 10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4227" h="1004323">
                  <a:moveTo>
                    <a:pt x="38607" y="20642"/>
                  </a:moveTo>
                  <a:cubicBezTo>
                    <a:pt x="53949" y="-6852"/>
                    <a:pt x="80219" y="-6895"/>
                    <a:pt x="95561" y="20598"/>
                  </a:cubicBezTo>
                  <a:cubicBezTo>
                    <a:pt x="134201" y="113833"/>
                    <a:pt x="134420" y="351485"/>
                    <a:pt x="134201" y="430164"/>
                  </a:cubicBezTo>
                  <a:cubicBezTo>
                    <a:pt x="134551" y="496428"/>
                    <a:pt x="113308" y="801614"/>
                    <a:pt x="107931" y="865824"/>
                  </a:cubicBezTo>
                  <a:cubicBezTo>
                    <a:pt x="102249" y="900093"/>
                    <a:pt x="99583" y="934930"/>
                    <a:pt x="90447" y="968543"/>
                  </a:cubicBezTo>
                  <a:cubicBezTo>
                    <a:pt x="86382" y="983405"/>
                    <a:pt x="84328" y="1005172"/>
                    <a:pt x="65139" y="1004298"/>
                  </a:cubicBezTo>
                  <a:cubicBezTo>
                    <a:pt x="47742" y="1003511"/>
                    <a:pt x="47261" y="982050"/>
                    <a:pt x="43502" y="967844"/>
                  </a:cubicBezTo>
                  <a:cubicBezTo>
                    <a:pt x="34717" y="934843"/>
                    <a:pt x="32444" y="900705"/>
                    <a:pt x="26805" y="867135"/>
                  </a:cubicBezTo>
                  <a:cubicBezTo>
                    <a:pt x="10632" y="726957"/>
                    <a:pt x="142" y="431650"/>
                    <a:pt x="54" y="428940"/>
                  </a:cubicBezTo>
                  <a:cubicBezTo>
                    <a:pt x="-864" y="364380"/>
                    <a:pt x="9758" y="123624"/>
                    <a:pt x="38607" y="20642"/>
                  </a:cubicBezTo>
                  <a:close/>
                </a:path>
              </a:pathLst>
            </a:custGeom>
            <a:solidFill>
              <a:schemeClr val="accent3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9" name="Graphic 2">
              <a:extLst>
                <a:ext uri="{FF2B5EF4-FFF2-40B4-BE49-F238E27FC236}">
                  <a16:creationId xmlns:a16="http://schemas.microsoft.com/office/drawing/2014/main" id="{E8971F96-7409-423D-84FB-592CD30CF72E}"/>
                </a:ext>
              </a:extLst>
            </p:cNvPr>
            <p:cNvSpPr/>
            <p:nvPr/>
          </p:nvSpPr>
          <p:spPr>
            <a:xfrm>
              <a:off x="5681092" y="5110288"/>
              <a:ext cx="297929" cy="235773"/>
            </a:xfrm>
            <a:custGeom>
              <a:avLst/>
              <a:gdLst>
                <a:gd name="connsiteX0" fmla="*/ 0 w 297929"/>
                <a:gd name="connsiteY0" fmla="*/ 0 h 235773"/>
                <a:gd name="connsiteX1" fmla="*/ 297929 w 297929"/>
                <a:gd name="connsiteY1" fmla="*/ 0 h 235773"/>
                <a:gd name="connsiteX2" fmla="*/ 297929 w 297929"/>
                <a:gd name="connsiteY2" fmla="*/ 235773 h 235773"/>
                <a:gd name="connsiteX3" fmla="*/ 0 w 297929"/>
                <a:gd name="connsiteY3" fmla="*/ 235773 h 235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929" h="235773">
                  <a:moveTo>
                    <a:pt x="0" y="0"/>
                  </a:moveTo>
                  <a:lnTo>
                    <a:pt x="297929" y="0"/>
                  </a:lnTo>
                  <a:lnTo>
                    <a:pt x="297929" y="235773"/>
                  </a:lnTo>
                  <a:lnTo>
                    <a:pt x="0" y="235773"/>
                  </a:lnTo>
                  <a:close/>
                </a:path>
              </a:pathLst>
            </a:custGeom>
            <a:solidFill>
              <a:srgbClr val="ACB2B9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1CBFA940-B843-445C-AFCC-7C3EE08349EA}"/>
              </a:ext>
            </a:extLst>
          </p:cNvPr>
          <p:cNvGrpSpPr/>
          <p:nvPr/>
        </p:nvGrpSpPr>
        <p:grpSpPr>
          <a:xfrm rot="16200000">
            <a:off x="1264712" y="1786369"/>
            <a:ext cx="3399600" cy="2715626"/>
            <a:chOff x="6295187" y="2236971"/>
            <a:chExt cx="2983706" cy="2715626"/>
          </a:xfrm>
        </p:grpSpPr>
        <p:sp>
          <p:nvSpPr>
            <p:cNvPr id="4" name="Freeform: Shape 28">
              <a:extLst>
                <a:ext uri="{FF2B5EF4-FFF2-40B4-BE49-F238E27FC236}">
                  <a16:creationId xmlns:a16="http://schemas.microsoft.com/office/drawing/2014/main" id="{4D7BD438-71F9-448C-9370-D4CF2B529996}"/>
                </a:ext>
              </a:extLst>
            </p:cNvPr>
            <p:cNvSpPr/>
            <p:nvPr/>
          </p:nvSpPr>
          <p:spPr>
            <a:xfrm>
              <a:off x="6295188" y="2236971"/>
              <a:ext cx="2383419" cy="847149"/>
            </a:xfrm>
            <a:custGeom>
              <a:avLst/>
              <a:gdLst>
                <a:gd name="connsiteX0" fmla="*/ 1322518 w 2383419"/>
                <a:gd name="connsiteY0" fmla="*/ 0 h 847149"/>
                <a:gd name="connsiteX1" fmla="*/ 2383419 w 2383419"/>
                <a:gd name="connsiteY1" fmla="*/ 847149 h 847149"/>
                <a:gd name="connsiteX2" fmla="*/ 0 w 2383419"/>
                <a:gd name="connsiteY2" fmla="*/ 847149 h 847149"/>
                <a:gd name="connsiteX3" fmla="*/ 0 w 2383419"/>
                <a:gd name="connsiteY3" fmla="*/ 412468 h 847149"/>
                <a:gd name="connsiteX4" fmla="*/ 1322518 w 2383419"/>
                <a:gd name="connsiteY4" fmla="*/ 412468 h 847149"/>
                <a:gd name="connsiteX5" fmla="*/ 1322518 w 2383419"/>
                <a:gd name="connsiteY5" fmla="*/ 0 h 847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3419" h="847149">
                  <a:moveTo>
                    <a:pt x="1322518" y="0"/>
                  </a:moveTo>
                  <a:lnTo>
                    <a:pt x="2383419" y="847149"/>
                  </a:lnTo>
                  <a:lnTo>
                    <a:pt x="0" y="847149"/>
                  </a:lnTo>
                  <a:lnTo>
                    <a:pt x="0" y="412468"/>
                  </a:lnTo>
                  <a:lnTo>
                    <a:pt x="1322518" y="412468"/>
                  </a:lnTo>
                  <a:lnTo>
                    <a:pt x="13225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" name="Freeform: Shape 31">
              <a:extLst>
                <a:ext uri="{FF2B5EF4-FFF2-40B4-BE49-F238E27FC236}">
                  <a16:creationId xmlns:a16="http://schemas.microsoft.com/office/drawing/2014/main" id="{8DEBFA41-B999-4B9E-A76F-763B9E6B0414}"/>
                </a:ext>
              </a:extLst>
            </p:cNvPr>
            <p:cNvSpPr/>
            <p:nvPr/>
          </p:nvSpPr>
          <p:spPr>
            <a:xfrm>
              <a:off x="6295188" y="3129838"/>
              <a:ext cx="2983705" cy="433620"/>
            </a:xfrm>
            <a:custGeom>
              <a:avLst/>
              <a:gdLst>
                <a:gd name="connsiteX0" fmla="*/ 0 w 2983705"/>
                <a:gd name="connsiteY0" fmla="*/ 0 h 433620"/>
                <a:gd name="connsiteX1" fmla="*/ 2440674 w 2983705"/>
                <a:gd name="connsiteY1" fmla="*/ 0 h 433620"/>
                <a:gd name="connsiteX2" fmla="*/ 2983705 w 2983705"/>
                <a:gd name="connsiteY2" fmla="*/ 433620 h 433620"/>
                <a:gd name="connsiteX3" fmla="*/ 0 w 2983705"/>
                <a:gd name="connsiteY3" fmla="*/ 433620 h 433620"/>
                <a:gd name="connsiteX4" fmla="*/ 0 w 2983705"/>
                <a:gd name="connsiteY4" fmla="*/ 0 h 433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5" h="433620">
                  <a:moveTo>
                    <a:pt x="0" y="0"/>
                  </a:moveTo>
                  <a:lnTo>
                    <a:pt x="2440674" y="0"/>
                  </a:lnTo>
                  <a:lnTo>
                    <a:pt x="2983705" y="433620"/>
                  </a:lnTo>
                  <a:lnTo>
                    <a:pt x="0" y="4336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" name="Freeform: Shape 32">
              <a:extLst>
                <a:ext uri="{FF2B5EF4-FFF2-40B4-BE49-F238E27FC236}">
                  <a16:creationId xmlns:a16="http://schemas.microsoft.com/office/drawing/2014/main" id="{9AD6DDBB-96E0-4A58-BD89-6A5EFE57999D}"/>
                </a:ext>
              </a:extLst>
            </p:cNvPr>
            <p:cNvSpPr/>
            <p:nvPr/>
          </p:nvSpPr>
          <p:spPr>
            <a:xfrm>
              <a:off x="6295187" y="3609177"/>
              <a:ext cx="2983704" cy="436238"/>
            </a:xfrm>
            <a:custGeom>
              <a:avLst/>
              <a:gdLst>
                <a:gd name="connsiteX0" fmla="*/ 0 w 2983704"/>
                <a:gd name="connsiteY0" fmla="*/ 0 h 436238"/>
                <a:gd name="connsiteX1" fmla="*/ 2983704 w 2983704"/>
                <a:gd name="connsiteY1" fmla="*/ 0 h 436238"/>
                <a:gd name="connsiteX2" fmla="*/ 2437394 w 2983704"/>
                <a:gd name="connsiteY2" fmla="*/ 436238 h 436238"/>
                <a:gd name="connsiteX3" fmla="*/ 0 w 2983704"/>
                <a:gd name="connsiteY3" fmla="*/ 436238 h 436238"/>
                <a:gd name="connsiteX4" fmla="*/ 0 w 2983704"/>
                <a:gd name="connsiteY4" fmla="*/ 0 h 4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3704" h="436238">
                  <a:moveTo>
                    <a:pt x="0" y="0"/>
                  </a:moveTo>
                  <a:lnTo>
                    <a:pt x="2983704" y="0"/>
                  </a:lnTo>
                  <a:lnTo>
                    <a:pt x="2437394" y="436238"/>
                  </a:lnTo>
                  <a:lnTo>
                    <a:pt x="0" y="43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33">
              <a:extLst>
                <a:ext uri="{FF2B5EF4-FFF2-40B4-BE49-F238E27FC236}">
                  <a16:creationId xmlns:a16="http://schemas.microsoft.com/office/drawing/2014/main" id="{B20AEFDC-7B6C-4A92-8D38-4053840592B7}"/>
                </a:ext>
              </a:extLst>
            </p:cNvPr>
            <p:cNvSpPr/>
            <p:nvPr/>
          </p:nvSpPr>
          <p:spPr>
            <a:xfrm>
              <a:off x="6295187" y="4108067"/>
              <a:ext cx="2380140" cy="844530"/>
            </a:xfrm>
            <a:custGeom>
              <a:avLst/>
              <a:gdLst>
                <a:gd name="connsiteX0" fmla="*/ 0 w 2380140"/>
                <a:gd name="connsiteY0" fmla="*/ 0 h 844530"/>
                <a:gd name="connsiteX1" fmla="*/ 2380140 w 2380140"/>
                <a:gd name="connsiteY1" fmla="*/ 0 h 844530"/>
                <a:gd name="connsiteX2" fmla="*/ 1322518 w 2380140"/>
                <a:gd name="connsiteY2" fmla="*/ 844530 h 844530"/>
                <a:gd name="connsiteX3" fmla="*/ 1322518 w 2380140"/>
                <a:gd name="connsiteY3" fmla="*/ 432062 h 844530"/>
                <a:gd name="connsiteX4" fmla="*/ 0 w 2380140"/>
                <a:gd name="connsiteY4" fmla="*/ 432062 h 844530"/>
                <a:gd name="connsiteX5" fmla="*/ 0 w 2380140"/>
                <a:gd name="connsiteY5" fmla="*/ 0 h 844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0140" h="844530">
                  <a:moveTo>
                    <a:pt x="0" y="0"/>
                  </a:moveTo>
                  <a:lnTo>
                    <a:pt x="2380140" y="0"/>
                  </a:lnTo>
                  <a:lnTo>
                    <a:pt x="1322518" y="844530"/>
                  </a:lnTo>
                  <a:lnTo>
                    <a:pt x="1322518" y="432062"/>
                  </a:lnTo>
                  <a:lnTo>
                    <a:pt x="0" y="4320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1365E6F3-8119-4AD1-9065-B3C3C3445D11}"/>
              </a:ext>
            </a:extLst>
          </p:cNvPr>
          <p:cNvGrpSpPr/>
          <p:nvPr/>
        </p:nvGrpSpPr>
        <p:grpSpPr>
          <a:xfrm>
            <a:off x="1110974" y="5429607"/>
            <a:ext cx="3682486" cy="1428393"/>
            <a:chOff x="2442781" y="3952529"/>
            <a:chExt cx="3682486" cy="2905471"/>
          </a:xfrm>
        </p:grpSpPr>
        <p:sp>
          <p:nvSpPr>
            <p:cNvPr id="9" name="Rectangle 36">
              <a:extLst>
                <a:ext uri="{FF2B5EF4-FFF2-40B4-BE49-F238E27FC236}">
                  <a16:creationId xmlns:a16="http://schemas.microsoft.com/office/drawing/2014/main" id="{0F64D8A9-340E-4618-9225-0C1B01CC2F79}"/>
                </a:ext>
              </a:extLst>
            </p:cNvPr>
            <p:cNvSpPr/>
            <p:nvPr/>
          </p:nvSpPr>
          <p:spPr>
            <a:xfrm rot="16200000">
              <a:off x="1413622" y="4981691"/>
              <a:ext cx="2905468" cy="8471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39">
              <a:extLst>
                <a:ext uri="{FF2B5EF4-FFF2-40B4-BE49-F238E27FC236}">
                  <a16:creationId xmlns:a16="http://schemas.microsoft.com/office/drawing/2014/main" id="{94475A85-AF1B-474E-9F5A-D8344620E83E}"/>
                </a:ext>
              </a:extLst>
            </p:cNvPr>
            <p:cNvSpPr/>
            <p:nvPr/>
          </p:nvSpPr>
          <p:spPr>
            <a:xfrm rot="16200000">
              <a:off x="2353090" y="4981691"/>
              <a:ext cx="2905468" cy="8471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48">
              <a:extLst>
                <a:ext uri="{FF2B5EF4-FFF2-40B4-BE49-F238E27FC236}">
                  <a16:creationId xmlns:a16="http://schemas.microsoft.com/office/drawing/2014/main" id="{D0DCF056-9FA8-487F-ABD4-CA7DE2515402}"/>
                </a:ext>
              </a:extLst>
            </p:cNvPr>
            <p:cNvSpPr/>
            <p:nvPr/>
          </p:nvSpPr>
          <p:spPr>
            <a:xfrm rot="16200000">
              <a:off x="3292558" y="4981690"/>
              <a:ext cx="2905468" cy="8471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49">
              <a:extLst>
                <a:ext uri="{FF2B5EF4-FFF2-40B4-BE49-F238E27FC236}">
                  <a16:creationId xmlns:a16="http://schemas.microsoft.com/office/drawing/2014/main" id="{5CE77C24-AE8A-43BA-B47A-06D1C9D54384}"/>
                </a:ext>
              </a:extLst>
            </p:cNvPr>
            <p:cNvSpPr/>
            <p:nvPr/>
          </p:nvSpPr>
          <p:spPr>
            <a:xfrm rot="16200000">
              <a:off x="4248959" y="4981688"/>
              <a:ext cx="2905468" cy="8471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4">
            <a:extLst>
              <a:ext uri="{FF2B5EF4-FFF2-40B4-BE49-F238E27FC236}">
                <a16:creationId xmlns:a16="http://schemas.microsoft.com/office/drawing/2014/main" id="{2A9B1D72-1C54-4710-834F-207F9DB7AE4A}"/>
              </a:ext>
            </a:extLst>
          </p:cNvPr>
          <p:cNvGrpSpPr/>
          <p:nvPr/>
        </p:nvGrpSpPr>
        <p:grpSpPr>
          <a:xfrm>
            <a:off x="1113826" y="4808208"/>
            <a:ext cx="3684277" cy="624790"/>
            <a:chOff x="2442783" y="3329136"/>
            <a:chExt cx="3684277" cy="624790"/>
          </a:xfrm>
        </p:grpSpPr>
        <p:sp>
          <p:nvSpPr>
            <p:cNvPr id="14" name="Rectangle 29">
              <a:extLst>
                <a:ext uri="{FF2B5EF4-FFF2-40B4-BE49-F238E27FC236}">
                  <a16:creationId xmlns:a16="http://schemas.microsoft.com/office/drawing/2014/main" id="{779C715B-4030-4FEC-B7C0-EE7367EF3D71}"/>
                </a:ext>
              </a:extLst>
            </p:cNvPr>
            <p:cNvSpPr/>
            <p:nvPr/>
          </p:nvSpPr>
          <p:spPr>
            <a:xfrm rot="16200000">
              <a:off x="2797030" y="2974889"/>
              <a:ext cx="623395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09966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09966" y="897874"/>
                  </a:lnTo>
                  <a:cubicBezTo>
                    <a:pt x="1110884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30">
              <a:extLst>
                <a:ext uri="{FF2B5EF4-FFF2-40B4-BE49-F238E27FC236}">
                  <a16:creationId xmlns:a16="http://schemas.microsoft.com/office/drawing/2014/main" id="{6B18F924-7524-4D7D-B671-40EE770ACC97}"/>
                </a:ext>
              </a:extLst>
            </p:cNvPr>
            <p:cNvSpPr/>
            <p:nvPr/>
          </p:nvSpPr>
          <p:spPr>
            <a:xfrm rot="16200000">
              <a:off x="3507219" y="3205562"/>
              <a:ext cx="622001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1AA39590-C896-470B-8B32-CC9A0510EBCC}"/>
                </a:ext>
              </a:extLst>
            </p:cNvPr>
            <p:cNvSpPr/>
            <p:nvPr/>
          </p:nvSpPr>
          <p:spPr>
            <a:xfrm rot="16200000" flipV="1">
              <a:off x="5149417" y="2976283"/>
              <a:ext cx="623395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12385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12385" y="897874"/>
                  </a:lnTo>
                  <a:cubicBezTo>
                    <a:pt x="1113303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30">
              <a:extLst>
                <a:ext uri="{FF2B5EF4-FFF2-40B4-BE49-F238E27FC236}">
                  <a16:creationId xmlns:a16="http://schemas.microsoft.com/office/drawing/2014/main" id="{2A14EA03-06B7-4ED2-972F-164BD65E6D81}"/>
                </a:ext>
              </a:extLst>
            </p:cNvPr>
            <p:cNvSpPr/>
            <p:nvPr/>
          </p:nvSpPr>
          <p:spPr>
            <a:xfrm rot="16200000" flipV="1">
              <a:off x="4423690" y="3206957"/>
              <a:ext cx="622001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27E7B382-8B77-4EB9-A674-86D378C3527E}"/>
              </a:ext>
            </a:extLst>
          </p:cNvPr>
          <p:cNvGrpSpPr/>
          <p:nvPr/>
        </p:nvGrpSpPr>
        <p:grpSpPr>
          <a:xfrm rot="16200000">
            <a:off x="1832529" y="2868118"/>
            <a:ext cx="2261176" cy="1774274"/>
            <a:chOff x="6806217" y="2765513"/>
            <a:chExt cx="1199073" cy="17742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90E72F-213D-40FA-ACD7-B7C084E6E51F}"/>
                </a:ext>
              </a:extLst>
            </p:cNvPr>
            <p:cNvSpPr txBox="1"/>
            <p:nvPr/>
          </p:nvSpPr>
          <p:spPr>
            <a:xfrm>
              <a:off x="6806217" y="2765513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52BDBF2-86FC-40E8-90A9-7A6312016DF5}"/>
                </a:ext>
              </a:extLst>
            </p:cNvPr>
            <p:cNvSpPr txBox="1"/>
            <p:nvPr/>
          </p:nvSpPr>
          <p:spPr>
            <a:xfrm>
              <a:off x="6806217" y="3244086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4AC887D-F412-461A-9693-9D260E3A9DAA}"/>
                </a:ext>
              </a:extLst>
            </p:cNvPr>
            <p:cNvSpPr txBox="1"/>
            <p:nvPr/>
          </p:nvSpPr>
          <p:spPr>
            <a:xfrm>
              <a:off x="6806217" y="3733137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C91082B-0CC1-48B9-93C9-D6F17F59D474}"/>
                </a:ext>
              </a:extLst>
            </p:cNvPr>
            <p:cNvSpPr txBox="1"/>
            <p:nvPr/>
          </p:nvSpPr>
          <p:spPr>
            <a:xfrm>
              <a:off x="6806217" y="4201233"/>
              <a:ext cx="1199073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D24FDC87-1AC6-4F8A-88F2-F64AB01E79C5}"/>
              </a:ext>
            </a:extLst>
          </p:cNvPr>
          <p:cNvSpPr/>
          <p:nvPr/>
        </p:nvSpPr>
        <p:spPr>
          <a:xfrm>
            <a:off x="1399020" y="573495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258FAA53-DE56-4634-9574-5763116BA9AC}"/>
              </a:ext>
            </a:extLst>
          </p:cNvPr>
          <p:cNvSpPr/>
          <p:nvPr/>
        </p:nvSpPr>
        <p:spPr>
          <a:xfrm rot="2700000">
            <a:off x="2356852" y="566475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FD905914-E8DA-4093-831E-2B33F6056513}"/>
              </a:ext>
            </a:extLst>
          </p:cNvPr>
          <p:cNvSpPr/>
          <p:nvPr/>
        </p:nvSpPr>
        <p:spPr>
          <a:xfrm flipH="1">
            <a:off x="4160245" y="574157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B679148E-03DA-4651-BFA1-EA3B8DA527E7}"/>
              </a:ext>
            </a:extLst>
          </p:cNvPr>
          <p:cNvSpPr/>
          <p:nvPr/>
        </p:nvSpPr>
        <p:spPr>
          <a:xfrm>
            <a:off x="3223891" y="574038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그룹 21">
            <a:extLst>
              <a:ext uri="{FF2B5EF4-FFF2-40B4-BE49-F238E27FC236}">
                <a16:creationId xmlns:a16="http://schemas.microsoft.com/office/drawing/2014/main" id="{9F160F05-2E31-445B-BC9F-89777ABCD5FC}"/>
              </a:ext>
            </a:extLst>
          </p:cNvPr>
          <p:cNvGrpSpPr/>
          <p:nvPr/>
        </p:nvGrpSpPr>
        <p:grpSpPr>
          <a:xfrm>
            <a:off x="5842142" y="2624666"/>
            <a:ext cx="5020197" cy="646331"/>
            <a:chOff x="959011" y="2597626"/>
            <a:chExt cx="5020197" cy="64633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1BA96F-F8A2-4BCC-A681-7A8CB17F4905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FB3777E-131F-4084-B864-C19B73179B0F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30" name="Chevron 25">
              <a:extLst>
                <a:ext uri="{FF2B5EF4-FFF2-40B4-BE49-F238E27FC236}">
                  <a16:creationId xmlns:a16="http://schemas.microsoft.com/office/drawing/2014/main" id="{8F204F82-5946-4BDE-BDDE-3FD58C9DB3E1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그룹 20">
            <a:extLst>
              <a:ext uri="{FF2B5EF4-FFF2-40B4-BE49-F238E27FC236}">
                <a16:creationId xmlns:a16="http://schemas.microsoft.com/office/drawing/2014/main" id="{465149E6-1791-4E35-B2D5-49E124C0F3C2}"/>
              </a:ext>
            </a:extLst>
          </p:cNvPr>
          <p:cNvGrpSpPr/>
          <p:nvPr/>
        </p:nvGrpSpPr>
        <p:grpSpPr>
          <a:xfrm>
            <a:off x="5842142" y="3657196"/>
            <a:ext cx="5020197" cy="646331"/>
            <a:chOff x="959011" y="3630156"/>
            <a:chExt cx="5020197" cy="64633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7E23BF-B449-48E2-80A3-2CCB79CD0F16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C1178EC-5C70-4126-AB78-90AD308F650D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4" name="Chevron 26">
              <a:extLst>
                <a:ext uri="{FF2B5EF4-FFF2-40B4-BE49-F238E27FC236}">
                  <a16:creationId xmlns:a16="http://schemas.microsoft.com/office/drawing/2014/main" id="{10B23D4B-8F21-49F6-B9FC-A3D8367EB8B8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그룹 4">
            <a:extLst>
              <a:ext uri="{FF2B5EF4-FFF2-40B4-BE49-F238E27FC236}">
                <a16:creationId xmlns:a16="http://schemas.microsoft.com/office/drawing/2014/main" id="{A93200CC-2995-436D-A8BA-78591B54E576}"/>
              </a:ext>
            </a:extLst>
          </p:cNvPr>
          <p:cNvGrpSpPr/>
          <p:nvPr/>
        </p:nvGrpSpPr>
        <p:grpSpPr>
          <a:xfrm>
            <a:off x="5842142" y="5722256"/>
            <a:ext cx="5020197" cy="646331"/>
            <a:chOff x="959011" y="4662686"/>
            <a:chExt cx="5020197" cy="64633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C3971F9-57C5-4321-AA1B-C8B130203712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F567F90-CAF2-4E31-9340-737893C3542B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Chevron 27">
              <a:extLst>
                <a:ext uri="{FF2B5EF4-FFF2-40B4-BE49-F238E27FC236}">
                  <a16:creationId xmlns:a16="http://schemas.microsoft.com/office/drawing/2014/main" id="{05100598-F297-43B3-B224-645CB3F1714D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그룹 3">
            <a:extLst>
              <a:ext uri="{FF2B5EF4-FFF2-40B4-BE49-F238E27FC236}">
                <a16:creationId xmlns:a16="http://schemas.microsoft.com/office/drawing/2014/main" id="{FA84F2E7-C98B-4436-BFD2-6F66DB2F0FE6}"/>
              </a:ext>
            </a:extLst>
          </p:cNvPr>
          <p:cNvGrpSpPr/>
          <p:nvPr/>
        </p:nvGrpSpPr>
        <p:grpSpPr>
          <a:xfrm>
            <a:off x="5842142" y="4648174"/>
            <a:ext cx="5020197" cy="646331"/>
            <a:chOff x="959011" y="5695216"/>
            <a:chExt cx="5020197" cy="6463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508E756-BD16-49D0-80DF-66C026E6D2B6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24ED908-D365-4AF7-9059-A2236E980625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2" name="Chevron 28">
              <a:extLst>
                <a:ext uri="{FF2B5EF4-FFF2-40B4-BE49-F238E27FC236}">
                  <a16:creationId xmlns:a16="http://schemas.microsoft.com/office/drawing/2014/main" id="{463AEFE4-9C71-4402-AE04-34CC818EBAD8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BA7943B-1C51-4F79-89F2-4D7A82AA5BCF}"/>
              </a:ext>
            </a:extLst>
          </p:cNvPr>
          <p:cNvSpPr txBox="1"/>
          <p:nvPr/>
        </p:nvSpPr>
        <p:spPr>
          <a:xfrm>
            <a:off x="5943056" y="1494997"/>
            <a:ext cx="530605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000" b="1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4F9CA23C-9659-4444-A209-0CA17AD21107}"/>
              </a:ext>
            </a:extLst>
          </p:cNvPr>
          <p:cNvSpPr/>
          <p:nvPr/>
        </p:nvSpPr>
        <p:spPr>
          <a:xfrm>
            <a:off x="2774716" y="1405400"/>
            <a:ext cx="7287491" cy="4392000"/>
          </a:xfrm>
          <a:custGeom>
            <a:avLst/>
            <a:gdLst>
              <a:gd name="connsiteX0" fmla="*/ 201637 w 7287491"/>
              <a:gd name="connsiteY0" fmla="*/ 0 h 4392000"/>
              <a:gd name="connsiteX1" fmla="*/ 7085854 w 7287491"/>
              <a:gd name="connsiteY1" fmla="*/ 0 h 4392000"/>
              <a:gd name="connsiteX2" fmla="*/ 7287491 w 7287491"/>
              <a:gd name="connsiteY2" fmla="*/ 201637 h 4392000"/>
              <a:gd name="connsiteX3" fmla="*/ 7287491 w 7287491"/>
              <a:gd name="connsiteY3" fmla="*/ 4190363 h 4392000"/>
              <a:gd name="connsiteX4" fmla="*/ 7085854 w 7287491"/>
              <a:gd name="connsiteY4" fmla="*/ 4392000 h 4392000"/>
              <a:gd name="connsiteX5" fmla="*/ 201637 w 7287491"/>
              <a:gd name="connsiteY5" fmla="*/ 4392000 h 4392000"/>
              <a:gd name="connsiteX6" fmla="*/ 0 w 7287491"/>
              <a:gd name="connsiteY6" fmla="*/ 4190363 h 4392000"/>
              <a:gd name="connsiteX7" fmla="*/ 0 w 7287491"/>
              <a:gd name="connsiteY7" fmla="*/ 3905510 h 4392000"/>
              <a:gd name="connsiteX8" fmla="*/ 33068 w 7287491"/>
              <a:gd name="connsiteY8" fmla="*/ 3905510 h 4392000"/>
              <a:gd name="connsiteX9" fmla="*/ 33068 w 7287491"/>
              <a:gd name="connsiteY9" fmla="*/ 4157669 h 4392000"/>
              <a:gd name="connsiteX10" fmla="*/ 231399 w 7287491"/>
              <a:gd name="connsiteY10" fmla="*/ 4356000 h 4392000"/>
              <a:gd name="connsiteX11" fmla="*/ 7056092 w 7287491"/>
              <a:gd name="connsiteY11" fmla="*/ 4356000 h 4392000"/>
              <a:gd name="connsiteX12" fmla="*/ 7254423 w 7287491"/>
              <a:gd name="connsiteY12" fmla="*/ 4157669 h 4392000"/>
              <a:gd name="connsiteX13" fmla="*/ 7254423 w 7287491"/>
              <a:gd name="connsiteY13" fmla="*/ 234331 h 4392000"/>
              <a:gd name="connsiteX14" fmla="*/ 7056092 w 7287491"/>
              <a:gd name="connsiteY14" fmla="*/ 36000 h 4392000"/>
              <a:gd name="connsiteX15" fmla="*/ 231399 w 7287491"/>
              <a:gd name="connsiteY15" fmla="*/ 36000 h 4392000"/>
              <a:gd name="connsiteX16" fmla="*/ 33068 w 7287491"/>
              <a:gd name="connsiteY16" fmla="*/ 234331 h 4392000"/>
              <a:gd name="connsiteX17" fmla="*/ 33068 w 7287491"/>
              <a:gd name="connsiteY17" fmla="*/ 1245436 h 4392000"/>
              <a:gd name="connsiteX18" fmla="*/ 0 w 7287491"/>
              <a:gd name="connsiteY18" fmla="*/ 1245436 h 4392000"/>
              <a:gd name="connsiteX19" fmla="*/ 0 w 7287491"/>
              <a:gd name="connsiteY19" fmla="*/ 201637 h 4392000"/>
              <a:gd name="connsiteX20" fmla="*/ 201637 w 7287491"/>
              <a:gd name="connsiteY20" fmla="*/ 0 h 43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287491" h="4392000">
                <a:moveTo>
                  <a:pt x="201637" y="0"/>
                </a:moveTo>
                <a:lnTo>
                  <a:pt x="7085854" y="0"/>
                </a:lnTo>
                <a:cubicBezTo>
                  <a:pt x="7197215" y="0"/>
                  <a:pt x="7287491" y="90276"/>
                  <a:pt x="7287491" y="201637"/>
                </a:cubicBezTo>
                <a:lnTo>
                  <a:pt x="7287491" y="4190363"/>
                </a:lnTo>
                <a:cubicBezTo>
                  <a:pt x="7287491" y="4301724"/>
                  <a:pt x="7197215" y="4392000"/>
                  <a:pt x="7085854" y="4392000"/>
                </a:cubicBezTo>
                <a:lnTo>
                  <a:pt x="201637" y="4392000"/>
                </a:lnTo>
                <a:cubicBezTo>
                  <a:pt x="90276" y="4392000"/>
                  <a:pt x="0" y="4301724"/>
                  <a:pt x="0" y="4190363"/>
                </a:cubicBezTo>
                <a:lnTo>
                  <a:pt x="0" y="3905510"/>
                </a:lnTo>
                <a:lnTo>
                  <a:pt x="33068" y="3905510"/>
                </a:lnTo>
                <a:lnTo>
                  <a:pt x="33068" y="4157669"/>
                </a:lnTo>
                <a:cubicBezTo>
                  <a:pt x="33068" y="4267204"/>
                  <a:pt x="121864" y="4356000"/>
                  <a:pt x="231399" y="4356000"/>
                </a:cubicBezTo>
                <a:lnTo>
                  <a:pt x="7056092" y="4356000"/>
                </a:lnTo>
                <a:cubicBezTo>
                  <a:pt x="7165627" y="4356000"/>
                  <a:pt x="7254423" y="4267204"/>
                  <a:pt x="7254423" y="4157669"/>
                </a:cubicBezTo>
                <a:lnTo>
                  <a:pt x="7254423" y="234331"/>
                </a:lnTo>
                <a:cubicBezTo>
                  <a:pt x="7254423" y="124796"/>
                  <a:pt x="7165627" y="36000"/>
                  <a:pt x="7056092" y="36000"/>
                </a:cubicBezTo>
                <a:lnTo>
                  <a:pt x="231399" y="36000"/>
                </a:lnTo>
                <a:cubicBezTo>
                  <a:pt x="121864" y="36000"/>
                  <a:pt x="33068" y="124796"/>
                  <a:pt x="33068" y="234331"/>
                </a:cubicBezTo>
                <a:lnTo>
                  <a:pt x="33068" y="1245436"/>
                </a:lnTo>
                <a:lnTo>
                  <a:pt x="0" y="1245436"/>
                </a:lnTo>
                <a:lnTo>
                  <a:pt x="0" y="201637"/>
                </a:lnTo>
                <a:cubicBezTo>
                  <a:pt x="0" y="90276"/>
                  <a:pt x="90276" y="0"/>
                  <a:pt x="201637" y="0"/>
                </a:cubicBezTo>
                <a:close/>
              </a:path>
            </a:pathLst>
          </a:cu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F6DDA7-FA4B-4323-8A71-D18FF56B4B83}"/>
              </a:ext>
            </a:extLst>
          </p:cNvPr>
          <p:cNvSpPr txBox="1"/>
          <p:nvPr/>
        </p:nvSpPr>
        <p:spPr>
          <a:xfrm>
            <a:off x="1145681" y="2551837"/>
            <a:ext cx="314223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</a:t>
            </a:r>
          </a:p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63E3D6-B548-4AD0-B66B-CAC6A5BE8010}"/>
              </a:ext>
            </a:extLst>
          </p:cNvPr>
          <p:cNvSpPr txBox="1"/>
          <p:nvPr/>
        </p:nvSpPr>
        <p:spPr>
          <a:xfrm>
            <a:off x="4287916" y="2720863"/>
            <a:ext cx="53293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976274-F880-4459-877E-A45F08BFB370}"/>
              </a:ext>
            </a:extLst>
          </p:cNvPr>
          <p:cNvSpPr txBox="1"/>
          <p:nvPr/>
        </p:nvSpPr>
        <p:spPr>
          <a:xfrm>
            <a:off x="4287914" y="3144276"/>
            <a:ext cx="532930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EB993C-8825-46C8-8B6E-539CBD83F5C7}"/>
              </a:ext>
            </a:extLst>
          </p:cNvPr>
          <p:cNvSpPr txBox="1"/>
          <p:nvPr/>
        </p:nvSpPr>
        <p:spPr>
          <a:xfrm>
            <a:off x="4287916" y="1725526"/>
            <a:ext cx="5329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eeform: Shape 238">
            <a:extLst>
              <a:ext uri="{FF2B5EF4-FFF2-40B4-BE49-F238E27FC236}">
                <a16:creationId xmlns:a16="http://schemas.microsoft.com/office/drawing/2014/main" id="{425E4D34-8E53-419E-9439-DBF0D9F9668C}"/>
              </a:ext>
            </a:extLst>
          </p:cNvPr>
          <p:cNvSpPr/>
          <p:nvPr/>
        </p:nvSpPr>
        <p:spPr>
          <a:xfrm>
            <a:off x="8661365" y="2083676"/>
            <a:ext cx="755919" cy="975428"/>
          </a:xfrm>
          <a:custGeom>
            <a:avLst/>
            <a:gdLst>
              <a:gd name="connsiteX0" fmla="*/ 412536 w 723330"/>
              <a:gd name="connsiteY0" fmla="*/ 636788 h 933377"/>
              <a:gd name="connsiteX1" fmla="*/ 39767 w 723330"/>
              <a:gd name="connsiteY1" fmla="*/ 635543 h 933377"/>
              <a:gd name="connsiteX2" fmla="*/ 29743 w 723330"/>
              <a:gd name="connsiteY2" fmla="*/ 622965 h 933377"/>
              <a:gd name="connsiteX3" fmla="*/ 39111 w 723330"/>
              <a:gd name="connsiteY3" fmla="*/ 613465 h 933377"/>
              <a:gd name="connsiteX4" fmla="*/ 425115 w 723330"/>
              <a:gd name="connsiteY4" fmla="*/ 608486 h 933377"/>
              <a:gd name="connsiteX5" fmla="*/ 425115 w 723330"/>
              <a:gd name="connsiteY5" fmla="*/ 598659 h 933377"/>
              <a:gd name="connsiteX6" fmla="*/ 45990 w 723330"/>
              <a:gd name="connsiteY6" fmla="*/ 594139 h 933377"/>
              <a:gd name="connsiteX7" fmla="*/ 29153 w 723330"/>
              <a:gd name="connsiteY7" fmla="*/ 581167 h 933377"/>
              <a:gd name="connsiteX8" fmla="*/ 47235 w 723330"/>
              <a:gd name="connsiteY8" fmla="*/ 569244 h 933377"/>
              <a:gd name="connsiteX9" fmla="*/ 424132 w 723330"/>
              <a:gd name="connsiteY9" fmla="*/ 565903 h 933377"/>
              <a:gd name="connsiteX10" fmla="*/ 424132 w 723330"/>
              <a:gd name="connsiteY10" fmla="*/ 556272 h 933377"/>
              <a:gd name="connsiteX11" fmla="*/ 37932 w 723330"/>
              <a:gd name="connsiteY11" fmla="*/ 551293 h 933377"/>
              <a:gd name="connsiteX12" fmla="*/ 29874 w 723330"/>
              <a:gd name="connsiteY12" fmla="*/ 540615 h 933377"/>
              <a:gd name="connsiteX13" fmla="*/ 37998 w 723330"/>
              <a:gd name="connsiteY13" fmla="*/ 529871 h 933377"/>
              <a:gd name="connsiteX14" fmla="*/ 424001 w 723330"/>
              <a:gd name="connsiteY14" fmla="*/ 525481 h 933377"/>
              <a:gd name="connsiteX15" fmla="*/ 424460 w 723330"/>
              <a:gd name="connsiteY15" fmla="*/ 515589 h 933377"/>
              <a:gd name="connsiteX16" fmla="*/ 39832 w 723330"/>
              <a:gd name="connsiteY16" fmla="*/ 510151 h 933377"/>
              <a:gd name="connsiteX17" fmla="*/ 29415 w 723330"/>
              <a:gd name="connsiteY17" fmla="*/ 497966 h 933377"/>
              <a:gd name="connsiteX18" fmla="*/ 40749 w 723330"/>
              <a:gd name="connsiteY18" fmla="*/ 486566 h 933377"/>
              <a:gd name="connsiteX19" fmla="*/ 416533 w 723330"/>
              <a:gd name="connsiteY19" fmla="*/ 485387 h 933377"/>
              <a:gd name="connsiteX20" fmla="*/ 418498 w 723330"/>
              <a:gd name="connsiteY20" fmla="*/ 474381 h 933377"/>
              <a:gd name="connsiteX21" fmla="*/ 376766 w 723330"/>
              <a:gd name="connsiteY21" fmla="*/ 465930 h 933377"/>
              <a:gd name="connsiteX22" fmla="*/ 30464 w 723330"/>
              <a:gd name="connsiteY22" fmla="*/ 465471 h 933377"/>
              <a:gd name="connsiteX23" fmla="*/ 1245 w 723330"/>
              <a:gd name="connsiteY23" fmla="*/ 446538 h 933377"/>
              <a:gd name="connsiteX24" fmla="*/ 29350 w 723330"/>
              <a:gd name="connsiteY24" fmla="*/ 430159 h 933377"/>
              <a:gd name="connsiteX25" fmla="*/ 324683 w 723330"/>
              <a:gd name="connsiteY25" fmla="*/ 429373 h 933377"/>
              <a:gd name="connsiteX26" fmla="*/ 196933 w 723330"/>
              <a:gd name="connsiteY26" fmla="*/ 225562 h 933377"/>
              <a:gd name="connsiteX27" fmla="*/ 318722 w 723330"/>
              <a:gd name="connsiteY27" fmla="*/ 93946 h 933377"/>
              <a:gd name="connsiteX28" fmla="*/ 348465 w 723330"/>
              <a:gd name="connsiteY28" fmla="*/ 93880 h 933377"/>
              <a:gd name="connsiteX29" fmla="*/ 327435 w 723330"/>
              <a:gd name="connsiteY29" fmla="*/ 23454 h 933377"/>
              <a:gd name="connsiteX30" fmla="*/ 333593 w 723330"/>
              <a:gd name="connsiteY30" fmla="*/ 0 h 933377"/>
              <a:gd name="connsiteX31" fmla="*/ 348858 w 723330"/>
              <a:gd name="connsiteY31" fmla="*/ 18475 h 933377"/>
              <a:gd name="connsiteX32" fmla="*/ 366415 w 723330"/>
              <a:gd name="connsiteY32" fmla="*/ 73833 h 933377"/>
              <a:gd name="connsiteX33" fmla="*/ 450927 w 723330"/>
              <a:gd name="connsiteY33" fmla="*/ 18147 h 933377"/>
              <a:gd name="connsiteX34" fmla="*/ 508186 w 723330"/>
              <a:gd name="connsiteY34" fmla="*/ 20964 h 933377"/>
              <a:gd name="connsiteX35" fmla="*/ 478967 w 723330"/>
              <a:gd name="connsiteY35" fmla="*/ 68134 h 933377"/>
              <a:gd name="connsiteX36" fmla="*/ 443917 w 723330"/>
              <a:gd name="connsiteY36" fmla="*/ 92963 h 933377"/>
              <a:gd name="connsiteX37" fmla="*/ 467043 w 723330"/>
              <a:gd name="connsiteY37" fmla="*/ 99973 h 933377"/>
              <a:gd name="connsiteX38" fmla="*/ 549524 w 723330"/>
              <a:gd name="connsiteY38" fmla="*/ 216652 h 933377"/>
              <a:gd name="connsiteX39" fmla="*/ 421512 w 723330"/>
              <a:gd name="connsiteY39" fmla="*/ 429308 h 933377"/>
              <a:gd name="connsiteX40" fmla="*/ 568589 w 723330"/>
              <a:gd name="connsiteY40" fmla="*/ 429308 h 933377"/>
              <a:gd name="connsiteX41" fmla="*/ 640719 w 723330"/>
              <a:gd name="connsiteY41" fmla="*/ 501962 h 933377"/>
              <a:gd name="connsiteX42" fmla="*/ 641243 w 723330"/>
              <a:gd name="connsiteY42" fmla="*/ 602983 h 933377"/>
              <a:gd name="connsiteX43" fmla="*/ 598004 w 723330"/>
              <a:gd name="connsiteY43" fmla="*/ 654542 h 933377"/>
              <a:gd name="connsiteX44" fmla="*/ 474577 w 723330"/>
              <a:gd name="connsiteY44" fmla="*/ 679437 h 933377"/>
              <a:gd name="connsiteX45" fmla="*/ 703742 w 723330"/>
              <a:gd name="connsiteY45" fmla="*/ 680354 h 933377"/>
              <a:gd name="connsiteX46" fmla="*/ 723331 w 723330"/>
              <a:gd name="connsiteY46" fmla="*/ 697322 h 933377"/>
              <a:gd name="connsiteX47" fmla="*/ 703415 w 723330"/>
              <a:gd name="connsiteY47" fmla="*/ 715142 h 933377"/>
              <a:gd name="connsiteX48" fmla="*/ 345189 w 723330"/>
              <a:gd name="connsiteY48" fmla="*/ 715862 h 933377"/>
              <a:gd name="connsiteX49" fmla="*/ 303850 w 723330"/>
              <a:gd name="connsiteY49" fmla="*/ 722479 h 933377"/>
              <a:gd name="connsiteX50" fmla="*/ 304440 w 723330"/>
              <a:gd name="connsiteY50" fmla="*/ 733879 h 933377"/>
              <a:gd name="connsiteX51" fmla="*/ 680944 w 723330"/>
              <a:gd name="connsiteY51" fmla="*/ 736696 h 933377"/>
              <a:gd name="connsiteX52" fmla="*/ 691557 w 723330"/>
              <a:gd name="connsiteY52" fmla="*/ 748488 h 933377"/>
              <a:gd name="connsiteX53" fmla="*/ 680813 w 723330"/>
              <a:gd name="connsiteY53" fmla="*/ 759822 h 933377"/>
              <a:gd name="connsiteX54" fmla="*/ 297561 w 723330"/>
              <a:gd name="connsiteY54" fmla="*/ 763884 h 933377"/>
              <a:gd name="connsiteX55" fmla="*/ 297168 w 723330"/>
              <a:gd name="connsiteY55" fmla="*/ 773776 h 933377"/>
              <a:gd name="connsiteX56" fmla="*/ 678782 w 723330"/>
              <a:gd name="connsiteY56" fmla="*/ 778690 h 933377"/>
              <a:gd name="connsiteX57" fmla="*/ 692212 w 723330"/>
              <a:gd name="connsiteY57" fmla="*/ 791465 h 933377"/>
              <a:gd name="connsiteX58" fmla="*/ 679699 w 723330"/>
              <a:gd name="connsiteY58" fmla="*/ 802340 h 933377"/>
              <a:gd name="connsiteX59" fmla="*/ 298805 w 723330"/>
              <a:gd name="connsiteY59" fmla="*/ 805353 h 933377"/>
              <a:gd name="connsiteX60" fmla="*/ 298085 w 723330"/>
              <a:gd name="connsiteY60" fmla="*/ 814918 h 933377"/>
              <a:gd name="connsiteX61" fmla="*/ 681664 w 723330"/>
              <a:gd name="connsiteY61" fmla="*/ 820815 h 933377"/>
              <a:gd name="connsiteX62" fmla="*/ 691426 w 723330"/>
              <a:gd name="connsiteY62" fmla="*/ 833328 h 933377"/>
              <a:gd name="connsiteX63" fmla="*/ 680289 w 723330"/>
              <a:gd name="connsiteY63" fmla="*/ 844203 h 933377"/>
              <a:gd name="connsiteX64" fmla="*/ 297037 w 723330"/>
              <a:gd name="connsiteY64" fmla="*/ 847675 h 933377"/>
              <a:gd name="connsiteX65" fmla="*/ 296643 w 723330"/>
              <a:gd name="connsiteY65" fmla="*/ 857567 h 933377"/>
              <a:gd name="connsiteX66" fmla="*/ 677930 w 723330"/>
              <a:gd name="connsiteY66" fmla="*/ 863136 h 933377"/>
              <a:gd name="connsiteX67" fmla="*/ 692147 w 723330"/>
              <a:gd name="connsiteY67" fmla="*/ 874928 h 933377"/>
              <a:gd name="connsiteX68" fmla="*/ 676817 w 723330"/>
              <a:gd name="connsiteY68" fmla="*/ 886262 h 933377"/>
              <a:gd name="connsiteX69" fmla="*/ 310926 w 723330"/>
              <a:gd name="connsiteY69" fmla="*/ 886917 h 933377"/>
              <a:gd name="connsiteX70" fmla="*/ 309943 w 723330"/>
              <a:gd name="connsiteY70" fmla="*/ 896875 h 933377"/>
              <a:gd name="connsiteX71" fmla="*/ 685530 w 723330"/>
              <a:gd name="connsiteY71" fmla="*/ 901592 h 933377"/>
              <a:gd name="connsiteX72" fmla="*/ 700663 w 723330"/>
              <a:gd name="connsiteY72" fmla="*/ 901789 h 933377"/>
              <a:gd name="connsiteX73" fmla="*/ 722938 w 723330"/>
              <a:gd name="connsiteY73" fmla="*/ 916529 h 933377"/>
              <a:gd name="connsiteX74" fmla="*/ 701318 w 723330"/>
              <a:gd name="connsiteY74" fmla="*/ 931401 h 933377"/>
              <a:gd name="connsiteX75" fmla="*/ 581822 w 723330"/>
              <a:gd name="connsiteY75" fmla="*/ 932187 h 933377"/>
              <a:gd name="connsiteX76" fmla="*/ 394913 w 723330"/>
              <a:gd name="connsiteY76" fmla="*/ 931401 h 933377"/>
              <a:gd name="connsiteX77" fmla="*/ 136595 w 723330"/>
              <a:gd name="connsiteY77" fmla="*/ 906047 h 933377"/>
              <a:gd name="connsiteX78" fmla="*/ 81040 w 723330"/>
              <a:gd name="connsiteY78" fmla="*/ 840468 h 933377"/>
              <a:gd name="connsiteX79" fmla="*/ 81564 w 723330"/>
              <a:gd name="connsiteY79" fmla="*/ 751698 h 933377"/>
              <a:gd name="connsiteX80" fmla="*/ 94274 w 723330"/>
              <a:gd name="connsiteY80" fmla="*/ 682385 h 933377"/>
              <a:gd name="connsiteX81" fmla="*/ 26336 w 723330"/>
              <a:gd name="connsiteY81" fmla="*/ 681599 h 933377"/>
              <a:gd name="connsiteX82" fmla="*/ 0 w 723330"/>
              <a:gd name="connsiteY82" fmla="*/ 665483 h 933377"/>
              <a:gd name="connsiteX83" fmla="*/ 26205 w 723330"/>
              <a:gd name="connsiteY83" fmla="*/ 652446 h 933377"/>
              <a:gd name="connsiteX84" fmla="*/ 412536 w 723330"/>
              <a:gd name="connsiteY84" fmla="*/ 647729 h 933377"/>
              <a:gd name="connsiteX85" fmla="*/ 412536 w 723330"/>
              <a:gd name="connsiteY85" fmla="*/ 636788 h 93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23330" h="933377">
                <a:moveTo>
                  <a:pt x="412536" y="636788"/>
                </a:moveTo>
                <a:cubicBezTo>
                  <a:pt x="401596" y="636788"/>
                  <a:pt x="47366" y="637771"/>
                  <a:pt x="39767" y="635543"/>
                </a:cubicBezTo>
                <a:cubicBezTo>
                  <a:pt x="35377" y="634233"/>
                  <a:pt x="31053" y="627878"/>
                  <a:pt x="29743" y="622965"/>
                </a:cubicBezTo>
                <a:cubicBezTo>
                  <a:pt x="29153" y="620606"/>
                  <a:pt x="35246" y="614383"/>
                  <a:pt x="39111" y="613465"/>
                </a:cubicBezTo>
                <a:cubicBezTo>
                  <a:pt x="46907" y="611696"/>
                  <a:pt x="413847" y="609731"/>
                  <a:pt x="425115" y="608486"/>
                </a:cubicBezTo>
                <a:cubicBezTo>
                  <a:pt x="425115" y="605211"/>
                  <a:pt x="425115" y="601935"/>
                  <a:pt x="425115" y="598659"/>
                </a:cubicBezTo>
                <a:cubicBezTo>
                  <a:pt x="414109" y="597349"/>
                  <a:pt x="52345" y="596366"/>
                  <a:pt x="45990" y="594139"/>
                </a:cubicBezTo>
                <a:cubicBezTo>
                  <a:pt x="39635" y="591911"/>
                  <a:pt x="34722" y="585688"/>
                  <a:pt x="29153" y="581167"/>
                </a:cubicBezTo>
                <a:cubicBezTo>
                  <a:pt x="35115" y="577040"/>
                  <a:pt x="40618" y="571340"/>
                  <a:pt x="47235" y="569244"/>
                </a:cubicBezTo>
                <a:cubicBezTo>
                  <a:pt x="53721" y="567213"/>
                  <a:pt x="412864" y="566820"/>
                  <a:pt x="424132" y="565903"/>
                </a:cubicBezTo>
                <a:cubicBezTo>
                  <a:pt x="424132" y="562693"/>
                  <a:pt x="424132" y="559482"/>
                  <a:pt x="424132" y="556272"/>
                </a:cubicBezTo>
                <a:cubicBezTo>
                  <a:pt x="413781" y="555355"/>
                  <a:pt x="46711" y="553259"/>
                  <a:pt x="37932" y="551293"/>
                </a:cubicBezTo>
                <a:cubicBezTo>
                  <a:pt x="34394" y="550507"/>
                  <a:pt x="29808" y="544283"/>
                  <a:pt x="29874" y="540615"/>
                </a:cubicBezTo>
                <a:cubicBezTo>
                  <a:pt x="29874" y="536815"/>
                  <a:pt x="34460" y="530657"/>
                  <a:pt x="37998" y="529871"/>
                </a:cubicBezTo>
                <a:cubicBezTo>
                  <a:pt x="46842" y="527971"/>
                  <a:pt x="413716" y="526333"/>
                  <a:pt x="424001" y="525481"/>
                </a:cubicBezTo>
                <a:cubicBezTo>
                  <a:pt x="424132" y="522205"/>
                  <a:pt x="424329" y="518930"/>
                  <a:pt x="424460" y="515589"/>
                </a:cubicBezTo>
                <a:cubicBezTo>
                  <a:pt x="413650" y="514213"/>
                  <a:pt x="47431" y="512378"/>
                  <a:pt x="39832" y="510151"/>
                </a:cubicBezTo>
                <a:cubicBezTo>
                  <a:pt x="35246" y="508775"/>
                  <a:pt x="29284" y="502093"/>
                  <a:pt x="29415" y="497966"/>
                </a:cubicBezTo>
                <a:cubicBezTo>
                  <a:pt x="29547" y="493904"/>
                  <a:pt x="36032" y="487877"/>
                  <a:pt x="40749" y="486566"/>
                </a:cubicBezTo>
                <a:cubicBezTo>
                  <a:pt x="48414" y="484470"/>
                  <a:pt x="405657" y="485387"/>
                  <a:pt x="416533" y="485387"/>
                </a:cubicBezTo>
                <a:cubicBezTo>
                  <a:pt x="417188" y="481718"/>
                  <a:pt x="417843" y="478050"/>
                  <a:pt x="418498" y="474381"/>
                </a:cubicBezTo>
                <a:cubicBezTo>
                  <a:pt x="404609" y="471433"/>
                  <a:pt x="390655" y="466061"/>
                  <a:pt x="376766" y="465930"/>
                </a:cubicBezTo>
                <a:cubicBezTo>
                  <a:pt x="265459" y="465209"/>
                  <a:pt x="34591" y="465602"/>
                  <a:pt x="30464" y="465471"/>
                </a:cubicBezTo>
                <a:cubicBezTo>
                  <a:pt x="16575" y="465078"/>
                  <a:pt x="-2424" y="468550"/>
                  <a:pt x="1245" y="446538"/>
                </a:cubicBezTo>
                <a:cubicBezTo>
                  <a:pt x="2424" y="439462"/>
                  <a:pt x="19392" y="430291"/>
                  <a:pt x="29350" y="430159"/>
                </a:cubicBezTo>
                <a:cubicBezTo>
                  <a:pt x="102856" y="428784"/>
                  <a:pt x="293696" y="429373"/>
                  <a:pt x="324683" y="429373"/>
                </a:cubicBezTo>
                <a:cubicBezTo>
                  <a:pt x="236568" y="382269"/>
                  <a:pt x="201912" y="312367"/>
                  <a:pt x="196933" y="225562"/>
                </a:cubicBezTo>
                <a:cubicBezTo>
                  <a:pt x="192281" y="144784"/>
                  <a:pt x="237223" y="96828"/>
                  <a:pt x="318722" y="93946"/>
                </a:cubicBezTo>
                <a:cubicBezTo>
                  <a:pt x="327762" y="93618"/>
                  <a:pt x="336738" y="93880"/>
                  <a:pt x="348465" y="93880"/>
                </a:cubicBezTo>
                <a:cubicBezTo>
                  <a:pt x="340865" y="69247"/>
                  <a:pt x="332872" y="46645"/>
                  <a:pt x="327435" y="23454"/>
                </a:cubicBezTo>
                <a:cubicBezTo>
                  <a:pt x="325797" y="16509"/>
                  <a:pt x="331366" y="7862"/>
                  <a:pt x="333593" y="0"/>
                </a:cubicBezTo>
                <a:cubicBezTo>
                  <a:pt x="338834" y="6093"/>
                  <a:pt x="346237" y="11399"/>
                  <a:pt x="348858" y="18475"/>
                </a:cubicBezTo>
                <a:cubicBezTo>
                  <a:pt x="356261" y="38063"/>
                  <a:pt x="361633" y="58372"/>
                  <a:pt x="366415" y="73833"/>
                </a:cubicBezTo>
                <a:cubicBezTo>
                  <a:pt x="396224" y="53459"/>
                  <a:pt x="421577" y="31381"/>
                  <a:pt x="450927" y="18147"/>
                </a:cubicBezTo>
                <a:cubicBezTo>
                  <a:pt x="466388" y="11137"/>
                  <a:pt x="488859" y="19523"/>
                  <a:pt x="508186" y="20964"/>
                </a:cubicBezTo>
                <a:cubicBezTo>
                  <a:pt x="498621" y="36818"/>
                  <a:pt x="490563" y="53917"/>
                  <a:pt x="478967" y="68134"/>
                </a:cubicBezTo>
                <a:cubicBezTo>
                  <a:pt x="471171" y="77699"/>
                  <a:pt x="458265" y="83136"/>
                  <a:pt x="443917" y="92963"/>
                </a:cubicBezTo>
                <a:cubicBezTo>
                  <a:pt x="454334" y="96108"/>
                  <a:pt x="460754" y="97942"/>
                  <a:pt x="467043" y="99973"/>
                </a:cubicBezTo>
                <a:cubicBezTo>
                  <a:pt x="525416" y="118775"/>
                  <a:pt x="551883" y="155856"/>
                  <a:pt x="549524" y="216652"/>
                </a:cubicBezTo>
                <a:cubicBezTo>
                  <a:pt x="546052" y="307060"/>
                  <a:pt x="510937" y="379583"/>
                  <a:pt x="421512" y="429308"/>
                </a:cubicBezTo>
                <a:cubicBezTo>
                  <a:pt x="475888" y="429308"/>
                  <a:pt x="522206" y="429308"/>
                  <a:pt x="568589" y="429308"/>
                </a:cubicBezTo>
                <a:cubicBezTo>
                  <a:pt x="625061" y="429373"/>
                  <a:pt x="640653" y="445031"/>
                  <a:pt x="640719" y="501962"/>
                </a:cubicBezTo>
                <a:cubicBezTo>
                  <a:pt x="640784" y="535636"/>
                  <a:pt x="638753" y="569506"/>
                  <a:pt x="641243" y="602983"/>
                </a:cubicBezTo>
                <a:cubicBezTo>
                  <a:pt x="643732" y="636198"/>
                  <a:pt x="626241" y="649760"/>
                  <a:pt x="598004" y="654542"/>
                </a:cubicBezTo>
                <a:cubicBezTo>
                  <a:pt x="556928" y="661486"/>
                  <a:pt x="515523" y="666990"/>
                  <a:pt x="474577" y="679437"/>
                </a:cubicBezTo>
                <a:cubicBezTo>
                  <a:pt x="533670" y="679437"/>
                  <a:pt x="686775" y="677799"/>
                  <a:pt x="703742" y="680354"/>
                </a:cubicBezTo>
                <a:cubicBezTo>
                  <a:pt x="710949" y="681468"/>
                  <a:pt x="716845" y="691426"/>
                  <a:pt x="723331" y="697322"/>
                </a:cubicBezTo>
                <a:cubicBezTo>
                  <a:pt x="716779" y="703415"/>
                  <a:pt x="710949" y="710818"/>
                  <a:pt x="703415" y="715142"/>
                </a:cubicBezTo>
                <a:cubicBezTo>
                  <a:pt x="698763" y="717762"/>
                  <a:pt x="458527" y="715273"/>
                  <a:pt x="345189" y="715862"/>
                </a:cubicBezTo>
                <a:cubicBezTo>
                  <a:pt x="331366" y="715928"/>
                  <a:pt x="317608" y="720186"/>
                  <a:pt x="303850" y="722479"/>
                </a:cubicBezTo>
                <a:cubicBezTo>
                  <a:pt x="304046" y="726279"/>
                  <a:pt x="304243" y="730079"/>
                  <a:pt x="304440" y="733879"/>
                </a:cubicBezTo>
                <a:cubicBezTo>
                  <a:pt x="314594" y="734534"/>
                  <a:pt x="673344" y="734665"/>
                  <a:pt x="680944" y="736696"/>
                </a:cubicBezTo>
                <a:cubicBezTo>
                  <a:pt x="685464" y="737940"/>
                  <a:pt x="691491" y="744295"/>
                  <a:pt x="691557" y="748488"/>
                </a:cubicBezTo>
                <a:cubicBezTo>
                  <a:pt x="691623" y="752353"/>
                  <a:pt x="685071" y="759298"/>
                  <a:pt x="680813" y="759822"/>
                </a:cubicBezTo>
                <a:cubicBezTo>
                  <a:pt x="666662" y="761394"/>
                  <a:pt x="307846" y="762835"/>
                  <a:pt x="297561" y="763884"/>
                </a:cubicBezTo>
                <a:cubicBezTo>
                  <a:pt x="297430" y="767159"/>
                  <a:pt x="297299" y="770500"/>
                  <a:pt x="297168" y="773776"/>
                </a:cubicBezTo>
                <a:cubicBezTo>
                  <a:pt x="307977" y="775086"/>
                  <a:pt x="671248" y="776397"/>
                  <a:pt x="678782" y="778690"/>
                </a:cubicBezTo>
                <a:cubicBezTo>
                  <a:pt x="684088" y="780327"/>
                  <a:pt x="687823" y="787075"/>
                  <a:pt x="692212" y="791465"/>
                </a:cubicBezTo>
                <a:cubicBezTo>
                  <a:pt x="688085" y="795264"/>
                  <a:pt x="684481" y="801161"/>
                  <a:pt x="679699" y="802340"/>
                </a:cubicBezTo>
                <a:cubicBezTo>
                  <a:pt x="671969" y="804240"/>
                  <a:pt x="309353" y="804698"/>
                  <a:pt x="298805" y="805353"/>
                </a:cubicBezTo>
                <a:cubicBezTo>
                  <a:pt x="298544" y="808564"/>
                  <a:pt x="298281" y="811708"/>
                  <a:pt x="298085" y="814918"/>
                </a:cubicBezTo>
                <a:cubicBezTo>
                  <a:pt x="308567" y="816491"/>
                  <a:pt x="674131" y="818587"/>
                  <a:pt x="681664" y="820815"/>
                </a:cubicBezTo>
                <a:cubicBezTo>
                  <a:pt x="686054" y="822125"/>
                  <a:pt x="691557" y="829004"/>
                  <a:pt x="691426" y="833328"/>
                </a:cubicBezTo>
                <a:cubicBezTo>
                  <a:pt x="691360" y="837193"/>
                  <a:pt x="684875" y="843089"/>
                  <a:pt x="680289" y="844203"/>
                </a:cubicBezTo>
                <a:cubicBezTo>
                  <a:pt x="672558" y="846103"/>
                  <a:pt x="307388" y="846823"/>
                  <a:pt x="297037" y="847675"/>
                </a:cubicBezTo>
                <a:cubicBezTo>
                  <a:pt x="296906" y="850951"/>
                  <a:pt x="296775" y="854226"/>
                  <a:pt x="296643" y="857567"/>
                </a:cubicBezTo>
                <a:cubicBezTo>
                  <a:pt x="307322" y="859140"/>
                  <a:pt x="670331" y="861040"/>
                  <a:pt x="677930" y="863136"/>
                </a:cubicBezTo>
                <a:cubicBezTo>
                  <a:pt x="683368" y="864643"/>
                  <a:pt x="687430" y="870801"/>
                  <a:pt x="692147" y="874928"/>
                </a:cubicBezTo>
                <a:cubicBezTo>
                  <a:pt x="687102" y="878859"/>
                  <a:pt x="682516" y="884493"/>
                  <a:pt x="676817" y="886262"/>
                </a:cubicBezTo>
                <a:cubicBezTo>
                  <a:pt x="670265" y="888293"/>
                  <a:pt x="321604" y="886917"/>
                  <a:pt x="310926" y="886917"/>
                </a:cubicBezTo>
                <a:cubicBezTo>
                  <a:pt x="310598" y="890258"/>
                  <a:pt x="310270" y="893534"/>
                  <a:pt x="309943" y="896875"/>
                </a:cubicBezTo>
                <a:cubicBezTo>
                  <a:pt x="321735" y="898448"/>
                  <a:pt x="572127" y="901592"/>
                  <a:pt x="685530" y="901592"/>
                </a:cubicBezTo>
                <a:cubicBezTo>
                  <a:pt x="690640" y="901592"/>
                  <a:pt x="696536" y="899823"/>
                  <a:pt x="700663" y="901789"/>
                </a:cubicBezTo>
                <a:cubicBezTo>
                  <a:pt x="708656" y="905589"/>
                  <a:pt x="715600" y="911485"/>
                  <a:pt x="722938" y="916529"/>
                </a:cubicBezTo>
                <a:cubicBezTo>
                  <a:pt x="715731" y="921705"/>
                  <a:pt x="708721" y="931139"/>
                  <a:pt x="701318" y="931401"/>
                </a:cubicBezTo>
                <a:cubicBezTo>
                  <a:pt x="661552" y="932907"/>
                  <a:pt x="621655" y="932121"/>
                  <a:pt x="581822" y="932187"/>
                </a:cubicBezTo>
                <a:cubicBezTo>
                  <a:pt x="519519" y="932187"/>
                  <a:pt x="457020" y="935332"/>
                  <a:pt x="394913" y="931401"/>
                </a:cubicBezTo>
                <a:cubicBezTo>
                  <a:pt x="308632" y="925963"/>
                  <a:pt x="222417" y="916988"/>
                  <a:pt x="136595" y="906047"/>
                </a:cubicBezTo>
                <a:cubicBezTo>
                  <a:pt x="85560" y="899561"/>
                  <a:pt x="81040" y="890717"/>
                  <a:pt x="81040" y="840468"/>
                </a:cubicBezTo>
                <a:cubicBezTo>
                  <a:pt x="81040" y="810856"/>
                  <a:pt x="79468" y="781114"/>
                  <a:pt x="81564" y="751698"/>
                </a:cubicBezTo>
                <a:cubicBezTo>
                  <a:pt x="83136" y="729686"/>
                  <a:pt x="89360" y="708066"/>
                  <a:pt x="94274" y="682385"/>
                </a:cubicBezTo>
                <a:cubicBezTo>
                  <a:pt x="76061" y="682385"/>
                  <a:pt x="51035" y="683892"/>
                  <a:pt x="26336" y="681599"/>
                </a:cubicBezTo>
                <a:cubicBezTo>
                  <a:pt x="17164" y="680747"/>
                  <a:pt x="8779" y="671117"/>
                  <a:pt x="0" y="665483"/>
                </a:cubicBezTo>
                <a:cubicBezTo>
                  <a:pt x="8713" y="660962"/>
                  <a:pt x="17426" y="652511"/>
                  <a:pt x="26205" y="652446"/>
                </a:cubicBezTo>
                <a:cubicBezTo>
                  <a:pt x="142622" y="651594"/>
                  <a:pt x="400220" y="649104"/>
                  <a:pt x="412536" y="647729"/>
                </a:cubicBezTo>
                <a:cubicBezTo>
                  <a:pt x="412733" y="644191"/>
                  <a:pt x="412602" y="640522"/>
                  <a:pt x="412536" y="636788"/>
                </a:cubicBezTo>
                <a:close/>
              </a:path>
            </a:pathLst>
          </a:custGeom>
          <a:solidFill>
            <a:schemeClr val="bg1"/>
          </a:solidFill>
          <a:ln w="65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420C0116-578C-4F3C-9982-2D07493D0DC8}"/>
              </a:ext>
            </a:extLst>
          </p:cNvPr>
          <p:cNvSpPr/>
          <p:nvPr/>
        </p:nvSpPr>
        <p:spPr>
          <a:xfrm>
            <a:off x="667927" y="2087412"/>
            <a:ext cx="10836000" cy="4279530"/>
          </a:xfrm>
          <a:custGeom>
            <a:avLst/>
            <a:gdLst>
              <a:gd name="connsiteX0" fmla="*/ 236870 w 10836000"/>
              <a:gd name="connsiteY0" fmla="*/ 0 h 4279530"/>
              <a:gd name="connsiteX1" fmla="*/ 10599130 w 10836000"/>
              <a:gd name="connsiteY1" fmla="*/ 0 h 4279530"/>
              <a:gd name="connsiteX2" fmla="*/ 10836000 w 10836000"/>
              <a:gd name="connsiteY2" fmla="*/ 223477 h 4279530"/>
              <a:gd name="connsiteX3" fmla="*/ 10836000 w 10836000"/>
              <a:gd name="connsiteY3" fmla="*/ 3367653 h 4279530"/>
              <a:gd name="connsiteX4" fmla="*/ 10800000 w 10836000"/>
              <a:gd name="connsiteY4" fmla="*/ 3359095 h 4279530"/>
              <a:gd name="connsiteX5" fmla="*/ 10800000 w 10836000"/>
              <a:gd name="connsiteY5" fmla="*/ 236458 h 4279530"/>
              <a:gd name="connsiteX6" fmla="*/ 10585371 w 10836000"/>
              <a:gd name="connsiteY6" fmla="*/ 33965 h 4279530"/>
              <a:gd name="connsiteX7" fmla="*/ 250629 w 10836000"/>
              <a:gd name="connsiteY7" fmla="*/ 33965 h 4279530"/>
              <a:gd name="connsiteX8" fmla="*/ 36000 w 10836000"/>
              <a:gd name="connsiteY8" fmla="*/ 236458 h 4279530"/>
              <a:gd name="connsiteX9" fmla="*/ 36000 w 10836000"/>
              <a:gd name="connsiteY9" fmla="*/ 4043072 h 4279530"/>
              <a:gd name="connsiteX10" fmla="*/ 250629 w 10836000"/>
              <a:gd name="connsiteY10" fmla="*/ 4245566 h 4279530"/>
              <a:gd name="connsiteX11" fmla="*/ 9935418 w 10836000"/>
              <a:gd name="connsiteY11" fmla="*/ 4245566 h 4279530"/>
              <a:gd name="connsiteX12" fmla="*/ 9935418 w 10836000"/>
              <a:gd name="connsiteY12" fmla="*/ 4279530 h 4279530"/>
              <a:gd name="connsiteX13" fmla="*/ 236870 w 10836000"/>
              <a:gd name="connsiteY13" fmla="*/ 4279530 h 4279530"/>
              <a:gd name="connsiteX14" fmla="*/ 0 w 10836000"/>
              <a:gd name="connsiteY14" fmla="*/ 4056053 h 4279530"/>
              <a:gd name="connsiteX15" fmla="*/ 0 w 10836000"/>
              <a:gd name="connsiteY15" fmla="*/ 223477 h 4279530"/>
              <a:gd name="connsiteX16" fmla="*/ 236870 w 10836000"/>
              <a:gd name="connsiteY16" fmla="*/ 0 h 4279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836000" h="4279530">
                <a:moveTo>
                  <a:pt x="236870" y="0"/>
                </a:moveTo>
                <a:lnTo>
                  <a:pt x="10599130" y="0"/>
                </a:lnTo>
                <a:cubicBezTo>
                  <a:pt x="10729950" y="0"/>
                  <a:pt x="10836000" y="100054"/>
                  <a:pt x="10836000" y="223477"/>
                </a:cubicBezTo>
                <a:lnTo>
                  <a:pt x="10836000" y="3367653"/>
                </a:lnTo>
                <a:lnTo>
                  <a:pt x="10800000" y="3359095"/>
                </a:lnTo>
                <a:lnTo>
                  <a:pt x="10800000" y="236458"/>
                </a:lnTo>
                <a:cubicBezTo>
                  <a:pt x="10800000" y="124624"/>
                  <a:pt x="10703907" y="33965"/>
                  <a:pt x="10585371" y="33965"/>
                </a:cubicBezTo>
                <a:lnTo>
                  <a:pt x="250629" y="33965"/>
                </a:lnTo>
                <a:cubicBezTo>
                  <a:pt x="132093" y="33965"/>
                  <a:pt x="36000" y="124624"/>
                  <a:pt x="36000" y="236458"/>
                </a:cubicBezTo>
                <a:lnTo>
                  <a:pt x="36000" y="4043072"/>
                </a:lnTo>
                <a:cubicBezTo>
                  <a:pt x="36000" y="4154906"/>
                  <a:pt x="132093" y="4245566"/>
                  <a:pt x="250629" y="4245566"/>
                </a:cubicBezTo>
                <a:lnTo>
                  <a:pt x="9935418" y="4245566"/>
                </a:lnTo>
                <a:lnTo>
                  <a:pt x="9935418" y="4279530"/>
                </a:lnTo>
                <a:lnTo>
                  <a:pt x="236870" y="4279530"/>
                </a:lnTo>
                <a:cubicBezTo>
                  <a:pt x="106050" y="4279530"/>
                  <a:pt x="0" y="4179476"/>
                  <a:pt x="0" y="4056053"/>
                </a:cubicBezTo>
                <a:lnTo>
                  <a:pt x="0" y="223477"/>
                </a:lnTo>
                <a:cubicBezTo>
                  <a:pt x="0" y="100054"/>
                  <a:pt x="106050" y="0"/>
                  <a:pt x="2368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2564B-0C1C-41DE-9423-87300A75EF37}"/>
              </a:ext>
            </a:extLst>
          </p:cNvPr>
          <p:cNvSpPr txBox="1"/>
          <p:nvPr/>
        </p:nvSpPr>
        <p:spPr>
          <a:xfrm>
            <a:off x="712655" y="898390"/>
            <a:ext cx="1076669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9" name="Group 28">
            <a:extLst>
              <a:ext uri="{FF2B5EF4-FFF2-40B4-BE49-F238E27FC236}">
                <a16:creationId xmlns:a16="http://schemas.microsoft.com/office/drawing/2014/main" id="{E7CCD61B-F5FB-4AE0-B90C-429E8AD29A4F}"/>
              </a:ext>
            </a:extLst>
          </p:cNvPr>
          <p:cNvGrpSpPr/>
          <p:nvPr/>
        </p:nvGrpSpPr>
        <p:grpSpPr>
          <a:xfrm>
            <a:off x="9945670" y="2781005"/>
            <a:ext cx="1099893" cy="1216986"/>
            <a:chOff x="271520" y="208992"/>
            <a:chExt cx="3970494" cy="4393185"/>
          </a:xfrm>
          <a:solidFill>
            <a:schemeClr val="bg1"/>
          </a:solidFill>
        </p:grpSpPr>
        <p:sp>
          <p:nvSpPr>
            <p:cNvPr id="24" name="Freeform: Shape 26">
              <a:extLst>
                <a:ext uri="{FF2B5EF4-FFF2-40B4-BE49-F238E27FC236}">
                  <a16:creationId xmlns:a16="http://schemas.microsoft.com/office/drawing/2014/main" id="{A9488938-F64A-4508-9043-26E12F0D4C1D}"/>
                </a:ext>
              </a:extLst>
            </p:cNvPr>
            <p:cNvSpPr/>
            <p:nvPr/>
          </p:nvSpPr>
          <p:spPr>
            <a:xfrm>
              <a:off x="3257337" y="4000336"/>
              <a:ext cx="984677" cy="601841"/>
            </a:xfrm>
            <a:custGeom>
              <a:avLst/>
              <a:gdLst>
                <a:gd name="connsiteX0" fmla="*/ 864676 w 984677"/>
                <a:gd name="connsiteY0" fmla="*/ 509972 h 601839"/>
                <a:gd name="connsiteX1" fmla="*/ 862867 w 984677"/>
                <a:gd name="connsiteY1" fmla="*/ 512801 h 601839"/>
                <a:gd name="connsiteX2" fmla="*/ 744163 w 984677"/>
                <a:gd name="connsiteY2" fmla="*/ 518878 h 601839"/>
                <a:gd name="connsiteX3" fmla="*/ 583480 w 984677"/>
                <a:gd name="connsiteY3" fmla="*/ 457508 h 601839"/>
                <a:gd name="connsiteX4" fmla="*/ 507916 w 984677"/>
                <a:gd name="connsiteY4" fmla="*/ 378883 h 601839"/>
                <a:gd name="connsiteX5" fmla="*/ 268514 w 984677"/>
                <a:gd name="connsiteY5" fmla="*/ 151449 h 601839"/>
                <a:gd name="connsiteX6" fmla="*/ 17841 w 984677"/>
                <a:gd name="connsiteY6" fmla="*/ 3336 h 601839"/>
                <a:gd name="connsiteX7" fmla="*/ 956 w 984677"/>
                <a:gd name="connsiteY7" fmla="*/ 12568 h 601839"/>
                <a:gd name="connsiteX8" fmla="*/ 11810 w 984677"/>
                <a:gd name="connsiteY8" fmla="*/ 75514 h 601839"/>
                <a:gd name="connsiteX9" fmla="*/ 93034 w 984677"/>
                <a:gd name="connsiteY9" fmla="*/ 198763 h 601839"/>
                <a:gd name="connsiteX10" fmla="*/ 416766 w 984677"/>
                <a:gd name="connsiteY10" fmla="*/ 477640 h 601839"/>
                <a:gd name="connsiteX11" fmla="*/ 655379 w 984677"/>
                <a:gd name="connsiteY11" fmla="*/ 593236 h 601839"/>
                <a:gd name="connsiteX12" fmla="*/ 893667 w 984677"/>
                <a:gd name="connsiteY12" fmla="*/ 551256 h 601839"/>
                <a:gd name="connsiteX13" fmla="*/ 984678 w 984677"/>
                <a:gd name="connsiteY13" fmla="*/ 455143 h 601839"/>
                <a:gd name="connsiteX14" fmla="*/ 864676 w 984677"/>
                <a:gd name="connsiteY14" fmla="*/ 509972 h 60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84677" h="601839">
                  <a:moveTo>
                    <a:pt x="864676" y="509972"/>
                  </a:moveTo>
                  <a:cubicBezTo>
                    <a:pt x="863794" y="510389"/>
                    <a:pt x="863423" y="511827"/>
                    <a:pt x="862867" y="512801"/>
                  </a:cubicBezTo>
                  <a:cubicBezTo>
                    <a:pt x="823716" y="523006"/>
                    <a:pt x="783731" y="520641"/>
                    <a:pt x="744163" y="518878"/>
                  </a:cubicBezTo>
                  <a:cubicBezTo>
                    <a:pt x="684232" y="516234"/>
                    <a:pt x="629542" y="498190"/>
                    <a:pt x="583480" y="457508"/>
                  </a:cubicBezTo>
                  <a:cubicBezTo>
                    <a:pt x="556065" y="433294"/>
                    <a:pt x="531851" y="406251"/>
                    <a:pt x="507916" y="378883"/>
                  </a:cubicBezTo>
                  <a:cubicBezTo>
                    <a:pt x="435182" y="295572"/>
                    <a:pt x="358458" y="216623"/>
                    <a:pt x="268514" y="151449"/>
                  </a:cubicBezTo>
                  <a:cubicBezTo>
                    <a:pt x="189611" y="94254"/>
                    <a:pt x="96513" y="61041"/>
                    <a:pt x="17841" y="3336"/>
                  </a:cubicBezTo>
                  <a:cubicBezTo>
                    <a:pt x="8007" y="-3900"/>
                    <a:pt x="2533" y="1295"/>
                    <a:pt x="956" y="12568"/>
                  </a:cubicBezTo>
                  <a:cubicBezTo>
                    <a:pt x="-2198" y="34787"/>
                    <a:pt x="2719" y="55475"/>
                    <a:pt x="11810" y="75514"/>
                  </a:cubicBezTo>
                  <a:cubicBezTo>
                    <a:pt x="32360" y="120927"/>
                    <a:pt x="58986" y="162396"/>
                    <a:pt x="93034" y="198763"/>
                  </a:cubicBezTo>
                  <a:cubicBezTo>
                    <a:pt x="151805" y="261571"/>
                    <a:pt x="392413" y="459967"/>
                    <a:pt x="416766" y="477640"/>
                  </a:cubicBezTo>
                  <a:cubicBezTo>
                    <a:pt x="489454" y="530336"/>
                    <a:pt x="564693" y="577511"/>
                    <a:pt x="655379" y="593236"/>
                  </a:cubicBezTo>
                  <a:cubicBezTo>
                    <a:pt x="739988" y="607894"/>
                    <a:pt x="822046" y="609564"/>
                    <a:pt x="893667" y="551256"/>
                  </a:cubicBezTo>
                  <a:cubicBezTo>
                    <a:pt x="927947" y="522913"/>
                    <a:pt x="959815" y="492345"/>
                    <a:pt x="984678" y="455143"/>
                  </a:cubicBezTo>
                  <a:cubicBezTo>
                    <a:pt x="973731" y="461869"/>
                    <a:pt x="892879" y="496288"/>
                    <a:pt x="864676" y="509972"/>
                  </a:cubicBezTo>
                  <a:close/>
                </a:path>
              </a:pathLst>
            </a:custGeom>
            <a:grpFill/>
            <a:ln w="4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aphic 1">
              <a:extLst>
                <a:ext uri="{FF2B5EF4-FFF2-40B4-BE49-F238E27FC236}">
                  <a16:creationId xmlns:a16="http://schemas.microsoft.com/office/drawing/2014/main" id="{906E4C58-BCF3-4C94-9D5A-6AFA9E555CD1}"/>
                </a:ext>
              </a:extLst>
            </p:cNvPr>
            <p:cNvGrpSpPr/>
            <p:nvPr/>
          </p:nvGrpSpPr>
          <p:grpSpPr>
            <a:xfrm>
              <a:off x="271520" y="208992"/>
              <a:ext cx="3915297" cy="4332225"/>
              <a:chOff x="271520" y="208992"/>
              <a:chExt cx="3915297" cy="4332225"/>
            </a:xfrm>
            <a:grpFill/>
          </p:grpSpPr>
          <p:sp>
            <p:nvSpPr>
              <p:cNvPr id="22" name="Freeform: Shape 23">
                <a:extLst>
                  <a:ext uri="{FF2B5EF4-FFF2-40B4-BE49-F238E27FC236}">
                    <a16:creationId xmlns:a16="http://schemas.microsoft.com/office/drawing/2014/main" id="{0A777CF8-680B-49AD-A19C-C565AC704283}"/>
                  </a:ext>
                </a:extLst>
              </p:cNvPr>
              <p:cNvSpPr/>
              <p:nvPr/>
            </p:nvSpPr>
            <p:spPr>
              <a:xfrm>
                <a:off x="3196378" y="3939378"/>
                <a:ext cx="984677" cy="601839"/>
              </a:xfrm>
              <a:custGeom>
                <a:avLst/>
                <a:gdLst>
                  <a:gd name="connsiteX0" fmla="*/ 864676 w 984677"/>
                  <a:gd name="connsiteY0" fmla="*/ 509972 h 601839"/>
                  <a:gd name="connsiteX1" fmla="*/ 862867 w 984677"/>
                  <a:gd name="connsiteY1" fmla="*/ 512801 h 601839"/>
                  <a:gd name="connsiteX2" fmla="*/ 744163 w 984677"/>
                  <a:gd name="connsiteY2" fmla="*/ 518878 h 601839"/>
                  <a:gd name="connsiteX3" fmla="*/ 583480 w 984677"/>
                  <a:gd name="connsiteY3" fmla="*/ 457508 h 601839"/>
                  <a:gd name="connsiteX4" fmla="*/ 507916 w 984677"/>
                  <a:gd name="connsiteY4" fmla="*/ 378883 h 601839"/>
                  <a:gd name="connsiteX5" fmla="*/ 268514 w 984677"/>
                  <a:gd name="connsiteY5" fmla="*/ 151449 h 601839"/>
                  <a:gd name="connsiteX6" fmla="*/ 17841 w 984677"/>
                  <a:gd name="connsiteY6" fmla="*/ 3336 h 601839"/>
                  <a:gd name="connsiteX7" fmla="*/ 956 w 984677"/>
                  <a:gd name="connsiteY7" fmla="*/ 12568 h 601839"/>
                  <a:gd name="connsiteX8" fmla="*/ 11810 w 984677"/>
                  <a:gd name="connsiteY8" fmla="*/ 75514 h 601839"/>
                  <a:gd name="connsiteX9" fmla="*/ 93034 w 984677"/>
                  <a:gd name="connsiteY9" fmla="*/ 198763 h 601839"/>
                  <a:gd name="connsiteX10" fmla="*/ 416766 w 984677"/>
                  <a:gd name="connsiteY10" fmla="*/ 477640 h 601839"/>
                  <a:gd name="connsiteX11" fmla="*/ 655379 w 984677"/>
                  <a:gd name="connsiteY11" fmla="*/ 593236 h 601839"/>
                  <a:gd name="connsiteX12" fmla="*/ 893667 w 984677"/>
                  <a:gd name="connsiteY12" fmla="*/ 551256 h 601839"/>
                  <a:gd name="connsiteX13" fmla="*/ 984678 w 984677"/>
                  <a:gd name="connsiteY13" fmla="*/ 455143 h 601839"/>
                  <a:gd name="connsiteX14" fmla="*/ 864676 w 984677"/>
                  <a:gd name="connsiteY14" fmla="*/ 509972 h 60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84677" h="601839">
                    <a:moveTo>
                      <a:pt x="864676" y="509972"/>
                    </a:moveTo>
                    <a:cubicBezTo>
                      <a:pt x="863794" y="510389"/>
                      <a:pt x="863423" y="511827"/>
                      <a:pt x="862867" y="512801"/>
                    </a:cubicBezTo>
                    <a:cubicBezTo>
                      <a:pt x="823716" y="523006"/>
                      <a:pt x="783731" y="520641"/>
                      <a:pt x="744163" y="518878"/>
                    </a:cubicBezTo>
                    <a:cubicBezTo>
                      <a:pt x="684232" y="516234"/>
                      <a:pt x="629542" y="498190"/>
                      <a:pt x="583480" y="457508"/>
                    </a:cubicBezTo>
                    <a:cubicBezTo>
                      <a:pt x="556065" y="433294"/>
                      <a:pt x="531851" y="406251"/>
                      <a:pt x="507916" y="378883"/>
                    </a:cubicBezTo>
                    <a:cubicBezTo>
                      <a:pt x="435182" y="295572"/>
                      <a:pt x="358458" y="216623"/>
                      <a:pt x="268514" y="151449"/>
                    </a:cubicBezTo>
                    <a:cubicBezTo>
                      <a:pt x="189611" y="94254"/>
                      <a:pt x="96513" y="61041"/>
                      <a:pt x="17841" y="3336"/>
                    </a:cubicBezTo>
                    <a:cubicBezTo>
                      <a:pt x="8007" y="-3900"/>
                      <a:pt x="2533" y="1295"/>
                      <a:pt x="956" y="12568"/>
                    </a:cubicBezTo>
                    <a:cubicBezTo>
                      <a:pt x="-2198" y="34787"/>
                      <a:pt x="2719" y="55475"/>
                      <a:pt x="11810" y="75514"/>
                    </a:cubicBezTo>
                    <a:cubicBezTo>
                      <a:pt x="32360" y="120927"/>
                      <a:pt x="58986" y="162396"/>
                      <a:pt x="93034" y="198763"/>
                    </a:cubicBezTo>
                    <a:cubicBezTo>
                      <a:pt x="151805" y="261571"/>
                      <a:pt x="392413" y="459967"/>
                      <a:pt x="416766" y="477640"/>
                    </a:cubicBezTo>
                    <a:cubicBezTo>
                      <a:pt x="489454" y="530336"/>
                      <a:pt x="564693" y="577511"/>
                      <a:pt x="655379" y="593236"/>
                    </a:cubicBezTo>
                    <a:cubicBezTo>
                      <a:pt x="739988" y="607894"/>
                      <a:pt x="822046" y="609564"/>
                      <a:pt x="893667" y="551256"/>
                    </a:cubicBezTo>
                    <a:cubicBezTo>
                      <a:pt x="927947" y="522913"/>
                      <a:pt x="959815" y="492345"/>
                      <a:pt x="984678" y="455143"/>
                    </a:cubicBezTo>
                    <a:cubicBezTo>
                      <a:pt x="973731" y="461869"/>
                      <a:pt x="892879" y="496288"/>
                      <a:pt x="864676" y="509972"/>
                    </a:cubicBezTo>
                    <a:close/>
                  </a:path>
                </a:pathLst>
              </a:custGeom>
              <a:grpFill/>
              <a:ln w="4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4">
                <a:extLst>
                  <a:ext uri="{FF2B5EF4-FFF2-40B4-BE49-F238E27FC236}">
                    <a16:creationId xmlns:a16="http://schemas.microsoft.com/office/drawing/2014/main" id="{0961A1AE-AA3E-4C90-91CD-1EBF0F7DC9E5}"/>
                  </a:ext>
                </a:extLst>
              </p:cNvPr>
              <p:cNvSpPr/>
              <p:nvPr/>
            </p:nvSpPr>
            <p:spPr>
              <a:xfrm>
                <a:off x="271520" y="208992"/>
                <a:ext cx="3915297" cy="4213056"/>
              </a:xfrm>
              <a:custGeom>
                <a:avLst/>
                <a:gdLst>
                  <a:gd name="connsiteX0" fmla="*/ 2952255 w 3915297"/>
                  <a:gd name="connsiteY0" fmla="*/ 3553047 h 4213056"/>
                  <a:gd name="connsiteX1" fmla="*/ 2979205 w 3915297"/>
                  <a:gd name="connsiteY1" fmla="*/ 3625781 h 4213056"/>
                  <a:gd name="connsiteX2" fmla="*/ 2966032 w 3915297"/>
                  <a:gd name="connsiteY2" fmla="*/ 3664282 h 4213056"/>
                  <a:gd name="connsiteX3" fmla="*/ 2988112 w 3915297"/>
                  <a:gd name="connsiteY3" fmla="*/ 3693598 h 4213056"/>
                  <a:gd name="connsiteX4" fmla="*/ 3290228 w 3915297"/>
                  <a:gd name="connsiteY4" fmla="*/ 3879840 h 4213056"/>
                  <a:gd name="connsiteX5" fmla="*/ 3463575 w 3915297"/>
                  <a:gd name="connsiteY5" fmla="*/ 4064042 h 4213056"/>
                  <a:gd name="connsiteX6" fmla="*/ 3669207 w 3915297"/>
                  <a:gd name="connsiteY6" fmla="*/ 4205661 h 4213056"/>
                  <a:gd name="connsiteX7" fmla="*/ 3892466 w 3915297"/>
                  <a:gd name="connsiteY7" fmla="*/ 4129493 h 4213056"/>
                  <a:gd name="connsiteX8" fmla="*/ 3901280 w 3915297"/>
                  <a:gd name="connsiteY8" fmla="*/ 3961249 h 4213056"/>
                  <a:gd name="connsiteX9" fmla="*/ 3809573 w 3915297"/>
                  <a:gd name="connsiteY9" fmla="*/ 3814482 h 4213056"/>
                  <a:gd name="connsiteX10" fmla="*/ 3367508 w 3915297"/>
                  <a:gd name="connsiteY10" fmla="*/ 3483188 h 4213056"/>
                  <a:gd name="connsiteX11" fmla="*/ 3307437 w 3915297"/>
                  <a:gd name="connsiteY11" fmla="*/ 3496316 h 4213056"/>
                  <a:gd name="connsiteX12" fmla="*/ 3319266 w 3915297"/>
                  <a:gd name="connsiteY12" fmla="*/ 3542610 h 4213056"/>
                  <a:gd name="connsiteX13" fmla="*/ 3234007 w 3915297"/>
                  <a:gd name="connsiteY13" fmla="*/ 3570442 h 4213056"/>
                  <a:gd name="connsiteX14" fmla="*/ 3130658 w 3915297"/>
                  <a:gd name="connsiteY14" fmla="*/ 3514128 h 4213056"/>
                  <a:gd name="connsiteX15" fmla="*/ 3062980 w 3915297"/>
                  <a:gd name="connsiteY15" fmla="*/ 3530039 h 4213056"/>
                  <a:gd name="connsiteX16" fmla="*/ 2906981 w 3915297"/>
                  <a:gd name="connsiteY16" fmla="*/ 3424324 h 4213056"/>
                  <a:gd name="connsiteX17" fmla="*/ 2879149 w 3915297"/>
                  <a:gd name="connsiteY17" fmla="*/ 3352981 h 4213056"/>
                  <a:gd name="connsiteX18" fmla="*/ 2917186 w 3915297"/>
                  <a:gd name="connsiteY18" fmla="*/ 3282751 h 4213056"/>
                  <a:gd name="connsiteX19" fmla="*/ 3101481 w 3915297"/>
                  <a:gd name="connsiteY19" fmla="*/ 3132969 h 4213056"/>
                  <a:gd name="connsiteX20" fmla="*/ 3157840 w 3915297"/>
                  <a:gd name="connsiteY20" fmla="*/ 3063760 h 4213056"/>
                  <a:gd name="connsiteX21" fmla="*/ 3050548 w 3915297"/>
                  <a:gd name="connsiteY21" fmla="*/ 2920425 h 4213056"/>
                  <a:gd name="connsiteX22" fmla="*/ 2574203 w 3915297"/>
                  <a:gd name="connsiteY22" fmla="*/ 2781915 h 4213056"/>
                  <a:gd name="connsiteX23" fmla="*/ 2412082 w 3915297"/>
                  <a:gd name="connsiteY23" fmla="*/ 2798289 h 4213056"/>
                  <a:gd name="connsiteX24" fmla="*/ 2273618 w 3915297"/>
                  <a:gd name="connsiteY24" fmla="*/ 3031939 h 4213056"/>
                  <a:gd name="connsiteX25" fmla="*/ 2136777 w 3915297"/>
                  <a:gd name="connsiteY25" fmla="*/ 3274263 h 4213056"/>
                  <a:gd name="connsiteX26" fmla="*/ 2097766 w 3915297"/>
                  <a:gd name="connsiteY26" fmla="*/ 3307800 h 4213056"/>
                  <a:gd name="connsiteX27" fmla="*/ 2009400 w 3915297"/>
                  <a:gd name="connsiteY27" fmla="*/ 3293235 h 4213056"/>
                  <a:gd name="connsiteX28" fmla="*/ 1312440 w 3915297"/>
                  <a:gd name="connsiteY28" fmla="*/ 3253296 h 4213056"/>
                  <a:gd name="connsiteX29" fmla="*/ 1203524 w 3915297"/>
                  <a:gd name="connsiteY29" fmla="*/ 3430076 h 4213056"/>
                  <a:gd name="connsiteX30" fmla="*/ 1260255 w 3915297"/>
                  <a:gd name="connsiteY30" fmla="*/ 3506335 h 4213056"/>
                  <a:gd name="connsiteX31" fmla="*/ 1642945 w 3915297"/>
                  <a:gd name="connsiteY31" fmla="*/ 3592568 h 4213056"/>
                  <a:gd name="connsiteX32" fmla="*/ 2011765 w 3915297"/>
                  <a:gd name="connsiteY32" fmla="*/ 3433555 h 4213056"/>
                  <a:gd name="connsiteX33" fmla="*/ 2096838 w 3915297"/>
                  <a:gd name="connsiteY33" fmla="*/ 3396399 h 4213056"/>
                  <a:gd name="connsiteX34" fmla="*/ 2240312 w 3915297"/>
                  <a:gd name="connsiteY34" fmla="*/ 3592985 h 4213056"/>
                  <a:gd name="connsiteX35" fmla="*/ 2240823 w 3915297"/>
                  <a:gd name="connsiteY35" fmla="*/ 3594795 h 4213056"/>
                  <a:gd name="connsiteX36" fmla="*/ 2240823 w 3915297"/>
                  <a:gd name="connsiteY36" fmla="*/ 3594795 h 4213056"/>
                  <a:gd name="connsiteX37" fmla="*/ 2239431 w 3915297"/>
                  <a:gd name="connsiteY37" fmla="*/ 3669338 h 4213056"/>
                  <a:gd name="connsiteX38" fmla="*/ 2139050 w 3915297"/>
                  <a:gd name="connsiteY38" fmla="*/ 3793051 h 4213056"/>
                  <a:gd name="connsiteX39" fmla="*/ 1904983 w 3915297"/>
                  <a:gd name="connsiteY39" fmla="*/ 3877846 h 4213056"/>
                  <a:gd name="connsiteX40" fmla="*/ 1475257 w 3915297"/>
                  <a:gd name="connsiteY40" fmla="*/ 3922052 h 4213056"/>
                  <a:gd name="connsiteX41" fmla="*/ 1333685 w 3915297"/>
                  <a:gd name="connsiteY41" fmla="*/ 3922934 h 4213056"/>
                  <a:gd name="connsiteX42" fmla="*/ 916205 w 3915297"/>
                  <a:gd name="connsiteY42" fmla="*/ 3881000 h 4213056"/>
                  <a:gd name="connsiteX43" fmla="*/ 591638 w 3915297"/>
                  <a:gd name="connsiteY43" fmla="*/ 3767074 h 4213056"/>
                  <a:gd name="connsiteX44" fmla="*/ 377656 w 3915297"/>
                  <a:gd name="connsiteY44" fmla="*/ 3600083 h 4213056"/>
                  <a:gd name="connsiteX45" fmla="*/ 356782 w 3915297"/>
                  <a:gd name="connsiteY45" fmla="*/ 3513108 h 4213056"/>
                  <a:gd name="connsiteX46" fmla="*/ 375940 w 3915297"/>
                  <a:gd name="connsiteY46" fmla="*/ 3436570 h 4213056"/>
                  <a:gd name="connsiteX47" fmla="*/ 466394 w 3915297"/>
                  <a:gd name="connsiteY47" fmla="*/ 3295647 h 4213056"/>
                  <a:gd name="connsiteX48" fmla="*/ 565568 w 3915297"/>
                  <a:gd name="connsiteY48" fmla="*/ 3133850 h 4213056"/>
                  <a:gd name="connsiteX49" fmla="*/ 509904 w 3915297"/>
                  <a:gd name="connsiteY49" fmla="*/ 2985970 h 4213056"/>
                  <a:gd name="connsiteX50" fmla="*/ 288965 w 3915297"/>
                  <a:gd name="connsiteY50" fmla="*/ 2775467 h 4213056"/>
                  <a:gd name="connsiteX51" fmla="*/ 103140 w 3915297"/>
                  <a:gd name="connsiteY51" fmla="*/ 2595533 h 4213056"/>
                  <a:gd name="connsiteX52" fmla="*/ 59351 w 3915297"/>
                  <a:gd name="connsiteY52" fmla="*/ 2518021 h 4213056"/>
                  <a:gd name="connsiteX53" fmla="*/ 68582 w 3915297"/>
                  <a:gd name="connsiteY53" fmla="*/ 2463656 h 4213056"/>
                  <a:gd name="connsiteX54" fmla="*/ 139229 w 3915297"/>
                  <a:gd name="connsiteY54" fmla="*/ 2406600 h 4213056"/>
                  <a:gd name="connsiteX55" fmla="*/ 450901 w 3915297"/>
                  <a:gd name="connsiteY55" fmla="*/ 2306359 h 4213056"/>
                  <a:gd name="connsiteX56" fmla="*/ 485644 w 3915297"/>
                  <a:gd name="connsiteY56" fmla="*/ 2305338 h 4213056"/>
                  <a:gd name="connsiteX57" fmla="*/ 1481148 w 3915297"/>
                  <a:gd name="connsiteY57" fmla="*/ 2673185 h 4213056"/>
                  <a:gd name="connsiteX58" fmla="*/ 1541636 w 3915297"/>
                  <a:gd name="connsiteY58" fmla="*/ 2737894 h 4213056"/>
                  <a:gd name="connsiteX59" fmla="*/ 1558475 w 3915297"/>
                  <a:gd name="connsiteY59" fmla="*/ 2897186 h 4213056"/>
                  <a:gd name="connsiteX60" fmla="*/ 1542657 w 3915297"/>
                  <a:gd name="connsiteY60" fmla="*/ 2905582 h 4213056"/>
                  <a:gd name="connsiteX61" fmla="*/ 610563 w 3915297"/>
                  <a:gd name="connsiteY61" fmla="*/ 2563712 h 4213056"/>
                  <a:gd name="connsiteX62" fmla="*/ 586118 w 3915297"/>
                  <a:gd name="connsiteY62" fmla="*/ 2529432 h 4213056"/>
                  <a:gd name="connsiteX63" fmla="*/ 572341 w 3915297"/>
                  <a:gd name="connsiteY63" fmla="*/ 2525536 h 4213056"/>
                  <a:gd name="connsiteX64" fmla="*/ 538989 w 3915297"/>
                  <a:gd name="connsiteY64" fmla="*/ 2559583 h 4213056"/>
                  <a:gd name="connsiteX65" fmla="*/ 539453 w 3915297"/>
                  <a:gd name="connsiteY65" fmla="*/ 2587694 h 4213056"/>
                  <a:gd name="connsiteX66" fmla="*/ 579299 w 3915297"/>
                  <a:gd name="connsiteY66" fmla="*/ 2615897 h 4213056"/>
                  <a:gd name="connsiteX67" fmla="*/ 1519649 w 3915297"/>
                  <a:gd name="connsiteY67" fmla="*/ 2991072 h 4213056"/>
                  <a:gd name="connsiteX68" fmla="*/ 1631487 w 3915297"/>
                  <a:gd name="connsiteY68" fmla="*/ 2965977 h 4213056"/>
                  <a:gd name="connsiteX69" fmla="*/ 2604494 w 3915297"/>
                  <a:gd name="connsiteY69" fmla="*/ 1964721 h 4213056"/>
                  <a:gd name="connsiteX70" fmla="*/ 2634228 w 3915297"/>
                  <a:gd name="connsiteY70" fmla="*/ 1916061 h 4213056"/>
                  <a:gd name="connsiteX71" fmla="*/ 2636083 w 3915297"/>
                  <a:gd name="connsiteY71" fmla="*/ 1759460 h 4213056"/>
                  <a:gd name="connsiteX72" fmla="*/ 2589465 w 3915297"/>
                  <a:gd name="connsiteY72" fmla="*/ 1666640 h 4213056"/>
                  <a:gd name="connsiteX73" fmla="*/ 2591181 w 3915297"/>
                  <a:gd name="connsiteY73" fmla="*/ 1598081 h 4213056"/>
                  <a:gd name="connsiteX74" fmla="*/ 2678898 w 3915297"/>
                  <a:gd name="connsiteY74" fmla="*/ 1553921 h 4213056"/>
                  <a:gd name="connsiteX75" fmla="*/ 2683769 w 3915297"/>
                  <a:gd name="connsiteY75" fmla="*/ 1537129 h 4213056"/>
                  <a:gd name="connsiteX76" fmla="*/ 2682609 w 3915297"/>
                  <a:gd name="connsiteY76" fmla="*/ 1227266 h 4213056"/>
                  <a:gd name="connsiteX77" fmla="*/ 2669204 w 3915297"/>
                  <a:gd name="connsiteY77" fmla="*/ 1154114 h 4213056"/>
                  <a:gd name="connsiteX78" fmla="*/ 2624069 w 3915297"/>
                  <a:gd name="connsiteY78" fmla="*/ 1103831 h 4213056"/>
                  <a:gd name="connsiteX79" fmla="*/ 2371308 w 3915297"/>
                  <a:gd name="connsiteY79" fmla="*/ 946209 h 4213056"/>
                  <a:gd name="connsiteX80" fmla="*/ 2338049 w 3915297"/>
                  <a:gd name="connsiteY80" fmla="*/ 900425 h 4213056"/>
                  <a:gd name="connsiteX81" fmla="*/ 2327519 w 3915297"/>
                  <a:gd name="connsiteY81" fmla="*/ 758343 h 4213056"/>
                  <a:gd name="connsiteX82" fmla="*/ 2285447 w 3915297"/>
                  <a:gd name="connsiteY82" fmla="*/ 714136 h 4213056"/>
                  <a:gd name="connsiteX83" fmla="*/ 2221062 w 3915297"/>
                  <a:gd name="connsiteY83" fmla="*/ 683568 h 4213056"/>
                  <a:gd name="connsiteX84" fmla="*/ 2186411 w 3915297"/>
                  <a:gd name="connsiteY84" fmla="*/ 625213 h 4213056"/>
                  <a:gd name="connsiteX85" fmla="*/ 2248987 w 3915297"/>
                  <a:gd name="connsiteY85" fmla="*/ 127067 h 4213056"/>
                  <a:gd name="connsiteX86" fmla="*/ 2187524 w 3915297"/>
                  <a:gd name="connsiteY86" fmla="*/ 78871 h 4213056"/>
                  <a:gd name="connsiteX87" fmla="*/ 1894175 w 3915297"/>
                  <a:gd name="connsiteY87" fmla="*/ 54286 h 4213056"/>
                  <a:gd name="connsiteX88" fmla="*/ 1074940 w 3915297"/>
                  <a:gd name="connsiteY88" fmla="*/ 199 h 4213056"/>
                  <a:gd name="connsiteX89" fmla="*/ 1003737 w 3915297"/>
                  <a:gd name="connsiteY89" fmla="*/ 40556 h 4213056"/>
                  <a:gd name="connsiteX90" fmla="*/ 617939 w 3915297"/>
                  <a:gd name="connsiteY90" fmla="*/ 816326 h 4213056"/>
                  <a:gd name="connsiteX91" fmla="*/ 513940 w 3915297"/>
                  <a:gd name="connsiteY91" fmla="*/ 980535 h 4213056"/>
                  <a:gd name="connsiteX92" fmla="*/ 232605 w 3915297"/>
                  <a:gd name="connsiteY92" fmla="*/ 1233621 h 4213056"/>
                  <a:gd name="connsiteX93" fmla="*/ 236038 w 3915297"/>
                  <a:gd name="connsiteY93" fmla="*/ 1270081 h 4213056"/>
                  <a:gd name="connsiteX94" fmla="*/ 988800 w 3915297"/>
                  <a:gd name="connsiteY94" fmla="*/ 1548447 h 4213056"/>
                  <a:gd name="connsiteX95" fmla="*/ 1298988 w 3915297"/>
                  <a:gd name="connsiteY95" fmla="*/ 1659961 h 4213056"/>
                  <a:gd name="connsiteX96" fmla="*/ 1316476 w 3915297"/>
                  <a:gd name="connsiteY96" fmla="*/ 1750786 h 4213056"/>
                  <a:gd name="connsiteX97" fmla="*/ 1314064 w 3915297"/>
                  <a:gd name="connsiteY97" fmla="*/ 1767392 h 4213056"/>
                  <a:gd name="connsiteX98" fmla="*/ 1286092 w 3915297"/>
                  <a:gd name="connsiteY98" fmla="*/ 1789658 h 4213056"/>
                  <a:gd name="connsiteX99" fmla="*/ 264473 w 3915297"/>
                  <a:gd name="connsiteY99" fmla="*/ 1431831 h 4213056"/>
                  <a:gd name="connsiteX100" fmla="*/ 251531 w 3915297"/>
                  <a:gd name="connsiteY100" fmla="*/ 1432434 h 4213056"/>
                  <a:gd name="connsiteX101" fmla="*/ 247078 w 3915297"/>
                  <a:gd name="connsiteY101" fmla="*/ 1474785 h 4213056"/>
                  <a:gd name="connsiteX102" fmla="*/ 1163585 w 3915297"/>
                  <a:gd name="connsiteY102" fmla="*/ 1840265 h 4213056"/>
                  <a:gd name="connsiteX103" fmla="*/ 1207653 w 3915297"/>
                  <a:gd name="connsiteY103" fmla="*/ 1922787 h 4213056"/>
                  <a:gd name="connsiteX104" fmla="*/ 1215028 w 3915297"/>
                  <a:gd name="connsiteY104" fmla="*/ 2137465 h 4213056"/>
                  <a:gd name="connsiteX105" fmla="*/ 1186361 w 3915297"/>
                  <a:gd name="connsiteY105" fmla="*/ 2148180 h 4213056"/>
                  <a:gd name="connsiteX106" fmla="*/ 486897 w 3915297"/>
                  <a:gd name="connsiteY106" fmla="*/ 1632314 h 4213056"/>
                  <a:gd name="connsiteX107" fmla="*/ 473584 w 3915297"/>
                  <a:gd name="connsiteY107" fmla="*/ 1628047 h 4213056"/>
                  <a:gd name="connsiteX108" fmla="*/ 481284 w 3915297"/>
                  <a:gd name="connsiteY108" fmla="*/ 1771752 h 4213056"/>
                  <a:gd name="connsiteX109" fmla="*/ 528320 w 3915297"/>
                  <a:gd name="connsiteY109" fmla="*/ 1837482 h 4213056"/>
                  <a:gd name="connsiteX110" fmla="*/ 928266 w 3915297"/>
                  <a:gd name="connsiteY110" fmla="*/ 2044877 h 4213056"/>
                  <a:gd name="connsiteX111" fmla="*/ 970709 w 3915297"/>
                  <a:gd name="connsiteY111" fmla="*/ 2081198 h 4213056"/>
                  <a:gd name="connsiteX112" fmla="*/ 852563 w 3915297"/>
                  <a:gd name="connsiteY112" fmla="*/ 2049284 h 4213056"/>
                  <a:gd name="connsiteX113" fmla="*/ 588947 w 3915297"/>
                  <a:gd name="connsiteY113" fmla="*/ 1953495 h 4213056"/>
                  <a:gd name="connsiteX114" fmla="*/ 548405 w 3915297"/>
                  <a:gd name="connsiteY114" fmla="*/ 1890363 h 4213056"/>
                  <a:gd name="connsiteX115" fmla="*/ 547570 w 3915297"/>
                  <a:gd name="connsiteY115" fmla="*/ 1889064 h 4213056"/>
                  <a:gd name="connsiteX116" fmla="*/ 508791 w 3915297"/>
                  <a:gd name="connsiteY116" fmla="*/ 1989538 h 4213056"/>
                  <a:gd name="connsiteX117" fmla="*/ 551513 w 3915297"/>
                  <a:gd name="connsiteY117" fmla="*/ 2044552 h 4213056"/>
                  <a:gd name="connsiteX118" fmla="*/ 633525 w 3915297"/>
                  <a:gd name="connsiteY118" fmla="*/ 2128744 h 4213056"/>
                  <a:gd name="connsiteX119" fmla="*/ 636215 w 3915297"/>
                  <a:gd name="connsiteY119" fmla="*/ 2145165 h 4213056"/>
                  <a:gd name="connsiteX120" fmla="*/ 501276 w 3915297"/>
                  <a:gd name="connsiteY120" fmla="*/ 2240443 h 4213056"/>
                  <a:gd name="connsiteX121" fmla="*/ 351076 w 3915297"/>
                  <a:gd name="connsiteY121" fmla="*/ 2287015 h 4213056"/>
                  <a:gd name="connsiteX122" fmla="*/ 64732 w 3915297"/>
                  <a:gd name="connsiteY122" fmla="*/ 2399874 h 4213056"/>
                  <a:gd name="connsiteX123" fmla="*/ 2527 w 3915297"/>
                  <a:gd name="connsiteY123" fmla="*/ 2533282 h 4213056"/>
                  <a:gd name="connsiteX124" fmla="*/ 38569 w 3915297"/>
                  <a:gd name="connsiteY124" fmla="*/ 2597667 h 4213056"/>
                  <a:gd name="connsiteX125" fmla="*/ 469687 w 3915297"/>
                  <a:gd name="connsiteY125" fmla="*/ 3007493 h 4213056"/>
                  <a:gd name="connsiteX126" fmla="*/ 492741 w 3915297"/>
                  <a:gd name="connsiteY126" fmla="*/ 3171702 h 4213056"/>
                  <a:gd name="connsiteX127" fmla="*/ 454472 w 3915297"/>
                  <a:gd name="connsiteY127" fmla="*/ 3230010 h 4213056"/>
                  <a:gd name="connsiteX128" fmla="*/ 369492 w 3915297"/>
                  <a:gd name="connsiteY128" fmla="*/ 3338740 h 4213056"/>
                  <a:gd name="connsiteX129" fmla="*/ 328996 w 3915297"/>
                  <a:gd name="connsiteY129" fmla="*/ 3606948 h 4213056"/>
                  <a:gd name="connsiteX130" fmla="*/ 623830 w 3915297"/>
                  <a:gd name="connsiteY130" fmla="*/ 3841664 h 4213056"/>
                  <a:gd name="connsiteX131" fmla="*/ 1018812 w 3915297"/>
                  <a:gd name="connsiteY131" fmla="*/ 3945478 h 4213056"/>
                  <a:gd name="connsiteX132" fmla="*/ 1294396 w 3915297"/>
                  <a:gd name="connsiteY132" fmla="*/ 3973959 h 4213056"/>
                  <a:gd name="connsiteX133" fmla="*/ 1518536 w 3915297"/>
                  <a:gd name="connsiteY133" fmla="*/ 3966259 h 4213056"/>
                  <a:gd name="connsiteX134" fmla="*/ 1734512 w 3915297"/>
                  <a:gd name="connsiteY134" fmla="*/ 3954848 h 4213056"/>
                  <a:gd name="connsiteX135" fmla="*/ 1931099 w 3915297"/>
                  <a:gd name="connsiteY135" fmla="*/ 3927016 h 4213056"/>
                  <a:gd name="connsiteX136" fmla="*/ 2151204 w 3915297"/>
                  <a:gd name="connsiteY136" fmla="*/ 3844587 h 4213056"/>
                  <a:gd name="connsiteX137" fmla="*/ 2236880 w 3915297"/>
                  <a:gd name="connsiteY137" fmla="*/ 3781130 h 4213056"/>
                  <a:gd name="connsiteX138" fmla="*/ 2272087 w 3915297"/>
                  <a:gd name="connsiteY138" fmla="*/ 3551841 h 4213056"/>
                  <a:gd name="connsiteX139" fmla="*/ 2236880 w 3915297"/>
                  <a:gd name="connsiteY139" fmla="*/ 3487734 h 4213056"/>
                  <a:gd name="connsiteX140" fmla="*/ 2128892 w 3915297"/>
                  <a:gd name="connsiteY140" fmla="*/ 3353723 h 4213056"/>
                  <a:gd name="connsiteX141" fmla="*/ 2338049 w 3915297"/>
                  <a:gd name="connsiteY141" fmla="*/ 2993020 h 4213056"/>
                  <a:gd name="connsiteX142" fmla="*/ 2414773 w 3915297"/>
                  <a:gd name="connsiteY142" fmla="*/ 2857850 h 4213056"/>
                  <a:gd name="connsiteX143" fmla="*/ 2633810 w 3915297"/>
                  <a:gd name="connsiteY143" fmla="*/ 2838135 h 4213056"/>
                  <a:gd name="connsiteX144" fmla="*/ 2884298 w 3915297"/>
                  <a:gd name="connsiteY144" fmla="*/ 2905999 h 4213056"/>
                  <a:gd name="connsiteX145" fmla="*/ 3106954 w 3915297"/>
                  <a:gd name="connsiteY145" fmla="*/ 3043443 h 4213056"/>
                  <a:gd name="connsiteX146" fmla="*/ 2924747 w 3915297"/>
                  <a:gd name="connsiteY146" fmla="*/ 3213218 h 4213056"/>
                  <a:gd name="connsiteX147" fmla="*/ 2828634 w 3915297"/>
                  <a:gd name="connsiteY147" fmla="*/ 3400017 h 4213056"/>
                  <a:gd name="connsiteX148" fmla="*/ 2917372 w 3915297"/>
                  <a:gd name="connsiteY148" fmla="*/ 3516587 h 4213056"/>
                  <a:gd name="connsiteX149" fmla="*/ 2952255 w 3915297"/>
                  <a:gd name="connsiteY149" fmla="*/ 3553047 h 4213056"/>
                  <a:gd name="connsiteX150" fmla="*/ 1803304 w 3915297"/>
                  <a:gd name="connsiteY150" fmla="*/ 3493904 h 4213056"/>
                  <a:gd name="connsiteX151" fmla="*/ 1429613 w 3915297"/>
                  <a:gd name="connsiteY151" fmla="*/ 3541728 h 4213056"/>
                  <a:gd name="connsiteX152" fmla="*/ 1245875 w 3915297"/>
                  <a:gd name="connsiteY152" fmla="*/ 3398254 h 4213056"/>
                  <a:gd name="connsiteX153" fmla="*/ 1303209 w 3915297"/>
                  <a:gd name="connsiteY153" fmla="*/ 3311233 h 4213056"/>
                  <a:gd name="connsiteX154" fmla="*/ 1483839 w 3915297"/>
                  <a:gd name="connsiteY154" fmla="*/ 3239194 h 4213056"/>
                  <a:gd name="connsiteX155" fmla="*/ 1841109 w 3915297"/>
                  <a:gd name="connsiteY155" fmla="*/ 3271758 h 4213056"/>
                  <a:gd name="connsiteX156" fmla="*/ 2005317 w 3915297"/>
                  <a:gd name="connsiteY156" fmla="*/ 3337998 h 4213056"/>
                  <a:gd name="connsiteX157" fmla="*/ 2038159 w 3915297"/>
                  <a:gd name="connsiteY157" fmla="*/ 3359058 h 4213056"/>
                  <a:gd name="connsiteX158" fmla="*/ 1994649 w 3915297"/>
                  <a:gd name="connsiteY158" fmla="*/ 3400806 h 4213056"/>
                  <a:gd name="connsiteX159" fmla="*/ 1803304 w 3915297"/>
                  <a:gd name="connsiteY159" fmla="*/ 3493904 h 4213056"/>
                  <a:gd name="connsiteX160" fmla="*/ 717856 w 3915297"/>
                  <a:gd name="connsiteY160" fmla="*/ 1245588 h 4213056"/>
                  <a:gd name="connsiteX161" fmla="*/ 670309 w 3915297"/>
                  <a:gd name="connsiteY161" fmla="*/ 1236172 h 4213056"/>
                  <a:gd name="connsiteX162" fmla="*/ 660012 w 3915297"/>
                  <a:gd name="connsiteY162" fmla="*/ 1212654 h 4213056"/>
                  <a:gd name="connsiteX163" fmla="*/ 660058 w 3915297"/>
                  <a:gd name="connsiteY163" fmla="*/ 1030725 h 4213056"/>
                  <a:gd name="connsiteX164" fmla="*/ 687055 w 3915297"/>
                  <a:gd name="connsiteY164" fmla="*/ 1006651 h 4213056"/>
                  <a:gd name="connsiteX165" fmla="*/ 1827239 w 3915297"/>
                  <a:gd name="connsiteY165" fmla="*/ 1114453 h 4213056"/>
                  <a:gd name="connsiteX166" fmla="*/ 1868152 w 3915297"/>
                  <a:gd name="connsiteY166" fmla="*/ 1144234 h 4213056"/>
                  <a:gd name="connsiteX167" fmla="*/ 1871260 w 3915297"/>
                  <a:gd name="connsiteY167" fmla="*/ 1316978 h 4213056"/>
                  <a:gd name="connsiteX168" fmla="*/ 1847464 w 3915297"/>
                  <a:gd name="connsiteY168" fmla="*/ 1350515 h 4213056"/>
                  <a:gd name="connsiteX169" fmla="*/ 717856 w 3915297"/>
                  <a:gd name="connsiteY169" fmla="*/ 1245588 h 4213056"/>
                  <a:gd name="connsiteX170" fmla="*/ 615805 w 3915297"/>
                  <a:gd name="connsiteY170" fmla="*/ 2021544 h 4213056"/>
                  <a:gd name="connsiteX171" fmla="*/ 618124 w 3915297"/>
                  <a:gd name="connsiteY171" fmla="*/ 2017834 h 4213056"/>
                  <a:gd name="connsiteX172" fmla="*/ 838600 w 3915297"/>
                  <a:gd name="connsiteY172" fmla="*/ 2120534 h 4213056"/>
                  <a:gd name="connsiteX173" fmla="*/ 959113 w 3915297"/>
                  <a:gd name="connsiteY173" fmla="*/ 2205282 h 4213056"/>
                  <a:gd name="connsiteX174" fmla="*/ 1082826 w 3915297"/>
                  <a:gd name="connsiteY174" fmla="*/ 2325795 h 4213056"/>
                  <a:gd name="connsiteX175" fmla="*/ 1122347 w 3915297"/>
                  <a:gd name="connsiteY175" fmla="*/ 2444359 h 4213056"/>
                  <a:gd name="connsiteX176" fmla="*/ 1126058 w 3915297"/>
                  <a:gd name="connsiteY176" fmla="*/ 2505357 h 4213056"/>
                  <a:gd name="connsiteX177" fmla="*/ 1095953 w 3915297"/>
                  <a:gd name="connsiteY177" fmla="*/ 2478082 h 4213056"/>
                  <a:gd name="connsiteX178" fmla="*/ 1095953 w 3915297"/>
                  <a:gd name="connsiteY178" fmla="*/ 2478082 h 4213056"/>
                  <a:gd name="connsiteX179" fmla="*/ 1095953 w 3915297"/>
                  <a:gd name="connsiteY179" fmla="*/ 2478082 h 4213056"/>
                  <a:gd name="connsiteX180" fmla="*/ 1095953 w 3915297"/>
                  <a:gd name="connsiteY180" fmla="*/ 2478082 h 4213056"/>
                  <a:gd name="connsiteX181" fmla="*/ 647209 w 3915297"/>
                  <a:gd name="connsiteY181" fmla="*/ 2052206 h 4213056"/>
                  <a:gd name="connsiteX182" fmla="*/ 615805 w 3915297"/>
                  <a:gd name="connsiteY182" fmla="*/ 2021544 h 4213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</a:cxnLst>
                <a:rect l="l" t="t" r="r" b="b"/>
                <a:pathLst>
                  <a:path w="3915297" h="4213056">
                    <a:moveTo>
                      <a:pt x="2952255" y="3553047"/>
                    </a:moveTo>
                    <a:cubicBezTo>
                      <a:pt x="2973639" y="3581342"/>
                      <a:pt x="2992472" y="3594377"/>
                      <a:pt x="2979205" y="3625781"/>
                    </a:cubicBezTo>
                    <a:cubicBezTo>
                      <a:pt x="2973825" y="3638444"/>
                      <a:pt x="2964315" y="3650598"/>
                      <a:pt x="2966032" y="3664282"/>
                    </a:cubicBezTo>
                    <a:cubicBezTo>
                      <a:pt x="2967609" y="3676760"/>
                      <a:pt x="2978092" y="3685991"/>
                      <a:pt x="2988112" y="3693598"/>
                    </a:cubicBezTo>
                    <a:cubicBezTo>
                      <a:pt x="3082509" y="3765173"/>
                      <a:pt x="3198243" y="3805158"/>
                      <a:pt x="3290228" y="3879840"/>
                    </a:cubicBezTo>
                    <a:cubicBezTo>
                      <a:pt x="3355772" y="3933046"/>
                      <a:pt x="3406566" y="4001791"/>
                      <a:pt x="3463575" y="4064042"/>
                    </a:cubicBezTo>
                    <a:cubicBezTo>
                      <a:pt x="3520584" y="4126293"/>
                      <a:pt x="3587567" y="4184276"/>
                      <a:pt x="3669207" y="4205661"/>
                    </a:cubicBezTo>
                    <a:cubicBezTo>
                      <a:pt x="3750848" y="4227045"/>
                      <a:pt x="3849512" y="4202182"/>
                      <a:pt x="3892466" y="4129493"/>
                    </a:cubicBezTo>
                    <a:cubicBezTo>
                      <a:pt x="3921968" y="4079581"/>
                      <a:pt x="3920623" y="4015939"/>
                      <a:pt x="3901280" y="3961249"/>
                    </a:cubicBezTo>
                    <a:cubicBezTo>
                      <a:pt x="3881936" y="3906559"/>
                      <a:pt x="3846450" y="3859245"/>
                      <a:pt x="3809573" y="3814482"/>
                    </a:cubicBezTo>
                    <a:cubicBezTo>
                      <a:pt x="3690777" y="3670358"/>
                      <a:pt x="3545633" y="3539409"/>
                      <a:pt x="3367508" y="3483188"/>
                    </a:cubicBezTo>
                    <a:cubicBezTo>
                      <a:pt x="3345753" y="3476323"/>
                      <a:pt x="3314952" y="3474792"/>
                      <a:pt x="3307437" y="3496316"/>
                    </a:cubicBezTo>
                    <a:cubicBezTo>
                      <a:pt x="3304144" y="3505825"/>
                      <a:pt x="3320472" y="3532590"/>
                      <a:pt x="3319266" y="3542610"/>
                    </a:cubicBezTo>
                    <a:cubicBezTo>
                      <a:pt x="3315230" y="3576286"/>
                      <a:pt x="3265133" y="3583940"/>
                      <a:pt x="3234007" y="3570442"/>
                    </a:cubicBezTo>
                    <a:cubicBezTo>
                      <a:pt x="3202882" y="3556943"/>
                      <a:pt x="3164567" y="3515195"/>
                      <a:pt x="3130658" y="3514128"/>
                    </a:cubicBezTo>
                    <a:cubicBezTo>
                      <a:pt x="3103104" y="3513247"/>
                      <a:pt x="3090301" y="3526467"/>
                      <a:pt x="3062980" y="3530039"/>
                    </a:cubicBezTo>
                    <a:cubicBezTo>
                      <a:pt x="2995626" y="3538898"/>
                      <a:pt x="2945575" y="3480220"/>
                      <a:pt x="2906981" y="3424324"/>
                    </a:cubicBezTo>
                    <a:cubicBezTo>
                      <a:pt x="2891164" y="3401409"/>
                      <a:pt x="2873722" y="3380302"/>
                      <a:pt x="2879149" y="3352981"/>
                    </a:cubicBezTo>
                    <a:cubicBezTo>
                      <a:pt x="2883834" y="3329416"/>
                      <a:pt x="2898585" y="3297874"/>
                      <a:pt x="2917186" y="3282751"/>
                    </a:cubicBezTo>
                    <a:cubicBezTo>
                      <a:pt x="2981757" y="3230242"/>
                      <a:pt x="3036910" y="3185432"/>
                      <a:pt x="3101481" y="3132969"/>
                    </a:cubicBezTo>
                    <a:cubicBezTo>
                      <a:pt x="3124952" y="3113904"/>
                      <a:pt x="3149723" y="3092891"/>
                      <a:pt x="3157840" y="3063760"/>
                    </a:cubicBezTo>
                    <a:cubicBezTo>
                      <a:pt x="3175282" y="3001092"/>
                      <a:pt x="3109134" y="2948721"/>
                      <a:pt x="3050548" y="2920425"/>
                    </a:cubicBezTo>
                    <a:cubicBezTo>
                      <a:pt x="2900951" y="2848201"/>
                      <a:pt x="2739201" y="2801212"/>
                      <a:pt x="2574203" y="2781915"/>
                    </a:cubicBezTo>
                    <a:cubicBezTo>
                      <a:pt x="2519421" y="2775513"/>
                      <a:pt x="2461020" y="2772777"/>
                      <a:pt x="2412082" y="2798289"/>
                    </a:cubicBezTo>
                    <a:cubicBezTo>
                      <a:pt x="2329653" y="2841336"/>
                      <a:pt x="2305022" y="2944454"/>
                      <a:pt x="2273618" y="3031939"/>
                    </a:cubicBezTo>
                    <a:cubicBezTo>
                      <a:pt x="2242121" y="3119656"/>
                      <a:pt x="2195642" y="3201992"/>
                      <a:pt x="2136777" y="3274263"/>
                    </a:cubicBezTo>
                    <a:cubicBezTo>
                      <a:pt x="2125830" y="3287715"/>
                      <a:pt x="2113816" y="3301260"/>
                      <a:pt x="2097766" y="3307800"/>
                    </a:cubicBezTo>
                    <a:cubicBezTo>
                      <a:pt x="2069285" y="3319397"/>
                      <a:pt x="2037417" y="3305852"/>
                      <a:pt x="2009400" y="3293235"/>
                    </a:cubicBezTo>
                    <a:cubicBezTo>
                      <a:pt x="1789480" y="3193875"/>
                      <a:pt x="1524566" y="3138211"/>
                      <a:pt x="1312440" y="3253296"/>
                    </a:cubicBezTo>
                    <a:cubicBezTo>
                      <a:pt x="1246617" y="3289014"/>
                      <a:pt x="1183114" y="3357991"/>
                      <a:pt x="1203524" y="3430076"/>
                    </a:cubicBezTo>
                    <a:cubicBezTo>
                      <a:pt x="1212291" y="3461062"/>
                      <a:pt x="1235345" y="3485971"/>
                      <a:pt x="1260255" y="3506335"/>
                    </a:cubicBezTo>
                    <a:cubicBezTo>
                      <a:pt x="1364625" y="3591687"/>
                      <a:pt x="1510001" y="3614973"/>
                      <a:pt x="1642945" y="3592568"/>
                    </a:cubicBezTo>
                    <a:cubicBezTo>
                      <a:pt x="1775889" y="3570163"/>
                      <a:pt x="1898443" y="3506567"/>
                      <a:pt x="2011765" y="3433555"/>
                    </a:cubicBezTo>
                    <a:cubicBezTo>
                      <a:pt x="2035886" y="3418015"/>
                      <a:pt x="2067244" y="3390600"/>
                      <a:pt x="2096838" y="3396399"/>
                    </a:cubicBezTo>
                    <a:cubicBezTo>
                      <a:pt x="2137195" y="3404331"/>
                      <a:pt x="2223938" y="3534306"/>
                      <a:pt x="2240312" y="3592985"/>
                    </a:cubicBezTo>
                    <a:cubicBezTo>
                      <a:pt x="2240498" y="3593589"/>
                      <a:pt x="2240637" y="3594192"/>
                      <a:pt x="2240823" y="3594795"/>
                    </a:cubicBezTo>
                    <a:cubicBezTo>
                      <a:pt x="2241890" y="3595676"/>
                      <a:pt x="2241565" y="3595769"/>
                      <a:pt x="2240823" y="3594795"/>
                    </a:cubicBezTo>
                    <a:cubicBezTo>
                      <a:pt x="2243142" y="3619704"/>
                      <a:pt x="2245647" y="3644428"/>
                      <a:pt x="2239431" y="3669338"/>
                    </a:cubicBezTo>
                    <a:cubicBezTo>
                      <a:pt x="2225237" y="3726347"/>
                      <a:pt x="2186504" y="3763503"/>
                      <a:pt x="2139050" y="3793051"/>
                    </a:cubicBezTo>
                    <a:cubicBezTo>
                      <a:pt x="2067105" y="3837814"/>
                      <a:pt x="1986902" y="3860590"/>
                      <a:pt x="1904983" y="3877846"/>
                    </a:cubicBezTo>
                    <a:cubicBezTo>
                      <a:pt x="1763318" y="3907626"/>
                      <a:pt x="1619566" y="3918017"/>
                      <a:pt x="1475257" y="3922052"/>
                    </a:cubicBezTo>
                    <a:cubicBezTo>
                      <a:pt x="1428082" y="3923351"/>
                      <a:pt x="1380907" y="3922702"/>
                      <a:pt x="1333685" y="3922934"/>
                    </a:cubicBezTo>
                    <a:cubicBezTo>
                      <a:pt x="1193412" y="3923722"/>
                      <a:pt x="1053742" y="3907348"/>
                      <a:pt x="916205" y="3881000"/>
                    </a:cubicBezTo>
                    <a:cubicBezTo>
                      <a:pt x="910639" y="3879933"/>
                      <a:pt x="690256" y="3819677"/>
                      <a:pt x="591638" y="3767074"/>
                    </a:cubicBezTo>
                    <a:cubicBezTo>
                      <a:pt x="461152" y="3697494"/>
                      <a:pt x="386330" y="3623647"/>
                      <a:pt x="377656" y="3600083"/>
                    </a:cubicBezTo>
                    <a:cubicBezTo>
                      <a:pt x="369260" y="3577260"/>
                      <a:pt x="359472" y="3537275"/>
                      <a:pt x="356782" y="3513108"/>
                    </a:cubicBezTo>
                    <a:cubicBezTo>
                      <a:pt x="354323" y="3491028"/>
                      <a:pt x="368008" y="3457351"/>
                      <a:pt x="375940" y="3436570"/>
                    </a:cubicBezTo>
                    <a:cubicBezTo>
                      <a:pt x="396164" y="3383689"/>
                      <a:pt x="429934" y="3338415"/>
                      <a:pt x="466394" y="3295647"/>
                    </a:cubicBezTo>
                    <a:cubicBezTo>
                      <a:pt x="508930" y="3245828"/>
                      <a:pt x="544555" y="3197214"/>
                      <a:pt x="565568" y="3133850"/>
                    </a:cubicBezTo>
                    <a:cubicBezTo>
                      <a:pt x="569418" y="3082036"/>
                      <a:pt x="543720" y="3022105"/>
                      <a:pt x="509904" y="2985970"/>
                    </a:cubicBezTo>
                    <a:cubicBezTo>
                      <a:pt x="503781" y="2978548"/>
                      <a:pt x="359890" y="2834100"/>
                      <a:pt x="288965" y="2775467"/>
                    </a:cubicBezTo>
                    <a:cubicBezTo>
                      <a:pt x="224163" y="2721937"/>
                      <a:pt x="106108" y="2600728"/>
                      <a:pt x="103140" y="2595533"/>
                    </a:cubicBezTo>
                    <a:cubicBezTo>
                      <a:pt x="89780" y="2572154"/>
                      <a:pt x="62273" y="2546502"/>
                      <a:pt x="59351" y="2518021"/>
                    </a:cubicBezTo>
                    <a:cubicBezTo>
                      <a:pt x="47986" y="2492462"/>
                      <a:pt x="55408" y="2483370"/>
                      <a:pt x="68582" y="2463656"/>
                    </a:cubicBezTo>
                    <a:cubicBezTo>
                      <a:pt x="86023" y="2437633"/>
                      <a:pt x="112417" y="2421212"/>
                      <a:pt x="139229" y="2406600"/>
                    </a:cubicBezTo>
                    <a:cubicBezTo>
                      <a:pt x="201572" y="2372692"/>
                      <a:pt x="429377" y="2312946"/>
                      <a:pt x="450901" y="2306359"/>
                    </a:cubicBezTo>
                    <a:cubicBezTo>
                      <a:pt x="462544" y="2302787"/>
                      <a:pt x="473955" y="2301998"/>
                      <a:pt x="485644" y="2305338"/>
                    </a:cubicBezTo>
                    <a:cubicBezTo>
                      <a:pt x="523774" y="2316842"/>
                      <a:pt x="1442647" y="2663582"/>
                      <a:pt x="1481148" y="2673185"/>
                    </a:cubicBezTo>
                    <a:cubicBezTo>
                      <a:pt x="1516588" y="2681998"/>
                      <a:pt x="1535328" y="2703336"/>
                      <a:pt x="1541636" y="2737894"/>
                    </a:cubicBezTo>
                    <a:cubicBezTo>
                      <a:pt x="1541961" y="2739564"/>
                      <a:pt x="1560794" y="2886795"/>
                      <a:pt x="1558475" y="2897186"/>
                    </a:cubicBezTo>
                    <a:cubicBezTo>
                      <a:pt x="1556851" y="2904422"/>
                      <a:pt x="1553326" y="2909200"/>
                      <a:pt x="1542657" y="2905582"/>
                    </a:cubicBezTo>
                    <a:cubicBezTo>
                      <a:pt x="1469412" y="2880718"/>
                      <a:pt x="650920" y="2589085"/>
                      <a:pt x="610563" y="2563712"/>
                    </a:cubicBezTo>
                    <a:cubicBezTo>
                      <a:pt x="597853" y="2555687"/>
                      <a:pt x="586535" y="2546966"/>
                      <a:pt x="586118" y="2529432"/>
                    </a:cubicBezTo>
                    <a:cubicBezTo>
                      <a:pt x="585839" y="2517464"/>
                      <a:pt x="577814" y="2520433"/>
                      <a:pt x="572341" y="2525536"/>
                    </a:cubicBezTo>
                    <a:cubicBezTo>
                      <a:pt x="560744" y="2536344"/>
                      <a:pt x="549287" y="2547523"/>
                      <a:pt x="538989" y="2559583"/>
                    </a:cubicBezTo>
                    <a:cubicBezTo>
                      <a:pt x="531660" y="2568211"/>
                      <a:pt x="532402" y="2577999"/>
                      <a:pt x="539453" y="2587694"/>
                    </a:cubicBezTo>
                    <a:cubicBezTo>
                      <a:pt x="549658" y="2601749"/>
                      <a:pt x="564873" y="2608150"/>
                      <a:pt x="579299" y="2615897"/>
                    </a:cubicBezTo>
                    <a:cubicBezTo>
                      <a:pt x="582963" y="2625313"/>
                      <a:pt x="1409527" y="2952061"/>
                      <a:pt x="1519649" y="2991072"/>
                    </a:cubicBezTo>
                    <a:cubicBezTo>
                      <a:pt x="1579488" y="3012271"/>
                      <a:pt x="1588023" y="3011204"/>
                      <a:pt x="1631487" y="2965977"/>
                    </a:cubicBezTo>
                    <a:cubicBezTo>
                      <a:pt x="1632694" y="2964725"/>
                      <a:pt x="2539274" y="2028131"/>
                      <a:pt x="2604494" y="1964721"/>
                    </a:cubicBezTo>
                    <a:cubicBezTo>
                      <a:pt x="2620080" y="1949552"/>
                      <a:pt x="2632094" y="1937028"/>
                      <a:pt x="2634228" y="1916061"/>
                    </a:cubicBezTo>
                    <a:cubicBezTo>
                      <a:pt x="2639470" y="1863923"/>
                      <a:pt x="2637289" y="1811691"/>
                      <a:pt x="2636083" y="1759460"/>
                    </a:cubicBezTo>
                    <a:cubicBezTo>
                      <a:pt x="2635156" y="1721005"/>
                      <a:pt x="2623652" y="1688210"/>
                      <a:pt x="2589465" y="1666640"/>
                    </a:cubicBezTo>
                    <a:cubicBezTo>
                      <a:pt x="2546696" y="1638344"/>
                      <a:pt x="2546789" y="1622109"/>
                      <a:pt x="2591181" y="1598081"/>
                    </a:cubicBezTo>
                    <a:cubicBezTo>
                      <a:pt x="2619941" y="1582495"/>
                      <a:pt x="2649628" y="1568579"/>
                      <a:pt x="2678898" y="1553921"/>
                    </a:cubicBezTo>
                    <a:cubicBezTo>
                      <a:pt x="2686042" y="1549931"/>
                      <a:pt x="2683815" y="1542973"/>
                      <a:pt x="2683769" y="1537129"/>
                    </a:cubicBezTo>
                    <a:cubicBezTo>
                      <a:pt x="2683027" y="1433826"/>
                      <a:pt x="2685671" y="1330522"/>
                      <a:pt x="2682609" y="1227266"/>
                    </a:cubicBezTo>
                    <a:cubicBezTo>
                      <a:pt x="2681867" y="1202078"/>
                      <a:pt x="2678713" y="1177586"/>
                      <a:pt x="2669204" y="1154114"/>
                    </a:cubicBezTo>
                    <a:cubicBezTo>
                      <a:pt x="2658534" y="1133472"/>
                      <a:pt x="2642949" y="1116866"/>
                      <a:pt x="2624069" y="1103831"/>
                    </a:cubicBezTo>
                    <a:cubicBezTo>
                      <a:pt x="2598881" y="1086436"/>
                      <a:pt x="2429895" y="982019"/>
                      <a:pt x="2371308" y="946209"/>
                    </a:cubicBezTo>
                    <a:cubicBezTo>
                      <a:pt x="2349599" y="938648"/>
                      <a:pt x="2338559" y="925752"/>
                      <a:pt x="2338049" y="900425"/>
                    </a:cubicBezTo>
                    <a:cubicBezTo>
                      <a:pt x="2337121" y="852972"/>
                      <a:pt x="2335219" y="805379"/>
                      <a:pt x="2327519" y="758343"/>
                    </a:cubicBezTo>
                    <a:cubicBezTo>
                      <a:pt x="2320561" y="736866"/>
                      <a:pt x="2305346" y="723692"/>
                      <a:pt x="2285447" y="714136"/>
                    </a:cubicBezTo>
                    <a:cubicBezTo>
                      <a:pt x="2264062" y="703839"/>
                      <a:pt x="2240962" y="697020"/>
                      <a:pt x="2221062" y="683568"/>
                    </a:cubicBezTo>
                    <a:cubicBezTo>
                      <a:pt x="2194204" y="673223"/>
                      <a:pt x="2182329" y="653973"/>
                      <a:pt x="2186411" y="625213"/>
                    </a:cubicBezTo>
                    <a:cubicBezTo>
                      <a:pt x="2190122" y="612921"/>
                      <a:pt x="2255110" y="156105"/>
                      <a:pt x="2248987" y="127067"/>
                    </a:cubicBezTo>
                    <a:cubicBezTo>
                      <a:pt x="2237947" y="98957"/>
                      <a:pt x="2215728" y="85551"/>
                      <a:pt x="2187524" y="78871"/>
                    </a:cubicBezTo>
                    <a:cubicBezTo>
                      <a:pt x="2151946" y="70475"/>
                      <a:pt x="1955916" y="58507"/>
                      <a:pt x="1894175" y="54286"/>
                    </a:cubicBezTo>
                    <a:cubicBezTo>
                      <a:pt x="1805948" y="48210"/>
                      <a:pt x="1174208" y="5673"/>
                      <a:pt x="1074940" y="199"/>
                    </a:cubicBezTo>
                    <a:cubicBezTo>
                      <a:pt x="1039872" y="-1749"/>
                      <a:pt x="1020529" y="10497"/>
                      <a:pt x="1003737" y="40556"/>
                    </a:cubicBezTo>
                    <a:cubicBezTo>
                      <a:pt x="862629" y="292946"/>
                      <a:pt x="735715" y="552386"/>
                      <a:pt x="617939" y="816326"/>
                    </a:cubicBezTo>
                    <a:cubicBezTo>
                      <a:pt x="591081" y="876490"/>
                      <a:pt x="561718" y="933638"/>
                      <a:pt x="513940" y="980535"/>
                    </a:cubicBezTo>
                    <a:cubicBezTo>
                      <a:pt x="458647" y="1034761"/>
                      <a:pt x="266606" y="1198413"/>
                      <a:pt x="232605" y="1233621"/>
                    </a:cubicBezTo>
                    <a:cubicBezTo>
                      <a:pt x="216880" y="1249856"/>
                      <a:pt x="217576" y="1256721"/>
                      <a:pt x="236038" y="1270081"/>
                    </a:cubicBezTo>
                    <a:cubicBezTo>
                      <a:pt x="243367" y="1275415"/>
                      <a:pt x="974791" y="1541164"/>
                      <a:pt x="988800" y="1548447"/>
                    </a:cubicBezTo>
                    <a:cubicBezTo>
                      <a:pt x="1023126" y="1560136"/>
                      <a:pt x="1232191" y="1628325"/>
                      <a:pt x="1298988" y="1659961"/>
                    </a:cubicBezTo>
                    <a:cubicBezTo>
                      <a:pt x="1307152" y="1676381"/>
                      <a:pt x="1311048" y="1738215"/>
                      <a:pt x="1316476" y="1750786"/>
                    </a:cubicBezTo>
                    <a:cubicBezTo>
                      <a:pt x="1316476" y="1750786"/>
                      <a:pt x="1314527" y="1761826"/>
                      <a:pt x="1314064" y="1767392"/>
                    </a:cubicBezTo>
                    <a:cubicBezTo>
                      <a:pt x="1311976" y="1793415"/>
                      <a:pt x="1311234" y="1794064"/>
                      <a:pt x="1286092" y="1789658"/>
                    </a:cubicBezTo>
                    <a:cubicBezTo>
                      <a:pt x="1240819" y="1776484"/>
                      <a:pt x="333032" y="1467781"/>
                      <a:pt x="264473" y="1431831"/>
                    </a:cubicBezTo>
                    <a:cubicBezTo>
                      <a:pt x="260112" y="1429558"/>
                      <a:pt x="255798" y="1429883"/>
                      <a:pt x="251531" y="1432434"/>
                    </a:cubicBezTo>
                    <a:cubicBezTo>
                      <a:pt x="236641" y="1441387"/>
                      <a:pt x="233811" y="1463513"/>
                      <a:pt x="247078" y="1474785"/>
                    </a:cubicBezTo>
                    <a:cubicBezTo>
                      <a:pt x="256077" y="1482392"/>
                      <a:pt x="1158390" y="1838224"/>
                      <a:pt x="1163585" y="1840265"/>
                    </a:cubicBezTo>
                    <a:cubicBezTo>
                      <a:pt x="1191556" y="1860676"/>
                      <a:pt x="1202967" y="1890038"/>
                      <a:pt x="1207653" y="1922787"/>
                    </a:cubicBezTo>
                    <a:cubicBezTo>
                      <a:pt x="1215677" y="1978869"/>
                      <a:pt x="1218785" y="2122436"/>
                      <a:pt x="1215028" y="2137465"/>
                    </a:cubicBezTo>
                    <a:cubicBezTo>
                      <a:pt x="1211039" y="2159823"/>
                      <a:pt x="1204730" y="2162096"/>
                      <a:pt x="1186361" y="2148180"/>
                    </a:cubicBezTo>
                    <a:cubicBezTo>
                      <a:pt x="1155607" y="2124848"/>
                      <a:pt x="617336" y="1719104"/>
                      <a:pt x="486897" y="1632314"/>
                    </a:cubicBezTo>
                    <a:cubicBezTo>
                      <a:pt x="483371" y="1629948"/>
                      <a:pt x="480356" y="1625681"/>
                      <a:pt x="473584" y="1628047"/>
                    </a:cubicBezTo>
                    <a:cubicBezTo>
                      <a:pt x="476460" y="1675732"/>
                      <a:pt x="482258" y="1723835"/>
                      <a:pt x="481284" y="1771752"/>
                    </a:cubicBezTo>
                    <a:cubicBezTo>
                      <a:pt x="480542" y="1808398"/>
                      <a:pt x="493762" y="1818788"/>
                      <a:pt x="528320" y="1837482"/>
                    </a:cubicBezTo>
                    <a:cubicBezTo>
                      <a:pt x="615712" y="1880204"/>
                      <a:pt x="907252" y="2035600"/>
                      <a:pt x="928266" y="2044877"/>
                    </a:cubicBezTo>
                    <a:cubicBezTo>
                      <a:pt x="942274" y="2054850"/>
                      <a:pt x="955866" y="2065287"/>
                      <a:pt x="970709" y="2081198"/>
                    </a:cubicBezTo>
                    <a:cubicBezTo>
                      <a:pt x="927060" y="2075075"/>
                      <a:pt x="851310" y="2049516"/>
                      <a:pt x="852563" y="2049284"/>
                    </a:cubicBezTo>
                    <a:cubicBezTo>
                      <a:pt x="814386" y="2036481"/>
                      <a:pt x="636911" y="1977106"/>
                      <a:pt x="588947" y="1953495"/>
                    </a:cubicBezTo>
                    <a:cubicBezTo>
                      <a:pt x="562971" y="1940693"/>
                      <a:pt x="536809" y="1927519"/>
                      <a:pt x="548405" y="1890363"/>
                    </a:cubicBezTo>
                    <a:cubicBezTo>
                      <a:pt x="548498" y="1890038"/>
                      <a:pt x="547849" y="1889482"/>
                      <a:pt x="547570" y="1889064"/>
                    </a:cubicBezTo>
                    <a:cubicBezTo>
                      <a:pt x="501184" y="1905021"/>
                      <a:pt x="484345" y="1948671"/>
                      <a:pt x="508791" y="1989538"/>
                    </a:cubicBezTo>
                    <a:cubicBezTo>
                      <a:pt x="520805" y="2009623"/>
                      <a:pt x="535417" y="2027760"/>
                      <a:pt x="551513" y="2044552"/>
                    </a:cubicBezTo>
                    <a:cubicBezTo>
                      <a:pt x="578649" y="2072848"/>
                      <a:pt x="606157" y="2100727"/>
                      <a:pt x="633525" y="2128744"/>
                    </a:cubicBezTo>
                    <a:cubicBezTo>
                      <a:pt x="638210" y="2133568"/>
                      <a:pt x="643962" y="2137233"/>
                      <a:pt x="636215" y="2145165"/>
                    </a:cubicBezTo>
                    <a:cubicBezTo>
                      <a:pt x="597065" y="2185243"/>
                      <a:pt x="555595" y="2221378"/>
                      <a:pt x="501276" y="2240443"/>
                    </a:cubicBezTo>
                    <a:cubicBezTo>
                      <a:pt x="451735" y="2257838"/>
                      <a:pt x="401777" y="2273470"/>
                      <a:pt x="351076" y="2287015"/>
                    </a:cubicBezTo>
                    <a:cubicBezTo>
                      <a:pt x="316426" y="2293510"/>
                      <a:pt x="120396" y="2358868"/>
                      <a:pt x="64732" y="2399874"/>
                    </a:cubicBezTo>
                    <a:cubicBezTo>
                      <a:pt x="20015" y="2432809"/>
                      <a:pt x="-8977" y="2473397"/>
                      <a:pt x="2527" y="2533282"/>
                    </a:cubicBezTo>
                    <a:cubicBezTo>
                      <a:pt x="7490" y="2559120"/>
                      <a:pt x="21824" y="2578834"/>
                      <a:pt x="38569" y="2597667"/>
                    </a:cubicBezTo>
                    <a:cubicBezTo>
                      <a:pt x="103001" y="2669984"/>
                      <a:pt x="399875" y="2933274"/>
                      <a:pt x="469687" y="3007493"/>
                    </a:cubicBezTo>
                    <a:cubicBezTo>
                      <a:pt x="516538" y="3057266"/>
                      <a:pt x="523867" y="3111074"/>
                      <a:pt x="492741" y="3171702"/>
                    </a:cubicBezTo>
                    <a:cubicBezTo>
                      <a:pt x="482072" y="3192437"/>
                      <a:pt x="468759" y="3211641"/>
                      <a:pt x="454472" y="3230010"/>
                    </a:cubicBezTo>
                    <a:cubicBezTo>
                      <a:pt x="426269" y="3266331"/>
                      <a:pt x="396396" y="3301353"/>
                      <a:pt x="369492" y="3338740"/>
                    </a:cubicBezTo>
                    <a:cubicBezTo>
                      <a:pt x="311648" y="3419082"/>
                      <a:pt x="291609" y="3515473"/>
                      <a:pt x="328996" y="3606948"/>
                    </a:cubicBezTo>
                    <a:cubicBezTo>
                      <a:pt x="379465" y="3730336"/>
                      <a:pt x="559492" y="3814899"/>
                      <a:pt x="623830" y="3841664"/>
                    </a:cubicBezTo>
                    <a:cubicBezTo>
                      <a:pt x="749631" y="3893989"/>
                      <a:pt x="884569" y="3924604"/>
                      <a:pt x="1018812" y="3945478"/>
                    </a:cubicBezTo>
                    <a:cubicBezTo>
                      <a:pt x="1110704" y="3959765"/>
                      <a:pt x="1201390" y="3974748"/>
                      <a:pt x="1294396" y="3973959"/>
                    </a:cubicBezTo>
                    <a:cubicBezTo>
                      <a:pt x="1365460" y="3973356"/>
                      <a:pt x="1447054" y="3969181"/>
                      <a:pt x="1518536" y="3966259"/>
                    </a:cubicBezTo>
                    <a:cubicBezTo>
                      <a:pt x="1590389" y="3963336"/>
                      <a:pt x="1663123" y="3963476"/>
                      <a:pt x="1734512" y="3954848"/>
                    </a:cubicBezTo>
                    <a:cubicBezTo>
                      <a:pt x="1801263" y="3946777"/>
                      <a:pt x="1865044" y="3940004"/>
                      <a:pt x="1931099" y="3927016"/>
                    </a:cubicBezTo>
                    <a:cubicBezTo>
                      <a:pt x="2009028" y="3911708"/>
                      <a:pt x="2080557" y="3881371"/>
                      <a:pt x="2151204" y="3844587"/>
                    </a:cubicBezTo>
                    <a:cubicBezTo>
                      <a:pt x="2183025" y="3827980"/>
                      <a:pt x="2212109" y="3807617"/>
                      <a:pt x="2236880" y="3781130"/>
                    </a:cubicBezTo>
                    <a:cubicBezTo>
                      <a:pt x="2277143" y="3738129"/>
                      <a:pt x="2306831" y="3636543"/>
                      <a:pt x="2272087" y="3551841"/>
                    </a:cubicBezTo>
                    <a:cubicBezTo>
                      <a:pt x="2262810" y="3529204"/>
                      <a:pt x="2249543" y="3508191"/>
                      <a:pt x="2236880" y="3487734"/>
                    </a:cubicBezTo>
                    <a:cubicBezTo>
                      <a:pt x="2206682" y="3438796"/>
                      <a:pt x="2170315" y="3393616"/>
                      <a:pt x="2128892" y="3353723"/>
                    </a:cubicBezTo>
                    <a:cubicBezTo>
                      <a:pt x="2235163" y="3261692"/>
                      <a:pt x="2290781" y="3125454"/>
                      <a:pt x="2338049" y="2993020"/>
                    </a:cubicBezTo>
                    <a:cubicBezTo>
                      <a:pt x="2355676" y="2943572"/>
                      <a:pt x="2374416" y="2891387"/>
                      <a:pt x="2414773" y="2857850"/>
                    </a:cubicBezTo>
                    <a:cubicBezTo>
                      <a:pt x="2475261" y="2807613"/>
                      <a:pt x="2556438" y="2824173"/>
                      <a:pt x="2633810" y="2838135"/>
                    </a:cubicBezTo>
                    <a:cubicBezTo>
                      <a:pt x="2717910" y="2853257"/>
                      <a:pt x="2802333" y="2881924"/>
                      <a:pt x="2884298" y="2905999"/>
                    </a:cubicBezTo>
                    <a:cubicBezTo>
                      <a:pt x="2969650" y="2931048"/>
                      <a:pt x="3103800" y="2973584"/>
                      <a:pt x="3106954" y="3043443"/>
                    </a:cubicBezTo>
                    <a:cubicBezTo>
                      <a:pt x="3108717" y="3081712"/>
                      <a:pt x="2977164" y="3174485"/>
                      <a:pt x="2924747" y="3213218"/>
                    </a:cubicBezTo>
                    <a:cubicBezTo>
                      <a:pt x="2861012" y="3260347"/>
                      <a:pt x="2808920" y="3323247"/>
                      <a:pt x="2828634" y="3400017"/>
                    </a:cubicBezTo>
                    <a:cubicBezTo>
                      <a:pt x="2840602" y="3446728"/>
                      <a:pt x="2881098" y="3484765"/>
                      <a:pt x="2917372" y="3516587"/>
                    </a:cubicBezTo>
                    <a:cubicBezTo>
                      <a:pt x="2928087" y="3525864"/>
                      <a:pt x="2943395" y="3541311"/>
                      <a:pt x="2952255" y="3553047"/>
                    </a:cubicBezTo>
                    <a:close/>
                    <a:moveTo>
                      <a:pt x="1803304" y="3493904"/>
                    </a:moveTo>
                    <a:cubicBezTo>
                      <a:pt x="1686966" y="3549382"/>
                      <a:pt x="1556387" y="3566963"/>
                      <a:pt x="1429613" y="3541728"/>
                    </a:cubicBezTo>
                    <a:cubicBezTo>
                      <a:pt x="1379793" y="3531801"/>
                      <a:pt x="1245875" y="3479106"/>
                      <a:pt x="1245875" y="3398254"/>
                    </a:cubicBezTo>
                    <a:cubicBezTo>
                      <a:pt x="1245875" y="3348667"/>
                      <a:pt x="1284840" y="3323896"/>
                      <a:pt x="1303209" y="3311233"/>
                    </a:cubicBezTo>
                    <a:cubicBezTo>
                      <a:pt x="1357574" y="3273845"/>
                      <a:pt x="1419825" y="3253296"/>
                      <a:pt x="1483839" y="3239194"/>
                    </a:cubicBezTo>
                    <a:cubicBezTo>
                      <a:pt x="1611959" y="3214656"/>
                      <a:pt x="1759515" y="3244111"/>
                      <a:pt x="1841109" y="3271758"/>
                    </a:cubicBezTo>
                    <a:cubicBezTo>
                      <a:pt x="1897097" y="3290730"/>
                      <a:pt x="1952947" y="3310120"/>
                      <a:pt x="2005317" y="3337998"/>
                    </a:cubicBezTo>
                    <a:cubicBezTo>
                      <a:pt x="2011116" y="3341060"/>
                      <a:pt x="2033799" y="3344260"/>
                      <a:pt x="2038159" y="3359058"/>
                    </a:cubicBezTo>
                    <a:cubicBezTo>
                      <a:pt x="2038252" y="3383411"/>
                      <a:pt x="2007730" y="3392038"/>
                      <a:pt x="1994649" y="3400806"/>
                    </a:cubicBezTo>
                    <a:cubicBezTo>
                      <a:pt x="1953040" y="3428730"/>
                      <a:pt x="1813045" y="3489265"/>
                      <a:pt x="1803304" y="3493904"/>
                    </a:cubicBezTo>
                    <a:close/>
                    <a:moveTo>
                      <a:pt x="717856" y="1245588"/>
                    </a:moveTo>
                    <a:cubicBezTo>
                      <a:pt x="701203" y="1245867"/>
                      <a:pt x="685246" y="1244197"/>
                      <a:pt x="670309" y="1236172"/>
                    </a:cubicBezTo>
                    <a:cubicBezTo>
                      <a:pt x="660800" y="1231023"/>
                      <a:pt x="660058" y="1221931"/>
                      <a:pt x="660012" y="1212654"/>
                    </a:cubicBezTo>
                    <a:cubicBezTo>
                      <a:pt x="659826" y="1152027"/>
                      <a:pt x="659687" y="1091353"/>
                      <a:pt x="660058" y="1030725"/>
                    </a:cubicBezTo>
                    <a:cubicBezTo>
                      <a:pt x="660197" y="1009573"/>
                      <a:pt x="666691" y="1003821"/>
                      <a:pt x="687055" y="1006651"/>
                    </a:cubicBezTo>
                    <a:cubicBezTo>
                      <a:pt x="750466" y="1015418"/>
                      <a:pt x="1741285" y="1106104"/>
                      <a:pt x="1827239" y="1114453"/>
                    </a:cubicBezTo>
                    <a:cubicBezTo>
                      <a:pt x="1860962" y="1117747"/>
                      <a:pt x="1867828" y="1140291"/>
                      <a:pt x="1868152" y="1144234"/>
                    </a:cubicBezTo>
                    <a:cubicBezTo>
                      <a:pt x="1872930" y="1201753"/>
                      <a:pt x="1871585" y="1259365"/>
                      <a:pt x="1871260" y="1316978"/>
                    </a:cubicBezTo>
                    <a:cubicBezTo>
                      <a:pt x="1871167" y="1333677"/>
                      <a:pt x="1862818" y="1344531"/>
                      <a:pt x="1847464" y="1350515"/>
                    </a:cubicBezTo>
                    <a:cubicBezTo>
                      <a:pt x="1846304" y="1351396"/>
                      <a:pt x="727365" y="1245449"/>
                      <a:pt x="717856" y="1245588"/>
                    </a:cubicBezTo>
                    <a:close/>
                    <a:moveTo>
                      <a:pt x="615805" y="2021544"/>
                    </a:moveTo>
                    <a:cubicBezTo>
                      <a:pt x="616594" y="2020292"/>
                      <a:pt x="617336" y="2019086"/>
                      <a:pt x="618124" y="2017834"/>
                    </a:cubicBezTo>
                    <a:cubicBezTo>
                      <a:pt x="692946" y="2049098"/>
                      <a:pt x="767258" y="2081615"/>
                      <a:pt x="838600" y="2120534"/>
                    </a:cubicBezTo>
                    <a:cubicBezTo>
                      <a:pt x="875060" y="2144330"/>
                      <a:pt x="954938" y="2201571"/>
                      <a:pt x="959113" y="2205282"/>
                    </a:cubicBezTo>
                    <a:cubicBezTo>
                      <a:pt x="1005036" y="2240629"/>
                      <a:pt x="1046644" y="2280475"/>
                      <a:pt x="1082826" y="2325795"/>
                    </a:cubicBezTo>
                    <a:cubicBezTo>
                      <a:pt x="1110426" y="2360353"/>
                      <a:pt x="1117338" y="2402101"/>
                      <a:pt x="1122347" y="2444359"/>
                    </a:cubicBezTo>
                    <a:cubicBezTo>
                      <a:pt x="1123925" y="2457718"/>
                      <a:pt x="1131857" y="2498771"/>
                      <a:pt x="1126058" y="2505357"/>
                    </a:cubicBezTo>
                    <a:cubicBezTo>
                      <a:pt x="1117013" y="2494920"/>
                      <a:pt x="1095768" y="2478036"/>
                      <a:pt x="1095953" y="2478082"/>
                    </a:cubicBezTo>
                    <a:cubicBezTo>
                      <a:pt x="1095953" y="2478082"/>
                      <a:pt x="1095953" y="2478082"/>
                      <a:pt x="1095953" y="2478082"/>
                    </a:cubicBezTo>
                    <a:lnTo>
                      <a:pt x="1095953" y="2478082"/>
                    </a:lnTo>
                    <a:cubicBezTo>
                      <a:pt x="1095953" y="2478082"/>
                      <a:pt x="1095953" y="2478082"/>
                      <a:pt x="1095953" y="2478082"/>
                    </a:cubicBezTo>
                    <a:cubicBezTo>
                      <a:pt x="1085192" y="2466903"/>
                      <a:pt x="647209" y="2052206"/>
                      <a:pt x="647209" y="2052206"/>
                    </a:cubicBezTo>
                    <a:cubicBezTo>
                      <a:pt x="636772" y="2042001"/>
                      <a:pt x="626289" y="2031750"/>
                      <a:pt x="615805" y="2021544"/>
                    </a:cubicBezTo>
                    <a:close/>
                  </a:path>
                </a:pathLst>
              </a:custGeom>
              <a:grpFill/>
              <a:ln w="4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4A11639-76B7-46DC-9E49-93F305032F37}"/>
              </a:ext>
            </a:extLst>
          </p:cNvPr>
          <p:cNvSpPr txBox="1"/>
          <p:nvPr/>
        </p:nvSpPr>
        <p:spPr>
          <a:xfrm>
            <a:off x="1126293" y="3358977"/>
            <a:ext cx="4528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5C6AAB-0621-4920-98F9-BA456BC7A863}"/>
              </a:ext>
            </a:extLst>
          </p:cNvPr>
          <p:cNvSpPr txBox="1"/>
          <p:nvPr/>
        </p:nvSpPr>
        <p:spPr>
          <a:xfrm>
            <a:off x="1126291" y="3782390"/>
            <a:ext cx="46563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141996-ED3E-4D93-A762-A63FFB6D7403}"/>
              </a:ext>
            </a:extLst>
          </p:cNvPr>
          <p:cNvSpPr txBox="1"/>
          <p:nvPr/>
        </p:nvSpPr>
        <p:spPr>
          <a:xfrm>
            <a:off x="1126293" y="2363640"/>
            <a:ext cx="4528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Freeform: Shape 238">
            <a:extLst>
              <a:ext uri="{FF2B5EF4-FFF2-40B4-BE49-F238E27FC236}">
                <a16:creationId xmlns:a16="http://schemas.microsoft.com/office/drawing/2014/main" id="{8DF5CBCC-E29B-4873-9097-280E184FA4F0}"/>
              </a:ext>
            </a:extLst>
          </p:cNvPr>
          <p:cNvSpPr/>
          <p:nvPr/>
        </p:nvSpPr>
        <p:spPr>
          <a:xfrm>
            <a:off x="4813656" y="2712108"/>
            <a:ext cx="755919" cy="975428"/>
          </a:xfrm>
          <a:custGeom>
            <a:avLst/>
            <a:gdLst>
              <a:gd name="connsiteX0" fmla="*/ 412536 w 723330"/>
              <a:gd name="connsiteY0" fmla="*/ 636788 h 933377"/>
              <a:gd name="connsiteX1" fmla="*/ 39767 w 723330"/>
              <a:gd name="connsiteY1" fmla="*/ 635543 h 933377"/>
              <a:gd name="connsiteX2" fmla="*/ 29743 w 723330"/>
              <a:gd name="connsiteY2" fmla="*/ 622965 h 933377"/>
              <a:gd name="connsiteX3" fmla="*/ 39111 w 723330"/>
              <a:gd name="connsiteY3" fmla="*/ 613465 h 933377"/>
              <a:gd name="connsiteX4" fmla="*/ 425115 w 723330"/>
              <a:gd name="connsiteY4" fmla="*/ 608486 h 933377"/>
              <a:gd name="connsiteX5" fmla="*/ 425115 w 723330"/>
              <a:gd name="connsiteY5" fmla="*/ 598659 h 933377"/>
              <a:gd name="connsiteX6" fmla="*/ 45990 w 723330"/>
              <a:gd name="connsiteY6" fmla="*/ 594139 h 933377"/>
              <a:gd name="connsiteX7" fmla="*/ 29153 w 723330"/>
              <a:gd name="connsiteY7" fmla="*/ 581167 h 933377"/>
              <a:gd name="connsiteX8" fmla="*/ 47235 w 723330"/>
              <a:gd name="connsiteY8" fmla="*/ 569244 h 933377"/>
              <a:gd name="connsiteX9" fmla="*/ 424132 w 723330"/>
              <a:gd name="connsiteY9" fmla="*/ 565903 h 933377"/>
              <a:gd name="connsiteX10" fmla="*/ 424132 w 723330"/>
              <a:gd name="connsiteY10" fmla="*/ 556272 h 933377"/>
              <a:gd name="connsiteX11" fmla="*/ 37932 w 723330"/>
              <a:gd name="connsiteY11" fmla="*/ 551293 h 933377"/>
              <a:gd name="connsiteX12" fmla="*/ 29874 w 723330"/>
              <a:gd name="connsiteY12" fmla="*/ 540615 h 933377"/>
              <a:gd name="connsiteX13" fmla="*/ 37998 w 723330"/>
              <a:gd name="connsiteY13" fmla="*/ 529871 h 933377"/>
              <a:gd name="connsiteX14" fmla="*/ 424001 w 723330"/>
              <a:gd name="connsiteY14" fmla="*/ 525481 h 933377"/>
              <a:gd name="connsiteX15" fmla="*/ 424460 w 723330"/>
              <a:gd name="connsiteY15" fmla="*/ 515589 h 933377"/>
              <a:gd name="connsiteX16" fmla="*/ 39832 w 723330"/>
              <a:gd name="connsiteY16" fmla="*/ 510151 h 933377"/>
              <a:gd name="connsiteX17" fmla="*/ 29415 w 723330"/>
              <a:gd name="connsiteY17" fmla="*/ 497966 h 933377"/>
              <a:gd name="connsiteX18" fmla="*/ 40749 w 723330"/>
              <a:gd name="connsiteY18" fmla="*/ 486566 h 933377"/>
              <a:gd name="connsiteX19" fmla="*/ 416533 w 723330"/>
              <a:gd name="connsiteY19" fmla="*/ 485387 h 933377"/>
              <a:gd name="connsiteX20" fmla="*/ 418498 w 723330"/>
              <a:gd name="connsiteY20" fmla="*/ 474381 h 933377"/>
              <a:gd name="connsiteX21" fmla="*/ 376766 w 723330"/>
              <a:gd name="connsiteY21" fmla="*/ 465930 h 933377"/>
              <a:gd name="connsiteX22" fmla="*/ 30464 w 723330"/>
              <a:gd name="connsiteY22" fmla="*/ 465471 h 933377"/>
              <a:gd name="connsiteX23" fmla="*/ 1245 w 723330"/>
              <a:gd name="connsiteY23" fmla="*/ 446538 h 933377"/>
              <a:gd name="connsiteX24" fmla="*/ 29350 w 723330"/>
              <a:gd name="connsiteY24" fmla="*/ 430159 h 933377"/>
              <a:gd name="connsiteX25" fmla="*/ 324683 w 723330"/>
              <a:gd name="connsiteY25" fmla="*/ 429373 h 933377"/>
              <a:gd name="connsiteX26" fmla="*/ 196933 w 723330"/>
              <a:gd name="connsiteY26" fmla="*/ 225562 h 933377"/>
              <a:gd name="connsiteX27" fmla="*/ 318722 w 723330"/>
              <a:gd name="connsiteY27" fmla="*/ 93946 h 933377"/>
              <a:gd name="connsiteX28" fmla="*/ 348465 w 723330"/>
              <a:gd name="connsiteY28" fmla="*/ 93880 h 933377"/>
              <a:gd name="connsiteX29" fmla="*/ 327435 w 723330"/>
              <a:gd name="connsiteY29" fmla="*/ 23454 h 933377"/>
              <a:gd name="connsiteX30" fmla="*/ 333593 w 723330"/>
              <a:gd name="connsiteY30" fmla="*/ 0 h 933377"/>
              <a:gd name="connsiteX31" fmla="*/ 348858 w 723330"/>
              <a:gd name="connsiteY31" fmla="*/ 18475 h 933377"/>
              <a:gd name="connsiteX32" fmla="*/ 366415 w 723330"/>
              <a:gd name="connsiteY32" fmla="*/ 73833 h 933377"/>
              <a:gd name="connsiteX33" fmla="*/ 450927 w 723330"/>
              <a:gd name="connsiteY33" fmla="*/ 18147 h 933377"/>
              <a:gd name="connsiteX34" fmla="*/ 508186 w 723330"/>
              <a:gd name="connsiteY34" fmla="*/ 20964 h 933377"/>
              <a:gd name="connsiteX35" fmla="*/ 478967 w 723330"/>
              <a:gd name="connsiteY35" fmla="*/ 68134 h 933377"/>
              <a:gd name="connsiteX36" fmla="*/ 443917 w 723330"/>
              <a:gd name="connsiteY36" fmla="*/ 92963 h 933377"/>
              <a:gd name="connsiteX37" fmla="*/ 467043 w 723330"/>
              <a:gd name="connsiteY37" fmla="*/ 99973 h 933377"/>
              <a:gd name="connsiteX38" fmla="*/ 549524 w 723330"/>
              <a:gd name="connsiteY38" fmla="*/ 216652 h 933377"/>
              <a:gd name="connsiteX39" fmla="*/ 421512 w 723330"/>
              <a:gd name="connsiteY39" fmla="*/ 429308 h 933377"/>
              <a:gd name="connsiteX40" fmla="*/ 568589 w 723330"/>
              <a:gd name="connsiteY40" fmla="*/ 429308 h 933377"/>
              <a:gd name="connsiteX41" fmla="*/ 640719 w 723330"/>
              <a:gd name="connsiteY41" fmla="*/ 501962 h 933377"/>
              <a:gd name="connsiteX42" fmla="*/ 641243 w 723330"/>
              <a:gd name="connsiteY42" fmla="*/ 602983 h 933377"/>
              <a:gd name="connsiteX43" fmla="*/ 598004 w 723330"/>
              <a:gd name="connsiteY43" fmla="*/ 654542 h 933377"/>
              <a:gd name="connsiteX44" fmla="*/ 474577 w 723330"/>
              <a:gd name="connsiteY44" fmla="*/ 679437 h 933377"/>
              <a:gd name="connsiteX45" fmla="*/ 703742 w 723330"/>
              <a:gd name="connsiteY45" fmla="*/ 680354 h 933377"/>
              <a:gd name="connsiteX46" fmla="*/ 723331 w 723330"/>
              <a:gd name="connsiteY46" fmla="*/ 697322 h 933377"/>
              <a:gd name="connsiteX47" fmla="*/ 703415 w 723330"/>
              <a:gd name="connsiteY47" fmla="*/ 715142 h 933377"/>
              <a:gd name="connsiteX48" fmla="*/ 345189 w 723330"/>
              <a:gd name="connsiteY48" fmla="*/ 715862 h 933377"/>
              <a:gd name="connsiteX49" fmla="*/ 303850 w 723330"/>
              <a:gd name="connsiteY49" fmla="*/ 722479 h 933377"/>
              <a:gd name="connsiteX50" fmla="*/ 304440 w 723330"/>
              <a:gd name="connsiteY50" fmla="*/ 733879 h 933377"/>
              <a:gd name="connsiteX51" fmla="*/ 680944 w 723330"/>
              <a:gd name="connsiteY51" fmla="*/ 736696 h 933377"/>
              <a:gd name="connsiteX52" fmla="*/ 691557 w 723330"/>
              <a:gd name="connsiteY52" fmla="*/ 748488 h 933377"/>
              <a:gd name="connsiteX53" fmla="*/ 680813 w 723330"/>
              <a:gd name="connsiteY53" fmla="*/ 759822 h 933377"/>
              <a:gd name="connsiteX54" fmla="*/ 297561 w 723330"/>
              <a:gd name="connsiteY54" fmla="*/ 763884 h 933377"/>
              <a:gd name="connsiteX55" fmla="*/ 297168 w 723330"/>
              <a:gd name="connsiteY55" fmla="*/ 773776 h 933377"/>
              <a:gd name="connsiteX56" fmla="*/ 678782 w 723330"/>
              <a:gd name="connsiteY56" fmla="*/ 778690 h 933377"/>
              <a:gd name="connsiteX57" fmla="*/ 692212 w 723330"/>
              <a:gd name="connsiteY57" fmla="*/ 791465 h 933377"/>
              <a:gd name="connsiteX58" fmla="*/ 679699 w 723330"/>
              <a:gd name="connsiteY58" fmla="*/ 802340 h 933377"/>
              <a:gd name="connsiteX59" fmla="*/ 298805 w 723330"/>
              <a:gd name="connsiteY59" fmla="*/ 805353 h 933377"/>
              <a:gd name="connsiteX60" fmla="*/ 298085 w 723330"/>
              <a:gd name="connsiteY60" fmla="*/ 814918 h 933377"/>
              <a:gd name="connsiteX61" fmla="*/ 681664 w 723330"/>
              <a:gd name="connsiteY61" fmla="*/ 820815 h 933377"/>
              <a:gd name="connsiteX62" fmla="*/ 691426 w 723330"/>
              <a:gd name="connsiteY62" fmla="*/ 833328 h 933377"/>
              <a:gd name="connsiteX63" fmla="*/ 680289 w 723330"/>
              <a:gd name="connsiteY63" fmla="*/ 844203 h 933377"/>
              <a:gd name="connsiteX64" fmla="*/ 297037 w 723330"/>
              <a:gd name="connsiteY64" fmla="*/ 847675 h 933377"/>
              <a:gd name="connsiteX65" fmla="*/ 296643 w 723330"/>
              <a:gd name="connsiteY65" fmla="*/ 857567 h 933377"/>
              <a:gd name="connsiteX66" fmla="*/ 677930 w 723330"/>
              <a:gd name="connsiteY66" fmla="*/ 863136 h 933377"/>
              <a:gd name="connsiteX67" fmla="*/ 692147 w 723330"/>
              <a:gd name="connsiteY67" fmla="*/ 874928 h 933377"/>
              <a:gd name="connsiteX68" fmla="*/ 676817 w 723330"/>
              <a:gd name="connsiteY68" fmla="*/ 886262 h 933377"/>
              <a:gd name="connsiteX69" fmla="*/ 310926 w 723330"/>
              <a:gd name="connsiteY69" fmla="*/ 886917 h 933377"/>
              <a:gd name="connsiteX70" fmla="*/ 309943 w 723330"/>
              <a:gd name="connsiteY70" fmla="*/ 896875 h 933377"/>
              <a:gd name="connsiteX71" fmla="*/ 685530 w 723330"/>
              <a:gd name="connsiteY71" fmla="*/ 901592 h 933377"/>
              <a:gd name="connsiteX72" fmla="*/ 700663 w 723330"/>
              <a:gd name="connsiteY72" fmla="*/ 901789 h 933377"/>
              <a:gd name="connsiteX73" fmla="*/ 722938 w 723330"/>
              <a:gd name="connsiteY73" fmla="*/ 916529 h 933377"/>
              <a:gd name="connsiteX74" fmla="*/ 701318 w 723330"/>
              <a:gd name="connsiteY74" fmla="*/ 931401 h 933377"/>
              <a:gd name="connsiteX75" fmla="*/ 581822 w 723330"/>
              <a:gd name="connsiteY75" fmla="*/ 932187 h 933377"/>
              <a:gd name="connsiteX76" fmla="*/ 394913 w 723330"/>
              <a:gd name="connsiteY76" fmla="*/ 931401 h 933377"/>
              <a:gd name="connsiteX77" fmla="*/ 136595 w 723330"/>
              <a:gd name="connsiteY77" fmla="*/ 906047 h 933377"/>
              <a:gd name="connsiteX78" fmla="*/ 81040 w 723330"/>
              <a:gd name="connsiteY78" fmla="*/ 840468 h 933377"/>
              <a:gd name="connsiteX79" fmla="*/ 81564 w 723330"/>
              <a:gd name="connsiteY79" fmla="*/ 751698 h 933377"/>
              <a:gd name="connsiteX80" fmla="*/ 94274 w 723330"/>
              <a:gd name="connsiteY80" fmla="*/ 682385 h 933377"/>
              <a:gd name="connsiteX81" fmla="*/ 26336 w 723330"/>
              <a:gd name="connsiteY81" fmla="*/ 681599 h 933377"/>
              <a:gd name="connsiteX82" fmla="*/ 0 w 723330"/>
              <a:gd name="connsiteY82" fmla="*/ 665483 h 933377"/>
              <a:gd name="connsiteX83" fmla="*/ 26205 w 723330"/>
              <a:gd name="connsiteY83" fmla="*/ 652446 h 933377"/>
              <a:gd name="connsiteX84" fmla="*/ 412536 w 723330"/>
              <a:gd name="connsiteY84" fmla="*/ 647729 h 933377"/>
              <a:gd name="connsiteX85" fmla="*/ 412536 w 723330"/>
              <a:gd name="connsiteY85" fmla="*/ 636788 h 93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23330" h="933377">
                <a:moveTo>
                  <a:pt x="412536" y="636788"/>
                </a:moveTo>
                <a:cubicBezTo>
                  <a:pt x="401596" y="636788"/>
                  <a:pt x="47366" y="637771"/>
                  <a:pt x="39767" y="635543"/>
                </a:cubicBezTo>
                <a:cubicBezTo>
                  <a:pt x="35377" y="634233"/>
                  <a:pt x="31053" y="627878"/>
                  <a:pt x="29743" y="622965"/>
                </a:cubicBezTo>
                <a:cubicBezTo>
                  <a:pt x="29153" y="620606"/>
                  <a:pt x="35246" y="614383"/>
                  <a:pt x="39111" y="613465"/>
                </a:cubicBezTo>
                <a:cubicBezTo>
                  <a:pt x="46907" y="611696"/>
                  <a:pt x="413847" y="609731"/>
                  <a:pt x="425115" y="608486"/>
                </a:cubicBezTo>
                <a:cubicBezTo>
                  <a:pt x="425115" y="605211"/>
                  <a:pt x="425115" y="601935"/>
                  <a:pt x="425115" y="598659"/>
                </a:cubicBezTo>
                <a:cubicBezTo>
                  <a:pt x="414109" y="597349"/>
                  <a:pt x="52345" y="596366"/>
                  <a:pt x="45990" y="594139"/>
                </a:cubicBezTo>
                <a:cubicBezTo>
                  <a:pt x="39635" y="591911"/>
                  <a:pt x="34722" y="585688"/>
                  <a:pt x="29153" y="581167"/>
                </a:cubicBezTo>
                <a:cubicBezTo>
                  <a:pt x="35115" y="577040"/>
                  <a:pt x="40618" y="571340"/>
                  <a:pt x="47235" y="569244"/>
                </a:cubicBezTo>
                <a:cubicBezTo>
                  <a:pt x="53721" y="567213"/>
                  <a:pt x="412864" y="566820"/>
                  <a:pt x="424132" y="565903"/>
                </a:cubicBezTo>
                <a:cubicBezTo>
                  <a:pt x="424132" y="562693"/>
                  <a:pt x="424132" y="559482"/>
                  <a:pt x="424132" y="556272"/>
                </a:cubicBezTo>
                <a:cubicBezTo>
                  <a:pt x="413781" y="555355"/>
                  <a:pt x="46711" y="553259"/>
                  <a:pt x="37932" y="551293"/>
                </a:cubicBezTo>
                <a:cubicBezTo>
                  <a:pt x="34394" y="550507"/>
                  <a:pt x="29808" y="544283"/>
                  <a:pt x="29874" y="540615"/>
                </a:cubicBezTo>
                <a:cubicBezTo>
                  <a:pt x="29874" y="536815"/>
                  <a:pt x="34460" y="530657"/>
                  <a:pt x="37998" y="529871"/>
                </a:cubicBezTo>
                <a:cubicBezTo>
                  <a:pt x="46842" y="527971"/>
                  <a:pt x="413716" y="526333"/>
                  <a:pt x="424001" y="525481"/>
                </a:cubicBezTo>
                <a:cubicBezTo>
                  <a:pt x="424132" y="522205"/>
                  <a:pt x="424329" y="518930"/>
                  <a:pt x="424460" y="515589"/>
                </a:cubicBezTo>
                <a:cubicBezTo>
                  <a:pt x="413650" y="514213"/>
                  <a:pt x="47431" y="512378"/>
                  <a:pt x="39832" y="510151"/>
                </a:cubicBezTo>
                <a:cubicBezTo>
                  <a:pt x="35246" y="508775"/>
                  <a:pt x="29284" y="502093"/>
                  <a:pt x="29415" y="497966"/>
                </a:cubicBezTo>
                <a:cubicBezTo>
                  <a:pt x="29547" y="493904"/>
                  <a:pt x="36032" y="487877"/>
                  <a:pt x="40749" y="486566"/>
                </a:cubicBezTo>
                <a:cubicBezTo>
                  <a:pt x="48414" y="484470"/>
                  <a:pt x="405657" y="485387"/>
                  <a:pt x="416533" y="485387"/>
                </a:cubicBezTo>
                <a:cubicBezTo>
                  <a:pt x="417188" y="481718"/>
                  <a:pt x="417843" y="478050"/>
                  <a:pt x="418498" y="474381"/>
                </a:cubicBezTo>
                <a:cubicBezTo>
                  <a:pt x="404609" y="471433"/>
                  <a:pt x="390655" y="466061"/>
                  <a:pt x="376766" y="465930"/>
                </a:cubicBezTo>
                <a:cubicBezTo>
                  <a:pt x="265459" y="465209"/>
                  <a:pt x="34591" y="465602"/>
                  <a:pt x="30464" y="465471"/>
                </a:cubicBezTo>
                <a:cubicBezTo>
                  <a:pt x="16575" y="465078"/>
                  <a:pt x="-2424" y="468550"/>
                  <a:pt x="1245" y="446538"/>
                </a:cubicBezTo>
                <a:cubicBezTo>
                  <a:pt x="2424" y="439462"/>
                  <a:pt x="19392" y="430291"/>
                  <a:pt x="29350" y="430159"/>
                </a:cubicBezTo>
                <a:cubicBezTo>
                  <a:pt x="102856" y="428784"/>
                  <a:pt x="293696" y="429373"/>
                  <a:pt x="324683" y="429373"/>
                </a:cubicBezTo>
                <a:cubicBezTo>
                  <a:pt x="236568" y="382269"/>
                  <a:pt x="201912" y="312367"/>
                  <a:pt x="196933" y="225562"/>
                </a:cubicBezTo>
                <a:cubicBezTo>
                  <a:pt x="192281" y="144784"/>
                  <a:pt x="237223" y="96828"/>
                  <a:pt x="318722" y="93946"/>
                </a:cubicBezTo>
                <a:cubicBezTo>
                  <a:pt x="327762" y="93618"/>
                  <a:pt x="336738" y="93880"/>
                  <a:pt x="348465" y="93880"/>
                </a:cubicBezTo>
                <a:cubicBezTo>
                  <a:pt x="340865" y="69247"/>
                  <a:pt x="332872" y="46645"/>
                  <a:pt x="327435" y="23454"/>
                </a:cubicBezTo>
                <a:cubicBezTo>
                  <a:pt x="325797" y="16509"/>
                  <a:pt x="331366" y="7862"/>
                  <a:pt x="333593" y="0"/>
                </a:cubicBezTo>
                <a:cubicBezTo>
                  <a:pt x="338834" y="6093"/>
                  <a:pt x="346237" y="11399"/>
                  <a:pt x="348858" y="18475"/>
                </a:cubicBezTo>
                <a:cubicBezTo>
                  <a:pt x="356261" y="38063"/>
                  <a:pt x="361633" y="58372"/>
                  <a:pt x="366415" y="73833"/>
                </a:cubicBezTo>
                <a:cubicBezTo>
                  <a:pt x="396224" y="53459"/>
                  <a:pt x="421577" y="31381"/>
                  <a:pt x="450927" y="18147"/>
                </a:cubicBezTo>
                <a:cubicBezTo>
                  <a:pt x="466388" y="11137"/>
                  <a:pt x="488859" y="19523"/>
                  <a:pt x="508186" y="20964"/>
                </a:cubicBezTo>
                <a:cubicBezTo>
                  <a:pt x="498621" y="36818"/>
                  <a:pt x="490563" y="53917"/>
                  <a:pt x="478967" y="68134"/>
                </a:cubicBezTo>
                <a:cubicBezTo>
                  <a:pt x="471171" y="77699"/>
                  <a:pt x="458265" y="83136"/>
                  <a:pt x="443917" y="92963"/>
                </a:cubicBezTo>
                <a:cubicBezTo>
                  <a:pt x="454334" y="96108"/>
                  <a:pt x="460754" y="97942"/>
                  <a:pt x="467043" y="99973"/>
                </a:cubicBezTo>
                <a:cubicBezTo>
                  <a:pt x="525416" y="118775"/>
                  <a:pt x="551883" y="155856"/>
                  <a:pt x="549524" y="216652"/>
                </a:cubicBezTo>
                <a:cubicBezTo>
                  <a:pt x="546052" y="307060"/>
                  <a:pt x="510937" y="379583"/>
                  <a:pt x="421512" y="429308"/>
                </a:cubicBezTo>
                <a:cubicBezTo>
                  <a:pt x="475888" y="429308"/>
                  <a:pt x="522206" y="429308"/>
                  <a:pt x="568589" y="429308"/>
                </a:cubicBezTo>
                <a:cubicBezTo>
                  <a:pt x="625061" y="429373"/>
                  <a:pt x="640653" y="445031"/>
                  <a:pt x="640719" y="501962"/>
                </a:cubicBezTo>
                <a:cubicBezTo>
                  <a:pt x="640784" y="535636"/>
                  <a:pt x="638753" y="569506"/>
                  <a:pt x="641243" y="602983"/>
                </a:cubicBezTo>
                <a:cubicBezTo>
                  <a:pt x="643732" y="636198"/>
                  <a:pt x="626241" y="649760"/>
                  <a:pt x="598004" y="654542"/>
                </a:cubicBezTo>
                <a:cubicBezTo>
                  <a:pt x="556928" y="661486"/>
                  <a:pt x="515523" y="666990"/>
                  <a:pt x="474577" y="679437"/>
                </a:cubicBezTo>
                <a:cubicBezTo>
                  <a:pt x="533670" y="679437"/>
                  <a:pt x="686775" y="677799"/>
                  <a:pt x="703742" y="680354"/>
                </a:cubicBezTo>
                <a:cubicBezTo>
                  <a:pt x="710949" y="681468"/>
                  <a:pt x="716845" y="691426"/>
                  <a:pt x="723331" y="697322"/>
                </a:cubicBezTo>
                <a:cubicBezTo>
                  <a:pt x="716779" y="703415"/>
                  <a:pt x="710949" y="710818"/>
                  <a:pt x="703415" y="715142"/>
                </a:cubicBezTo>
                <a:cubicBezTo>
                  <a:pt x="698763" y="717762"/>
                  <a:pt x="458527" y="715273"/>
                  <a:pt x="345189" y="715862"/>
                </a:cubicBezTo>
                <a:cubicBezTo>
                  <a:pt x="331366" y="715928"/>
                  <a:pt x="317608" y="720186"/>
                  <a:pt x="303850" y="722479"/>
                </a:cubicBezTo>
                <a:cubicBezTo>
                  <a:pt x="304046" y="726279"/>
                  <a:pt x="304243" y="730079"/>
                  <a:pt x="304440" y="733879"/>
                </a:cubicBezTo>
                <a:cubicBezTo>
                  <a:pt x="314594" y="734534"/>
                  <a:pt x="673344" y="734665"/>
                  <a:pt x="680944" y="736696"/>
                </a:cubicBezTo>
                <a:cubicBezTo>
                  <a:pt x="685464" y="737940"/>
                  <a:pt x="691491" y="744295"/>
                  <a:pt x="691557" y="748488"/>
                </a:cubicBezTo>
                <a:cubicBezTo>
                  <a:pt x="691623" y="752353"/>
                  <a:pt x="685071" y="759298"/>
                  <a:pt x="680813" y="759822"/>
                </a:cubicBezTo>
                <a:cubicBezTo>
                  <a:pt x="666662" y="761394"/>
                  <a:pt x="307846" y="762835"/>
                  <a:pt x="297561" y="763884"/>
                </a:cubicBezTo>
                <a:cubicBezTo>
                  <a:pt x="297430" y="767159"/>
                  <a:pt x="297299" y="770500"/>
                  <a:pt x="297168" y="773776"/>
                </a:cubicBezTo>
                <a:cubicBezTo>
                  <a:pt x="307977" y="775086"/>
                  <a:pt x="671248" y="776397"/>
                  <a:pt x="678782" y="778690"/>
                </a:cubicBezTo>
                <a:cubicBezTo>
                  <a:pt x="684088" y="780327"/>
                  <a:pt x="687823" y="787075"/>
                  <a:pt x="692212" y="791465"/>
                </a:cubicBezTo>
                <a:cubicBezTo>
                  <a:pt x="688085" y="795264"/>
                  <a:pt x="684481" y="801161"/>
                  <a:pt x="679699" y="802340"/>
                </a:cubicBezTo>
                <a:cubicBezTo>
                  <a:pt x="671969" y="804240"/>
                  <a:pt x="309353" y="804698"/>
                  <a:pt x="298805" y="805353"/>
                </a:cubicBezTo>
                <a:cubicBezTo>
                  <a:pt x="298544" y="808564"/>
                  <a:pt x="298281" y="811708"/>
                  <a:pt x="298085" y="814918"/>
                </a:cubicBezTo>
                <a:cubicBezTo>
                  <a:pt x="308567" y="816491"/>
                  <a:pt x="674131" y="818587"/>
                  <a:pt x="681664" y="820815"/>
                </a:cubicBezTo>
                <a:cubicBezTo>
                  <a:pt x="686054" y="822125"/>
                  <a:pt x="691557" y="829004"/>
                  <a:pt x="691426" y="833328"/>
                </a:cubicBezTo>
                <a:cubicBezTo>
                  <a:pt x="691360" y="837193"/>
                  <a:pt x="684875" y="843089"/>
                  <a:pt x="680289" y="844203"/>
                </a:cubicBezTo>
                <a:cubicBezTo>
                  <a:pt x="672558" y="846103"/>
                  <a:pt x="307388" y="846823"/>
                  <a:pt x="297037" y="847675"/>
                </a:cubicBezTo>
                <a:cubicBezTo>
                  <a:pt x="296906" y="850951"/>
                  <a:pt x="296775" y="854226"/>
                  <a:pt x="296643" y="857567"/>
                </a:cubicBezTo>
                <a:cubicBezTo>
                  <a:pt x="307322" y="859140"/>
                  <a:pt x="670331" y="861040"/>
                  <a:pt x="677930" y="863136"/>
                </a:cubicBezTo>
                <a:cubicBezTo>
                  <a:pt x="683368" y="864643"/>
                  <a:pt x="687430" y="870801"/>
                  <a:pt x="692147" y="874928"/>
                </a:cubicBezTo>
                <a:cubicBezTo>
                  <a:pt x="687102" y="878859"/>
                  <a:pt x="682516" y="884493"/>
                  <a:pt x="676817" y="886262"/>
                </a:cubicBezTo>
                <a:cubicBezTo>
                  <a:pt x="670265" y="888293"/>
                  <a:pt x="321604" y="886917"/>
                  <a:pt x="310926" y="886917"/>
                </a:cubicBezTo>
                <a:cubicBezTo>
                  <a:pt x="310598" y="890258"/>
                  <a:pt x="310270" y="893534"/>
                  <a:pt x="309943" y="896875"/>
                </a:cubicBezTo>
                <a:cubicBezTo>
                  <a:pt x="321735" y="898448"/>
                  <a:pt x="572127" y="901592"/>
                  <a:pt x="685530" y="901592"/>
                </a:cubicBezTo>
                <a:cubicBezTo>
                  <a:pt x="690640" y="901592"/>
                  <a:pt x="696536" y="899823"/>
                  <a:pt x="700663" y="901789"/>
                </a:cubicBezTo>
                <a:cubicBezTo>
                  <a:pt x="708656" y="905589"/>
                  <a:pt x="715600" y="911485"/>
                  <a:pt x="722938" y="916529"/>
                </a:cubicBezTo>
                <a:cubicBezTo>
                  <a:pt x="715731" y="921705"/>
                  <a:pt x="708721" y="931139"/>
                  <a:pt x="701318" y="931401"/>
                </a:cubicBezTo>
                <a:cubicBezTo>
                  <a:pt x="661552" y="932907"/>
                  <a:pt x="621655" y="932121"/>
                  <a:pt x="581822" y="932187"/>
                </a:cubicBezTo>
                <a:cubicBezTo>
                  <a:pt x="519519" y="932187"/>
                  <a:pt x="457020" y="935332"/>
                  <a:pt x="394913" y="931401"/>
                </a:cubicBezTo>
                <a:cubicBezTo>
                  <a:pt x="308632" y="925963"/>
                  <a:pt x="222417" y="916988"/>
                  <a:pt x="136595" y="906047"/>
                </a:cubicBezTo>
                <a:cubicBezTo>
                  <a:pt x="85560" y="899561"/>
                  <a:pt x="81040" y="890717"/>
                  <a:pt x="81040" y="840468"/>
                </a:cubicBezTo>
                <a:cubicBezTo>
                  <a:pt x="81040" y="810856"/>
                  <a:pt x="79468" y="781114"/>
                  <a:pt x="81564" y="751698"/>
                </a:cubicBezTo>
                <a:cubicBezTo>
                  <a:pt x="83136" y="729686"/>
                  <a:pt x="89360" y="708066"/>
                  <a:pt x="94274" y="682385"/>
                </a:cubicBezTo>
                <a:cubicBezTo>
                  <a:pt x="76061" y="682385"/>
                  <a:pt x="51035" y="683892"/>
                  <a:pt x="26336" y="681599"/>
                </a:cubicBezTo>
                <a:cubicBezTo>
                  <a:pt x="17164" y="680747"/>
                  <a:pt x="8779" y="671117"/>
                  <a:pt x="0" y="665483"/>
                </a:cubicBezTo>
                <a:cubicBezTo>
                  <a:pt x="8713" y="660962"/>
                  <a:pt x="17426" y="652511"/>
                  <a:pt x="26205" y="652446"/>
                </a:cubicBezTo>
                <a:cubicBezTo>
                  <a:pt x="142622" y="651594"/>
                  <a:pt x="400220" y="649104"/>
                  <a:pt x="412536" y="647729"/>
                </a:cubicBezTo>
                <a:cubicBezTo>
                  <a:pt x="412733" y="644191"/>
                  <a:pt x="412602" y="640522"/>
                  <a:pt x="412536" y="636788"/>
                </a:cubicBezTo>
                <a:close/>
              </a:path>
            </a:pathLst>
          </a:custGeom>
          <a:solidFill>
            <a:schemeClr val="bg1"/>
          </a:solidFill>
          <a:ln w="65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209CB1-F965-4A52-A2F3-05EF59FC9946}"/>
              </a:ext>
            </a:extLst>
          </p:cNvPr>
          <p:cNvSpPr txBox="1"/>
          <p:nvPr/>
        </p:nvSpPr>
        <p:spPr>
          <a:xfrm>
            <a:off x="6239820" y="3427890"/>
            <a:ext cx="4528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Calibri" pitchFamily="34" charset="0"/>
              </a:rPr>
              <a:t>PowerPoint Presentation Templates</a:t>
            </a:r>
            <a:endParaRPr lang="ko-KR" altLang="en-US" sz="14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18A0A6-8B30-413E-BFF0-2E5EDF03A93F}"/>
              </a:ext>
            </a:extLst>
          </p:cNvPr>
          <p:cNvSpPr txBox="1"/>
          <p:nvPr/>
        </p:nvSpPr>
        <p:spPr>
          <a:xfrm>
            <a:off x="6239818" y="3851303"/>
            <a:ext cx="465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I hope and I believe that this Template will your Time, Money and Reputation. Easy to change colors, photos and Text.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A09A33F-EFD4-42C6-BFF9-83286A0EE1F4}"/>
              </a:ext>
            </a:extLst>
          </p:cNvPr>
          <p:cNvSpPr txBox="1"/>
          <p:nvPr/>
        </p:nvSpPr>
        <p:spPr>
          <a:xfrm>
            <a:off x="6239820" y="2432553"/>
            <a:ext cx="4528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You can simply impress your audience and add a unique zing and appeal to your Reports and Presentations. </a:t>
            </a:r>
            <a:endParaRPr lang="en-US" altLang="ko-KR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234B35-DCE3-4481-AEF0-845DBC35039B}"/>
              </a:ext>
            </a:extLst>
          </p:cNvPr>
          <p:cNvSpPr txBox="1"/>
          <p:nvPr/>
        </p:nvSpPr>
        <p:spPr>
          <a:xfrm>
            <a:off x="6239818" y="5259717"/>
            <a:ext cx="2938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262DBE2-D83D-4E39-B9E3-FDB048282A7B}"/>
              </a:ext>
            </a:extLst>
          </p:cNvPr>
          <p:cNvGrpSpPr/>
          <p:nvPr/>
        </p:nvGrpSpPr>
        <p:grpSpPr>
          <a:xfrm>
            <a:off x="1" y="4963866"/>
            <a:ext cx="1219199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0">
            <a:extLst>
              <a:ext uri="{FF2B5EF4-FFF2-40B4-BE49-F238E27FC236}">
                <a16:creationId xmlns:a16="http://schemas.microsoft.com/office/drawing/2014/main" id="{F40B0AD3-32A0-45DB-81AC-1F399DDEA075}"/>
              </a:ext>
            </a:extLst>
          </p:cNvPr>
          <p:cNvGrpSpPr/>
          <p:nvPr/>
        </p:nvGrpSpPr>
        <p:grpSpPr>
          <a:xfrm rot="3874959">
            <a:off x="9391869" y="414686"/>
            <a:ext cx="825717" cy="2125081"/>
            <a:chOff x="4763135" y="2911002"/>
            <a:chExt cx="1532908" cy="3945123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7782CE99-F526-40E7-BEF9-2E3D54BF700F}"/>
                </a:ext>
              </a:extLst>
            </p:cNvPr>
            <p:cNvSpPr/>
            <p:nvPr/>
          </p:nvSpPr>
          <p:spPr>
            <a:xfrm>
              <a:off x="5142568" y="5745573"/>
              <a:ext cx="778877" cy="1110552"/>
            </a:xfrm>
            <a:custGeom>
              <a:avLst/>
              <a:gdLst>
                <a:gd name="connsiteX0" fmla="*/ 747722 w 778877"/>
                <a:gd name="connsiteY0" fmla="*/ 0 h 1110552"/>
                <a:gd name="connsiteX1" fmla="*/ 680583 w 778877"/>
                <a:gd name="connsiteY1" fmla="*/ 25833 h 1110552"/>
                <a:gd name="connsiteX2" fmla="*/ 133417 w 778877"/>
                <a:gd name="connsiteY2" fmla="*/ 28630 h 1110552"/>
                <a:gd name="connsiteX3" fmla="*/ 31704 w 778877"/>
                <a:gd name="connsiteY3" fmla="*/ 131 h 1110552"/>
                <a:gd name="connsiteX4" fmla="*/ 1675 w 778877"/>
                <a:gd name="connsiteY4" fmla="*/ 179911 h 1110552"/>
                <a:gd name="connsiteX5" fmla="*/ 47920 w 778877"/>
                <a:gd name="connsiteY5" fmla="*/ 503105 h 1110552"/>
                <a:gd name="connsiteX6" fmla="*/ 379375 w 778877"/>
                <a:gd name="connsiteY6" fmla="*/ 1102461 h 1110552"/>
                <a:gd name="connsiteX7" fmla="*/ 400881 w 778877"/>
                <a:gd name="connsiteY7" fmla="*/ 1100756 h 1110552"/>
                <a:gd name="connsiteX8" fmla="*/ 536295 w 778877"/>
                <a:gd name="connsiteY8" fmla="*/ 903054 h 1110552"/>
                <a:gd name="connsiteX9" fmla="*/ 749907 w 778877"/>
                <a:gd name="connsiteY9" fmla="*/ 440687 h 1110552"/>
                <a:gd name="connsiteX10" fmla="*/ 747722 w 778877"/>
                <a:gd name="connsiteY10" fmla="*/ 0 h 1110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8877" h="1110552">
                  <a:moveTo>
                    <a:pt x="747722" y="0"/>
                  </a:moveTo>
                  <a:cubicBezTo>
                    <a:pt x="717824" y="14381"/>
                    <a:pt x="680670" y="25527"/>
                    <a:pt x="680583" y="25833"/>
                  </a:cubicBezTo>
                  <a:cubicBezTo>
                    <a:pt x="640675" y="31996"/>
                    <a:pt x="204053" y="28761"/>
                    <a:pt x="133417" y="28630"/>
                  </a:cubicBezTo>
                  <a:cubicBezTo>
                    <a:pt x="95914" y="28630"/>
                    <a:pt x="69513" y="17353"/>
                    <a:pt x="31704" y="131"/>
                  </a:cubicBezTo>
                  <a:cubicBezTo>
                    <a:pt x="12427" y="58528"/>
                    <a:pt x="5740" y="119111"/>
                    <a:pt x="1675" y="179911"/>
                  </a:cubicBezTo>
                  <a:cubicBezTo>
                    <a:pt x="-5800" y="290761"/>
                    <a:pt x="12121" y="398244"/>
                    <a:pt x="47920" y="503105"/>
                  </a:cubicBezTo>
                  <a:cubicBezTo>
                    <a:pt x="122883" y="722531"/>
                    <a:pt x="242431" y="917260"/>
                    <a:pt x="379375" y="1102461"/>
                  </a:cubicBezTo>
                  <a:cubicBezTo>
                    <a:pt x="389210" y="1115792"/>
                    <a:pt x="393275" y="1110809"/>
                    <a:pt x="400881" y="1100756"/>
                  </a:cubicBezTo>
                  <a:cubicBezTo>
                    <a:pt x="448962" y="1036852"/>
                    <a:pt x="494202" y="971024"/>
                    <a:pt x="536295" y="903054"/>
                  </a:cubicBezTo>
                  <a:cubicBezTo>
                    <a:pt x="626295" y="757630"/>
                    <a:pt x="704055" y="606611"/>
                    <a:pt x="749907" y="440687"/>
                  </a:cubicBezTo>
                  <a:cubicBezTo>
                    <a:pt x="790470" y="293515"/>
                    <a:pt x="787236" y="146735"/>
                    <a:pt x="747722" y="0"/>
                  </a:cubicBezTo>
                  <a:close/>
                </a:path>
              </a:pathLst>
            </a:custGeom>
            <a:solidFill>
              <a:srgbClr val="FFCD07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AAFC7CF1-BB30-4ACA-A9A3-7556CB28DC1A}"/>
                </a:ext>
              </a:extLst>
            </p:cNvPr>
            <p:cNvSpPr/>
            <p:nvPr/>
          </p:nvSpPr>
          <p:spPr>
            <a:xfrm>
              <a:off x="4763135" y="2911002"/>
              <a:ext cx="1532559" cy="2997504"/>
            </a:xfrm>
            <a:custGeom>
              <a:avLst/>
              <a:gdLst>
                <a:gd name="connsiteX0" fmla="*/ 1447595 w 1532559"/>
                <a:gd name="connsiteY0" fmla="*/ 2330417 h 2997504"/>
                <a:gd name="connsiteX1" fmla="*/ 1218203 w 1532559"/>
                <a:gd name="connsiteY1" fmla="*/ 2062735 h 2997504"/>
                <a:gd name="connsiteX2" fmla="*/ 1218203 w 1532559"/>
                <a:gd name="connsiteY2" fmla="*/ 2062735 h 2997504"/>
                <a:gd name="connsiteX3" fmla="*/ 1218203 w 1532559"/>
                <a:gd name="connsiteY3" fmla="*/ 2062735 h 2997504"/>
                <a:gd name="connsiteX4" fmla="*/ 1215362 w 1532559"/>
                <a:gd name="connsiteY4" fmla="*/ 800863 h 2997504"/>
                <a:gd name="connsiteX5" fmla="*/ 1215362 w 1532559"/>
                <a:gd name="connsiteY5" fmla="*/ 800863 h 2997504"/>
                <a:gd name="connsiteX6" fmla="*/ 1215362 w 1532559"/>
                <a:gd name="connsiteY6" fmla="*/ 800863 h 2997504"/>
                <a:gd name="connsiteX7" fmla="*/ 1214575 w 1532559"/>
                <a:gd name="connsiteY7" fmla="*/ 796536 h 2997504"/>
                <a:gd name="connsiteX8" fmla="*/ 1214575 w 1532559"/>
                <a:gd name="connsiteY8" fmla="*/ 796536 h 2997504"/>
                <a:gd name="connsiteX9" fmla="*/ 1214575 w 1532559"/>
                <a:gd name="connsiteY9" fmla="*/ 796536 h 2997504"/>
                <a:gd name="connsiteX10" fmla="*/ 773101 w 1532559"/>
                <a:gd name="connsiteY10" fmla="*/ 6560 h 2997504"/>
                <a:gd name="connsiteX11" fmla="*/ 764534 w 1532559"/>
                <a:gd name="connsiteY11" fmla="*/ 4112 h 2997504"/>
                <a:gd name="connsiteX12" fmla="*/ 322623 w 1532559"/>
                <a:gd name="connsiteY12" fmla="*/ 796754 h 2997504"/>
                <a:gd name="connsiteX13" fmla="*/ 322623 w 1532559"/>
                <a:gd name="connsiteY13" fmla="*/ 796754 h 2997504"/>
                <a:gd name="connsiteX14" fmla="*/ 321093 w 1532559"/>
                <a:gd name="connsiteY14" fmla="*/ 801475 h 2997504"/>
                <a:gd name="connsiteX15" fmla="*/ 321093 w 1532559"/>
                <a:gd name="connsiteY15" fmla="*/ 801475 h 2997504"/>
                <a:gd name="connsiteX16" fmla="*/ 313182 w 1532559"/>
                <a:gd name="connsiteY16" fmla="*/ 2063522 h 2997504"/>
                <a:gd name="connsiteX17" fmla="*/ 82610 w 1532559"/>
                <a:gd name="connsiteY17" fmla="*/ 2334307 h 2997504"/>
                <a:gd name="connsiteX18" fmla="*/ 9789 w 1532559"/>
                <a:gd name="connsiteY18" fmla="*/ 2848646 h 2997504"/>
                <a:gd name="connsiteX19" fmla="*/ 29808 w 1532559"/>
                <a:gd name="connsiteY19" fmla="*/ 2944415 h 2997504"/>
                <a:gd name="connsiteX20" fmla="*/ 76053 w 1532559"/>
                <a:gd name="connsiteY20" fmla="*/ 2984410 h 2997504"/>
                <a:gd name="connsiteX21" fmla="*/ 125796 w 1532559"/>
                <a:gd name="connsiteY21" fmla="*/ 2952195 h 2997504"/>
                <a:gd name="connsiteX22" fmla="*/ 139346 w 1532559"/>
                <a:gd name="connsiteY22" fmla="*/ 2922516 h 2997504"/>
                <a:gd name="connsiteX23" fmla="*/ 315761 w 1532559"/>
                <a:gd name="connsiteY23" fmla="*/ 2690109 h 2997504"/>
                <a:gd name="connsiteX24" fmla="*/ 320044 w 1532559"/>
                <a:gd name="connsiteY24" fmla="*/ 2681367 h 2997504"/>
                <a:gd name="connsiteX25" fmla="*/ 320132 w 1532559"/>
                <a:gd name="connsiteY25" fmla="*/ 2690109 h 2997504"/>
                <a:gd name="connsiteX26" fmla="*/ 410743 w 1532559"/>
                <a:gd name="connsiteY26" fmla="*/ 2833784 h 2997504"/>
                <a:gd name="connsiteX27" fmla="*/ 471763 w 1532559"/>
                <a:gd name="connsiteY27" fmla="*/ 2858699 h 2997504"/>
                <a:gd name="connsiteX28" fmla="*/ 728298 w 1532559"/>
                <a:gd name="connsiteY28" fmla="*/ 2862152 h 2997504"/>
                <a:gd name="connsiteX29" fmla="*/ 744690 w 1532559"/>
                <a:gd name="connsiteY29" fmla="*/ 2961025 h 2997504"/>
                <a:gd name="connsiteX30" fmla="*/ 766326 w 1532559"/>
                <a:gd name="connsiteY30" fmla="*/ 2997479 h 2997504"/>
                <a:gd name="connsiteX31" fmla="*/ 791635 w 1532559"/>
                <a:gd name="connsiteY31" fmla="*/ 2961724 h 2997504"/>
                <a:gd name="connsiteX32" fmla="*/ 808638 w 1532559"/>
                <a:gd name="connsiteY32" fmla="*/ 2862283 h 2997504"/>
                <a:gd name="connsiteX33" fmla="*/ 1126805 w 1532559"/>
                <a:gd name="connsiteY33" fmla="*/ 2833653 h 2997504"/>
                <a:gd name="connsiteX34" fmla="*/ 1215887 w 1532559"/>
                <a:gd name="connsiteY34" fmla="*/ 2690415 h 2997504"/>
                <a:gd name="connsiteX35" fmla="*/ 1215887 w 1532559"/>
                <a:gd name="connsiteY35" fmla="*/ 2690415 h 2997504"/>
                <a:gd name="connsiteX36" fmla="*/ 1215887 w 1532559"/>
                <a:gd name="connsiteY36" fmla="*/ 2690415 h 2997504"/>
                <a:gd name="connsiteX37" fmla="*/ 1311437 w 1532559"/>
                <a:gd name="connsiteY37" fmla="*/ 2788457 h 2997504"/>
                <a:gd name="connsiteX38" fmla="*/ 1406726 w 1532559"/>
                <a:gd name="connsiteY38" fmla="*/ 2951714 h 2997504"/>
                <a:gd name="connsiteX39" fmla="*/ 1455987 w 1532559"/>
                <a:gd name="connsiteY39" fmla="*/ 2984497 h 2997504"/>
                <a:gd name="connsiteX40" fmla="*/ 1502801 w 1532559"/>
                <a:gd name="connsiteY40" fmla="*/ 2944677 h 2997504"/>
                <a:gd name="connsiteX41" fmla="*/ 1505730 w 1532559"/>
                <a:gd name="connsiteY41" fmla="*/ 2934187 h 2997504"/>
                <a:gd name="connsiteX42" fmla="*/ 1447595 w 1532559"/>
                <a:gd name="connsiteY42" fmla="*/ 2330417 h 2997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532559" h="2997504">
                  <a:moveTo>
                    <a:pt x="1447595" y="2330417"/>
                  </a:moveTo>
                  <a:cubicBezTo>
                    <a:pt x="1395798" y="2220573"/>
                    <a:pt x="1322671" y="2127951"/>
                    <a:pt x="1218203" y="2062735"/>
                  </a:cubicBezTo>
                  <a:cubicBezTo>
                    <a:pt x="1218203" y="2062735"/>
                    <a:pt x="1218203" y="2062735"/>
                    <a:pt x="1218203" y="2062735"/>
                  </a:cubicBezTo>
                  <a:cubicBezTo>
                    <a:pt x="1218203" y="2062735"/>
                    <a:pt x="1218203" y="2062735"/>
                    <a:pt x="1218203" y="2062735"/>
                  </a:cubicBezTo>
                  <a:cubicBezTo>
                    <a:pt x="1214619" y="2055086"/>
                    <a:pt x="1215624" y="808818"/>
                    <a:pt x="1215362" y="800863"/>
                  </a:cubicBezTo>
                  <a:cubicBezTo>
                    <a:pt x="1215362" y="800863"/>
                    <a:pt x="1215362" y="800863"/>
                    <a:pt x="1215362" y="800863"/>
                  </a:cubicBezTo>
                  <a:cubicBezTo>
                    <a:pt x="1215362" y="800863"/>
                    <a:pt x="1215362" y="800863"/>
                    <a:pt x="1215362" y="800863"/>
                  </a:cubicBezTo>
                  <a:cubicBezTo>
                    <a:pt x="1215100" y="799420"/>
                    <a:pt x="1214838" y="797978"/>
                    <a:pt x="1214575" y="796536"/>
                  </a:cubicBezTo>
                  <a:cubicBezTo>
                    <a:pt x="1214575" y="796536"/>
                    <a:pt x="1214575" y="796536"/>
                    <a:pt x="1214575" y="796536"/>
                  </a:cubicBezTo>
                  <a:cubicBezTo>
                    <a:pt x="1214575" y="796536"/>
                    <a:pt x="1214575" y="796536"/>
                    <a:pt x="1214575" y="796536"/>
                  </a:cubicBezTo>
                  <a:cubicBezTo>
                    <a:pt x="1154780" y="689008"/>
                    <a:pt x="857113" y="155218"/>
                    <a:pt x="773101" y="6560"/>
                  </a:cubicBezTo>
                  <a:cubicBezTo>
                    <a:pt x="771877" y="-84"/>
                    <a:pt x="768818" y="-2969"/>
                    <a:pt x="764534" y="4112"/>
                  </a:cubicBezTo>
                  <a:cubicBezTo>
                    <a:pt x="759027" y="13204"/>
                    <a:pt x="353876" y="739450"/>
                    <a:pt x="322623" y="796754"/>
                  </a:cubicBezTo>
                  <a:cubicBezTo>
                    <a:pt x="322623" y="796754"/>
                    <a:pt x="322623" y="796754"/>
                    <a:pt x="322623" y="796754"/>
                  </a:cubicBezTo>
                  <a:cubicBezTo>
                    <a:pt x="322099" y="798328"/>
                    <a:pt x="321618" y="799901"/>
                    <a:pt x="321093" y="801475"/>
                  </a:cubicBezTo>
                  <a:cubicBezTo>
                    <a:pt x="321093" y="801475"/>
                    <a:pt x="321093" y="801475"/>
                    <a:pt x="321093" y="801475"/>
                  </a:cubicBezTo>
                  <a:cubicBezTo>
                    <a:pt x="320656" y="810173"/>
                    <a:pt x="311783" y="1783208"/>
                    <a:pt x="313182" y="2063522"/>
                  </a:cubicBezTo>
                  <a:cubicBezTo>
                    <a:pt x="207753" y="2129437"/>
                    <a:pt x="134800" y="2223501"/>
                    <a:pt x="82610" y="2334307"/>
                  </a:cubicBezTo>
                  <a:cubicBezTo>
                    <a:pt x="5592" y="2498002"/>
                    <a:pt x="-14645" y="2670351"/>
                    <a:pt x="9789" y="2848646"/>
                  </a:cubicBezTo>
                  <a:cubicBezTo>
                    <a:pt x="14203" y="2880948"/>
                    <a:pt x="20148" y="2913162"/>
                    <a:pt x="29808" y="2944415"/>
                  </a:cubicBezTo>
                  <a:cubicBezTo>
                    <a:pt x="36802" y="2967013"/>
                    <a:pt x="51270" y="2982661"/>
                    <a:pt x="76053" y="2984410"/>
                  </a:cubicBezTo>
                  <a:cubicBezTo>
                    <a:pt x="100094" y="2986158"/>
                    <a:pt x="115524" y="2972521"/>
                    <a:pt x="125796" y="2952195"/>
                  </a:cubicBezTo>
                  <a:cubicBezTo>
                    <a:pt x="130691" y="2942492"/>
                    <a:pt x="134669" y="2932307"/>
                    <a:pt x="139346" y="2922516"/>
                  </a:cubicBezTo>
                  <a:cubicBezTo>
                    <a:pt x="182007" y="2832822"/>
                    <a:pt x="238699" y="2753751"/>
                    <a:pt x="315761" y="2690109"/>
                  </a:cubicBezTo>
                  <a:cubicBezTo>
                    <a:pt x="317990" y="2687399"/>
                    <a:pt x="319257" y="2684470"/>
                    <a:pt x="320044" y="2681367"/>
                  </a:cubicBezTo>
                  <a:cubicBezTo>
                    <a:pt x="320044" y="2684295"/>
                    <a:pt x="320088" y="2687180"/>
                    <a:pt x="320132" y="2690109"/>
                  </a:cubicBezTo>
                  <a:cubicBezTo>
                    <a:pt x="330141" y="2750735"/>
                    <a:pt x="359165" y="2799384"/>
                    <a:pt x="410743" y="2833784"/>
                  </a:cubicBezTo>
                  <a:cubicBezTo>
                    <a:pt x="430063" y="2844581"/>
                    <a:pt x="450607" y="2852405"/>
                    <a:pt x="471763" y="2858699"/>
                  </a:cubicBezTo>
                  <a:cubicBezTo>
                    <a:pt x="500087" y="2862720"/>
                    <a:pt x="693112" y="2861890"/>
                    <a:pt x="728298" y="2862152"/>
                  </a:cubicBezTo>
                  <a:cubicBezTo>
                    <a:pt x="733718" y="2895153"/>
                    <a:pt x="736079" y="2928636"/>
                    <a:pt x="744690" y="2961025"/>
                  </a:cubicBezTo>
                  <a:cubicBezTo>
                    <a:pt x="748492" y="2975231"/>
                    <a:pt x="748930" y="2996693"/>
                    <a:pt x="766326" y="2997479"/>
                  </a:cubicBezTo>
                  <a:cubicBezTo>
                    <a:pt x="785515" y="2998353"/>
                    <a:pt x="787569" y="2976586"/>
                    <a:pt x="791635" y="2961724"/>
                  </a:cubicBezTo>
                  <a:cubicBezTo>
                    <a:pt x="800508" y="2929160"/>
                    <a:pt x="803305" y="2895503"/>
                    <a:pt x="808638" y="2862283"/>
                  </a:cubicBezTo>
                  <a:cubicBezTo>
                    <a:pt x="844218" y="2862065"/>
                    <a:pt x="1106261" y="2845018"/>
                    <a:pt x="1126805" y="2833653"/>
                  </a:cubicBezTo>
                  <a:cubicBezTo>
                    <a:pt x="1177422" y="2798904"/>
                    <a:pt x="1207931" y="2751653"/>
                    <a:pt x="1215887" y="2690415"/>
                  </a:cubicBezTo>
                  <a:cubicBezTo>
                    <a:pt x="1215887" y="2690415"/>
                    <a:pt x="1215887" y="2690415"/>
                    <a:pt x="1215887" y="2690415"/>
                  </a:cubicBezTo>
                  <a:cubicBezTo>
                    <a:pt x="1215887" y="2690415"/>
                    <a:pt x="1215887" y="2690415"/>
                    <a:pt x="1215887" y="2690415"/>
                  </a:cubicBezTo>
                  <a:cubicBezTo>
                    <a:pt x="1252559" y="2718433"/>
                    <a:pt x="1283157" y="2752308"/>
                    <a:pt x="1311437" y="2788457"/>
                  </a:cubicBezTo>
                  <a:cubicBezTo>
                    <a:pt x="1350645" y="2838549"/>
                    <a:pt x="1380631" y="2893973"/>
                    <a:pt x="1406726" y="2951714"/>
                  </a:cubicBezTo>
                  <a:cubicBezTo>
                    <a:pt x="1416123" y="2972564"/>
                    <a:pt x="1431859" y="2985459"/>
                    <a:pt x="1455987" y="2984497"/>
                  </a:cubicBezTo>
                  <a:cubicBezTo>
                    <a:pt x="1477012" y="2983667"/>
                    <a:pt x="1494802" y="2968237"/>
                    <a:pt x="1502801" y="2944677"/>
                  </a:cubicBezTo>
                  <a:cubicBezTo>
                    <a:pt x="1503981" y="2941224"/>
                    <a:pt x="1504899" y="2937727"/>
                    <a:pt x="1505730" y="2934187"/>
                  </a:cubicBezTo>
                  <a:cubicBezTo>
                    <a:pt x="1553723" y="2726519"/>
                    <a:pt x="1539080" y="2524490"/>
                    <a:pt x="1447595" y="233041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E8049CA2-1A03-4F47-8DD1-5F030CBF2F4D}"/>
                </a:ext>
              </a:extLst>
            </p:cNvPr>
            <p:cNvSpPr/>
            <p:nvPr/>
          </p:nvSpPr>
          <p:spPr>
            <a:xfrm>
              <a:off x="5076579" y="5109851"/>
              <a:ext cx="903316" cy="236210"/>
            </a:xfrm>
            <a:custGeom>
              <a:avLst/>
              <a:gdLst>
                <a:gd name="connsiteX0" fmla="*/ 0 w 903316"/>
                <a:gd name="connsiteY0" fmla="*/ 0 h 236210"/>
                <a:gd name="connsiteX1" fmla="*/ 903317 w 903316"/>
                <a:gd name="connsiteY1" fmla="*/ 0 h 236210"/>
                <a:gd name="connsiteX2" fmla="*/ 903317 w 903316"/>
                <a:gd name="connsiteY2" fmla="*/ 236210 h 236210"/>
                <a:gd name="connsiteX3" fmla="*/ 0 w 903316"/>
                <a:gd name="connsiteY3" fmla="*/ 236210 h 23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316" h="236210">
                  <a:moveTo>
                    <a:pt x="0" y="0"/>
                  </a:moveTo>
                  <a:lnTo>
                    <a:pt x="903317" y="0"/>
                  </a:lnTo>
                  <a:lnTo>
                    <a:pt x="903317" y="236210"/>
                  </a:lnTo>
                  <a:lnTo>
                    <a:pt x="0" y="236210"/>
                  </a:lnTo>
                  <a:close/>
                </a:path>
              </a:pathLst>
            </a:custGeom>
            <a:solidFill>
              <a:srgbClr val="E6E8EB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0E06ECDB-0927-4A41-AA74-29A3252A7D5E}"/>
                </a:ext>
              </a:extLst>
            </p:cNvPr>
            <p:cNvSpPr/>
            <p:nvPr/>
          </p:nvSpPr>
          <p:spPr>
            <a:xfrm>
              <a:off x="5080731" y="5110069"/>
              <a:ext cx="903316" cy="236210"/>
            </a:xfrm>
            <a:custGeom>
              <a:avLst/>
              <a:gdLst>
                <a:gd name="connsiteX0" fmla="*/ 0 w 903316"/>
                <a:gd name="connsiteY0" fmla="*/ 0 h 236210"/>
                <a:gd name="connsiteX1" fmla="*/ 903317 w 903316"/>
                <a:gd name="connsiteY1" fmla="*/ 0 h 236210"/>
                <a:gd name="connsiteX2" fmla="*/ 903317 w 903316"/>
                <a:gd name="connsiteY2" fmla="*/ 236210 h 236210"/>
                <a:gd name="connsiteX3" fmla="*/ 0 w 903316"/>
                <a:gd name="connsiteY3" fmla="*/ 236210 h 23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3316" h="236210">
                  <a:moveTo>
                    <a:pt x="0" y="0"/>
                  </a:moveTo>
                  <a:lnTo>
                    <a:pt x="903317" y="0"/>
                  </a:lnTo>
                  <a:lnTo>
                    <a:pt x="903317" y="236210"/>
                  </a:lnTo>
                  <a:lnTo>
                    <a:pt x="0" y="236210"/>
                  </a:lnTo>
                  <a:close/>
                </a:path>
              </a:pathLst>
            </a:custGeom>
            <a:solidFill>
              <a:srgbClr val="E6E8EB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46A94539-C905-45CE-9FD4-AAE0E68B9369}"/>
                </a:ext>
              </a:extLst>
            </p:cNvPr>
            <p:cNvSpPr/>
            <p:nvPr/>
          </p:nvSpPr>
          <p:spPr>
            <a:xfrm>
              <a:off x="5074525" y="3712040"/>
              <a:ext cx="310780" cy="1399025"/>
            </a:xfrm>
            <a:custGeom>
              <a:avLst/>
              <a:gdLst>
                <a:gd name="connsiteX0" fmla="*/ 9704 w 310780"/>
                <a:gd name="connsiteY0" fmla="*/ 699 h 1399025"/>
                <a:gd name="connsiteX1" fmla="*/ 310212 w 310780"/>
                <a:gd name="connsiteY1" fmla="*/ 0 h 1399025"/>
                <a:gd name="connsiteX2" fmla="*/ 310780 w 310780"/>
                <a:gd name="connsiteY2" fmla="*/ 1398641 h 1399025"/>
                <a:gd name="connsiteX3" fmla="*/ 0 w 310780"/>
                <a:gd name="connsiteY3" fmla="*/ 1397811 h 1399025"/>
                <a:gd name="connsiteX4" fmla="*/ 9704 w 310780"/>
                <a:gd name="connsiteY4" fmla="*/ 699 h 1399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0780" h="1399025">
                  <a:moveTo>
                    <a:pt x="9704" y="699"/>
                  </a:moveTo>
                  <a:cubicBezTo>
                    <a:pt x="57392" y="787"/>
                    <a:pt x="268818" y="1399"/>
                    <a:pt x="310212" y="0"/>
                  </a:cubicBezTo>
                  <a:cubicBezTo>
                    <a:pt x="309513" y="238177"/>
                    <a:pt x="309075" y="1284470"/>
                    <a:pt x="310780" y="1398641"/>
                  </a:cubicBezTo>
                  <a:cubicBezTo>
                    <a:pt x="195079" y="1399865"/>
                    <a:pt x="16610" y="1397767"/>
                    <a:pt x="0" y="1397811"/>
                  </a:cubicBezTo>
                  <a:cubicBezTo>
                    <a:pt x="0" y="975745"/>
                    <a:pt x="9704" y="104555"/>
                    <a:pt x="9704" y="699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77A52DC1-B2C9-4DE6-ACE9-8D95D88F0EF9}"/>
                </a:ext>
              </a:extLst>
            </p:cNvPr>
            <p:cNvSpPr/>
            <p:nvPr/>
          </p:nvSpPr>
          <p:spPr>
            <a:xfrm>
              <a:off x="5680742" y="3712040"/>
              <a:ext cx="299155" cy="1398597"/>
            </a:xfrm>
            <a:custGeom>
              <a:avLst/>
              <a:gdLst>
                <a:gd name="connsiteX0" fmla="*/ 297973 w 299155"/>
                <a:gd name="connsiteY0" fmla="*/ 0 h 1398597"/>
                <a:gd name="connsiteX1" fmla="*/ 297623 w 299155"/>
                <a:gd name="connsiteY1" fmla="*/ 1398598 h 1398597"/>
                <a:gd name="connsiteX2" fmla="*/ 393 w 299155"/>
                <a:gd name="connsiteY2" fmla="*/ 1398204 h 1398597"/>
                <a:gd name="connsiteX3" fmla="*/ 0 w 299155"/>
                <a:gd name="connsiteY3" fmla="*/ 44 h 1398597"/>
                <a:gd name="connsiteX4" fmla="*/ 297973 w 299155"/>
                <a:gd name="connsiteY4" fmla="*/ 0 h 139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9155" h="1398597">
                  <a:moveTo>
                    <a:pt x="297973" y="0"/>
                  </a:moveTo>
                  <a:cubicBezTo>
                    <a:pt x="298192" y="7955"/>
                    <a:pt x="300727" y="1193028"/>
                    <a:pt x="297623" y="1398598"/>
                  </a:cubicBezTo>
                  <a:cubicBezTo>
                    <a:pt x="257628" y="1398161"/>
                    <a:pt x="88776" y="1397767"/>
                    <a:pt x="393" y="1398204"/>
                  </a:cubicBezTo>
                  <a:cubicBezTo>
                    <a:pt x="525" y="1152203"/>
                    <a:pt x="1530" y="188129"/>
                    <a:pt x="0" y="44"/>
                  </a:cubicBezTo>
                  <a:cubicBezTo>
                    <a:pt x="76493" y="1442"/>
                    <a:pt x="243685" y="1442"/>
                    <a:pt x="29797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A3839D8F-9077-45E4-A91B-2AA76598F344}"/>
                </a:ext>
              </a:extLst>
            </p:cNvPr>
            <p:cNvSpPr/>
            <p:nvPr/>
          </p:nvSpPr>
          <p:spPr>
            <a:xfrm>
              <a:off x="5978563" y="4974611"/>
              <a:ext cx="317480" cy="921856"/>
            </a:xfrm>
            <a:custGeom>
              <a:avLst/>
              <a:gdLst>
                <a:gd name="connsiteX0" fmla="*/ 3125 w 317480"/>
                <a:gd name="connsiteY0" fmla="*/ 0 h 921856"/>
                <a:gd name="connsiteX1" fmla="*/ 232516 w 317480"/>
                <a:gd name="connsiteY1" fmla="*/ 267682 h 921856"/>
                <a:gd name="connsiteX2" fmla="*/ 290651 w 317480"/>
                <a:gd name="connsiteY2" fmla="*/ 871496 h 921856"/>
                <a:gd name="connsiteX3" fmla="*/ 287723 w 317480"/>
                <a:gd name="connsiteY3" fmla="*/ 881986 h 921856"/>
                <a:gd name="connsiteX4" fmla="*/ 240909 w 317480"/>
                <a:gd name="connsiteY4" fmla="*/ 921806 h 921856"/>
                <a:gd name="connsiteX5" fmla="*/ 191647 w 317480"/>
                <a:gd name="connsiteY5" fmla="*/ 889023 h 921856"/>
                <a:gd name="connsiteX6" fmla="*/ 96359 w 317480"/>
                <a:gd name="connsiteY6" fmla="*/ 725765 h 921856"/>
                <a:gd name="connsiteX7" fmla="*/ 808 w 317480"/>
                <a:gd name="connsiteY7" fmla="*/ 627723 h 921856"/>
                <a:gd name="connsiteX8" fmla="*/ 3125 w 317480"/>
                <a:gd name="connsiteY8" fmla="*/ 0 h 9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7480" h="921856">
                  <a:moveTo>
                    <a:pt x="3125" y="0"/>
                  </a:moveTo>
                  <a:cubicBezTo>
                    <a:pt x="107636" y="65259"/>
                    <a:pt x="180764" y="157882"/>
                    <a:pt x="232516" y="267682"/>
                  </a:cubicBezTo>
                  <a:cubicBezTo>
                    <a:pt x="324002" y="461712"/>
                    <a:pt x="338645" y="663740"/>
                    <a:pt x="290651" y="871496"/>
                  </a:cubicBezTo>
                  <a:cubicBezTo>
                    <a:pt x="289821" y="875036"/>
                    <a:pt x="288903" y="878577"/>
                    <a:pt x="287723" y="881986"/>
                  </a:cubicBezTo>
                  <a:cubicBezTo>
                    <a:pt x="279767" y="905546"/>
                    <a:pt x="261977" y="920976"/>
                    <a:pt x="240909" y="921806"/>
                  </a:cubicBezTo>
                  <a:cubicBezTo>
                    <a:pt x="216781" y="922768"/>
                    <a:pt x="201045" y="909873"/>
                    <a:pt x="191647" y="889023"/>
                  </a:cubicBezTo>
                  <a:cubicBezTo>
                    <a:pt x="165552" y="831282"/>
                    <a:pt x="135567" y="775857"/>
                    <a:pt x="96359" y="725765"/>
                  </a:cubicBezTo>
                  <a:cubicBezTo>
                    <a:pt x="68078" y="689617"/>
                    <a:pt x="37437" y="655742"/>
                    <a:pt x="808" y="627723"/>
                  </a:cubicBezTo>
                  <a:cubicBezTo>
                    <a:pt x="-1771" y="442610"/>
                    <a:pt x="2600" y="7868"/>
                    <a:pt x="3125" y="0"/>
                  </a:cubicBezTo>
                  <a:close/>
                </a:path>
              </a:pathLst>
            </a:custGeom>
            <a:solidFill>
              <a:schemeClr val="accent3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DFD58387-A910-449D-9CFD-5B9C0A887A43}"/>
                </a:ext>
              </a:extLst>
            </p:cNvPr>
            <p:cNvSpPr/>
            <p:nvPr/>
          </p:nvSpPr>
          <p:spPr>
            <a:xfrm>
              <a:off x="4763486" y="4974786"/>
              <a:ext cx="319780" cy="921687"/>
            </a:xfrm>
            <a:custGeom>
              <a:avLst/>
              <a:gdLst>
                <a:gd name="connsiteX0" fmla="*/ 314098 w 319780"/>
                <a:gd name="connsiteY0" fmla="*/ 0 h 921687"/>
                <a:gd name="connsiteX1" fmla="*/ 319780 w 319780"/>
                <a:gd name="connsiteY1" fmla="*/ 626368 h 921687"/>
                <a:gd name="connsiteX2" fmla="*/ 139344 w 319780"/>
                <a:gd name="connsiteY2" fmla="*/ 859650 h 921687"/>
                <a:gd name="connsiteX3" fmla="*/ 125794 w 319780"/>
                <a:gd name="connsiteY3" fmla="*/ 889329 h 921687"/>
                <a:gd name="connsiteX4" fmla="*/ 76052 w 319780"/>
                <a:gd name="connsiteY4" fmla="*/ 921544 h 921687"/>
                <a:gd name="connsiteX5" fmla="*/ 29806 w 319780"/>
                <a:gd name="connsiteY5" fmla="*/ 881549 h 921687"/>
                <a:gd name="connsiteX6" fmla="*/ 9787 w 319780"/>
                <a:gd name="connsiteY6" fmla="*/ 785780 h 921687"/>
                <a:gd name="connsiteX7" fmla="*/ 82696 w 319780"/>
                <a:gd name="connsiteY7" fmla="*/ 271353 h 921687"/>
                <a:gd name="connsiteX8" fmla="*/ 314098 w 319780"/>
                <a:gd name="connsiteY8" fmla="*/ 0 h 921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9780" h="921687">
                  <a:moveTo>
                    <a:pt x="314098" y="0"/>
                  </a:moveTo>
                  <a:cubicBezTo>
                    <a:pt x="314885" y="45109"/>
                    <a:pt x="317158" y="402178"/>
                    <a:pt x="319780" y="626368"/>
                  </a:cubicBezTo>
                  <a:cubicBezTo>
                    <a:pt x="242675" y="689967"/>
                    <a:pt x="182006" y="769957"/>
                    <a:pt x="139344" y="859650"/>
                  </a:cubicBezTo>
                  <a:cubicBezTo>
                    <a:pt x="134667" y="869485"/>
                    <a:pt x="130690" y="879626"/>
                    <a:pt x="125794" y="889329"/>
                  </a:cubicBezTo>
                  <a:cubicBezTo>
                    <a:pt x="115522" y="909655"/>
                    <a:pt x="100092" y="923249"/>
                    <a:pt x="76052" y="921544"/>
                  </a:cubicBezTo>
                  <a:cubicBezTo>
                    <a:pt x="51312" y="919752"/>
                    <a:pt x="36800" y="904147"/>
                    <a:pt x="29806" y="881549"/>
                  </a:cubicBezTo>
                  <a:cubicBezTo>
                    <a:pt x="20146" y="850296"/>
                    <a:pt x="14202" y="818082"/>
                    <a:pt x="9787" y="785780"/>
                  </a:cubicBezTo>
                  <a:cubicBezTo>
                    <a:pt x="-14647" y="607486"/>
                    <a:pt x="5591" y="435092"/>
                    <a:pt x="82696" y="271353"/>
                  </a:cubicBezTo>
                  <a:cubicBezTo>
                    <a:pt x="135017" y="160242"/>
                    <a:pt x="208188" y="65959"/>
                    <a:pt x="314098" y="0"/>
                  </a:cubicBezTo>
                  <a:close/>
                </a:path>
              </a:pathLst>
            </a:custGeom>
            <a:solidFill>
              <a:schemeClr val="accent3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F20F9376-00A6-4CAF-95CD-A818B47FDD4A}"/>
                </a:ext>
              </a:extLst>
            </p:cNvPr>
            <p:cNvSpPr/>
            <p:nvPr/>
          </p:nvSpPr>
          <p:spPr>
            <a:xfrm>
              <a:off x="5076048" y="5345274"/>
              <a:ext cx="310174" cy="428659"/>
            </a:xfrm>
            <a:custGeom>
              <a:avLst/>
              <a:gdLst>
                <a:gd name="connsiteX0" fmla="*/ 7175 w 310174"/>
                <a:gd name="connsiteY0" fmla="*/ 255880 h 428659"/>
                <a:gd name="connsiteX1" fmla="*/ 531 w 310174"/>
                <a:gd name="connsiteY1" fmla="*/ 787 h 428659"/>
                <a:gd name="connsiteX2" fmla="*/ 308688 w 310174"/>
                <a:gd name="connsiteY2" fmla="*/ 0 h 428659"/>
                <a:gd name="connsiteX3" fmla="*/ 310174 w 310174"/>
                <a:gd name="connsiteY3" fmla="*/ 427967 h 428659"/>
                <a:gd name="connsiteX4" fmla="*/ 159155 w 310174"/>
                <a:gd name="connsiteY4" fmla="*/ 425345 h 428659"/>
                <a:gd name="connsiteX5" fmla="*/ 98136 w 310174"/>
                <a:gd name="connsiteY5" fmla="*/ 400430 h 428659"/>
                <a:gd name="connsiteX6" fmla="*/ 7175 w 310174"/>
                <a:gd name="connsiteY6" fmla="*/ 255880 h 428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0174" h="428659">
                  <a:moveTo>
                    <a:pt x="7175" y="255880"/>
                  </a:moveTo>
                  <a:cubicBezTo>
                    <a:pt x="6607" y="170426"/>
                    <a:pt x="-2223" y="86241"/>
                    <a:pt x="531" y="787"/>
                  </a:cubicBezTo>
                  <a:cubicBezTo>
                    <a:pt x="66140" y="568"/>
                    <a:pt x="261569" y="175"/>
                    <a:pt x="308688" y="0"/>
                  </a:cubicBezTo>
                  <a:cubicBezTo>
                    <a:pt x="307639" y="81782"/>
                    <a:pt x="307639" y="357157"/>
                    <a:pt x="310174" y="427967"/>
                  </a:cubicBezTo>
                  <a:cubicBezTo>
                    <a:pt x="289106" y="428230"/>
                    <a:pt x="183677" y="430415"/>
                    <a:pt x="159155" y="425345"/>
                  </a:cubicBezTo>
                  <a:cubicBezTo>
                    <a:pt x="138000" y="419007"/>
                    <a:pt x="117456" y="411226"/>
                    <a:pt x="98136" y="400430"/>
                  </a:cubicBezTo>
                  <a:cubicBezTo>
                    <a:pt x="46558" y="366030"/>
                    <a:pt x="17228" y="316506"/>
                    <a:pt x="7175" y="255880"/>
                  </a:cubicBezTo>
                  <a:close/>
                </a:path>
              </a:pathLst>
            </a:custGeom>
            <a:solidFill>
              <a:srgbClr val="5E5E5E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24699FFC-79EE-483D-AF9F-84FE8DFE2B06}"/>
                </a:ext>
              </a:extLst>
            </p:cNvPr>
            <p:cNvSpPr/>
            <p:nvPr/>
          </p:nvSpPr>
          <p:spPr>
            <a:xfrm>
              <a:off x="5681136" y="5345449"/>
              <a:ext cx="298629" cy="428750"/>
            </a:xfrm>
            <a:custGeom>
              <a:avLst/>
              <a:gdLst>
                <a:gd name="connsiteX0" fmla="*/ 297842 w 298629"/>
                <a:gd name="connsiteY0" fmla="*/ 0 h 428750"/>
                <a:gd name="connsiteX1" fmla="*/ 298279 w 298629"/>
                <a:gd name="connsiteY1" fmla="*/ 256885 h 428750"/>
                <a:gd name="connsiteX2" fmla="*/ 209197 w 298629"/>
                <a:gd name="connsiteY2" fmla="*/ 400124 h 428750"/>
                <a:gd name="connsiteX3" fmla="*/ 144288 w 298629"/>
                <a:gd name="connsiteY3" fmla="*/ 425651 h 428750"/>
                <a:gd name="connsiteX4" fmla="*/ 0 w 298629"/>
                <a:gd name="connsiteY4" fmla="*/ 428098 h 428750"/>
                <a:gd name="connsiteX5" fmla="*/ 0 w 298629"/>
                <a:gd name="connsiteY5" fmla="*/ 612 h 428750"/>
                <a:gd name="connsiteX6" fmla="*/ 297842 w 298629"/>
                <a:gd name="connsiteY6" fmla="*/ 0 h 428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8629" h="428750">
                  <a:moveTo>
                    <a:pt x="297842" y="0"/>
                  </a:moveTo>
                  <a:cubicBezTo>
                    <a:pt x="298804" y="56998"/>
                    <a:pt x="298804" y="204564"/>
                    <a:pt x="298279" y="256885"/>
                  </a:cubicBezTo>
                  <a:cubicBezTo>
                    <a:pt x="290324" y="318123"/>
                    <a:pt x="259770" y="365330"/>
                    <a:pt x="209197" y="400124"/>
                  </a:cubicBezTo>
                  <a:cubicBezTo>
                    <a:pt x="188697" y="411488"/>
                    <a:pt x="167192" y="420405"/>
                    <a:pt x="144288" y="425651"/>
                  </a:cubicBezTo>
                  <a:cubicBezTo>
                    <a:pt x="122476" y="430022"/>
                    <a:pt x="39339" y="428667"/>
                    <a:pt x="0" y="428098"/>
                  </a:cubicBezTo>
                  <a:cubicBezTo>
                    <a:pt x="0" y="356545"/>
                    <a:pt x="131" y="7125"/>
                    <a:pt x="0" y="612"/>
                  </a:cubicBezTo>
                  <a:cubicBezTo>
                    <a:pt x="57260" y="612"/>
                    <a:pt x="260513" y="87"/>
                    <a:pt x="297842" y="0"/>
                  </a:cubicBezTo>
                  <a:close/>
                </a:path>
              </a:pathLst>
            </a:custGeom>
            <a:solidFill>
              <a:srgbClr val="282726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A6E9FD88-414C-4F5A-AFBA-619E7FB33C0E}"/>
                </a:ext>
              </a:extLst>
            </p:cNvPr>
            <p:cNvSpPr/>
            <p:nvPr/>
          </p:nvSpPr>
          <p:spPr>
            <a:xfrm>
              <a:off x="5084578" y="3384737"/>
              <a:ext cx="357506" cy="324194"/>
            </a:xfrm>
            <a:custGeom>
              <a:avLst/>
              <a:gdLst>
                <a:gd name="connsiteX0" fmla="*/ 0 w 357506"/>
                <a:gd name="connsiteY0" fmla="*/ 324069 h 324194"/>
                <a:gd name="connsiteX1" fmla="*/ 180480 w 357506"/>
                <a:gd name="connsiteY1" fmla="*/ 569 h 324194"/>
                <a:gd name="connsiteX2" fmla="*/ 357506 w 357506"/>
                <a:gd name="connsiteY2" fmla="*/ 569 h 324194"/>
                <a:gd name="connsiteX3" fmla="*/ 299284 w 357506"/>
                <a:gd name="connsiteY3" fmla="*/ 324025 h 324194"/>
                <a:gd name="connsiteX4" fmla="*/ 0 w 357506"/>
                <a:gd name="connsiteY4" fmla="*/ 324069 h 32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7506" h="324194">
                  <a:moveTo>
                    <a:pt x="0" y="324069"/>
                  </a:moveTo>
                  <a:cubicBezTo>
                    <a:pt x="31253" y="266721"/>
                    <a:pt x="151762" y="51098"/>
                    <a:pt x="180480" y="569"/>
                  </a:cubicBezTo>
                  <a:cubicBezTo>
                    <a:pt x="228648" y="44"/>
                    <a:pt x="326516" y="-393"/>
                    <a:pt x="357506" y="569"/>
                  </a:cubicBezTo>
                  <a:cubicBezTo>
                    <a:pt x="345617" y="74002"/>
                    <a:pt x="317380" y="242462"/>
                    <a:pt x="299284" y="324025"/>
                  </a:cubicBezTo>
                  <a:cubicBezTo>
                    <a:pt x="207493" y="324244"/>
                    <a:pt x="49087" y="324244"/>
                    <a:pt x="0" y="324069"/>
                  </a:cubicBezTo>
                  <a:close/>
                </a:path>
              </a:pathLst>
            </a:custGeom>
            <a:solidFill>
              <a:srgbClr val="EFB496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B529CC15-4FF5-4E98-9347-3A6673BA30F5}"/>
                </a:ext>
              </a:extLst>
            </p:cNvPr>
            <p:cNvSpPr/>
            <p:nvPr/>
          </p:nvSpPr>
          <p:spPr>
            <a:xfrm>
              <a:off x="5619723" y="3384912"/>
              <a:ext cx="358336" cy="323688"/>
            </a:xfrm>
            <a:custGeom>
              <a:avLst/>
              <a:gdLst>
                <a:gd name="connsiteX0" fmla="*/ 178906 w 358336"/>
                <a:gd name="connsiteY0" fmla="*/ 831 h 323688"/>
                <a:gd name="connsiteX1" fmla="*/ 358337 w 358336"/>
                <a:gd name="connsiteY1" fmla="*/ 323456 h 323688"/>
                <a:gd name="connsiteX2" fmla="*/ 61282 w 358336"/>
                <a:gd name="connsiteY2" fmla="*/ 323543 h 323688"/>
                <a:gd name="connsiteX3" fmla="*/ 0 w 358336"/>
                <a:gd name="connsiteY3" fmla="*/ 0 h 323688"/>
                <a:gd name="connsiteX4" fmla="*/ 178906 w 358336"/>
                <a:gd name="connsiteY4" fmla="*/ 831 h 323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8336" h="323688">
                  <a:moveTo>
                    <a:pt x="178906" y="831"/>
                  </a:moveTo>
                  <a:cubicBezTo>
                    <a:pt x="238702" y="108358"/>
                    <a:pt x="298541" y="215929"/>
                    <a:pt x="358337" y="323456"/>
                  </a:cubicBezTo>
                  <a:cubicBezTo>
                    <a:pt x="315370" y="323893"/>
                    <a:pt x="151150" y="323587"/>
                    <a:pt x="61282" y="323543"/>
                  </a:cubicBezTo>
                  <a:cubicBezTo>
                    <a:pt x="43273" y="227337"/>
                    <a:pt x="8786" y="51972"/>
                    <a:pt x="0" y="0"/>
                  </a:cubicBezTo>
                  <a:cubicBezTo>
                    <a:pt x="39995" y="393"/>
                    <a:pt x="164569" y="1617"/>
                    <a:pt x="178906" y="831"/>
                  </a:cubicBezTo>
                  <a:close/>
                </a:path>
              </a:pathLst>
            </a:custGeom>
            <a:solidFill>
              <a:srgbClr val="C27E5D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17804124-1EA9-489C-A5BF-2A47D06A81E0}"/>
                </a:ext>
              </a:extLst>
            </p:cNvPr>
            <p:cNvSpPr/>
            <p:nvPr/>
          </p:nvSpPr>
          <p:spPr>
            <a:xfrm>
              <a:off x="5536630" y="2918392"/>
              <a:ext cx="261999" cy="467350"/>
            </a:xfrm>
            <a:custGeom>
              <a:avLst/>
              <a:gdLst>
                <a:gd name="connsiteX0" fmla="*/ 261999 w 261999"/>
                <a:gd name="connsiteY0" fmla="*/ 467350 h 467350"/>
                <a:gd name="connsiteX1" fmla="*/ 83137 w 261999"/>
                <a:gd name="connsiteY1" fmla="*/ 466564 h 467350"/>
                <a:gd name="connsiteX2" fmla="*/ 0 w 261999"/>
                <a:gd name="connsiteY2" fmla="*/ 0 h 467350"/>
                <a:gd name="connsiteX3" fmla="*/ 261999 w 261999"/>
                <a:gd name="connsiteY3" fmla="*/ 467350 h 46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999" h="467350">
                  <a:moveTo>
                    <a:pt x="261999" y="467350"/>
                  </a:moveTo>
                  <a:cubicBezTo>
                    <a:pt x="202379" y="467088"/>
                    <a:pt x="142758" y="466826"/>
                    <a:pt x="83137" y="466564"/>
                  </a:cubicBezTo>
                  <a:cubicBezTo>
                    <a:pt x="64910" y="363626"/>
                    <a:pt x="9747" y="53458"/>
                    <a:pt x="0" y="0"/>
                  </a:cubicBezTo>
                  <a:cubicBezTo>
                    <a:pt x="83967" y="148702"/>
                    <a:pt x="258634" y="460269"/>
                    <a:pt x="261999" y="46735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9BF4CC6D-2ABA-478C-A394-DEAC31A85A02}"/>
                </a:ext>
              </a:extLst>
            </p:cNvPr>
            <p:cNvSpPr/>
            <p:nvPr/>
          </p:nvSpPr>
          <p:spPr>
            <a:xfrm>
              <a:off x="5440817" y="2911842"/>
              <a:ext cx="178906" cy="473507"/>
            </a:xfrm>
            <a:custGeom>
              <a:avLst/>
              <a:gdLst>
                <a:gd name="connsiteX0" fmla="*/ 95769 w 178906"/>
                <a:gd name="connsiteY0" fmla="*/ 6551 h 473507"/>
                <a:gd name="connsiteX1" fmla="*/ 178906 w 178906"/>
                <a:gd name="connsiteY1" fmla="*/ 473114 h 473507"/>
                <a:gd name="connsiteX2" fmla="*/ 0 w 178906"/>
                <a:gd name="connsiteY2" fmla="*/ 473507 h 473507"/>
                <a:gd name="connsiteX3" fmla="*/ 0 w 178906"/>
                <a:gd name="connsiteY3" fmla="*/ 473507 h 473507"/>
                <a:gd name="connsiteX4" fmla="*/ 87158 w 178906"/>
                <a:gd name="connsiteY4" fmla="*/ 4147 h 473507"/>
                <a:gd name="connsiteX5" fmla="*/ 95769 w 178906"/>
                <a:gd name="connsiteY5" fmla="*/ 6551 h 47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06" h="473507">
                  <a:moveTo>
                    <a:pt x="95769" y="6551"/>
                  </a:moveTo>
                  <a:cubicBezTo>
                    <a:pt x="103069" y="44491"/>
                    <a:pt x="155084" y="338399"/>
                    <a:pt x="178906" y="473114"/>
                  </a:cubicBezTo>
                  <a:cubicBezTo>
                    <a:pt x="178906" y="473114"/>
                    <a:pt x="20500" y="473507"/>
                    <a:pt x="0" y="473507"/>
                  </a:cubicBezTo>
                  <a:lnTo>
                    <a:pt x="0" y="473507"/>
                  </a:lnTo>
                  <a:cubicBezTo>
                    <a:pt x="24959" y="321527"/>
                    <a:pt x="81695" y="13238"/>
                    <a:pt x="87158" y="4147"/>
                  </a:cubicBezTo>
                  <a:cubicBezTo>
                    <a:pt x="91486" y="-2978"/>
                    <a:pt x="94545" y="-93"/>
                    <a:pt x="95769" y="6551"/>
                  </a:cubicBezTo>
                  <a:close/>
                </a:path>
              </a:pathLst>
            </a:custGeom>
            <a:solidFill>
              <a:schemeClr val="accent1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78E7BA35-9B9D-42C9-A25D-A1A918762785}"/>
                </a:ext>
              </a:extLst>
            </p:cNvPr>
            <p:cNvSpPr/>
            <p:nvPr/>
          </p:nvSpPr>
          <p:spPr>
            <a:xfrm>
              <a:off x="5084228" y="3708412"/>
              <a:ext cx="894618" cy="5049"/>
            </a:xfrm>
            <a:custGeom>
              <a:avLst/>
              <a:gdLst>
                <a:gd name="connsiteX0" fmla="*/ 893832 w 894618"/>
                <a:gd name="connsiteY0" fmla="*/ 0 h 5049"/>
                <a:gd name="connsiteX1" fmla="*/ 894618 w 894618"/>
                <a:gd name="connsiteY1" fmla="*/ 4327 h 5049"/>
                <a:gd name="connsiteX2" fmla="*/ 0 w 894618"/>
                <a:gd name="connsiteY2" fmla="*/ 4983 h 5049"/>
                <a:gd name="connsiteX3" fmla="*/ 393 w 894618"/>
                <a:gd name="connsiteY3" fmla="*/ 393 h 5049"/>
                <a:gd name="connsiteX4" fmla="*/ 893832 w 894618"/>
                <a:gd name="connsiteY4" fmla="*/ 0 h 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4618" h="5049">
                  <a:moveTo>
                    <a:pt x="893832" y="0"/>
                  </a:moveTo>
                  <a:cubicBezTo>
                    <a:pt x="894094" y="1442"/>
                    <a:pt x="894356" y="2885"/>
                    <a:pt x="894618" y="4327"/>
                  </a:cubicBezTo>
                  <a:cubicBezTo>
                    <a:pt x="795440" y="4677"/>
                    <a:pt x="99834" y="5245"/>
                    <a:pt x="0" y="4983"/>
                  </a:cubicBezTo>
                  <a:cubicBezTo>
                    <a:pt x="0" y="3759"/>
                    <a:pt x="393" y="2098"/>
                    <a:pt x="393" y="393"/>
                  </a:cubicBezTo>
                  <a:cubicBezTo>
                    <a:pt x="99616" y="437"/>
                    <a:pt x="794828" y="0"/>
                    <a:pt x="893832" y="0"/>
                  </a:cubicBezTo>
                  <a:close/>
                </a:path>
              </a:pathLst>
            </a:custGeom>
            <a:solidFill>
              <a:srgbClr val="94919F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AB1856E9-8014-4A1B-B1C1-B4D8CB6B8822}"/>
                </a:ext>
              </a:extLst>
            </p:cNvPr>
            <p:cNvSpPr/>
            <p:nvPr/>
          </p:nvSpPr>
          <p:spPr>
            <a:xfrm>
              <a:off x="5384009" y="3713701"/>
              <a:ext cx="298241" cy="1396936"/>
            </a:xfrm>
            <a:custGeom>
              <a:avLst/>
              <a:gdLst>
                <a:gd name="connsiteX0" fmla="*/ 71 w 298241"/>
                <a:gd name="connsiteY0" fmla="*/ 393 h 1396936"/>
                <a:gd name="connsiteX1" fmla="*/ 297214 w 298241"/>
                <a:gd name="connsiteY1" fmla="*/ 0 h 1396936"/>
                <a:gd name="connsiteX2" fmla="*/ 297127 w 298241"/>
                <a:gd name="connsiteY2" fmla="*/ 1396543 h 1396936"/>
                <a:gd name="connsiteX3" fmla="*/ 1295 w 298241"/>
                <a:gd name="connsiteY3" fmla="*/ 1396937 h 1396936"/>
                <a:gd name="connsiteX4" fmla="*/ 71 w 298241"/>
                <a:gd name="connsiteY4" fmla="*/ 393 h 1396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8241" h="1396936">
                  <a:moveTo>
                    <a:pt x="71" y="393"/>
                  </a:moveTo>
                  <a:cubicBezTo>
                    <a:pt x="99119" y="262"/>
                    <a:pt x="198166" y="131"/>
                    <a:pt x="297214" y="0"/>
                  </a:cubicBezTo>
                  <a:cubicBezTo>
                    <a:pt x="299443" y="284816"/>
                    <a:pt x="297389" y="1294261"/>
                    <a:pt x="297127" y="1396543"/>
                  </a:cubicBezTo>
                  <a:cubicBezTo>
                    <a:pt x="262552" y="1395932"/>
                    <a:pt x="26035" y="1396412"/>
                    <a:pt x="1295" y="1396937"/>
                  </a:cubicBezTo>
                  <a:cubicBezTo>
                    <a:pt x="-366" y="1306850"/>
                    <a:pt x="28" y="456554"/>
                    <a:pt x="71" y="393"/>
                  </a:cubicBezTo>
                  <a:close/>
                </a:path>
              </a:pathLst>
            </a:custGeom>
            <a:solidFill>
              <a:schemeClr val="accent2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21CFFF83-BABC-4763-9D4A-BB208E11CA34}"/>
                </a:ext>
              </a:extLst>
            </p:cNvPr>
            <p:cNvSpPr/>
            <p:nvPr/>
          </p:nvSpPr>
          <p:spPr>
            <a:xfrm>
              <a:off x="5233281" y="5770619"/>
              <a:ext cx="599490" cy="766285"/>
            </a:xfrm>
            <a:custGeom>
              <a:avLst/>
              <a:gdLst>
                <a:gd name="connsiteX0" fmla="*/ 469623 w 599490"/>
                <a:gd name="connsiteY0" fmla="*/ 4502 h 766285"/>
                <a:gd name="connsiteX1" fmla="*/ 592055 w 599490"/>
                <a:gd name="connsiteY1" fmla="*/ 481 h 766285"/>
                <a:gd name="connsiteX2" fmla="*/ 597781 w 599490"/>
                <a:gd name="connsiteY2" fmla="*/ 132049 h 766285"/>
                <a:gd name="connsiteX3" fmla="*/ 566135 w 599490"/>
                <a:gd name="connsiteY3" fmla="*/ 288969 h 766285"/>
                <a:gd name="connsiteX4" fmla="*/ 523211 w 599490"/>
                <a:gd name="connsiteY4" fmla="*/ 402790 h 766285"/>
                <a:gd name="connsiteX5" fmla="*/ 315806 w 599490"/>
                <a:gd name="connsiteY5" fmla="*/ 751948 h 766285"/>
                <a:gd name="connsiteX6" fmla="*/ 282324 w 599490"/>
                <a:gd name="connsiteY6" fmla="*/ 752036 h 766285"/>
                <a:gd name="connsiteX7" fmla="*/ 89737 w 599490"/>
                <a:gd name="connsiteY7" fmla="*/ 436797 h 766285"/>
                <a:gd name="connsiteX8" fmla="*/ 2797 w 599490"/>
                <a:gd name="connsiteY8" fmla="*/ 166886 h 766285"/>
                <a:gd name="connsiteX9" fmla="*/ 1923 w 599490"/>
                <a:gd name="connsiteY9" fmla="*/ 0 h 766285"/>
                <a:gd name="connsiteX10" fmla="*/ 469623 w 599490"/>
                <a:gd name="connsiteY10" fmla="*/ 4502 h 76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99490" h="766285">
                  <a:moveTo>
                    <a:pt x="469623" y="4502"/>
                  </a:moveTo>
                  <a:cubicBezTo>
                    <a:pt x="510404" y="1530"/>
                    <a:pt x="551448" y="7212"/>
                    <a:pt x="592055" y="481"/>
                  </a:cubicBezTo>
                  <a:cubicBezTo>
                    <a:pt x="596776" y="44191"/>
                    <a:pt x="602371" y="87377"/>
                    <a:pt x="597781" y="132049"/>
                  </a:cubicBezTo>
                  <a:cubicBezTo>
                    <a:pt x="592274" y="185681"/>
                    <a:pt x="582177" y="237740"/>
                    <a:pt x="566135" y="288969"/>
                  </a:cubicBezTo>
                  <a:cubicBezTo>
                    <a:pt x="553984" y="327740"/>
                    <a:pt x="539952" y="365768"/>
                    <a:pt x="523211" y="402790"/>
                  </a:cubicBezTo>
                  <a:cubicBezTo>
                    <a:pt x="467087" y="526884"/>
                    <a:pt x="395709" y="641929"/>
                    <a:pt x="315806" y="751948"/>
                  </a:cubicBezTo>
                  <a:cubicBezTo>
                    <a:pt x="301994" y="771006"/>
                    <a:pt x="296311" y="771093"/>
                    <a:pt x="282324" y="752036"/>
                  </a:cubicBezTo>
                  <a:cubicBezTo>
                    <a:pt x="209197" y="652376"/>
                    <a:pt x="143107" y="548433"/>
                    <a:pt x="89737" y="436797"/>
                  </a:cubicBezTo>
                  <a:cubicBezTo>
                    <a:pt x="48605" y="350819"/>
                    <a:pt x="15648" y="261781"/>
                    <a:pt x="2797" y="166886"/>
                  </a:cubicBezTo>
                  <a:cubicBezTo>
                    <a:pt x="-2886" y="124793"/>
                    <a:pt x="1835" y="13113"/>
                    <a:pt x="1923" y="0"/>
                  </a:cubicBezTo>
                  <a:cubicBezTo>
                    <a:pt x="43972" y="6994"/>
                    <a:pt x="426437" y="44"/>
                    <a:pt x="469623" y="4502"/>
                  </a:cubicBezTo>
                  <a:close/>
                </a:path>
              </a:pathLst>
            </a:custGeom>
            <a:solidFill>
              <a:srgbClr val="F6AF1B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765C7DAE-DECB-4B21-8F58-64F4EDD1548F}"/>
                </a:ext>
              </a:extLst>
            </p:cNvPr>
            <p:cNvSpPr/>
            <p:nvPr/>
          </p:nvSpPr>
          <p:spPr>
            <a:xfrm>
              <a:off x="5365054" y="5772541"/>
              <a:ext cx="344576" cy="548288"/>
            </a:xfrm>
            <a:custGeom>
              <a:avLst/>
              <a:gdLst>
                <a:gd name="connsiteX0" fmla="*/ 334003 w 344576"/>
                <a:gd name="connsiteY0" fmla="*/ 242943 h 548288"/>
                <a:gd name="connsiteX1" fmla="*/ 177651 w 344576"/>
                <a:gd name="connsiteY1" fmla="*/ 539736 h 548288"/>
                <a:gd name="connsiteX2" fmla="*/ 156495 w 344576"/>
                <a:gd name="connsiteY2" fmla="*/ 539299 h 548288"/>
                <a:gd name="connsiteX3" fmla="*/ 11071 w 344576"/>
                <a:gd name="connsiteY3" fmla="*/ 235556 h 548288"/>
                <a:gd name="connsiteX4" fmla="*/ 21212 w 344576"/>
                <a:gd name="connsiteY4" fmla="*/ 701 h 548288"/>
                <a:gd name="connsiteX5" fmla="*/ 316038 w 344576"/>
                <a:gd name="connsiteY5" fmla="*/ 963 h 548288"/>
                <a:gd name="connsiteX6" fmla="*/ 334003 w 344576"/>
                <a:gd name="connsiteY6" fmla="*/ 242943 h 548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4576" h="548288">
                  <a:moveTo>
                    <a:pt x="334003" y="242943"/>
                  </a:moveTo>
                  <a:cubicBezTo>
                    <a:pt x="308957" y="346056"/>
                    <a:pt x="228573" y="468095"/>
                    <a:pt x="177651" y="539736"/>
                  </a:cubicBezTo>
                  <a:cubicBezTo>
                    <a:pt x="168647" y="552412"/>
                    <a:pt x="164232" y="549920"/>
                    <a:pt x="156495" y="539299"/>
                  </a:cubicBezTo>
                  <a:cubicBezTo>
                    <a:pt x="84941" y="440820"/>
                    <a:pt x="42237" y="354536"/>
                    <a:pt x="11071" y="235556"/>
                  </a:cubicBezTo>
                  <a:cubicBezTo>
                    <a:pt x="-7812" y="163478"/>
                    <a:pt x="-1299" y="72211"/>
                    <a:pt x="21212" y="701"/>
                  </a:cubicBezTo>
                  <a:cubicBezTo>
                    <a:pt x="67632" y="2799"/>
                    <a:pt x="278272" y="-1922"/>
                    <a:pt x="316038" y="963"/>
                  </a:cubicBezTo>
                  <a:cubicBezTo>
                    <a:pt x="326222" y="28981"/>
                    <a:pt x="362196" y="161642"/>
                    <a:pt x="334003" y="242943"/>
                  </a:cubicBezTo>
                  <a:close/>
                </a:path>
              </a:pathLst>
            </a:custGeom>
            <a:solidFill>
              <a:srgbClr val="F38821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448C9D8E-3BA1-4A50-9F15-517FDF217AFB}"/>
                </a:ext>
              </a:extLst>
            </p:cNvPr>
            <p:cNvSpPr/>
            <p:nvPr/>
          </p:nvSpPr>
          <p:spPr>
            <a:xfrm>
              <a:off x="5383862" y="3384912"/>
              <a:ext cx="297142" cy="323893"/>
            </a:xfrm>
            <a:custGeom>
              <a:avLst/>
              <a:gdLst>
                <a:gd name="connsiteX0" fmla="*/ 297143 w 297142"/>
                <a:gd name="connsiteY0" fmla="*/ 323587 h 323893"/>
                <a:gd name="connsiteX1" fmla="*/ 0 w 297142"/>
                <a:gd name="connsiteY1" fmla="*/ 323893 h 323893"/>
                <a:gd name="connsiteX2" fmla="*/ 56998 w 297142"/>
                <a:gd name="connsiteY2" fmla="*/ 393 h 323893"/>
                <a:gd name="connsiteX3" fmla="*/ 235904 w 297142"/>
                <a:gd name="connsiteY3" fmla="*/ 0 h 323893"/>
                <a:gd name="connsiteX4" fmla="*/ 297143 w 297142"/>
                <a:gd name="connsiteY4" fmla="*/ 323587 h 323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142" h="323893">
                  <a:moveTo>
                    <a:pt x="297143" y="323587"/>
                  </a:moveTo>
                  <a:cubicBezTo>
                    <a:pt x="198095" y="323675"/>
                    <a:pt x="99048" y="323806"/>
                    <a:pt x="0" y="323893"/>
                  </a:cubicBezTo>
                  <a:cubicBezTo>
                    <a:pt x="12370" y="256842"/>
                    <a:pt x="43098" y="87901"/>
                    <a:pt x="56998" y="393"/>
                  </a:cubicBezTo>
                  <a:cubicBezTo>
                    <a:pt x="116881" y="393"/>
                    <a:pt x="175978" y="0"/>
                    <a:pt x="235904" y="0"/>
                  </a:cubicBezTo>
                  <a:cubicBezTo>
                    <a:pt x="245783" y="50748"/>
                    <a:pt x="286740" y="267026"/>
                    <a:pt x="297143" y="323587"/>
                  </a:cubicBezTo>
                  <a:close/>
                </a:path>
              </a:pathLst>
            </a:custGeom>
            <a:solidFill>
              <a:srgbClr val="DFA075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8128334A-FB6A-49A7-BD1E-372E146F29A0}"/>
                </a:ext>
              </a:extLst>
            </p:cNvPr>
            <p:cNvSpPr/>
            <p:nvPr/>
          </p:nvSpPr>
          <p:spPr>
            <a:xfrm>
              <a:off x="5440336" y="3386704"/>
              <a:ext cx="179692" cy="43"/>
            </a:xfrm>
            <a:custGeom>
              <a:avLst/>
              <a:gdLst>
                <a:gd name="connsiteX0" fmla="*/ 0 w 179692"/>
                <a:gd name="connsiteY0" fmla="*/ 0 h 43"/>
                <a:gd name="connsiteX1" fmla="*/ 179693 w 179692"/>
                <a:gd name="connsiteY1" fmla="*/ 44 h 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692" h="43">
                  <a:moveTo>
                    <a:pt x="0" y="0"/>
                  </a:moveTo>
                  <a:cubicBezTo>
                    <a:pt x="59883" y="0"/>
                    <a:pt x="119810" y="44"/>
                    <a:pt x="179693" y="44"/>
                  </a:cubicBezTo>
                </a:path>
              </a:pathLst>
            </a:custGeom>
            <a:solidFill>
              <a:srgbClr val="DFA075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E53605EB-3BF8-4758-928A-9DE891FEF3AB}"/>
                </a:ext>
              </a:extLst>
            </p:cNvPr>
            <p:cNvSpPr/>
            <p:nvPr/>
          </p:nvSpPr>
          <p:spPr>
            <a:xfrm>
              <a:off x="5440860" y="3385305"/>
              <a:ext cx="179168" cy="1442"/>
            </a:xfrm>
            <a:custGeom>
              <a:avLst/>
              <a:gdLst>
                <a:gd name="connsiteX0" fmla="*/ 0 w 179168"/>
                <a:gd name="connsiteY0" fmla="*/ 0 h 1442"/>
                <a:gd name="connsiteX1" fmla="*/ 179168 w 179168"/>
                <a:gd name="connsiteY1" fmla="*/ 1442 h 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168" h="1442">
                  <a:moveTo>
                    <a:pt x="0" y="0"/>
                  </a:moveTo>
                  <a:cubicBezTo>
                    <a:pt x="63118" y="437"/>
                    <a:pt x="116400" y="437"/>
                    <a:pt x="179168" y="1442"/>
                  </a:cubicBezTo>
                </a:path>
              </a:pathLst>
            </a:custGeom>
            <a:solidFill>
              <a:srgbClr val="DFA075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2741CA0A-789F-456A-8D90-7CA57797B253}"/>
                </a:ext>
              </a:extLst>
            </p:cNvPr>
            <p:cNvSpPr/>
            <p:nvPr/>
          </p:nvSpPr>
          <p:spPr>
            <a:xfrm>
              <a:off x="5384387" y="5345711"/>
              <a:ext cx="297361" cy="428273"/>
            </a:xfrm>
            <a:custGeom>
              <a:avLst/>
              <a:gdLst>
                <a:gd name="connsiteX0" fmla="*/ 0 w 297361"/>
                <a:gd name="connsiteY0" fmla="*/ 0 h 428273"/>
                <a:gd name="connsiteX1" fmla="*/ 297361 w 297361"/>
                <a:gd name="connsiteY1" fmla="*/ 0 h 428273"/>
                <a:gd name="connsiteX2" fmla="*/ 297361 w 297361"/>
                <a:gd name="connsiteY2" fmla="*/ 428273 h 428273"/>
                <a:gd name="connsiteX3" fmla="*/ 0 w 297361"/>
                <a:gd name="connsiteY3" fmla="*/ 428273 h 428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361" h="428273">
                  <a:moveTo>
                    <a:pt x="0" y="0"/>
                  </a:moveTo>
                  <a:lnTo>
                    <a:pt x="297361" y="0"/>
                  </a:lnTo>
                  <a:lnTo>
                    <a:pt x="297361" y="428273"/>
                  </a:lnTo>
                  <a:lnTo>
                    <a:pt x="0" y="428273"/>
                  </a:lnTo>
                  <a:close/>
                </a:path>
              </a:pathLst>
            </a:custGeom>
            <a:solidFill>
              <a:srgbClr val="3B3938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AEF572FA-B61D-4495-B5ED-4B9F794F0667}"/>
                </a:ext>
              </a:extLst>
            </p:cNvPr>
            <p:cNvSpPr/>
            <p:nvPr/>
          </p:nvSpPr>
          <p:spPr>
            <a:xfrm>
              <a:off x="5383731" y="5110288"/>
              <a:ext cx="297361" cy="235773"/>
            </a:xfrm>
            <a:custGeom>
              <a:avLst/>
              <a:gdLst>
                <a:gd name="connsiteX0" fmla="*/ 0 w 297361"/>
                <a:gd name="connsiteY0" fmla="*/ 0 h 235773"/>
                <a:gd name="connsiteX1" fmla="*/ 297361 w 297361"/>
                <a:gd name="connsiteY1" fmla="*/ 0 h 235773"/>
                <a:gd name="connsiteX2" fmla="*/ 297361 w 297361"/>
                <a:gd name="connsiteY2" fmla="*/ 235773 h 235773"/>
                <a:gd name="connsiteX3" fmla="*/ 0 w 297361"/>
                <a:gd name="connsiteY3" fmla="*/ 235773 h 235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361" h="235773">
                  <a:moveTo>
                    <a:pt x="0" y="0"/>
                  </a:moveTo>
                  <a:lnTo>
                    <a:pt x="297361" y="0"/>
                  </a:lnTo>
                  <a:lnTo>
                    <a:pt x="297361" y="235773"/>
                  </a:lnTo>
                  <a:lnTo>
                    <a:pt x="0" y="235773"/>
                  </a:lnTo>
                  <a:close/>
                </a:path>
              </a:pathLst>
            </a:custGeom>
            <a:solidFill>
              <a:srgbClr val="CFD5DF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7243816E-6637-4831-BACD-CEAC2E97988E}"/>
                </a:ext>
              </a:extLst>
            </p:cNvPr>
            <p:cNvSpPr/>
            <p:nvPr/>
          </p:nvSpPr>
          <p:spPr>
            <a:xfrm>
              <a:off x="5464716" y="4905101"/>
              <a:ext cx="134227" cy="1004323"/>
            </a:xfrm>
            <a:custGeom>
              <a:avLst/>
              <a:gdLst>
                <a:gd name="connsiteX0" fmla="*/ 38607 w 134227"/>
                <a:gd name="connsiteY0" fmla="*/ 20642 h 1004323"/>
                <a:gd name="connsiteX1" fmla="*/ 95561 w 134227"/>
                <a:gd name="connsiteY1" fmla="*/ 20598 h 1004323"/>
                <a:gd name="connsiteX2" fmla="*/ 134201 w 134227"/>
                <a:gd name="connsiteY2" fmla="*/ 430164 h 1004323"/>
                <a:gd name="connsiteX3" fmla="*/ 107931 w 134227"/>
                <a:gd name="connsiteY3" fmla="*/ 865824 h 1004323"/>
                <a:gd name="connsiteX4" fmla="*/ 90447 w 134227"/>
                <a:gd name="connsiteY4" fmla="*/ 968543 h 1004323"/>
                <a:gd name="connsiteX5" fmla="*/ 65139 w 134227"/>
                <a:gd name="connsiteY5" fmla="*/ 1004298 h 1004323"/>
                <a:gd name="connsiteX6" fmla="*/ 43502 w 134227"/>
                <a:gd name="connsiteY6" fmla="*/ 967844 h 1004323"/>
                <a:gd name="connsiteX7" fmla="*/ 26805 w 134227"/>
                <a:gd name="connsiteY7" fmla="*/ 867135 h 1004323"/>
                <a:gd name="connsiteX8" fmla="*/ 54 w 134227"/>
                <a:gd name="connsiteY8" fmla="*/ 428940 h 1004323"/>
                <a:gd name="connsiteX9" fmla="*/ 38607 w 134227"/>
                <a:gd name="connsiteY9" fmla="*/ 20642 h 10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4227" h="1004323">
                  <a:moveTo>
                    <a:pt x="38607" y="20642"/>
                  </a:moveTo>
                  <a:cubicBezTo>
                    <a:pt x="53949" y="-6852"/>
                    <a:pt x="80219" y="-6895"/>
                    <a:pt x="95561" y="20598"/>
                  </a:cubicBezTo>
                  <a:cubicBezTo>
                    <a:pt x="134201" y="113833"/>
                    <a:pt x="134420" y="351485"/>
                    <a:pt x="134201" y="430164"/>
                  </a:cubicBezTo>
                  <a:cubicBezTo>
                    <a:pt x="134551" y="496428"/>
                    <a:pt x="113308" y="801614"/>
                    <a:pt x="107931" y="865824"/>
                  </a:cubicBezTo>
                  <a:cubicBezTo>
                    <a:pt x="102249" y="900093"/>
                    <a:pt x="99583" y="934930"/>
                    <a:pt x="90447" y="968543"/>
                  </a:cubicBezTo>
                  <a:cubicBezTo>
                    <a:pt x="86382" y="983405"/>
                    <a:pt x="84328" y="1005172"/>
                    <a:pt x="65139" y="1004298"/>
                  </a:cubicBezTo>
                  <a:cubicBezTo>
                    <a:pt x="47742" y="1003511"/>
                    <a:pt x="47261" y="982050"/>
                    <a:pt x="43502" y="967844"/>
                  </a:cubicBezTo>
                  <a:cubicBezTo>
                    <a:pt x="34717" y="934843"/>
                    <a:pt x="32444" y="900705"/>
                    <a:pt x="26805" y="867135"/>
                  </a:cubicBezTo>
                  <a:cubicBezTo>
                    <a:pt x="10632" y="726957"/>
                    <a:pt x="142" y="431650"/>
                    <a:pt x="54" y="428940"/>
                  </a:cubicBezTo>
                  <a:cubicBezTo>
                    <a:pt x="-864" y="364380"/>
                    <a:pt x="9758" y="123624"/>
                    <a:pt x="38607" y="20642"/>
                  </a:cubicBezTo>
                  <a:close/>
                </a:path>
              </a:pathLst>
            </a:custGeom>
            <a:solidFill>
              <a:schemeClr val="accent3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2B11F2F8-4638-4900-A32A-23FFF8DEA7BC}"/>
                </a:ext>
              </a:extLst>
            </p:cNvPr>
            <p:cNvSpPr/>
            <p:nvPr/>
          </p:nvSpPr>
          <p:spPr>
            <a:xfrm>
              <a:off x="5681092" y="5110288"/>
              <a:ext cx="297929" cy="235773"/>
            </a:xfrm>
            <a:custGeom>
              <a:avLst/>
              <a:gdLst>
                <a:gd name="connsiteX0" fmla="*/ 0 w 297929"/>
                <a:gd name="connsiteY0" fmla="*/ 0 h 235773"/>
                <a:gd name="connsiteX1" fmla="*/ 297929 w 297929"/>
                <a:gd name="connsiteY1" fmla="*/ 0 h 235773"/>
                <a:gd name="connsiteX2" fmla="*/ 297929 w 297929"/>
                <a:gd name="connsiteY2" fmla="*/ 235773 h 235773"/>
                <a:gd name="connsiteX3" fmla="*/ 0 w 297929"/>
                <a:gd name="connsiteY3" fmla="*/ 235773 h 235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929" h="235773">
                  <a:moveTo>
                    <a:pt x="0" y="0"/>
                  </a:moveTo>
                  <a:lnTo>
                    <a:pt x="297929" y="0"/>
                  </a:lnTo>
                  <a:lnTo>
                    <a:pt x="297929" y="235773"/>
                  </a:lnTo>
                  <a:lnTo>
                    <a:pt x="0" y="235773"/>
                  </a:lnTo>
                  <a:close/>
                </a:path>
              </a:pathLst>
            </a:custGeom>
            <a:solidFill>
              <a:srgbClr val="ACB2B9"/>
            </a:solidFill>
            <a:ln w="4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F3C9465-B236-471B-9F29-A3FD1E861D5E}"/>
              </a:ext>
            </a:extLst>
          </p:cNvPr>
          <p:cNvGrpSpPr/>
          <p:nvPr/>
        </p:nvGrpSpPr>
        <p:grpSpPr>
          <a:xfrm rot="3963008">
            <a:off x="640474" y="2974132"/>
            <a:ext cx="1284870" cy="1095629"/>
            <a:chOff x="640474" y="2974132"/>
            <a:chExt cx="1284870" cy="1095629"/>
          </a:xfrm>
        </p:grpSpPr>
        <p:sp>
          <p:nvSpPr>
            <p:cNvPr id="30" name="Freeform: Shape 38">
              <a:extLst>
                <a:ext uri="{FF2B5EF4-FFF2-40B4-BE49-F238E27FC236}">
                  <a16:creationId xmlns:a16="http://schemas.microsoft.com/office/drawing/2014/main" id="{F0DED318-E929-4603-B110-44C44EBCB50F}"/>
                </a:ext>
              </a:extLst>
            </p:cNvPr>
            <p:cNvSpPr/>
            <p:nvPr/>
          </p:nvSpPr>
          <p:spPr>
            <a:xfrm>
              <a:off x="850308" y="3064549"/>
              <a:ext cx="709446" cy="589571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9">
              <a:extLst>
                <a:ext uri="{FF2B5EF4-FFF2-40B4-BE49-F238E27FC236}">
                  <a16:creationId xmlns:a16="http://schemas.microsoft.com/office/drawing/2014/main" id="{3BEF95C1-45F4-42A1-8C3D-D72294555DC0}"/>
                </a:ext>
              </a:extLst>
            </p:cNvPr>
            <p:cNvSpPr/>
            <p:nvPr/>
          </p:nvSpPr>
          <p:spPr>
            <a:xfrm>
              <a:off x="1391215" y="3185947"/>
              <a:ext cx="534129" cy="883814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0">
              <a:extLst>
                <a:ext uri="{FF2B5EF4-FFF2-40B4-BE49-F238E27FC236}">
                  <a16:creationId xmlns:a16="http://schemas.microsoft.com/office/drawing/2014/main" id="{5EC5CA17-5034-4AA9-9CF3-7B7BD5BC8613}"/>
                </a:ext>
              </a:extLst>
            </p:cNvPr>
            <p:cNvSpPr/>
            <p:nvPr/>
          </p:nvSpPr>
          <p:spPr>
            <a:xfrm>
              <a:off x="640474" y="2974132"/>
              <a:ext cx="551477" cy="61935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41">
            <a:extLst>
              <a:ext uri="{FF2B5EF4-FFF2-40B4-BE49-F238E27FC236}">
                <a16:creationId xmlns:a16="http://schemas.microsoft.com/office/drawing/2014/main" id="{5DF85B8A-9427-496B-A02C-D43765BF1BC6}"/>
              </a:ext>
            </a:extLst>
          </p:cNvPr>
          <p:cNvGrpSpPr/>
          <p:nvPr/>
        </p:nvGrpSpPr>
        <p:grpSpPr>
          <a:xfrm rot="1492189">
            <a:off x="2024691" y="2893739"/>
            <a:ext cx="1113218" cy="1331706"/>
            <a:chOff x="4200129" y="1047775"/>
            <a:chExt cx="1554866" cy="1860035"/>
          </a:xfrm>
        </p:grpSpPr>
        <p:sp>
          <p:nvSpPr>
            <p:cNvPr id="34" name="Freeform: Shape 42">
              <a:extLst>
                <a:ext uri="{FF2B5EF4-FFF2-40B4-BE49-F238E27FC236}">
                  <a16:creationId xmlns:a16="http://schemas.microsoft.com/office/drawing/2014/main" id="{DC8D83A6-6C2A-4C94-9ED4-1324E626E4EC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3">
              <a:extLst>
                <a:ext uri="{FF2B5EF4-FFF2-40B4-BE49-F238E27FC236}">
                  <a16:creationId xmlns:a16="http://schemas.microsoft.com/office/drawing/2014/main" id="{C0193643-B8E8-44EB-8DC0-1B25CB67C555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4">
              <a:extLst>
                <a:ext uri="{FF2B5EF4-FFF2-40B4-BE49-F238E27FC236}">
                  <a16:creationId xmlns:a16="http://schemas.microsoft.com/office/drawing/2014/main" id="{AA99C661-258E-4865-BBB6-D7A0174E8920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5">
              <a:extLst>
                <a:ext uri="{FF2B5EF4-FFF2-40B4-BE49-F238E27FC236}">
                  <a16:creationId xmlns:a16="http://schemas.microsoft.com/office/drawing/2014/main" id="{A9FCF675-0BDE-45FC-8F86-33A3CF20040E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46">
              <a:extLst>
                <a:ext uri="{FF2B5EF4-FFF2-40B4-BE49-F238E27FC236}">
                  <a16:creationId xmlns:a16="http://schemas.microsoft.com/office/drawing/2014/main" id="{361EB9ED-7EA6-444F-B38D-0AA58DDCF9C9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aphic 81">
              <a:extLst>
                <a:ext uri="{FF2B5EF4-FFF2-40B4-BE49-F238E27FC236}">
                  <a16:creationId xmlns:a16="http://schemas.microsoft.com/office/drawing/2014/main" id="{A9772B70-CA79-4656-9D71-E067E3E8DD2C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40" name="Freeform: Shape 48">
                <a:extLst>
                  <a:ext uri="{FF2B5EF4-FFF2-40B4-BE49-F238E27FC236}">
                    <a16:creationId xmlns:a16="http://schemas.microsoft.com/office/drawing/2014/main" id="{C2977F24-2A24-4B11-8A47-C5BB859E574E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9">
                <a:extLst>
                  <a:ext uri="{FF2B5EF4-FFF2-40B4-BE49-F238E27FC236}">
                    <a16:creationId xmlns:a16="http://schemas.microsoft.com/office/drawing/2014/main" id="{3E786620-1FDF-40C5-847F-51FF4F3A69B2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2" name="Group 50">
            <a:extLst>
              <a:ext uri="{FF2B5EF4-FFF2-40B4-BE49-F238E27FC236}">
                <a16:creationId xmlns:a16="http://schemas.microsoft.com/office/drawing/2014/main" id="{A0827202-0785-4CF2-A74C-F1A0F32ACA1F}"/>
              </a:ext>
            </a:extLst>
          </p:cNvPr>
          <p:cNvGrpSpPr/>
          <p:nvPr/>
        </p:nvGrpSpPr>
        <p:grpSpPr>
          <a:xfrm rot="20205491">
            <a:off x="3064649" y="2867778"/>
            <a:ext cx="1277334" cy="1323036"/>
            <a:chOff x="6563619" y="1067070"/>
            <a:chExt cx="1784092" cy="1847925"/>
          </a:xfrm>
        </p:grpSpPr>
        <p:sp>
          <p:nvSpPr>
            <p:cNvPr id="43" name="Freeform: Shape 51">
              <a:extLst>
                <a:ext uri="{FF2B5EF4-FFF2-40B4-BE49-F238E27FC236}">
                  <a16:creationId xmlns:a16="http://schemas.microsoft.com/office/drawing/2014/main" id="{2A8C694B-CCDA-4704-BEC1-C2348B689678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52">
              <a:extLst>
                <a:ext uri="{FF2B5EF4-FFF2-40B4-BE49-F238E27FC236}">
                  <a16:creationId xmlns:a16="http://schemas.microsoft.com/office/drawing/2014/main" id="{AEF7AC61-1598-4A94-B54D-00053C7BF813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53">
              <a:extLst>
                <a:ext uri="{FF2B5EF4-FFF2-40B4-BE49-F238E27FC236}">
                  <a16:creationId xmlns:a16="http://schemas.microsoft.com/office/drawing/2014/main" id="{3E4CE69F-73D6-44C4-A75A-0286FF413157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54">
              <a:extLst>
                <a:ext uri="{FF2B5EF4-FFF2-40B4-BE49-F238E27FC236}">
                  <a16:creationId xmlns:a16="http://schemas.microsoft.com/office/drawing/2014/main" id="{D049730E-C7BF-4087-8A69-149BE3D311BB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Group 55">
            <a:extLst>
              <a:ext uri="{FF2B5EF4-FFF2-40B4-BE49-F238E27FC236}">
                <a16:creationId xmlns:a16="http://schemas.microsoft.com/office/drawing/2014/main" id="{2FB71D1B-E942-406C-9663-DE468706A480}"/>
              </a:ext>
            </a:extLst>
          </p:cNvPr>
          <p:cNvGrpSpPr/>
          <p:nvPr/>
        </p:nvGrpSpPr>
        <p:grpSpPr>
          <a:xfrm rot="17560961">
            <a:off x="4208316" y="3142856"/>
            <a:ext cx="1271294" cy="1030672"/>
            <a:chOff x="8213001" y="3218811"/>
            <a:chExt cx="1775655" cy="1439571"/>
          </a:xfrm>
        </p:grpSpPr>
        <p:sp>
          <p:nvSpPr>
            <p:cNvPr id="48" name="Freeform: Shape 56">
              <a:extLst>
                <a:ext uri="{FF2B5EF4-FFF2-40B4-BE49-F238E27FC236}">
                  <a16:creationId xmlns:a16="http://schemas.microsoft.com/office/drawing/2014/main" id="{6E11CEE6-52E6-4F19-A2DC-501361673234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57">
              <a:extLst>
                <a:ext uri="{FF2B5EF4-FFF2-40B4-BE49-F238E27FC236}">
                  <a16:creationId xmlns:a16="http://schemas.microsoft.com/office/drawing/2014/main" id="{2EB8D2C7-B344-4745-8392-13208C39244D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58">
              <a:extLst>
                <a:ext uri="{FF2B5EF4-FFF2-40B4-BE49-F238E27FC236}">
                  <a16:creationId xmlns:a16="http://schemas.microsoft.com/office/drawing/2014/main" id="{21666061-5CB3-4918-B075-F073054D4969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9">
              <a:extLst>
                <a:ext uri="{FF2B5EF4-FFF2-40B4-BE49-F238E27FC236}">
                  <a16:creationId xmlns:a16="http://schemas.microsoft.com/office/drawing/2014/main" id="{5A040063-05C5-487B-883A-61D027645CF5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60">
              <a:extLst>
                <a:ext uri="{FF2B5EF4-FFF2-40B4-BE49-F238E27FC236}">
                  <a16:creationId xmlns:a16="http://schemas.microsoft.com/office/drawing/2014/main" id="{AFBC7591-D06A-47FD-89A7-6C409CB1B05B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61">
              <a:extLst>
                <a:ext uri="{FF2B5EF4-FFF2-40B4-BE49-F238E27FC236}">
                  <a16:creationId xmlns:a16="http://schemas.microsoft.com/office/drawing/2014/main" id="{BAF10705-A104-43BD-9151-B61D6A1463E1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62">
              <a:extLst>
                <a:ext uri="{FF2B5EF4-FFF2-40B4-BE49-F238E27FC236}">
                  <a16:creationId xmlns:a16="http://schemas.microsoft.com/office/drawing/2014/main" id="{A07C9087-AA3A-430D-B2B6-46881E2CF54E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63">
              <a:extLst>
                <a:ext uri="{FF2B5EF4-FFF2-40B4-BE49-F238E27FC236}">
                  <a16:creationId xmlns:a16="http://schemas.microsoft.com/office/drawing/2014/main" id="{E923CD1F-FA79-4C95-8857-67D2E5B489CC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830B04A6-871C-42E7-9D7E-0C251EA71671}"/>
              </a:ext>
            </a:extLst>
          </p:cNvPr>
          <p:cNvGrpSpPr/>
          <p:nvPr/>
        </p:nvGrpSpPr>
        <p:grpSpPr>
          <a:xfrm>
            <a:off x="2642189" y="4725362"/>
            <a:ext cx="3664056" cy="1963148"/>
            <a:chOff x="6234494" y="4688146"/>
            <a:chExt cx="3742421" cy="2005135"/>
          </a:xfrm>
        </p:grpSpPr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21008372-0B89-44F4-83B0-A9FD5268BC08}"/>
                </a:ext>
              </a:extLst>
            </p:cNvPr>
            <p:cNvSpPr/>
            <p:nvPr/>
          </p:nvSpPr>
          <p:spPr>
            <a:xfrm>
              <a:off x="6234494" y="6439886"/>
              <a:ext cx="3742421" cy="25339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10910CA8-6315-4BC6-A7E9-F29A7EAA618C}"/>
                </a:ext>
              </a:extLst>
            </p:cNvPr>
            <p:cNvSpPr/>
            <p:nvPr/>
          </p:nvSpPr>
          <p:spPr>
            <a:xfrm>
              <a:off x="7597788" y="5132779"/>
              <a:ext cx="429518" cy="192274"/>
            </a:xfrm>
            <a:prstGeom prst="rect">
              <a:avLst/>
            </a:prstGeom>
            <a:solidFill>
              <a:srgbClr val="828282"/>
            </a:solidFill>
            <a:ln w="38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59" name="그룹 9">
              <a:extLst>
                <a:ext uri="{FF2B5EF4-FFF2-40B4-BE49-F238E27FC236}">
                  <a16:creationId xmlns:a16="http://schemas.microsoft.com/office/drawing/2014/main" id="{18369B14-24AC-48C5-8D20-67A926ED27E3}"/>
                </a:ext>
              </a:extLst>
            </p:cNvPr>
            <p:cNvGrpSpPr/>
            <p:nvPr/>
          </p:nvGrpSpPr>
          <p:grpSpPr>
            <a:xfrm flipH="1">
              <a:off x="6756694" y="5107313"/>
              <a:ext cx="1101361" cy="1468645"/>
              <a:chOff x="9900592" y="3481411"/>
              <a:chExt cx="1656606" cy="2082040"/>
            </a:xfrm>
          </p:grpSpPr>
          <p:grpSp>
            <p:nvGrpSpPr>
              <p:cNvPr id="74" name="그룹 7">
                <a:extLst>
                  <a:ext uri="{FF2B5EF4-FFF2-40B4-BE49-F238E27FC236}">
                    <a16:creationId xmlns:a16="http://schemas.microsoft.com/office/drawing/2014/main" id="{C735A451-F92D-46CD-9FC5-3E8E42012E0F}"/>
                  </a:ext>
                </a:extLst>
              </p:cNvPr>
              <p:cNvGrpSpPr/>
              <p:nvPr/>
            </p:nvGrpSpPr>
            <p:grpSpPr>
              <a:xfrm>
                <a:off x="9900592" y="3481411"/>
                <a:ext cx="1532189" cy="385808"/>
                <a:chOff x="5134372" y="3131004"/>
                <a:chExt cx="1431908" cy="315692"/>
              </a:xfrm>
            </p:grpSpPr>
            <p:sp>
              <p:nvSpPr>
                <p:cNvPr id="87" name="직사각형 6">
                  <a:extLst>
                    <a:ext uri="{FF2B5EF4-FFF2-40B4-BE49-F238E27FC236}">
                      <a16:creationId xmlns:a16="http://schemas.microsoft.com/office/drawing/2014/main" id="{5F81452F-92F6-4A98-96F6-26AA12FC7A43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8" name="자유형: 도형 32">
                  <a:extLst>
                    <a:ext uri="{FF2B5EF4-FFF2-40B4-BE49-F238E27FC236}">
                      <a16:creationId xmlns:a16="http://schemas.microsoft.com/office/drawing/2014/main" id="{07EC8B51-4561-4445-AD7A-19BCA8449CB1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5" name="그룹 34">
                <a:extLst>
                  <a:ext uri="{FF2B5EF4-FFF2-40B4-BE49-F238E27FC236}">
                    <a16:creationId xmlns:a16="http://schemas.microsoft.com/office/drawing/2014/main" id="{6853766C-E720-4F07-A6FE-2FEC83936ED0}"/>
                  </a:ext>
                </a:extLst>
              </p:cNvPr>
              <p:cNvGrpSpPr/>
              <p:nvPr/>
            </p:nvGrpSpPr>
            <p:grpSpPr>
              <a:xfrm>
                <a:off x="10025009" y="3905469"/>
                <a:ext cx="1532189" cy="385808"/>
                <a:chOff x="5134372" y="3131004"/>
                <a:chExt cx="1431908" cy="315692"/>
              </a:xfrm>
            </p:grpSpPr>
            <p:sp>
              <p:nvSpPr>
                <p:cNvPr id="85" name="직사각형 6">
                  <a:extLst>
                    <a:ext uri="{FF2B5EF4-FFF2-40B4-BE49-F238E27FC236}">
                      <a16:creationId xmlns:a16="http://schemas.microsoft.com/office/drawing/2014/main" id="{18055845-68B4-4D23-8637-BC89A3CF323C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6" name="자유형: 도형 36">
                  <a:extLst>
                    <a:ext uri="{FF2B5EF4-FFF2-40B4-BE49-F238E27FC236}">
                      <a16:creationId xmlns:a16="http://schemas.microsoft.com/office/drawing/2014/main" id="{BBE755FC-B0F7-4170-94BC-965F2646CA8F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6" name="그룹 37">
                <a:extLst>
                  <a:ext uri="{FF2B5EF4-FFF2-40B4-BE49-F238E27FC236}">
                    <a16:creationId xmlns:a16="http://schemas.microsoft.com/office/drawing/2014/main" id="{D30893BD-8519-4E75-B150-892856E37AD4}"/>
                  </a:ext>
                </a:extLst>
              </p:cNvPr>
              <p:cNvGrpSpPr/>
              <p:nvPr/>
            </p:nvGrpSpPr>
            <p:grpSpPr>
              <a:xfrm>
                <a:off x="9900592" y="4329527"/>
                <a:ext cx="1532189" cy="385808"/>
                <a:chOff x="5134372" y="3131004"/>
                <a:chExt cx="1431908" cy="315692"/>
              </a:xfrm>
            </p:grpSpPr>
            <p:sp>
              <p:nvSpPr>
                <p:cNvPr id="83" name="직사각형 6">
                  <a:extLst>
                    <a:ext uri="{FF2B5EF4-FFF2-40B4-BE49-F238E27FC236}">
                      <a16:creationId xmlns:a16="http://schemas.microsoft.com/office/drawing/2014/main" id="{046D6B19-7F62-4A30-9F21-8FDDB176C85B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4" name="자유형: 도형 39">
                  <a:extLst>
                    <a:ext uri="{FF2B5EF4-FFF2-40B4-BE49-F238E27FC236}">
                      <a16:creationId xmlns:a16="http://schemas.microsoft.com/office/drawing/2014/main" id="{20408350-B8F9-4694-9E6C-790B00795006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7" name="그룹 40">
                <a:extLst>
                  <a:ext uri="{FF2B5EF4-FFF2-40B4-BE49-F238E27FC236}">
                    <a16:creationId xmlns:a16="http://schemas.microsoft.com/office/drawing/2014/main" id="{D9625FA6-4538-4F35-AFAD-CA9DA6226432}"/>
                  </a:ext>
                </a:extLst>
              </p:cNvPr>
              <p:cNvGrpSpPr/>
              <p:nvPr/>
            </p:nvGrpSpPr>
            <p:grpSpPr>
              <a:xfrm>
                <a:off x="10025009" y="4753585"/>
                <a:ext cx="1532189" cy="385808"/>
                <a:chOff x="5134372" y="3131004"/>
                <a:chExt cx="1431908" cy="315692"/>
              </a:xfrm>
            </p:grpSpPr>
            <p:sp>
              <p:nvSpPr>
                <p:cNvPr id="81" name="직사각형 6">
                  <a:extLst>
                    <a:ext uri="{FF2B5EF4-FFF2-40B4-BE49-F238E27FC236}">
                      <a16:creationId xmlns:a16="http://schemas.microsoft.com/office/drawing/2014/main" id="{473DA83A-8BFD-4859-9CD9-9A9D0A03C7CB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2" name="자유형: 도형 46">
                  <a:extLst>
                    <a:ext uri="{FF2B5EF4-FFF2-40B4-BE49-F238E27FC236}">
                      <a16:creationId xmlns:a16="http://schemas.microsoft.com/office/drawing/2014/main" id="{81F6BEA3-7C8C-4017-B497-C55E11637342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78" name="그룹 47">
                <a:extLst>
                  <a:ext uri="{FF2B5EF4-FFF2-40B4-BE49-F238E27FC236}">
                    <a16:creationId xmlns:a16="http://schemas.microsoft.com/office/drawing/2014/main" id="{33AA7F24-D2AB-4F5E-856E-666374F38914}"/>
                  </a:ext>
                </a:extLst>
              </p:cNvPr>
              <p:cNvGrpSpPr/>
              <p:nvPr/>
            </p:nvGrpSpPr>
            <p:grpSpPr>
              <a:xfrm>
                <a:off x="9900592" y="5177643"/>
                <a:ext cx="1532189" cy="385808"/>
                <a:chOff x="5134372" y="3131004"/>
                <a:chExt cx="1431908" cy="315692"/>
              </a:xfrm>
            </p:grpSpPr>
            <p:sp>
              <p:nvSpPr>
                <p:cNvPr id="79" name="직사각형 6">
                  <a:extLst>
                    <a:ext uri="{FF2B5EF4-FFF2-40B4-BE49-F238E27FC236}">
                      <a16:creationId xmlns:a16="http://schemas.microsoft.com/office/drawing/2014/main" id="{07BE555A-A786-437A-BB8B-5D5C9C61D5D8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0" name="자유형: 도형 68">
                  <a:extLst>
                    <a:ext uri="{FF2B5EF4-FFF2-40B4-BE49-F238E27FC236}">
                      <a16:creationId xmlns:a16="http://schemas.microsoft.com/office/drawing/2014/main" id="{00283A0F-D76D-4B97-9670-C1A6E78735F6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60" name="Graphic 45">
              <a:extLst>
                <a:ext uri="{FF2B5EF4-FFF2-40B4-BE49-F238E27FC236}">
                  <a16:creationId xmlns:a16="http://schemas.microsoft.com/office/drawing/2014/main" id="{9A437400-5FE6-4544-9320-48E0CCF70763}"/>
                </a:ext>
              </a:extLst>
            </p:cNvPr>
            <p:cNvSpPr/>
            <p:nvPr/>
          </p:nvSpPr>
          <p:spPr>
            <a:xfrm flipH="1">
              <a:off x="8094003" y="4688146"/>
              <a:ext cx="879428" cy="823175"/>
            </a:xfrm>
            <a:custGeom>
              <a:avLst/>
              <a:gdLst>
                <a:gd name="connsiteX0" fmla="*/ 1793634 w 1792101"/>
                <a:gd name="connsiteY0" fmla="*/ 1118440 h 1677468"/>
                <a:gd name="connsiteX1" fmla="*/ 1793634 w 1792101"/>
                <a:gd name="connsiteY1" fmla="*/ 1353056 h 1677468"/>
                <a:gd name="connsiteX2" fmla="*/ 1780642 w 1792101"/>
                <a:gd name="connsiteY2" fmla="*/ 1369105 h 1677468"/>
                <a:gd name="connsiteX3" fmla="*/ 1462725 w 1792101"/>
                <a:gd name="connsiteY3" fmla="*/ 1429479 h 1677468"/>
                <a:gd name="connsiteX4" fmla="*/ 1269377 w 1792101"/>
                <a:gd name="connsiteY4" fmla="*/ 1470365 h 1677468"/>
                <a:gd name="connsiteX5" fmla="*/ 995403 w 1792101"/>
                <a:gd name="connsiteY5" fmla="*/ 1442470 h 1677468"/>
                <a:gd name="connsiteX6" fmla="*/ 859372 w 1792101"/>
                <a:gd name="connsiteY6" fmla="*/ 1395471 h 1677468"/>
                <a:gd name="connsiteX7" fmla="*/ 701560 w 1792101"/>
                <a:gd name="connsiteY7" fmla="*/ 1371780 h 1677468"/>
                <a:gd name="connsiteX8" fmla="*/ 615967 w 1792101"/>
                <a:gd name="connsiteY8" fmla="*/ 1372544 h 1677468"/>
                <a:gd name="connsiteX9" fmla="*/ 483756 w 1792101"/>
                <a:gd name="connsiteY9" fmla="*/ 1462722 h 1677468"/>
                <a:gd name="connsiteX10" fmla="*/ 436757 w 1792101"/>
                <a:gd name="connsiteY10" fmla="*/ 1606014 h 1677468"/>
                <a:gd name="connsiteX11" fmla="*/ 434846 w 1792101"/>
                <a:gd name="connsiteY11" fmla="*/ 1666770 h 1677468"/>
                <a:gd name="connsiteX12" fmla="*/ 421090 w 1792101"/>
                <a:gd name="connsiteY12" fmla="*/ 1680908 h 1677468"/>
                <a:gd name="connsiteX13" fmla="*/ 14524 w 1792101"/>
                <a:gd name="connsiteY13" fmla="*/ 1680908 h 1677468"/>
                <a:gd name="connsiteX14" fmla="*/ 386 w 1792101"/>
                <a:gd name="connsiteY14" fmla="*/ 1666006 h 1677468"/>
                <a:gd name="connsiteX15" fmla="*/ 1150 w 1792101"/>
                <a:gd name="connsiteY15" fmla="*/ 1336626 h 1677468"/>
                <a:gd name="connsiteX16" fmla="*/ 66873 w 1792101"/>
                <a:gd name="connsiteY16" fmla="*/ 1145570 h 1677468"/>
                <a:gd name="connsiteX17" fmla="*/ 322123 w 1792101"/>
                <a:gd name="connsiteY17" fmla="*/ 930441 h 1677468"/>
                <a:gd name="connsiteX18" fmla="*/ 589219 w 1792101"/>
                <a:gd name="connsiteY18" fmla="*/ 867393 h 1677468"/>
                <a:gd name="connsiteX19" fmla="*/ 889176 w 1792101"/>
                <a:gd name="connsiteY19" fmla="*/ 867775 h 1677468"/>
                <a:gd name="connsiteX20" fmla="*/ 952989 w 1792101"/>
                <a:gd name="connsiteY20" fmla="*/ 804344 h 1677468"/>
                <a:gd name="connsiteX21" fmla="*/ 953371 w 1792101"/>
                <a:gd name="connsiteY21" fmla="*/ 765751 h 1677468"/>
                <a:gd name="connsiteX22" fmla="*/ 934266 w 1792101"/>
                <a:gd name="connsiteY22" fmla="*/ 745881 h 1677468"/>
                <a:gd name="connsiteX23" fmla="*/ 846762 w 1792101"/>
                <a:gd name="connsiteY23" fmla="*/ 746264 h 1677468"/>
                <a:gd name="connsiteX24" fmla="*/ 829185 w 1792101"/>
                <a:gd name="connsiteY24" fmla="*/ 729833 h 1677468"/>
                <a:gd name="connsiteX25" fmla="*/ 829185 w 1792101"/>
                <a:gd name="connsiteY25" fmla="*/ 645386 h 1677468"/>
                <a:gd name="connsiteX26" fmla="*/ 844469 w 1792101"/>
                <a:gd name="connsiteY26" fmla="*/ 629720 h 1677468"/>
                <a:gd name="connsiteX27" fmla="*/ 938087 w 1792101"/>
                <a:gd name="connsiteY27" fmla="*/ 630102 h 1677468"/>
                <a:gd name="connsiteX28" fmla="*/ 953371 w 1792101"/>
                <a:gd name="connsiteY28" fmla="*/ 614435 h 1677468"/>
                <a:gd name="connsiteX29" fmla="*/ 953371 w 1792101"/>
                <a:gd name="connsiteY29" fmla="*/ 497127 h 1677468"/>
                <a:gd name="connsiteX30" fmla="*/ 1117679 w 1792101"/>
                <a:gd name="connsiteY30" fmla="*/ 330526 h 1677468"/>
                <a:gd name="connsiteX31" fmla="*/ 1131053 w 1792101"/>
                <a:gd name="connsiteY31" fmla="*/ 330526 h 1677468"/>
                <a:gd name="connsiteX32" fmla="*/ 1144809 w 1792101"/>
                <a:gd name="connsiteY32" fmla="*/ 316388 h 1677468"/>
                <a:gd name="connsiteX33" fmla="*/ 1144809 w 1792101"/>
                <a:gd name="connsiteY33" fmla="*/ 242259 h 1677468"/>
                <a:gd name="connsiteX34" fmla="*/ 1129525 w 1792101"/>
                <a:gd name="connsiteY34" fmla="*/ 228120 h 1677468"/>
                <a:gd name="connsiteX35" fmla="*/ 1099338 w 1792101"/>
                <a:gd name="connsiteY35" fmla="*/ 196787 h 1677468"/>
                <a:gd name="connsiteX36" fmla="*/ 1099338 w 1792101"/>
                <a:gd name="connsiteY36" fmla="*/ 152080 h 1677468"/>
                <a:gd name="connsiteX37" fmla="*/ 1082143 w 1792101"/>
                <a:gd name="connsiteY37" fmla="*/ 140617 h 1677468"/>
                <a:gd name="connsiteX38" fmla="*/ 1029029 w 1792101"/>
                <a:gd name="connsiteY38" fmla="*/ 159340 h 1677468"/>
                <a:gd name="connsiteX39" fmla="*/ 924713 w 1792101"/>
                <a:gd name="connsiteY39" fmla="*/ 178064 h 1677468"/>
                <a:gd name="connsiteX40" fmla="*/ 721047 w 1792101"/>
                <a:gd name="connsiteY40" fmla="*/ 191820 h 1677468"/>
                <a:gd name="connsiteX41" fmla="*/ 700414 w 1792101"/>
                <a:gd name="connsiteY41" fmla="*/ 192202 h 1677468"/>
                <a:gd name="connsiteX42" fmla="*/ 661820 w 1792101"/>
                <a:gd name="connsiteY42" fmla="*/ 162015 h 1677468"/>
                <a:gd name="connsiteX43" fmla="*/ 661056 w 1792101"/>
                <a:gd name="connsiteY43" fmla="*/ 66487 h 1677468"/>
                <a:gd name="connsiteX44" fmla="*/ 704235 w 1792101"/>
                <a:gd name="connsiteY44" fmla="*/ 34008 h 1677468"/>
                <a:gd name="connsiteX45" fmla="*/ 789828 w 1792101"/>
                <a:gd name="connsiteY45" fmla="*/ 39357 h 1677468"/>
                <a:gd name="connsiteX46" fmla="*/ 892998 w 1792101"/>
                <a:gd name="connsiteY46" fmla="*/ 47000 h 1677468"/>
                <a:gd name="connsiteX47" fmla="*/ 1072972 w 1792101"/>
                <a:gd name="connsiteY47" fmla="*/ 83300 h 1677468"/>
                <a:gd name="connsiteX48" fmla="*/ 1098573 w 1792101"/>
                <a:gd name="connsiteY48" fmla="*/ 65723 h 1677468"/>
                <a:gd name="connsiteX49" fmla="*/ 1098573 w 1792101"/>
                <a:gd name="connsiteY49" fmla="*/ 12228 h 1677468"/>
                <a:gd name="connsiteX50" fmla="*/ 1110801 w 1792101"/>
                <a:gd name="connsiteY50" fmla="*/ 0 h 1677468"/>
                <a:gd name="connsiteX51" fmla="*/ 1336247 w 1792101"/>
                <a:gd name="connsiteY51" fmla="*/ 0 h 1677468"/>
                <a:gd name="connsiteX52" fmla="*/ 1348092 w 1792101"/>
                <a:gd name="connsiteY52" fmla="*/ 12610 h 1677468"/>
                <a:gd name="connsiteX53" fmla="*/ 1348092 w 1792101"/>
                <a:gd name="connsiteY53" fmla="*/ 79479 h 1677468"/>
                <a:gd name="connsiteX54" fmla="*/ 1360320 w 1792101"/>
                <a:gd name="connsiteY54" fmla="*/ 88268 h 1677468"/>
                <a:gd name="connsiteX55" fmla="*/ 1442856 w 1792101"/>
                <a:gd name="connsiteY55" fmla="*/ 59227 h 1677468"/>
                <a:gd name="connsiteX56" fmla="*/ 1490620 w 1792101"/>
                <a:gd name="connsiteY56" fmla="*/ 51203 h 1677468"/>
                <a:gd name="connsiteX57" fmla="*/ 1656074 w 1792101"/>
                <a:gd name="connsiteY57" fmla="*/ 39740 h 1677468"/>
                <a:gd name="connsiteX58" fmla="*/ 1743195 w 1792101"/>
                <a:gd name="connsiteY58" fmla="*/ 34390 h 1677468"/>
                <a:gd name="connsiteX59" fmla="*/ 1785992 w 1792101"/>
                <a:gd name="connsiteY59" fmla="*/ 67252 h 1677468"/>
                <a:gd name="connsiteX60" fmla="*/ 1786374 w 1792101"/>
                <a:gd name="connsiteY60" fmla="*/ 157048 h 1677468"/>
                <a:gd name="connsiteX61" fmla="*/ 1742431 w 1792101"/>
                <a:gd name="connsiteY61" fmla="*/ 191820 h 1677468"/>
                <a:gd name="connsiteX62" fmla="*/ 1594936 w 1792101"/>
                <a:gd name="connsiteY62" fmla="*/ 181885 h 1677468"/>
                <a:gd name="connsiteX63" fmla="*/ 1499026 w 1792101"/>
                <a:gd name="connsiteY63" fmla="*/ 176153 h 1677468"/>
                <a:gd name="connsiteX64" fmla="*/ 1418401 w 1792101"/>
                <a:gd name="connsiteY64" fmla="*/ 159340 h 1677468"/>
                <a:gd name="connsiteX65" fmla="*/ 1364141 w 1792101"/>
                <a:gd name="connsiteY65" fmla="*/ 139853 h 1677468"/>
                <a:gd name="connsiteX66" fmla="*/ 1348474 w 1792101"/>
                <a:gd name="connsiteY66" fmla="*/ 151698 h 1677468"/>
                <a:gd name="connsiteX67" fmla="*/ 1348474 w 1792101"/>
                <a:gd name="connsiteY67" fmla="*/ 215511 h 1677468"/>
                <a:gd name="connsiteX68" fmla="*/ 1336247 w 1792101"/>
                <a:gd name="connsiteY68" fmla="*/ 227738 h 1677468"/>
                <a:gd name="connsiteX69" fmla="*/ 1303385 w 1792101"/>
                <a:gd name="connsiteY69" fmla="*/ 231177 h 1677468"/>
                <a:gd name="connsiteX70" fmla="*/ 1300710 w 1792101"/>
                <a:gd name="connsiteY70" fmla="*/ 265567 h 1677468"/>
                <a:gd name="connsiteX71" fmla="*/ 1300710 w 1792101"/>
                <a:gd name="connsiteY71" fmla="*/ 310274 h 1677468"/>
                <a:gd name="connsiteX72" fmla="*/ 1320198 w 1792101"/>
                <a:gd name="connsiteY72" fmla="*/ 330144 h 1677468"/>
                <a:gd name="connsiteX73" fmla="*/ 1426425 w 1792101"/>
                <a:gd name="connsiteY73" fmla="*/ 365298 h 1677468"/>
                <a:gd name="connsiteX74" fmla="*/ 1493677 w 1792101"/>
                <a:gd name="connsiteY74" fmla="*/ 497891 h 1677468"/>
                <a:gd name="connsiteX75" fmla="*/ 1493677 w 1792101"/>
                <a:gd name="connsiteY75" fmla="*/ 610614 h 1677468"/>
                <a:gd name="connsiteX76" fmla="*/ 1513164 w 1792101"/>
                <a:gd name="connsiteY76" fmla="*/ 629337 h 1677468"/>
                <a:gd name="connsiteX77" fmla="*/ 1600668 w 1792101"/>
                <a:gd name="connsiteY77" fmla="*/ 628955 h 1677468"/>
                <a:gd name="connsiteX78" fmla="*/ 1615570 w 1792101"/>
                <a:gd name="connsiteY78" fmla="*/ 643093 h 1677468"/>
                <a:gd name="connsiteX79" fmla="*/ 1615570 w 1792101"/>
                <a:gd name="connsiteY79" fmla="*/ 730597 h 1677468"/>
                <a:gd name="connsiteX80" fmla="*/ 1601050 w 1792101"/>
                <a:gd name="connsiteY80" fmla="*/ 745499 h 1677468"/>
                <a:gd name="connsiteX81" fmla="*/ 1513546 w 1792101"/>
                <a:gd name="connsiteY81" fmla="*/ 745499 h 1677468"/>
                <a:gd name="connsiteX82" fmla="*/ 1494059 w 1792101"/>
                <a:gd name="connsiteY82" fmla="*/ 765751 h 1677468"/>
                <a:gd name="connsiteX83" fmla="*/ 1494059 w 1792101"/>
                <a:gd name="connsiteY83" fmla="*/ 807401 h 1677468"/>
                <a:gd name="connsiteX84" fmla="*/ 1553668 w 1792101"/>
                <a:gd name="connsiteY84" fmla="*/ 867011 h 1677468"/>
                <a:gd name="connsiteX85" fmla="*/ 1770325 w 1792101"/>
                <a:gd name="connsiteY85" fmla="*/ 867011 h 1677468"/>
                <a:gd name="connsiteX86" fmla="*/ 1793252 w 1792101"/>
                <a:gd name="connsiteY86" fmla="*/ 890320 h 1677468"/>
                <a:gd name="connsiteX87" fmla="*/ 1793634 w 1792101"/>
                <a:gd name="connsiteY87" fmla="*/ 1118440 h 16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792101" h="1677468">
                  <a:moveTo>
                    <a:pt x="1793634" y="1118440"/>
                  </a:moveTo>
                  <a:cubicBezTo>
                    <a:pt x="1793634" y="1196773"/>
                    <a:pt x="1793634" y="1274724"/>
                    <a:pt x="1793634" y="1353056"/>
                  </a:cubicBezTo>
                  <a:cubicBezTo>
                    <a:pt x="1793634" y="1362609"/>
                    <a:pt x="1792870" y="1369105"/>
                    <a:pt x="1780642" y="1369105"/>
                  </a:cubicBezTo>
                  <a:cubicBezTo>
                    <a:pt x="1670594" y="1368341"/>
                    <a:pt x="1564749" y="1387446"/>
                    <a:pt x="1462725" y="1429479"/>
                  </a:cubicBezTo>
                  <a:cubicBezTo>
                    <a:pt x="1401206" y="1455080"/>
                    <a:pt x="1336247" y="1466161"/>
                    <a:pt x="1269377" y="1470365"/>
                  </a:cubicBezTo>
                  <a:cubicBezTo>
                    <a:pt x="1176142" y="1476096"/>
                    <a:pt x="1084817" y="1469982"/>
                    <a:pt x="995403" y="1442470"/>
                  </a:cubicBezTo>
                  <a:cubicBezTo>
                    <a:pt x="949550" y="1428332"/>
                    <a:pt x="905607" y="1408845"/>
                    <a:pt x="859372" y="1395471"/>
                  </a:cubicBezTo>
                  <a:cubicBezTo>
                    <a:pt x="807787" y="1380568"/>
                    <a:pt x="755055" y="1372926"/>
                    <a:pt x="701560" y="1371780"/>
                  </a:cubicBezTo>
                  <a:cubicBezTo>
                    <a:pt x="672902" y="1371398"/>
                    <a:pt x="644625" y="1367194"/>
                    <a:pt x="615967" y="1372544"/>
                  </a:cubicBezTo>
                  <a:cubicBezTo>
                    <a:pt x="558268" y="1382861"/>
                    <a:pt x="516236" y="1415723"/>
                    <a:pt x="483756" y="1462722"/>
                  </a:cubicBezTo>
                  <a:cubicBezTo>
                    <a:pt x="454334" y="1505901"/>
                    <a:pt x="439814" y="1553665"/>
                    <a:pt x="436757" y="1606014"/>
                  </a:cubicBezTo>
                  <a:cubicBezTo>
                    <a:pt x="435610" y="1626266"/>
                    <a:pt x="434846" y="1646518"/>
                    <a:pt x="434846" y="1666770"/>
                  </a:cubicBezTo>
                  <a:cubicBezTo>
                    <a:pt x="434846" y="1676705"/>
                    <a:pt x="431407" y="1680908"/>
                    <a:pt x="421090" y="1680908"/>
                  </a:cubicBezTo>
                  <a:cubicBezTo>
                    <a:pt x="285441" y="1680526"/>
                    <a:pt x="149791" y="1680526"/>
                    <a:pt x="14524" y="1680908"/>
                  </a:cubicBezTo>
                  <a:cubicBezTo>
                    <a:pt x="3060" y="1680908"/>
                    <a:pt x="386" y="1676705"/>
                    <a:pt x="386" y="1666006"/>
                  </a:cubicBezTo>
                  <a:cubicBezTo>
                    <a:pt x="768" y="1556340"/>
                    <a:pt x="-1143" y="1446292"/>
                    <a:pt x="1150" y="1336626"/>
                  </a:cubicBezTo>
                  <a:cubicBezTo>
                    <a:pt x="2678" y="1266699"/>
                    <a:pt x="28662" y="1203651"/>
                    <a:pt x="66873" y="1145570"/>
                  </a:cubicBezTo>
                  <a:cubicBezTo>
                    <a:pt x="130686" y="1048896"/>
                    <a:pt x="218571" y="980116"/>
                    <a:pt x="322123" y="930441"/>
                  </a:cubicBezTo>
                  <a:cubicBezTo>
                    <a:pt x="406570" y="889937"/>
                    <a:pt x="494838" y="865864"/>
                    <a:pt x="589219" y="867393"/>
                  </a:cubicBezTo>
                  <a:cubicBezTo>
                    <a:pt x="688950" y="868921"/>
                    <a:pt x="789063" y="867775"/>
                    <a:pt x="889176" y="867775"/>
                  </a:cubicBezTo>
                  <a:cubicBezTo>
                    <a:pt x="935794" y="867775"/>
                    <a:pt x="952989" y="850580"/>
                    <a:pt x="952989" y="804344"/>
                  </a:cubicBezTo>
                  <a:cubicBezTo>
                    <a:pt x="952989" y="791353"/>
                    <a:pt x="952225" y="778743"/>
                    <a:pt x="953371" y="765751"/>
                  </a:cubicBezTo>
                  <a:cubicBezTo>
                    <a:pt x="954517" y="751231"/>
                    <a:pt x="949932" y="745499"/>
                    <a:pt x="934266" y="745881"/>
                  </a:cubicBezTo>
                  <a:cubicBezTo>
                    <a:pt x="905225" y="747028"/>
                    <a:pt x="875803" y="745881"/>
                    <a:pt x="846762" y="746264"/>
                  </a:cubicBezTo>
                  <a:cubicBezTo>
                    <a:pt x="834152" y="746646"/>
                    <a:pt x="828803" y="743207"/>
                    <a:pt x="829185" y="729833"/>
                  </a:cubicBezTo>
                  <a:cubicBezTo>
                    <a:pt x="829949" y="701556"/>
                    <a:pt x="829949" y="673280"/>
                    <a:pt x="829185" y="645386"/>
                  </a:cubicBezTo>
                  <a:cubicBezTo>
                    <a:pt x="828803" y="633923"/>
                    <a:pt x="832242" y="629720"/>
                    <a:pt x="844469" y="629720"/>
                  </a:cubicBezTo>
                  <a:cubicBezTo>
                    <a:pt x="875803" y="630484"/>
                    <a:pt x="906754" y="629337"/>
                    <a:pt x="938087" y="630102"/>
                  </a:cubicBezTo>
                  <a:cubicBezTo>
                    <a:pt x="949932" y="630484"/>
                    <a:pt x="953371" y="625898"/>
                    <a:pt x="953371" y="614435"/>
                  </a:cubicBezTo>
                  <a:cubicBezTo>
                    <a:pt x="952989" y="575460"/>
                    <a:pt x="952989" y="536102"/>
                    <a:pt x="953371" y="497127"/>
                  </a:cubicBezTo>
                  <a:cubicBezTo>
                    <a:pt x="953753" y="408859"/>
                    <a:pt x="1029029" y="332055"/>
                    <a:pt x="1117679" y="330526"/>
                  </a:cubicBezTo>
                  <a:cubicBezTo>
                    <a:pt x="1122264" y="330526"/>
                    <a:pt x="1126468" y="330144"/>
                    <a:pt x="1131053" y="330526"/>
                  </a:cubicBezTo>
                  <a:cubicBezTo>
                    <a:pt x="1141370" y="331291"/>
                    <a:pt x="1144809" y="326323"/>
                    <a:pt x="1144809" y="316388"/>
                  </a:cubicBezTo>
                  <a:cubicBezTo>
                    <a:pt x="1144427" y="291551"/>
                    <a:pt x="1144427" y="267096"/>
                    <a:pt x="1144809" y="242259"/>
                  </a:cubicBezTo>
                  <a:cubicBezTo>
                    <a:pt x="1145191" y="230795"/>
                    <a:pt x="1139841" y="228120"/>
                    <a:pt x="1129525" y="228120"/>
                  </a:cubicBezTo>
                  <a:cubicBezTo>
                    <a:pt x="1099338" y="227738"/>
                    <a:pt x="1099338" y="227356"/>
                    <a:pt x="1099338" y="196787"/>
                  </a:cubicBezTo>
                  <a:cubicBezTo>
                    <a:pt x="1099338" y="181885"/>
                    <a:pt x="1099338" y="166983"/>
                    <a:pt x="1099338" y="152080"/>
                  </a:cubicBezTo>
                  <a:cubicBezTo>
                    <a:pt x="1099338" y="135650"/>
                    <a:pt x="1098191" y="134885"/>
                    <a:pt x="1082143" y="140617"/>
                  </a:cubicBezTo>
                  <a:cubicBezTo>
                    <a:pt x="1064183" y="146731"/>
                    <a:pt x="1045842" y="151316"/>
                    <a:pt x="1029029" y="159340"/>
                  </a:cubicBezTo>
                  <a:cubicBezTo>
                    <a:pt x="995786" y="175007"/>
                    <a:pt x="960249" y="175771"/>
                    <a:pt x="924713" y="178064"/>
                  </a:cubicBezTo>
                  <a:cubicBezTo>
                    <a:pt x="856697" y="183031"/>
                    <a:pt x="788681" y="187235"/>
                    <a:pt x="721047" y="191820"/>
                  </a:cubicBezTo>
                  <a:cubicBezTo>
                    <a:pt x="714169" y="192202"/>
                    <a:pt x="707292" y="192202"/>
                    <a:pt x="700414" y="192202"/>
                  </a:cubicBezTo>
                  <a:cubicBezTo>
                    <a:pt x="679779" y="191820"/>
                    <a:pt x="666406" y="182267"/>
                    <a:pt x="661820" y="162015"/>
                  </a:cubicBezTo>
                  <a:cubicBezTo>
                    <a:pt x="654178" y="130300"/>
                    <a:pt x="654178" y="98203"/>
                    <a:pt x="661056" y="66487"/>
                  </a:cubicBezTo>
                  <a:cubicBezTo>
                    <a:pt x="666023" y="44325"/>
                    <a:pt x="682072" y="32862"/>
                    <a:pt x="704235" y="34008"/>
                  </a:cubicBezTo>
                  <a:cubicBezTo>
                    <a:pt x="732893" y="35536"/>
                    <a:pt x="761551" y="37447"/>
                    <a:pt x="789828" y="39357"/>
                  </a:cubicBezTo>
                  <a:cubicBezTo>
                    <a:pt x="824218" y="41650"/>
                    <a:pt x="858608" y="46235"/>
                    <a:pt x="892998" y="47000"/>
                  </a:cubicBezTo>
                  <a:cubicBezTo>
                    <a:pt x="955282" y="48146"/>
                    <a:pt x="1015273" y="58463"/>
                    <a:pt x="1072972" y="83300"/>
                  </a:cubicBezTo>
                  <a:cubicBezTo>
                    <a:pt x="1098191" y="93999"/>
                    <a:pt x="1098573" y="92471"/>
                    <a:pt x="1098573" y="65723"/>
                  </a:cubicBezTo>
                  <a:cubicBezTo>
                    <a:pt x="1098573" y="47764"/>
                    <a:pt x="1098956" y="30187"/>
                    <a:pt x="1098573" y="12228"/>
                  </a:cubicBezTo>
                  <a:cubicBezTo>
                    <a:pt x="1098573" y="3439"/>
                    <a:pt x="1101630" y="0"/>
                    <a:pt x="1110801" y="0"/>
                  </a:cubicBezTo>
                  <a:cubicBezTo>
                    <a:pt x="1186077" y="382"/>
                    <a:pt x="1261353" y="382"/>
                    <a:pt x="1336247" y="0"/>
                  </a:cubicBezTo>
                  <a:cubicBezTo>
                    <a:pt x="1345417" y="0"/>
                    <a:pt x="1348092" y="3821"/>
                    <a:pt x="1348092" y="12610"/>
                  </a:cubicBezTo>
                  <a:cubicBezTo>
                    <a:pt x="1347710" y="34772"/>
                    <a:pt x="1348092" y="57317"/>
                    <a:pt x="1348092" y="79479"/>
                  </a:cubicBezTo>
                  <a:cubicBezTo>
                    <a:pt x="1348092" y="89032"/>
                    <a:pt x="1350767" y="91707"/>
                    <a:pt x="1360320" y="88268"/>
                  </a:cubicBezTo>
                  <a:cubicBezTo>
                    <a:pt x="1387832" y="78333"/>
                    <a:pt x="1415344" y="69162"/>
                    <a:pt x="1442856" y="59227"/>
                  </a:cubicBezTo>
                  <a:cubicBezTo>
                    <a:pt x="1458522" y="53878"/>
                    <a:pt x="1474571" y="51967"/>
                    <a:pt x="1490620" y="51203"/>
                  </a:cubicBezTo>
                  <a:cubicBezTo>
                    <a:pt x="1545644" y="47764"/>
                    <a:pt x="1600668" y="43561"/>
                    <a:pt x="1656074" y="39740"/>
                  </a:cubicBezTo>
                  <a:cubicBezTo>
                    <a:pt x="1685114" y="37829"/>
                    <a:pt x="1714155" y="35918"/>
                    <a:pt x="1743195" y="34390"/>
                  </a:cubicBezTo>
                  <a:cubicBezTo>
                    <a:pt x="1765740" y="33626"/>
                    <a:pt x="1781788" y="45471"/>
                    <a:pt x="1785992" y="67252"/>
                  </a:cubicBezTo>
                  <a:cubicBezTo>
                    <a:pt x="1792105" y="97056"/>
                    <a:pt x="1792105" y="127243"/>
                    <a:pt x="1786374" y="157048"/>
                  </a:cubicBezTo>
                  <a:cubicBezTo>
                    <a:pt x="1781406" y="181885"/>
                    <a:pt x="1767650" y="193348"/>
                    <a:pt x="1742431" y="191820"/>
                  </a:cubicBezTo>
                  <a:cubicBezTo>
                    <a:pt x="1693139" y="189145"/>
                    <a:pt x="1643846" y="184942"/>
                    <a:pt x="1594936" y="181885"/>
                  </a:cubicBezTo>
                  <a:cubicBezTo>
                    <a:pt x="1562839" y="179974"/>
                    <a:pt x="1530741" y="176918"/>
                    <a:pt x="1499026" y="176153"/>
                  </a:cubicBezTo>
                  <a:cubicBezTo>
                    <a:pt x="1470750" y="175389"/>
                    <a:pt x="1444384" y="168893"/>
                    <a:pt x="1418401" y="159340"/>
                  </a:cubicBezTo>
                  <a:cubicBezTo>
                    <a:pt x="1400441" y="152845"/>
                    <a:pt x="1382100" y="146349"/>
                    <a:pt x="1364141" y="139853"/>
                  </a:cubicBezTo>
                  <a:cubicBezTo>
                    <a:pt x="1349621" y="134885"/>
                    <a:pt x="1348474" y="135650"/>
                    <a:pt x="1348474" y="151698"/>
                  </a:cubicBezTo>
                  <a:cubicBezTo>
                    <a:pt x="1348474" y="173096"/>
                    <a:pt x="1348092" y="194113"/>
                    <a:pt x="1348474" y="215511"/>
                  </a:cubicBezTo>
                  <a:cubicBezTo>
                    <a:pt x="1348474" y="224681"/>
                    <a:pt x="1345035" y="227356"/>
                    <a:pt x="1336247" y="227738"/>
                  </a:cubicBezTo>
                  <a:cubicBezTo>
                    <a:pt x="1325165" y="228120"/>
                    <a:pt x="1311027" y="222389"/>
                    <a:pt x="1303385" y="231177"/>
                  </a:cubicBezTo>
                  <a:cubicBezTo>
                    <a:pt x="1295743" y="239966"/>
                    <a:pt x="1301092" y="254104"/>
                    <a:pt x="1300710" y="265567"/>
                  </a:cubicBezTo>
                  <a:cubicBezTo>
                    <a:pt x="1300328" y="280470"/>
                    <a:pt x="1300710" y="295372"/>
                    <a:pt x="1300710" y="310274"/>
                  </a:cubicBezTo>
                  <a:cubicBezTo>
                    <a:pt x="1300710" y="330144"/>
                    <a:pt x="1300710" y="330144"/>
                    <a:pt x="1320198" y="330144"/>
                  </a:cubicBezTo>
                  <a:cubicBezTo>
                    <a:pt x="1359555" y="330144"/>
                    <a:pt x="1395474" y="341225"/>
                    <a:pt x="1426425" y="365298"/>
                  </a:cubicBezTo>
                  <a:cubicBezTo>
                    <a:pt x="1469986" y="398542"/>
                    <a:pt x="1492530" y="443249"/>
                    <a:pt x="1493677" y="497891"/>
                  </a:cubicBezTo>
                  <a:cubicBezTo>
                    <a:pt x="1494441" y="535338"/>
                    <a:pt x="1494441" y="573167"/>
                    <a:pt x="1493677" y="610614"/>
                  </a:cubicBezTo>
                  <a:cubicBezTo>
                    <a:pt x="1493294" y="626281"/>
                    <a:pt x="1498644" y="630102"/>
                    <a:pt x="1513164" y="629337"/>
                  </a:cubicBezTo>
                  <a:cubicBezTo>
                    <a:pt x="1542205" y="628191"/>
                    <a:pt x="1571627" y="629337"/>
                    <a:pt x="1600668" y="628955"/>
                  </a:cubicBezTo>
                  <a:cubicBezTo>
                    <a:pt x="1611367" y="628573"/>
                    <a:pt x="1615570" y="631630"/>
                    <a:pt x="1615570" y="643093"/>
                  </a:cubicBezTo>
                  <a:cubicBezTo>
                    <a:pt x="1614806" y="672134"/>
                    <a:pt x="1615188" y="701556"/>
                    <a:pt x="1615570" y="730597"/>
                  </a:cubicBezTo>
                  <a:cubicBezTo>
                    <a:pt x="1615952" y="741296"/>
                    <a:pt x="1612131" y="745499"/>
                    <a:pt x="1601050" y="745499"/>
                  </a:cubicBezTo>
                  <a:cubicBezTo>
                    <a:pt x="1572009" y="745117"/>
                    <a:pt x="1542587" y="745117"/>
                    <a:pt x="1513546" y="745499"/>
                  </a:cubicBezTo>
                  <a:cubicBezTo>
                    <a:pt x="1494059" y="745499"/>
                    <a:pt x="1494059" y="745499"/>
                    <a:pt x="1494059" y="765751"/>
                  </a:cubicBezTo>
                  <a:cubicBezTo>
                    <a:pt x="1494059" y="779507"/>
                    <a:pt x="1494059" y="793645"/>
                    <a:pt x="1494059" y="807401"/>
                  </a:cubicBezTo>
                  <a:cubicBezTo>
                    <a:pt x="1494059" y="849051"/>
                    <a:pt x="1511636" y="867011"/>
                    <a:pt x="1553668" y="867011"/>
                  </a:cubicBezTo>
                  <a:cubicBezTo>
                    <a:pt x="1625887" y="867011"/>
                    <a:pt x="1698106" y="867011"/>
                    <a:pt x="1770325" y="867011"/>
                  </a:cubicBezTo>
                  <a:cubicBezTo>
                    <a:pt x="1793252" y="867011"/>
                    <a:pt x="1793252" y="867011"/>
                    <a:pt x="1793252" y="890320"/>
                  </a:cubicBezTo>
                  <a:cubicBezTo>
                    <a:pt x="1793634" y="965978"/>
                    <a:pt x="1793634" y="1042018"/>
                    <a:pt x="1793634" y="1118440"/>
                  </a:cubicBezTo>
                  <a:close/>
                </a:path>
              </a:pathLst>
            </a:custGeom>
            <a:solidFill>
              <a:srgbClr val="828282"/>
            </a:solidFill>
            <a:ln w="38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사각형: 둥근 모서리 60">
              <a:extLst>
                <a:ext uri="{FF2B5EF4-FFF2-40B4-BE49-F238E27FC236}">
                  <a16:creationId xmlns:a16="http://schemas.microsoft.com/office/drawing/2014/main" id="{0E163077-62D2-4DE2-A83F-CAE50FC60047}"/>
                </a:ext>
              </a:extLst>
            </p:cNvPr>
            <p:cNvSpPr/>
            <p:nvPr/>
          </p:nvSpPr>
          <p:spPr>
            <a:xfrm>
              <a:off x="7992042" y="5042406"/>
              <a:ext cx="116161" cy="40170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3FD51634-1659-4C4F-B54D-A02E4115214C}"/>
                </a:ext>
              </a:extLst>
            </p:cNvPr>
            <p:cNvGrpSpPr/>
            <p:nvPr/>
          </p:nvGrpSpPr>
          <p:grpSpPr>
            <a:xfrm rot="10394857">
              <a:off x="8805366" y="5609426"/>
              <a:ext cx="180951" cy="272146"/>
              <a:chOff x="9979267" y="4236569"/>
              <a:chExt cx="1414785" cy="2127797"/>
            </a:xfrm>
          </p:grpSpPr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FE619F1C-D3B7-4248-BC78-44043586278E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137A4416-0DCD-4A4F-944A-6C24ECC83AD3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37D9A22B-F330-4F96-A8D3-42AECD5E0C08}"/>
                </a:ext>
              </a:extLst>
            </p:cNvPr>
            <p:cNvGrpSpPr/>
            <p:nvPr/>
          </p:nvGrpSpPr>
          <p:grpSpPr>
            <a:xfrm rot="10800000">
              <a:off x="8768878" y="5965136"/>
              <a:ext cx="180951" cy="272146"/>
              <a:chOff x="9979267" y="4236569"/>
              <a:chExt cx="1414785" cy="2127797"/>
            </a:xfrm>
          </p:grpSpPr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50705C1F-49B5-4E69-B694-EC8A62ACA35E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E0173C3D-FD9D-4D57-9D64-658C677C13ED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8319076A-F8B1-43EC-A5A8-6881D343E9DA}"/>
                </a:ext>
              </a:extLst>
            </p:cNvPr>
            <p:cNvGrpSpPr/>
            <p:nvPr/>
          </p:nvGrpSpPr>
          <p:grpSpPr>
            <a:xfrm rot="8612789">
              <a:off x="8831059" y="6312285"/>
              <a:ext cx="180951" cy="272146"/>
              <a:chOff x="9979267" y="4236569"/>
              <a:chExt cx="1414785" cy="2127797"/>
            </a:xfrm>
          </p:grpSpPr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99BA6BBE-45D3-423F-A474-B8BC70451F50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E2092720-DC40-4D6C-9586-E6966350A922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4CA9E006-3F19-405E-AB96-037351C863D5}"/>
                </a:ext>
              </a:extLst>
            </p:cNvPr>
            <p:cNvGrpSpPr/>
            <p:nvPr/>
          </p:nvGrpSpPr>
          <p:grpSpPr>
            <a:xfrm rot="14210442">
              <a:off x="9268965" y="6329399"/>
              <a:ext cx="180951" cy="272146"/>
              <a:chOff x="9979267" y="4236569"/>
              <a:chExt cx="1414785" cy="2127797"/>
            </a:xfrm>
          </p:grpSpPr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FC7CE161-28E7-480C-B0AD-85AA7059ADF0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9BADBCC1-DD9C-4ED3-ADF2-AE5174F71B45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89" name="Group 351">
            <a:extLst>
              <a:ext uri="{FF2B5EF4-FFF2-40B4-BE49-F238E27FC236}">
                <a16:creationId xmlns:a16="http://schemas.microsoft.com/office/drawing/2014/main" id="{5361789C-93C3-4449-BD1A-73B382CA5585}"/>
              </a:ext>
            </a:extLst>
          </p:cNvPr>
          <p:cNvGrpSpPr/>
          <p:nvPr/>
        </p:nvGrpSpPr>
        <p:grpSpPr>
          <a:xfrm>
            <a:off x="4822578" y="1300089"/>
            <a:ext cx="1358753" cy="835357"/>
            <a:chOff x="5025790" y="5222006"/>
            <a:chExt cx="1906704" cy="1172236"/>
          </a:xfrm>
        </p:grpSpPr>
        <p:sp>
          <p:nvSpPr>
            <p:cNvPr id="90" name="Freeform: Shape 403">
              <a:extLst>
                <a:ext uri="{FF2B5EF4-FFF2-40B4-BE49-F238E27FC236}">
                  <a16:creationId xmlns:a16="http://schemas.microsoft.com/office/drawing/2014/main" id="{5E55CAAB-E368-4D74-8ECA-1BD33396DD92}"/>
                </a:ext>
              </a:extLst>
            </p:cNvPr>
            <p:cNvSpPr/>
            <p:nvPr/>
          </p:nvSpPr>
          <p:spPr>
            <a:xfrm>
              <a:off x="5416104" y="5222006"/>
              <a:ext cx="1516390" cy="848071"/>
            </a:xfrm>
            <a:custGeom>
              <a:avLst/>
              <a:gdLst>
                <a:gd name="connsiteX0" fmla="*/ 4021 w 1516390"/>
                <a:gd name="connsiteY0" fmla="*/ 473743 h 848071"/>
                <a:gd name="connsiteX1" fmla="*/ 4021 w 1516390"/>
                <a:gd name="connsiteY1" fmla="*/ 27071 h 848071"/>
                <a:gd name="connsiteX2" fmla="*/ 30190 w 1516390"/>
                <a:gd name="connsiteY2" fmla="*/ 902 h 848071"/>
                <a:gd name="connsiteX3" fmla="*/ 52749 w 1516390"/>
                <a:gd name="connsiteY3" fmla="*/ 902 h 848071"/>
                <a:gd name="connsiteX4" fmla="*/ 1469468 w 1516390"/>
                <a:gd name="connsiteY4" fmla="*/ 0 h 848071"/>
                <a:gd name="connsiteX5" fmla="*/ 1516391 w 1516390"/>
                <a:gd name="connsiteY5" fmla="*/ 46021 h 848071"/>
                <a:gd name="connsiteX6" fmla="*/ 1516391 w 1516390"/>
                <a:gd name="connsiteY6" fmla="*/ 804010 h 848071"/>
                <a:gd name="connsiteX7" fmla="*/ 1477589 w 1516390"/>
                <a:gd name="connsiteY7" fmla="*/ 843715 h 848071"/>
                <a:gd name="connsiteX8" fmla="*/ 1459542 w 1516390"/>
                <a:gd name="connsiteY8" fmla="*/ 843715 h 848071"/>
                <a:gd name="connsiteX9" fmla="*/ 1363890 w 1516390"/>
                <a:gd name="connsiteY9" fmla="*/ 779646 h 848071"/>
                <a:gd name="connsiteX10" fmla="*/ 1220414 w 1516390"/>
                <a:gd name="connsiteY10" fmla="*/ 690312 h 848071"/>
                <a:gd name="connsiteX11" fmla="*/ 1102204 w 1516390"/>
                <a:gd name="connsiteY11" fmla="*/ 807620 h 848071"/>
                <a:gd name="connsiteX12" fmla="*/ 1058890 w 1516390"/>
                <a:gd name="connsiteY12" fmla="*/ 844617 h 848071"/>
                <a:gd name="connsiteX13" fmla="*/ 923535 w 1516390"/>
                <a:gd name="connsiteY13" fmla="*/ 844617 h 848071"/>
                <a:gd name="connsiteX14" fmla="*/ 892854 w 1516390"/>
                <a:gd name="connsiteY14" fmla="*/ 818448 h 848071"/>
                <a:gd name="connsiteX15" fmla="*/ 756596 w 1516390"/>
                <a:gd name="connsiteY15" fmla="*/ 691214 h 848071"/>
                <a:gd name="connsiteX16" fmla="*/ 621241 w 1516390"/>
                <a:gd name="connsiteY16" fmla="*/ 820253 h 848071"/>
                <a:gd name="connsiteX17" fmla="*/ 595072 w 1516390"/>
                <a:gd name="connsiteY17" fmla="*/ 845519 h 848071"/>
                <a:gd name="connsiteX18" fmla="*/ 441670 w 1516390"/>
                <a:gd name="connsiteY18" fmla="*/ 845519 h 848071"/>
                <a:gd name="connsiteX19" fmla="*/ 413696 w 1516390"/>
                <a:gd name="connsiteY19" fmla="*/ 817546 h 848071"/>
                <a:gd name="connsiteX20" fmla="*/ 276536 w 1516390"/>
                <a:gd name="connsiteY20" fmla="*/ 691214 h 848071"/>
                <a:gd name="connsiteX21" fmla="*/ 142986 w 1516390"/>
                <a:gd name="connsiteY21" fmla="*/ 816643 h 848071"/>
                <a:gd name="connsiteX22" fmla="*/ 110501 w 1516390"/>
                <a:gd name="connsiteY22" fmla="*/ 844617 h 848071"/>
                <a:gd name="connsiteX23" fmla="*/ 105989 w 1516390"/>
                <a:gd name="connsiteY23" fmla="*/ 844617 h 848071"/>
                <a:gd name="connsiteX24" fmla="*/ 8533 w 1516390"/>
                <a:gd name="connsiteY24" fmla="*/ 831081 h 848071"/>
                <a:gd name="connsiteX25" fmla="*/ 35604 w 1516390"/>
                <a:gd name="connsiteY25" fmla="*/ 674972 h 848071"/>
                <a:gd name="connsiteX26" fmla="*/ 283755 w 1516390"/>
                <a:gd name="connsiteY26" fmla="*/ 406968 h 848071"/>
                <a:gd name="connsiteX27" fmla="*/ 292779 w 1516390"/>
                <a:gd name="connsiteY27" fmla="*/ 300489 h 848071"/>
                <a:gd name="connsiteX28" fmla="*/ 182690 w 1516390"/>
                <a:gd name="connsiteY28" fmla="*/ 312219 h 848071"/>
                <a:gd name="connsiteX29" fmla="*/ 4021 w 1516390"/>
                <a:gd name="connsiteY29" fmla="*/ 473743 h 84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16390" h="848071">
                  <a:moveTo>
                    <a:pt x="4021" y="473743"/>
                  </a:moveTo>
                  <a:cubicBezTo>
                    <a:pt x="4021" y="336583"/>
                    <a:pt x="4021" y="181376"/>
                    <a:pt x="4021" y="27071"/>
                  </a:cubicBezTo>
                  <a:cubicBezTo>
                    <a:pt x="4021" y="7219"/>
                    <a:pt x="10338" y="-903"/>
                    <a:pt x="30190" y="902"/>
                  </a:cubicBezTo>
                  <a:cubicBezTo>
                    <a:pt x="37409" y="1805"/>
                    <a:pt x="45530" y="902"/>
                    <a:pt x="52749" y="902"/>
                  </a:cubicBezTo>
                  <a:cubicBezTo>
                    <a:pt x="524688" y="902"/>
                    <a:pt x="997529" y="1805"/>
                    <a:pt x="1469468" y="0"/>
                  </a:cubicBezTo>
                  <a:cubicBezTo>
                    <a:pt x="1506464" y="0"/>
                    <a:pt x="1516391" y="9024"/>
                    <a:pt x="1516391" y="46021"/>
                  </a:cubicBezTo>
                  <a:cubicBezTo>
                    <a:pt x="1514586" y="298684"/>
                    <a:pt x="1514586" y="551347"/>
                    <a:pt x="1516391" y="804010"/>
                  </a:cubicBezTo>
                  <a:cubicBezTo>
                    <a:pt x="1516391" y="833788"/>
                    <a:pt x="1510074" y="850031"/>
                    <a:pt x="1477589" y="843715"/>
                  </a:cubicBezTo>
                  <a:cubicBezTo>
                    <a:pt x="1472175" y="842812"/>
                    <a:pt x="1465858" y="842812"/>
                    <a:pt x="1459542" y="843715"/>
                  </a:cubicBezTo>
                  <a:cubicBezTo>
                    <a:pt x="1411716" y="847324"/>
                    <a:pt x="1372012" y="850933"/>
                    <a:pt x="1363890" y="779646"/>
                  </a:cubicBezTo>
                  <a:cubicBezTo>
                    <a:pt x="1356672" y="718285"/>
                    <a:pt x="1287189" y="683995"/>
                    <a:pt x="1220414" y="690312"/>
                  </a:cubicBezTo>
                  <a:cubicBezTo>
                    <a:pt x="1159955" y="696629"/>
                    <a:pt x="1106715" y="744454"/>
                    <a:pt x="1102204" y="807620"/>
                  </a:cubicBezTo>
                  <a:cubicBezTo>
                    <a:pt x="1099497" y="841008"/>
                    <a:pt x="1087766" y="845519"/>
                    <a:pt x="1058890" y="844617"/>
                  </a:cubicBezTo>
                  <a:cubicBezTo>
                    <a:pt x="1013771" y="842812"/>
                    <a:pt x="968653" y="842812"/>
                    <a:pt x="923535" y="844617"/>
                  </a:cubicBezTo>
                  <a:cubicBezTo>
                    <a:pt x="903682" y="845519"/>
                    <a:pt x="895561" y="840105"/>
                    <a:pt x="892854" y="818448"/>
                  </a:cubicBezTo>
                  <a:cubicBezTo>
                    <a:pt x="882928" y="737235"/>
                    <a:pt x="830591" y="690312"/>
                    <a:pt x="756596" y="691214"/>
                  </a:cubicBezTo>
                  <a:cubicBezTo>
                    <a:pt x="682602" y="691214"/>
                    <a:pt x="630265" y="739942"/>
                    <a:pt x="621241" y="820253"/>
                  </a:cubicBezTo>
                  <a:cubicBezTo>
                    <a:pt x="619436" y="840105"/>
                    <a:pt x="614022" y="846422"/>
                    <a:pt x="595072" y="845519"/>
                  </a:cubicBezTo>
                  <a:cubicBezTo>
                    <a:pt x="543638" y="844617"/>
                    <a:pt x="493105" y="843715"/>
                    <a:pt x="441670" y="845519"/>
                  </a:cubicBezTo>
                  <a:cubicBezTo>
                    <a:pt x="419110" y="846422"/>
                    <a:pt x="415501" y="838300"/>
                    <a:pt x="413696" y="817546"/>
                  </a:cubicBezTo>
                  <a:cubicBezTo>
                    <a:pt x="406478" y="740844"/>
                    <a:pt x="350531" y="690312"/>
                    <a:pt x="276536" y="691214"/>
                  </a:cubicBezTo>
                  <a:cubicBezTo>
                    <a:pt x="204347" y="692117"/>
                    <a:pt x="149303" y="741747"/>
                    <a:pt x="142986" y="816643"/>
                  </a:cubicBezTo>
                  <a:cubicBezTo>
                    <a:pt x="141181" y="842812"/>
                    <a:pt x="131255" y="846422"/>
                    <a:pt x="110501" y="844617"/>
                  </a:cubicBezTo>
                  <a:cubicBezTo>
                    <a:pt x="108696" y="844617"/>
                    <a:pt x="107793" y="844617"/>
                    <a:pt x="105989" y="844617"/>
                  </a:cubicBezTo>
                  <a:cubicBezTo>
                    <a:pt x="72601" y="838300"/>
                    <a:pt x="16654" y="863567"/>
                    <a:pt x="8533" y="831081"/>
                  </a:cubicBezTo>
                  <a:cubicBezTo>
                    <a:pt x="-3198" y="781451"/>
                    <a:pt x="-9515" y="724602"/>
                    <a:pt x="35604" y="674972"/>
                  </a:cubicBezTo>
                  <a:cubicBezTo>
                    <a:pt x="117720" y="584735"/>
                    <a:pt x="200738" y="496303"/>
                    <a:pt x="283755" y="406968"/>
                  </a:cubicBezTo>
                  <a:cubicBezTo>
                    <a:pt x="319850" y="368166"/>
                    <a:pt x="323460" y="330267"/>
                    <a:pt x="292779" y="300489"/>
                  </a:cubicBezTo>
                  <a:cubicBezTo>
                    <a:pt x="261196" y="268906"/>
                    <a:pt x="223297" y="275222"/>
                    <a:pt x="182690" y="312219"/>
                  </a:cubicBezTo>
                  <a:cubicBezTo>
                    <a:pt x="122232" y="369068"/>
                    <a:pt x="59066" y="424113"/>
                    <a:pt x="4021" y="473743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404">
              <a:extLst>
                <a:ext uri="{FF2B5EF4-FFF2-40B4-BE49-F238E27FC236}">
                  <a16:creationId xmlns:a16="http://schemas.microsoft.com/office/drawing/2014/main" id="{3D2A6E7F-C217-403B-A78D-B3E423CCB39D}"/>
                </a:ext>
              </a:extLst>
            </p:cNvPr>
            <p:cNvSpPr/>
            <p:nvPr/>
          </p:nvSpPr>
          <p:spPr>
            <a:xfrm>
              <a:off x="5025790" y="5527024"/>
              <a:ext cx="679635" cy="389805"/>
            </a:xfrm>
            <a:custGeom>
              <a:avLst/>
              <a:gdLst>
                <a:gd name="connsiteX0" fmla="*/ 0 w 679635"/>
                <a:gd name="connsiteY0" fmla="*/ 388902 h 389805"/>
                <a:gd name="connsiteX1" fmla="*/ 86627 w 679635"/>
                <a:gd name="connsiteY1" fmla="*/ 227379 h 389805"/>
                <a:gd name="connsiteX2" fmla="*/ 360948 w 679635"/>
                <a:gd name="connsiteY2" fmla="*/ 211136 h 389805"/>
                <a:gd name="connsiteX3" fmla="*/ 428625 w 679635"/>
                <a:gd name="connsiteY3" fmla="*/ 197601 h 389805"/>
                <a:gd name="connsiteX4" fmla="*/ 596466 w 679635"/>
                <a:gd name="connsiteY4" fmla="*/ 21639 h 389805"/>
                <a:gd name="connsiteX5" fmla="*/ 663241 w 679635"/>
                <a:gd name="connsiteY5" fmla="*/ 11712 h 389805"/>
                <a:gd name="connsiteX6" fmla="*/ 659631 w 679635"/>
                <a:gd name="connsiteY6" fmla="*/ 82097 h 389805"/>
                <a:gd name="connsiteX7" fmla="*/ 395238 w 679635"/>
                <a:gd name="connsiteY7" fmla="*/ 370855 h 389805"/>
                <a:gd name="connsiteX8" fmla="*/ 357338 w 679635"/>
                <a:gd name="connsiteY8" fmla="*/ 389805 h 389805"/>
                <a:gd name="connsiteX9" fmla="*/ 0 w 679635"/>
                <a:gd name="connsiteY9" fmla="*/ 388902 h 389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9635" h="389805">
                  <a:moveTo>
                    <a:pt x="0" y="388902"/>
                  </a:moveTo>
                  <a:cubicBezTo>
                    <a:pt x="15340" y="323932"/>
                    <a:pt x="16243" y="259864"/>
                    <a:pt x="86627" y="227379"/>
                  </a:cubicBezTo>
                  <a:cubicBezTo>
                    <a:pt x="176864" y="184967"/>
                    <a:pt x="268003" y="174139"/>
                    <a:pt x="360948" y="211136"/>
                  </a:cubicBezTo>
                  <a:cubicBezTo>
                    <a:pt x="390726" y="222867"/>
                    <a:pt x="406968" y="221062"/>
                    <a:pt x="428625" y="197601"/>
                  </a:cubicBezTo>
                  <a:cubicBezTo>
                    <a:pt x="482767" y="137142"/>
                    <a:pt x="540519" y="80293"/>
                    <a:pt x="596466" y="21639"/>
                  </a:cubicBezTo>
                  <a:cubicBezTo>
                    <a:pt x="617220" y="-18"/>
                    <a:pt x="639779" y="-9042"/>
                    <a:pt x="663241" y="11712"/>
                  </a:cubicBezTo>
                  <a:cubicBezTo>
                    <a:pt x="689409" y="34272"/>
                    <a:pt x="681288" y="59538"/>
                    <a:pt x="659631" y="82097"/>
                  </a:cubicBezTo>
                  <a:cubicBezTo>
                    <a:pt x="569395" y="176846"/>
                    <a:pt x="478256" y="269790"/>
                    <a:pt x="395238" y="370855"/>
                  </a:cubicBezTo>
                  <a:cubicBezTo>
                    <a:pt x="385311" y="383488"/>
                    <a:pt x="374483" y="389805"/>
                    <a:pt x="357338" y="389805"/>
                  </a:cubicBezTo>
                  <a:cubicBezTo>
                    <a:pt x="239128" y="388902"/>
                    <a:pt x="122722" y="388902"/>
                    <a:pt x="0" y="388902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405">
              <a:extLst>
                <a:ext uri="{FF2B5EF4-FFF2-40B4-BE49-F238E27FC236}">
                  <a16:creationId xmlns:a16="http://schemas.microsoft.com/office/drawing/2014/main" id="{C504DFA1-B570-4572-AFAB-FAAAEDC6C49E}"/>
                </a:ext>
              </a:extLst>
            </p:cNvPr>
            <p:cNvSpPr/>
            <p:nvPr/>
          </p:nvSpPr>
          <p:spPr>
            <a:xfrm>
              <a:off x="5489473" y="6221830"/>
              <a:ext cx="408482" cy="172412"/>
            </a:xfrm>
            <a:custGeom>
              <a:avLst/>
              <a:gdLst>
                <a:gd name="connsiteX0" fmla="*/ 348450 w 408482"/>
                <a:gd name="connsiteY0" fmla="*/ 0 h 172412"/>
                <a:gd name="connsiteX1" fmla="*/ 401689 w 408482"/>
                <a:gd name="connsiteY1" fmla="*/ 95651 h 172412"/>
                <a:gd name="connsiteX2" fmla="*/ 295210 w 408482"/>
                <a:gd name="connsiteY2" fmla="*/ 171450 h 172412"/>
                <a:gd name="connsiteX3" fmla="*/ 69618 w 408482"/>
                <a:gd name="connsiteY3" fmla="*/ 172352 h 172412"/>
                <a:gd name="connsiteX4" fmla="*/ 20890 w 408482"/>
                <a:gd name="connsiteY4" fmla="*/ 135355 h 172412"/>
                <a:gd name="connsiteX5" fmla="*/ 7354 w 408482"/>
                <a:gd name="connsiteY5" fmla="*/ 97456 h 172412"/>
                <a:gd name="connsiteX6" fmla="*/ 58789 w 408482"/>
                <a:gd name="connsiteY6" fmla="*/ 902 h 172412"/>
                <a:gd name="connsiteX7" fmla="*/ 348450 w 408482"/>
                <a:gd name="connsiteY7" fmla="*/ 0 h 17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482" h="172412">
                  <a:moveTo>
                    <a:pt x="348450" y="0"/>
                  </a:moveTo>
                  <a:cubicBezTo>
                    <a:pt x="404396" y="16243"/>
                    <a:pt x="418834" y="42411"/>
                    <a:pt x="401689" y="95651"/>
                  </a:cubicBezTo>
                  <a:cubicBezTo>
                    <a:pt x="377325" y="171450"/>
                    <a:pt x="377325" y="171450"/>
                    <a:pt x="295210" y="171450"/>
                  </a:cubicBezTo>
                  <a:cubicBezTo>
                    <a:pt x="220313" y="171450"/>
                    <a:pt x="144514" y="169645"/>
                    <a:pt x="69618" y="172352"/>
                  </a:cubicBezTo>
                  <a:cubicBezTo>
                    <a:pt x="39840" y="173255"/>
                    <a:pt x="25401" y="164231"/>
                    <a:pt x="20890" y="135355"/>
                  </a:cubicBezTo>
                  <a:cubicBezTo>
                    <a:pt x="19085" y="122722"/>
                    <a:pt x="11866" y="110089"/>
                    <a:pt x="7354" y="97456"/>
                  </a:cubicBezTo>
                  <a:cubicBezTo>
                    <a:pt x="-10693" y="44216"/>
                    <a:pt x="3745" y="18047"/>
                    <a:pt x="58789" y="902"/>
                  </a:cubicBezTo>
                  <a:cubicBezTo>
                    <a:pt x="156245" y="8122"/>
                    <a:pt x="252798" y="8122"/>
                    <a:pt x="348450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406">
              <a:extLst>
                <a:ext uri="{FF2B5EF4-FFF2-40B4-BE49-F238E27FC236}">
                  <a16:creationId xmlns:a16="http://schemas.microsoft.com/office/drawing/2014/main" id="{BEBBC3E5-A3D6-49D5-86C3-0D3119D29F2E}"/>
                </a:ext>
              </a:extLst>
            </p:cNvPr>
            <p:cNvSpPr/>
            <p:nvPr/>
          </p:nvSpPr>
          <p:spPr>
            <a:xfrm>
              <a:off x="6451974" y="6222732"/>
              <a:ext cx="408069" cy="171510"/>
            </a:xfrm>
            <a:custGeom>
              <a:avLst/>
              <a:gdLst>
                <a:gd name="connsiteX0" fmla="*/ 350580 w 408069"/>
                <a:gd name="connsiteY0" fmla="*/ 0 h 171510"/>
                <a:gd name="connsiteX1" fmla="*/ 402015 w 408069"/>
                <a:gd name="connsiteY1" fmla="*/ 93847 h 171510"/>
                <a:gd name="connsiteX2" fmla="*/ 297341 w 408069"/>
                <a:gd name="connsiteY2" fmla="*/ 170548 h 171510"/>
                <a:gd name="connsiteX3" fmla="*/ 67237 w 408069"/>
                <a:gd name="connsiteY3" fmla="*/ 171450 h 171510"/>
                <a:gd name="connsiteX4" fmla="*/ 20313 w 408069"/>
                <a:gd name="connsiteY4" fmla="*/ 137160 h 171510"/>
                <a:gd name="connsiteX5" fmla="*/ 6778 w 408069"/>
                <a:gd name="connsiteY5" fmla="*/ 94749 h 171510"/>
                <a:gd name="connsiteX6" fmla="*/ 60920 w 408069"/>
                <a:gd name="connsiteY6" fmla="*/ 0 h 171510"/>
                <a:gd name="connsiteX7" fmla="*/ 350580 w 408069"/>
                <a:gd name="connsiteY7" fmla="*/ 0 h 171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069" h="171510">
                  <a:moveTo>
                    <a:pt x="350580" y="0"/>
                  </a:moveTo>
                  <a:cubicBezTo>
                    <a:pt x="404722" y="18047"/>
                    <a:pt x="417356" y="43314"/>
                    <a:pt x="402015" y="93847"/>
                  </a:cubicBezTo>
                  <a:cubicBezTo>
                    <a:pt x="377651" y="170548"/>
                    <a:pt x="377651" y="170548"/>
                    <a:pt x="297341" y="170548"/>
                  </a:cubicBezTo>
                  <a:cubicBezTo>
                    <a:pt x="220639" y="170548"/>
                    <a:pt x="143938" y="168743"/>
                    <a:pt x="67237" y="171450"/>
                  </a:cubicBezTo>
                  <a:cubicBezTo>
                    <a:pt x="39263" y="172353"/>
                    <a:pt x="25727" y="163329"/>
                    <a:pt x="20313" y="137160"/>
                  </a:cubicBezTo>
                  <a:cubicBezTo>
                    <a:pt x="17606" y="122722"/>
                    <a:pt x="11290" y="108284"/>
                    <a:pt x="6778" y="94749"/>
                  </a:cubicBezTo>
                  <a:cubicBezTo>
                    <a:pt x="-10367" y="41509"/>
                    <a:pt x="4071" y="15340"/>
                    <a:pt x="60920" y="0"/>
                  </a:cubicBezTo>
                  <a:cubicBezTo>
                    <a:pt x="158376" y="8122"/>
                    <a:pt x="254929" y="7219"/>
                    <a:pt x="350580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407">
              <a:extLst>
                <a:ext uri="{FF2B5EF4-FFF2-40B4-BE49-F238E27FC236}">
                  <a16:creationId xmlns:a16="http://schemas.microsoft.com/office/drawing/2014/main" id="{D3116FC6-A6B6-46D4-8AC7-92465C85D192}"/>
                </a:ext>
              </a:extLst>
            </p:cNvPr>
            <p:cNvSpPr/>
            <p:nvPr/>
          </p:nvSpPr>
          <p:spPr>
            <a:xfrm>
              <a:off x="5972047" y="6221830"/>
              <a:ext cx="407008" cy="172408"/>
            </a:xfrm>
            <a:custGeom>
              <a:avLst/>
              <a:gdLst>
                <a:gd name="connsiteX0" fmla="*/ 346837 w 407008"/>
                <a:gd name="connsiteY0" fmla="*/ 0 h 172408"/>
                <a:gd name="connsiteX1" fmla="*/ 400077 w 407008"/>
                <a:gd name="connsiteY1" fmla="*/ 94749 h 172408"/>
                <a:gd name="connsiteX2" fmla="*/ 295402 w 407008"/>
                <a:gd name="connsiteY2" fmla="*/ 171450 h 172408"/>
                <a:gd name="connsiteX3" fmla="*/ 66200 w 407008"/>
                <a:gd name="connsiteY3" fmla="*/ 172352 h 172408"/>
                <a:gd name="connsiteX4" fmla="*/ 20180 w 407008"/>
                <a:gd name="connsiteY4" fmla="*/ 138062 h 172408"/>
                <a:gd name="connsiteX5" fmla="*/ 6644 w 407008"/>
                <a:gd name="connsiteY5" fmla="*/ 95651 h 172408"/>
                <a:gd name="connsiteX6" fmla="*/ 60786 w 407008"/>
                <a:gd name="connsiteY6" fmla="*/ 902 h 172408"/>
                <a:gd name="connsiteX7" fmla="*/ 346837 w 407008"/>
                <a:gd name="connsiteY7" fmla="*/ 0 h 172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008" h="172408">
                  <a:moveTo>
                    <a:pt x="346837" y="0"/>
                  </a:moveTo>
                  <a:cubicBezTo>
                    <a:pt x="403686" y="16243"/>
                    <a:pt x="417222" y="41509"/>
                    <a:pt x="400077" y="94749"/>
                  </a:cubicBezTo>
                  <a:cubicBezTo>
                    <a:pt x="375713" y="171450"/>
                    <a:pt x="375713" y="171450"/>
                    <a:pt x="295402" y="171450"/>
                  </a:cubicBezTo>
                  <a:cubicBezTo>
                    <a:pt x="218701" y="171450"/>
                    <a:pt x="142902" y="169645"/>
                    <a:pt x="66200" y="172352"/>
                  </a:cubicBezTo>
                  <a:cubicBezTo>
                    <a:pt x="38227" y="173255"/>
                    <a:pt x="25594" y="163328"/>
                    <a:pt x="20180" y="138062"/>
                  </a:cubicBezTo>
                  <a:cubicBezTo>
                    <a:pt x="16570" y="123625"/>
                    <a:pt x="11156" y="109186"/>
                    <a:pt x="6644" y="95651"/>
                  </a:cubicBezTo>
                  <a:cubicBezTo>
                    <a:pt x="-10501" y="42411"/>
                    <a:pt x="4840" y="16243"/>
                    <a:pt x="60786" y="902"/>
                  </a:cubicBezTo>
                  <a:cubicBezTo>
                    <a:pt x="155535" y="8122"/>
                    <a:pt x="251186" y="8122"/>
                    <a:pt x="346837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408">
              <a:extLst>
                <a:ext uri="{FF2B5EF4-FFF2-40B4-BE49-F238E27FC236}">
                  <a16:creationId xmlns:a16="http://schemas.microsoft.com/office/drawing/2014/main" id="{3729F436-EB1E-4563-B2AC-58254942C5F1}"/>
                </a:ext>
              </a:extLst>
            </p:cNvPr>
            <p:cNvSpPr/>
            <p:nvPr/>
          </p:nvSpPr>
          <p:spPr>
            <a:xfrm>
              <a:off x="5162048" y="5482680"/>
              <a:ext cx="211154" cy="207667"/>
            </a:xfrm>
            <a:custGeom>
              <a:avLst/>
              <a:gdLst>
                <a:gd name="connsiteX0" fmla="*/ 103772 w 211154"/>
                <a:gd name="connsiteY0" fmla="*/ 207654 h 207667"/>
                <a:gd name="connsiteX1" fmla="*/ 0 w 211154"/>
                <a:gd name="connsiteY1" fmla="*/ 105687 h 207667"/>
                <a:gd name="connsiteX2" fmla="*/ 110089 w 211154"/>
                <a:gd name="connsiteY2" fmla="*/ 109 h 207667"/>
                <a:gd name="connsiteX3" fmla="*/ 211154 w 211154"/>
                <a:gd name="connsiteY3" fmla="*/ 105687 h 207667"/>
                <a:gd name="connsiteX4" fmla="*/ 103772 w 211154"/>
                <a:gd name="connsiteY4" fmla="*/ 207654 h 20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154" h="207667">
                  <a:moveTo>
                    <a:pt x="103772" y="207654"/>
                  </a:moveTo>
                  <a:cubicBezTo>
                    <a:pt x="46021" y="206752"/>
                    <a:pt x="902" y="162536"/>
                    <a:pt x="0" y="105687"/>
                  </a:cubicBezTo>
                  <a:cubicBezTo>
                    <a:pt x="0" y="45228"/>
                    <a:pt x="48728" y="-2597"/>
                    <a:pt x="110089" y="109"/>
                  </a:cubicBezTo>
                  <a:cubicBezTo>
                    <a:pt x="166938" y="1914"/>
                    <a:pt x="211154" y="47935"/>
                    <a:pt x="211154" y="105687"/>
                  </a:cubicBezTo>
                  <a:cubicBezTo>
                    <a:pt x="210252" y="163439"/>
                    <a:pt x="164231" y="208557"/>
                    <a:pt x="103772" y="207654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409">
              <a:extLst>
                <a:ext uri="{FF2B5EF4-FFF2-40B4-BE49-F238E27FC236}">
                  <a16:creationId xmlns:a16="http://schemas.microsoft.com/office/drawing/2014/main" id="{185DC951-D001-4945-80BB-0E469C86DDB6}"/>
                </a:ext>
              </a:extLst>
            </p:cNvPr>
            <p:cNvSpPr/>
            <p:nvPr/>
          </p:nvSpPr>
          <p:spPr>
            <a:xfrm>
              <a:off x="6513395" y="5963737"/>
              <a:ext cx="289401" cy="276140"/>
            </a:xfrm>
            <a:custGeom>
              <a:avLst/>
              <a:gdLst>
                <a:gd name="connsiteX0" fmla="*/ 63566 w 289401"/>
                <a:gd name="connsiteY0" fmla="*/ 197634 h 276140"/>
                <a:gd name="connsiteX1" fmla="*/ 225091 w 289401"/>
                <a:gd name="connsiteY1" fmla="*/ 197634 h 276140"/>
                <a:gd name="connsiteX2" fmla="*/ 289159 w 289401"/>
                <a:gd name="connsiteY2" fmla="*/ 258995 h 276140"/>
                <a:gd name="connsiteX3" fmla="*/ 262087 w 289401"/>
                <a:gd name="connsiteY3" fmla="*/ 276140 h 276140"/>
                <a:gd name="connsiteX4" fmla="*/ 25667 w 289401"/>
                <a:gd name="connsiteY4" fmla="*/ 276140 h 276140"/>
                <a:gd name="connsiteX5" fmla="*/ 401 w 289401"/>
                <a:gd name="connsiteY5" fmla="*/ 258995 h 276140"/>
                <a:gd name="connsiteX6" fmla="*/ 63566 w 289401"/>
                <a:gd name="connsiteY6" fmla="*/ 197634 h 276140"/>
                <a:gd name="connsiteX7" fmla="*/ 143878 w 289401"/>
                <a:gd name="connsiteY7" fmla="*/ 15 h 276140"/>
                <a:gd name="connsiteX8" fmla="*/ 227798 w 289401"/>
                <a:gd name="connsiteY8" fmla="*/ 85740 h 276140"/>
                <a:gd name="connsiteX9" fmla="*/ 142975 w 289401"/>
                <a:gd name="connsiteY9" fmla="*/ 170563 h 276140"/>
                <a:gd name="connsiteX10" fmla="*/ 57250 w 289401"/>
                <a:gd name="connsiteY10" fmla="*/ 85740 h 276140"/>
                <a:gd name="connsiteX11" fmla="*/ 143878 w 289401"/>
                <a:gd name="connsiteY11" fmla="*/ 15 h 27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401" h="276140">
                  <a:moveTo>
                    <a:pt x="63566" y="197634"/>
                  </a:moveTo>
                  <a:cubicBezTo>
                    <a:pt x="116806" y="201244"/>
                    <a:pt x="170948" y="201244"/>
                    <a:pt x="225091" y="197634"/>
                  </a:cubicBezTo>
                  <a:cubicBezTo>
                    <a:pt x="272014" y="194927"/>
                    <a:pt x="291866" y="212974"/>
                    <a:pt x="289159" y="258995"/>
                  </a:cubicBezTo>
                  <a:cubicBezTo>
                    <a:pt x="285549" y="273433"/>
                    <a:pt x="275623" y="276140"/>
                    <a:pt x="262087" y="276140"/>
                  </a:cubicBezTo>
                  <a:cubicBezTo>
                    <a:pt x="183581" y="276140"/>
                    <a:pt x="104173" y="276140"/>
                    <a:pt x="25667" y="276140"/>
                  </a:cubicBezTo>
                  <a:cubicBezTo>
                    <a:pt x="13034" y="276140"/>
                    <a:pt x="1303" y="275238"/>
                    <a:pt x="401" y="258995"/>
                  </a:cubicBezTo>
                  <a:cubicBezTo>
                    <a:pt x="-3209" y="212974"/>
                    <a:pt x="17546" y="194927"/>
                    <a:pt x="63566" y="197634"/>
                  </a:cubicBezTo>
                  <a:close/>
                  <a:moveTo>
                    <a:pt x="143878" y="15"/>
                  </a:moveTo>
                  <a:cubicBezTo>
                    <a:pt x="189898" y="-887"/>
                    <a:pt x="227798" y="37914"/>
                    <a:pt x="227798" y="85740"/>
                  </a:cubicBezTo>
                  <a:cubicBezTo>
                    <a:pt x="227798" y="134468"/>
                    <a:pt x="191703" y="170563"/>
                    <a:pt x="142975" y="170563"/>
                  </a:cubicBezTo>
                  <a:cubicBezTo>
                    <a:pt x="96052" y="170563"/>
                    <a:pt x="57250" y="132663"/>
                    <a:pt x="57250" y="85740"/>
                  </a:cubicBezTo>
                  <a:cubicBezTo>
                    <a:pt x="57250" y="40622"/>
                    <a:pt x="97857" y="15"/>
                    <a:pt x="143878" y="15"/>
                  </a:cubicBezTo>
                  <a:close/>
                </a:path>
              </a:pathLst>
            </a:custGeom>
            <a:solidFill>
              <a:srgbClr val="FBC230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7" name="Freeform: Shape 410">
              <a:extLst>
                <a:ext uri="{FF2B5EF4-FFF2-40B4-BE49-F238E27FC236}">
                  <a16:creationId xmlns:a16="http://schemas.microsoft.com/office/drawing/2014/main" id="{2917007D-357B-4D8D-9E13-9F725FF0C18F}"/>
                </a:ext>
              </a:extLst>
            </p:cNvPr>
            <p:cNvSpPr/>
            <p:nvPr/>
          </p:nvSpPr>
          <p:spPr>
            <a:xfrm>
              <a:off x="5548954" y="5961932"/>
              <a:ext cx="289179" cy="277043"/>
            </a:xfrm>
            <a:custGeom>
              <a:avLst/>
              <a:gdLst>
                <a:gd name="connsiteX0" fmla="*/ 66084 w 289179"/>
                <a:gd name="connsiteY0" fmla="*/ 198537 h 277043"/>
                <a:gd name="connsiteX1" fmla="*/ 223095 w 289179"/>
                <a:gd name="connsiteY1" fmla="*/ 198537 h 277043"/>
                <a:gd name="connsiteX2" fmla="*/ 288969 w 289179"/>
                <a:gd name="connsiteY2" fmla="*/ 259898 h 277043"/>
                <a:gd name="connsiteX3" fmla="*/ 262800 w 289179"/>
                <a:gd name="connsiteY3" fmla="*/ 277043 h 277043"/>
                <a:gd name="connsiteX4" fmla="*/ 26379 w 289179"/>
                <a:gd name="connsiteY4" fmla="*/ 277043 h 277043"/>
                <a:gd name="connsiteX5" fmla="*/ 211 w 289179"/>
                <a:gd name="connsiteY5" fmla="*/ 259898 h 277043"/>
                <a:gd name="connsiteX6" fmla="*/ 66084 w 289179"/>
                <a:gd name="connsiteY6" fmla="*/ 198537 h 277043"/>
                <a:gd name="connsiteX7" fmla="*/ 143687 w 289179"/>
                <a:gd name="connsiteY7" fmla="*/ 15 h 277043"/>
                <a:gd name="connsiteX8" fmla="*/ 231217 w 289179"/>
                <a:gd name="connsiteY8" fmla="*/ 84838 h 277043"/>
                <a:gd name="connsiteX9" fmla="*/ 147297 w 289179"/>
                <a:gd name="connsiteY9" fmla="*/ 171465 h 277043"/>
                <a:gd name="connsiteX10" fmla="*/ 61572 w 289179"/>
                <a:gd name="connsiteY10" fmla="*/ 88447 h 277043"/>
                <a:gd name="connsiteX11" fmla="*/ 143687 w 289179"/>
                <a:gd name="connsiteY11" fmla="*/ 15 h 27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179" h="277043">
                  <a:moveTo>
                    <a:pt x="66084" y="198537"/>
                  </a:moveTo>
                  <a:cubicBezTo>
                    <a:pt x="118421" y="201244"/>
                    <a:pt x="170758" y="201244"/>
                    <a:pt x="223095" y="198537"/>
                  </a:cubicBezTo>
                  <a:cubicBezTo>
                    <a:pt x="268214" y="196732"/>
                    <a:pt x="291676" y="212975"/>
                    <a:pt x="288969" y="259898"/>
                  </a:cubicBezTo>
                  <a:cubicBezTo>
                    <a:pt x="286261" y="275238"/>
                    <a:pt x="276335" y="277043"/>
                    <a:pt x="262800" y="277043"/>
                  </a:cubicBezTo>
                  <a:cubicBezTo>
                    <a:pt x="184294" y="277043"/>
                    <a:pt x="104885" y="277043"/>
                    <a:pt x="26379" y="277043"/>
                  </a:cubicBezTo>
                  <a:cubicBezTo>
                    <a:pt x="13746" y="277043"/>
                    <a:pt x="2918" y="276140"/>
                    <a:pt x="211" y="259898"/>
                  </a:cubicBezTo>
                  <a:cubicBezTo>
                    <a:pt x="-2497" y="212975"/>
                    <a:pt x="20965" y="196732"/>
                    <a:pt x="66084" y="198537"/>
                  </a:cubicBezTo>
                  <a:close/>
                  <a:moveTo>
                    <a:pt x="143687" y="15"/>
                  </a:moveTo>
                  <a:cubicBezTo>
                    <a:pt x="189708" y="-887"/>
                    <a:pt x="229412" y="37915"/>
                    <a:pt x="231217" y="84838"/>
                  </a:cubicBezTo>
                  <a:cubicBezTo>
                    <a:pt x="232119" y="132664"/>
                    <a:pt x="195122" y="171465"/>
                    <a:pt x="147297" y="171465"/>
                  </a:cubicBezTo>
                  <a:cubicBezTo>
                    <a:pt x="98568" y="172368"/>
                    <a:pt x="61572" y="137176"/>
                    <a:pt x="61572" y="88447"/>
                  </a:cubicBezTo>
                  <a:cubicBezTo>
                    <a:pt x="60669" y="39719"/>
                    <a:pt x="96764" y="1820"/>
                    <a:pt x="143687" y="15"/>
                  </a:cubicBezTo>
                  <a:close/>
                </a:path>
              </a:pathLst>
            </a:custGeom>
            <a:solidFill>
              <a:srgbClr val="FBC332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8" name="Freeform: Shape 411">
              <a:extLst>
                <a:ext uri="{FF2B5EF4-FFF2-40B4-BE49-F238E27FC236}">
                  <a16:creationId xmlns:a16="http://schemas.microsoft.com/office/drawing/2014/main" id="{8E5C99AE-C16F-46B1-B32F-749308AE40A2}"/>
                </a:ext>
              </a:extLst>
            </p:cNvPr>
            <p:cNvSpPr/>
            <p:nvPr/>
          </p:nvSpPr>
          <p:spPr>
            <a:xfrm>
              <a:off x="6032834" y="5962790"/>
              <a:ext cx="286051" cy="276185"/>
            </a:xfrm>
            <a:custGeom>
              <a:avLst/>
              <a:gdLst>
                <a:gd name="connsiteX0" fmla="*/ 66775 w 286051"/>
                <a:gd name="connsiteY0" fmla="*/ 198581 h 276185"/>
                <a:gd name="connsiteX1" fmla="*/ 218373 w 286051"/>
                <a:gd name="connsiteY1" fmla="*/ 198581 h 276185"/>
                <a:gd name="connsiteX2" fmla="*/ 286051 w 286051"/>
                <a:gd name="connsiteY2" fmla="*/ 259040 h 276185"/>
                <a:gd name="connsiteX3" fmla="*/ 259882 w 286051"/>
                <a:gd name="connsiteY3" fmla="*/ 276185 h 276185"/>
                <a:gd name="connsiteX4" fmla="*/ 26169 w 286051"/>
                <a:gd name="connsiteY4" fmla="*/ 276185 h 276185"/>
                <a:gd name="connsiteX5" fmla="*/ 0 w 286051"/>
                <a:gd name="connsiteY5" fmla="*/ 259040 h 276185"/>
                <a:gd name="connsiteX6" fmla="*/ 66775 w 286051"/>
                <a:gd name="connsiteY6" fmla="*/ 198581 h 276185"/>
                <a:gd name="connsiteX7" fmla="*/ 143477 w 286051"/>
                <a:gd name="connsiteY7" fmla="*/ 60 h 276185"/>
                <a:gd name="connsiteX8" fmla="*/ 228299 w 286051"/>
                <a:gd name="connsiteY8" fmla="*/ 86687 h 276185"/>
                <a:gd name="connsiteX9" fmla="*/ 141672 w 286051"/>
                <a:gd name="connsiteY9" fmla="*/ 170607 h 276185"/>
                <a:gd name="connsiteX10" fmla="*/ 57752 w 286051"/>
                <a:gd name="connsiteY10" fmla="*/ 84882 h 276185"/>
                <a:gd name="connsiteX11" fmla="*/ 143477 w 286051"/>
                <a:gd name="connsiteY11" fmla="*/ 60 h 27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6051" h="276185">
                  <a:moveTo>
                    <a:pt x="66775" y="198581"/>
                  </a:moveTo>
                  <a:cubicBezTo>
                    <a:pt x="117308" y="198581"/>
                    <a:pt x="167840" y="198581"/>
                    <a:pt x="218373" y="198581"/>
                  </a:cubicBezTo>
                  <a:cubicBezTo>
                    <a:pt x="280636" y="199484"/>
                    <a:pt x="281539" y="200386"/>
                    <a:pt x="286051" y="259040"/>
                  </a:cubicBezTo>
                  <a:cubicBezTo>
                    <a:pt x="284246" y="275282"/>
                    <a:pt x="273418" y="276185"/>
                    <a:pt x="259882" y="276185"/>
                  </a:cubicBezTo>
                  <a:cubicBezTo>
                    <a:pt x="182279" y="276185"/>
                    <a:pt x="103772" y="276185"/>
                    <a:pt x="26169" y="276185"/>
                  </a:cubicBezTo>
                  <a:cubicBezTo>
                    <a:pt x="13536" y="276185"/>
                    <a:pt x="1805" y="274380"/>
                    <a:pt x="0" y="259040"/>
                  </a:cubicBezTo>
                  <a:cubicBezTo>
                    <a:pt x="5414" y="198581"/>
                    <a:pt x="5414" y="198581"/>
                    <a:pt x="66775" y="198581"/>
                  </a:cubicBezTo>
                  <a:close/>
                  <a:moveTo>
                    <a:pt x="143477" y="60"/>
                  </a:moveTo>
                  <a:cubicBezTo>
                    <a:pt x="189498" y="962"/>
                    <a:pt x="229202" y="41569"/>
                    <a:pt x="228299" y="86687"/>
                  </a:cubicBezTo>
                  <a:cubicBezTo>
                    <a:pt x="227397" y="134513"/>
                    <a:pt x="189498" y="171510"/>
                    <a:pt x="141672" y="170607"/>
                  </a:cubicBezTo>
                  <a:cubicBezTo>
                    <a:pt x="92944" y="170607"/>
                    <a:pt x="57752" y="133610"/>
                    <a:pt x="57752" y="84882"/>
                  </a:cubicBezTo>
                  <a:cubicBezTo>
                    <a:pt x="57752" y="37057"/>
                    <a:pt x="96554" y="-1745"/>
                    <a:pt x="143477" y="60"/>
                  </a:cubicBezTo>
                  <a:close/>
                </a:path>
              </a:pathLst>
            </a:custGeom>
            <a:solidFill>
              <a:srgbClr val="FBC432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9" name="Group 356">
            <a:extLst>
              <a:ext uri="{FF2B5EF4-FFF2-40B4-BE49-F238E27FC236}">
                <a16:creationId xmlns:a16="http://schemas.microsoft.com/office/drawing/2014/main" id="{2E0AF5D2-BA02-4467-8BD4-A1FDCB123802}"/>
              </a:ext>
            </a:extLst>
          </p:cNvPr>
          <p:cNvGrpSpPr/>
          <p:nvPr/>
        </p:nvGrpSpPr>
        <p:grpSpPr>
          <a:xfrm>
            <a:off x="7786245" y="1126703"/>
            <a:ext cx="959326" cy="958790"/>
            <a:chOff x="7363627" y="2477283"/>
            <a:chExt cx="1887073" cy="1886020"/>
          </a:xfrm>
        </p:grpSpPr>
        <p:sp>
          <p:nvSpPr>
            <p:cNvPr id="100" name="Freeform: Shape 380">
              <a:extLst>
                <a:ext uri="{FF2B5EF4-FFF2-40B4-BE49-F238E27FC236}">
                  <a16:creationId xmlns:a16="http://schemas.microsoft.com/office/drawing/2014/main" id="{01FA7CA8-F5B7-486F-BE86-083C6D3A3748}"/>
                </a:ext>
              </a:extLst>
            </p:cNvPr>
            <p:cNvSpPr/>
            <p:nvPr/>
          </p:nvSpPr>
          <p:spPr>
            <a:xfrm>
              <a:off x="7363627" y="2477283"/>
              <a:ext cx="1887073" cy="1886020"/>
            </a:xfrm>
            <a:custGeom>
              <a:avLst/>
              <a:gdLst>
                <a:gd name="connsiteX0" fmla="*/ 200 w 1887073"/>
                <a:gd name="connsiteY0" fmla="*/ 769438 h 1886020"/>
                <a:gd name="connsiteX1" fmla="*/ 762701 w 1887073"/>
                <a:gd name="connsiteY1" fmla="*/ 1523 h 1886020"/>
                <a:gd name="connsiteX2" fmla="*/ 1427747 w 1887073"/>
                <a:gd name="connsiteY2" fmla="*/ 638595 h 1886020"/>
                <a:gd name="connsiteX3" fmla="*/ 1305927 w 1887073"/>
                <a:gd name="connsiteY3" fmla="*/ 1120460 h 1886020"/>
                <a:gd name="connsiteX4" fmla="*/ 1310439 w 1887073"/>
                <a:gd name="connsiteY4" fmla="*/ 1176406 h 1886020"/>
                <a:gd name="connsiteX5" fmla="*/ 1358265 w 1887073"/>
                <a:gd name="connsiteY5" fmla="*/ 1224232 h 1886020"/>
                <a:gd name="connsiteX6" fmla="*/ 1428649 w 1887073"/>
                <a:gd name="connsiteY6" fmla="*/ 1254912 h 1886020"/>
                <a:gd name="connsiteX7" fmla="*/ 1541445 w 1887073"/>
                <a:gd name="connsiteY7" fmla="*/ 1302738 h 1886020"/>
                <a:gd name="connsiteX8" fmla="*/ 1834715 w 1887073"/>
                <a:gd name="connsiteY8" fmla="*/ 1596008 h 1886020"/>
                <a:gd name="connsiteX9" fmla="*/ 1839227 w 1887073"/>
                <a:gd name="connsiteY9" fmla="*/ 1835135 h 1886020"/>
                <a:gd name="connsiteX10" fmla="*/ 1604611 w 1887073"/>
                <a:gd name="connsiteY10" fmla="*/ 1836038 h 1886020"/>
                <a:gd name="connsiteX11" fmla="*/ 1301415 w 1887073"/>
                <a:gd name="connsiteY11" fmla="*/ 1532842 h 1886020"/>
                <a:gd name="connsiteX12" fmla="*/ 1255394 w 1887073"/>
                <a:gd name="connsiteY12" fmla="*/ 1423655 h 1886020"/>
                <a:gd name="connsiteX13" fmla="*/ 1156134 w 1887073"/>
                <a:gd name="connsiteY13" fmla="*/ 1288300 h 1886020"/>
                <a:gd name="connsiteX14" fmla="*/ 1121844 w 1887073"/>
                <a:gd name="connsiteY14" fmla="*/ 1304543 h 1886020"/>
                <a:gd name="connsiteX15" fmla="*/ 113898 w 1887073"/>
                <a:gd name="connsiteY15" fmla="*/ 1097900 h 1886020"/>
                <a:gd name="connsiteX16" fmla="*/ 200 w 1887073"/>
                <a:gd name="connsiteY16" fmla="*/ 769438 h 188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7073" h="1886020">
                  <a:moveTo>
                    <a:pt x="200" y="769438"/>
                  </a:moveTo>
                  <a:cubicBezTo>
                    <a:pt x="-9726" y="266819"/>
                    <a:pt x="351222" y="-23744"/>
                    <a:pt x="762701" y="1523"/>
                  </a:cubicBezTo>
                  <a:cubicBezTo>
                    <a:pt x="1106504" y="23179"/>
                    <a:pt x="1390750" y="295695"/>
                    <a:pt x="1427747" y="638595"/>
                  </a:cubicBezTo>
                  <a:cubicBezTo>
                    <a:pt x="1446697" y="815459"/>
                    <a:pt x="1405188" y="975178"/>
                    <a:pt x="1305927" y="1120460"/>
                  </a:cubicBezTo>
                  <a:cubicBezTo>
                    <a:pt x="1289685" y="1143921"/>
                    <a:pt x="1287880" y="1157456"/>
                    <a:pt x="1310439" y="1176406"/>
                  </a:cubicBezTo>
                  <a:cubicBezTo>
                    <a:pt x="1327584" y="1190844"/>
                    <a:pt x="1343827" y="1207087"/>
                    <a:pt x="1358265" y="1224232"/>
                  </a:cubicBezTo>
                  <a:cubicBezTo>
                    <a:pt x="1377214" y="1245889"/>
                    <a:pt x="1397969" y="1256717"/>
                    <a:pt x="1428649" y="1254912"/>
                  </a:cubicBezTo>
                  <a:cubicBezTo>
                    <a:pt x="1472865" y="1252205"/>
                    <a:pt x="1509862" y="1272057"/>
                    <a:pt x="1541445" y="1302738"/>
                  </a:cubicBezTo>
                  <a:cubicBezTo>
                    <a:pt x="1639804" y="1400194"/>
                    <a:pt x="1738161" y="1497649"/>
                    <a:pt x="1834715" y="1596008"/>
                  </a:cubicBezTo>
                  <a:cubicBezTo>
                    <a:pt x="1903295" y="1665490"/>
                    <a:pt x="1904197" y="1768360"/>
                    <a:pt x="1839227" y="1835135"/>
                  </a:cubicBezTo>
                  <a:cubicBezTo>
                    <a:pt x="1776061" y="1901008"/>
                    <a:pt x="1674996" y="1904618"/>
                    <a:pt x="1604611" y="1836038"/>
                  </a:cubicBezTo>
                  <a:cubicBezTo>
                    <a:pt x="1501741" y="1737680"/>
                    <a:pt x="1401578" y="1634810"/>
                    <a:pt x="1301415" y="1532842"/>
                  </a:cubicBezTo>
                  <a:cubicBezTo>
                    <a:pt x="1271637" y="1503064"/>
                    <a:pt x="1256297" y="1466067"/>
                    <a:pt x="1255394" y="1423655"/>
                  </a:cubicBezTo>
                  <a:cubicBezTo>
                    <a:pt x="1255394" y="1392975"/>
                    <a:pt x="1184108" y="1296421"/>
                    <a:pt x="1156134" y="1288300"/>
                  </a:cubicBezTo>
                  <a:cubicBezTo>
                    <a:pt x="1139891" y="1283788"/>
                    <a:pt x="1131770" y="1298226"/>
                    <a:pt x="1121844" y="1304543"/>
                  </a:cubicBezTo>
                  <a:cubicBezTo>
                    <a:pt x="781651" y="1532842"/>
                    <a:pt x="335881" y="1441703"/>
                    <a:pt x="113898" y="1097900"/>
                  </a:cubicBezTo>
                  <a:cubicBezTo>
                    <a:pt x="37197" y="983299"/>
                    <a:pt x="1102" y="855163"/>
                    <a:pt x="200" y="769438"/>
                  </a:cubicBezTo>
                  <a:close/>
                </a:path>
              </a:pathLst>
            </a:custGeom>
            <a:solidFill>
              <a:schemeClr val="accent4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381">
              <a:extLst>
                <a:ext uri="{FF2B5EF4-FFF2-40B4-BE49-F238E27FC236}">
                  <a16:creationId xmlns:a16="http://schemas.microsoft.com/office/drawing/2014/main" id="{AD60E837-ED6B-44C4-80D6-25D2E0CA5304}"/>
                </a:ext>
              </a:extLst>
            </p:cNvPr>
            <p:cNvSpPr/>
            <p:nvPr/>
          </p:nvSpPr>
          <p:spPr>
            <a:xfrm>
              <a:off x="7405336" y="2512193"/>
              <a:ext cx="1753302" cy="1763343"/>
            </a:xfrm>
            <a:custGeom>
              <a:avLst/>
              <a:gdLst>
                <a:gd name="connsiteX0" fmla="*/ 1354455 w 1753302"/>
                <a:gd name="connsiteY0" fmla="*/ 1299073 h 1763343"/>
                <a:gd name="connsiteX1" fmla="*/ 1404085 w 1753302"/>
                <a:gd name="connsiteY1" fmla="*/ 1321970 h 1763343"/>
                <a:gd name="connsiteX2" fmla="*/ 1728938 w 1753302"/>
                <a:gd name="connsiteY2" fmla="*/ 1645920 h 1763343"/>
                <a:gd name="connsiteX3" fmla="*/ 1753302 w 1753302"/>
                <a:gd name="connsiteY3" fmla="*/ 1699160 h 1763343"/>
                <a:gd name="connsiteX4" fmla="*/ 1711793 w 1753302"/>
                <a:gd name="connsiteY4" fmla="*/ 1757814 h 1763343"/>
                <a:gd name="connsiteX5" fmla="*/ 1634189 w 1753302"/>
                <a:gd name="connsiteY5" fmla="*/ 1738865 h 1763343"/>
                <a:gd name="connsiteX6" fmla="*/ 1411304 w 1753302"/>
                <a:gd name="connsiteY6" fmla="*/ 1515979 h 1763343"/>
                <a:gd name="connsiteX7" fmla="*/ 1312946 w 1753302"/>
                <a:gd name="connsiteY7" fmla="*/ 1416719 h 1763343"/>
                <a:gd name="connsiteX8" fmla="*/ 1307532 w 1753302"/>
                <a:gd name="connsiteY8" fmla="*/ 1317458 h 1763343"/>
                <a:gd name="connsiteX9" fmla="*/ 1354455 w 1753302"/>
                <a:gd name="connsiteY9" fmla="*/ 1299073 h 1763343"/>
                <a:gd name="connsiteX10" fmla="*/ 664143 w 1753302"/>
                <a:gd name="connsiteY10" fmla="*/ 138063 h 1763343"/>
                <a:gd name="connsiteX11" fmla="*/ 115503 w 1753302"/>
                <a:gd name="connsiteY11" fmla="*/ 684898 h 1763343"/>
                <a:gd name="connsiteX12" fmla="*/ 663240 w 1753302"/>
                <a:gd name="connsiteY12" fmla="*/ 1232636 h 1763343"/>
                <a:gd name="connsiteX13" fmla="*/ 1211881 w 1753302"/>
                <a:gd name="connsiteY13" fmla="*/ 685800 h 1763343"/>
                <a:gd name="connsiteX14" fmla="*/ 664143 w 1753302"/>
                <a:gd name="connsiteY14" fmla="*/ 138063 h 1763343"/>
                <a:gd name="connsiteX15" fmla="*/ 676776 w 1753302"/>
                <a:gd name="connsiteY15" fmla="*/ 0 h 1763343"/>
                <a:gd name="connsiteX16" fmla="*/ 1354455 w 1753302"/>
                <a:gd name="connsiteY16" fmla="*/ 674972 h 1763343"/>
                <a:gd name="connsiteX17" fmla="*/ 674069 w 1753302"/>
                <a:gd name="connsiteY17" fmla="*/ 1353553 h 1763343"/>
                <a:gd name="connsiteX18" fmla="*/ 0 w 1753302"/>
                <a:gd name="connsiteY18" fmla="*/ 674972 h 1763343"/>
                <a:gd name="connsiteX19" fmla="*/ 676776 w 1753302"/>
                <a:gd name="connsiteY19" fmla="*/ 0 h 1763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3302" h="1763343">
                  <a:moveTo>
                    <a:pt x="1354455" y="1299073"/>
                  </a:moveTo>
                  <a:cubicBezTo>
                    <a:pt x="1371600" y="1299637"/>
                    <a:pt x="1389196" y="1307081"/>
                    <a:pt x="1404085" y="1321970"/>
                  </a:cubicBezTo>
                  <a:cubicBezTo>
                    <a:pt x="1513271" y="1429352"/>
                    <a:pt x="1620654" y="1537636"/>
                    <a:pt x="1728938" y="1645920"/>
                  </a:cubicBezTo>
                  <a:cubicBezTo>
                    <a:pt x="1744278" y="1660358"/>
                    <a:pt x="1753302" y="1677503"/>
                    <a:pt x="1753302" y="1699160"/>
                  </a:cubicBezTo>
                  <a:cubicBezTo>
                    <a:pt x="1750594" y="1725329"/>
                    <a:pt x="1737961" y="1746986"/>
                    <a:pt x="1711793" y="1757814"/>
                  </a:cubicBezTo>
                  <a:cubicBezTo>
                    <a:pt x="1682917" y="1769545"/>
                    <a:pt x="1656748" y="1762326"/>
                    <a:pt x="1634189" y="1738865"/>
                  </a:cubicBezTo>
                  <a:cubicBezTo>
                    <a:pt x="1560195" y="1663968"/>
                    <a:pt x="1486200" y="1589974"/>
                    <a:pt x="1411304" y="1515979"/>
                  </a:cubicBezTo>
                  <a:cubicBezTo>
                    <a:pt x="1378819" y="1483494"/>
                    <a:pt x="1345431" y="1451009"/>
                    <a:pt x="1312946" y="1416719"/>
                  </a:cubicBezTo>
                  <a:cubicBezTo>
                    <a:pt x="1281363" y="1383331"/>
                    <a:pt x="1279558" y="1344529"/>
                    <a:pt x="1307532" y="1317458"/>
                  </a:cubicBezTo>
                  <a:cubicBezTo>
                    <a:pt x="1320616" y="1304825"/>
                    <a:pt x="1337310" y="1298508"/>
                    <a:pt x="1354455" y="1299073"/>
                  </a:cubicBezTo>
                  <a:close/>
                  <a:moveTo>
                    <a:pt x="664143" y="138063"/>
                  </a:moveTo>
                  <a:cubicBezTo>
                    <a:pt x="362752" y="138063"/>
                    <a:pt x="115503" y="383507"/>
                    <a:pt x="115503" y="684898"/>
                  </a:cubicBezTo>
                  <a:cubicBezTo>
                    <a:pt x="115503" y="985387"/>
                    <a:pt x="361849" y="1232636"/>
                    <a:pt x="663240" y="1232636"/>
                  </a:cubicBezTo>
                  <a:cubicBezTo>
                    <a:pt x="963729" y="1232636"/>
                    <a:pt x="1211881" y="986289"/>
                    <a:pt x="1211881" y="685800"/>
                  </a:cubicBezTo>
                  <a:cubicBezTo>
                    <a:pt x="1212783" y="385312"/>
                    <a:pt x="965534" y="138063"/>
                    <a:pt x="664143" y="138063"/>
                  </a:cubicBezTo>
                  <a:close/>
                  <a:moveTo>
                    <a:pt x="676776" y="0"/>
                  </a:moveTo>
                  <a:cubicBezTo>
                    <a:pt x="1051259" y="0"/>
                    <a:pt x="1354455" y="301391"/>
                    <a:pt x="1354455" y="674972"/>
                  </a:cubicBezTo>
                  <a:cubicBezTo>
                    <a:pt x="1355358" y="1048552"/>
                    <a:pt x="1047650" y="1354455"/>
                    <a:pt x="674069" y="1353553"/>
                  </a:cubicBezTo>
                  <a:cubicBezTo>
                    <a:pt x="301391" y="1353553"/>
                    <a:pt x="0" y="1049455"/>
                    <a:pt x="0" y="674972"/>
                  </a:cubicBezTo>
                  <a:cubicBezTo>
                    <a:pt x="0" y="300489"/>
                    <a:pt x="300489" y="902"/>
                    <a:pt x="676776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2" name="Freeform: Shape 382">
              <a:extLst>
                <a:ext uri="{FF2B5EF4-FFF2-40B4-BE49-F238E27FC236}">
                  <a16:creationId xmlns:a16="http://schemas.microsoft.com/office/drawing/2014/main" id="{311B16EF-C62C-4F6C-838F-C0A8F0674FE8}"/>
                </a:ext>
              </a:extLst>
            </p:cNvPr>
            <p:cNvSpPr/>
            <p:nvPr/>
          </p:nvSpPr>
          <p:spPr>
            <a:xfrm>
              <a:off x="7520839" y="2650256"/>
              <a:ext cx="1096380" cy="1094573"/>
            </a:xfrm>
            <a:custGeom>
              <a:avLst/>
              <a:gdLst>
                <a:gd name="connsiteX0" fmla="*/ 608196 w 1096380"/>
                <a:gd name="connsiteY0" fmla="*/ 107381 h 1094573"/>
                <a:gd name="connsiteX1" fmla="*/ 566688 w 1096380"/>
                <a:gd name="connsiteY1" fmla="*/ 125429 h 1094573"/>
                <a:gd name="connsiteX2" fmla="*/ 592856 w 1096380"/>
                <a:gd name="connsiteY2" fmla="*/ 163328 h 1094573"/>
                <a:gd name="connsiteX3" fmla="*/ 748064 w 1096380"/>
                <a:gd name="connsiteY3" fmla="*/ 216568 h 1094573"/>
                <a:gd name="connsiteX4" fmla="*/ 878005 w 1096380"/>
                <a:gd name="connsiteY4" fmla="*/ 465621 h 1094573"/>
                <a:gd name="connsiteX5" fmla="*/ 907783 w 1096380"/>
                <a:gd name="connsiteY5" fmla="*/ 513447 h 1094573"/>
                <a:gd name="connsiteX6" fmla="*/ 935756 w 1096380"/>
                <a:gd name="connsiteY6" fmla="*/ 480059 h 1094573"/>
                <a:gd name="connsiteX7" fmla="*/ 893345 w 1096380"/>
                <a:gd name="connsiteY7" fmla="*/ 289660 h 1094573"/>
                <a:gd name="connsiteX8" fmla="*/ 608196 w 1096380"/>
                <a:gd name="connsiteY8" fmla="*/ 107381 h 1094573"/>
                <a:gd name="connsiteX9" fmla="*/ 548640 w 1096380"/>
                <a:gd name="connsiteY9" fmla="*/ 0 h 1094573"/>
                <a:gd name="connsiteX10" fmla="*/ 1096378 w 1096380"/>
                <a:gd name="connsiteY10" fmla="*/ 547737 h 1094573"/>
                <a:gd name="connsiteX11" fmla="*/ 547737 w 1096380"/>
                <a:gd name="connsiteY11" fmla="*/ 1094573 h 1094573"/>
                <a:gd name="connsiteX12" fmla="*/ 0 w 1096380"/>
                <a:gd name="connsiteY12" fmla="*/ 546835 h 1094573"/>
                <a:gd name="connsiteX13" fmla="*/ 548640 w 1096380"/>
                <a:gd name="connsiteY13" fmla="*/ 0 h 109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6380" h="1094573">
                  <a:moveTo>
                    <a:pt x="608196" y="107381"/>
                  </a:moveTo>
                  <a:cubicBezTo>
                    <a:pt x="591052" y="106479"/>
                    <a:pt x="573004" y="105576"/>
                    <a:pt x="566688" y="125429"/>
                  </a:cubicBezTo>
                  <a:cubicBezTo>
                    <a:pt x="559469" y="147086"/>
                    <a:pt x="572102" y="158816"/>
                    <a:pt x="592856" y="163328"/>
                  </a:cubicBezTo>
                  <a:cubicBezTo>
                    <a:pt x="644291" y="182278"/>
                    <a:pt x="702945" y="181375"/>
                    <a:pt x="748064" y="216568"/>
                  </a:cubicBezTo>
                  <a:cubicBezTo>
                    <a:pt x="833789" y="277027"/>
                    <a:pt x="870786" y="363654"/>
                    <a:pt x="878005" y="465621"/>
                  </a:cubicBezTo>
                  <a:cubicBezTo>
                    <a:pt x="879810" y="488181"/>
                    <a:pt x="880712" y="508033"/>
                    <a:pt x="907783" y="513447"/>
                  </a:cubicBezTo>
                  <a:cubicBezTo>
                    <a:pt x="931244" y="513447"/>
                    <a:pt x="934854" y="496302"/>
                    <a:pt x="935756" y="480059"/>
                  </a:cubicBezTo>
                  <a:cubicBezTo>
                    <a:pt x="937561" y="421405"/>
                    <a:pt x="926732" y="339290"/>
                    <a:pt x="893345" y="289660"/>
                  </a:cubicBezTo>
                  <a:cubicBezTo>
                    <a:pt x="837398" y="196716"/>
                    <a:pt x="744454" y="120014"/>
                    <a:pt x="608196" y="107381"/>
                  </a:cubicBezTo>
                  <a:close/>
                  <a:moveTo>
                    <a:pt x="548640" y="0"/>
                  </a:moveTo>
                  <a:cubicBezTo>
                    <a:pt x="850031" y="0"/>
                    <a:pt x="1097280" y="247249"/>
                    <a:pt x="1096378" y="547737"/>
                  </a:cubicBezTo>
                  <a:cubicBezTo>
                    <a:pt x="1096378" y="848226"/>
                    <a:pt x="848226" y="1094573"/>
                    <a:pt x="547737" y="1094573"/>
                  </a:cubicBezTo>
                  <a:cubicBezTo>
                    <a:pt x="246346" y="1094573"/>
                    <a:pt x="0" y="847324"/>
                    <a:pt x="0" y="546835"/>
                  </a:cubicBezTo>
                  <a:cubicBezTo>
                    <a:pt x="0" y="245444"/>
                    <a:pt x="247249" y="0"/>
                    <a:pt x="548640" y="0"/>
                  </a:cubicBezTo>
                  <a:close/>
                </a:path>
              </a:pathLst>
            </a:custGeom>
            <a:solidFill>
              <a:srgbClr val="FEFEFE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3" name="Graphic 5349">
            <a:extLst>
              <a:ext uri="{FF2B5EF4-FFF2-40B4-BE49-F238E27FC236}">
                <a16:creationId xmlns:a16="http://schemas.microsoft.com/office/drawing/2014/main" id="{3F6FCD11-2F9D-4076-83B3-93438E55B7FF}"/>
              </a:ext>
            </a:extLst>
          </p:cNvPr>
          <p:cNvGrpSpPr/>
          <p:nvPr/>
        </p:nvGrpSpPr>
        <p:grpSpPr>
          <a:xfrm rot="19876901">
            <a:off x="6504786" y="1219130"/>
            <a:ext cx="1112766" cy="853808"/>
            <a:chOff x="8701401" y="3712029"/>
            <a:chExt cx="2824168" cy="2166942"/>
          </a:xfrm>
        </p:grpSpPr>
        <p:sp>
          <p:nvSpPr>
            <p:cNvPr id="104" name="Freeform: Shape 163">
              <a:extLst>
                <a:ext uri="{FF2B5EF4-FFF2-40B4-BE49-F238E27FC236}">
                  <a16:creationId xmlns:a16="http://schemas.microsoft.com/office/drawing/2014/main" id="{346361F5-BC11-4FC1-AE22-EAB0876C0CC4}"/>
                </a:ext>
              </a:extLst>
            </p:cNvPr>
            <p:cNvSpPr/>
            <p:nvPr/>
          </p:nvSpPr>
          <p:spPr>
            <a:xfrm>
              <a:off x="8804263" y="4250193"/>
              <a:ext cx="2600325" cy="1628778"/>
            </a:xfrm>
            <a:custGeom>
              <a:avLst/>
              <a:gdLst>
                <a:gd name="connsiteX0" fmla="*/ 2426506 w 2600325"/>
                <a:gd name="connsiteY0" fmla="*/ 1611154 h 1628775"/>
                <a:gd name="connsiteX1" fmla="*/ 148126 w 2600325"/>
                <a:gd name="connsiteY1" fmla="*/ 1574006 h 1628775"/>
                <a:gd name="connsiteX2" fmla="*/ 21443 w 2600325"/>
                <a:gd name="connsiteY2" fmla="*/ 1443514 h 1628775"/>
                <a:gd name="connsiteX3" fmla="*/ 45256 w 2600325"/>
                <a:gd name="connsiteY3" fmla="*/ 21431 h 1628775"/>
                <a:gd name="connsiteX4" fmla="*/ 2580811 w 2600325"/>
                <a:gd name="connsiteY4" fmla="*/ 63341 h 1628775"/>
                <a:gd name="connsiteX5" fmla="*/ 2556998 w 2600325"/>
                <a:gd name="connsiteY5" fmla="*/ 1484471 h 1628775"/>
                <a:gd name="connsiteX6" fmla="*/ 2426506 w 2600325"/>
                <a:gd name="connsiteY6" fmla="*/ 1611154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00325" h="1628775">
                  <a:moveTo>
                    <a:pt x="2426506" y="1611154"/>
                  </a:moveTo>
                  <a:lnTo>
                    <a:pt x="148126" y="1574006"/>
                  </a:lnTo>
                  <a:cubicBezTo>
                    <a:pt x="76688" y="1573054"/>
                    <a:pt x="20491" y="1513999"/>
                    <a:pt x="21443" y="1443514"/>
                  </a:cubicBezTo>
                  <a:lnTo>
                    <a:pt x="45256" y="21431"/>
                  </a:lnTo>
                  <a:lnTo>
                    <a:pt x="2580811" y="63341"/>
                  </a:lnTo>
                  <a:lnTo>
                    <a:pt x="2556998" y="1484471"/>
                  </a:lnTo>
                  <a:cubicBezTo>
                    <a:pt x="2556046" y="1555909"/>
                    <a:pt x="2496991" y="1612106"/>
                    <a:pt x="2426506" y="1611154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64">
              <a:extLst>
                <a:ext uri="{FF2B5EF4-FFF2-40B4-BE49-F238E27FC236}">
                  <a16:creationId xmlns:a16="http://schemas.microsoft.com/office/drawing/2014/main" id="{B7EED3DF-DFE7-45F3-A76B-757298C1A4EC}"/>
                </a:ext>
              </a:extLst>
            </p:cNvPr>
            <p:cNvSpPr/>
            <p:nvPr/>
          </p:nvSpPr>
          <p:spPr>
            <a:xfrm>
              <a:off x="8715694" y="3996829"/>
              <a:ext cx="2809875" cy="333376"/>
            </a:xfrm>
            <a:custGeom>
              <a:avLst/>
              <a:gdLst>
                <a:gd name="connsiteX0" fmla="*/ 2669381 w 2809875"/>
                <a:gd name="connsiteY0" fmla="*/ 315754 h 333375"/>
                <a:gd name="connsiteX1" fmla="*/ 133826 w 2809875"/>
                <a:gd name="connsiteY1" fmla="*/ 273844 h 333375"/>
                <a:gd name="connsiteX2" fmla="*/ 21431 w 2809875"/>
                <a:gd name="connsiteY2" fmla="*/ 21431 h 333375"/>
                <a:gd name="connsiteX3" fmla="*/ 2789396 w 2809875"/>
                <a:gd name="connsiteY3" fmla="*/ 67151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333375">
                  <a:moveTo>
                    <a:pt x="2669381" y="315754"/>
                  </a:moveTo>
                  <a:lnTo>
                    <a:pt x="133826" y="273844"/>
                  </a:lnTo>
                  <a:lnTo>
                    <a:pt x="21431" y="21431"/>
                  </a:lnTo>
                  <a:lnTo>
                    <a:pt x="2789396" y="6715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65">
              <a:extLst>
                <a:ext uri="{FF2B5EF4-FFF2-40B4-BE49-F238E27FC236}">
                  <a16:creationId xmlns:a16="http://schemas.microsoft.com/office/drawing/2014/main" id="{55515AC9-CBE1-40C7-9717-914ED417F53C}"/>
                </a:ext>
              </a:extLst>
            </p:cNvPr>
            <p:cNvSpPr/>
            <p:nvPr/>
          </p:nvSpPr>
          <p:spPr>
            <a:xfrm>
              <a:off x="8715692" y="3926823"/>
              <a:ext cx="2809875" cy="152401"/>
            </a:xfrm>
            <a:custGeom>
              <a:avLst/>
              <a:gdLst>
                <a:gd name="connsiteX0" fmla="*/ 2654141 w 2809875"/>
                <a:gd name="connsiteY0" fmla="*/ 62862 h 152400"/>
                <a:gd name="connsiteX1" fmla="*/ 161449 w 2809875"/>
                <a:gd name="connsiteY1" fmla="*/ 21904 h 152400"/>
                <a:gd name="connsiteX2" fmla="*/ 21431 w 2809875"/>
                <a:gd name="connsiteY2" fmla="*/ 91437 h 152400"/>
                <a:gd name="connsiteX3" fmla="*/ 21431 w 2809875"/>
                <a:gd name="connsiteY3" fmla="*/ 91437 h 152400"/>
                <a:gd name="connsiteX4" fmla="*/ 2789396 w 2809875"/>
                <a:gd name="connsiteY4" fmla="*/ 137157 h 152400"/>
                <a:gd name="connsiteX5" fmla="*/ 2789396 w 2809875"/>
                <a:gd name="connsiteY5" fmla="*/ 137157 h 152400"/>
                <a:gd name="connsiteX6" fmla="*/ 2654141 w 2809875"/>
                <a:gd name="connsiteY6" fmla="*/ 6286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75" h="152400">
                  <a:moveTo>
                    <a:pt x="2654141" y="62862"/>
                  </a:moveTo>
                  <a:lnTo>
                    <a:pt x="161449" y="21904"/>
                  </a:lnTo>
                  <a:cubicBezTo>
                    <a:pt x="85249" y="20952"/>
                    <a:pt x="22384" y="15237"/>
                    <a:pt x="21431" y="91437"/>
                  </a:cubicBezTo>
                  <a:lnTo>
                    <a:pt x="21431" y="91437"/>
                  </a:lnTo>
                  <a:lnTo>
                    <a:pt x="2789396" y="137157"/>
                  </a:lnTo>
                  <a:lnTo>
                    <a:pt x="2789396" y="137157"/>
                  </a:lnTo>
                  <a:cubicBezTo>
                    <a:pt x="2791301" y="60957"/>
                    <a:pt x="2730341" y="64767"/>
                    <a:pt x="2654141" y="62862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66">
              <a:extLst>
                <a:ext uri="{FF2B5EF4-FFF2-40B4-BE49-F238E27FC236}">
                  <a16:creationId xmlns:a16="http://schemas.microsoft.com/office/drawing/2014/main" id="{9C88B788-475E-4D77-833F-DB67B906A7A7}"/>
                </a:ext>
              </a:extLst>
            </p:cNvPr>
            <p:cNvSpPr/>
            <p:nvPr/>
          </p:nvSpPr>
          <p:spPr>
            <a:xfrm>
              <a:off x="9748203" y="5393197"/>
              <a:ext cx="695326" cy="352425"/>
            </a:xfrm>
            <a:custGeom>
              <a:avLst/>
              <a:gdLst>
                <a:gd name="connsiteX0" fmla="*/ 629126 w 695325"/>
                <a:gd name="connsiteY0" fmla="*/ 30956 h 352425"/>
                <a:gd name="connsiteX1" fmla="*/ 71914 w 695325"/>
                <a:gd name="connsiteY1" fmla="*/ 21431 h 352425"/>
                <a:gd name="connsiteX2" fmla="*/ 25241 w 695325"/>
                <a:gd name="connsiteY2" fmla="*/ 67151 h 352425"/>
                <a:gd name="connsiteX3" fmla="*/ 21431 w 695325"/>
                <a:gd name="connsiteY3" fmla="*/ 280511 h 352425"/>
                <a:gd name="connsiteX4" fmla="*/ 67151 w 695325"/>
                <a:gd name="connsiteY4" fmla="*/ 327184 h 352425"/>
                <a:gd name="connsiteX5" fmla="*/ 624364 w 695325"/>
                <a:gd name="connsiteY5" fmla="*/ 336709 h 352425"/>
                <a:gd name="connsiteX6" fmla="*/ 671036 w 695325"/>
                <a:gd name="connsiteY6" fmla="*/ 290989 h 352425"/>
                <a:gd name="connsiteX7" fmla="*/ 674846 w 695325"/>
                <a:gd name="connsiteY7" fmla="*/ 77629 h 352425"/>
                <a:gd name="connsiteX8" fmla="*/ 629126 w 695325"/>
                <a:gd name="connsiteY8" fmla="*/ 3095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5325" h="352425">
                  <a:moveTo>
                    <a:pt x="629126" y="30956"/>
                  </a:moveTo>
                  <a:lnTo>
                    <a:pt x="71914" y="21431"/>
                  </a:lnTo>
                  <a:cubicBezTo>
                    <a:pt x="46196" y="21431"/>
                    <a:pt x="25241" y="41434"/>
                    <a:pt x="25241" y="67151"/>
                  </a:cubicBezTo>
                  <a:lnTo>
                    <a:pt x="21431" y="280511"/>
                  </a:lnTo>
                  <a:cubicBezTo>
                    <a:pt x="21431" y="306229"/>
                    <a:pt x="41434" y="327184"/>
                    <a:pt x="67151" y="327184"/>
                  </a:cubicBezTo>
                  <a:lnTo>
                    <a:pt x="624364" y="336709"/>
                  </a:lnTo>
                  <a:cubicBezTo>
                    <a:pt x="650081" y="336709"/>
                    <a:pt x="671036" y="316706"/>
                    <a:pt x="671036" y="290989"/>
                  </a:cubicBezTo>
                  <a:lnTo>
                    <a:pt x="674846" y="77629"/>
                  </a:lnTo>
                  <a:cubicBezTo>
                    <a:pt x="674846" y="52864"/>
                    <a:pt x="654844" y="31909"/>
                    <a:pt x="629126" y="30956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67">
              <a:extLst>
                <a:ext uri="{FF2B5EF4-FFF2-40B4-BE49-F238E27FC236}">
                  <a16:creationId xmlns:a16="http://schemas.microsoft.com/office/drawing/2014/main" id="{219BD8C7-1B33-4303-B8F5-2ABF27DC09DE}"/>
                </a:ext>
              </a:extLst>
            </p:cNvPr>
            <p:cNvSpPr/>
            <p:nvPr/>
          </p:nvSpPr>
          <p:spPr>
            <a:xfrm>
              <a:off x="8701401" y="3712029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68">
              <a:extLst>
                <a:ext uri="{FF2B5EF4-FFF2-40B4-BE49-F238E27FC236}">
                  <a16:creationId xmlns:a16="http://schemas.microsoft.com/office/drawing/2014/main" id="{5FEF73C8-E44B-4C37-B3C6-99CFB9936171}"/>
                </a:ext>
              </a:extLst>
            </p:cNvPr>
            <p:cNvSpPr/>
            <p:nvPr/>
          </p:nvSpPr>
          <p:spPr>
            <a:xfrm>
              <a:off x="8701402" y="3712030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69">
              <a:extLst>
                <a:ext uri="{FF2B5EF4-FFF2-40B4-BE49-F238E27FC236}">
                  <a16:creationId xmlns:a16="http://schemas.microsoft.com/office/drawing/2014/main" id="{7EE03DC8-3F4E-4471-8BBF-04C3DA732C48}"/>
                </a:ext>
              </a:extLst>
            </p:cNvPr>
            <p:cNvSpPr/>
            <p:nvPr/>
          </p:nvSpPr>
          <p:spPr>
            <a:xfrm>
              <a:off x="9054777" y="517126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70">
              <a:extLst>
                <a:ext uri="{FF2B5EF4-FFF2-40B4-BE49-F238E27FC236}">
                  <a16:creationId xmlns:a16="http://schemas.microsoft.com/office/drawing/2014/main" id="{795551C8-7E22-4DE4-B424-B141F6199E0F}"/>
                </a:ext>
              </a:extLst>
            </p:cNvPr>
            <p:cNvSpPr/>
            <p:nvPr/>
          </p:nvSpPr>
          <p:spPr>
            <a:xfrm>
              <a:off x="9271946" y="517507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71">
              <a:extLst>
                <a:ext uri="{FF2B5EF4-FFF2-40B4-BE49-F238E27FC236}">
                  <a16:creationId xmlns:a16="http://schemas.microsoft.com/office/drawing/2014/main" id="{AD7CC547-CDC2-4DC5-B94F-D1D43236D44E}"/>
                </a:ext>
              </a:extLst>
            </p:cNvPr>
            <p:cNvSpPr/>
            <p:nvPr/>
          </p:nvSpPr>
          <p:spPr>
            <a:xfrm>
              <a:off x="9488163" y="5177930"/>
              <a:ext cx="1019175" cy="152401"/>
            </a:xfrm>
            <a:custGeom>
              <a:avLst/>
              <a:gdLst>
                <a:gd name="connsiteX0" fmla="*/ 876776 w 1019175"/>
                <a:gd name="connsiteY0" fmla="*/ 21431 h 152400"/>
                <a:gd name="connsiteX1" fmla="*/ 10001 w 1019175"/>
                <a:gd name="connsiteY1" fmla="*/ 7144 h 152400"/>
                <a:gd name="connsiteX2" fmla="*/ 7144 w 1019175"/>
                <a:gd name="connsiteY2" fmla="*/ 134779 h 152400"/>
                <a:gd name="connsiteX3" fmla="*/ 874871 w 1019175"/>
                <a:gd name="connsiteY3" fmla="*/ 149066 h 152400"/>
                <a:gd name="connsiteX4" fmla="*/ 1011079 w 1019175"/>
                <a:gd name="connsiteY4" fmla="*/ 151924 h 152400"/>
                <a:gd name="connsiteX5" fmla="*/ 1013936 w 1019175"/>
                <a:gd name="connsiteY5" fmla="*/ 2428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9175" h="152400">
                  <a:moveTo>
                    <a:pt x="876776" y="21431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874871" y="149066"/>
                  </a:lnTo>
                  <a:lnTo>
                    <a:pt x="1011079" y="151924"/>
                  </a:lnTo>
                  <a:lnTo>
                    <a:pt x="1013936" y="242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72">
              <a:extLst>
                <a:ext uri="{FF2B5EF4-FFF2-40B4-BE49-F238E27FC236}">
                  <a16:creationId xmlns:a16="http://schemas.microsoft.com/office/drawing/2014/main" id="{81E0B291-AD0E-4214-9A66-0EB392088F8E}"/>
                </a:ext>
              </a:extLst>
            </p:cNvPr>
            <p:cNvSpPr/>
            <p:nvPr/>
          </p:nvSpPr>
          <p:spPr>
            <a:xfrm>
              <a:off x="10572108" y="5196030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73">
              <a:extLst>
                <a:ext uri="{FF2B5EF4-FFF2-40B4-BE49-F238E27FC236}">
                  <a16:creationId xmlns:a16="http://schemas.microsoft.com/office/drawing/2014/main" id="{9D6D4B35-E4BD-4C88-87CE-2655227BE3B1}"/>
                </a:ext>
              </a:extLst>
            </p:cNvPr>
            <p:cNvSpPr/>
            <p:nvPr/>
          </p:nvSpPr>
          <p:spPr>
            <a:xfrm>
              <a:off x="10789278" y="519983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74">
              <a:extLst>
                <a:ext uri="{FF2B5EF4-FFF2-40B4-BE49-F238E27FC236}">
                  <a16:creationId xmlns:a16="http://schemas.microsoft.com/office/drawing/2014/main" id="{669C9881-0B31-4833-8F8D-4FB5A3B5DD27}"/>
                </a:ext>
              </a:extLst>
            </p:cNvPr>
            <p:cNvSpPr/>
            <p:nvPr/>
          </p:nvSpPr>
          <p:spPr>
            <a:xfrm>
              <a:off x="9058590" y="4976000"/>
              <a:ext cx="361951" cy="142875"/>
            </a:xfrm>
            <a:custGeom>
              <a:avLst/>
              <a:gdLst>
                <a:gd name="connsiteX0" fmla="*/ 226219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7636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6219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7636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75">
              <a:extLst>
                <a:ext uri="{FF2B5EF4-FFF2-40B4-BE49-F238E27FC236}">
                  <a16:creationId xmlns:a16="http://schemas.microsoft.com/office/drawing/2014/main" id="{7FEA119B-A51F-43A1-A456-CEAD651FDD3A}"/>
                </a:ext>
              </a:extLst>
            </p:cNvPr>
            <p:cNvSpPr/>
            <p:nvPr/>
          </p:nvSpPr>
          <p:spPr>
            <a:xfrm>
              <a:off x="9491803" y="4982509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76">
              <a:extLst>
                <a:ext uri="{FF2B5EF4-FFF2-40B4-BE49-F238E27FC236}">
                  <a16:creationId xmlns:a16="http://schemas.microsoft.com/office/drawing/2014/main" id="{8BE5B37B-BB64-425B-B275-57417365B8F5}"/>
                </a:ext>
              </a:extLst>
            </p:cNvPr>
            <p:cNvSpPr/>
            <p:nvPr/>
          </p:nvSpPr>
          <p:spPr>
            <a:xfrm>
              <a:off x="9708195" y="498647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77">
              <a:extLst>
                <a:ext uri="{FF2B5EF4-FFF2-40B4-BE49-F238E27FC236}">
                  <a16:creationId xmlns:a16="http://schemas.microsoft.com/office/drawing/2014/main" id="{C8F0297B-492E-4DB7-AD20-8767018DC9BB}"/>
                </a:ext>
              </a:extLst>
            </p:cNvPr>
            <p:cNvSpPr/>
            <p:nvPr/>
          </p:nvSpPr>
          <p:spPr>
            <a:xfrm>
              <a:off x="9925364" y="499028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78">
              <a:extLst>
                <a:ext uri="{FF2B5EF4-FFF2-40B4-BE49-F238E27FC236}">
                  <a16:creationId xmlns:a16="http://schemas.microsoft.com/office/drawing/2014/main" id="{96479436-64F5-4050-9683-3CC7472586E3}"/>
                </a:ext>
              </a:extLst>
            </p:cNvPr>
            <p:cNvSpPr/>
            <p:nvPr/>
          </p:nvSpPr>
          <p:spPr>
            <a:xfrm>
              <a:off x="10792140" y="500457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79">
              <a:extLst>
                <a:ext uri="{FF2B5EF4-FFF2-40B4-BE49-F238E27FC236}">
                  <a16:creationId xmlns:a16="http://schemas.microsoft.com/office/drawing/2014/main" id="{BE89C7BA-7E72-4ED6-A79D-E9C671A45A85}"/>
                </a:ext>
              </a:extLst>
            </p:cNvPr>
            <p:cNvSpPr/>
            <p:nvPr/>
          </p:nvSpPr>
          <p:spPr>
            <a:xfrm>
              <a:off x="9061449" y="478073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80">
              <a:extLst>
                <a:ext uri="{FF2B5EF4-FFF2-40B4-BE49-F238E27FC236}">
                  <a16:creationId xmlns:a16="http://schemas.microsoft.com/office/drawing/2014/main" id="{02F4E830-3ED4-47DF-97F0-8F0EDE05F315}"/>
                </a:ext>
              </a:extLst>
            </p:cNvPr>
            <p:cNvSpPr/>
            <p:nvPr/>
          </p:nvSpPr>
          <p:spPr>
            <a:xfrm>
              <a:off x="9278618" y="478359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81">
              <a:extLst>
                <a:ext uri="{FF2B5EF4-FFF2-40B4-BE49-F238E27FC236}">
                  <a16:creationId xmlns:a16="http://schemas.microsoft.com/office/drawing/2014/main" id="{6C8F421F-C9BC-4E81-A13B-8452EB8727EC}"/>
                </a:ext>
              </a:extLst>
            </p:cNvPr>
            <p:cNvSpPr/>
            <p:nvPr/>
          </p:nvSpPr>
          <p:spPr>
            <a:xfrm>
              <a:off x="9494657" y="4787230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82">
              <a:extLst>
                <a:ext uri="{FF2B5EF4-FFF2-40B4-BE49-F238E27FC236}">
                  <a16:creationId xmlns:a16="http://schemas.microsoft.com/office/drawing/2014/main" id="{3E782B66-BBAC-4CBB-B479-95FCEBCB9928}"/>
                </a:ext>
              </a:extLst>
            </p:cNvPr>
            <p:cNvSpPr/>
            <p:nvPr/>
          </p:nvSpPr>
          <p:spPr>
            <a:xfrm>
              <a:off x="9712005" y="479121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83">
              <a:extLst>
                <a:ext uri="{FF2B5EF4-FFF2-40B4-BE49-F238E27FC236}">
                  <a16:creationId xmlns:a16="http://schemas.microsoft.com/office/drawing/2014/main" id="{734F1337-074E-4E78-B762-B4E5C00A3A3E}"/>
                </a:ext>
              </a:extLst>
            </p:cNvPr>
            <p:cNvSpPr/>
            <p:nvPr/>
          </p:nvSpPr>
          <p:spPr>
            <a:xfrm>
              <a:off x="9928224" y="47950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84">
              <a:extLst>
                <a:ext uri="{FF2B5EF4-FFF2-40B4-BE49-F238E27FC236}">
                  <a16:creationId xmlns:a16="http://schemas.microsoft.com/office/drawing/2014/main" id="{B29750D6-EF7D-4CB6-B3D3-FA9BAF30AF7F}"/>
                </a:ext>
              </a:extLst>
            </p:cNvPr>
            <p:cNvSpPr/>
            <p:nvPr/>
          </p:nvSpPr>
          <p:spPr>
            <a:xfrm>
              <a:off x="10145393" y="479788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85">
              <a:extLst>
                <a:ext uri="{FF2B5EF4-FFF2-40B4-BE49-F238E27FC236}">
                  <a16:creationId xmlns:a16="http://schemas.microsoft.com/office/drawing/2014/main" id="{8DD8A82B-D19C-45C9-99BD-5501E0A028F4}"/>
                </a:ext>
              </a:extLst>
            </p:cNvPr>
            <p:cNvSpPr/>
            <p:nvPr/>
          </p:nvSpPr>
          <p:spPr>
            <a:xfrm>
              <a:off x="10141583" y="4801690"/>
              <a:ext cx="371474" cy="333376"/>
            </a:xfrm>
            <a:custGeom>
              <a:avLst/>
              <a:gdLst>
                <a:gd name="connsiteX0" fmla="*/ 230029 w 371475"/>
                <a:gd name="connsiteY0" fmla="*/ 7144 h 333375"/>
                <a:gd name="connsiteX1" fmla="*/ 226219 w 371475"/>
                <a:gd name="connsiteY1" fmla="*/ 202406 h 333375"/>
                <a:gd name="connsiteX2" fmla="*/ 136684 w 371475"/>
                <a:gd name="connsiteY2" fmla="*/ 201454 h 333375"/>
                <a:gd name="connsiteX3" fmla="*/ 10001 w 371475"/>
                <a:gd name="connsiteY3" fmla="*/ 198596 h 333375"/>
                <a:gd name="connsiteX4" fmla="*/ 7144 w 371475"/>
                <a:gd name="connsiteY4" fmla="*/ 326231 h 333375"/>
                <a:gd name="connsiteX5" fmla="*/ 134779 w 371475"/>
                <a:gd name="connsiteY5" fmla="*/ 329089 h 333375"/>
                <a:gd name="connsiteX6" fmla="*/ 224314 w 371475"/>
                <a:gd name="connsiteY6" fmla="*/ 330041 h 333375"/>
                <a:gd name="connsiteX7" fmla="*/ 361474 w 371475"/>
                <a:gd name="connsiteY7" fmla="*/ 331946 h 333375"/>
                <a:gd name="connsiteX8" fmla="*/ 363379 w 371475"/>
                <a:gd name="connsiteY8" fmla="*/ 204311 h 333375"/>
                <a:gd name="connsiteX9" fmla="*/ 366236 w 371475"/>
                <a:gd name="connsiteY9" fmla="*/ 904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475" h="333375">
                  <a:moveTo>
                    <a:pt x="230029" y="7144"/>
                  </a:moveTo>
                  <a:lnTo>
                    <a:pt x="226219" y="202406"/>
                  </a:lnTo>
                  <a:lnTo>
                    <a:pt x="136684" y="201454"/>
                  </a:lnTo>
                  <a:lnTo>
                    <a:pt x="10001" y="198596"/>
                  </a:lnTo>
                  <a:lnTo>
                    <a:pt x="7144" y="326231"/>
                  </a:lnTo>
                  <a:lnTo>
                    <a:pt x="134779" y="329089"/>
                  </a:lnTo>
                  <a:lnTo>
                    <a:pt x="224314" y="330041"/>
                  </a:lnTo>
                  <a:lnTo>
                    <a:pt x="361474" y="331946"/>
                  </a:lnTo>
                  <a:lnTo>
                    <a:pt x="363379" y="204311"/>
                  </a:lnTo>
                  <a:lnTo>
                    <a:pt x="366236" y="904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86">
              <a:extLst>
                <a:ext uri="{FF2B5EF4-FFF2-40B4-BE49-F238E27FC236}">
                  <a16:creationId xmlns:a16="http://schemas.microsoft.com/office/drawing/2014/main" id="{08FAED94-E380-4CFC-AC78-B9828FBDE177}"/>
                </a:ext>
              </a:extLst>
            </p:cNvPr>
            <p:cNvSpPr/>
            <p:nvPr/>
          </p:nvSpPr>
          <p:spPr>
            <a:xfrm>
              <a:off x="9065259" y="4584522"/>
              <a:ext cx="361951" cy="142875"/>
            </a:xfrm>
            <a:custGeom>
              <a:avLst/>
              <a:gdLst>
                <a:gd name="connsiteX0" fmla="*/ 225266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8589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5266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8589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87">
              <a:extLst>
                <a:ext uri="{FF2B5EF4-FFF2-40B4-BE49-F238E27FC236}">
                  <a16:creationId xmlns:a16="http://schemas.microsoft.com/office/drawing/2014/main" id="{1160DAF4-48FB-49AC-9D3D-B738ED3FED88}"/>
                </a:ext>
              </a:extLst>
            </p:cNvPr>
            <p:cNvSpPr/>
            <p:nvPr/>
          </p:nvSpPr>
          <p:spPr>
            <a:xfrm>
              <a:off x="9498465" y="4591971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88">
              <a:extLst>
                <a:ext uri="{FF2B5EF4-FFF2-40B4-BE49-F238E27FC236}">
                  <a16:creationId xmlns:a16="http://schemas.microsoft.com/office/drawing/2014/main" id="{BC8FB183-E7F8-495E-9B1E-1D7E890B52FC}"/>
                </a:ext>
              </a:extLst>
            </p:cNvPr>
            <p:cNvSpPr/>
            <p:nvPr/>
          </p:nvSpPr>
          <p:spPr>
            <a:xfrm>
              <a:off x="9714865" y="459595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89">
              <a:extLst>
                <a:ext uri="{FF2B5EF4-FFF2-40B4-BE49-F238E27FC236}">
                  <a16:creationId xmlns:a16="http://schemas.microsoft.com/office/drawing/2014/main" id="{CA766DB7-FB8A-4D45-B09C-C9048DE93D4A}"/>
                </a:ext>
              </a:extLst>
            </p:cNvPr>
            <p:cNvSpPr/>
            <p:nvPr/>
          </p:nvSpPr>
          <p:spPr>
            <a:xfrm>
              <a:off x="9932034" y="459880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90">
              <a:extLst>
                <a:ext uri="{FF2B5EF4-FFF2-40B4-BE49-F238E27FC236}">
                  <a16:creationId xmlns:a16="http://schemas.microsoft.com/office/drawing/2014/main" id="{E145469F-5C8F-438A-8CED-CFB4A150DAEE}"/>
                </a:ext>
              </a:extLst>
            </p:cNvPr>
            <p:cNvSpPr/>
            <p:nvPr/>
          </p:nvSpPr>
          <p:spPr>
            <a:xfrm>
              <a:off x="10148250" y="460261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91">
              <a:extLst>
                <a:ext uri="{FF2B5EF4-FFF2-40B4-BE49-F238E27FC236}">
                  <a16:creationId xmlns:a16="http://schemas.microsoft.com/office/drawing/2014/main" id="{60DE5325-D8DA-4B55-996B-F283DF976BA5}"/>
                </a:ext>
              </a:extLst>
            </p:cNvPr>
            <p:cNvSpPr/>
            <p:nvPr/>
          </p:nvSpPr>
          <p:spPr>
            <a:xfrm>
              <a:off x="10365421" y="460642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92">
              <a:extLst>
                <a:ext uri="{FF2B5EF4-FFF2-40B4-BE49-F238E27FC236}">
                  <a16:creationId xmlns:a16="http://schemas.microsoft.com/office/drawing/2014/main" id="{1A6CDB50-F3A6-4EAA-BC63-76F55EB2E908}"/>
                </a:ext>
              </a:extLst>
            </p:cNvPr>
            <p:cNvSpPr/>
            <p:nvPr/>
          </p:nvSpPr>
          <p:spPr>
            <a:xfrm>
              <a:off x="10581638" y="461023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93">
              <a:extLst>
                <a:ext uri="{FF2B5EF4-FFF2-40B4-BE49-F238E27FC236}">
                  <a16:creationId xmlns:a16="http://schemas.microsoft.com/office/drawing/2014/main" id="{822ADE92-FAE4-468D-B909-046DC1FF28D5}"/>
                </a:ext>
              </a:extLst>
            </p:cNvPr>
            <p:cNvSpPr/>
            <p:nvPr/>
          </p:nvSpPr>
          <p:spPr>
            <a:xfrm>
              <a:off x="10798809" y="4613097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94">
              <a:extLst>
                <a:ext uri="{FF2B5EF4-FFF2-40B4-BE49-F238E27FC236}">
                  <a16:creationId xmlns:a16="http://schemas.microsoft.com/office/drawing/2014/main" id="{307DC61A-DEC7-4B4D-B735-66AAC7F7248B}"/>
                </a:ext>
              </a:extLst>
            </p:cNvPr>
            <p:cNvSpPr/>
            <p:nvPr/>
          </p:nvSpPr>
          <p:spPr>
            <a:xfrm>
              <a:off x="11015026" y="461690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95">
              <a:extLst>
                <a:ext uri="{FF2B5EF4-FFF2-40B4-BE49-F238E27FC236}">
                  <a16:creationId xmlns:a16="http://schemas.microsoft.com/office/drawing/2014/main" id="{226B4EF5-5DD6-430D-BDFF-50266509ECF5}"/>
                </a:ext>
              </a:extLst>
            </p:cNvPr>
            <p:cNvSpPr/>
            <p:nvPr/>
          </p:nvSpPr>
          <p:spPr>
            <a:xfrm>
              <a:off x="11005500" y="520650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96">
              <a:extLst>
                <a:ext uri="{FF2B5EF4-FFF2-40B4-BE49-F238E27FC236}">
                  <a16:creationId xmlns:a16="http://schemas.microsoft.com/office/drawing/2014/main" id="{641AD6CD-E8A7-42AE-AE25-19EEBDA5E721}"/>
                </a:ext>
              </a:extLst>
            </p:cNvPr>
            <p:cNvSpPr/>
            <p:nvPr/>
          </p:nvSpPr>
          <p:spPr>
            <a:xfrm>
              <a:off x="9068119" y="438925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97">
              <a:extLst>
                <a:ext uri="{FF2B5EF4-FFF2-40B4-BE49-F238E27FC236}">
                  <a16:creationId xmlns:a16="http://schemas.microsoft.com/office/drawing/2014/main" id="{0ADDDFC1-B385-42E7-9C80-A094FBE64F5B}"/>
                </a:ext>
              </a:extLst>
            </p:cNvPr>
            <p:cNvSpPr/>
            <p:nvPr/>
          </p:nvSpPr>
          <p:spPr>
            <a:xfrm>
              <a:off x="9284334" y="4393090"/>
              <a:ext cx="152401" cy="142876"/>
            </a:xfrm>
            <a:custGeom>
              <a:avLst/>
              <a:gdLst>
                <a:gd name="connsiteX0" fmla="*/ 147161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7161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98">
              <a:extLst>
                <a:ext uri="{FF2B5EF4-FFF2-40B4-BE49-F238E27FC236}">
                  <a16:creationId xmlns:a16="http://schemas.microsoft.com/office/drawing/2014/main" id="{0B7EFEEA-7363-42BB-B582-11C18DFF2D3F}"/>
                </a:ext>
              </a:extLst>
            </p:cNvPr>
            <p:cNvSpPr/>
            <p:nvPr/>
          </p:nvSpPr>
          <p:spPr>
            <a:xfrm>
              <a:off x="9501501" y="439688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99">
              <a:extLst>
                <a:ext uri="{FF2B5EF4-FFF2-40B4-BE49-F238E27FC236}">
                  <a16:creationId xmlns:a16="http://schemas.microsoft.com/office/drawing/2014/main" id="{E7C28D0C-9AF6-4062-8D9E-FEF1653EB4C7}"/>
                </a:ext>
              </a:extLst>
            </p:cNvPr>
            <p:cNvSpPr/>
            <p:nvPr/>
          </p:nvSpPr>
          <p:spPr>
            <a:xfrm>
              <a:off x="9718678" y="439971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200">
              <a:extLst>
                <a:ext uri="{FF2B5EF4-FFF2-40B4-BE49-F238E27FC236}">
                  <a16:creationId xmlns:a16="http://schemas.microsoft.com/office/drawing/2014/main" id="{878AF309-375A-4F03-9F82-DE55B192469A}"/>
                </a:ext>
              </a:extLst>
            </p:cNvPr>
            <p:cNvSpPr/>
            <p:nvPr/>
          </p:nvSpPr>
          <p:spPr>
            <a:xfrm>
              <a:off x="9934897" y="44035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201">
              <a:extLst>
                <a:ext uri="{FF2B5EF4-FFF2-40B4-BE49-F238E27FC236}">
                  <a16:creationId xmlns:a16="http://schemas.microsoft.com/office/drawing/2014/main" id="{64CBB6F6-9CAD-46B1-9A81-F5754B49C3C2}"/>
                </a:ext>
              </a:extLst>
            </p:cNvPr>
            <p:cNvSpPr/>
            <p:nvPr/>
          </p:nvSpPr>
          <p:spPr>
            <a:xfrm>
              <a:off x="10152067" y="4407357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202">
              <a:extLst>
                <a:ext uri="{FF2B5EF4-FFF2-40B4-BE49-F238E27FC236}">
                  <a16:creationId xmlns:a16="http://schemas.microsoft.com/office/drawing/2014/main" id="{DDED9528-637E-43B5-ACB1-7378CE911B02}"/>
                </a:ext>
              </a:extLst>
            </p:cNvPr>
            <p:cNvSpPr/>
            <p:nvPr/>
          </p:nvSpPr>
          <p:spPr>
            <a:xfrm>
              <a:off x="10368285" y="441114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: Shape 203">
              <a:extLst>
                <a:ext uri="{FF2B5EF4-FFF2-40B4-BE49-F238E27FC236}">
                  <a16:creationId xmlns:a16="http://schemas.microsoft.com/office/drawing/2014/main" id="{2FFCB99B-3D2D-4D52-8D2C-A6E373506361}"/>
                </a:ext>
              </a:extLst>
            </p:cNvPr>
            <p:cNvSpPr/>
            <p:nvPr/>
          </p:nvSpPr>
          <p:spPr>
            <a:xfrm>
              <a:off x="10585472" y="4414031"/>
              <a:ext cx="152401" cy="142876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: Shape 204">
              <a:extLst>
                <a:ext uri="{FF2B5EF4-FFF2-40B4-BE49-F238E27FC236}">
                  <a16:creationId xmlns:a16="http://schemas.microsoft.com/office/drawing/2014/main" id="{A5236CA3-4C99-44CD-BF10-4EA532DF8A69}"/>
                </a:ext>
              </a:extLst>
            </p:cNvPr>
            <p:cNvSpPr/>
            <p:nvPr/>
          </p:nvSpPr>
          <p:spPr>
            <a:xfrm>
              <a:off x="10801673" y="441782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: Shape 205">
              <a:extLst>
                <a:ext uri="{FF2B5EF4-FFF2-40B4-BE49-F238E27FC236}">
                  <a16:creationId xmlns:a16="http://schemas.microsoft.com/office/drawing/2014/main" id="{01F5A367-BC87-4455-A9D8-DE1F93D9D2A8}"/>
                </a:ext>
              </a:extLst>
            </p:cNvPr>
            <p:cNvSpPr/>
            <p:nvPr/>
          </p:nvSpPr>
          <p:spPr>
            <a:xfrm>
              <a:off x="11018838" y="442163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7" name="Group 142">
            <a:extLst>
              <a:ext uri="{FF2B5EF4-FFF2-40B4-BE49-F238E27FC236}">
                <a16:creationId xmlns:a16="http://schemas.microsoft.com/office/drawing/2014/main" id="{C9D54BBD-8E65-4ABC-A1A7-239068FE632A}"/>
              </a:ext>
            </a:extLst>
          </p:cNvPr>
          <p:cNvGrpSpPr/>
          <p:nvPr/>
        </p:nvGrpSpPr>
        <p:grpSpPr>
          <a:xfrm>
            <a:off x="8805922" y="3817449"/>
            <a:ext cx="3270554" cy="2585967"/>
            <a:chOff x="7338914" y="2546752"/>
            <a:chExt cx="4709648" cy="3723835"/>
          </a:xfrm>
        </p:grpSpPr>
        <p:grpSp>
          <p:nvGrpSpPr>
            <p:cNvPr id="148" name="Group 143">
              <a:extLst>
                <a:ext uri="{FF2B5EF4-FFF2-40B4-BE49-F238E27FC236}">
                  <a16:creationId xmlns:a16="http://schemas.microsoft.com/office/drawing/2014/main" id="{15190440-C487-438C-AFA5-98BCAC107D3B}"/>
                </a:ext>
              </a:extLst>
            </p:cNvPr>
            <p:cNvGrpSpPr/>
            <p:nvPr/>
          </p:nvGrpSpPr>
          <p:grpSpPr>
            <a:xfrm>
              <a:off x="7338914" y="2546752"/>
              <a:ext cx="4709648" cy="3723835"/>
              <a:chOff x="2228055" y="1971102"/>
              <a:chExt cx="4575969" cy="3618138"/>
            </a:xfrm>
          </p:grpSpPr>
          <p:sp>
            <p:nvSpPr>
              <p:cNvPr id="152" name="Freeform 18">
                <a:extLst>
                  <a:ext uri="{FF2B5EF4-FFF2-40B4-BE49-F238E27FC236}">
                    <a16:creationId xmlns:a16="http://schemas.microsoft.com/office/drawing/2014/main" id="{DE1E990F-9F50-4D3F-AE16-C220D80D4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28055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913381" y="1203"/>
                    </a:lnTo>
                    <a:lnTo>
                      <a:pt x="2053042" y="12022"/>
                    </a:lnTo>
                    <a:lnTo>
                      <a:pt x="2185723" y="30056"/>
                    </a:lnTo>
                    <a:lnTo>
                      <a:pt x="2312583" y="56506"/>
                    </a:lnTo>
                    <a:lnTo>
                      <a:pt x="2433624" y="88967"/>
                    </a:lnTo>
                    <a:lnTo>
                      <a:pt x="2545354" y="131046"/>
                    </a:lnTo>
                    <a:lnTo>
                      <a:pt x="2653593" y="176731"/>
                    </a:lnTo>
                    <a:lnTo>
                      <a:pt x="2752521" y="230833"/>
                    </a:lnTo>
                    <a:lnTo>
                      <a:pt x="2763561" y="238103"/>
                    </a:lnTo>
                    <a:lnTo>
                      <a:pt x="2764776" y="236609"/>
                    </a:lnTo>
                    <a:cubicBezTo>
                      <a:pt x="3318761" y="687035"/>
                      <a:pt x="3404939" y="1500322"/>
                      <a:pt x="2957653" y="2056846"/>
                    </a:cubicBezTo>
                    <a:lnTo>
                      <a:pt x="2794867" y="1926012"/>
                    </a:lnTo>
                    <a:cubicBezTo>
                      <a:pt x="3170184" y="1459033"/>
                      <a:pt x="3097872" y="776605"/>
                      <a:pt x="2633024" y="398652"/>
                    </a:cubicBezTo>
                    <a:lnTo>
                      <a:pt x="2635535" y="395564"/>
                    </a:lnTo>
                    <a:cubicBezTo>
                      <a:pt x="2458856" y="294299"/>
                      <a:pt x="2250796" y="159602"/>
                      <a:pt x="1912553" y="162771"/>
                    </a:cubicBezTo>
                    <a:cubicBezTo>
                      <a:pt x="1018501" y="171149"/>
                      <a:pt x="651082" y="745769"/>
                      <a:pt x="651082" y="1464934"/>
                    </a:cubicBezTo>
                    <a:cubicBezTo>
                      <a:pt x="651082" y="2065638"/>
                      <a:pt x="1045124" y="2571338"/>
                      <a:pt x="1581345" y="2720212"/>
                    </a:cubicBezTo>
                    <a:cubicBezTo>
                      <a:pt x="2189761" y="2865156"/>
                      <a:pt x="2916596" y="3085457"/>
                      <a:pt x="3019039" y="3381117"/>
                    </a:cubicBezTo>
                    <a:lnTo>
                      <a:pt x="3030682" y="3420409"/>
                    </a:lnTo>
                    <a:lnTo>
                      <a:pt x="3049304" y="3486532"/>
                    </a:lnTo>
                    <a:lnTo>
                      <a:pt x="3067926" y="3553859"/>
                    </a:lnTo>
                    <a:lnTo>
                      <a:pt x="3088874" y="3615173"/>
                    </a:lnTo>
                    <a:lnTo>
                      <a:pt x="3090086" y="3618138"/>
                    </a:lnTo>
                    <a:lnTo>
                      <a:pt x="1487028" y="3618138"/>
                    </a:lnTo>
                    <a:lnTo>
                      <a:pt x="1482754" y="3594736"/>
                    </a:lnTo>
                    <a:lnTo>
                      <a:pt x="1471115" y="3529813"/>
                    </a:lnTo>
                    <a:lnTo>
                      <a:pt x="1458312" y="3466094"/>
                    </a:lnTo>
                    <a:lnTo>
                      <a:pt x="1443182" y="3404780"/>
                    </a:lnTo>
                    <a:lnTo>
                      <a:pt x="1428052" y="3345869"/>
                    </a:lnTo>
                    <a:lnTo>
                      <a:pt x="1409430" y="3294173"/>
                    </a:lnTo>
                    <a:lnTo>
                      <a:pt x="1389645" y="3249689"/>
                    </a:lnTo>
                    <a:lnTo>
                      <a:pt x="1368696" y="3214824"/>
                    </a:lnTo>
                    <a:lnTo>
                      <a:pt x="1345419" y="3193183"/>
                    </a:lnTo>
                    <a:lnTo>
                      <a:pt x="1319814" y="3182363"/>
                    </a:lnTo>
                    <a:lnTo>
                      <a:pt x="1290717" y="3177554"/>
                    </a:lnTo>
                    <a:lnTo>
                      <a:pt x="1256965" y="3179958"/>
                    </a:lnTo>
                    <a:lnTo>
                      <a:pt x="1223213" y="3184767"/>
                    </a:lnTo>
                    <a:lnTo>
                      <a:pt x="1191790" y="3193183"/>
                    </a:lnTo>
                    <a:lnTo>
                      <a:pt x="1161529" y="3201598"/>
                    </a:lnTo>
                    <a:lnTo>
                      <a:pt x="1133597" y="3210015"/>
                    </a:lnTo>
                    <a:lnTo>
                      <a:pt x="1112647" y="3217228"/>
                    </a:lnTo>
                    <a:lnTo>
                      <a:pt x="1062602" y="3234059"/>
                    </a:lnTo>
                    <a:lnTo>
                      <a:pt x="1005573" y="3249689"/>
                    </a:lnTo>
                    <a:lnTo>
                      <a:pt x="941560" y="3262914"/>
                    </a:lnTo>
                    <a:lnTo>
                      <a:pt x="874056" y="3271330"/>
                    </a:lnTo>
                    <a:lnTo>
                      <a:pt x="806552" y="3278543"/>
                    </a:lnTo>
                    <a:lnTo>
                      <a:pt x="737886" y="3280948"/>
                    </a:lnTo>
                    <a:lnTo>
                      <a:pt x="672709" y="3276139"/>
                    </a:lnTo>
                    <a:lnTo>
                      <a:pt x="611025" y="3265318"/>
                    </a:lnTo>
                    <a:lnTo>
                      <a:pt x="577273" y="3256902"/>
                    </a:lnTo>
                    <a:lnTo>
                      <a:pt x="543521" y="3241274"/>
                    </a:lnTo>
                    <a:lnTo>
                      <a:pt x="509769" y="3223240"/>
                    </a:lnTo>
                    <a:lnTo>
                      <a:pt x="480674" y="3201598"/>
                    </a:lnTo>
                    <a:lnTo>
                      <a:pt x="450413" y="3175149"/>
                    </a:lnTo>
                    <a:lnTo>
                      <a:pt x="427136" y="3147498"/>
                    </a:lnTo>
                    <a:lnTo>
                      <a:pt x="410841" y="3112633"/>
                    </a:lnTo>
                    <a:lnTo>
                      <a:pt x="398039" y="3072958"/>
                    </a:lnTo>
                    <a:lnTo>
                      <a:pt x="393384" y="3029676"/>
                    </a:lnTo>
                    <a:lnTo>
                      <a:pt x="398039" y="2981586"/>
                    </a:lnTo>
                    <a:lnTo>
                      <a:pt x="403859" y="2947924"/>
                    </a:lnTo>
                    <a:lnTo>
                      <a:pt x="412006" y="2910653"/>
                    </a:lnTo>
                    <a:lnTo>
                      <a:pt x="421316" y="2872182"/>
                    </a:lnTo>
                    <a:lnTo>
                      <a:pt x="424808" y="2834911"/>
                    </a:lnTo>
                    <a:lnTo>
                      <a:pt x="424808" y="2795237"/>
                    </a:lnTo>
                    <a:lnTo>
                      <a:pt x="414333" y="2760372"/>
                    </a:lnTo>
                    <a:lnTo>
                      <a:pt x="403859" y="2741136"/>
                    </a:lnTo>
                    <a:lnTo>
                      <a:pt x="385236" y="2723102"/>
                    </a:lnTo>
                    <a:lnTo>
                      <a:pt x="365452" y="2709877"/>
                    </a:lnTo>
                    <a:lnTo>
                      <a:pt x="344502" y="2699057"/>
                    </a:lnTo>
                    <a:lnTo>
                      <a:pt x="323552" y="2683427"/>
                    </a:lnTo>
                    <a:lnTo>
                      <a:pt x="307259" y="2666596"/>
                    </a:lnTo>
                    <a:lnTo>
                      <a:pt x="294455" y="2644956"/>
                    </a:lnTo>
                    <a:lnTo>
                      <a:pt x="289800" y="2620911"/>
                    </a:lnTo>
                    <a:lnTo>
                      <a:pt x="292128" y="2596866"/>
                    </a:lnTo>
                    <a:lnTo>
                      <a:pt x="300275" y="2574023"/>
                    </a:lnTo>
                    <a:lnTo>
                      <a:pt x="310750" y="2554786"/>
                    </a:lnTo>
                    <a:lnTo>
                      <a:pt x="317733" y="2535551"/>
                    </a:lnTo>
                    <a:lnTo>
                      <a:pt x="283982" y="2511505"/>
                    </a:lnTo>
                    <a:lnTo>
                      <a:pt x="260703" y="2487461"/>
                    </a:lnTo>
                    <a:lnTo>
                      <a:pt x="247901" y="2463416"/>
                    </a:lnTo>
                    <a:lnTo>
                      <a:pt x="245574" y="2436966"/>
                    </a:lnTo>
                    <a:lnTo>
                      <a:pt x="249066" y="2412922"/>
                    </a:lnTo>
                    <a:lnTo>
                      <a:pt x="258376" y="2386471"/>
                    </a:lnTo>
                    <a:lnTo>
                      <a:pt x="271178" y="2360023"/>
                    </a:lnTo>
                    <a:lnTo>
                      <a:pt x="285145" y="2333572"/>
                    </a:lnTo>
                    <a:lnTo>
                      <a:pt x="297948" y="2305921"/>
                    </a:lnTo>
                    <a:lnTo>
                      <a:pt x="310750" y="2279471"/>
                    </a:lnTo>
                    <a:lnTo>
                      <a:pt x="317733" y="2250617"/>
                    </a:lnTo>
                    <a:lnTo>
                      <a:pt x="294455" y="2228976"/>
                    </a:lnTo>
                    <a:lnTo>
                      <a:pt x="261868" y="2212145"/>
                    </a:lnTo>
                    <a:lnTo>
                      <a:pt x="225789" y="2196515"/>
                    </a:lnTo>
                    <a:lnTo>
                      <a:pt x="188545" y="2183290"/>
                    </a:lnTo>
                    <a:lnTo>
                      <a:pt x="150138" y="2170066"/>
                    </a:lnTo>
                    <a:lnTo>
                      <a:pt x="111731" y="2156841"/>
                    </a:lnTo>
                    <a:lnTo>
                      <a:pt x="75651" y="2141212"/>
                    </a:lnTo>
                    <a:lnTo>
                      <a:pt x="46554" y="2124381"/>
                    </a:lnTo>
                    <a:lnTo>
                      <a:pt x="20950" y="2100335"/>
                    </a:lnTo>
                    <a:lnTo>
                      <a:pt x="5820" y="2071482"/>
                    </a:lnTo>
                    <a:lnTo>
                      <a:pt x="0" y="2041425"/>
                    </a:lnTo>
                    <a:lnTo>
                      <a:pt x="4656" y="2012571"/>
                    </a:lnTo>
                    <a:lnTo>
                      <a:pt x="15130" y="1986122"/>
                    </a:lnTo>
                    <a:lnTo>
                      <a:pt x="31424" y="1964481"/>
                    </a:lnTo>
                    <a:lnTo>
                      <a:pt x="51209" y="1942841"/>
                    </a:lnTo>
                    <a:lnTo>
                      <a:pt x="69831" y="1924807"/>
                    </a:lnTo>
                    <a:lnTo>
                      <a:pt x="84961" y="1910380"/>
                    </a:lnTo>
                    <a:lnTo>
                      <a:pt x="129188" y="1857481"/>
                    </a:lnTo>
                    <a:lnTo>
                      <a:pt x="175742" y="1809391"/>
                    </a:lnTo>
                    <a:lnTo>
                      <a:pt x="222297" y="1761301"/>
                    </a:lnTo>
                    <a:lnTo>
                      <a:pt x="266523" y="1708402"/>
                    </a:lnTo>
                    <a:lnTo>
                      <a:pt x="308423" y="1656704"/>
                    </a:lnTo>
                    <a:lnTo>
                      <a:pt x="346829" y="1597795"/>
                    </a:lnTo>
                    <a:lnTo>
                      <a:pt x="378254" y="1534075"/>
                    </a:lnTo>
                    <a:lnTo>
                      <a:pt x="395711" y="1481176"/>
                    </a:lnTo>
                    <a:lnTo>
                      <a:pt x="401531" y="1429479"/>
                    </a:lnTo>
                    <a:lnTo>
                      <a:pt x="401531" y="1374175"/>
                    </a:lnTo>
                    <a:cubicBezTo>
                      <a:pt x="401143" y="1354538"/>
                      <a:pt x="400754" y="1334901"/>
                      <a:pt x="400367" y="1315264"/>
                    </a:cubicBezTo>
                    <a:lnTo>
                      <a:pt x="398039" y="1256355"/>
                    </a:lnTo>
                    <a:lnTo>
                      <a:pt x="400367" y="1192635"/>
                    </a:lnTo>
                    <a:lnTo>
                      <a:pt x="406186" y="1125309"/>
                    </a:lnTo>
                    <a:lnTo>
                      <a:pt x="471362" y="847589"/>
                    </a:lnTo>
                    <a:lnTo>
                      <a:pt x="512097" y="746600"/>
                    </a:lnTo>
                    <a:lnTo>
                      <a:pt x="560979" y="652824"/>
                    </a:lnTo>
                    <a:lnTo>
                      <a:pt x="618008" y="565059"/>
                    </a:lnTo>
                    <a:lnTo>
                      <a:pt x="683184" y="482103"/>
                    </a:lnTo>
                    <a:lnTo>
                      <a:pt x="755343" y="406361"/>
                    </a:lnTo>
                    <a:lnTo>
                      <a:pt x="833322" y="336631"/>
                    </a:lnTo>
                    <a:lnTo>
                      <a:pt x="918283" y="272912"/>
                    </a:lnTo>
                    <a:lnTo>
                      <a:pt x="1006736" y="216405"/>
                    </a:lnTo>
                    <a:lnTo>
                      <a:pt x="1102172" y="165911"/>
                    </a:lnTo>
                    <a:lnTo>
                      <a:pt x="1199936" y="123832"/>
                    </a:lnTo>
                    <a:lnTo>
                      <a:pt x="1298864" y="86563"/>
                    </a:lnTo>
                    <a:lnTo>
                      <a:pt x="1631727" y="1082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  <p:grpSp>
            <p:nvGrpSpPr>
              <p:cNvPr id="153" name="Group 148">
                <a:extLst>
                  <a:ext uri="{FF2B5EF4-FFF2-40B4-BE49-F238E27FC236}">
                    <a16:creationId xmlns:a16="http://schemas.microsoft.com/office/drawing/2014/main" id="{03999E4B-4C68-454A-ACCF-283DC3B51B2F}"/>
                  </a:ext>
                </a:extLst>
              </p:cNvPr>
              <p:cNvGrpSpPr/>
              <p:nvPr/>
            </p:nvGrpSpPr>
            <p:grpSpPr>
              <a:xfrm>
                <a:off x="4023554" y="4019367"/>
                <a:ext cx="1008112" cy="734938"/>
                <a:chOff x="3509379" y="4293096"/>
                <a:chExt cx="1008112" cy="734938"/>
              </a:xfrm>
            </p:grpSpPr>
            <p:sp>
              <p:nvSpPr>
                <p:cNvPr id="155" name="Rounded Rectangle 10">
                  <a:extLst>
                    <a:ext uri="{FF2B5EF4-FFF2-40B4-BE49-F238E27FC236}">
                      <a16:creationId xmlns:a16="http://schemas.microsoft.com/office/drawing/2014/main" id="{C6C16D78-84D0-4BD8-8FE2-775EB16C73DE}"/>
                    </a:ext>
                  </a:extLst>
                </p:cNvPr>
                <p:cNvSpPr/>
                <p:nvPr/>
              </p:nvSpPr>
              <p:spPr>
                <a:xfrm>
                  <a:off x="3509379" y="4293096"/>
                  <a:ext cx="1008112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6" name="Rounded Rectangle 13">
                  <a:extLst>
                    <a:ext uri="{FF2B5EF4-FFF2-40B4-BE49-F238E27FC236}">
                      <a16:creationId xmlns:a16="http://schemas.microsoft.com/office/drawing/2014/main" id="{67A62F44-EA34-4F1B-9261-B29BA9585685}"/>
                    </a:ext>
                  </a:extLst>
                </p:cNvPr>
                <p:cNvSpPr/>
                <p:nvPr/>
              </p:nvSpPr>
              <p:spPr>
                <a:xfrm>
                  <a:off x="3581435" y="4537695"/>
                  <a:ext cx="864000" cy="18000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57" name="Chord 152">
                  <a:extLst>
                    <a:ext uri="{FF2B5EF4-FFF2-40B4-BE49-F238E27FC236}">
                      <a16:creationId xmlns:a16="http://schemas.microsoft.com/office/drawing/2014/main" id="{19EF4A36-6B6F-4F7C-98CE-F5C7B97F3D6B}"/>
                    </a:ext>
                  </a:extLst>
                </p:cNvPr>
                <p:cNvSpPr/>
                <p:nvPr/>
              </p:nvSpPr>
              <p:spPr>
                <a:xfrm>
                  <a:off x="3766973" y="4535109"/>
                  <a:ext cx="492925" cy="492925"/>
                </a:xfrm>
                <a:prstGeom prst="chord">
                  <a:avLst>
                    <a:gd name="adj1" fmla="val 21471232"/>
                    <a:gd name="adj2" fmla="val 10878117"/>
                  </a:avLst>
                </a:prstGeom>
                <a:solidFill>
                  <a:schemeClr val="tx2">
                    <a:lumMod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54" name="Freeform 18">
                <a:extLst>
                  <a:ext uri="{FF2B5EF4-FFF2-40B4-BE49-F238E27FC236}">
                    <a16:creationId xmlns:a16="http://schemas.microsoft.com/office/drawing/2014/main" id="{9D8F150C-B39C-446D-BBD0-4B21F6D8A8AC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3560064" y="1971102"/>
                <a:ext cx="3243960" cy="3618138"/>
              </a:xfrm>
              <a:custGeom>
                <a:avLst/>
                <a:gdLst/>
                <a:ahLst/>
                <a:cxnLst/>
                <a:rect l="l" t="t" r="r" b="b"/>
                <a:pathLst>
                  <a:path w="3243960" h="3618138">
                    <a:moveTo>
                      <a:pt x="1764407" y="0"/>
                    </a:moveTo>
                    <a:lnTo>
                      <a:pt x="1631727" y="10821"/>
                    </a:lnTo>
                    <a:lnTo>
                      <a:pt x="1298864" y="86563"/>
                    </a:lnTo>
                    <a:lnTo>
                      <a:pt x="1199936" y="123832"/>
                    </a:lnTo>
                    <a:lnTo>
                      <a:pt x="1102172" y="165911"/>
                    </a:lnTo>
                    <a:lnTo>
                      <a:pt x="1006736" y="216405"/>
                    </a:lnTo>
                    <a:lnTo>
                      <a:pt x="918283" y="272912"/>
                    </a:lnTo>
                    <a:lnTo>
                      <a:pt x="833322" y="336631"/>
                    </a:lnTo>
                    <a:lnTo>
                      <a:pt x="755343" y="406361"/>
                    </a:lnTo>
                    <a:lnTo>
                      <a:pt x="683184" y="482103"/>
                    </a:lnTo>
                    <a:lnTo>
                      <a:pt x="618008" y="565059"/>
                    </a:lnTo>
                    <a:lnTo>
                      <a:pt x="560979" y="652824"/>
                    </a:lnTo>
                    <a:lnTo>
                      <a:pt x="512097" y="746600"/>
                    </a:lnTo>
                    <a:lnTo>
                      <a:pt x="471362" y="847589"/>
                    </a:lnTo>
                    <a:lnTo>
                      <a:pt x="406186" y="1125309"/>
                    </a:lnTo>
                    <a:lnTo>
                      <a:pt x="400367" y="1192635"/>
                    </a:lnTo>
                    <a:lnTo>
                      <a:pt x="398039" y="1256355"/>
                    </a:lnTo>
                    <a:lnTo>
                      <a:pt x="400367" y="1315264"/>
                    </a:lnTo>
                    <a:cubicBezTo>
                      <a:pt x="400754" y="1334901"/>
                      <a:pt x="401143" y="1354538"/>
                      <a:pt x="401531" y="1374175"/>
                    </a:cubicBezTo>
                    <a:lnTo>
                      <a:pt x="401531" y="1429479"/>
                    </a:lnTo>
                    <a:lnTo>
                      <a:pt x="395711" y="1481176"/>
                    </a:lnTo>
                    <a:lnTo>
                      <a:pt x="378254" y="1534075"/>
                    </a:lnTo>
                    <a:lnTo>
                      <a:pt x="346829" y="1597795"/>
                    </a:lnTo>
                    <a:lnTo>
                      <a:pt x="308423" y="1656704"/>
                    </a:lnTo>
                    <a:lnTo>
                      <a:pt x="266523" y="1708402"/>
                    </a:lnTo>
                    <a:lnTo>
                      <a:pt x="222297" y="1761301"/>
                    </a:lnTo>
                    <a:lnTo>
                      <a:pt x="175742" y="1809391"/>
                    </a:lnTo>
                    <a:lnTo>
                      <a:pt x="129188" y="1857481"/>
                    </a:lnTo>
                    <a:lnTo>
                      <a:pt x="84961" y="1910380"/>
                    </a:lnTo>
                    <a:lnTo>
                      <a:pt x="69831" y="1924807"/>
                    </a:lnTo>
                    <a:lnTo>
                      <a:pt x="51209" y="1942841"/>
                    </a:lnTo>
                    <a:lnTo>
                      <a:pt x="31424" y="1964481"/>
                    </a:lnTo>
                    <a:lnTo>
                      <a:pt x="15130" y="1986122"/>
                    </a:lnTo>
                    <a:lnTo>
                      <a:pt x="4656" y="2012571"/>
                    </a:lnTo>
                    <a:lnTo>
                      <a:pt x="0" y="2041425"/>
                    </a:lnTo>
                    <a:lnTo>
                      <a:pt x="5820" y="2071482"/>
                    </a:lnTo>
                    <a:lnTo>
                      <a:pt x="20950" y="2100335"/>
                    </a:lnTo>
                    <a:lnTo>
                      <a:pt x="46554" y="2124381"/>
                    </a:lnTo>
                    <a:lnTo>
                      <a:pt x="75651" y="2141212"/>
                    </a:lnTo>
                    <a:lnTo>
                      <a:pt x="111731" y="2156841"/>
                    </a:lnTo>
                    <a:lnTo>
                      <a:pt x="150138" y="2170066"/>
                    </a:lnTo>
                    <a:lnTo>
                      <a:pt x="188545" y="2183290"/>
                    </a:lnTo>
                    <a:lnTo>
                      <a:pt x="225789" y="2196515"/>
                    </a:lnTo>
                    <a:lnTo>
                      <a:pt x="261868" y="2212145"/>
                    </a:lnTo>
                    <a:lnTo>
                      <a:pt x="294455" y="2228976"/>
                    </a:lnTo>
                    <a:lnTo>
                      <a:pt x="317733" y="2250617"/>
                    </a:lnTo>
                    <a:lnTo>
                      <a:pt x="310750" y="2279471"/>
                    </a:lnTo>
                    <a:lnTo>
                      <a:pt x="297948" y="2305921"/>
                    </a:lnTo>
                    <a:lnTo>
                      <a:pt x="285145" y="2333572"/>
                    </a:lnTo>
                    <a:lnTo>
                      <a:pt x="271178" y="2360023"/>
                    </a:lnTo>
                    <a:lnTo>
                      <a:pt x="258376" y="2386471"/>
                    </a:lnTo>
                    <a:lnTo>
                      <a:pt x="249066" y="2412922"/>
                    </a:lnTo>
                    <a:lnTo>
                      <a:pt x="245574" y="2436966"/>
                    </a:lnTo>
                    <a:lnTo>
                      <a:pt x="247901" y="2463416"/>
                    </a:lnTo>
                    <a:lnTo>
                      <a:pt x="260703" y="2487461"/>
                    </a:lnTo>
                    <a:lnTo>
                      <a:pt x="283982" y="2511505"/>
                    </a:lnTo>
                    <a:lnTo>
                      <a:pt x="317733" y="2535551"/>
                    </a:lnTo>
                    <a:lnTo>
                      <a:pt x="310750" y="2554786"/>
                    </a:lnTo>
                    <a:lnTo>
                      <a:pt x="300275" y="2574023"/>
                    </a:lnTo>
                    <a:lnTo>
                      <a:pt x="292128" y="2596866"/>
                    </a:lnTo>
                    <a:lnTo>
                      <a:pt x="289800" y="2620911"/>
                    </a:lnTo>
                    <a:lnTo>
                      <a:pt x="294455" y="2644956"/>
                    </a:lnTo>
                    <a:lnTo>
                      <a:pt x="307259" y="2666596"/>
                    </a:lnTo>
                    <a:lnTo>
                      <a:pt x="323552" y="2683427"/>
                    </a:lnTo>
                    <a:lnTo>
                      <a:pt x="344502" y="2699057"/>
                    </a:lnTo>
                    <a:lnTo>
                      <a:pt x="365452" y="2709877"/>
                    </a:lnTo>
                    <a:lnTo>
                      <a:pt x="385236" y="2723102"/>
                    </a:lnTo>
                    <a:lnTo>
                      <a:pt x="403859" y="2741136"/>
                    </a:lnTo>
                    <a:lnTo>
                      <a:pt x="414333" y="2760372"/>
                    </a:lnTo>
                    <a:lnTo>
                      <a:pt x="424808" y="2795237"/>
                    </a:lnTo>
                    <a:lnTo>
                      <a:pt x="424808" y="2834911"/>
                    </a:lnTo>
                    <a:lnTo>
                      <a:pt x="421316" y="2872182"/>
                    </a:lnTo>
                    <a:lnTo>
                      <a:pt x="412006" y="2910653"/>
                    </a:lnTo>
                    <a:lnTo>
                      <a:pt x="403859" y="2947924"/>
                    </a:lnTo>
                    <a:lnTo>
                      <a:pt x="398039" y="2981586"/>
                    </a:lnTo>
                    <a:lnTo>
                      <a:pt x="393384" y="3029676"/>
                    </a:lnTo>
                    <a:lnTo>
                      <a:pt x="398039" y="3072958"/>
                    </a:lnTo>
                    <a:lnTo>
                      <a:pt x="410841" y="3112633"/>
                    </a:lnTo>
                    <a:lnTo>
                      <a:pt x="427136" y="3147498"/>
                    </a:lnTo>
                    <a:lnTo>
                      <a:pt x="450413" y="3175149"/>
                    </a:lnTo>
                    <a:lnTo>
                      <a:pt x="480674" y="3201598"/>
                    </a:lnTo>
                    <a:lnTo>
                      <a:pt x="509769" y="3223240"/>
                    </a:lnTo>
                    <a:lnTo>
                      <a:pt x="543521" y="3241274"/>
                    </a:lnTo>
                    <a:lnTo>
                      <a:pt x="577273" y="3256902"/>
                    </a:lnTo>
                    <a:lnTo>
                      <a:pt x="611025" y="3265318"/>
                    </a:lnTo>
                    <a:lnTo>
                      <a:pt x="672709" y="3276139"/>
                    </a:lnTo>
                    <a:lnTo>
                      <a:pt x="737886" y="3280948"/>
                    </a:lnTo>
                    <a:lnTo>
                      <a:pt x="806552" y="3278543"/>
                    </a:lnTo>
                    <a:lnTo>
                      <a:pt x="874056" y="3271330"/>
                    </a:lnTo>
                    <a:lnTo>
                      <a:pt x="941560" y="3262914"/>
                    </a:lnTo>
                    <a:lnTo>
                      <a:pt x="1005573" y="3249689"/>
                    </a:lnTo>
                    <a:lnTo>
                      <a:pt x="1062602" y="3234059"/>
                    </a:lnTo>
                    <a:lnTo>
                      <a:pt x="1112647" y="3217228"/>
                    </a:lnTo>
                    <a:lnTo>
                      <a:pt x="1133597" y="3210015"/>
                    </a:lnTo>
                    <a:lnTo>
                      <a:pt x="1161529" y="3201598"/>
                    </a:lnTo>
                    <a:lnTo>
                      <a:pt x="1191790" y="3193183"/>
                    </a:lnTo>
                    <a:lnTo>
                      <a:pt x="1223213" y="3184767"/>
                    </a:lnTo>
                    <a:lnTo>
                      <a:pt x="1256965" y="3179958"/>
                    </a:lnTo>
                    <a:lnTo>
                      <a:pt x="1290717" y="3177554"/>
                    </a:lnTo>
                    <a:lnTo>
                      <a:pt x="1319814" y="3182363"/>
                    </a:lnTo>
                    <a:lnTo>
                      <a:pt x="1345419" y="3193183"/>
                    </a:lnTo>
                    <a:lnTo>
                      <a:pt x="1368696" y="3214824"/>
                    </a:lnTo>
                    <a:lnTo>
                      <a:pt x="1389645" y="3249689"/>
                    </a:lnTo>
                    <a:lnTo>
                      <a:pt x="1409430" y="3294173"/>
                    </a:lnTo>
                    <a:lnTo>
                      <a:pt x="1428052" y="3345869"/>
                    </a:lnTo>
                    <a:lnTo>
                      <a:pt x="1443182" y="3404780"/>
                    </a:lnTo>
                    <a:lnTo>
                      <a:pt x="1458312" y="3466094"/>
                    </a:lnTo>
                    <a:lnTo>
                      <a:pt x="1471115" y="3529813"/>
                    </a:lnTo>
                    <a:lnTo>
                      <a:pt x="1482754" y="3594736"/>
                    </a:lnTo>
                    <a:lnTo>
                      <a:pt x="1487029" y="3618138"/>
                    </a:lnTo>
                    <a:lnTo>
                      <a:pt x="3090086" y="3618138"/>
                    </a:lnTo>
                    <a:lnTo>
                      <a:pt x="3088874" y="3615173"/>
                    </a:lnTo>
                    <a:lnTo>
                      <a:pt x="3067926" y="3553859"/>
                    </a:lnTo>
                    <a:lnTo>
                      <a:pt x="3049304" y="3486532"/>
                    </a:lnTo>
                    <a:lnTo>
                      <a:pt x="3030682" y="3420409"/>
                    </a:lnTo>
                    <a:lnTo>
                      <a:pt x="3019039" y="3381117"/>
                    </a:lnTo>
                    <a:cubicBezTo>
                      <a:pt x="2916596" y="3085457"/>
                      <a:pt x="2189761" y="2865156"/>
                      <a:pt x="1581345" y="2720212"/>
                    </a:cubicBezTo>
                    <a:cubicBezTo>
                      <a:pt x="1045124" y="2571338"/>
                      <a:pt x="651082" y="2065638"/>
                      <a:pt x="651082" y="1464934"/>
                    </a:cubicBezTo>
                    <a:cubicBezTo>
                      <a:pt x="651082" y="745769"/>
                      <a:pt x="1018501" y="171149"/>
                      <a:pt x="1912553" y="162771"/>
                    </a:cubicBezTo>
                    <a:cubicBezTo>
                      <a:pt x="2250796" y="159602"/>
                      <a:pt x="2458856" y="294299"/>
                      <a:pt x="2635535" y="395564"/>
                    </a:cubicBezTo>
                    <a:lnTo>
                      <a:pt x="2633024" y="398652"/>
                    </a:lnTo>
                    <a:cubicBezTo>
                      <a:pt x="3097872" y="776605"/>
                      <a:pt x="3170184" y="1459033"/>
                      <a:pt x="2794867" y="1926012"/>
                    </a:cubicBezTo>
                    <a:lnTo>
                      <a:pt x="2957653" y="2056846"/>
                    </a:lnTo>
                    <a:cubicBezTo>
                      <a:pt x="3404939" y="1500322"/>
                      <a:pt x="3318761" y="687035"/>
                      <a:pt x="2764776" y="236609"/>
                    </a:cubicBezTo>
                    <a:lnTo>
                      <a:pt x="2763561" y="238103"/>
                    </a:lnTo>
                    <a:lnTo>
                      <a:pt x="2752521" y="230833"/>
                    </a:lnTo>
                    <a:lnTo>
                      <a:pt x="2653593" y="176731"/>
                    </a:lnTo>
                    <a:lnTo>
                      <a:pt x="2545354" y="131046"/>
                    </a:lnTo>
                    <a:lnTo>
                      <a:pt x="2433624" y="88967"/>
                    </a:lnTo>
                    <a:lnTo>
                      <a:pt x="2312583" y="56506"/>
                    </a:lnTo>
                    <a:lnTo>
                      <a:pt x="2185723" y="30056"/>
                    </a:lnTo>
                    <a:lnTo>
                      <a:pt x="2053042" y="12022"/>
                    </a:lnTo>
                    <a:lnTo>
                      <a:pt x="1913381" y="120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/>
              </a:p>
            </p:txBody>
          </p:sp>
        </p:grpSp>
        <p:grpSp>
          <p:nvGrpSpPr>
            <p:cNvPr id="149" name="Graphic 33">
              <a:extLst>
                <a:ext uri="{FF2B5EF4-FFF2-40B4-BE49-F238E27FC236}">
                  <a16:creationId xmlns:a16="http://schemas.microsoft.com/office/drawing/2014/main" id="{1F931350-840B-467B-AB34-A1D50678A6A7}"/>
                </a:ext>
              </a:extLst>
            </p:cNvPr>
            <p:cNvGrpSpPr/>
            <p:nvPr/>
          </p:nvGrpSpPr>
          <p:grpSpPr>
            <a:xfrm>
              <a:off x="9006169" y="3160685"/>
              <a:ext cx="1373029" cy="1269683"/>
              <a:chOff x="7424910" y="2405641"/>
              <a:chExt cx="1771650" cy="1638300"/>
            </a:xfrm>
            <a:solidFill>
              <a:schemeClr val="accent4"/>
            </a:solidFill>
          </p:grpSpPr>
          <p:sp>
            <p:nvSpPr>
              <p:cNvPr id="150" name="Freeform: Shape 145">
                <a:extLst>
                  <a:ext uri="{FF2B5EF4-FFF2-40B4-BE49-F238E27FC236}">
                    <a16:creationId xmlns:a16="http://schemas.microsoft.com/office/drawing/2014/main" id="{4698FA3A-B673-4819-B5C9-5519CF51A8CF}"/>
                  </a:ext>
                </a:extLst>
              </p:cNvPr>
              <p:cNvSpPr/>
              <p:nvPr/>
            </p:nvSpPr>
            <p:spPr>
              <a:xfrm>
                <a:off x="7417766" y="2398092"/>
                <a:ext cx="885825" cy="1647825"/>
              </a:xfrm>
              <a:custGeom>
                <a:avLst/>
                <a:gdLst>
                  <a:gd name="connsiteX0" fmla="*/ 749141 w 885825"/>
                  <a:gd name="connsiteY0" fmla="*/ 1281042 h 1647825"/>
                  <a:gd name="connsiteX1" fmla="*/ 858679 w 885825"/>
                  <a:gd name="connsiteY1" fmla="*/ 1312474 h 1647825"/>
                  <a:gd name="connsiteX2" fmla="*/ 858679 w 885825"/>
                  <a:gd name="connsiteY2" fmla="*/ 1287709 h 1647825"/>
                  <a:gd name="connsiteX3" fmla="*/ 861536 w 885825"/>
                  <a:gd name="connsiteY3" fmla="*/ 1006722 h 1647825"/>
                  <a:gd name="connsiteX4" fmla="*/ 855821 w 885825"/>
                  <a:gd name="connsiteY4" fmla="*/ 975289 h 1647825"/>
                  <a:gd name="connsiteX5" fmla="*/ 791051 w 885825"/>
                  <a:gd name="connsiteY5" fmla="*/ 885754 h 1647825"/>
                  <a:gd name="connsiteX6" fmla="*/ 770096 w 885825"/>
                  <a:gd name="connsiteY6" fmla="*/ 880039 h 1647825"/>
                  <a:gd name="connsiteX7" fmla="*/ 745331 w 885825"/>
                  <a:gd name="connsiteY7" fmla="*/ 880039 h 1647825"/>
                  <a:gd name="connsiteX8" fmla="*/ 718661 w 885825"/>
                  <a:gd name="connsiteY8" fmla="*/ 884802 h 1647825"/>
                  <a:gd name="connsiteX9" fmla="*/ 630079 w 885825"/>
                  <a:gd name="connsiteY9" fmla="*/ 1042917 h 1647825"/>
                  <a:gd name="connsiteX10" fmla="*/ 618649 w 885825"/>
                  <a:gd name="connsiteY10" fmla="*/ 1060062 h 1647825"/>
                  <a:gd name="connsiteX11" fmla="*/ 604361 w 885825"/>
                  <a:gd name="connsiteY11" fmla="*/ 1049584 h 1647825"/>
                  <a:gd name="connsiteX12" fmla="*/ 711041 w 885825"/>
                  <a:gd name="connsiteY12" fmla="*/ 859084 h 1647825"/>
                  <a:gd name="connsiteX13" fmla="*/ 737711 w 885825"/>
                  <a:gd name="connsiteY13" fmla="*/ 854322 h 1647825"/>
                  <a:gd name="connsiteX14" fmla="*/ 768191 w 885825"/>
                  <a:gd name="connsiteY14" fmla="*/ 857179 h 1647825"/>
                  <a:gd name="connsiteX15" fmla="*/ 846296 w 885825"/>
                  <a:gd name="connsiteY15" fmla="*/ 891469 h 1647825"/>
                  <a:gd name="connsiteX16" fmla="*/ 855821 w 885825"/>
                  <a:gd name="connsiteY16" fmla="*/ 707637 h 1647825"/>
                  <a:gd name="connsiteX17" fmla="*/ 856774 w 885825"/>
                  <a:gd name="connsiteY17" fmla="*/ 681919 h 1647825"/>
                  <a:gd name="connsiteX18" fmla="*/ 863441 w 885825"/>
                  <a:gd name="connsiteY18" fmla="*/ 650487 h 1647825"/>
                  <a:gd name="connsiteX19" fmla="*/ 868204 w 885825"/>
                  <a:gd name="connsiteY19" fmla="*/ 619054 h 1647825"/>
                  <a:gd name="connsiteX20" fmla="*/ 856774 w 885825"/>
                  <a:gd name="connsiteY20" fmla="*/ 311397 h 1647825"/>
                  <a:gd name="connsiteX21" fmla="*/ 856774 w 885825"/>
                  <a:gd name="connsiteY21" fmla="*/ 280917 h 1647825"/>
                  <a:gd name="connsiteX22" fmla="*/ 856774 w 885825"/>
                  <a:gd name="connsiteY22" fmla="*/ 220909 h 1647825"/>
                  <a:gd name="connsiteX23" fmla="*/ 854869 w 885825"/>
                  <a:gd name="connsiteY23" fmla="*/ 221862 h 1647825"/>
                  <a:gd name="connsiteX24" fmla="*/ 776764 w 885825"/>
                  <a:gd name="connsiteY24" fmla="*/ 71367 h 1647825"/>
                  <a:gd name="connsiteX25" fmla="*/ 750094 w 885825"/>
                  <a:gd name="connsiteY25" fmla="*/ 50412 h 1647825"/>
                  <a:gd name="connsiteX26" fmla="*/ 656749 w 885825"/>
                  <a:gd name="connsiteY26" fmla="*/ 12312 h 1647825"/>
                  <a:gd name="connsiteX27" fmla="*/ 623411 w 885825"/>
                  <a:gd name="connsiteY27" fmla="*/ 8502 h 1647825"/>
                  <a:gd name="connsiteX28" fmla="*/ 391954 w 885825"/>
                  <a:gd name="connsiteY28" fmla="*/ 227577 h 1647825"/>
                  <a:gd name="connsiteX29" fmla="*/ 405289 w 885825"/>
                  <a:gd name="connsiteY29" fmla="*/ 253294 h 1647825"/>
                  <a:gd name="connsiteX30" fmla="*/ 520541 w 885825"/>
                  <a:gd name="connsiteY30" fmla="*/ 332352 h 1647825"/>
                  <a:gd name="connsiteX31" fmla="*/ 551021 w 885825"/>
                  <a:gd name="connsiteY31" fmla="*/ 335209 h 1647825"/>
                  <a:gd name="connsiteX32" fmla="*/ 718661 w 885825"/>
                  <a:gd name="connsiteY32" fmla="*/ 198049 h 1647825"/>
                  <a:gd name="connsiteX33" fmla="*/ 722471 w 885825"/>
                  <a:gd name="connsiteY33" fmla="*/ 163759 h 1647825"/>
                  <a:gd name="connsiteX34" fmla="*/ 743426 w 885825"/>
                  <a:gd name="connsiteY34" fmla="*/ 146614 h 1647825"/>
                  <a:gd name="connsiteX35" fmla="*/ 758666 w 885825"/>
                  <a:gd name="connsiteY35" fmla="*/ 164712 h 1647825"/>
                  <a:gd name="connsiteX36" fmla="*/ 635794 w 885825"/>
                  <a:gd name="connsiteY36" fmla="*/ 353307 h 1647825"/>
                  <a:gd name="connsiteX37" fmla="*/ 708184 w 885825"/>
                  <a:gd name="connsiteY37" fmla="*/ 407599 h 1647825"/>
                  <a:gd name="connsiteX38" fmla="*/ 726281 w 885825"/>
                  <a:gd name="connsiteY38" fmla="*/ 432364 h 1647825"/>
                  <a:gd name="connsiteX39" fmla="*/ 757714 w 885825"/>
                  <a:gd name="connsiteY39" fmla="*/ 584764 h 1647825"/>
                  <a:gd name="connsiteX40" fmla="*/ 751046 w 885825"/>
                  <a:gd name="connsiteY40" fmla="*/ 611434 h 1647825"/>
                  <a:gd name="connsiteX41" fmla="*/ 741521 w 885825"/>
                  <a:gd name="connsiteY41" fmla="*/ 637152 h 1647825"/>
                  <a:gd name="connsiteX42" fmla="*/ 727234 w 885825"/>
                  <a:gd name="connsiteY42" fmla="*/ 661917 h 1647825"/>
                  <a:gd name="connsiteX43" fmla="*/ 687229 w 885825"/>
                  <a:gd name="connsiteY43" fmla="*/ 706684 h 1647825"/>
                  <a:gd name="connsiteX44" fmla="*/ 737711 w 885825"/>
                  <a:gd name="connsiteY44" fmla="*/ 786694 h 1647825"/>
                  <a:gd name="connsiteX45" fmla="*/ 760571 w 885825"/>
                  <a:gd name="connsiteY45" fmla="*/ 796219 h 1647825"/>
                  <a:gd name="connsiteX46" fmla="*/ 788194 w 885825"/>
                  <a:gd name="connsiteY46" fmla="*/ 799077 h 1647825"/>
                  <a:gd name="connsiteX47" fmla="*/ 783431 w 885825"/>
                  <a:gd name="connsiteY47" fmla="*/ 835272 h 1647825"/>
                  <a:gd name="connsiteX48" fmla="*/ 752951 w 885825"/>
                  <a:gd name="connsiteY48" fmla="*/ 830509 h 1647825"/>
                  <a:gd name="connsiteX49" fmla="*/ 724376 w 885825"/>
                  <a:gd name="connsiteY49" fmla="*/ 820032 h 1647825"/>
                  <a:gd name="connsiteX50" fmla="*/ 653891 w 885825"/>
                  <a:gd name="connsiteY50" fmla="*/ 728592 h 1647825"/>
                  <a:gd name="connsiteX51" fmla="*/ 381476 w 885825"/>
                  <a:gd name="connsiteY51" fmla="*/ 658107 h 1647825"/>
                  <a:gd name="connsiteX52" fmla="*/ 384334 w 885825"/>
                  <a:gd name="connsiteY52" fmla="*/ 635247 h 1647825"/>
                  <a:gd name="connsiteX53" fmla="*/ 411004 w 885825"/>
                  <a:gd name="connsiteY53" fmla="*/ 639057 h 1647825"/>
                  <a:gd name="connsiteX54" fmla="*/ 541496 w 885825"/>
                  <a:gd name="connsiteY54" fmla="*/ 717162 h 1647825"/>
                  <a:gd name="connsiteX55" fmla="*/ 552926 w 885825"/>
                  <a:gd name="connsiteY55" fmla="*/ 716209 h 1647825"/>
                  <a:gd name="connsiteX56" fmla="*/ 693896 w 885825"/>
                  <a:gd name="connsiteY56" fmla="*/ 638104 h 1647825"/>
                  <a:gd name="connsiteX57" fmla="*/ 710089 w 885825"/>
                  <a:gd name="connsiteY57" fmla="*/ 608577 h 1647825"/>
                  <a:gd name="connsiteX58" fmla="*/ 710089 w 885825"/>
                  <a:gd name="connsiteY58" fmla="*/ 475227 h 1647825"/>
                  <a:gd name="connsiteX59" fmla="*/ 693896 w 885825"/>
                  <a:gd name="connsiteY59" fmla="*/ 445699 h 1647825"/>
                  <a:gd name="connsiteX60" fmla="*/ 551974 w 885825"/>
                  <a:gd name="connsiteY60" fmla="*/ 370452 h 1647825"/>
                  <a:gd name="connsiteX61" fmla="*/ 532924 w 885825"/>
                  <a:gd name="connsiteY61" fmla="*/ 368547 h 1647825"/>
                  <a:gd name="connsiteX62" fmla="*/ 397669 w 885825"/>
                  <a:gd name="connsiteY62" fmla="*/ 301872 h 1647825"/>
                  <a:gd name="connsiteX63" fmla="*/ 371951 w 885825"/>
                  <a:gd name="connsiteY63" fmla="*/ 293299 h 1647825"/>
                  <a:gd name="connsiteX64" fmla="*/ 180499 w 885825"/>
                  <a:gd name="connsiteY64" fmla="*/ 376167 h 1647825"/>
                  <a:gd name="connsiteX65" fmla="*/ 175736 w 885825"/>
                  <a:gd name="connsiteY65" fmla="*/ 505707 h 1647825"/>
                  <a:gd name="connsiteX66" fmla="*/ 181451 w 885825"/>
                  <a:gd name="connsiteY66" fmla="*/ 532377 h 1647825"/>
                  <a:gd name="connsiteX67" fmla="*/ 202406 w 885825"/>
                  <a:gd name="connsiteY67" fmla="*/ 580954 h 1647825"/>
                  <a:gd name="connsiteX68" fmla="*/ 217646 w 885825"/>
                  <a:gd name="connsiteY68" fmla="*/ 581907 h 1647825"/>
                  <a:gd name="connsiteX69" fmla="*/ 239554 w 885825"/>
                  <a:gd name="connsiteY69" fmla="*/ 580002 h 1647825"/>
                  <a:gd name="connsiteX70" fmla="*/ 260509 w 885825"/>
                  <a:gd name="connsiteY70" fmla="*/ 575239 h 1647825"/>
                  <a:gd name="connsiteX71" fmla="*/ 344329 w 885825"/>
                  <a:gd name="connsiteY71" fmla="*/ 490467 h 1647825"/>
                  <a:gd name="connsiteX72" fmla="*/ 351949 w 885825"/>
                  <a:gd name="connsiteY72" fmla="*/ 465702 h 1647825"/>
                  <a:gd name="connsiteX73" fmla="*/ 361474 w 885825"/>
                  <a:gd name="connsiteY73" fmla="*/ 415219 h 1647825"/>
                  <a:gd name="connsiteX74" fmla="*/ 390049 w 885825"/>
                  <a:gd name="connsiteY74" fmla="*/ 424744 h 1647825"/>
                  <a:gd name="connsiteX75" fmla="*/ 325279 w 885825"/>
                  <a:gd name="connsiteY75" fmla="*/ 580954 h 1647825"/>
                  <a:gd name="connsiteX76" fmla="*/ 301466 w 885825"/>
                  <a:gd name="connsiteY76" fmla="*/ 597147 h 1647825"/>
                  <a:gd name="connsiteX77" fmla="*/ 218599 w 885825"/>
                  <a:gd name="connsiteY77" fmla="*/ 618102 h 1647825"/>
                  <a:gd name="connsiteX78" fmla="*/ 145256 w 885825"/>
                  <a:gd name="connsiteY78" fmla="*/ 600957 h 1647825"/>
                  <a:gd name="connsiteX79" fmla="*/ 7144 w 885825"/>
                  <a:gd name="connsiteY79" fmla="*/ 817174 h 1647825"/>
                  <a:gd name="connsiteX80" fmla="*/ 164306 w 885825"/>
                  <a:gd name="connsiteY80" fmla="*/ 1041964 h 1647825"/>
                  <a:gd name="connsiteX81" fmla="*/ 174784 w 885825"/>
                  <a:gd name="connsiteY81" fmla="*/ 1041964 h 1647825"/>
                  <a:gd name="connsiteX82" fmla="*/ 346234 w 885825"/>
                  <a:gd name="connsiteY82" fmla="*/ 870514 h 1647825"/>
                  <a:gd name="connsiteX83" fmla="*/ 367189 w 885825"/>
                  <a:gd name="connsiteY83" fmla="*/ 853369 h 1647825"/>
                  <a:gd name="connsiteX84" fmla="*/ 382429 w 885825"/>
                  <a:gd name="connsiteY84" fmla="*/ 871467 h 1647825"/>
                  <a:gd name="connsiteX85" fmla="*/ 346234 w 885825"/>
                  <a:gd name="connsiteY85" fmla="*/ 987672 h 1647825"/>
                  <a:gd name="connsiteX86" fmla="*/ 350044 w 885825"/>
                  <a:gd name="connsiteY86" fmla="*/ 1021009 h 1647825"/>
                  <a:gd name="connsiteX87" fmla="*/ 360521 w 885825"/>
                  <a:gd name="connsiteY87" fmla="*/ 1052442 h 1647825"/>
                  <a:gd name="connsiteX88" fmla="*/ 451009 w 885825"/>
                  <a:gd name="connsiteY88" fmla="*/ 1141024 h 1647825"/>
                  <a:gd name="connsiteX89" fmla="*/ 482441 w 885825"/>
                  <a:gd name="connsiteY89" fmla="*/ 1150549 h 1647825"/>
                  <a:gd name="connsiteX90" fmla="*/ 516731 w 885825"/>
                  <a:gd name="connsiteY90" fmla="*/ 1154359 h 1647825"/>
                  <a:gd name="connsiteX91" fmla="*/ 688181 w 885825"/>
                  <a:gd name="connsiteY91" fmla="*/ 982909 h 1647825"/>
                  <a:gd name="connsiteX92" fmla="*/ 709136 w 885825"/>
                  <a:gd name="connsiteY92" fmla="*/ 965764 h 1647825"/>
                  <a:gd name="connsiteX93" fmla="*/ 724376 w 885825"/>
                  <a:gd name="connsiteY93" fmla="*/ 983862 h 1647825"/>
                  <a:gd name="connsiteX94" fmla="*/ 721519 w 885825"/>
                  <a:gd name="connsiteY94" fmla="*/ 1017199 h 1647825"/>
                  <a:gd name="connsiteX95" fmla="*/ 684371 w 885825"/>
                  <a:gd name="connsiteY95" fmla="*/ 1105782 h 1647825"/>
                  <a:gd name="connsiteX96" fmla="*/ 663416 w 885825"/>
                  <a:gd name="connsiteY96" fmla="*/ 1129595 h 1647825"/>
                  <a:gd name="connsiteX97" fmla="*/ 517684 w 885825"/>
                  <a:gd name="connsiteY97" fmla="*/ 1189602 h 1647825"/>
                  <a:gd name="connsiteX98" fmla="*/ 488156 w 885825"/>
                  <a:gd name="connsiteY98" fmla="*/ 1187697 h 1647825"/>
                  <a:gd name="connsiteX99" fmla="*/ 459581 w 885825"/>
                  <a:gd name="connsiteY99" fmla="*/ 1181982 h 1647825"/>
                  <a:gd name="connsiteX100" fmla="*/ 315754 w 885825"/>
                  <a:gd name="connsiteY100" fmla="*/ 1023867 h 1647825"/>
                  <a:gd name="connsiteX101" fmla="*/ 172879 w 885825"/>
                  <a:gd name="connsiteY101" fmla="*/ 1185792 h 1647825"/>
                  <a:gd name="connsiteX102" fmla="*/ 341471 w 885825"/>
                  <a:gd name="connsiteY102" fmla="*/ 1345812 h 1647825"/>
                  <a:gd name="connsiteX103" fmla="*/ 373856 w 885825"/>
                  <a:gd name="connsiteY103" fmla="*/ 1348670 h 1647825"/>
                  <a:gd name="connsiteX104" fmla="*/ 386239 w 885825"/>
                  <a:gd name="connsiteY104" fmla="*/ 1348670 h 1647825"/>
                  <a:gd name="connsiteX105" fmla="*/ 383381 w 885825"/>
                  <a:gd name="connsiteY105" fmla="*/ 1369624 h 1647825"/>
                  <a:gd name="connsiteX106" fmla="*/ 382429 w 885825"/>
                  <a:gd name="connsiteY106" fmla="*/ 1391532 h 1647825"/>
                  <a:gd name="connsiteX107" fmla="*/ 527209 w 885825"/>
                  <a:gd name="connsiteY107" fmla="*/ 1625847 h 1647825"/>
                  <a:gd name="connsiteX108" fmla="*/ 558641 w 885825"/>
                  <a:gd name="connsiteY108" fmla="*/ 1636324 h 1647825"/>
                  <a:gd name="connsiteX109" fmla="*/ 756761 w 885825"/>
                  <a:gd name="connsiteY109" fmla="*/ 1596320 h 1647825"/>
                  <a:gd name="connsiteX110" fmla="*/ 777716 w 885825"/>
                  <a:gd name="connsiteY110" fmla="*/ 1584890 h 1647825"/>
                  <a:gd name="connsiteX111" fmla="*/ 858679 w 885825"/>
                  <a:gd name="connsiteY111" fmla="*/ 1491545 h 1647825"/>
                  <a:gd name="connsiteX112" fmla="*/ 791051 w 885825"/>
                  <a:gd name="connsiteY112" fmla="*/ 1321999 h 1647825"/>
                  <a:gd name="connsiteX113" fmla="*/ 771049 w 885825"/>
                  <a:gd name="connsiteY113" fmla="*/ 1318190 h 1647825"/>
                  <a:gd name="connsiteX114" fmla="*/ 750094 w 885825"/>
                  <a:gd name="connsiteY114" fmla="*/ 1317237 h 1647825"/>
                  <a:gd name="connsiteX115" fmla="*/ 608171 w 885825"/>
                  <a:gd name="connsiteY115" fmla="*/ 1392484 h 1647825"/>
                  <a:gd name="connsiteX116" fmla="*/ 591979 w 885825"/>
                  <a:gd name="connsiteY116" fmla="*/ 1422012 h 1647825"/>
                  <a:gd name="connsiteX117" fmla="*/ 576739 w 885825"/>
                  <a:gd name="connsiteY117" fmla="*/ 1497259 h 1647825"/>
                  <a:gd name="connsiteX118" fmla="*/ 552926 w 885825"/>
                  <a:gd name="connsiteY118" fmla="*/ 1501070 h 1647825"/>
                  <a:gd name="connsiteX119" fmla="*/ 546259 w 885825"/>
                  <a:gd name="connsiteY119" fmla="*/ 1447729 h 1647825"/>
                  <a:gd name="connsiteX120" fmla="*/ 552926 w 885825"/>
                  <a:gd name="connsiteY120" fmla="*/ 1422965 h 1647825"/>
                  <a:gd name="connsiteX121" fmla="*/ 565309 w 885825"/>
                  <a:gd name="connsiteY121" fmla="*/ 1393437 h 1647825"/>
                  <a:gd name="connsiteX122" fmla="*/ 749141 w 885825"/>
                  <a:gd name="connsiteY122" fmla="*/ 1281042 h 1647825"/>
                  <a:gd name="connsiteX123" fmla="*/ 164306 w 885825"/>
                  <a:gd name="connsiteY123" fmla="*/ 969574 h 1647825"/>
                  <a:gd name="connsiteX124" fmla="*/ 140494 w 885825"/>
                  <a:gd name="connsiteY124" fmla="*/ 968622 h 1647825"/>
                  <a:gd name="connsiteX125" fmla="*/ 118586 w 885825"/>
                  <a:gd name="connsiteY125" fmla="*/ 678109 h 1647825"/>
                  <a:gd name="connsiteX126" fmla="*/ 133826 w 885825"/>
                  <a:gd name="connsiteY126" fmla="*/ 661917 h 1647825"/>
                  <a:gd name="connsiteX127" fmla="*/ 134779 w 885825"/>
                  <a:gd name="connsiteY127" fmla="*/ 661917 h 1647825"/>
                  <a:gd name="connsiteX128" fmla="*/ 153829 w 885825"/>
                  <a:gd name="connsiteY128" fmla="*/ 691444 h 1647825"/>
                  <a:gd name="connsiteX129" fmla="*/ 153829 w 885825"/>
                  <a:gd name="connsiteY129" fmla="*/ 692397 h 1647825"/>
                  <a:gd name="connsiteX130" fmla="*/ 146209 w 885825"/>
                  <a:gd name="connsiteY130" fmla="*/ 700969 h 1647825"/>
                  <a:gd name="connsiteX131" fmla="*/ 165259 w 885825"/>
                  <a:gd name="connsiteY131" fmla="*/ 942904 h 1647825"/>
                  <a:gd name="connsiteX132" fmla="*/ 164306 w 885825"/>
                  <a:gd name="connsiteY132" fmla="*/ 969574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749141" y="1281042"/>
                    </a:moveTo>
                    <a:cubicBezTo>
                      <a:pt x="789146" y="1281042"/>
                      <a:pt x="827246" y="1292472"/>
                      <a:pt x="858679" y="1312474"/>
                    </a:cubicBezTo>
                    <a:cubicBezTo>
                      <a:pt x="858679" y="1312474"/>
                      <a:pt x="858679" y="1302949"/>
                      <a:pt x="858679" y="1287709"/>
                    </a:cubicBezTo>
                    <a:cubicBezTo>
                      <a:pt x="874871" y="1196270"/>
                      <a:pt x="875824" y="1101972"/>
                      <a:pt x="861536" y="1006722"/>
                    </a:cubicBezTo>
                    <a:cubicBezTo>
                      <a:pt x="859631" y="996244"/>
                      <a:pt x="857726" y="985767"/>
                      <a:pt x="855821" y="975289"/>
                    </a:cubicBezTo>
                    <a:cubicBezTo>
                      <a:pt x="847249" y="938142"/>
                      <a:pt x="828199" y="900042"/>
                      <a:pt x="791051" y="885754"/>
                    </a:cubicBezTo>
                    <a:cubicBezTo>
                      <a:pt x="784384" y="882897"/>
                      <a:pt x="777716" y="880992"/>
                      <a:pt x="770096" y="880039"/>
                    </a:cubicBezTo>
                    <a:cubicBezTo>
                      <a:pt x="762476" y="879087"/>
                      <a:pt x="753904" y="879087"/>
                      <a:pt x="745331" y="880039"/>
                    </a:cubicBezTo>
                    <a:cubicBezTo>
                      <a:pt x="736759" y="880992"/>
                      <a:pt x="727234" y="881944"/>
                      <a:pt x="718661" y="884802"/>
                    </a:cubicBezTo>
                    <a:cubicBezTo>
                      <a:pt x="651034" y="903852"/>
                      <a:pt x="611029" y="975289"/>
                      <a:pt x="630079" y="1042917"/>
                    </a:cubicBezTo>
                    <a:cubicBezTo>
                      <a:pt x="631984" y="1050537"/>
                      <a:pt x="627221" y="1059109"/>
                      <a:pt x="618649" y="1060062"/>
                    </a:cubicBezTo>
                    <a:cubicBezTo>
                      <a:pt x="611981" y="1061014"/>
                      <a:pt x="606266" y="1056252"/>
                      <a:pt x="604361" y="1049584"/>
                    </a:cubicBezTo>
                    <a:cubicBezTo>
                      <a:pt x="581501" y="967669"/>
                      <a:pt x="629126" y="881944"/>
                      <a:pt x="711041" y="859084"/>
                    </a:cubicBezTo>
                    <a:cubicBezTo>
                      <a:pt x="719614" y="856227"/>
                      <a:pt x="729139" y="855274"/>
                      <a:pt x="737711" y="854322"/>
                    </a:cubicBezTo>
                    <a:cubicBezTo>
                      <a:pt x="748189" y="854322"/>
                      <a:pt x="758666" y="855274"/>
                      <a:pt x="768191" y="857179"/>
                    </a:cubicBezTo>
                    <a:cubicBezTo>
                      <a:pt x="798671" y="853369"/>
                      <a:pt x="817721" y="891469"/>
                      <a:pt x="846296" y="891469"/>
                    </a:cubicBezTo>
                    <a:cubicBezTo>
                      <a:pt x="827246" y="834319"/>
                      <a:pt x="855821" y="767644"/>
                      <a:pt x="855821" y="707637"/>
                    </a:cubicBezTo>
                    <a:cubicBezTo>
                      <a:pt x="856774" y="699064"/>
                      <a:pt x="856774" y="690492"/>
                      <a:pt x="856774" y="681919"/>
                    </a:cubicBezTo>
                    <a:cubicBezTo>
                      <a:pt x="859631" y="671442"/>
                      <a:pt x="861536" y="660964"/>
                      <a:pt x="863441" y="650487"/>
                    </a:cubicBezTo>
                    <a:cubicBezTo>
                      <a:pt x="865346" y="640009"/>
                      <a:pt x="866299" y="629532"/>
                      <a:pt x="868204" y="619054"/>
                    </a:cubicBezTo>
                    <a:cubicBezTo>
                      <a:pt x="893921" y="510469"/>
                      <a:pt x="865346" y="415219"/>
                      <a:pt x="856774" y="311397"/>
                    </a:cubicBezTo>
                    <a:cubicBezTo>
                      <a:pt x="856774" y="300919"/>
                      <a:pt x="856774" y="290442"/>
                      <a:pt x="856774" y="280917"/>
                    </a:cubicBezTo>
                    <a:cubicBezTo>
                      <a:pt x="856774" y="243769"/>
                      <a:pt x="856774" y="220909"/>
                      <a:pt x="856774" y="220909"/>
                    </a:cubicBezTo>
                    <a:lnTo>
                      <a:pt x="854869" y="221862"/>
                    </a:lnTo>
                    <a:cubicBezTo>
                      <a:pt x="848201" y="162807"/>
                      <a:pt x="819626" y="109467"/>
                      <a:pt x="776764" y="71367"/>
                    </a:cubicBezTo>
                    <a:cubicBezTo>
                      <a:pt x="768191" y="63747"/>
                      <a:pt x="759619" y="57079"/>
                      <a:pt x="750094" y="50412"/>
                    </a:cubicBezTo>
                    <a:cubicBezTo>
                      <a:pt x="721519" y="31362"/>
                      <a:pt x="690086" y="18027"/>
                      <a:pt x="656749" y="12312"/>
                    </a:cubicBezTo>
                    <a:cubicBezTo>
                      <a:pt x="645319" y="10407"/>
                      <a:pt x="634841" y="9454"/>
                      <a:pt x="623411" y="8502"/>
                    </a:cubicBezTo>
                    <a:cubicBezTo>
                      <a:pt x="502444" y="-4833"/>
                      <a:pt x="359569" y="80892"/>
                      <a:pt x="391954" y="227577"/>
                    </a:cubicBezTo>
                    <a:cubicBezTo>
                      <a:pt x="395764" y="236149"/>
                      <a:pt x="399574" y="244722"/>
                      <a:pt x="405289" y="253294"/>
                    </a:cubicBezTo>
                    <a:cubicBezTo>
                      <a:pt x="427196" y="290442"/>
                      <a:pt x="474821" y="328542"/>
                      <a:pt x="520541" y="332352"/>
                    </a:cubicBezTo>
                    <a:cubicBezTo>
                      <a:pt x="530066" y="334257"/>
                      <a:pt x="540544" y="335209"/>
                      <a:pt x="551021" y="335209"/>
                    </a:cubicBezTo>
                    <a:cubicBezTo>
                      <a:pt x="633889" y="335209"/>
                      <a:pt x="702469" y="276154"/>
                      <a:pt x="718661" y="198049"/>
                    </a:cubicBezTo>
                    <a:cubicBezTo>
                      <a:pt x="720566" y="186619"/>
                      <a:pt x="722471" y="175189"/>
                      <a:pt x="722471" y="163759"/>
                    </a:cubicBezTo>
                    <a:cubicBezTo>
                      <a:pt x="722471" y="153282"/>
                      <a:pt x="731996" y="144709"/>
                      <a:pt x="743426" y="146614"/>
                    </a:cubicBezTo>
                    <a:cubicBezTo>
                      <a:pt x="751999" y="147567"/>
                      <a:pt x="758666" y="156139"/>
                      <a:pt x="758666" y="164712"/>
                    </a:cubicBezTo>
                    <a:cubicBezTo>
                      <a:pt x="758666" y="248532"/>
                      <a:pt x="708184" y="320922"/>
                      <a:pt x="635794" y="353307"/>
                    </a:cubicBezTo>
                    <a:cubicBezTo>
                      <a:pt x="664369" y="365689"/>
                      <a:pt x="689134" y="384739"/>
                      <a:pt x="708184" y="407599"/>
                    </a:cubicBezTo>
                    <a:cubicBezTo>
                      <a:pt x="714851" y="415219"/>
                      <a:pt x="720566" y="423792"/>
                      <a:pt x="726281" y="432364"/>
                    </a:cubicBezTo>
                    <a:cubicBezTo>
                      <a:pt x="771049" y="473322"/>
                      <a:pt x="761524" y="530472"/>
                      <a:pt x="757714" y="584764"/>
                    </a:cubicBezTo>
                    <a:cubicBezTo>
                      <a:pt x="755809" y="593337"/>
                      <a:pt x="753904" y="602862"/>
                      <a:pt x="751046" y="611434"/>
                    </a:cubicBezTo>
                    <a:cubicBezTo>
                      <a:pt x="748189" y="620007"/>
                      <a:pt x="745331" y="628579"/>
                      <a:pt x="741521" y="637152"/>
                    </a:cubicBezTo>
                    <a:cubicBezTo>
                      <a:pt x="737711" y="645724"/>
                      <a:pt x="732949" y="654297"/>
                      <a:pt x="727234" y="661917"/>
                    </a:cubicBezTo>
                    <a:cubicBezTo>
                      <a:pt x="716756" y="678109"/>
                      <a:pt x="703421" y="693349"/>
                      <a:pt x="687229" y="706684"/>
                    </a:cubicBezTo>
                    <a:cubicBezTo>
                      <a:pt x="689134" y="740974"/>
                      <a:pt x="709136" y="771454"/>
                      <a:pt x="737711" y="786694"/>
                    </a:cubicBezTo>
                    <a:cubicBezTo>
                      <a:pt x="744379" y="790504"/>
                      <a:pt x="752951" y="794314"/>
                      <a:pt x="760571" y="796219"/>
                    </a:cubicBezTo>
                    <a:cubicBezTo>
                      <a:pt x="771049" y="791457"/>
                      <a:pt x="780574" y="794314"/>
                      <a:pt x="788194" y="799077"/>
                    </a:cubicBezTo>
                    <a:cubicBezTo>
                      <a:pt x="810101" y="816222"/>
                      <a:pt x="800576" y="825747"/>
                      <a:pt x="783431" y="835272"/>
                    </a:cubicBezTo>
                    <a:cubicBezTo>
                      <a:pt x="773906" y="838129"/>
                      <a:pt x="762476" y="837177"/>
                      <a:pt x="752951" y="830509"/>
                    </a:cubicBezTo>
                    <a:cubicBezTo>
                      <a:pt x="743426" y="827652"/>
                      <a:pt x="733901" y="824794"/>
                      <a:pt x="724376" y="820032"/>
                    </a:cubicBezTo>
                    <a:cubicBezTo>
                      <a:pt x="689134" y="801934"/>
                      <a:pt x="662464" y="768597"/>
                      <a:pt x="653891" y="728592"/>
                    </a:cubicBezTo>
                    <a:cubicBezTo>
                      <a:pt x="559594" y="780027"/>
                      <a:pt x="439579" y="750499"/>
                      <a:pt x="381476" y="658107"/>
                    </a:cubicBezTo>
                    <a:cubicBezTo>
                      <a:pt x="376714" y="650487"/>
                      <a:pt x="377666" y="640962"/>
                      <a:pt x="384334" y="635247"/>
                    </a:cubicBezTo>
                    <a:cubicBezTo>
                      <a:pt x="392906" y="627627"/>
                      <a:pt x="405289" y="629532"/>
                      <a:pt x="411004" y="639057"/>
                    </a:cubicBezTo>
                    <a:cubicBezTo>
                      <a:pt x="440531" y="685729"/>
                      <a:pt x="490061" y="713352"/>
                      <a:pt x="541496" y="717162"/>
                    </a:cubicBezTo>
                    <a:cubicBezTo>
                      <a:pt x="545306" y="715257"/>
                      <a:pt x="548164" y="716209"/>
                      <a:pt x="552926" y="716209"/>
                    </a:cubicBezTo>
                    <a:cubicBezTo>
                      <a:pt x="611981" y="716209"/>
                      <a:pt x="663416" y="684777"/>
                      <a:pt x="693896" y="638104"/>
                    </a:cubicBezTo>
                    <a:cubicBezTo>
                      <a:pt x="699611" y="628579"/>
                      <a:pt x="705326" y="619054"/>
                      <a:pt x="710089" y="608577"/>
                    </a:cubicBezTo>
                    <a:cubicBezTo>
                      <a:pt x="732949" y="557142"/>
                      <a:pt x="723424" y="519042"/>
                      <a:pt x="710089" y="475227"/>
                    </a:cubicBezTo>
                    <a:cubicBezTo>
                      <a:pt x="705326" y="464749"/>
                      <a:pt x="700564" y="455224"/>
                      <a:pt x="693896" y="445699"/>
                    </a:cubicBezTo>
                    <a:cubicBezTo>
                      <a:pt x="663416" y="399979"/>
                      <a:pt x="611029" y="370452"/>
                      <a:pt x="551974" y="370452"/>
                    </a:cubicBezTo>
                    <a:cubicBezTo>
                      <a:pt x="546259" y="370452"/>
                      <a:pt x="539591" y="369499"/>
                      <a:pt x="532924" y="368547"/>
                    </a:cubicBezTo>
                    <a:cubicBezTo>
                      <a:pt x="485299" y="347592"/>
                      <a:pt x="440531" y="319017"/>
                      <a:pt x="397669" y="301872"/>
                    </a:cubicBezTo>
                    <a:cubicBezTo>
                      <a:pt x="389096" y="298062"/>
                      <a:pt x="380524" y="295204"/>
                      <a:pt x="371951" y="293299"/>
                    </a:cubicBezTo>
                    <a:cubicBezTo>
                      <a:pt x="294799" y="280917"/>
                      <a:pt x="209074" y="299967"/>
                      <a:pt x="180499" y="376167"/>
                    </a:cubicBezTo>
                    <a:cubicBezTo>
                      <a:pt x="170974" y="423792"/>
                      <a:pt x="161449" y="461892"/>
                      <a:pt x="175736" y="505707"/>
                    </a:cubicBezTo>
                    <a:cubicBezTo>
                      <a:pt x="177641" y="515232"/>
                      <a:pt x="179546" y="523804"/>
                      <a:pt x="181451" y="532377"/>
                    </a:cubicBezTo>
                    <a:cubicBezTo>
                      <a:pt x="186214" y="549522"/>
                      <a:pt x="193834" y="565714"/>
                      <a:pt x="202406" y="580954"/>
                    </a:cubicBezTo>
                    <a:cubicBezTo>
                      <a:pt x="207169" y="581907"/>
                      <a:pt x="211931" y="581907"/>
                      <a:pt x="217646" y="581907"/>
                    </a:cubicBezTo>
                    <a:cubicBezTo>
                      <a:pt x="225266" y="581907"/>
                      <a:pt x="231934" y="580954"/>
                      <a:pt x="239554" y="580002"/>
                    </a:cubicBezTo>
                    <a:cubicBezTo>
                      <a:pt x="247174" y="579049"/>
                      <a:pt x="253841" y="577144"/>
                      <a:pt x="260509" y="575239"/>
                    </a:cubicBezTo>
                    <a:cubicBezTo>
                      <a:pt x="305276" y="563809"/>
                      <a:pt x="330041" y="530472"/>
                      <a:pt x="344329" y="490467"/>
                    </a:cubicBezTo>
                    <a:cubicBezTo>
                      <a:pt x="347186" y="482847"/>
                      <a:pt x="350044" y="474274"/>
                      <a:pt x="351949" y="465702"/>
                    </a:cubicBezTo>
                    <a:cubicBezTo>
                      <a:pt x="361474" y="443794"/>
                      <a:pt x="361474" y="434269"/>
                      <a:pt x="361474" y="415219"/>
                    </a:cubicBezTo>
                    <a:cubicBezTo>
                      <a:pt x="370999" y="415219"/>
                      <a:pt x="390049" y="415219"/>
                      <a:pt x="390049" y="424744"/>
                    </a:cubicBezTo>
                    <a:cubicBezTo>
                      <a:pt x="399574" y="481894"/>
                      <a:pt x="361474" y="539044"/>
                      <a:pt x="325279" y="580954"/>
                    </a:cubicBezTo>
                    <a:cubicBezTo>
                      <a:pt x="317659" y="587622"/>
                      <a:pt x="310039" y="592384"/>
                      <a:pt x="301466" y="597147"/>
                    </a:cubicBezTo>
                    <a:cubicBezTo>
                      <a:pt x="276701" y="610482"/>
                      <a:pt x="248126" y="618102"/>
                      <a:pt x="218599" y="618102"/>
                    </a:cubicBezTo>
                    <a:cubicBezTo>
                      <a:pt x="191929" y="618102"/>
                      <a:pt x="168116" y="611434"/>
                      <a:pt x="145256" y="600957"/>
                    </a:cubicBezTo>
                    <a:cubicBezTo>
                      <a:pt x="64294" y="638104"/>
                      <a:pt x="7144" y="720972"/>
                      <a:pt x="7144" y="817174"/>
                    </a:cubicBezTo>
                    <a:cubicBezTo>
                      <a:pt x="7144" y="920044"/>
                      <a:pt x="72866" y="1008627"/>
                      <a:pt x="164306" y="1041964"/>
                    </a:cubicBezTo>
                    <a:cubicBezTo>
                      <a:pt x="168116" y="1041964"/>
                      <a:pt x="170974" y="1041964"/>
                      <a:pt x="174784" y="1041964"/>
                    </a:cubicBezTo>
                    <a:cubicBezTo>
                      <a:pt x="269081" y="1041964"/>
                      <a:pt x="346234" y="964812"/>
                      <a:pt x="346234" y="870514"/>
                    </a:cubicBezTo>
                    <a:cubicBezTo>
                      <a:pt x="346234" y="860037"/>
                      <a:pt x="355759" y="851464"/>
                      <a:pt x="367189" y="853369"/>
                    </a:cubicBezTo>
                    <a:cubicBezTo>
                      <a:pt x="375761" y="854322"/>
                      <a:pt x="382429" y="862894"/>
                      <a:pt x="382429" y="871467"/>
                    </a:cubicBezTo>
                    <a:cubicBezTo>
                      <a:pt x="382429" y="914329"/>
                      <a:pt x="369094" y="954334"/>
                      <a:pt x="346234" y="987672"/>
                    </a:cubicBezTo>
                    <a:cubicBezTo>
                      <a:pt x="346234" y="999102"/>
                      <a:pt x="348139" y="1010532"/>
                      <a:pt x="350044" y="1021009"/>
                    </a:cubicBezTo>
                    <a:cubicBezTo>
                      <a:pt x="352901" y="1031487"/>
                      <a:pt x="355759" y="1041964"/>
                      <a:pt x="360521" y="1052442"/>
                    </a:cubicBezTo>
                    <a:cubicBezTo>
                      <a:pt x="372904" y="1100067"/>
                      <a:pt x="401479" y="1128642"/>
                      <a:pt x="451009" y="1141024"/>
                    </a:cubicBezTo>
                    <a:cubicBezTo>
                      <a:pt x="461486" y="1144834"/>
                      <a:pt x="471964" y="1148645"/>
                      <a:pt x="482441" y="1150549"/>
                    </a:cubicBezTo>
                    <a:cubicBezTo>
                      <a:pt x="493871" y="1152454"/>
                      <a:pt x="504349" y="1154359"/>
                      <a:pt x="516731" y="1154359"/>
                    </a:cubicBezTo>
                    <a:cubicBezTo>
                      <a:pt x="611029" y="1154359"/>
                      <a:pt x="688181" y="1077207"/>
                      <a:pt x="688181" y="982909"/>
                    </a:cubicBezTo>
                    <a:cubicBezTo>
                      <a:pt x="688181" y="972432"/>
                      <a:pt x="697706" y="963859"/>
                      <a:pt x="709136" y="965764"/>
                    </a:cubicBezTo>
                    <a:cubicBezTo>
                      <a:pt x="717709" y="966717"/>
                      <a:pt x="724376" y="975289"/>
                      <a:pt x="724376" y="983862"/>
                    </a:cubicBezTo>
                    <a:cubicBezTo>
                      <a:pt x="724376" y="995292"/>
                      <a:pt x="723424" y="1006722"/>
                      <a:pt x="721519" y="1017199"/>
                    </a:cubicBezTo>
                    <a:cubicBezTo>
                      <a:pt x="725329" y="1052442"/>
                      <a:pt x="696754" y="1071492"/>
                      <a:pt x="684371" y="1105782"/>
                    </a:cubicBezTo>
                    <a:cubicBezTo>
                      <a:pt x="677704" y="1114354"/>
                      <a:pt x="671036" y="1121974"/>
                      <a:pt x="663416" y="1129595"/>
                    </a:cubicBezTo>
                    <a:cubicBezTo>
                      <a:pt x="626269" y="1166742"/>
                      <a:pt x="574834" y="1189602"/>
                      <a:pt x="517684" y="1189602"/>
                    </a:cubicBezTo>
                    <a:cubicBezTo>
                      <a:pt x="507206" y="1189602"/>
                      <a:pt x="497681" y="1188649"/>
                      <a:pt x="488156" y="1187697"/>
                    </a:cubicBezTo>
                    <a:cubicBezTo>
                      <a:pt x="478631" y="1186745"/>
                      <a:pt x="469106" y="1183887"/>
                      <a:pt x="459581" y="1181982"/>
                    </a:cubicBezTo>
                    <a:cubicBezTo>
                      <a:pt x="382429" y="1166742"/>
                      <a:pt x="334804" y="1100067"/>
                      <a:pt x="315754" y="1023867"/>
                    </a:cubicBezTo>
                    <a:cubicBezTo>
                      <a:pt x="249079" y="1071492"/>
                      <a:pt x="153829" y="1071492"/>
                      <a:pt x="172879" y="1185792"/>
                    </a:cubicBezTo>
                    <a:cubicBezTo>
                      <a:pt x="191929" y="1271517"/>
                      <a:pt x="258604" y="1338192"/>
                      <a:pt x="341471" y="1345812"/>
                    </a:cubicBezTo>
                    <a:cubicBezTo>
                      <a:pt x="351949" y="1347717"/>
                      <a:pt x="362426" y="1348670"/>
                      <a:pt x="373856" y="1348670"/>
                    </a:cubicBezTo>
                    <a:cubicBezTo>
                      <a:pt x="377666" y="1348670"/>
                      <a:pt x="381476" y="1348670"/>
                      <a:pt x="386239" y="1348670"/>
                    </a:cubicBezTo>
                    <a:cubicBezTo>
                      <a:pt x="385286" y="1355337"/>
                      <a:pt x="384334" y="1362957"/>
                      <a:pt x="383381" y="1369624"/>
                    </a:cubicBezTo>
                    <a:cubicBezTo>
                      <a:pt x="382429" y="1376292"/>
                      <a:pt x="382429" y="1383912"/>
                      <a:pt x="382429" y="1391532"/>
                    </a:cubicBezTo>
                    <a:cubicBezTo>
                      <a:pt x="373856" y="1500117"/>
                      <a:pt x="421481" y="1595367"/>
                      <a:pt x="527209" y="1625847"/>
                    </a:cubicBezTo>
                    <a:cubicBezTo>
                      <a:pt x="537686" y="1629657"/>
                      <a:pt x="548164" y="1633467"/>
                      <a:pt x="558641" y="1636324"/>
                    </a:cubicBezTo>
                    <a:cubicBezTo>
                      <a:pt x="623411" y="1652517"/>
                      <a:pt x="698659" y="1636324"/>
                      <a:pt x="756761" y="1596320"/>
                    </a:cubicBezTo>
                    <a:cubicBezTo>
                      <a:pt x="764381" y="1592509"/>
                      <a:pt x="771049" y="1588699"/>
                      <a:pt x="777716" y="1584890"/>
                    </a:cubicBezTo>
                    <a:cubicBezTo>
                      <a:pt x="812006" y="1563934"/>
                      <a:pt x="841534" y="1533454"/>
                      <a:pt x="858679" y="1491545"/>
                    </a:cubicBezTo>
                    <a:cubicBezTo>
                      <a:pt x="887254" y="1424870"/>
                      <a:pt x="877729" y="1339145"/>
                      <a:pt x="791051" y="1321999"/>
                    </a:cubicBezTo>
                    <a:cubicBezTo>
                      <a:pt x="784384" y="1320095"/>
                      <a:pt x="777716" y="1319142"/>
                      <a:pt x="771049" y="1318190"/>
                    </a:cubicBezTo>
                    <a:cubicBezTo>
                      <a:pt x="764381" y="1317237"/>
                      <a:pt x="757714" y="1317237"/>
                      <a:pt x="750094" y="1317237"/>
                    </a:cubicBezTo>
                    <a:cubicBezTo>
                      <a:pt x="691039" y="1317237"/>
                      <a:pt x="638651" y="1347717"/>
                      <a:pt x="608171" y="1392484"/>
                    </a:cubicBezTo>
                    <a:cubicBezTo>
                      <a:pt x="602456" y="1402009"/>
                      <a:pt x="596741" y="1411534"/>
                      <a:pt x="591979" y="1422012"/>
                    </a:cubicBezTo>
                    <a:cubicBezTo>
                      <a:pt x="577691" y="1445824"/>
                      <a:pt x="590074" y="1483924"/>
                      <a:pt x="576739" y="1497259"/>
                    </a:cubicBezTo>
                    <a:cubicBezTo>
                      <a:pt x="571976" y="1502022"/>
                      <a:pt x="565309" y="1503927"/>
                      <a:pt x="552926" y="1501070"/>
                    </a:cubicBezTo>
                    <a:cubicBezTo>
                      <a:pt x="543401" y="1482020"/>
                      <a:pt x="543401" y="1462970"/>
                      <a:pt x="546259" y="1447729"/>
                    </a:cubicBezTo>
                    <a:cubicBezTo>
                      <a:pt x="548164" y="1439157"/>
                      <a:pt x="551021" y="1430584"/>
                      <a:pt x="552926" y="1422965"/>
                    </a:cubicBezTo>
                    <a:cubicBezTo>
                      <a:pt x="556736" y="1412487"/>
                      <a:pt x="560546" y="1402962"/>
                      <a:pt x="565309" y="1393437"/>
                    </a:cubicBezTo>
                    <a:cubicBezTo>
                      <a:pt x="600551" y="1326762"/>
                      <a:pt x="669131" y="1281042"/>
                      <a:pt x="749141" y="1281042"/>
                    </a:cubicBezTo>
                    <a:close/>
                    <a:moveTo>
                      <a:pt x="164306" y="969574"/>
                    </a:moveTo>
                    <a:cubicBezTo>
                      <a:pt x="157639" y="975289"/>
                      <a:pt x="147161" y="975289"/>
                      <a:pt x="140494" y="968622"/>
                    </a:cubicBezTo>
                    <a:cubicBezTo>
                      <a:pt x="54769" y="894327"/>
                      <a:pt x="45244" y="763834"/>
                      <a:pt x="118586" y="678109"/>
                    </a:cubicBezTo>
                    <a:cubicBezTo>
                      <a:pt x="123349" y="672394"/>
                      <a:pt x="129064" y="667632"/>
                      <a:pt x="133826" y="661917"/>
                    </a:cubicBezTo>
                    <a:cubicBezTo>
                      <a:pt x="133826" y="661917"/>
                      <a:pt x="134779" y="661917"/>
                      <a:pt x="134779" y="661917"/>
                    </a:cubicBezTo>
                    <a:lnTo>
                      <a:pt x="153829" y="691444"/>
                    </a:lnTo>
                    <a:cubicBezTo>
                      <a:pt x="153829" y="691444"/>
                      <a:pt x="153829" y="691444"/>
                      <a:pt x="153829" y="692397"/>
                    </a:cubicBezTo>
                    <a:cubicBezTo>
                      <a:pt x="150971" y="695254"/>
                      <a:pt x="148114" y="698112"/>
                      <a:pt x="146209" y="700969"/>
                    </a:cubicBezTo>
                    <a:cubicBezTo>
                      <a:pt x="84296" y="772407"/>
                      <a:pt x="92869" y="880992"/>
                      <a:pt x="165259" y="942904"/>
                    </a:cubicBezTo>
                    <a:cubicBezTo>
                      <a:pt x="172879" y="949572"/>
                      <a:pt x="172879" y="961954"/>
                      <a:pt x="164306" y="9695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46">
                <a:extLst>
                  <a:ext uri="{FF2B5EF4-FFF2-40B4-BE49-F238E27FC236}">
                    <a16:creationId xmlns:a16="http://schemas.microsoft.com/office/drawing/2014/main" id="{EB83E1B1-1962-49BA-B94E-48C591ECEC30}"/>
                  </a:ext>
                </a:extLst>
              </p:cNvPr>
              <p:cNvSpPr/>
              <p:nvPr/>
            </p:nvSpPr>
            <p:spPr>
              <a:xfrm>
                <a:off x="8319409" y="2396187"/>
                <a:ext cx="885825" cy="1647825"/>
              </a:xfrm>
              <a:custGeom>
                <a:avLst/>
                <a:gdLst>
                  <a:gd name="connsiteX0" fmla="*/ 320891 w 885825"/>
                  <a:gd name="connsiteY0" fmla="*/ 1394389 h 1647825"/>
                  <a:gd name="connsiteX1" fmla="*/ 333274 w 885825"/>
                  <a:gd name="connsiteY1" fmla="*/ 1423917 h 1647825"/>
                  <a:gd name="connsiteX2" fmla="*/ 339941 w 885825"/>
                  <a:gd name="connsiteY2" fmla="*/ 1448682 h 1647825"/>
                  <a:gd name="connsiteX3" fmla="*/ 333274 w 885825"/>
                  <a:gd name="connsiteY3" fmla="*/ 1502022 h 1647825"/>
                  <a:gd name="connsiteX4" fmla="*/ 309461 w 885825"/>
                  <a:gd name="connsiteY4" fmla="*/ 1498212 h 1647825"/>
                  <a:gd name="connsiteX5" fmla="*/ 294221 w 885825"/>
                  <a:gd name="connsiteY5" fmla="*/ 1422964 h 1647825"/>
                  <a:gd name="connsiteX6" fmla="*/ 278029 w 885825"/>
                  <a:gd name="connsiteY6" fmla="*/ 1393437 h 1647825"/>
                  <a:gd name="connsiteX7" fmla="*/ 136106 w 885825"/>
                  <a:gd name="connsiteY7" fmla="*/ 1318189 h 1647825"/>
                  <a:gd name="connsiteX8" fmla="*/ 115151 w 885825"/>
                  <a:gd name="connsiteY8" fmla="*/ 1319142 h 1647825"/>
                  <a:gd name="connsiteX9" fmla="*/ 95149 w 885825"/>
                  <a:gd name="connsiteY9" fmla="*/ 1322952 h 1647825"/>
                  <a:gd name="connsiteX10" fmla="*/ 27521 w 885825"/>
                  <a:gd name="connsiteY10" fmla="*/ 1492497 h 1647825"/>
                  <a:gd name="connsiteX11" fmla="*/ 108484 w 885825"/>
                  <a:gd name="connsiteY11" fmla="*/ 1585842 h 1647825"/>
                  <a:gd name="connsiteX12" fmla="*/ 129439 w 885825"/>
                  <a:gd name="connsiteY12" fmla="*/ 1597272 h 1647825"/>
                  <a:gd name="connsiteX13" fmla="*/ 327559 w 885825"/>
                  <a:gd name="connsiteY13" fmla="*/ 1637277 h 1647825"/>
                  <a:gd name="connsiteX14" fmla="*/ 358991 w 885825"/>
                  <a:gd name="connsiteY14" fmla="*/ 1626800 h 1647825"/>
                  <a:gd name="connsiteX15" fmla="*/ 503771 w 885825"/>
                  <a:gd name="connsiteY15" fmla="*/ 1392484 h 1647825"/>
                  <a:gd name="connsiteX16" fmla="*/ 502819 w 885825"/>
                  <a:gd name="connsiteY16" fmla="*/ 1370577 h 1647825"/>
                  <a:gd name="connsiteX17" fmla="*/ 499961 w 885825"/>
                  <a:gd name="connsiteY17" fmla="*/ 1349622 h 1647825"/>
                  <a:gd name="connsiteX18" fmla="*/ 512344 w 885825"/>
                  <a:gd name="connsiteY18" fmla="*/ 1349622 h 1647825"/>
                  <a:gd name="connsiteX19" fmla="*/ 544729 w 885825"/>
                  <a:gd name="connsiteY19" fmla="*/ 1346764 h 1647825"/>
                  <a:gd name="connsiteX20" fmla="*/ 713321 w 885825"/>
                  <a:gd name="connsiteY20" fmla="*/ 1186744 h 1647825"/>
                  <a:gd name="connsiteX21" fmla="*/ 570446 w 885825"/>
                  <a:gd name="connsiteY21" fmla="*/ 1024819 h 1647825"/>
                  <a:gd name="connsiteX22" fmla="*/ 426619 w 885825"/>
                  <a:gd name="connsiteY22" fmla="*/ 1182934 h 1647825"/>
                  <a:gd name="connsiteX23" fmla="*/ 398044 w 885825"/>
                  <a:gd name="connsiteY23" fmla="*/ 1188650 h 1647825"/>
                  <a:gd name="connsiteX24" fmla="*/ 368516 w 885825"/>
                  <a:gd name="connsiteY24" fmla="*/ 1190554 h 1647825"/>
                  <a:gd name="connsiteX25" fmla="*/ 222784 w 885825"/>
                  <a:gd name="connsiteY25" fmla="*/ 1130547 h 1647825"/>
                  <a:gd name="connsiteX26" fmla="*/ 201829 w 885825"/>
                  <a:gd name="connsiteY26" fmla="*/ 1106734 h 1647825"/>
                  <a:gd name="connsiteX27" fmla="*/ 164681 w 885825"/>
                  <a:gd name="connsiteY27" fmla="*/ 1018152 h 1647825"/>
                  <a:gd name="connsiteX28" fmla="*/ 161824 w 885825"/>
                  <a:gd name="connsiteY28" fmla="*/ 984814 h 1647825"/>
                  <a:gd name="connsiteX29" fmla="*/ 177064 w 885825"/>
                  <a:gd name="connsiteY29" fmla="*/ 966717 h 1647825"/>
                  <a:gd name="connsiteX30" fmla="*/ 198019 w 885825"/>
                  <a:gd name="connsiteY30" fmla="*/ 983862 h 1647825"/>
                  <a:gd name="connsiteX31" fmla="*/ 369469 w 885825"/>
                  <a:gd name="connsiteY31" fmla="*/ 1155312 h 1647825"/>
                  <a:gd name="connsiteX32" fmla="*/ 403759 w 885825"/>
                  <a:gd name="connsiteY32" fmla="*/ 1151502 h 1647825"/>
                  <a:gd name="connsiteX33" fmla="*/ 435191 w 885825"/>
                  <a:gd name="connsiteY33" fmla="*/ 1141977 h 1647825"/>
                  <a:gd name="connsiteX34" fmla="*/ 525679 w 885825"/>
                  <a:gd name="connsiteY34" fmla="*/ 1053394 h 1647825"/>
                  <a:gd name="connsiteX35" fmla="*/ 536156 w 885825"/>
                  <a:gd name="connsiteY35" fmla="*/ 1021962 h 1647825"/>
                  <a:gd name="connsiteX36" fmla="*/ 539966 w 885825"/>
                  <a:gd name="connsiteY36" fmla="*/ 988624 h 1647825"/>
                  <a:gd name="connsiteX37" fmla="*/ 503771 w 885825"/>
                  <a:gd name="connsiteY37" fmla="*/ 872419 h 1647825"/>
                  <a:gd name="connsiteX38" fmla="*/ 519011 w 885825"/>
                  <a:gd name="connsiteY38" fmla="*/ 854322 h 1647825"/>
                  <a:gd name="connsiteX39" fmla="*/ 539966 w 885825"/>
                  <a:gd name="connsiteY39" fmla="*/ 871467 h 1647825"/>
                  <a:gd name="connsiteX40" fmla="*/ 711416 w 885825"/>
                  <a:gd name="connsiteY40" fmla="*/ 1042917 h 1647825"/>
                  <a:gd name="connsiteX41" fmla="*/ 721894 w 885825"/>
                  <a:gd name="connsiteY41" fmla="*/ 1042917 h 1647825"/>
                  <a:gd name="connsiteX42" fmla="*/ 879056 w 885825"/>
                  <a:gd name="connsiteY42" fmla="*/ 818127 h 1647825"/>
                  <a:gd name="connsiteX43" fmla="*/ 739991 w 885825"/>
                  <a:gd name="connsiteY43" fmla="*/ 600957 h 1647825"/>
                  <a:gd name="connsiteX44" fmla="*/ 666649 w 885825"/>
                  <a:gd name="connsiteY44" fmla="*/ 618102 h 1647825"/>
                  <a:gd name="connsiteX45" fmla="*/ 583781 w 885825"/>
                  <a:gd name="connsiteY45" fmla="*/ 597147 h 1647825"/>
                  <a:gd name="connsiteX46" fmla="*/ 559969 w 885825"/>
                  <a:gd name="connsiteY46" fmla="*/ 580954 h 1647825"/>
                  <a:gd name="connsiteX47" fmla="*/ 495199 w 885825"/>
                  <a:gd name="connsiteY47" fmla="*/ 424744 h 1647825"/>
                  <a:gd name="connsiteX48" fmla="*/ 523774 w 885825"/>
                  <a:gd name="connsiteY48" fmla="*/ 415219 h 1647825"/>
                  <a:gd name="connsiteX49" fmla="*/ 533299 w 885825"/>
                  <a:gd name="connsiteY49" fmla="*/ 465702 h 1647825"/>
                  <a:gd name="connsiteX50" fmla="*/ 540919 w 885825"/>
                  <a:gd name="connsiteY50" fmla="*/ 490467 h 1647825"/>
                  <a:gd name="connsiteX51" fmla="*/ 624739 w 885825"/>
                  <a:gd name="connsiteY51" fmla="*/ 575239 h 1647825"/>
                  <a:gd name="connsiteX52" fmla="*/ 645694 w 885825"/>
                  <a:gd name="connsiteY52" fmla="*/ 580002 h 1647825"/>
                  <a:gd name="connsiteX53" fmla="*/ 667601 w 885825"/>
                  <a:gd name="connsiteY53" fmla="*/ 581907 h 1647825"/>
                  <a:gd name="connsiteX54" fmla="*/ 682841 w 885825"/>
                  <a:gd name="connsiteY54" fmla="*/ 580954 h 1647825"/>
                  <a:gd name="connsiteX55" fmla="*/ 703796 w 885825"/>
                  <a:gd name="connsiteY55" fmla="*/ 532377 h 1647825"/>
                  <a:gd name="connsiteX56" fmla="*/ 709511 w 885825"/>
                  <a:gd name="connsiteY56" fmla="*/ 505707 h 1647825"/>
                  <a:gd name="connsiteX57" fmla="*/ 704749 w 885825"/>
                  <a:gd name="connsiteY57" fmla="*/ 376167 h 1647825"/>
                  <a:gd name="connsiteX58" fmla="*/ 513296 w 885825"/>
                  <a:gd name="connsiteY58" fmla="*/ 293299 h 1647825"/>
                  <a:gd name="connsiteX59" fmla="*/ 487579 w 885825"/>
                  <a:gd name="connsiteY59" fmla="*/ 301872 h 1647825"/>
                  <a:gd name="connsiteX60" fmla="*/ 352324 w 885825"/>
                  <a:gd name="connsiteY60" fmla="*/ 368547 h 1647825"/>
                  <a:gd name="connsiteX61" fmla="*/ 333274 w 885825"/>
                  <a:gd name="connsiteY61" fmla="*/ 370452 h 1647825"/>
                  <a:gd name="connsiteX62" fmla="*/ 191351 w 885825"/>
                  <a:gd name="connsiteY62" fmla="*/ 445699 h 1647825"/>
                  <a:gd name="connsiteX63" fmla="*/ 175159 w 885825"/>
                  <a:gd name="connsiteY63" fmla="*/ 475227 h 1647825"/>
                  <a:gd name="connsiteX64" fmla="*/ 175159 w 885825"/>
                  <a:gd name="connsiteY64" fmla="*/ 608577 h 1647825"/>
                  <a:gd name="connsiteX65" fmla="*/ 191351 w 885825"/>
                  <a:gd name="connsiteY65" fmla="*/ 638104 h 1647825"/>
                  <a:gd name="connsiteX66" fmla="*/ 332321 w 885825"/>
                  <a:gd name="connsiteY66" fmla="*/ 716209 h 1647825"/>
                  <a:gd name="connsiteX67" fmla="*/ 343751 w 885825"/>
                  <a:gd name="connsiteY67" fmla="*/ 717162 h 1647825"/>
                  <a:gd name="connsiteX68" fmla="*/ 474244 w 885825"/>
                  <a:gd name="connsiteY68" fmla="*/ 639057 h 1647825"/>
                  <a:gd name="connsiteX69" fmla="*/ 500914 w 885825"/>
                  <a:gd name="connsiteY69" fmla="*/ 635247 h 1647825"/>
                  <a:gd name="connsiteX70" fmla="*/ 503771 w 885825"/>
                  <a:gd name="connsiteY70" fmla="*/ 658107 h 1647825"/>
                  <a:gd name="connsiteX71" fmla="*/ 231356 w 885825"/>
                  <a:gd name="connsiteY71" fmla="*/ 728592 h 1647825"/>
                  <a:gd name="connsiteX72" fmla="*/ 160871 w 885825"/>
                  <a:gd name="connsiteY72" fmla="*/ 820032 h 1647825"/>
                  <a:gd name="connsiteX73" fmla="*/ 132296 w 885825"/>
                  <a:gd name="connsiteY73" fmla="*/ 830509 h 1647825"/>
                  <a:gd name="connsiteX74" fmla="*/ 101816 w 885825"/>
                  <a:gd name="connsiteY74" fmla="*/ 835272 h 1647825"/>
                  <a:gd name="connsiteX75" fmla="*/ 97054 w 885825"/>
                  <a:gd name="connsiteY75" fmla="*/ 799077 h 1647825"/>
                  <a:gd name="connsiteX76" fmla="*/ 124676 w 885825"/>
                  <a:gd name="connsiteY76" fmla="*/ 796219 h 1647825"/>
                  <a:gd name="connsiteX77" fmla="*/ 147536 w 885825"/>
                  <a:gd name="connsiteY77" fmla="*/ 786694 h 1647825"/>
                  <a:gd name="connsiteX78" fmla="*/ 198019 w 885825"/>
                  <a:gd name="connsiteY78" fmla="*/ 706684 h 1647825"/>
                  <a:gd name="connsiteX79" fmla="*/ 158014 w 885825"/>
                  <a:gd name="connsiteY79" fmla="*/ 661917 h 1647825"/>
                  <a:gd name="connsiteX80" fmla="*/ 143726 w 885825"/>
                  <a:gd name="connsiteY80" fmla="*/ 637152 h 1647825"/>
                  <a:gd name="connsiteX81" fmla="*/ 134201 w 885825"/>
                  <a:gd name="connsiteY81" fmla="*/ 611434 h 1647825"/>
                  <a:gd name="connsiteX82" fmla="*/ 127534 w 885825"/>
                  <a:gd name="connsiteY82" fmla="*/ 584764 h 1647825"/>
                  <a:gd name="connsiteX83" fmla="*/ 158966 w 885825"/>
                  <a:gd name="connsiteY83" fmla="*/ 432364 h 1647825"/>
                  <a:gd name="connsiteX84" fmla="*/ 177064 w 885825"/>
                  <a:gd name="connsiteY84" fmla="*/ 407599 h 1647825"/>
                  <a:gd name="connsiteX85" fmla="*/ 249454 w 885825"/>
                  <a:gd name="connsiteY85" fmla="*/ 353307 h 1647825"/>
                  <a:gd name="connsiteX86" fmla="*/ 126581 w 885825"/>
                  <a:gd name="connsiteY86" fmla="*/ 164712 h 1647825"/>
                  <a:gd name="connsiteX87" fmla="*/ 141821 w 885825"/>
                  <a:gd name="connsiteY87" fmla="*/ 146614 h 1647825"/>
                  <a:gd name="connsiteX88" fmla="*/ 162776 w 885825"/>
                  <a:gd name="connsiteY88" fmla="*/ 163759 h 1647825"/>
                  <a:gd name="connsiteX89" fmla="*/ 166586 w 885825"/>
                  <a:gd name="connsiteY89" fmla="*/ 198049 h 1647825"/>
                  <a:gd name="connsiteX90" fmla="*/ 334226 w 885825"/>
                  <a:gd name="connsiteY90" fmla="*/ 335209 h 1647825"/>
                  <a:gd name="connsiteX91" fmla="*/ 364706 w 885825"/>
                  <a:gd name="connsiteY91" fmla="*/ 332352 h 1647825"/>
                  <a:gd name="connsiteX92" fmla="*/ 479959 w 885825"/>
                  <a:gd name="connsiteY92" fmla="*/ 253294 h 1647825"/>
                  <a:gd name="connsiteX93" fmla="*/ 493294 w 885825"/>
                  <a:gd name="connsiteY93" fmla="*/ 227577 h 1647825"/>
                  <a:gd name="connsiteX94" fmla="*/ 261836 w 885825"/>
                  <a:gd name="connsiteY94" fmla="*/ 8502 h 1647825"/>
                  <a:gd name="connsiteX95" fmla="*/ 228499 w 885825"/>
                  <a:gd name="connsiteY95" fmla="*/ 12312 h 1647825"/>
                  <a:gd name="connsiteX96" fmla="*/ 135154 w 885825"/>
                  <a:gd name="connsiteY96" fmla="*/ 50412 h 1647825"/>
                  <a:gd name="connsiteX97" fmla="*/ 108484 w 885825"/>
                  <a:gd name="connsiteY97" fmla="*/ 71367 h 1647825"/>
                  <a:gd name="connsiteX98" fmla="*/ 30379 w 885825"/>
                  <a:gd name="connsiteY98" fmla="*/ 221862 h 1647825"/>
                  <a:gd name="connsiteX99" fmla="*/ 28474 w 885825"/>
                  <a:gd name="connsiteY99" fmla="*/ 220909 h 1647825"/>
                  <a:gd name="connsiteX100" fmla="*/ 28474 w 885825"/>
                  <a:gd name="connsiteY100" fmla="*/ 280917 h 1647825"/>
                  <a:gd name="connsiteX101" fmla="*/ 28474 w 885825"/>
                  <a:gd name="connsiteY101" fmla="*/ 311397 h 1647825"/>
                  <a:gd name="connsiteX102" fmla="*/ 17044 w 885825"/>
                  <a:gd name="connsiteY102" fmla="*/ 619054 h 1647825"/>
                  <a:gd name="connsiteX103" fmla="*/ 21806 w 885825"/>
                  <a:gd name="connsiteY103" fmla="*/ 650487 h 1647825"/>
                  <a:gd name="connsiteX104" fmla="*/ 28474 w 885825"/>
                  <a:gd name="connsiteY104" fmla="*/ 681919 h 1647825"/>
                  <a:gd name="connsiteX105" fmla="*/ 29426 w 885825"/>
                  <a:gd name="connsiteY105" fmla="*/ 707637 h 1647825"/>
                  <a:gd name="connsiteX106" fmla="*/ 38951 w 885825"/>
                  <a:gd name="connsiteY106" fmla="*/ 891469 h 1647825"/>
                  <a:gd name="connsiteX107" fmla="*/ 117056 w 885825"/>
                  <a:gd name="connsiteY107" fmla="*/ 857179 h 1647825"/>
                  <a:gd name="connsiteX108" fmla="*/ 147536 w 885825"/>
                  <a:gd name="connsiteY108" fmla="*/ 854322 h 1647825"/>
                  <a:gd name="connsiteX109" fmla="*/ 174206 w 885825"/>
                  <a:gd name="connsiteY109" fmla="*/ 859084 h 1647825"/>
                  <a:gd name="connsiteX110" fmla="*/ 280886 w 885825"/>
                  <a:gd name="connsiteY110" fmla="*/ 1049584 h 1647825"/>
                  <a:gd name="connsiteX111" fmla="*/ 266599 w 885825"/>
                  <a:gd name="connsiteY111" fmla="*/ 1060062 h 1647825"/>
                  <a:gd name="connsiteX112" fmla="*/ 255169 w 885825"/>
                  <a:gd name="connsiteY112" fmla="*/ 1042917 h 1647825"/>
                  <a:gd name="connsiteX113" fmla="*/ 166586 w 885825"/>
                  <a:gd name="connsiteY113" fmla="*/ 884802 h 1647825"/>
                  <a:gd name="connsiteX114" fmla="*/ 139916 w 885825"/>
                  <a:gd name="connsiteY114" fmla="*/ 880039 h 1647825"/>
                  <a:gd name="connsiteX115" fmla="*/ 115151 w 885825"/>
                  <a:gd name="connsiteY115" fmla="*/ 880039 h 1647825"/>
                  <a:gd name="connsiteX116" fmla="*/ 94196 w 885825"/>
                  <a:gd name="connsiteY116" fmla="*/ 885754 h 1647825"/>
                  <a:gd name="connsiteX117" fmla="*/ 29426 w 885825"/>
                  <a:gd name="connsiteY117" fmla="*/ 975289 h 1647825"/>
                  <a:gd name="connsiteX118" fmla="*/ 23711 w 885825"/>
                  <a:gd name="connsiteY118" fmla="*/ 1006722 h 1647825"/>
                  <a:gd name="connsiteX119" fmla="*/ 26569 w 885825"/>
                  <a:gd name="connsiteY119" fmla="*/ 1287709 h 1647825"/>
                  <a:gd name="connsiteX120" fmla="*/ 26569 w 885825"/>
                  <a:gd name="connsiteY120" fmla="*/ 1312475 h 1647825"/>
                  <a:gd name="connsiteX121" fmla="*/ 136106 w 885825"/>
                  <a:gd name="connsiteY121" fmla="*/ 1281042 h 1647825"/>
                  <a:gd name="connsiteX122" fmla="*/ 320891 w 885825"/>
                  <a:gd name="connsiteY122" fmla="*/ 1394389 h 1647825"/>
                  <a:gd name="connsiteX123" fmla="*/ 721894 w 885825"/>
                  <a:gd name="connsiteY123" fmla="*/ 944809 h 1647825"/>
                  <a:gd name="connsiteX124" fmla="*/ 740944 w 885825"/>
                  <a:gd name="connsiteY124" fmla="*/ 702874 h 1647825"/>
                  <a:gd name="connsiteX125" fmla="*/ 733324 w 885825"/>
                  <a:gd name="connsiteY125" fmla="*/ 694302 h 1647825"/>
                  <a:gd name="connsiteX126" fmla="*/ 733324 w 885825"/>
                  <a:gd name="connsiteY126" fmla="*/ 693349 h 1647825"/>
                  <a:gd name="connsiteX127" fmla="*/ 752374 w 885825"/>
                  <a:gd name="connsiteY127" fmla="*/ 663822 h 1647825"/>
                  <a:gd name="connsiteX128" fmla="*/ 753326 w 885825"/>
                  <a:gd name="connsiteY128" fmla="*/ 663822 h 1647825"/>
                  <a:gd name="connsiteX129" fmla="*/ 768566 w 885825"/>
                  <a:gd name="connsiteY129" fmla="*/ 680014 h 1647825"/>
                  <a:gd name="connsiteX130" fmla="*/ 746659 w 885825"/>
                  <a:gd name="connsiteY130" fmla="*/ 970527 h 1647825"/>
                  <a:gd name="connsiteX131" fmla="*/ 722846 w 885825"/>
                  <a:gd name="connsiteY131" fmla="*/ 971479 h 1647825"/>
                  <a:gd name="connsiteX132" fmla="*/ 721894 w 885825"/>
                  <a:gd name="connsiteY132" fmla="*/ 944809 h 1647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</a:cxnLst>
                <a:rect l="l" t="t" r="r" b="b"/>
                <a:pathLst>
                  <a:path w="885825" h="1647825">
                    <a:moveTo>
                      <a:pt x="320891" y="1394389"/>
                    </a:moveTo>
                    <a:cubicBezTo>
                      <a:pt x="325654" y="1403914"/>
                      <a:pt x="330416" y="1413439"/>
                      <a:pt x="333274" y="1423917"/>
                    </a:cubicBezTo>
                    <a:cubicBezTo>
                      <a:pt x="336131" y="1431537"/>
                      <a:pt x="338036" y="1440109"/>
                      <a:pt x="339941" y="1448682"/>
                    </a:cubicBezTo>
                    <a:cubicBezTo>
                      <a:pt x="342799" y="1463922"/>
                      <a:pt x="342799" y="1482972"/>
                      <a:pt x="333274" y="1502022"/>
                    </a:cubicBezTo>
                    <a:cubicBezTo>
                      <a:pt x="320891" y="1503927"/>
                      <a:pt x="314224" y="1502022"/>
                      <a:pt x="309461" y="1498212"/>
                    </a:cubicBezTo>
                    <a:cubicBezTo>
                      <a:pt x="296126" y="1484877"/>
                      <a:pt x="308509" y="1446777"/>
                      <a:pt x="294221" y="1422964"/>
                    </a:cubicBezTo>
                    <a:cubicBezTo>
                      <a:pt x="289459" y="1412487"/>
                      <a:pt x="284696" y="1402962"/>
                      <a:pt x="278029" y="1393437"/>
                    </a:cubicBezTo>
                    <a:cubicBezTo>
                      <a:pt x="247549" y="1347717"/>
                      <a:pt x="195161" y="1318189"/>
                      <a:pt x="136106" y="1318189"/>
                    </a:cubicBezTo>
                    <a:cubicBezTo>
                      <a:pt x="129439" y="1318189"/>
                      <a:pt x="121819" y="1318189"/>
                      <a:pt x="115151" y="1319142"/>
                    </a:cubicBezTo>
                    <a:cubicBezTo>
                      <a:pt x="108484" y="1320095"/>
                      <a:pt x="101816" y="1321047"/>
                      <a:pt x="95149" y="1322952"/>
                    </a:cubicBezTo>
                    <a:cubicBezTo>
                      <a:pt x="8471" y="1340097"/>
                      <a:pt x="-1054" y="1425822"/>
                      <a:pt x="27521" y="1492497"/>
                    </a:cubicBezTo>
                    <a:cubicBezTo>
                      <a:pt x="45619" y="1534407"/>
                      <a:pt x="74194" y="1564887"/>
                      <a:pt x="108484" y="1585842"/>
                    </a:cubicBezTo>
                    <a:cubicBezTo>
                      <a:pt x="115151" y="1589652"/>
                      <a:pt x="122771" y="1593462"/>
                      <a:pt x="129439" y="1597272"/>
                    </a:cubicBezTo>
                    <a:cubicBezTo>
                      <a:pt x="187541" y="1637277"/>
                      <a:pt x="262789" y="1653470"/>
                      <a:pt x="327559" y="1637277"/>
                    </a:cubicBezTo>
                    <a:cubicBezTo>
                      <a:pt x="338036" y="1634420"/>
                      <a:pt x="348514" y="1631562"/>
                      <a:pt x="358991" y="1626800"/>
                    </a:cubicBezTo>
                    <a:cubicBezTo>
                      <a:pt x="464719" y="1596320"/>
                      <a:pt x="512344" y="1501070"/>
                      <a:pt x="503771" y="1392484"/>
                    </a:cubicBezTo>
                    <a:cubicBezTo>
                      <a:pt x="503771" y="1384864"/>
                      <a:pt x="503771" y="1378197"/>
                      <a:pt x="502819" y="1370577"/>
                    </a:cubicBezTo>
                    <a:cubicBezTo>
                      <a:pt x="501866" y="1362957"/>
                      <a:pt x="500914" y="1356289"/>
                      <a:pt x="499961" y="1349622"/>
                    </a:cubicBezTo>
                    <a:cubicBezTo>
                      <a:pt x="503771" y="1349622"/>
                      <a:pt x="507581" y="1349622"/>
                      <a:pt x="512344" y="1349622"/>
                    </a:cubicBezTo>
                    <a:cubicBezTo>
                      <a:pt x="522821" y="1349622"/>
                      <a:pt x="534251" y="1348670"/>
                      <a:pt x="544729" y="1346764"/>
                    </a:cubicBezTo>
                    <a:cubicBezTo>
                      <a:pt x="627596" y="1339145"/>
                      <a:pt x="694271" y="1272470"/>
                      <a:pt x="713321" y="1186744"/>
                    </a:cubicBezTo>
                    <a:cubicBezTo>
                      <a:pt x="732371" y="1072444"/>
                      <a:pt x="637121" y="1072444"/>
                      <a:pt x="570446" y="1024819"/>
                    </a:cubicBezTo>
                    <a:cubicBezTo>
                      <a:pt x="551396" y="1101019"/>
                      <a:pt x="503771" y="1167694"/>
                      <a:pt x="426619" y="1182934"/>
                    </a:cubicBezTo>
                    <a:cubicBezTo>
                      <a:pt x="417094" y="1185792"/>
                      <a:pt x="407569" y="1187697"/>
                      <a:pt x="398044" y="1188650"/>
                    </a:cubicBezTo>
                    <a:cubicBezTo>
                      <a:pt x="388519" y="1189602"/>
                      <a:pt x="378994" y="1190554"/>
                      <a:pt x="368516" y="1190554"/>
                    </a:cubicBezTo>
                    <a:cubicBezTo>
                      <a:pt x="311366" y="1190554"/>
                      <a:pt x="259931" y="1167694"/>
                      <a:pt x="222784" y="1130547"/>
                    </a:cubicBezTo>
                    <a:cubicBezTo>
                      <a:pt x="215164" y="1122927"/>
                      <a:pt x="208496" y="1115307"/>
                      <a:pt x="201829" y="1106734"/>
                    </a:cubicBezTo>
                    <a:cubicBezTo>
                      <a:pt x="189446" y="1072444"/>
                      <a:pt x="160871" y="1053394"/>
                      <a:pt x="164681" y="1018152"/>
                    </a:cubicBezTo>
                    <a:cubicBezTo>
                      <a:pt x="162776" y="1007674"/>
                      <a:pt x="161824" y="996244"/>
                      <a:pt x="161824" y="984814"/>
                    </a:cubicBezTo>
                    <a:cubicBezTo>
                      <a:pt x="161824" y="976242"/>
                      <a:pt x="168491" y="967669"/>
                      <a:pt x="177064" y="966717"/>
                    </a:cubicBezTo>
                    <a:cubicBezTo>
                      <a:pt x="188494" y="964812"/>
                      <a:pt x="198019" y="973384"/>
                      <a:pt x="198019" y="983862"/>
                    </a:cubicBezTo>
                    <a:cubicBezTo>
                      <a:pt x="198019" y="1078159"/>
                      <a:pt x="275171" y="1155312"/>
                      <a:pt x="369469" y="1155312"/>
                    </a:cubicBezTo>
                    <a:cubicBezTo>
                      <a:pt x="380899" y="1155312"/>
                      <a:pt x="392329" y="1154359"/>
                      <a:pt x="403759" y="1151502"/>
                    </a:cubicBezTo>
                    <a:cubicBezTo>
                      <a:pt x="415189" y="1149597"/>
                      <a:pt x="425666" y="1145787"/>
                      <a:pt x="435191" y="1141977"/>
                    </a:cubicBezTo>
                    <a:cubicBezTo>
                      <a:pt x="485674" y="1129594"/>
                      <a:pt x="514249" y="1101019"/>
                      <a:pt x="525679" y="1053394"/>
                    </a:cubicBezTo>
                    <a:cubicBezTo>
                      <a:pt x="530441" y="1042917"/>
                      <a:pt x="533299" y="1032439"/>
                      <a:pt x="536156" y="1021962"/>
                    </a:cubicBezTo>
                    <a:cubicBezTo>
                      <a:pt x="539014" y="1011484"/>
                      <a:pt x="539966" y="1000054"/>
                      <a:pt x="539966" y="988624"/>
                    </a:cubicBezTo>
                    <a:cubicBezTo>
                      <a:pt x="517106" y="955287"/>
                      <a:pt x="503771" y="915282"/>
                      <a:pt x="503771" y="872419"/>
                    </a:cubicBezTo>
                    <a:cubicBezTo>
                      <a:pt x="503771" y="863847"/>
                      <a:pt x="510439" y="855274"/>
                      <a:pt x="519011" y="854322"/>
                    </a:cubicBezTo>
                    <a:cubicBezTo>
                      <a:pt x="530441" y="852417"/>
                      <a:pt x="539966" y="860989"/>
                      <a:pt x="539966" y="871467"/>
                    </a:cubicBezTo>
                    <a:cubicBezTo>
                      <a:pt x="539966" y="965764"/>
                      <a:pt x="617119" y="1042917"/>
                      <a:pt x="711416" y="1042917"/>
                    </a:cubicBezTo>
                    <a:cubicBezTo>
                      <a:pt x="715226" y="1042917"/>
                      <a:pt x="718084" y="1042917"/>
                      <a:pt x="721894" y="1042917"/>
                    </a:cubicBezTo>
                    <a:cubicBezTo>
                      <a:pt x="813334" y="1009579"/>
                      <a:pt x="879056" y="921949"/>
                      <a:pt x="879056" y="818127"/>
                    </a:cubicBezTo>
                    <a:cubicBezTo>
                      <a:pt x="879056" y="721924"/>
                      <a:pt x="821906" y="639057"/>
                      <a:pt x="739991" y="600957"/>
                    </a:cubicBezTo>
                    <a:cubicBezTo>
                      <a:pt x="718084" y="612387"/>
                      <a:pt x="693319" y="618102"/>
                      <a:pt x="666649" y="618102"/>
                    </a:cubicBezTo>
                    <a:cubicBezTo>
                      <a:pt x="637121" y="618102"/>
                      <a:pt x="608546" y="610482"/>
                      <a:pt x="583781" y="597147"/>
                    </a:cubicBezTo>
                    <a:cubicBezTo>
                      <a:pt x="575209" y="592384"/>
                      <a:pt x="567589" y="587622"/>
                      <a:pt x="559969" y="580954"/>
                    </a:cubicBezTo>
                    <a:cubicBezTo>
                      <a:pt x="523774" y="539044"/>
                      <a:pt x="485674" y="481894"/>
                      <a:pt x="495199" y="424744"/>
                    </a:cubicBezTo>
                    <a:cubicBezTo>
                      <a:pt x="495199" y="415219"/>
                      <a:pt x="514249" y="415219"/>
                      <a:pt x="523774" y="415219"/>
                    </a:cubicBezTo>
                    <a:cubicBezTo>
                      <a:pt x="523774" y="434269"/>
                      <a:pt x="523774" y="443794"/>
                      <a:pt x="533299" y="465702"/>
                    </a:cubicBezTo>
                    <a:cubicBezTo>
                      <a:pt x="535204" y="474274"/>
                      <a:pt x="538061" y="482847"/>
                      <a:pt x="540919" y="490467"/>
                    </a:cubicBezTo>
                    <a:cubicBezTo>
                      <a:pt x="555206" y="530472"/>
                      <a:pt x="579019" y="564762"/>
                      <a:pt x="624739" y="575239"/>
                    </a:cubicBezTo>
                    <a:cubicBezTo>
                      <a:pt x="631406" y="577144"/>
                      <a:pt x="639026" y="579049"/>
                      <a:pt x="645694" y="580002"/>
                    </a:cubicBezTo>
                    <a:cubicBezTo>
                      <a:pt x="653314" y="580954"/>
                      <a:pt x="659981" y="581907"/>
                      <a:pt x="667601" y="581907"/>
                    </a:cubicBezTo>
                    <a:cubicBezTo>
                      <a:pt x="672364" y="581907"/>
                      <a:pt x="677126" y="581907"/>
                      <a:pt x="682841" y="580954"/>
                    </a:cubicBezTo>
                    <a:cubicBezTo>
                      <a:pt x="692366" y="565714"/>
                      <a:pt x="699034" y="549522"/>
                      <a:pt x="703796" y="532377"/>
                    </a:cubicBezTo>
                    <a:cubicBezTo>
                      <a:pt x="706654" y="523804"/>
                      <a:pt x="708559" y="515232"/>
                      <a:pt x="709511" y="505707"/>
                    </a:cubicBezTo>
                    <a:cubicBezTo>
                      <a:pt x="723799" y="461892"/>
                      <a:pt x="714274" y="423792"/>
                      <a:pt x="704749" y="376167"/>
                    </a:cubicBezTo>
                    <a:cubicBezTo>
                      <a:pt x="676174" y="299967"/>
                      <a:pt x="590449" y="280917"/>
                      <a:pt x="513296" y="293299"/>
                    </a:cubicBezTo>
                    <a:cubicBezTo>
                      <a:pt x="504724" y="295204"/>
                      <a:pt x="496151" y="299014"/>
                      <a:pt x="487579" y="301872"/>
                    </a:cubicBezTo>
                    <a:cubicBezTo>
                      <a:pt x="444716" y="319017"/>
                      <a:pt x="399949" y="347592"/>
                      <a:pt x="352324" y="368547"/>
                    </a:cubicBezTo>
                    <a:cubicBezTo>
                      <a:pt x="345656" y="369499"/>
                      <a:pt x="338989" y="370452"/>
                      <a:pt x="333274" y="370452"/>
                    </a:cubicBezTo>
                    <a:cubicBezTo>
                      <a:pt x="274219" y="370452"/>
                      <a:pt x="221831" y="400932"/>
                      <a:pt x="191351" y="445699"/>
                    </a:cubicBezTo>
                    <a:cubicBezTo>
                      <a:pt x="185636" y="455224"/>
                      <a:pt x="179921" y="464749"/>
                      <a:pt x="175159" y="475227"/>
                    </a:cubicBezTo>
                    <a:cubicBezTo>
                      <a:pt x="161824" y="519042"/>
                      <a:pt x="152299" y="557142"/>
                      <a:pt x="175159" y="608577"/>
                    </a:cubicBezTo>
                    <a:cubicBezTo>
                      <a:pt x="179921" y="619054"/>
                      <a:pt x="184684" y="628579"/>
                      <a:pt x="191351" y="638104"/>
                    </a:cubicBezTo>
                    <a:cubicBezTo>
                      <a:pt x="221831" y="684777"/>
                      <a:pt x="274219" y="715257"/>
                      <a:pt x="332321" y="716209"/>
                    </a:cubicBezTo>
                    <a:cubicBezTo>
                      <a:pt x="336131" y="716209"/>
                      <a:pt x="339941" y="714304"/>
                      <a:pt x="343751" y="717162"/>
                    </a:cubicBezTo>
                    <a:cubicBezTo>
                      <a:pt x="395186" y="712399"/>
                      <a:pt x="444716" y="685729"/>
                      <a:pt x="474244" y="639057"/>
                    </a:cubicBezTo>
                    <a:cubicBezTo>
                      <a:pt x="479959" y="630484"/>
                      <a:pt x="492341" y="627627"/>
                      <a:pt x="500914" y="635247"/>
                    </a:cubicBezTo>
                    <a:cubicBezTo>
                      <a:pt x="507581" y="640962"/>
                      <a:pt x="508534" y="651439"/>
                      <a:pt x="503771" y="658107"/>
                    </a:cubicBezTo>
                    <a:cubicBezTo>
                      <a:pt x="444716" y="749547"/>
                      <a:pt x="325654" y="779074"/>
                      <a:pt x="231356" y="728592"/>
                    </a:cubicBezTo>
                    <a:cubicBezTo>
                      <a:pt x="222784" y="768597"/>
                      <a:pt x="196114" y="801934"/>
                      <a:pt x="160871" y="820032"/>
                    </a:cubicBezTo>
                    <a:cubicBezTo>
                      <a:pt x="152299" y="824794"/>
                      <a:pt x="142774" y="828604"/>
                      <a:pt x="132296" y="830509"/>
                    </a:cubicBezTo>
                    <a:cubicBezTo>
                      <a:pt x="123724" y="837177"/>
                      <a:pt x="111341" y="838129"/>
                      <a:pt x="101816" y="835272"/>
                    </a:cubicBezTo>
                    <a:cubicBezTo>
                      <a:pt x="85624" y="824794"/>
                      <a:pt x="76099" y="815269"/>
                      <a:pt x="97054" y="799077"/>
                    </a:cubicBezTo>
                    <a:cubicBezTo>
                      <a:pt x="104674" y="794314"/>
                      <a:pt x="114199" y="791457"/>
                      <a:pt x="124676" y="796219"/>
                    </a:cubicBezTo>
                    <a:cubicBezTo>
                      <a:pt x="132296" y="794314"/>
                      <a:pt x="140869" y="790504"/>
                      <a:pt x="147536" y="786694"/>
                    </a:cubicBezTo>
                    <a:cubicBezTo>
                      <a:pt x="176111" y="770502"/>
                      <a:pt x="196114" y="740974"/>
                      <a:pt x="198019" y="706684"/>
                    </a:cubicBezTo>
                    <a:cubicBezTo>
                      <a:pt x="181826" y="693349"/>
                      <a:pt x="168491" y="678109"/>
                      <a:pt x="158014" y="661917"/>
                    </a:cubicBezTo>
                    <a:cubicBezTo>
                      <a:pt x="152299" y="653344"/>
                      <a:pt x="147536" y="645724"/>
                      <a:pt x="143726" y="637152"/>
                    </a:cubicBezTo>
                    <a:cubicBezTo>
                      <a:pt x="139916" y="628579"/>
                      <a:pt x="137059" y="620007"/>
                      <a:pt x="134201" y="611434"/>
                    </a:cubicBezTo>
                    <a:cubicBezTo>
                      <a:pt x="131344" y="602862"/>
                      <a:pt x="129439" y="593337"/>
                      <a:pt x="127534" y="584764"/>
                    </a:cubicBezTo>
                    <a:cubicBezTo>
                      <a:pt x="123724" y="530472"/>
                      <a:pt x="114199" y="473322"/>
                      <a:pt x="158966" y="432364"/>
                    </a:cubicBezTo>
                    <a:cubicBezTo>
                      <a:pt x="164681" y="423792"/>
                      <a:pt x="170396" y="415219"/>
                      <a:pt x="177064" y="407599"/>
                    </a:cubicBezTo>
                    <a:cubicBezTo>
                      <a:pt x="197066" y="384739"/>
                      <a:pt x="221831" y="365689"/>
                      <a:pt x="249454" y="353307"/>
                    </a:cubicBezTo>
                    <a:cubicBezTo>
                      <a:pt x="177064" y="320922"/>
                      <a:pt x="126581" y="248532"/>
                      <a:pt x="126581" y="164712"/>
                    </a:cubicBezTo>
                    <a:cubicBezTo>
                      <a:pt x="126581" y="156139"/>
                      <a:pt x="133249" y="147567"/>
                      <a:pt x="141821" y="146614"/>
                    </a:cubicBezTo>
                    <a:cubicBezTo>
                      <a:pt x="153251" y="144709"/>
                      <a:pt x="162776" y="153282"/>
                      <a:pt x="162776" y="163759"/>
                    </a:cubicBezTo>
                    <a:cubicBezTo>
                      <a:pt x="162776" y="175189"/>
                      <a:pt x="163729" y="187572"/>
                      <a:pt x="166586" y="198049"/>
                    </a:cubicBezTo>
                    <a:cubicBezTo>
                      <a:pt x="182779" y="276154"/>
                      <a:pt x="251359" y="335209"/>
                      <a:pt x="334226" y="335209"/>
                    </a:cubicBezTo>
                    <a:cubicBezTo>
                      <a:pt x="344704" y="335209"/>
                      <a:pt x="354229" y="334257"/>
                      <a:pt x="364706" y="332352"/>
                    </a:cubicBezTo>
                    <a:cubicBezTo>
                      <a:pt x="410426" y="328542"/>
                      <a:pt x="458051" y="290442"/>
                      <a:pt x="479959" y="253294"/>
                    </a:cubicBezTo>
                    <a:cubicBezTo>
                      <a:pt x="484721" y="244722"/>
                      <a:pt x="489484" y="236149"/>
                      <a:pt x="493294" y="227577"/>
                    </a:cubicBezTo>
                    <a:cubicBezTo>
                      <a:pt x="524726" y="80892"/>
                      <a:pt x="381851" y="-4833"/>
                      <a:pt x="261836" y="8502"/>
                    </a:cubicBezTo>
                    <a:cubicBezTo>
                      <a:pt x="250406" y="8502"/>
                      <a:pt x="239929" y="10407"/>
                      <a:pt x="228499" y="12312"/>
                    </a:cubicBezTo>
                    <a:cubicBezTo>
                      <a:pt x="195161" y="18027"/>
                      <a:pt x="163729" y="30409"/>
                      <a:pt x="135154" y="50412"/>
                    </a:cubicBezTo>
                    <a:cubicBezTo>
                      <a:pt x="125629" y="57079"/>
                      <a:pt x="117056" y="63747"/>
                      <a:pt x="108484" y="71367"/>
                    </a:cubicBezTo>
                    <a:cubicBezTo>
                      <a:pt x="66574" y="109467"/>
                      <a:pt x="37046" y="161854"/>
                      <a:pt x="30379" y="221862"/>
                    </a:cubicBezTo>
                    <a:lnTo>
                      <a:pt x="28474" y="220909"/>
                    </a:lnTo>
                    <a:cubicBezTo>
                      <a:pt x="28474" y="220909"/>
                      <a:pt x="28474" y="243769"/>
                      <a:pt x="28474" y="280917"/>
                    </a:cubicBezTo>
                    <a:cubicBezTo>
                      <a:pt x="28474" y="290442"/>
                      <a:pt x="28474" y="299967"/>
                      <a:pt x="28474" y="311397"/>
                    </a:cubicBezTo>
                    <a:cubicBezTo>
                      <a:pt x="20854" y="415219"/>
                      <a:pt x="-7721" y="510469"/>
                      <a:pt x="17044" y="619054"/>
                    </a:cubicBezTo>
                    <a:cubicBezTo>
                      <a:pt x="17996" y="629532"/>
                      <a:pt x="19901" y="640009"/>
                      <a:pt x="21806" y="650487"/>
                    </a:cubicBezTo>
                    <a:cubicBezTo>
                      <a:pt x="23711" y="660964"/>
                      <a:pt x="25616" y="671442"/>
                      <a:pt x="28474" y="681919"/>
                    </a:cubicBezTo>
                    <a:cubicBezTo>
                      <a:pt x="28474" y="690492"/>
                      <a:pt x="29426" y="699064"/>
                      <a:pt x="29426" y="707637"/>
                    </a:cubicBezTo>
                    <a:cubicBezTo>
                      <a:pt x="29426" y="767644"/>
                      <a:pt x="58001" y="834319"/>
                      <a:pt x="38951" y="891469"/>
                    </a:cubicBezTo>
                    <a:cubicBezTo>
                      <a:pt x="67526" y="891469"/>
                      <a:pt x="86576" y="853369"/>
                      <a:pt x="117056" y="857179"/>
                    </a:cubicBezTo>
                    <a:cubicBezTo>
                      <a:pt x="126581" y="855274"/>
                      <a:pt x="137059" y="854322"/>
                      <a:pt x="147536" y="854322"/>
                    </a:cubicBezTo>
                    <a:cubicBezTo>
                      <a:pt x="156109" y="855274"/>
                      <a:pt x="165634" y="857179"/>
                      <a:pt x="174206" y="859084"/>
                    </a:cubicBezTo>
                    <a:cubicBezTo>
                      <a:pt x="256121" y="881944"/>
                      <a:pt x="303746" y="967669"/>
                      <a:pt x="280886" y="1049584"/>
                    </a:cubicBezTo>
                    <a:cubicBezTo>
                      <a:pt x="278981" y="1056252"/>
                      <a:pt x="273266" y="1060062"/>
                      <a:pt x="266599" y="1060062"/>
                    </a:cubicBezTo>
                    <a:cubicBezTo>
                      <a:pt x="258026" y="1059109"/>
                      <a:pt x="253264" y="1050537"/>
                      <a:pt x="255169" y="1042917"/>
                    </a:cubicBezTo>
                    <a:cubicBezTo>
                      <a:pt x="274219" y="974337"/>
                      <a:pt x="235166" y="903852"/>
                      <a:pt x="166586" y="884802"/>
                    </a:cubicBezTo>
                    <a:cubicBezTo>
                      <a:pt x="158014" y="881944"/>
                      <a:pt x="148489" y="880992"/>
                      <a:pt x="139916" y="880039"/>
                    </a:cubicBezTo>
                    <a:cubicBezTo>
                      <a:pt x="131344" y="879087"/>
                      <a:pt x="122771" y="879087"/>
                      <a:pt x="115151" y="880039"/>
                    </a:cubicBezTo>
                    <a:cubicBezTo>
                      <a:pt x="107531" y="880992"/>
                      <a:pt x="99911" y="882897"/>
                      <a:pt x="94196" y="885754"/>
                    </a:cubicBezTo>
                    <a:cubicBezTo>
                      <a:pt x="57049" y="900042"/>
                      <a:pt x="37999" y="938142"/>
                      <a:pt x="29426" y="975289"/>
                    </a:cubicBezTo>
                    <a:cubicBezTo>
                      <a:pt x="27521" y="985767"/>
                      <a:pt x="25616" y="996244"/>
                      <a:pt x="23711" y="1006722"/>
                    </a:cubicBezTo>
                    <a:cubicBezTo>
                      <a:pt x="9424" y="1101019"/>
                      <a:pt x="11329" y="1195317"/>
                      <a:pt x="26569" y="1287709"/>
                    </a:cubicBezTo>
                    <a:cubicBezTo>
                      <a:pt x="26569" y="1302950"/>
                      <a:pt x="26569" y="1312475"/>
                      <a:pt x="26569" y="1312475"/>
                    </a:cubicBezTo>
                    <a:cubicBezTo>
                      <a:pt x="58001" y="1292472"/>
                      <a:pt x="96101" y="1281042"/>
                      <a:pt x="136106" y="1281042"/>
                    </a:cubicBezTo>
                    <a:cubicBezTo>
                      <a:pt x="217069" y="1282947"/>
                      <a:pt x="285649" y="1328667"/>
                      <a:pt x="320891" y="1394389"/>
                    </a:cubicBezTo>
                    <a:close/>
                    <a:moveTo>
                      <a:pt x="721894" y="944809"/>
                    </a:moveTo>
                    <a:cubicBezTo>
                      <a:pt x="793331" y="882897"/>
                      <a:pt x="801904" y="775264"/>
                      <a:pt x="740944" y="702874"/>
                    </a:cubicBezTo>
                    <a:cubicBezTo>
                      <a:pt x="738086" y="700017"/>
                      <a:pt x="736181" y="697159"/>
                      <a:pt x="733324" y="694302"/>
                    </a:cubicBezTo>
                    <a:cubicBezTo>
                      <a:pt x="733324" y="694302"/>
                      <a:pt x="733324" y="694302"/>
                      <a:pt x="733324" y="693349"/>
                    </a:cubicBezTo>
                    <a:lnTo>
                      <a:pt x="752374" y="663822"/>
                    </a:lnTo>
                    <a:cubicBezTo>
                      <a:pt x="752374" y="663822"/>
                      <a:pt x="753326" y="663822"/>
                      <a:pt x="753326" y="663822"/>
                    </a:cubicBezTo>
                    <a:cubicBezTo>
                      <a:pt x="759041" y="668584"/>
                      <a:pt x="763804" y="674299"/>
                      <a:pt x="768566" y="680014"/>
                    </a:cubicBezTo>
                    <a:cubicBezTo>
                      <a:pt x="842861" y="766692"/>
                      <a:pt x="832384" y="896232"/>
                      <a:pt x="746659" y="970527"/>
                    </a:cubicBezTo>
                    <a:cubicBezTo>
                      <a:pt x="739991" y="976242"/>
                      <a:pt x="729514" y="977194"/>
                      <a:pt x="722846" y="971479"/>
                    </a:cubicBezTo>
                    <a:cubicBezTo>
                      <a:pt x="713321" y="963859"/>
                      <a:pt x="714274" y="951477"/>
                      <a:pt x="721894" y="94480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60" name="Freeform: Shape 4">
            <a:extLst>
              <a:ext uri="{FF2B5EF4-FFF2-40B4-BE49-F238E27FC236}">
                <a16:creationId xmlns:a16="http://schemas.microsoft.com/office/drawing/2014/main" id="{8350C41B-2142-4DAD-B670-6C9F483AC6C8}"/>
              </a:ext>
            </a:extLst>
          </p:cNvPr>
          <p:cNvSpPr/>
          <p:nvPr/>
        </p:nvSpPr>
        <p:spPr>
          <a:xfrm>
            <a:off x="7387808" y="2080546"/>
            <a:ext cx="1417353" cy="2042591"/>
          </a:xfrm>
          <a:custGeom>
            <a:avLst/>
            <a:gdLst>
              <a:gd name="connsiteX0" fmla="*/ 1012072 w 3080644"/>
              <a:gd name="connsiteY0" fmla="*/ 3220106 h 4439610"/>
              <a:gd name="connsiteX1" fmla="*/ 998456 w 3080644"/>
              <a:gd name="connsiteY1" fmla="*/ 3229609 h 4439610"/>
              <a:gd name="connsiteX2" fmla="*/ 962396 w 3080644"/>
              <a:gd name="connsiteY2" fmla="*/ 3356060 h 4439610"/>
              <a:gd name="connsiteX3" fmla="*/ 967019 w 3080644"/>
              <a:gd name="connsiteY3" fmla="*/ 3386898 h 4439610"/>
              <a:gd name="connsiteX4" fmla="*/ 2308946 w 3080644"/>
              <a:gd name="connsiteY4" fmla="*/ 281 h 4439610"/>
              <a:gd name="connsiteX5" fmla="*/ 2488812 w 3080644"/>
              <a:gd name="connsiteY5" fmla="*/ 48840 h 4439610"/>
              <a:gd name="connsiteX6" fmla="*/ 2621336 w 3080644"/>
              <a:gd name="connsiteY6" fmla="*/ 156633 h 4439610"/>
              <a:gd name="connsiteX7" fmla="*/ 2720730 w 3080644"/>
              <a:gd name="connsiteY7" fmla="*/ 341421 h 4439610"/>
              <a:gd name="connsiteX8" fmla="*/ 2724462 w 3080644"/>
              <a:gd name="connsiteY8" fmla="*/ 396483 h 4439610"/>
              <a:gd name="connsiteX9" fmla="*/ 2765527 w 3080644"/>
              <a:gd name="connsiteY9" fmla="*/ 475812 h 4439610"/>
              <a:gd name="connsiteX10" fmla="*/ 2870052 w 3080644"/>
              <a:gd name="connsiteY10" fmla="*/ 599937 h 4439610"/>
              <a:gd name="connsiteX11" fmla="*/ 2960580 w 3080644"/>
              <a:gd name="connsiteY11" fmla="*/ 758592 h 4439610"/>
              <a:gd name="connsiteX12" fmla="*/ 2985778 w 3080644"/>
              <a:gd name="connsiteY12" fmla="*/ 861253 h 4439610"/>
              <a:gd name="connsiteX13" fmla="*/ 2984378 w 3080644"/>
              <a:gd name="connsiteY13" fmla="*/ 1020375 h 4439610"/>
              <a:gd name="connsiteX14" fmla="*/ 3052508 w 3080644"/>
              <a:gd name="connsiteY14" fmla="*/ 1264425 h 4439610"/>
              <a:gd name="connsiteX15" fmla="*/ 3070706 w 3080644"/>
              <a:gd name="connsiteY15" fmla="*/ 1427281 h 4439610"/>
              <a:gd name="connsiteX16" fmla="*/ 3049708 w 3080644"/>
              <a:gd name="connsiteY16" fmla="*/ 1536940 h 4439610"/>
              <a:gd name="connsiteX17" fmla="*/ 3052508 w 3080644"/>
              <a:gd name="connsiteY17" fmla="*/ 1562605 h 4439610"/>
              <a:gd name="connsiteX18" fmla="*/ 3019376 w 3080644"/>
              <a:gd name="connsiteY18" fmla="*/ 1547206 h 4439610"/>
              <a:gd name="connsiteX19" fmla="*/ 2996511 w 3080644"/>
              <a:gd name="connsiteY19" fmla="*/ 1492143 h 4439610"/>
              <a:gd name="connsiteX20" fmla="*/ 2982045 w 3080644"/>
              <a:gd name="connsiteY20" fmla="*/ 1477677 h 4439610"/>
              <a:gd name="connsiteX21" fmla="*/ 3023576 w 3080644"/>
              <a:gd name="connsiteY21" fmla="*/ 1674598 h 4439610"/>
              <a:gd name="connsiteX22" fmla="*/ 3024042 w 3080644"/>
              <a:gd name="connsiteY22" fmla="*/ 1714729 h 4439610"/>
              <a:gd name="connsiteX23" fmla="*/ 3018910 w 3080644"/>
              <a:gd name="connsiteY23" fmla="*/ 1788457 h 4439610"/>
              <a:gd name="connsiteX24" fmla="*/ 3029642 w 3080644"/>
              <a:gd name="connsiteY24" fmla="*/ 2003576 h 4439610"/>
              <a:gd name="connsiteX25" fmla="*/ 3033842 w 3080644"/>
              <a:gd name="connsiteY25" fmla="*/ 2022241 h 4439610"/>
              <a:gd name="connsiteX26" fmla="*/ 3033842 w 3080644"/>
              <a:gd name="connsiteY26" fmla="*/ 2062838 h 4439610"/>
              <a:gd name="connsiteX27" fmla="*/ 3040842 w 3080644"/>
              <a:gd name="connsiteY27" fmla="*/ 2106236 h 4439610"/>
              <a:gd name="connsiteX28" fmla="*/ 3043641 w 3080644"/>
              <a:gd name="connsiteY28" fmla="*/ 2141700 h 4439610"/>
              <a:gd name="connsiteX29" fmla="*/ 3019376 w 3080644"/>
              <a:gd name="connsiteY29" fmla="*/ 2172032 h 4439610"/>
              <a:gd name="connsiteX30" fmla="*/ 3015176 w 3080644"/>
              <a:gd name="connsiteY30" fmla="*/ 2210295 h 4439610"/>
              <a:gd name="connsiteX31" fmla="*/ 3027309 w 3080644"/>
              <a:gd name="connsiteY31" fmla="*/ 2236427 h 4439610"/>
              <a:gd name="connsiteX32" fmla="*/ 3031975 w 3080644"/>
              <a:gd name="connsiteY32" fmla="*/ 2312955 h 4439610"/>
              <a:gd name="connsiteX33" fmla="*/ 3013776 w 3080644"/>
              <a:gd name="connsiteY33" fmla="*/ 2388083 h 4439610"/>
              <a:gd name="connsiteX34" fmla="*/ 3026842 w 3080644"/>
              <a:gd name="connsiteY34" fmla="*/ 2440813 h 4439610"/>
              <a:gd name="connsiteX35" fmla="*/ 3035708 w 3080644"/>
              <a:gd name="connsiteY35" fmla="*/ 2519675 h 4439610"/>
              <a:gd name="connsiteX36" fmla="*/ 2994664 w 3080644"/>
              <a:gd name="connsiteY36" fmla="*/ 2801522 h 4439610"/>
              <a:gd name="connsiteX37" fmla="*/ 2850383 w 3080644"/>
              <a:gd name="connsiteY37" fmla="*/ 2974514 h 4439610"/>
              <a:gd name="connsiteX38" fmla="*/ 1839152 w 3080644"/>
              <a:gd name="connsiteY38" fmla="*/ 3077828 h 4439610"/>
              <a:gd name="connsiteX39" fmla="*/ 1839722 w 3080644"/>
              <a:gd name="connsiteY39" fmla="*/ 3074971 h 4439610"/>
              <a:gd name="connsiteX40" fmla="*/ 1584473 w 3080644"/>
              <a:gd name="connsiteY40" fmla="*/ 3080570 h 4439610"/>
              <a:gd name="connsiteX41" fmla="*/ 1527076 w 3080644"/>
              <a:gd name="connsiteY41" fmla="*/ 2985377 h 4439610"/>
              <a:gd name="connsiteX42" fmla="*/ 1493012 w 3080644"/>
              <a:gd name="connsiteY42" fmla="*/ 3048839 h 4439610"/>
              <a:gd name="connsiteX43" fmla="*/ 1479480 w 3080644"/>
              <a:gd name="connsiteY43" fmla="*/ 3134700 h 4439610"/>
              <a:gd name="connsiteX44" fmla="*/ 1398752 w 3080644"/>
              <a:gd name="connsiteY44" fmla="*/ 3373150 h 4439610"/>
              <a:gd name="connsiteX45" fmla="*/ 1258761 w 3080644"/>
              <a:gd name="connsiteY45" fmla="*/ 3624667 h 4439610"/>
              <a:gd name="connsiteX46" fmla="*/ 1166368 w 3080644"/>
              <a:gd name="connsiteY46" fmla="*/ 3782389 h 4439610"/>
              <a:gd name="connsiteX47" fmla="*/ 1217231 w 3080644"/>
              <a:gd name="connsiteY47" fmla="*/ 3960177 h 4439610"/>
              <a:gd name="connsiteX48" fmla="*/ 1225630 w 3080644"/>
              <a:gd name="connsiteY48" fmla="*/ 4055838 h 4439610"/>
              <a:gd name="connsiteX49" fmla="*/ 1198565 w 3080644"/>
              <a:gd name="connsiteY49" fmla="*/ 4434746 h 4439610"/>
              <a:gd name="connsiteX50" fmla="*/ 1075840 w 3080644"/>
              <a:gd name="connsiteY50" fmla="*/ 4436146 h 4439610"/>
              <a:gd name="connsiteX51" fmla="*/ 1078640 w 3080644"/>
              <a:gd name="connsiteY51" fmla="*/ 4341885 h 4439610"/>
              <a:gd name="connsiteX52" fmla="*/ 1045509 w 3080644"/>
              <a:gd name="connsiteY52" fmla="*/ 4179029 h 4439610"/>
              <a:gd name="connsiteX53" fmla="*/ 1010512 w 3080644"/>
              <a:gd name="connsiteY53" fmla="*/ 4194896 h 4439610"/>
              <a:gd name="connsiteX54" fmla="*/ 877053 w 3080644"/>
              <a:gd name="connsiteY54" fmla="*/ 4370350 h 4439610"/>
              <a:gd name="connsiteX55" fmla="*/ 852788 w 3080644"/>
              <a:gd name="connsiteY55" fmla="*/ 4419814 h 4439610"/>
              <a:gd name="connsiteX56" fmla="*/ 798659 w 3080644"/>
              <a:gd name="connsiteY56" fmla="*/ 4430079 h 4439610"/>
              <a:gd name="connsiteX57" fmla="*/ 390353 w 3080644"/>
              <a:gd name="connsiteY57" fmla="*/ 4431480 h 4439610"/>
              <a:gd name="connsiteX58" fmla="*/ 330624 w 3080644"/>
              <a:gd name="connsiteY58" fmla="*/ 4345152 h 4439610"/>
              <a:gd name="connsiteX59" fmla="*/ 417418 w 3080644"/>
              <a:gd name="connsiteY59" fmla="*/ 4271890 h 4439610"/>
              <a:gd name="connsiteX60" fmla="*/ 629270 w 3080644"/>
              <a:gd name="connsiteY60" fmla="*/ 4140766 h 4439610"/>
              <a:gd name="connsiteX61" fmla="*/ 854655 w 3080644"/>
              <a:gd name="connsiteY61" fmla="*/ 3752525 h 4439610"/>
              <a:gd name="connsiteX62" fmla="*/ 904177 w 3080644"/>
              <a:gd name="connsiteY62" fmla="*/ 3610493 h 4439610"/>
              <a:gd name="connsiteX63" fmla="*/ 934079 w 3080644"/>
              <a:gd name="connsiteY63" fmla="*/ 3506319 h 4439610"/>
              <a:gd name="connsiteX64" fmla="*/ 927574 w 3080644"/>
              <a:gd name="connsiteY64" fmla="*/ 3515515 h 4439610"/>
              <a:gd name="connsiteX65" fmla="*/ 757236 w 3080644"/>
              <a:gd name="connsiteY65" fmla="*/ 3829614 h 4439610"/>
              <a:gd name="connsiteX66" fmla="*/ 646288 w 3080644"/>
              <a:gd name="connsiteY66" fmla="*/ 3780046 h 4439610"/>
              <a:gd name="connsiteX67" fmla="*/ 687845 w 3080644"/>
              <a:gd name="connsiteY67" fmla="*/ 3696436 h 4439610"/>
              <a:gd name="connsiteX68" fmla="*/ 725497 w 3080644"/>
              <a:gd name="connsiteY68" fmla="*/ 3536257 h 4439610"/>
              <a:gd name="connsiteX69" fmla="*/ 687452 w 3080644"/>
              <a:gd name="connsiteY69" fmla="*/ 3536031 h 4439610"/>
              <a:gd name="connsiteX70" fmla="*/ 494767 w 3080644"/>
              <a:gd name="connsiteY70" fmla="*/ 3638547 h 4439610"/>
              <a:gd name="connsiteX71" fmla="*/ 452459 w 3080644"/>
              <a:gd name="connsiteY71" fmla="*/ 3672981 h 4439610"/>
              <a:gd name="connsiteX72" fmla="*/ 399529 w 3080644"/>
              <a:gd name="connsiteY72" fmla="*/ 3659795 h 4439610"/>
              <a:gd name="connsiteX73" fmla="*/ 31755 w 3080644"/>
              <a:gd name="connsiteY73" fmla="*/ 3491953 h 4439610"/>
              <a:gd name="connsiteX74" fmla="*/ 13794 w 3080644"/>
              <a:gd name="connsiteY74" fmla="*/ 3389581 h 4439610"/>
              <a:gd name="connsiteX75" fmla="*/ 122189 w 3080644"/>
              <a:gd name="connsiteY75" fmla="*/ 3359641 h 4439610"/>
              <a:gd name="connsiteX76" fmla="*/ 367016 w 3080644"/>
              <a:gd name="connsiteY76" fmla="*/ 3329460 h 4439610"/>
              <a:gd name="connsiteX77" fmla="*/ 730498 w 3080644"/>
              <a:gd name="connsiteY77" fmla="*/ 3073655 h 4439610"/>
              <a:gd name="connsiteX78" fmla="*/ 930990 w 3080644"/>
              <a:gd name="connsiteY78" fmla="*/ 2853676 h 4439610"/>
              <a:gd name="connsiteX79" fmla="*/ 1144392 w 3080644"/>
              <a:gd name="connsiteY79" fmla="*/ 2597933 h 4439610"/>
              <a:gd name="connsiteX80" fmla="*/ 1252705 w 3080644"/>
              <a:gd name="connsiteY80" fmla="*/ 2468769 h 4439610"/>
              <a:gd name="connsiteX81" fmla="*/ 1305401 w 3080644"/>
              <a:gd name="connsiteY81" fmla="*/ 2412606 h 4439610"/>
              <a:gd name="connsiteX82" fmla="*/ 1330036 w 3080644"/>
              <a:gd name="connsiteY82" fmla="*/ 2385821 h 4439610"/>
              <a:gd name="connsiteX83" fmla="*/ 1317469 w 3080644"/>
              <a:gd name="connsiteY83" fmla="*/ 2383581 h 4439610"/>
              <a:gd name="connsiteX84" fmla="*/ 1067441 w 3080644"/>
              <a:gd name="connsiteY84" fmla="*/ 2339087 h 4439610"/>
              <a:gd name="connsiteX85" fmla="*/ 1042709 w 3080644"/>
              <a:gd name="connsiteY85" fmla="*/ 2340020 h 4439610"/>
              <a:gd name="connsiteX86" fmla="*/ 960115 w 3080644"/>
              <a:gd name="connsiteY86" fmla="*/ 2320422 h 4439610"/>
              <a:gd name="connsiteX87" fmla="*/ 880320 w 3080644"/>
              <a:gd name="connsiteY87" fmla="*/ 2285424 h 4439610"/>
              <a:gd name="connsiteX88" fmla="*/ 683867 w 3080644"/>
              <a:gd name="connsiteY88" fmla="*/ 2273291 h 4439610"/>
              <a:gd name="connsiteX89" fmla="*/ 513078 w 3080644"/>
              <a:gd name="connsiteY89" fmla="*/ 2156633 h 4439610"/>
              <a:gd name="connsiteX90" fmla="*/ 503745 w 3080644"/>
              <a:gd name="connsiteY90" fmla="*/ 2129568 h 4439610"/>
              <a:gd name="connsiteX91" fmla="*/ 486480 w 3080644"/>
              <a:gd name="connsiteY91" fmla="*/ 1980244 h 4439610"/>
              <a:gd name="connsiteX92" fmla="*/ 493013 w 3080644"/>
              <a:gd name="connsiteY92" fmla="*/ 1909782 h 4439610"/>
              <a:gd name="connsiteX93" fmla="*/ 488346 w 3080644"/>
              <a:gd name="connsiteY93" fmla="*/ 1887384 h 4439610"/>
              <a:gd name="connsiteX94" fmla="*/ 396886 w 3080644"/>
              <a:gd name="connsiteY94" fmla="*/ 1753926 h 4439610"/>
              <a:gd name="connsiteX95" fmla="*/ 336223 w 3080644"/>
              <a:gd name="connsiteY95" fmla="*/ 1658266 h 4439610"/>
              <a:gd name="connsiteX96" fmla="*/ 294226 w 3080644"/>
              <a:gd name="connsiteY96" fmla="*/ 1596670 h 4439610"/>
              <a:gd name="connsiteX97" fmla="*/ 292359 w 3080644"/>
              <a:gd name="connsiteY97" fmla="*/ 1557006 h 4439610"/>
              <a:gd name="connsiteX98" fmla="*/ 350222 w 3080644"/>
              <a:gd name="connsiteY98" fmla="*/ 1319955 h 4439610"/>
              <a:gd name="connsiteX99" fmla="*/ 386620 w 3080644"/>
              <a:gd name="connsiteY99" fmla="*/ 1260692 h 4439610"/>
              <a:gd name="connsiteX100" fmla="*/ 403886 w 3080644"/>
              <a:gd name="connsiteY100" fmla="*/ 1241560 h 4439610"/>
              <a:gd name="connsiteX101" fmla="*/ 446349 w 3080644"/>
              <a:gd name="connsiteY101" fmla="*/ 1247626 h 4439610"/>
              <a:gd name="connsiteX102" fmla="*/ 498612 w 3080644"/>
              <a:gd name="connsiteY102" fmla="*/ 1325554 h 4439610"/>
              <a:gd name="connsiteX103" fmla="*/ 559275 w 3080644"/>
              <a:gd name="connsiteY103" fmla="*/ 1341886 h 4439610"/>
              <a:gd name="connsiteX104" fmla="*/ 592872 w 3080644"/>
              <a:gd name="connsiteY104" fmla="*/ 1325554 h 4439610"/>
              <a:gd name="connsiteX105" fmla="*/ 614805 w 3080644"/>
              <a:gd name="connsiteY105" fmla="*/ 1331621 h 4439610"/>
              <a:gd name="connsiteX106" fmla="*/ 620871 w 3080644"/>
              <a:gd name="connsiteY106" fmla="*/ 1342820 h 4439610"/>
              <a:gd name="connsiteX107" fmla="*/ 776727 w 3080644"/>
              <a:gd name="connsiteY107" fmla="*/ 1660598 h 4439610"/>
              <a:gd name="connsiteX108" fmla="*/ 947049 w 3080644"/>
              <a:gd name="connsiteY108" fmla="*/ 1996577 h 4439610"/>
              <a:gd name="connsiteX109" fmla="*/ 934450 w 3080644"/>
              <a:gd name="connsiteY109" fmla="*/ 2043240 h 4439610"/>
              <a:gd name="connsiteX110" fmla="*/ 931183 w 3080644"/>
              <a:gd name="connsiteY110" fmla="*/ 2059106 h 4439610"/>
              <a:gd name="connsiteX111" fmla="*/ 985779 w 3080644"/>
              <a:gd name="connsiteY111" fmla="*/ 2129101 h 4439610"/>
              <a:gd name="connsiteX112" fmla="*/ 1000712 w 3080644"/>
              <a:gd name="connsiteY112" fmla="*/ 2128167 h 4439610"/>
              <a:gd name="connsiteX113" fmla="*/ 1085640 w 3080644"/>
              <a:gd name="connsiteY113" fmla="*/ 2136100 h 4439610"/>
              <a:gd name="connsiteX114" fmla="*/ 1136503 w 3080644"/>
              <a:gd name="connsiteY114" fmla="*/ 2165032 h 4439610"/>
              <a:gd name="connsiteX115" fmla="*/ 1398752 w 3080644"/>
              <a:gd name="connsiteY115" fmla="*/ 2163632 h 4439610"/>
              <a:gd name="connsiteX116" fmla="*/ 1788859 w 3080644"/>
              <a:gd name="connsiteY116" fmla="*/ 2191163 h 4439610"/>
              <a:gd name="connsiteX117" fmla="*/ 1889186 w 3080644"/>
              <a:gd name="connsiteY117" fmla="*/ 2172032 h 4439610"/>
              <a:gd name="connsiteX118" fmla="*/ 2030576 w 3080644"/>
              <a:gd name="connsiteY118" fmla="*/ 1187897 h 4439610"/>
              <a:gd name="connsiteX119" fmla="*/ 2246161 w 3080644"/>
              <a:gd name="connsiteY119" fmla="*/ 1003109 h 4439610"/>
              <a:gd name="connsiteX120" fmla="*/ 2235428 w 3080644"/>
              <a:gd name="connsiteY120" fmla="*/ 912582 h 4439610"/>
              <a:gd name="connsiteX121" fmla="*/ 2164034 w 3080644"/>
              <a:gd name="connsiteY121" fmla="*/ 886451 h 4439610"/>
              <a:gd name="connsiteX122" fmla="*/ 2059507 w 3080644"/>
              <a:gd name="connsiteY122" fmla="*/ 907916 h 4439610"/>
              <a:gd name="connsiteX123" fmla="*/ 2009577 w 3080644"/>
              <a:gd name="connsiteY123" fmla="*/ 872918 h 4439610"/>
              <a:gd name="connsiteX124" fmla="*/ 2001644 w 3080644"/>
              <a:gd name="connsiteY124" fmla="*/ 817856 h 4439610"/>
              <a:gd name="connsiteX125" fmla="*/ 1981112 w 3080644"/>
              <a:gd name="connsiteY125" fmla="*/ 797323 h 4439610"/>
              <a:gd name="connsiteX126" fmla="*/ 1965714 w 3080644"/>
              <a:gd name="connsiteY126" fmla="*/ 766059 h 4439610"/>
              <a:gd name="connsiteX127" fmla="*/ 1956381 w 3080644"/>
              <a:gd name="connsiteY127" fmla="*/ 741794 h 4439610"/>
              <a:gd name="connsiteX128" fmla="*/ 1933049 w 3080644"/>
              <a:gd name="connsiteY128" fmla="*/ 697930 h 4439610"/>
              <a:gd name="connsiteX129" fmla="*/ 1922783 w 3080644"/>
              <a:gd name="connsiteY129" fmla="*/ 677865 h 4439610"/>
              <a:gd name="connsiteX130" fmla="*/ 1888252 w 3080644"/>
              <a:gd name="connsiteY130" fmla="*/ 664332 h 4439610"/>
              <a:gd name="connsiteX131" fmla="*/ 1867720 w 3080644"/>
              <a:gd name="connsiteY131" fmla="*/ 613469 h 4439610"/>
              <a:gd name="connsiteX132" fmla="*/ 1893852 w 3080644"/>
              <a:gd name="connsiteY132" fmla="*/ 557940 h 4439610"/>
              <a:gd name="connsiteX133" fmla="*/ 1919517 w 3080644"/>
              <a:gd name="connsiteY133" fmla="*/ 453880 h 4439610"/>
              <a:gd name="connsiteX134" fmla="*/ 1918584 w 3080644"/>
              <a:gd name="connsiteY134" fmla="*/ 396483 h 4439610"/>
              <a:gd name="connsiteX135" fmla="*/ 1928850 w 3080644"/>
              <a:gd name="connsiteY135" fmla="*/ 228961 h 4439610"/>
              <a:gd name="connsiteX136" fmla="*/ 1913451 w 3080644"/>
              <a:gd name="connsiteY136" fmla="*/ 192098 h 4439610"/>
              <a:gd name="connsiteX137" fmla="*/ 1947982 w 3080644"/>
              <a:gd name="connsiteY137" fmla="*/ 131435 h 4439610"/>
              <a:gd name="connsiteX138" fmla="*/ 2056241 w 3080644"/>
              <a:gd name="connsiteY138" fmla="*/ 76839 h 4439610"/>
              <a:gd name="connsiteX139" fmla="*/ 2244762 w 3080644"/>
              <a:gd name="connsiteY139" fmla="*/ 9643 h 4439610"/>
              <a:gd name="connsiteX140" fmla="*/ 2308946 w 3080644"/>
              <a:gd name="connsiteY140" fmla="*/ 281 h 443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080644" h="4439610">
                <a:moveTo>
                  <a:pt x="1012072" y="3220106"/>
                </a:moveTo>
                <a:lnTo>
                  <a:pt x="998456" y="3229609"/>
                </a:lnTo>
                <a:cubicBezTo>
                  <a:pt x="943555" y="3272612"/>
                  <a:pt x="952339" y="3307176"/>
                  <a:pt x="962396" y="3356060"/>
                </a:cubicBezTo>
                <a:lnTo>
                  <a:pt x="967019" y="3386898"/>
                </a:lnTo>
                <a:close/>
                <a:moveTo>
                  <a:pt x="2308946" y="281"/>
                </a:moveTo>
                <a:cubicBezTo>
                  <a:pt x="2371920" y="-2431"/>
                  <a:pt x="2431416" y="14543"/>
                  <a:pt x="2488812" y="48840"/>
                </a:cubicBezTo>
                <a:cubicBezTo>
                  <a:pt x="2538275" y="78705"/>
                  <a:pt x="2581672" y="115103"/>
                  <a:pt x="2621336" y="156633"/>
                </a:cubicBezTo>
                <a:cubicBezTo>
                  <a:pt x="2661467" y="198163"/>
                  <a:pt x="2716063" y="285425"/>
                  <a:pt x="2720730" y="341421"/>
                </a:cubicBezTo>
                <a:cubicBezTo>
                  <a:pt x="2722129" y="359620"/>
                  <a:pt x="2723530" y="377818"/>
                  <a:pt x="2724462" y="396483"/>
                </a:cubicBezTo>
                <a:cubicBezTo>
                  <a:pt x="2727729" y="442214"/>
                  <a:pt x="2723996" y="462746"/>
                  <a:pt x="2765527" y="475812"/>
                </a:cubicBezTo>
                <a:cubicBezTo>
                  <a:pt x="2828522" y="496344"/>
                  <a:pt x="2842988" y="542541"/>
                  <a:pt x="2870052" y="599937"/>
                </a:cubicBezTo>
                <a:cubicBezTo>
                  <a:pt x="2898518" y="660599"/>
                  <a:pt x="2944715" y="696997"/>
                  <a:pt x="2960580" y="758592"/>
                </a:cubicBezTo>
                <a:cubicBezTo>
                  <a:pt x="2968980" y="791257"/>
                  <a:pt x="2990444" y="829054"/>
                  <a:pt x="2985778" y="861253"/>
                </a:cubicBezTo>
                <a:cubicBezTo>
                  <a:pt x="2977379" y="918182"/>
                  <a:pt x="2966646" y="967179"/>
                  <a:pt x="2984378" y="1020375"/>
                </a:cubicBezTo>
                <a:cubicBezTo>
                  <a:pt x="3010510" y="1097837"/>
                  <a:pt x="3017043" y="1189764"/>
                  <a:pt x="3052508" y="1264425"/>
                </a:cubicBezTo>
                <a:cubicBezTo>
                  <a:pt x="3080038" y="1322754"/>
                  <a:pt x="3089838" y="1368951"/>
                  <a:pt x="3070706" y="1427281"/>
                </a:cubicBezTo>
                <a:cubicBezTo>
                  <a:pt x="3059507" y="1461812"/>
                  <a:pt x="3043641" y="1500543"/>
                  <a:pt x="3049708" y="1536940"/>
                </a:cubicBezTo>
                <a:cubicBezTo>
                  <a:pt x="3051574" y="1547206"/>
                  <a:pt x="3066040" y="1557939"/>
                  <a:pt x="3052508" y="1562605"/>
                </a:cubicBezTo>
                <a:cubicBezTo>
                  <a:pt x="3039442" y="1566805"/>
                  <a:pt x="3025442" y="1556072"/>
                  <a:pt x="3019376" y="1547206"/>
                </a:cubicBezTo>
                <a:cubicBezTo>
                  <a:pt x="3008177" y="1530874"/>
                  <a:pt x="3007244" y="1508942"/>
                  <a:pt x="2996511" y="1492143"/>
                </a:cubicBezTo>
                <a:cubicBezTo>
                  <a:pt x="2993244" y="1487477"/>
                  <a:pt x="2991378" y="1481411"/>
                  <a:pt x="2982045" y="1477677"/>
                </a:cubicBezTo>
                <a:cubicBezTo>
                  <a:pt x="2991845" y="1545340"/>
                  <a:pt x="2993244" y="1612535"/>
                  <a:pt x="3023576" y="1674598"/>
                </a:cubicBezTo>
                <a:cubicBezTo>
                  <a:pt x="3030109" y="1687664"/>
                  <a:pt x="3030576" y="1700263"/>
                  <a:pt x="3024042" y="1714729"/>
                </a:cubicBezTo>
                <a:cubicBezTo>
                  <a:pt x="3013310" y="1738061"/>
                  <a:pt x="3017509" y="1763726"/>
                  <a:pt x="3018910" y="1788457"/>
                </a:cubicBezTo>
                <a:cubicBezTo>
                  <a:pt x="3022176" y="1860319"/>
                  <a:pt x="3025909" y="1931714"/>
                  <a:pt x="3029642" y="2003576"/>
                </a:cubicBezTo>
                <a:cubicBezTo>
                  <a:pt x="3030109" y="2010109"/>
                  <a:pt x="3030109" y="2016642"/>
                  <a:pt x="3033842" y="2022241"/>
                </a:cubicBezTo>
                <a:cubicBezTo>
                  <a:pt x="3043641" y="2035774"/>
                  <a:pt x="3040842" y="2048840"/>
                  <a:pt x="3033842" y="2062838"/>
                </a:cubicBezTo>
                <a:cubicBezTo>
                  <a:pt x="3022176" y="2085704"/>
                  <a:pt x="3023109" y="2088970"/>
                  <a:pt x="3040842" y="2106236"/>
                </a:cubicBezTo>
                <a:cubicBezTo>
                  <a:pt x="3055774" y="2120702"/>
                  <a:pt x="3056240" y="2124434"/>
                  <a:pt x="3043641" y="2141700"/>
                </a:cubicBezTo>
                <a:cubicBezTo>
                  <a:pt x="3035708" y="2151966"/>
                  <a:pt x="3027309" y="2161765"/>
                  <a:pt x="3019376" y="2172032"/>
                </a:cubicBezTo>
                <a:cubicBezTo>
                  <a:pt x="3010043" y="2183698"/>
                  <a:pt x="3009110" y="2196763"/>
                  <a:pt x="3015176" y="2210295"/>
                </a:cubicBezTo>
                <a:cubicBezTo>
                  <a:pt x="3018910" y="2219162"/>
                  <a:pt x="3021709" y="2228961"/>
                  <a:pt x="3027309" y="2236427"/>
                </a:cubicBezTo>
                <a:cubicBezTo>
                  <a:pt x="3046441" y="2261158"/>
                  <a:pt x="3040842" y="2286357"/>
                  <a:pt x="3031975" y="2312955"/>
                </a:cubicBezTo>
                <a:cubicBezTo>
                  <a:pt x="3024042" y="2337687"/>
                  <a:pt x="3013776" y="2361485"/>
                  <a:pt x="3013776" y="2388083"/>
                </a:cubicBezTo>
                <a:cubicBezTo>
                  <a:pt x="3013776" y="2406749"/>
                  <a:pt x="3016576" y="2424948"/>
                  <a:pt x="3026842" y="2440813"/>
                </a:cubicBezTo>
                <a:cubicBezTo>
                  <a:pt x="3042708" y="2466011"/>
                  <a:pt x="3037575" y="2493076"/>
                  <a:pt x="3035708" y="2519675"/>
                </a:cubicBezTo>
                <a:cubicBezTo>
                  <a:pt x="3026842" y="2633067"/>
                  <a:pt x="2998864" y="2687663"/>
                  <a:pt x="2994664" y="2801522"/>
                </a:cubicBezTo>
                <a:cubicBezTo>
                  <a:pt x="2962188" y="2904273"/>
                  <a:pt x="2877914" y="2943717"/>
                  <a:pt x="2850383" y="2974514"/>
                </a:cubicBezTo>
                <a:cubicBezTo>
                  <a:pt x="2654690" y="3020565"/>
                  <a:pt x="2021062" y="3065229"/>
                  <a:pt x="1839152" y="3077828"/>
                </a:cubicBezTo>
                <a:lnTo>
                  <a:pt x="1839722" y="3074971"/>
                </a:lnTo>
                <a:lnTo>
                  <a:pt x="1584473" y="3080570"/>
                </a:lnTo>
                <a:cubicBezTo>
                  <a:pt x="1561141" y="3038573"/>
                  <a:pt x="1556008" y="3017108"/>
                  <a:pt x="1527076" y="2985377"/>
                </a:cubicBezTo>
                <a:cubicBezTo>
                  <a:pt x="1500012" y="2955979"/>
                  <a:pt x="1496746" y="3026440"/>
                  <a:pt x="1493012" y="3048839"/>
                </a:cubicBezTo>
                <a:cubicBezTo>
                  <a:pt x="1488346" y="3077304"/>
                  <a:pt x="1484146" y="3106235"/>
                  <a:pt x="1479480" y="3134700"/>
                </a:cubicBezTo>
                <a:cubicBezTo>
                  <a:pt x="1475280" y="3160365"/>
                  <a:pt x="1422083" y="3319954"/>
                  <a:pt x="1398752" y="3373150"/>
                </a:cubicBezTo>
                <a:cubicBezTo>
                  <a:pt x="1360021" y="3461345"/>
                  <a:pt x="1309158" y="3542539"/>
                  <a:pt x="1258761" y="3624667"/>
                </a:cubicBezTo>
                <a:cubicBezTo>
                  <a:pt x="1227030" y="3676463"/>
                  <a:pt x="1194366" y="3727793"/>
                  <a:pt x="1166368" y="3782389"/>
                </a:cubicBezTo>
                <a:cubicBezTo>
                  <a:pt x="1123437" y="3865917"/>
                  <a:pt x="1178034" y="3887849"/>
                  <a:pt x="1217231" y="3960177"/>
                </a:cubicBezTo>
                <a:cubicBezTo>
                  <a:pt x="1225164" y="3975110"/>
                  <a:pt x="1234496" y="4039972"/>
                  <a:pt x="1225630" y="4055838"/>
                </a:cubicBezTo>
                <a:cubicBezTo>
                  <a:pt x="1217697" y="4070770"/>
                  <a:pt x="1197166" y="4391349"/>
                  <a:pt x="1198565" y="4434746"/>
                </a:cubicBezTo>
                <a:cubicBezTo>
                  <a:pt x="1175700" y="4443612"/>
                  <a:pt x="1106638" y="4438012"/>
                  <a:pt x="1075840" y="4436146"/>
                </a:cubicBezTo>
                <a:cubicBezTo>
                  <a:pt x="1073041" y="4422613"/>
                  <a:pt x="1080973" y="4362884"/>
                  <a:pt x="1078640" y="4341885"/>
                </a:cubicBezTo>
                <a:cubicBezTo>
                  <a:pt x="1074907" y="4311554"/>
                  <a:pt x="1066508" y="4186963"/>
                  <a:pt x="1045509" y="4179029"/>
                </a:cubicBezTo>
                <a:cubicBezTo>
                  <a:pt x="1034310" y="4174830"/>
                  <a:pt x="1019377" y="4188829"/>
                  <a:pt x="1010512" y="4194896"/>
                </a:cubicBezTo>
                <a:cubicBezTo>
                  <a:pt x="986246" y="4211694"/>
                  <a:pt x="891986" y="4327886"/>
                  <a:pt x="877053" y="4370350"/>
                </a:cubicBezTo>
                <a:cubicBezTo>
                  <a:pt x="870521" y="4389015"/>
                  <a:pt x="871454" y="4410481"/>
                  <a:pt x="852788" y="4419814"/>
                </a:cubicBezTo>
                <a:cubicBezTo>
                  <a:pt x="836456" y="4427746"/>
                  <a:pt x="816391" y="4427746"/>
                  <a:pt x="798659" y="4430079"/>
                </a:cubicBezTo>
                <a:cubicBezTo>
                  <a:pt x="754795" y="4436146"/>
                  <a:pt x="482747" y="4441279"/>
                  <a:pt x="390353" y="4431480"/>
                </a:cubicBezTo>
                <a:cubicBezTo>
                  <a:pt x="345090" y="4426346"/>
                  <a:pt x="326891" y="4387149"/>
                  <a:pt x="330624" y="4345152"/>
                </a:cubicBezTo>
                <a:cubicBezTo>
                  <a:pt x="335756" y="4293822"/>
                  <a:pt x="369354" y="4275623"/>
                  <a:pt x="417418" y="4271890"/>
                </a:cubicBezTo>
                <a:cubicBezTo>
                  <a:pt x="470148" y="4267690"/>
                  <a:pt x="605472" y="4170163"/>
                  <a:pt x="629270" y="4140766"/>
                </a:cubicBezTo>
                <a:cubicBezTo>
                  <a:pt x="676867" y="4081970"/>
                  <a:pt x="826190" y="3822987"/>
                  <a:pt x="854655" y="3752525"/>
                </a:cubicBezTo>
                <a:cubicBezTo>
                  <a:pt x="873554" y="3705862"/>
                  <a:pt x="889536" y="3658381"/>
                  <a:pt x="904177" y="3610493"/>
                </a:cubicBezTo>
                <a:lnTo>
                  <a:pt x="934079" y="3506319"/>
                </a:lnTo>
                <a:lnTo>
                  <a:pt x="927574" y="3515515"/>
                </a:lnTo>
                <a:cubicBezTo>
                  <a:pt x="889477" y="3576407"/>
                  <a:pt x="771861" y="3794958"/>
                  <a:pt x="757236" y="3829614"/>
                </a:cubicBezTo>
                <a:cubicBezTo>
                  <a:pt x="733001" y="3828118"/>
                  <a:pt x="673212" y="3794479"/>
                  <a:pt x="646288" y="3780046"/>
                </a:cubicBezTo>
                <a:cubicBezTo>
                  <a:pt x="649376" y="3766716"/>
                  <a:pt x="681246" y="3716287"/>
                  <a:pt x="687845" y="3696436"/>
                </a:cubicBezTo>
                <a:cubicBezTo>
                  <a:pt x="697049" y="3667613"/>
                  <a:pt x="741095" y="3552088"/>
                  <a:pt x="725497" y="3536257"/>
                </a:cubicBezTo>
                <a:cubicBezTo>
                  <a:pt x="717165" y="3527842"/>
                  <a:pt x="697937" y="3534247"/>
                  <a:pt x="687452" y="3536031"/>
                </a:cubicBezTo>
                <a:cubicBezTo>
                  <a:pt x="658673" y="3541088"/>
                  <a:pt x="525783" y="3606543"/>
                  <a:pt x="494767" y="3638547"/>
                </a:cubicBezTo>
                <a:cubicBezTo>
                  <a:pt x="481162" y="3652627"/>
                  <a:pt x="473111" y="3672318"/>
                  <a:pt x="452459" y="3672981"/>
                </a:cubicBezTo>
                <a:cubicBezTo>
                  <a:pt x="434487" y="3673350"/>
                  <a:pt x="416442" y="3665040"/>
                  <a:pt x="399529" y="3659795"/>
                </a:cubicBezTo>
                <a:cubicBezTo>
                  <a:pt x="357569" y="3647084"/>
                  <a:pt x="110788" y="3539031"/>
                  <a:pt x="31755" y="3491953"/>
                </a:cubicBezTo>
                <a:cubicBezTo>
                  <a:pt x="-6825" y="3468590"/>
                  <a:pt x="-6958" y="3425803"/>
                  <a:pt x="13794" y="3389581"/>
                </a:cubicBezTo>
                <a:cubicBezTo>
                  <a:pt x="39667" y="3345545"/>
                  <a:pt x="77419" y="3343093"/>
                  <a:pt x="122189" y="3359641"/>
                </a:cubicBezTo>
                <a:cubicBezTo>
                  <a:pt x="171350" y="3377703"/>
                  <a:pt x="333440" y="3346041"/>
                  <a:pt x="367016" y="3329460"/>
                </a:cubicBezTo>
                <a:cubicBezTo>
                  <a:pt x="434171" y="3296296"/>
                  <a:pt x="675717" y="3125233"/>
                  <a:pt x="730498" y="3073655"/>
                </a:cubicBezTo>
                <a:cubicBezTo>
                  <a:pt x="803141" y="3005379"/>
                  <a:pt x="866646" y="2929334"/>
                  <a:pt x="930990" y="2853676"/>
                </a:cubicBezTo>
                <a:cubicBezTo>
                  <a:pt x="1002684" y="2768685"/>
                  <a:pt x="1073538" y="2683309"/>
                  <a:pt x="1144392" y="2597933"/>
                </a:cubicBezTo>
                <a:cubicBezTo>
                  <a:pt x="1180431" y="2555018"/>
                  <a:pt x="1216665" y="2511684"/>
                  <a:pt x="1252705" y="2468769"/>
                </a:cubicBezTo>
                <a:cubicBezTo>
                  <a:pt x="1269339" y="2449216"/>
                  <a:pt x="1287411" y="2430961"/>
                  <a:pt x="1305401" y="2412606"/>
                </a:cubicBezTo>
                <a:lnTo>
                  <a:pt x="1330036" y="2385821"/>
                </a:lnTo>
                <a:lnTo>
                  <a:pt x="1317469" y="2383581"/>
                </a:lnTo>
                <a:cubicBezTo>
                  <a:pt x="1223508" y="2367778"/>
                  <a:pt x="1112938" y="2352794"/>
                  <a:pt x="1067441" y="2339087"/>
                </a:cubicBezTo>
                <a:cubicBezTo>
                  <a:pt x="1059041" y="2336754"/>
                  <a:pt x="1051109" y="2335354"/>
                  <a:pt x="1042709" y="2340020"/>
                </a:cubicBezTo>
                <a:cubicBezTo>
                  <a:pt x="1012844" y="2356352"/>
                  <a:pt x="976447" y="2351220"/>
                  <a:pt x="960115" y="2320422"/>
                </a:cubicBezTo>
                <a:cubicBezTo>
                  <a:pt x="940983" y="2284490"/>
                  <a:pt x="913451" y="2284957"/>
                  <a:pt x="880320" y="2285424"/>
                </a:cubicBezTo>
                <a:cubicBezTo>
                  <a:pt x="814524" y="2286824"/>
                  <a:pt x="748262" y="2289157"/>
                  <a:pt x="683867" y="2273291"/>
                </a:cubicBezTo>
                <a:cubicBezTo>
                  <a:pt x="612938" y="2256026"/>
                  <a:pt x="559275" y="2210762"/>
                  <a:pt x="513078" y="2156633"/>
                </a:cubicBezTo>
                <a:cubicBezTo>
                  <a:pt x="506545" y="2149166"/>
                  <a:pt x="503279" y="2139367"/>
                  <a:pt x="503745" y="2129568"/>
                </a:cubicBezTo>
                <a:cubicBezTo>
                  <a:pt x="505145" y="2078705"/>
                  <a:pt x="491613" y="2030174"/>
                  <a:pt x="486480" y="1980244"/>
                </a:cubicBezTo>
                <a:cubicBezTo>
                  <a:pt x="484146" y="1955979"/>
                  <a:pt x="478081" y="1932181"/>
                  <a:pt x="493013" y="1909782"/>
                </a:cubicBezTo>
                <a:cubicBezTo>
                  <a:pt x="498146" y="1901850"/>
                  <a:pt x="492546" y="1894383"/>
                  <a:pt x="488346" y="1887384"/>
                </a:cubicBezTo>
                <a:cubicBezTo>
                  <a:pt x="459882" y="1841654"/>
                  <a:pt x="428150" y="1797790"/>
                  <a:pt x="396886" y="1753926"/>
                </a:cubicBezTo>
                <a:cubicBezTo>
                  <a:pt x="374954" y="1723128"/>
                  <a:pt x="354422" y="1691397"/>
                  <a:pt x="336223" y="1658266"/>
                </a:cubicBezTo>
                <a:cubicBezTo>
                  <a:pt x="324091" y="1636334"/>
                  <a:pt x="310092" y="1616268"/>
                  <a:pt x="294226" y="1596670"/>
                </a:cubicBezTo>
                <a:cubicBezTo>
                  <a:pt x="283960" y="1584071"/>
                  <a:pt x="281626" y="1571005"/>
                  <a:pt x="292359" y="1557006"/>
                </a:cubicBezTo>
                <a:cubicBezTo>
                  <a:pt x="343689" y="1491677"/>
                  <a:pt x="307292" y="1389484"/>
                  <a:pt x="350222" y="1319955"/>
                </a:cubicBezTo>
                <a:cubicBezTo>
                  <a:pt x="362355" y="1300356"/>
                  <a:pt x="374487" y="1280758"/>
                  <a:pt x="386620" y="1260692"/>
                </a:cubicBezTo>
                <a:cubicBezTo>
                  <a:pt x="391287" y="1253226"/>
                  <a:pt x="397352" y="1247160"/>
                  <a:pt x="403886" y="1241560"/>
                </a:cubicBezTo>
                <a:cubicBezTo>
                  <a:pt x="422551" y="1227095"/>
                  <a:pt x="433283" y="1228494"/>
                  <a:pt x="446349" y="1247626"/>
                </a:cubicBezTo>
                <a:cubicBezTo>
                  <a:pt x="464081" y="1273292"/>
                  <a:pt x="480413" y="1300356"/>
                  <a:pt x="498612" y="1325554"/>
                </a:cubicBezTo>
                <a:cubicBezTo>
                  <a:pt x="518211" y="1352619"/>
                  <a:pt x="528011" y="1354953"/>
                  <a:pt x="559275" y="1341886"/>
                </a:cubicBezTo>
                <a:cubicBezTo>
                  <a:pt x="570941" y="1337220"/>
                  <a:pt x="582140" y="1331621"/>
                  <a:pt x="592872" y="1325554"/>
                </a:cubicBezTo>
                <a:cubicBezTo>
                  <a:pt x="602672" y="1319955"/>
                  <a:pt x="609205" y="1322754"/>
                  <a:pt x="614805" y="1331621"/>
                </a:cubicBezTo>
                <a:cubicBezTo>
                  <a:pt x="617138" y="1335354"/>
                  <a:pt x="619471" y="1339087"/>
                  <a:pt x="620871" y="1342820"/>
                </a:cubicBezTo>
                <a:cubicBezTo>
                  <a:pt x="648869" y="1425415"/>
                  <a:pt x="737530" y="1583137"/>
                  <a:pt x="776727" y="1660598"/>
                </a:cubicBezTo>
                <a:cubicBezTo>
                  <a:pt x="833190" y="1772592"/>
                  <a:pt x="892919" y="1883184"/>
                  <a:pt x="947049" y="1996577"/>
                </a:cubicBezTo>
                <a:cubicBezTo>
                  <a:pt x="961048" y="2025975"/>
                  <a:pt x="961048" y="2025975"/>
                  <a:pt x="934450" y="2043240"/>
                </a:cubicBezTo>
                <a:cubicBezTo>
                  <a:pt x="926983" y="2047907"/>
                  <a:pt x="926983" y="2052573"/>
                  <a:pt x="931183" y="2059106"/>
                </a:cubicBezTo>
                <a:cubicBezTo>
                  <a:pt x="947049" y="2084304"/>
                  <a:pt x="965248" y="2107636"/>
                  <a:pt x="985779" y="2129101"/>
                </a:cubicBezTo>
                <a:cubicBezTo>
                  <a:pt x="991379" y="2135167"/>
                  <a:pt x="995113" y="2135634"/>
                  <a:pt x="1000712" y="2128167"/>
                </a:cubicBezTo>
                <a:cubicBezTo>
                  <a:pt x="1023577" y="2099236"/>
                  <a:pt x="1068374" y="2102036"/>
                  <a:pt x="1085640" y="2136100"/>
                </a:cubicBezTo>
                <a:cubicBezTo>
                  <a:pt x="1097305" y="2159432"/>
                  <a:pt x="1112704" y="2165499"/>
                  <a:pt x="1136503" y="2165032"/>
                </a:cubicBezTo>
                <a:cubicBezTo>
                  <a:pt x="1223763" y="2163632"/>
                  <a:pt x="1311491" y="2165499"/>
                  <a:pt x="1398752" y="2163632"/>
                </a:cubicBezTo>
                <a:cubicBezTo>
                  <a:pt x="1475747" y="2162232"/>
                  <a:pt x="1714664" y="2166432"/>
                  <a:pt x="1788859" y="2191163"/>
                </a:cubicBezTo>
                <a:cubicBezTo>
                  <a:pt x="1824323" y="2203296"/>
                  <a:pt x="1858388" y="2196763"/>
                  <a:pt x="1889186" y="2172032"/>
                </a:cubicBezTo>
                <a:cubicBezTo>
                  <a:pt x="1957781" y="2116502"/>
                  <a:pt x="1967580" y="1249026"/>
                  <a:pt x="2030576" y="1187897"/>
                </a:cubicBezTo>
                <a:cubicBezTo>
                  <a:pt x="2136502" y="1084770"/>
                  <a:pt x="2240095" y="1009176"/>
                  <a:pt x="2246161" y="1003109"/>
                </a:cubicBezTo>
                <a:cubicBezTo>
                  <a:pt x="2263427" y="986311"/>
                  <a:pt x="2243361" y="922849"/>
                  <a:pt x="2235428" y="912582"/>
                </a:cubicBezTo>
                <a:cubicBezTo>
                  <a:pt x="2216764" y="889251"/>
                  <a:pt x="2194365" y="880385"/>
                  <a:pt x="2164034" y="886451"/>
                </a:cubicBezTo>
                <a:cubicBezTo>
                  <a:pt x="2129036" y="893450"/>
                  <a:pt x="2094971" y="904650"/>
                  <a:pt x="2059507" y="907916"/>
                </a:cubicBezTo>
                <a:cubicBezTo>
                  <a:pt x="2029176" y="911183"/>
                  <a:pt x="2017510" y="902783"/>
                  <a:pt x="2009577" y="872918"/>
                </a:cubicBezTo>
                <a:cubicBezTo>
                  <a:pt x="2005844" y="859386"/>
                  <a:pt x="2003511" y="831388"/>
                  <a:pt x="2001644" y="817856"/>
                </a:cubicBezTo>
                <a:cubicBezTo>
                  <a:pt x="2000245" y="804789"/>
                  <a:pt x="1993712" y="799190"/>
                  <a:pt x="1981112" y="797323"/>
                </a:cubicBezTo>
                <a:cubicBezTo>
                  <a:pt x="1957781" y="794057"/>
                  <a:pt x="1953115" y="785191"/>
                  <a:pt x="1965714" y="766059"/>
                </a:cubicBezTo>
                <a:cubicBezTo>
                  <a:pt x="1975513" y="751593"/>
                  <a:pt x="1968980" y="746926"/>
                  <a:pt x="1956381" y="741794"/>
                </a:cubicBezTo>
                <a:cubicBezTo>
                  <a:pt x="1929316" y="731528"/>
                  <a:pt x="1926983" y="726861"/>
                  <a:pt x="1933049" y="697930"/>
                </a:cubicBezTo>
                <a:cubicBezTo>
                  <a:pt x="1934916" y="687664"/>
                  <a:pt x="1933049" y="681131"/>
                  <a:pt x="1922783" y="677865"/>
                </a:cubicBezTo>
                <a:cubicBezTo>
                  <a:pt x="1911117" y="673665"/>
                  <a:pt x="1899452" y="669465"/>
                  <a:pt x="1888252" y="664332"/>
                </a:cubicBezTo>
                <a:cubicBezTo>
                  <a:pt x="1863521" y="652666"/>
                  <a:pt x="1857454" y="639134"/>
                  <a:pt x="1867720" y="613469"/>
                </a:cubicBezTo>
                <a:cubicBezTo>
                  <a:pt x="1875187" y="594337"/>
                  <a:pt x="1884519" y="576138"/>
                  <a:pt x="1893852" y="557940"/>
                </a:cubicBezTo>
                <a:cubicBezTo>
                  <a:pt x="1910651" y="525275"/>
                  <a:pt x="1919517" y="490277"/>
                  <a:pt x="1919517" y="453880"/>
                </a:cubicBezTo>
                <a:cubicBezTo>
                  <a:pt x="1919517" y="430081"/>
                  <a:pt x="1920450" y="420282"/>
                  <a:pt x="1918584" y="396483"/>
                </a:cubicBezTo>
                <a:cubicBezTo>
                  <a:pt x="1913917" y="333954"/>
                  <a:pt x="1910184" y="287758"/>
                  <a:pt x="1928850" y="228961"/>
                </a:cubicBezTo>
                <a:cubicBezTo>
                  <a:pt x="1934449" y="212163"/>
                  <a:pt x="1917650" y="209363"/>
                  <a:pt x="1913451" y="192098"/>
                </a:cubicBezTo>
                <a:cubicBezTo>
                  <a:pt x="1908784" y="172032"/>
                  <a:pt x="1929783" y="142634"/>
                  <a:pt x="1947982" y="131435"/>
                </a:cubicBezTo>
                <a:cubicBezTo>
                  <a:pt x="1976446" y="114170"/>
                  <a:pt x="2026376" y="89904"/>
                  <a:pt x="2056241" y="76839"/>
                </a:cubicBezTo>
                <a:cubicBezTo>
                  <a:pt x="2117837" y="50707"/>
                  <a:pt x="2179432" y="25509"/>
                  <a:pt x="2244762" y="9643"/>
                </a:cubicBezTo>
                <a:cubicBezTo>
                  <a:pt x="2266577" y="4277"/>
                  <a:pt x="2287954" y="1185"/>
                  <a:pt x="2308946" y="281"/>
                </a:cubicBezTo>
                <a:close/>
              </a:path>
            </a:pathLst>
          </a:custGeom>
          <a:solidFill>
            <a:schemeClr val="accent2"/>
          </a:solidFill>
          <a:ln w="714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61" name="Group 5">
            <a:extLst>
              <a:ext uri="{FF2B5EF4-FFF2-40B4-BE49-F238E27FC236}">
                <a16:creationId xmlns:a16="http://schemas.microsoft.com/office/drawing/2014/main" id="{FB2BAF9B-E806-4BA8-A42B-92F78FABD056}"/>
              </a:ext>
            </a:extLst>
          </p:cNvPr>
          <p:cNvGrpSpPr/>
          <p:nvPr/>
        </p:nvGrpSpPr>
        <p:grpSpPr>
          <a:xfrm>
            <a:off x="7328960" y="5638063"/>
            <a:ext cx="1172281" cy="994346"/>
            <a:chOff x="431983" y="4908978"/>
            <a:chExt cx="1791643" cy="1519698"/>
          </a:xfrm>
        </p:grpSpPr>
        <p:sp>
          <p:nvSpPr>
            <p:cNvPr id="168" name="Rectangle 112">
              <a:extLst>
                <a:ext uri="{FF2B5EF4-FFF2-40B4-BE49-F238E27FC236}">
                  <a16:creationId xmlns:a16="http://schemas.microsoft.com/office/drawing/2014/main" id="{5523753D-8100-4258-A49F-0E2930A24E34}"/>
                </a:ext>
              </a:extLst>
            </p:cNvPr>
            <p:cNvSpPr/>
            <p:nvPr/>
          </p:nvSpPr>
          <p:spPr>
            <a:xfrm rot="10800000" flipH="1">
              <a:off x="431983" y="6207029"/>
              <a:ext cx="1791643" cy="22164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69" name="Rectangle 98">
              <a:extLst>
                <a:ext uri="{FF2B5EF4-FFF2-40B4-BE49-F238E27FC236}">
                  <a16:creationId xmlns:a16="http://schemas.microsoft.com/office/drawing/2014/main" id="{AAB2A9C9-5C47-4E8B-897A-93307E14393A}"/>
                </a:ext>
              </a:extLst>
            </p:cNvPr>
            <p:cNvSpPr/>
            <p:nvPr/>
          </p:nvSpPr>
          <p:spPr>
            <a:xfrm rot="10800000" flipH="1">
              <a:off x="477202" y="5975783"/>
              <a:ext cx="1701206" cy="21045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0" name="Rectangle 97">
              <a:extLst>
                <a:ext uri="{FF2B5EF4-FFF2-40B4-BE49-F238E27FC236}">
                  <a16:creationId xmlns:a16="http://schemas.microsoft.com/office/drawing/2014/main" id="{AFDE8D25-51C7-41D3-ABDF-D83EBEFB8F31}"/>
                </a:ext>
              </a:extLst>
            </p:cNvPr>
            <p:cNvSpPr/>
            <p:nvPr/>
          </p:nvSpPr>
          <p:spPr>
            <a:xfrm rot="10800000" flipH="1">
              <a:off x="608469" y="5777017"/>
              <a:ext cx="1438672" cy="17798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1" name="Rectangle 26">
              <a:extLst>
                <a:ext uri="{FF2B5EF4-FFF2-40B4-BE49-F238E27FC236}">
                  <a16:creationId xmlns:a16="http://schemas.microsoft.com/office/drawing/2014/main" id="{F5B97258-7EC7-4FA4-9A60-DAE83174A6E3}"/>
                </a:ext>
              </a:extLst>
            </p:cNvPr>
            <p:cNvSpPr/>
            <p:nvPr/>
          </p:nvSpPr>
          <p:spPr>
            <a:xfrm flipH="1" flipV="1">
              <a:off x="501262" y="5570427"/>
              <a:ext cx="1653085" cy="20450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72" name="Rectangle 39">
              <a:extLst>
                <a:ext uri="{FF2B5EF4-FFF2-40B4-BE49-F238E27FC236}">
                  <a16:creationId xmlns:a16="http://schemas.microsoft.com/office/drawing/2014/main" id="{5A361F03-017E-4938-AC0A-E5599B396E69}"/>
                </a:ext>
              </a:extLst>
            </p:cNvPr>
            <p:cNvSpPr/>
            <p:nvPr/>
          </p:nvSpPr>
          <p:spPr>
            <a:xfrm rot="10800000" flipV="1">
              <a:off x="523586" y="5358778"/>
              <a:ext cx="1608437" cy="198982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3" name="Rectangle 112">
              <a:extLst>
                <a:ext uri="{FF2B5EF4-FFF2-40B4-BE49-F238E27FC236}">
                  <a16:creationId xmlns:a16="http://schemas.microsoft.com/office/drawing/2014/main" id="{893DF1BE-5507-4727-B91B-977FC04EDF3A}"/>
                </a:ext>
              </a:extLst>
            </p:cNvPr>
            <p:cNvSpPr/>
            <p:nvPr/>
          </p:nvSpPr>
          <p:spPr>
            <a:xfrm rot="10800000" flipH="1">
              <a:off x="431983" y="5132611"/>
              <a:ext cx="1791643" cy="22164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74" name="Rectangle 98">
              <a:extLst>
                <a:ext uri="{FF2B5EF4-FFF2-40B4-BE49-F238E27FC236}">
                  <a16:creationId xmlns:a16="http://schemas.microsoft.com/office/drawing/2014/main" id="{F92B4A4C-30E3-4A18-AAA4-97F6B3925320}"/>
                </a:ext>
              </a:extLst>
            </p:cNvPr>
            <p:cNvSpPr/>
            <p:nvPr/>
          </p:nvSpPr>
          <p:spPr>
            <a:xfrm rot="10800000" flipH="1">
              <a:off x="477202" y="4908978"/>
              <a:ext cx="1701206" cy="21045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62" name="Group 13">
            <a:extLst>
              <a:ext uri="{FF2B5EF4-FFF2-40B4-BE49-F238E27FC236}">
                <a16:creationId xmlns:a16="http://schemas.microsoft.com/office/drawing/2014/main" id="{557BAA1E-FF2B-48AF-BA05-24C6B155D15E}"/>
              </a:ext>
            </a:extLst>
          </p:cNvPr>
          <p:cNvGrpSpPr/>
          <p:nvPr/>
        </p:nvGrpSpPr>
        <p:grpSpPr>
          <a:xfrm>
            <a:off x="7283757" y="4238698"/>
            <a:ext cx="1362594" cy="1185705"/>
            <a:chOff x="4075906" y="5137696"/>
            <a:chExt cx="1420106" cy="1235751"/>
          </a:xfrm>
        </p:grpSpPr>
        <p:sp>
          <p:nvSpPr>
            <p:cNvPr id="163" name="Round Same Side Corner Rectangle 51">
              <a:extLst>
                <a:ext uri="{FF2B5EF4-FFF2-40B4-BE49-F238E27FC236}">
                  <a16:creationId xmlns:a16="http://schemas.microsoft.com/office/drawing/2014/main" id="{644283DC-B30B-4894-8BB5-E48D958B7EC7}"/>
                </a:ext>
              </a:extLst>
            </p:cNvPr>
            <p:cNvSpPr/>
            <p:nvPr/>
          </p:nvSpPr>
          <p:spPr>
            <a:xfrm rot="5400000" flipH="1">
              <a:off x="4674379" y="5298426"/>
              <a:ext cx="223160" cy="142010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164" name="Round Same Side Corner Rectangle 51">
              <a:extLst>
                <a:ext uri="{FF2B5EF4-FFF2-40B4-BE49-F238E27FC236}">
                  <a16:creationId xmlns:a16="http://schemas.microsoft.com/office/drawing/2014/main" id="{1199AA9A-7856-42C9-B82E-3C3A631EDC8C}"/>
                </a:ext>
              </a:extLst>
            </p:cNvPr>
            <p:cNvSpPr/>
            <p:nvPr/>
          </p:nvSpPr>
          <p:spPr>
            <a:xfrm rot="16200000" flipH="1">
              <a:off x="4680603" y="5597643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165" name="Round Same Side Corner Rectangle 51">
              <a:extLst>
                <a:ext uri="{FF2B5EF4-FFF2-40B4-BE49-F238E27FC236}">
                  <a16:creationId xmlns:a16="http://schemas.microsoft.com/office/drawing/2014/main" id="{24C77E19-40B7-408B-B832-A938CBA189DE}"/>
                </a:ext>
              </a:extLst>
            </p:cNvPr>
            <p:cNvSpPr/>
            <p:nvPr/>
          </p:nvSpPr>
          <p:spPr>
            <a:xfrm rot="16200000" flipH="1">
              <a:off x="4680603" y="5077728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166" name="Round Same Side Corner Rectangle 51">
              <a:extLst>
                <a:ext uri="{FF2B5EF4-FFF2-40B4-BE49-F238E27FC236}">
                  <a16:creationId xmlns:a16="http://schemas.microsoft.com/office/drawing/2014/main" id="{22399F4A-740B-489C-8748-56D8DA96A76F}"/>
                </a:ext>
              </a:extLst>
            </p:cNvPr>
            <p:cNvSpPr/>
            <p:nvPr/>
          </p:nvSpPr>
          <p:spPr>
            <a:xfrm rot="16200000" flipH="1">
              <a:off x="4662514" y="4825671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  <p:sp>
          <p:nvSpPr>
            <p:cNvPr id="167" name="Round Same Side Corner Rectangle 51">
              <a:extLst>
                <a:ext uri="{FF2B5EF4-FFF2-40B4-BE49-F238E27FC236}">
                  <a16:creationId xmlns:a16="http://schemas.microsoft.com/office/drawing/2014/main" id="{2812398D-E3D7-4FC6-9760-E56084750999}"/>
                </a:ext>
              </a:extLst>
            </p:cNvPr>
            <p:cNvSpPr/>
            <p:nvPr/>
          </p:nvSpPr>
          <p:spPr>
            <a:xfrm rot="5400000" flipH="1">
              <a:off x="4697692" y="4572604"/>
              <a:ext cx="210712" cy="1340896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00" dirty="0"/>
                <a:t>D</a:t>
              </a:r>
              <a:endParaRPr lang="ko-KR" altLang="en-US" sz="1200" dirty="0"/>
            </a:p>
          </p:txBody>
        </p:sp>
      </p:grpSp>
      <p:grpSp>
        <p:nvGrpSpPr>
          <p:cNvPr id="177" name="Group 71">
            <a:extLst>
              <a:ext uri="{FF2B5EF4-FFF2-40B4-BE49-F238E27FC236}">
                <a16:creationId xmlns:a16="http://schemas.microsoft.com/office/drawing/2014/main" id="{19B4E1D1-11CA-4F37-9953-20D0D491A487}"/>
              </a:ext>
            </a:extLst>
          </p:cNvPr>
          <p:cNvGrpSpPr/>
          <p:nvPr/>
        </p:nvGrpSpPr>
        <p:grpSpPr>
          <a:xfrm>
            <a:off x="276352" y="4101393"/>
            <a:ext cx="2395830" cy="2577537"/>
            <a:chOff x="7324666" y="1749780"/>
            <a:chExt cx="4275973" cy="4600276"/>
          </a:xfrm>
        </p:grpSpPr>
        <p:sp>
          <p:nvSpPr>
            <p:cNvPr id="178" name="Freeform: Shape 41">
              <a:extLst>
                <a:ext uri="{FF2B5EF4-FFF2-40B4-BE49-F238E27FC236}">
                  <a16:creationId xmlns:a16="http://schemas.microsoft.com/office/drawing/2014/main" id="{8367B198-B03B-40B3-B53E-A4558FB7E5A8}"/>
                </a:ext>
              </a:extLst>
            </p:cNvPr>
            <p:cNvSpPr/>
            <p:nvPr/>
          </p:nvSpPr>
          <p:spPr>
            <a:xfrm>
              <a:off x="7324666" y="1749780"/>
              <a:ext cx="4275973" cy="3557384"/>
            </a:xfrm>
            <a:custGeom>
              <a:avLst/>
              <a:gdLst>
                <a:gd name="connsiteX0" fmla="*/ 363678 w 3333042"/>
                <a:gd name="connsiteY0" fmla="*/ 2703239 h 2772915"/>
                <a:gd name="connsiteX1" fmla="*/ 295488 w 3333042"/>
                <a:gd name="connsiteY1" fmla="*/ 2614941 h 2772915"/>
                <a:gd name="connsiteX2" fmla="*/ 171511 w 3333042"/>
                <a:gd name="connsiteY2" fmla="*/ 2405326 h 2772915"/>
                <a:gd name="connsiteX3" fmla="*/ 56806 w 3333042"/>
                <a:gd name="connsiteY3" fmla="*/ 2099784 h 2772915"/>
                <a:gd name="connsiteX4" fmla="*/ 15963 w 3333042"/>
                <a:gd name="connsiteY4" fmla="*/ 1900341 h 2772915"/>
                <a:gd name="connsiteX5" fmla="*/ 2153 w 3333042"/>
                <a:gd name="connsiteY5" fmla="*/ 1747101 h 2772915"/>
                <a:gd name="connsiteX6" fmla="*/ 353 w 3333042"/>
                <a:gd name="connsiteY6" fmla="*/ 1629070 h 2772915"/>
                <a:gd name="connsiteX7" fmla="*/ 14359 w 3333042"/>
                <a:gd name="connsiteY7" fmla="*/ 1448679 h 2772915"/>
                <a:gd name="connsiteX8" fmla="*/ 45382 w 3333042"/>
                <a:gd name="connsiteY8" fmla="*/ 1276543 h 2772915"/>
                <a:gd name="connsiteX9" fmla="*/ 66234 w 3333042"/>
                <a:gd name="connsiteY9" fmla="*/ 1261324 h 2772915"/>
                <a:gd name="connsiteX10" fmla="*/ 862912 w 3333042"/>
                <a:gd name="connsiteY10" fmla="*/ 1261559 h 2772915"/>
                <a:gd name="connsiteX11" fmla="*/ 941117 w 3333042"/>
                <a:gd name="connsiteY11" fmla="*/ 1202094 h 2772915"/>
                <a:gd name="connsiteX12" fmla="*/ 875509 w 3333042"/>
                <a:gd name="connsiteY12" fmla="*/ 1118960 h 2772915"/>
                <a:gd name="connsiteX13" fmla="*/ 667616 w 3333042"/>
                <a:gd name="connsiteY13" fmla="*/ 1118960 h 2772915"/>
                <a:gd name="connsiteX14" fmla="*/ 112202 w 3333042"/>
                <a:gd name="connsiteY14" fmla="*/ 1118960 h 2772915"/>
                <a:gd name="connsiteX15" fmla="*/ 99058 w 3333042"/>
                <a:gd name="connsiteY15" fmla="*/ 1099829 h 2772915"/>
                <a:gd name="connsiteX16" fmla="*/ 229177 w 3333042"/>
                <a:gd name="connsiteY16" fmla="*/ 823472 h 2772915"/>
                <a:gd name="connsiteX17" fmla="*/ 378466 w 3333042"/>
                <a:gd name="connsiteY17" fmla="*/ 609045 h 2772915"/>
                <a:gd name="connsiteX18" fmla="*/ 505025 w 3333042"/>
                <a:gd name="connsiteY18" fmla="*/ 472549 h 2772915"/>
                <a:gd name="connsiteX19" fmla="*/ 527442 w 3333042"/>
                <a:gd name="connsiteY19" fmla="*/ 466446 h 2772915"/>
                <a:gd name="connsiteX20" fmla="*/ 1107111 w 3333042"/>
                <a:gd name="connsiteY20" fmla="*/ 466407 h 2772915"/>
                <a:gd name="connsiteX21" fmla="*/ 1179995 w 3333042"/>
                <a:gd name="connsiteY21" fmla="*/ 415588 h 2772915"/>
                <a:gd name="connsiteX22" fmla="*/ 1113840 w 3333042"/>
                <a:gd name="connsiteY22" fmla="*/ 323847 h 2772915"/>
                <a:gd name="connsiteX23" fmla="*/ 702591 w 3333042"/>
                <a:gd name="connsiteY23" fmla="*/ 323808 h 2772915"/>
                <a:gd name="connsiteX24" fmla="*/ 686042 w 3333042"/>
                <a:gd name="connsiteY24" fmla="*/ 323808 h 2772915"/>
                <a:gd name="connsiteX25" fmla="*/ 684790 w 3333042"/>
                <a:gd name="connsiteY25" fmla="*/ 319739 h 2772915"/>
                <a:gd name="connsiteX26" fmla="*/ 1479551 w 3333042"/>
                <a:gd name="connsiteY26" fmla="*/ 10950 h 2772915"/>
                <a:gd name="connsiteX27" fmla="*/ 2323332 w 3333042"/>
                <a:gd name="connsiteY27" fmla="*/ 134145 h 2772915"/>
                <a:gd name="connsiteX28" fmla="*/ 2997362 w 3333042"/>
                <a:gd name="connsiteY28" fmla="*/ 661469 h 2772915"/>
                <a:gd name="connsiteX29" fmla="*/ 2979914 w 3333042"/>
                <a:gd name="connsiteY29" fmla="*/ 663699 h 2772915"/>
                <a:gd name="connsiteX30" fmla="*/ 2353182 w 3333042"/>
                <a:gd name="connsiteY30" fmla="*/ 663581 h 2772915"/>
                <a:gd name="connsiteX31" fmla="*/ 2278185 w 3333042"/>
                <a:gd name="connsiteY31" fmla="*/ 721912 h 2772915"/>
                <a:gd name="connsiteX32" fmla="*/ 2344653 w 3333042"/>
                <a:gd name="connsiteY32" fmla="*/ 806337 h 2772915"/>
                <a:gd name="connsiteX33" fmla="*/ 2532829 w 3333042"/>
                <a:gd name="connsiteY33" fmla="*/ 806415 h 2772915"/>
                <a:gd name="connsiteX34" fmla="*/ 3077601 w 3333042"/>
                <a:gd name="connsiteY34" fmla="*/ 806063 h 2772915"/>
                <a:gd name="connsiteX35" fmla="*/ 3105182 w 3333042"/>
                <a:gd name="connsiteY35" fmla="*/ 821829 h 2772915"/>
                <a:gd name="connsiteX36" fmla="*/ 3244026 w 3333042"/>
                <a:gd name="connsiteY36" fmla="*/ 1124007 h 2772915"/>
                <a:gd name="connsiteX37" fmla="*/ 3316792 w 3333042"/>
                <a:gd name="connsiteY37" fmla="*/ 1421333 h 2772915"/>
                <a:gd name="connsiteX38" fmla="*/ 3329937 w 3333042"/>
                <a:gd name="connsiteY38" fmla="*/ 1550318 h 2772915"/>
                <a:gd name="connsiteX39" fmla="*/ 3332715 w 3333042"/>
                <a:gd name="connsiteY39" fmla="*/ 1584862 h 2772915"/>
                <a:gd name="connsiteX40" fmla="*/ 3321878 w 3333042"/>
                <a:gd name="connsiteY40" fmla="*/ 1595503 h 2772915"/>
                <a:gd name="connsiteX41" fmla="*/ 3309750 w 3333042"/>
                <a:gd name="connsiteY41" fmla="*/ 1595464 h 2772915"/>
                <a:gd name="connsiteX42" fmla="*/ 2723979 w 3333042"/>
                <a:gd name="connsiteY42" fmla="*/ 1595464 h 2772915"/>
                <a:gd name="connsiteX43" fmla="*/ 2652972 w 3333042"/>
                <a:gd name="connsiteY43" fmla="*/ 1642136 h 2772915"/>
                <a:gd name="connsiteX44" fmla="*/ 2720223 w 3333042"/>
                <a:gd name="connsiteY44" fmla="*/ 1738220 h 2772915"/>
                <a:gd name="connsiteX45" fmla="*/ 3313584 w 3333042"/>
                <a:gd name="connsiteY45" fmla="*/ 1737711 h 2772915"/>
                <a:gd name="connsiteX46" fmla="*/ 3332793 w 3333042"/>
                <a:gd name="connsiteY46" fmla="*/ 1757077 h 2772915"/>
                <a:gd name="connsiteX47" fmla="*/ 3318631 w 3333042"/>
                <a:gd name="connsiteY47" fmla="*/ 1898033 h 2772915"/>
                <a:gd name="connsiteX48" fmla="*/ 3286825 w 3333042"/>
                <a:gd name="connsiteY48" fmla="*/ 2065435 h 2772915"/>
                <a:gd name="connsiteX49" fmla="*/ 3230411 w 3333042"/>
                <a:gd name="connsiteY49" fmla="*/ 2248917 h 2772915"/>
                <a:gd name="connsiteX50" fmla="*/ 3163865 w 3333042"/>
                <a:gd name="connsiteY50" fmla="*/ 2403135 h 2772915"/>
                <a:gd name="connsiteX51" fmla="*/ 2975689 w 3333042"/>
                <a:gd name="connsiteY51" fmla="*/ 2700501 h 2772915"/>
                <a:gd name="connsiteX52" fmla="*/ 2914267 w 3333042"/>
                <a:gd name="connsiteY52" fmla="*/ 2772915 h 2772915"/>
                <a:gd name="connsiteX53" fmla="*/ 2908282 w 3333042"/>
                <a:gd name="connsiteY53" fmla="*/ 2756484 h 2772915"/>
                <a:gd name="connsiteX54" fmla="*/ 2908047 w 3333042"/>
                <a:gd name="connsiteY54" fmla="*/ 2735241 h 2772915"/>
                <a:gd name="connsiteX55" fmla="*/ 2908047 w 3333042"/>
                <a:gd name="connsiteY55" fmla="*/ 1961684 h 2772915"/>
                <a:gd name="connsiteX56" fmla="*/ 2877884 w 3333042"/>
                <a:gd name="connsiteY56" fmla="*/ 1935864 h 2772915"/>
                <a:gd name="connsiteX57" fmla="*/ 2739862 w 3333042"/>
                <a:gd name="connsiteY57" fmla="*/ 1955738 h 2772915"/>
                <a:gd name="connsiteX58" fmla="*/ 2600823 w 3333042"/>
                <a:gd name="connsiteY58" fmla="*/ 1933438 h 2772915"/>
                <a:gd name="connsiteX59" fmla="*/ 2531577 w 3333042"/>
                <a:gd name="connsiteY59" fmla="*/ 1925418 h 2772915"/>
                <a:gd name="connsiteX60" fmla="*/ 2516946 w 3333042"/>
                <a:gd name="connsiteY60" fmla="*/ 1922210 h 2772915"/>
                <a:gd name="connsiteX61" fmla="*/ 2508378 w 3333042"/>
                <a:gd name="connsiteY61" fmla="*/ 1875538 h 2772915"/>
                <a:gd name="connsiteX62" fmla="*/ 2502705 w 3333042"/>
                <a:gd name="connsiteY62" fmla="*/ 1745457 h 2772915"/>
                <a:gd name="connsiteX63" fmla="*/ 2466361 w 3333042"/>
                <a:gd name="connsiteY63" fmla="*/ 1798507 h 2772915"/>
                <a:gd name="connsiteX64" fmla="*/ 2433773 w 3333042"/>
                <a:gd name="connsiteY64" fmla="*/ 1799759 h 2772915"/>
                <a:gd name="connsiteX65" fmla="*/ 2391912 w 3333042"/>
                <a:gd name="connsiteY65" fmla="*/ 1753243 h 2772915"/>
                <a:gd name="connsiteX66" fmla="*/ 2393008 w 3333042"/>
                <a:gd name="connsiteY66" fmla="*/ 1785244 h 2772915"/>
                <a:gd name="connsiteX67" fmla="*/ 2396529 w 3333042"/>
                <a:gd name="connsiteY67" fmla="*/ 1895607 h 2772915"/>
                <a:gd name="connsiteX68" fmla="*/ 2390386 w 3333042"/>
                <a:gd name="connsiteY68" fmla="*/ 1916498 h 2772915"/>
                <a:gd name="connsiteX69" fmla="*/ 2279945 w 3333042"/>
                <a:gd name="connsiteY69" fmla="*/ 1920450 h 2772915"/>
                <a:gd name="connsiteX70" fmla="*/ 2274429 w 3333042"/>
                <a:gd name="connsiteY70" fmla="*/ 1907696 h 2772915"/>
                <a:gd name="connsiteX71" fmla="*/ 2171695 w 3333042"/>
                <a:gd name="connsiteY71" fmla="*/ 1768852 h 2772915"/>
                <a:gd name="connsiteX72" fmla="*/ 2167548 w 3333042"/>
                <a:gd name="connsiteY72" fmla="*/ 1766974 h 2772915"/>
                <a:gd name="connsiteX73" fmla="*/ 2167314 w 3333042"/>
                <a:gd name="connsiteY73" fmla="*/ 1735012 h 2772915"/>
                <a:gd name="connsiteX74" fmla="*/ 2194347 w 3333042"/>
                <a:gd name="connsiteY74" fmla="*/ 1734660 h 2772915"/>
                <a:gd name="connsiteX75" fmla="*/ 2229243 w 3333042"/>
                <a:gd name="connsiteY75" fmla="*/ 1714199 h 2772915"/>
                <a:gd name="connsiteX76" fmla="*/ 2274116 w 3333042"/>
                <a:gd name="connsiteY76" fmla="*/ 1535216 h 2772915"/>
                <a:gd name="connsiteX77" fmla="*/ 2241567 w 3333042"/>
                <a:gd name="connsiteY77" fmla="*/ 1243680 h 2772915"/>
                <a:gd name="connsiteX78" fmla="*/ 2067357 w 3333042"/>
                <a:gd name="connsiteY78" fmla="*/ 973466 h 2772915"/>
                <a:gd name="connsiteX79" fmla="*/ 1693548 w 3333042"/>
                <a:gd name="connsiteY79" fmla="*/ 796791 h 2772915"/>
                <a:gd name="connsiteX80" fmla="*/ 1648284 w 3333042"/>
                <a:gd name="connsiteY80" fmla="*/ 792879 h 2772915"/>
                <a:gd name="connsiteX81" fmla="*/ 1485732 w 3333042"/>
                <a:gd name="connsiteY81" fmla="*/ 818973 h 2772915"/>
                <a:gd name="connsiteX82" fmla="*/ 1203194 w 3333042"/>
                <a:gd name="connsiteY82" fmla="*/ 986806 h 2772915"/>
                <a:gd name="connsiteX83" fmla="*/ 1012827 w 3333042"/>
                <a:gd name="connsiteY83" fmla="*/ 1369653 h 2772915"/>
                <a:gd name="connsiteX84" fmla="*/ 1056370 w 3333042"/>
                <a:gd name="connsiteY84" fmla="*/ 1716077 h 2772915"/>
                <a:gd name="connsiteX85" fmla="*/ 1089545 w 3333042"/>
                <a:gd name="connsiteY85" fmla="*/ 1735521 h 2772915"/>
                <a:gd name="connsiteX86" fmla="*/ 1119630 w 3333042"/>
                <a:gd name="connsiteY86" fmla="*/ 1734855 h 2772915"/>
                <a:gd name="connsiteX87" fmla="*/ 1125655 w 3333042"/>
                <a:gd name="connsiteY87" fmla="*/ 1760676 h 2772915"/>
                <a:gd name="connsiteX88" fmla="*/ 1109732 w 3333042"/>
                <a:gd name="connsiteY88" fmla="*/ 1767757 h 2772915"/>
                <a:gd name="connsiteX89" fmla="*/ 1001325 w 3333042"/>
                <a:gd name="connsiteY89" fmla="*/ 1908478 h 2772915"/>
                <a:gd name="connsiteX90" fmla="*/ 996200 w 3333042"/>
                <a:gd name="connsiteY90" fmla="*/ 1923031 h 2772915"/>
                <a:gd name="connsiteX91" fmla="*/ 973783 w 3333042"/>
                <a:gd name="connsiteY91" fmla="*/ 1924909 h 2772915"/>
                <a:gd name="connsiteX92" fmla="*/ 863499 w 3333042"/>
                <a:gd name="connsiteY92" fmla="*/ 1919550 h 2772915"/>
                <a:gd name="connsiteX93" fmla="*/ 750202 w 3333042"/>
                <a:gd name="connsiteY93" fmla="*/ 1918924 h 2772915"/>
                <a:gd name="connsiteX94" fmla="*/ 489063 w 3333042"/>
                <a:gd name="connsiteY94" fmla="*/ 1935551 h 2772915"/>
                <a:gd name="connsiteX95" fmla="*/ 439535 w 3333042"/>
                <a:gd name="connsiteY95" fmla="*/ 1940558 h 2772915"/>
                <a:gd name="connsiteX96" fmla="*/ 388442 w 3333042"/>
                <a:gd name="connsiteY96" fmla="*/ 1934299 h 2772915"/>
                <a:gd name="connsiteX97" fmla="*/ 370133 w 3333042"/>
                <a:gd name="connsiteY97" fmla="*/ 1950808 h 2772915"/>
                <a:gd name="connsiteX98" fmla="*/ 370055 w 3333042"/>
                <a:gd name="connsiteY98" fmla="*/ 1969000 h 2772915"/>
                <a:gd name="connsiteX99" fmla="*/ 369898 w 3333042"/>
                <a:gd name="connsiteY99" fmla="*/ 2672998 h 2772915"/>
                <a:gd name="connsiteX100" fmla="*/ 363678 w 3333042"/>
                <a:gd name="connsiteY100" fmla="*/ 2703239 h 2772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333042" h="2772915">
                  <a:moveTo>
                    <a:pt x="363678" y="2703239"/>
                  </a:moveTo>
                  <a:cubicBezTo>
                    <a:pt x="336997" y="2676832"/>
                    <a:pt x="316888" y="2645378"/>
                    <a:pt x="295488" y="2614941"/>
                  </a:cubicBezTo>
                  <a:cubicBezTo>
                    <a:pt x="248699" y="2548316"/>
                    <a:pt x="207347" y="2478367"/>
                    <a:pt x="171511" y="2405326"/>
                  </a:cubicBezTo>
                  <a:cubicBezTo>
                    <a:pt x="123391" y="2307248"/>
                    <a:pt x="84856" y="2205570"/>
                    <a:pt x="56806" y="2099784"/>
                  </a:cubicBezTo>
                  <a:cubicBezTo>
                    <a:pt x="39358" y="2033981"/>
                    <a:pt x="25235" y="1967591"/>
                    <a:pt x="15963" y="1900341"/>
                  </a:cubicBezTo>
                  <a:cubicBezTo>
                    <a:pt x="8960" y="1849600"/>
                    <a:pt x="4500" y="1798507"/>
                    <a:pt x="2153" y="1747101"/>
                  </a:cubicBezTo>
                  <a:cubicBezTo>
                    <a:pt x="353" y="1707705"/>
                    <a:pt x="-547" y="1668348"/>
                    <a:pt x="353" y="1629070"/>
                  </a:cubicBezTo>
                  <a:cubicBezTo>
                    <a:pt x="1761" y="1568744"/>
                    <a:pt x="6339" y="1508614"/>
                    <a:pt x="14359" y="1448679"/>
                  </a:cubicBezTo>
                  <a:cubicBezTo>
                    <a:pt x="22105" y="1390778"/>
                    <a:pt x="33528" y="1333661"/>
                    <a:pt x="45382" y="1276543"/>
                  </a:cubicBezTo>
                  <a:cubicBezTo>
                    <a:pt x="48043" y="1263672"/>
                    <a:pt x="54302" y="1261324"/>
                    <a:pt x="66234" y="1261324"/>
                  </a:cubicBezTo>
                  <a:cubicBezTo>
                    <a:pt x="331793" y="1261637"/>
                    <a:pt x="597353" y="1261598"/>
                    <a:pt x="862912" y="1261559"/>
                  </a:cubicBezTo>
                  <a:cubicBezTo>
                    <a:pt x="904616" y="1261559"/>
                    <a:pt x="932040" y="1240746"/>
                    <a:pt x="941117" y="1202094"/>
                  </a:cubicBezTo>
                  <a:cubicBezTo>
                    <a:pt x="950662" y="1161485"/>
                    <a:pt x="916705" y="1118960"/>
                    <a:pt x="875509" y="1118960"/>
                  </a:cubicBezTo>
                  <a:cubicBezTo>
                    <a:pt x="806225" y="1118960"/>
                    <a:pt x="736900" y="1118960"/>
                    <a:pt x="667616" y="1118960"/>
                  </a:cubicBezTo>
                  <a:cubicBezTo>
                    <a:pt x="482491" y="1118960"/>
                    <a:pt x="297327" y="1118960"/>
                    <a:pt x="112202" y="1118960"/>
                  </a:cubicBezTo>
                  <a:cubicBezTo>
                    <a:pt x="92524" y="1118960"/>
                    <a:pt x="92172" y="1118803"/>
                    <a:pt x="99058" y="1099829"/>
                  </a:cubicBezTo>
                  <a:cubicBezTo>
                    <a:pt x="133915" y="1003707"/>
                    <a:pt x="177614" y="911809"/>
                    <a:pt x="229177" y="823472"/>
                  </a:cubicBezTo>
                  <a:cubicBezTo>
                    <a:pt x="273267" y="747928"/>
                    <a:pt x="323734" y="677039"/>
                    <a:pt x="378466" y="609045"/>
                  </a:cubicBezTo>
                  <a:cubicBezTo>
                    <a:pt x="417431" y="560652"/>
                    <a:pt x="460583" y="515974"/>
                    <a:pt x="505025" y="472549"/>
                  </a:cubicBezTo>
                  <a:cubicBezTo>
                    <a:pt x="511911" y="465820"/>
                    <a:pt x="519461" y="466446"/>
                    <a:pt x="527442" y="466446"/>
                  </a:cubicBezTo>
                  <a:cubicBezTo>
                    <a:pt x="720665" y="466446"/>
                    <a:pt x="913888" y="466446"/>
                    <a:pt x="1107111" y="466407"/>
                  </a:cubicBezTo>
                  <a:cubicBezTo>
                    <a:pt x="1141812" y="466407"/>
                    <a:pt x="1169667" y="446846"/>
                    <a:pt x="1179995" y="415588"/>
                  </a:cubicBezTo>
                  <a:cubicBezTo>
                    <a:pt x="1194705" y="371145"/>
                    <a:pt x="1160786" y="323886"/>
                    <a:pt x="1113840" y="323847"/>
                  </a:cubicBezTo>
                  <a:cubicBezTo>
                    <a:pt x="976757" y="323729"/>
                    <a:pt x="839674" y="323808"/>
                    <a:pt x="702591" y="323808"/>
                  </a:cubicBezTo>
                  <a:cubicBezTo>
                    <a:pt x="697074" y="323808"/>
                    <a:pt x="691558" y="323808"/>
                    <a:pt x="686042" y="323808"/>
                  </a:cubicBezTo>
                  <a:cubicBezTo>
                    <a:pt x="685612" y="322438"/>
                    <a:pt x="685221" y="321069"/>
                    <a:pt x="684790" y="319739"/>
                  </a:cubicBezTo>
                  <a:cubicBezTo>
                    <a:pt x="922729" y="148190"/>
                    <a:pt x="1186841" y="43773"/>
                    <a:pt x="1479551" y="10950"/>
                  </a:cubicBezTo>
                  <a:cubicBezTo>
                    <a:pt x="1771791" y="-21834"/>
                    <a:pt x="2053391" y="18931"/>
                    <a:pt x="2323332" y="134145"/>
                  </a:cubicBezTo>
                  <a:cubicBezTo>
                    <a:pt x="2594251" y="249750"/>
                    <a:pt x="2817989" y="426972"/>
                    <a:pt x="2997362" y="661469"/>
                  </a:cubicBezTo>
                  <a:cubicBezTo>
                    <a:pt x="2990790" y="665303"/>
                    <a:pt x="2985195" y="663699"/>
                    <a:pt x="2979914" y="663699"/>
                  </a:cubicBezTo>
                  <a:cubicBezTo>
                    <a:pt x="2771003" y="663816"/>
                    <a:pt x="2562092" y="664011"/>
                    <a:pt x="2353182" y="663581"/>
                  </a:cubicBezTo>
                  <a:cubicBezTo>
                    <a:pt x="2317502" y="663503"/>
                    <a:pt x="2284053" y="691162"/>
                    <a:pt x="2278185" y="721912"/>
                  </a:cubicBezTo>
                  <a:cubicBezTo>
                    <a:pt x="2270204" y="763694"/>
                    <a:pt x="2301815" y="806141"/>
                    <a:pt x="2344653" y="806337"/>
                  </a:cubicBezTo>
                  <a:cubicBezTo>
                    <a:pt x="2407365" y="806611"/>
                    <a:pt x="2470117" y="806415"/>
                    <a:pt x="2532829" y="806415"/>
                  </a:cubicBezTo>
                  <a:cubicBezTo>
                    <a:pt x="2714433" y="806415"/>
                    <a:pt x="2896037" y="806572"/>
                    <a:pt x="3077601" y="806063"/>
                  </a:cubicBezTo>
                  <a:cubicBezTo>
                    <a:pt x="3091216" y="806024"/>
                    <a:pt x="3098688" y="810562"/>
                    <a:pt x="3105182" y="821829"/>
                  </a:cubicBezTo>
                  <a:cubicBezTo>
                    <a:pt x="3160853" y="918264"/>
                    <a:pt x="3207564" y="1018690"/>
                    <a:pt x="3244026" y="1124007"/>
                  </a:cubicBezTo>
                  <a:cubicBezTo>
                    <a:pt x="3277553" y="1220911"/>
                    <a:pt x="3301339" y="1320124"/>
                    <a:pt x="3316792" y="1421333"/>
                  </a:cubicBezTo>
                  <a:cubicBezTo>
                    <a:pt x="3323326" y="1464015"/>
                    <a:pt x="3328920" y="1506931"/>
                    <a:pt x="3329937" y="1550318"/>
                  </a:cubicBezTo>
                  <a:cubicBezTo>
                    <a:pt x="3330211" y="1561741"/>
                    <a:pt x="3332832" y="1573204"/>
                    <a:pt x="3332715" y="1584862"/>
                  </a:cubicBezTo>
                  <a:cubicBezTo>
                    <a:pt x="3332637" y="1592687"/>
                    <a:pt x="3329663" y="1596051"/>
                    <a:pt x="3321878" y="1595503"/>
                  </a:cubicBezTo>
                  <a:cubicBezTo>
                    <a:pt x="3317849" y="1595229"/>
                    <a:pt x="3313780" y="1595464"/>
                    <a:pt x="3309750" y="1595464"/>
                  </a:cubicBezTo>
                  <a:cubicBezTo>
                    <a:pt x="3114493" y="1595464"/>
                    <a:pt x="2919236" y="1595464"/>
                    <a:pt x="2723979" y="1595464"/>
                  </a:cubicBezTo>
                  <a:cubicBezTo>
                    <a:pt x="2690725" y="1595464"/>
                    <a:pt x="2662010" y="1613617"/>
                    <a:pt x="2652972" y="1642136"/>
                  </a:cubicBezTo>
                  <a:cubicBezTo>
                    <a:pt x="2635954" y="1695577"/>
                    <a:pt x="2674529" y="1738298"/>
                    <a:pt x="2720223" y="1738220"/>
                  </a:cubicBezTo>
                  <a:cubicBezTo>
                    <a:pt x="2918023" y="1737868"/>
                    <a:pt x="3115784" y="1738259"/>
                    <a:pt x="3313584" y="1737711"/>
                  </a:cubicBezTo>
                  <a:cubicBezTo>
                    <a:pt x="3328959" y="1737672"/>
                    <a:pt x="3334319" y="1741506"/>
                    <a:pt x="3332793" y="1757077"/>
                  </a:cubicBezTo>
                  <a:cubicBezTo>
                    <a:pt x="3328216" y="1804062"/>
                    <a:pt x="3325086" y="1851165"/>
                    <a:pt x="3318631" y="1898033"/>
                  </a:cubicBezTo>
                  <a:cubicBezTo>
                    <a:pt x="3310846" y="1954407"/>
                    <a:pt x="3299931" y="2010156"/>
                    <a:pt x="3286825" y="2065435"/>
                  </a:cubicBezTo>
                  <a:cubicBezTo>
                    <a:pt x="3272037" y="2127796"/>
                    <a:pt x="3252750" y="2188826"/>
                    <a:pt x="3230411" y="2248917"/>
                  </a:cubicBezTo>
                  <a:cubicBezTo>
                    <a:pt x="3210850" y="2301458"/>
                    <a:pt x="3188707" y="2352903"/>
                    <a:pt x="3163865" y="2403135"/>
                  </a:cubicBezTo>
                  <a:cubicBezTo>
                    <a:pt x="3111598" y="2508843"/>
                    <a:pt x="3049160" y="2608173"/>
                    <a:pt x="2975689" y="2700501"/>
                  </a:cubicBezTo>
                  <a:cubicBezTo>
                    <a:pt x="2955971" y="2725304"/>
                    <a:pt x="2936450" y="2750264"/>
                    <a:pt x="2914267" y="2772915"/>
                  </a:cubicBezTo>
                  <a:cubicBezTo>
                    <a:pt x="2908595" y="2768768"/>
                    <a:pt x="2908673" y="2762509"/>
                    <a:pt x="2908282" y="2756484"/>
                  </a:cubicBezTo>
                  <a:cubicBezTo>
                    <a:pt x="2907812" y="2749403"/>
                    <a:pt x="2908047" y="2742322"/>
                    <a:pt x="2908047" y="2735241"/>
                  </a:cubicBezTo>
                  <a:cubicBezTo>
                    <a:pt x="2908047" y="2477389"/>
                    <a:pt x="2908047" y="2219536"/>
                    <a:pt x="2908047" y="1961684"/>
                  </a:cubicBezTo>
                  <a:cubicBezTo>
                    <a:pt x="2908047" y="1931130"/>
                    <a:pt x="2908008" y="1931169"/>
                    <a:pt x="2877884" y="1935864"/>
                  </a:cubicBezTo>
                  <a:cubicBezTo>
                    <a:pt x="2831955" y="1942984"/>
                    <a:pt x="2786183" y="1951121"/>
                    <a:pt x="2739862" y="1955738"/>
                  </a:cubicBezTo>
                  <a:cubicBezTo>
                    <a:pt x="2693072" y="1951238"/>
                    <a:pt x="2647495" y="1938876"/>
                    <a:pt x="2600823" y="1933438"/>
                  </a:cubicBezTo>
                  <a:cubicBezTo>
                    <a:pt x="2577741" y="1930739"/>
                    <a:pt x="2554698" y="1927765"/>
                    <a:pt x="2531577" y="1925418"/>
                  </a:cubicBezTo>
                  <a:cubicBezTo>
                    <a:pt x="2526570" y="1924909"/>
                    <a:pt x="2521445" y="1924909"/>
                    <a:pt x="2516946" y="1922210"/>
                  </a:cubicBezTo>
                  <a:cubicBezTo>
                    <a:pt x="2507400" y="1907931"/>
                    <a:pt x="2509004" y="1891382"/>
                    <a:pt x="2508378" y="1875538"/>
                  </a:cubicBezTo>
                  <a:cubicBezTo>
                    <a:pt x="2506774" y="1832816"/>
                    <a:pt x="2504896" y="1790135"/>
                    <a:pt x="2502705" y="1745457"/>
                  </a:cubicBezTo>
                  <a:cubicBezTo>
                    <a:pt x="2490382" y="1764940"/>
                    <a:pt x="2477941" y="1781410"/>
                    <a:pt x="2466361" y="1798507"/>
                  </a:cubicBezTo>
                  <a:cubicBezTo>
                    <a:pt x="2454625" y="1815799"/>
                    <a:pt x="2447504" y="1816111"/>
                    <a:pt x="2433773" y="1799759"/>
                  </a:cubicBezTo>
                  <a:cubicBezTo>
                    <a:pt x="2420862" y="1784345"/>
                    <a:pt x="2406113" y="1770730"/>
                    <a:pt x="2391912" y="1753243"/>
                  </a:cubicBezTo>
                  <a:cubicBezTo>
                    <a:pt x="2389291" y="1765723"/>
                    <a:pt x="2393164" y="1775503"/>
                    <a:pt x="2393008" y="1785244"/>
                  </a:cubicBezTo>
                  <a:cubicBezTo>
                    <a:pt x="2392342" y="1822097"/>
                    <a:pt x="2396529" y="1858793"/>
                    <a:pt x="2396529" y="1895607"/>
                  </a:cubicBezTo>
                  <a:cubicBezTo>
                    <a:pt x="2396529" y="1903001"/>
                    <a:pt x="2397507" y="1911021"/>
                    <a:pt x="2390386" y="1916498"/>
                  </a:cubicBezTo>
                  <a:cubicBezTo>
                    <a:pt x="2353651" y="1919902"/>
                    <a:pt x="2316955" y="1925144"/>
                    <a:pt x="2279945" y="1920450"/>
                  </a:cubicBezTo>
                  <a:cubicBezTo>
                    <a:pt x="2273960" y="1918024"/>
                    <a:pt x="2274547" y="1912743"/>
                    <a:pt x="2274429" y="1907696"/>
                  </a:cubicBezTo>
                  <a:cubicBezTo>
                    <a:pt x="2272551" y="1829452"/>
                    <a:pt x="2245205" y="1792521"/>
                    <a:pt x="2171695" y="1768852"/>
                  </a:cubicBezTo>
                  <a:cubicBezTo>
                    <a:pt x="2170248" y="1768383"/>
                    <a:pt x="2168918" y="1767679"/>
                    <a:pt x="2167548" y="1766974"/>
                  </a:cubicBezTo>
                  <a:cubicBezTo>
                    <a:pt x="2156516" y="1754416"/>
                    <a:pt x="2156477" y="1746357"/>
                    <a:pt x="2167314" y="1735012"/>
                  </a:cubicBezTo>
                  <a:cubicBezTo>
                    <a:pt x="2176272" y="1732156"/>
                    <a:pt x="2185310" y="1733447"/>
                    <a:pt x="2194347" y="1734660"/>
                  </a:cubicBezTo>
                  <a:cubicBezTo>
                    <a:pt x="2218368" y="1737907"/>
                    <a:pt x="2220089" y="1737125"/>
                    <a:pt x="2229243" y="1714199"/>
                  </a:cubicBezTo>
                  <a:cubicBezTo>
                    <a:pt x="2252247" y="1656572"/>
                    <a:pt x="2267387" y="1596873"/>
                    <a:pt x="2274116" y="1535216"/>
                  </a:cubicBezTo>
                  <a:cubicBezTo>
                    <a:pt x="2284953" y="1435690"/>
                    <a:pt x="2274116" y="1338394"/>
                    <a:pt x="2241567" y="1243680"/>
                  </a:cubicBezTo>
                  <a:cubicBezTo>
                    <a:pt x="2205692" y="1139381"/>
                    <a:pt x="2147753" y="1048658"/>
                    <a:pt x="2067357" y="973466"/>
                  </a:cubicBezTo>
                  <a:cubicBezTo>
                    <a:pt x="1961963" y="874878"/>
                    <a:pt x="1836734" y="816196"/>
                    <a:pt x="1693548" y="796791"/>
                  </a:cubicBezTo>
                  <a:cubicBezTo>
                    <a:pt x="1678603" y="794757"/>
                    <a:pt x="1663502" y="792331"/>
                    <a:pt x="1648284" y="792879"/>
                  </a:cubicBezTo>
                  <a:cubicBezTo>
                    <a:pt x="1592496" y="791627"/>
                    <a:pt x="1538625" y="803324"/>
                    <a:pt x="1485732" y="818973"/>
                  </a:cubicBezTo>
                  <a:cubicBezTo>
                    <a:pt x="1377560" y="851053"/>
                    <a:pt x="1282416" y="906293"/>
                    <a:pt x="1203194" y="986806"/>
                  </a:cubicBezTo>
                  <a:cubicBezTo>
                    <a:pt x="1098230" y="1093452"/>
                    <a:pt x="1033522" y="1220716"/>
                    <a:pt x="1012827" y="1369653"/>
                  </a:cubicBezTo>
                  <a:cubicBezTo>
                    <a:pt x="996239" y="1489131"/>
                    <a:pt x="1012162" y="1604345"/>
                    <a:pt x="1056370" y="1716077"/>
                  </a:cubicBezTo>
                  <a:cubicBezTo>
                    <a:pt x="1064272" y="1736107"/>
                    <a:pt x="1067754" y="1738024"/>
                    <a:pt x="1089545" y="1735521"/>
                  </a:cubicBezTo>
                  <a:cubicBezTo>
                    <a:pt x="1099560" y="1734386"/>
                    <a:pt x="1109497" y="1731765"/>
                    <a:pt x="1119630" y="1734855"/>
                  </a:cubicBezTo>
                  <a:cubicBezTo>
                    <a:pt x="1130349" y="1741467"/>
                    <a:pt x="1128667" y="1750935"/>
                    <a:pt x="1125655" y="1760676"/>
                  </a:cubicBezTo>
                  <a:cubicBezTo>
                    <a:pt x="1121977" y="1766661"/>
                    <a:pt x="1115561" y="1766818"/>
                    <a:pt x="1109732" y="1767757"/>
                  </a:cubicBezTo>
                  <a:cubicBezTo>
                    <a:pt x="1040799" y="1778750"/>
                    <a:pt x="994166" y="1839663"/>
                    <a:pt x="1001325" y="1908478"/>
                  </a:cubicBezTo>
                  <a:cubicBezTo>
                    <a:pt x="1001912" y="1914034"/>
                    <a:pt x="1002342" y="1919745"/>
                    <a:pt x="996200" y="1923031"/>
                  </a:cubicBezTo>
                  <a:cubicBezTo>
                    <a:pt x="988924" y="1926083"/>
                    <a:pt x="981334" y="1925457"/>
                    <a:pt x="973783" y="1924909"/>
                  </a:cubicBezTo>
                  <a:cubicBezTo>
                    <a:pt x="937087" y="1922210"/>
                    <a:pt x="900391" y="1919315"/>
                    <a:pt x="863499" y="1919550"/>
                  </a:cubicBezTo>
                  <a:cubicBezTo>
                    <a:pt x="825746" y="1919824"/>
                    <a:pt x="787994" y="1918533"/>
                    <a:pt x="750202" y="1918924"/>
                  </a:cubicBezTo>
                  <a:cubicBezTo>
                    <a:pt x="662804" y="1919902"/>
                    <a:pt x="575875" y="1926200"/>
                    <a:pt x="489063" y="1935551"/>
                  </a:cubicBezTo>
                  <a:cubicBezTo>
                    <a:pt x="472593" y="1937311"/>
                    <a:pt x="456084" y="1939385"/>
                    <a:pt x="439535" y="1940558"/>
                  </a:cubicBezTo>
                  <a:cubicBezTo>
                    <a:pt x="422165" y="1941223"/>
                    <a:pt x="405538" y="1935981"/>
                    <a:pt x="388442" y="1934299"/>
                  </a:cubicBezTo>
                  <a:cubicBezTo>
                    <a:pt x="371541" y="1932656"/>
                    <a:pt x="370563" y="1933399"/>
                    <a:pt x="370133" y="1950808"/>
                  </a:cubicBezTo>
                  <a:cubicBezTo>
                    <a:pt x="369976" y="1956872"/>
                    <a:pt x="370055" y="1962936"/>
                    <a:pt x="370055" y="1969000"/>
                  </a:cubicBezTo>
                  <a:cubicBezTo>
                    <a:pt x="370055" y="2203653"/>
                    <a:pt x="370094" y="2438345"/>
                    <a:pt x="369898" y="2672998"/>
                  </a:cubicBezTo>
                  <a:cubicBezTo>
                    <a:pt x="369781" y="2683404"/>
                    <a:pt x="372754" y="2694672"/>
                    <a:pt x="363678" y="2703239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48">
              <a:extLst>
                <a:ext uri="{FF2B5EF4-FFF2-40B4-BE49-F238E27FC236}">
                  <a16:creationId xmlns:a16="http://schemas.microsoft.com/office/drawing/2014/main" id="{8959DAD7-DF79-4ECF-9A7D-E263F2DB379C}"/>
                </a:ext>
              </a:extLst>
            </p:cNvPr>
            <p:cNvSpPr/>
            <p:nvPr/>
          </p:nvSpPr>
          <p:spPr>
            <a:xfrm>
              <a:off x="9158122" y="1875641"/>
              <a:ext cx="537434" cy="472868"/>
            </a:xfrm>
            <a:custGeom>
              <a:avLst/>
              <a:gdLst>
                <a:gd name="connsiteX0" fmla="*/ 208028 w 418920"/>
                <a:gd name="connsiteY0" fmla="*/ 368223 h 368592"/>
                <a:gd name="connsiteX1" fmla="*/ 141325 w 418920"/>
                <a:gd name="connsiteY1" fmla="*/ 368536 h 368592"/>
                <a:gd name="connsiteX2" fmla="*/ 127906 w 418920"/>
                <a:gd name="connsiteY2" fmla="*/ 353865 h 368592"/>
                <a:gd name="connsiteX3" fmla="*/ 167067 w 418920"/>
                <a:gd name="connsiteY3" fmla="*/ 261029 h 368592"/>
                <a:gd name="connsiteX4" fmla="*/ 206072 w 418920"/>
                <a:gd name="connsiteY4" fmla="*/ 218660 h 368592"/>
                <a:gd name="connsiteX5" fmla="*/ 211823 w 418920"/>
                <a:gd name="connsiteY5" fmla="*/ 165259 h 368592"/>
                <a:gd name="connsiteX6" fmla="*/ 159008 w 418920"/>
                <a:gd name="connsiteY6" fmla="*/ 167488 h 368592"/>
                <a:gd name="connsiteX7" fmla="*/ 147115 w 418920"/>
                <a:gd name="connsiteY7" fmla="*/ 186502 h 368592"/>
                <a:gd name="connsiteX8" fmla="*/ 129784 w 418920"/>
                <a:gd name="connsiteY8" fmla="*/ 195069 h 368592"/>
                <a:gd name="connsiteX9" fmla="*/ 9797 w 418920"/>
                <a:gd name="connsiteY9" fmla="*/ 150588 h 368592"/>
                <a:gd name="connsiteX10" fmla="*/ 2208 w 418920"/>
                <a:gd name="connsiteY10" fmla="*/ 132592 h 368592"/>
                <a:gd name="connsiteX11" fmla="*/ 161277 w 418920"/>
                <a:gd name="connsiteY11" fmla="*/ 4820 h 368592"/>
                <a:gd name="connsiteX12" fmla="*/ 321051 w 418920"/>
                <a:gd name="connsiteY12" fmla="*/ 22816 h 368592"/>
                <a:gd name="connsiteX13" fmla="*/ 418895 w 418920"/>
                <a:gd name="connsiteY13" fmla="*/ 163224 h 368592"/>
                <a:gd name="connsiteX14" fmla="*/ 380086 w 418920"/>
                <a:gd name="connsiteY14" fmla="*/ 247454 h 368592"/>
                <a:gd name="connsiteX15" fmla="*/ 322225 w 418920"/>
                <a:gd name="connsiteY15" fmla="*/ 303124 h 368592"/>
                <a:gd name="connsiteX16" fmla="*/ 288893 w 418920"/>
                <a:gd name="connsiteY16" fmla="*/ 362433 h 368592"/>
                <a:gd name="connsiteX17" fmla="*/ 279269 w 418920"/>
                <a:gd name="connsiteY17" fmla="*/ 368184 h 368592"/>
                <a:gd name="connsiteX18" fmla="*/ 208028 w 418920"/>
                <a:gd name="connsiteY18" fmla="*/ 368223 h 36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8920" h="368592">
                  <a:moveTo>
                    <a:pt x="208028" y="368223"/>
                  </a:moveTo>
                  <a:cubicBezTo>
                    <a:pt x="185768" y="368223"/>
                    <a:pt x="163507" y="367401"/>
                    <a:pt x="141325" y="368536"/>
                  </a:cubicBezTo>
                  <a:cubicBezTo>
                    <a:pt x="129002" y="369162"/>
                    <a:pt x="127202" y="364584"/>
                    <a:pt x="127906" y="353865"/>
                  </a:cubicBezTo>
                  <a:cubicBezTo>
                    <a:pt x="130215" y="318225"/>
                    <a:pt x="144103" y="287671"/>
                    <a:pt x="167067" y="261029"/>
                  </a:cubicBezTo>
                  <a:cubicBezTo>
                    <a:pt x="179586" y="246515"/>
                    <a:pt x="193240" y="232939"/>
                    <a:pt x="206072" y="218660"/>
                  </a:cubicBezTo>
                  <a:cubicBezTo>
                    <a:pt x="221682" y="201290"/>
                    <a:pt x="223951" y="178873"/>
                    <a:pt x="211823" y="165259"/>
                  </a:cubicBezTo>
                  <a:cubicBezTo>
                    <a:pt x="197230" y="148788"/>
                    <a:pt x="175792" y="149688"/>
                    <a:pt x="159008" y="167488"/>
                  </a:cubicBezTo>
                  <a:cubicBezTo>
                    <a:pt x="153766" y="173044"/>
                    <a:pt x="148328" y="179264"/>
                    <a:pt x="147115" y="186502"/>
                  </a:cubicBezTo>
                  <a:cubicBezTo>
                    <a:pt x="145042" y="198825"/>
                    <a:pt x="139682" y="198864"/>
                    <a:pt x="129784" y="195069"/>
                  </a:cubicBezTo>
                  <a:cubicBezTo>
                    <a:pt x="89958" y="179812"/>
                    <a:pt x="50093" y="164633"/>
                    <a:pt x="9797" y="150588"/>
                  </a:cubicBezTo>
                  <a:cubicBezTo>
                    <a:pt x="-1548" y="146637"/>
                    <a:pt x="-1470" y="142137"/>
                    <a:pt x="2208" y="132592"/>
                  </a:cubicBezTo>
                  <a:cubicBezTo>
                    <a:pt x="30415" y="58925"/>
                    <a:pt x="85264" y="17652"/>
                    <a:pt x="161277" y="4820"/>
                  </a:cubicBezTo>
                  <a:cubicBezTo>
                    <a:pt x="215696" y="-4374"/>
                    <a:pt x="270036" y="-1479"/>
                    <a:pt x="321051" y="22816"/>
                  </a:cubicBezTo>
                  <a:cubicBezTo>
                    <a:pt x="380047" y="50944"/>
                    <a:pt x="417330" y="95152"/>
                    <a:pt x="418895" y="163224"/>
                  </a:cubicBezTo>
                  <a:cubicBezTo>
                    <a:pt x="419677" y="197143"/>
                    <a:pt x="402542" y="224059"/>
                    <a:pt x="380086" y="247454"/>
                  </a:cubicBezTo>
                  <a:cubicBezTo>
                    <a:pt x="361542" y="266741"/>
                    <a:pt x="341160" y="284228"/>
                    <a:pt x="322225" y="303124"/>
                  </a:cubicBezTo>
                  <a:cubicBezTo>
                    <a:pt x="305637" y="319633"/>
                    <a:pt x="290966" y="337747"/>
                    <a:pt x="288893" y="362433"/>
                  </a:cubicBezTo>
                  <a:cubicBezTo>
                    <a:pt x="288267" y="370140"/>
                    <a:pt x="283338" y="368145"/>
                    <a:pt x="279269" y="368184"/>
                  </a:cubicBezTo>
                  <a:cubicBezTo>
                    <a:pt x="255561" y="368301"/>
                    <a:pt x="231814" y="368223"/>
                    <a:pt x="208028" y="368223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49">
              <a:extLst>
                <a:ext uri="{FF2B5EF4-FFF2-40B4-BE49-F238E27FC236}">
                  <a16:creationId xmlns:a16="http://schemas.microsoft.com/office/drawing/2014/main" id="{B961CADD-DD18-4D9F-8EBE-195D9C23C58D}"/>
                </a:ext>
              </a:extLst>
            </p:cNvPr>
            <p:cNvSpPr/>
            <p:nvPr/>
          </p:nvSpPr>
          <p:spPr>
            <a:xfrm>
              <a:off x="9309567" y="2391146"/>
              <a:ext cx="252105" cy="253008"/>
            </a:xfrm>
            <a:custGeom>
              <a:avLst/>
              <a:gdLst>
                <a:gd name="connsiteX0" fmla="*/ 0 w 196511"/>
                <a:gd name="connsiteY0" fmla="*/ 98432 h 197215"/>
                <a:gd name="connsiteX1" fmla="*/ 97648 w 196511"/>
                <a:gd name="connsiteY1" fmla="*/ 1 h 197215"/>
                <a:gd name="connsiteX2" fmla="*/ 196509 w 196511"/>
                <a:gd name="connsiteY2" fmla="*/ 99175 h 197215"/>
                <a:gd name="connsiteX3" fmla="*/ 96905 w 196511"/>
                <a:gd name="connsiteY3" fmla="*/ 197215 h 197215"/>
                <a:gd name="connsiteX4" fmla="*/ 0 w 196511"/>
                <a:gd name="connsiteY4" fmla="*/ 98432 h 19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511" h="197215">
                  <a:moveTo>
                    <a:pt x="0" y="98432"/>
                  </a:moveTo>
                  <a:cubicBezTo>
                    <a:pt x="118" y="44092"/>
                    <a:pt x="43621" y="275"/>
                    <a:pt x="97648" y="1"/>
                  </a:cubicBezTo>
                  <a:cubicBezTo>
                    <a:pt x="151832" y="-273"/>
                    <a:pt x="196901" y="44952"/>
                    <a:pt x="196509" y="99175"/>
                  </a:cubicBezTo>
                  <a:cubicBezTo>
                    <a:pt x="196118" y="153985"/>
                    <a:pt x="152028" y="197371"/>
                    <a:pt x="96905" y="197215"/>
                  </a:cubicBezTo>
                  <a:cubicBezTo>
                    <a:pt x="42995" y="197058"/>
                    <a:pt x="-117" y="153124"/>
                    <a:pt x="0" y="98432"/>
                  </a:cubicBezTo>
                  <a:close/>
                </a:path>
              </a:pathLst>
            </a:custGeom>
            <a:solidFill>
              <a:schemeClr val="accent2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1" name="Group 69">
              <a:extLst>
                <a:ext uri="{FF2B5EF4-FFF2-40B4-BE49-F238E27FC236}">
                  <a16:creationId xmlns:a16="http://schemas.microsoft.com/office/drawing/2014/main" id="{67520185-7677-467E-AFDA-583BD62A2CD3}"/>
                </a:ext>
              </a:extLst>
            </p:cNvPr>
            <p:cNvGrpSpPr/>
            <p:nvPr/>
          </p:nvGrpSpPr>
          <p:grpSpPr>
            <a:xfrm>
              <a:off x="7791230" y="3971619"/>
              <a:ext cx="3272111" cy="2378437"/>
              <a:chOff x="7791230" y="3971619"/>
              <a:chExt cx="3272111" cy="2378437"/>
            </a:xfrm>
          </p:grpSpPr>
          <p:sp>
            <p:nvSpPr>
              <p:cNvPr id="193" name="Freeform: Shape 39">
                <a:extLst>
                  <a:ext uri="{FF2B5EF4-FFF2-40B4-BE49-F238E27FC236}">
                    <a16:creationId xmlns:a16="http://schemas.microsoft.com/office/drawing/2014/main" id="{E4173A59-6CB2-43CF-AA96-60BCA8B19EB9}"/>
                  </a:ext>
                </a:extLst>
              </p:cNvPr>
              <p:cNvSpPr/>
              <p:nvPr/>
            </p:nvSpPr>
            <p:spPr>
              <a:xfrm>
                <a:off x="9184092" y="4445409"/>
                <a:ext cx="479130" cy="1904647"/>
              </a:xfrm>
              <a:custGeom>
                <a:avLst/>
                <a:gdLst>
                  <a:gd name="connsiteX0" fmla="*/ 373144 w 373473"/>
                  <a:gd name="connsiteY0" fmla="*/ 15844 h 1484637"/>
                  <a:gd name="connsiteX1" fmla="*/ 370328 w 373473"/>
                  <a:gd name="connsiteY1" fmla="*/ 0 h 1484637"/>
                  <a:gd name="connsiteX2" fmla="*/ 312075 w 373473"/>
                  <a:gd name="connsiteY2" fmla="*/ 32941 h 1484637"/>
                  <a:gd name="connsiteX3" fmla="*/ 99291 w 373473"/>
                  <a:gd name="connsiteY3" fmla="*/ 40452 h 1484637"/>
                  <a:gd name="connsiteX4" fmla="*/ 8568 w 373473"/>
                  <a:gd name="connsiteY4" fmla="*/ 117 h 1484637"/>
                  <a:gd name="connsiteX5" fmla="*/ 5986 w 373473"/>
                  <a:gd name="connsiteY5" fmla="*/ 10054 h 1484637"/>
                  <a:gd name="connsiteX6" fmla="*/ 0 w 373473"/>
                  <a:gd name="connsiteY6" fmla="*/ 1399037 h 1484637"/>
                  <a:gd name="connsiteX7" fmla="*/ 5673 w 373473"/>
                  <a:gd name="connsiteY7" fmla="*/ 1417268 h 1484637"/>
                  <a:gd name="connsiteX8" fmla="*/ 27424 w 373473"/>
                  <a:gd name="connsiteY8" fmla="*/ 1454786 h 1484637"/>
                  <a:gd name="connsiteX9" fmla="*/ 52149 w 373473"/>
                  <a:gd name="connsiteY9" fmla="*/ 1465662 h 1484637"/>
                  <a:gd name="connsiteX10" fmla="*/ 134579 w 373473"/>
                  <a:gd name="connsiteY10" fmla="*/ 1481976 h 1484637"/>
                  <a:gd name="connsiteX11" fmla="*/ 325650 w 373473"/>
                  <a:gd name="connsiteY11" fmla="*/ 1466053 h 1484637"/>
                  <a:gd name="connsiteX12" fmla="*/ 373340 w 373473"/>
                  <a:gd name="connsiteY12" fmla="*/ 1402363 h 1484637"/>
                  <a:gd name="connsiteX13" fmla="*/ 373144 w 373473"/>
                  <a:gd name="connsiteY13" fmla="*/ 15844 h 1484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3473" h="1484637">
                    <a:moveTo>
                      <a:pt x="373144" y="15844"/>
                    </a:moveTo>
                    <a:cubicBezTo>
                      <a:pt x="373105" y="10485"/>
                      <a:pt x="374944" y="4616"/>
                      <a:pt x="370328" y="0"/>
                    </a:cubicBezTo>
                    <a:cubicBezTo>
                      <a:pt x="355383" y="18857"/>
                      <a:pt x="333983" y="26877"/>
                      <a:pt x="312075" y="32941"/>
                    </a:cubicBezTo>
                    <a:cubicBezTo>
                      <a:pt x="241851" y="52384"/>
                      <a:pt x="170689" y="53519"/>
                      <a:pt x="99291" y="40452"/>
                    </a:cubicBezTo>
                    <a:cubicBezTo>
                      <a:pt x="65999" y="34349"/>
                      <a:pt x="33019" y="26564"/>
                      <a:pt x="8568" y="117"/>
                    </a:cubicBezTo>
                    <a:cubicBezTo>
                      <a:pt x="5751" y="2934"/>
                      <a:pt x="5986" y="6533"/>
                      <a:pt x="5986" y="10054"/>
                    </a:cubicBezTo>
                    <a:cubicBezTo>
                      <a:pt x="6142" y="43386"/>
                      <a:pt x="6885" y="1394186"/>
                      <a:pt x="0" y="1399037"/>
                    </a:cubicBezTo>
                    <a:cubicBezTo>
                      <a:pt x="9467" y="1402676"/>
                      <a:pt x="6377" y="1411087"/>
                      <a:pt x="5673" y="1417268"/>
                    </a:cubicBezTo>
                    <a:cubicBezTo>
                      <a:pt x="3521" y="1435616"/>
                      <a:pt x="12206" y="1447040"/>
                      <a:pt x="27424" y="1454786"/>
                    </a:cubicBezTo>
                    <a:cubicBezTo>
                      <a:pt x="35444" y="1458854"/>
                      <a:pt x="43660" y="1462728"/>
                      <a:pt x="52149" y="1465662"/>
                    </a:cubicBezTo>
                    <a:cubicBezTo>
                      <a:pt x="78870" y="1474816"/>
                      <a:pt x="106451" y="1479707"/>
                      <a:pt x="134579" y="1481976"/>
                    </a:cubicBezTo>
                    <a:cubicBezTo>
                      <a:pt x="199169" y="1487140"/>
                      <a:pt x="263251" y="1486240"/>
                      <a:pt x="325650" y="1466053"/>
                    </a:cubicBezTo>
                    <a:cubicBezTo>
                      <a:pt x="367746" y="1452439"/>
                      <a:pt x="372988" y="1445201"/>
                      <a:pt x="373340" y="1402363"/>
                    </a:cubicBezTo>
                    <a:cubicBezTo>
                      <a:pt x="373301" y="1338516"/>
                      <a:pt x="373379" y="45186"/>
                      <a:pt x="373144" y="15844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42">
                <a:extLst>
                  <a:ext uri="{FF2B5EF4-FFF2-40B4-BE49-F238E27FC236}">
                    <a16:creationId xmlns:a16="http://schemas.microsoft.com/office/drawing/2014/main" id="{EB552D99-D0C3-44E1-99B4-878F82418909}"/>
                  </a:ext>
                </a:extLst>
              </p:cNvPr>
              <p:cNvSpPr/>
              <p:nvPr/>
            </p:nvSpPr>
            <p:spPr>
              <a:xfrm>
                <a:off x="9653340" y="4220991"/>
                <a:ext cx="1410001" cy="2017090"/>
              </a:xfrm>
              <a:custGeom>
                <a:avLst/>
                <a:gdLst>
                  <a:gd name="connsiteX0" fmla="*/ 922083 w 1099070"/>
                  <a:gd name="connsiteY0" fmla="*/ 24858 h 1572284"/>
                  <a:gd name="connsiteX1" fmla="*/ 1080722 w 1099070"/>
                  <a:gd name="connsiteY1" fmla="*/ 1424 h 1572284"/>
                  <a:gd name="connsiteX2" fmla="*/ 1098562 w 1099070"/>
                  <a:gd name="connsiteY2" fmla="*/ 16721 h 1572284"/>
                  <a:gd name="connsiteX3" fmla="*/ 1098601 w 1099070"/>
                  <a:gd name="connsiteY3" fmla="*/ 828500 h 1572284"/>
                  <a:gd name="connsiteX4" fmla="*/ 1099071 w 1099070"/>
                  <a:gd name="connsiteY4" fmla="*/ 846691 h 1572284"/>
                  <a:gd name="connsiteX5" fmla="*/ 1098601 w 1099070"/>
                  <a:gd name="connsiteY5" fmla="*/ 864844 h 1572284"/>
                  <a:gd name="connsiteX6" fmla="*/ 1098758 w 1099070"/>
                  <a:gd name="connsiteY6" fmla="*/ 1391033 h 1572284"/>
                  <a:gd name="connsiteX7" fmla="*/ 1084439 w 1099070"/>
                  <a:gd name="connsiteY7" fmla="*/ 1409029 h 1572284"/>
                  <a:gd name="connsiteX8" fmla="*/ 752842 w 1099070"/>
                  <a:gd name="connsiteY8" fmla="*/ 1459222 h 1572284"/>
                  <a:gd name="connsiteX9" fmla="*/ 379267 w 1099070"/>
                  <a:gd name="connsiteY9" fmla="*/ 1514893 h 1572284"/>
                  <a:gd name="connsiteX10" fmla="*/ 17781 w 1099070"/>
                  <a:gd name="connsiteY10" fmla="*/ 1569468 h 1572284"/>
                  <a:gd name="connsiteX11" fmla="*/ 6005 w 1099070"/>
                  <a:gd name="connsiteY11" fmla="*/ 1572285 h 1572284"/>
                  <a:gd name="connsiteX12" fmla="*/ 215 w 1099070"/>
                  <a:gd name="connsiteY12" fmla="*/ 1546581 h 1572284"/>
                  <a:gd name="connsiteX13" fmla="*/ 763 w 1099070"/>
                  <a:gd name="connsiteY13" fmla="*/ 1381761 h 1572284"/>
                  <a:gd name="connsiteX14" fmla="*/ 802 w 1099070"/>
                  <a:gd name="connsiteY14" fmla="*/ 1317718 h 1572284"/>
                  <a:gd name="connsiteX15" fmla="*/ 1389 w 1099070"/>
                  <a:gd name="connsiteY15" fmla="*/ 1272024 h 1572284"/>
                  <a:gd name="connsiteX16" fmla="*/ 1467 w 1099070"/>
                  <a:gd name="connsiteY16" fmla="*/ 1202818 h 1572284"/>
                  <a:gd name="connsiteX17" fmla="*/ 98 w 1099070"/>
                  <a:gd name="connsiteY17" fmla="*/ 1174063 h 1572284"/>
                  <a:gd name="connsiteX18" fmla="*/ 20 w 1099070"/>
                  <a:gd name="connsiteY18" fmla="*/ 481293 h 1572284"/>
                  <a:gd name="connsiteX19" fmla="*/ 1389 w 1099070"/>
                  <a:gd name="connsiteY19" fmla="*/ 454103 h 1572284"/>
                  <a:gd name="connsiteX20" fmla="*/ 1858 w 1099070"/>
                  <a:gd name="connsiteY20" fmla="*/ 385131 h 1572284"/>
                  <a:gd name="connsiteX21" fmla="*/ 1350 w 1099070"/>
                  <a:gd name="connsiteY21" fmla="*/ 343114 h 1572284"/>
                  <a:gd name="connsiteX22" fmla="*/ 1702 w 1099070"/>
                  <a:gd name="connsiteY22" fmla="*/ 272304 h 1572284"/>
                  <a:gd name="connsiteX23" fmla="*/ 763 w 1099070"/>
                  <a:gd name="connsiteY23" fmla="*/ 170626 h 1572284"/>
                  <a:gd name="connsiteX24" fmla="*/ 24197 w 1099070"/>
                  <a:gd name="connsiteY24" fmla="*/ 155447 h 1572284"/>
                  <a:gd name="connsiteX25" fmla="*/ 262488 w 1099070"/>
                  <a:gd name="connsiteY25" fmla="*/ 119494 h 1572284"/>
                  <a:gd name="connsiteX26" fmla="*/ 827487 w 1099070"/>
                  <a:gd name="connsiteY26" fmla="*/ 34169 h 1572284"/>
                  <a:gd name="connsiteX27" fmla="*/ 922083 w 1099070"/>
                  <a:gd name="connsiteY27" fmla="*/ 24858 h 157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099070" h="1572284">
                    <a:moveTo>
                      <a:pt x="922083" y="24858"/>
                    </a:moveTo>
                    <a:cubicBezTo>
                      <a:pt x="974976" y="17073"/>
                      <a:pt x="1027869" y="9522"/>
                      <a:pt x="1080722" y="1424"/>
                    </a:cubicBezTo>
                    <a:cubicBezTo>
                      <a:pt x="1098640" y="-1314"/>
                      <a:pt x="1098562" y="-1901"/>
                      <a:pt x="1098562" y="16721"/>
                    </a:cubicBezTo>
                    <a:cubicBezTo>
                      <a:pt x="1098562" y="287327"/>
                      <a:pt x="1098562" y="557894"/>
                      <a:pt x="1098601" y="828500"/>
                    </a:cubicBezTo>
                    <a:cubicBezTo>
                      <a:pt x="1098601" y="834563"/>
                      <a:pt x="1098914" y="840627"/>
                      <a:pt x="1099071" y="846691"/>
                    </a:cubicBezTo>
                    <a:cubicBezTo>
                      <a:pt x="1098914" y="852755"/>
                      <a:pt x="1098601" y="858819"/>
                      <a:pt x="1098601" y="864844"/>
                    </a:cubicBezTo>
                    <a:cubicBezTo>
                      <a:pt x="1098562" y="1040266"/>
                      <a:pt x="1098523" y="1215649"/>
                      <a:pt x="1098758" y="1391033"/>
                    </a:cubicBezTo>
                    <a:cubicBezTo>
                      <a:pt x="1098758" y="1401791"/>
                      <a:pt x="1098210" y="1407034"/>
                      <a:pt x="1084439" y="1409029"/>
                    </a:cubicBezTo>
                    <a:cubicBezTo>
                      <a:pt x="973802" y="1424991"/>
                      <a:pt x="863400" y="1442556"/>
                      <a:pt x="752842" y="1459222"/>
                    </a:cubicBezTo>
                    <a:cubicBezTo>
                      <a:pt x="628356" y="1478001"/>
                      <a:pt x="503792" y="1496232"/>
                      <a:pt x="379267" y="1514893"/>
                    </a:cubicBezTo>
                    <a:cubicBezTo>
                      <a:pt x="258733" y="1532928"/>
                      <a:pt x="138276" y="1551237"/>
                      <a:pt x="17781" y="1569468"/>
                    </a:cubicBezTo>
                    <a:cubicBezTo>
                      <a:pt x="13791" y="1570055"/>
                      <a:pt x="9917" y="1571346"/>
                      <a:pt x="6005" y="1572285"/>
                    </a:cubicBezTo>
                    <a:cubicBezTo>
                      <a:pt x="-1545" y="1565008"/>
                      <a:pt x="215" y="1555462"/>
                      <a:pt x="215" y="1546581"/>
                    </a:cubicBezTo>
                    <a:cubicBezTo>
                      <a:pt x="255" y="1491654"/>
                      <a:pt x="-567" y="1436688"/>
                      <a:pt x="763" y="1381761"/>
                    </a:cubicBezTo>
                    <a:cubicBezTo>
                      <a:pt x="-1232" y="1360400"/>
                      <a:pt x="1937" y="1339079"/>
                      <a:pt x="802" y="1317718"/>
                    </a:cubicBezTo>
                    <a:cubicBezTo>
                      <a:pt x="-332" y="1302461"/>
                      <a:pt x="568" y="1287243"/>
                      <a:pt x="1389" y="1272024"/>
                    </a:cubicBezTo>
                    <a:cubicBezTo>
                      <a:pt x="3071" y="1248942"/>
                      <a:pt x="6514" y="1225900"/>
                      <a:pt x="1467" y="1202818"/>
                    </a:cubicBezTo>
                    <a:cubicBezTo>
                      <a:pt x="-254" y="1193311"/>
                      <a:pt x="98" y="1183687"/>
                      <a:pt x="98" y="1174063"/>
                    </a:cubicBezTo>
                    <a:cubicBezTo>
                      <a:pt x="59" y="943127"/>
                      <a:pt x="98" y="712190"/>
                      <a:pt x="20" y="481293"/>
                    </a:cubicBezTo>
                    <a:cubicBezTo>
                      <a:pt x="20" y="472177"/>
                      <a:pt x="959" y="463140"/>
                      <a:pt x="1389" y="454103"/>
                    </a:cubicBezTo>
                    <a:cubicBezTo>
                      <a:pt x="2915" y="431139"/>
                      <a:pt x="6201" y="408174"/>
                      <a:pt x="1858" y="385131"/>
                    </a:cubicBezTo>
                    <a:cubicBezTo>
                      <a:pt x="-684" y="371165"/>
                      <a:pt x="841" y="357120"/>
                      <a:pt x="1350" y="343114"/>
                    </a:cubicBezTo>
                    <a:cubicBezTo>
                      <a:pt x="3580" y="319524"/>
                      <a:pt x="5849" y="295933"/>
                      <a:pt x="1702" y="272304"/>
                    </a:cubicBezTo>
                    <a:cubicBezTo>
                      <a:pt x="-997" y="238424"/>
                      <a:pt x="646" y="204506"/>
                      <a:pt x="763" y="170626"/>
                    </a:cubicBezTo>
                    <a:cubicBezTo>
                      <a:pt x="3580" y="157872"/>
                      <a:pt x="14221" y="156933"/>
                      <a:pt x="24197" y="155447"/>
                    </a:cubicBezTo>
                    <a:cubicBezTo>
                      <a:pt x="103654" y="143593"/>
                      <a:pt x="183071" y="131426"/>
                      <a:pt x="262488" y="119494"/>
                    </a:cubicBezTo>
                    <a:cubicBezTo>
                      <a:pt x="450821" y="91131"/>
                      <a:pt x="639154" y="62689"/>
                      <a:pt x="827487" y="34169"/>
                    </a:cubicBezTo>
                    <a:cubicBezTo>
                      <a:pt x="858901" y="29396"/>
                      <a:pt x="890199" y="24310"/>
                      <a:pt x="922083" y="2485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: Shape 43">
                <a:extLst>
                  <a:ext uri="{FF2B5EF4-FFF2-40B4-BE49-F238E27FC236}">
                    <a16:creationId xmlns:a16="http://schemas.microsoft.com/office/drawing/2014/main" id="{D0788D86-E0DB-418D-9B39-8C3F07AE61E3}"/>
                  </a:ext>
                </a:extLst>
              </p:cNvPr>
              <p:cNvSpPr/>
              <p:nvPr/>
            </p:nvSpPr>
            <p:spPr>
              <a:xfrm>
                <a:off x="7791230" y="4221216"/>
                <a:ext cx="1406213" cy="2012598"/>
              </a:xfrm>
              <a:custGeom>
                <a:avLst/>
                <a:gdLst>
                  <a:gd name="connsiteX0" fmla="*/ 0 w 1096117"/>
                  <a:gd name="connsiteY0" fmla="*/ 776800 h 1568783"/>
                  <a:gd name="connsiteX1" fmla="*/ 469 w 1096117"/>
                  <a:gd name="connsiteY1" fmla="*/ 758608 h 1568783"/>
                  <a:gd name="connsiteX2" fmla="*/ 509 w 1096117"/>
                  <a:gd name="connsiteY2" fmla="*/ 18148 h 1568783"/>
                  <a:gd name="connsiteX3" fmla="*/ 19757 w 1096117"/>
                  <a:gd name="connsiteY3" fmla="*/ 1600 h 1568783"/>
                  <a:gd name="connsiteX4" fmla="*/ 76718 w 1096117"/>
                  <a:gd name="connsiteY4" fmla="*/ 9464 h 1568783"/>
                  <a:gd name="connsiteX5" fmla="*/ 397948 w 1096117"/>
                  <a:gd name="connsiteY5" fmla="*/ 53476 h 1568783"/>
                  <a:gd name="connsiteX6" fmla="*/ 1071431 w 1096117"/>
                  <a:gd name="connsiteY6" fmla="*/ 155114 h 1568783"/>
                  <a:gd name="connsiteX7" fmla="*/ 1095804 w 1096117"/>
                  <a:gd name="connsiteY7" fmla="*/ 170450 h 1568783"/>
                  <a:gd name="connsiteX8" fmla="*/ 1095491 w 1096117"/>
                  <a:gd name="connsiteY8" fmla="*/ 278857 h 1568783"/>
                  <a:gd name="connsiteX9" fmla="*/ 1095491 w 1096117"/>
                  <a:gd name="connsiteY9" fmla="*/ 333588 h 1568783"/>
                  <a:gd name="connsiteX10" fmla="*/ 1095491 w 1096117"/>
                  <a:gd name="connsiteY10" fmla="*/ 394305 h 1568783"/>
                  <a:gd name="connsiteX11" fmla="*/ 1095373 w 1096117"/>
                  <a:gd name="connsiteY11" fmla="*/ 449819 h 1568783"/>
                  <a:gd name="connsiteX12" fmla="*/ 1096117 w 1096117"/>
                  <a:gd name="connsiteY12" fmla="*/ 477009 h 1568783"/>
                  <a:gd name="connsiteX13" fmla="*/ 1095999 w 1096117"/>
                  <a:gd name="connsiteY13" fmla="*/ 1201937 h 1568783"/>
                  <a:gd name="connsiteX14" fmla="*/ 1095686 w 1096117"/>
                  <a:gd name="connsiteY14" fmla="*/ 1212539 h 1568783"/>
                  <a:gd name="connsiteX15" fmla="*/ 1095530 w 1096117"/>
                  <a:gd name="connsiteY15" fmla="*/ 1267623 h 1568783"/>
                  <a:gd name="connsiteX16" fmla="*/ 1092869 w 1096117"/>
                  <a:gd name="connsiteY16" fmla="*/ 1323998 h 1568783"/>
                  <a:gd name="connsiteX17" fmla="*/ 1094787 w 1096117"/>
                  <a:gd name="connsiteY17" fmla="*/ 1384871 h 1568783"/>
                  <a:gd name="connsiteX18" fmla="*/ 1095686 w 1096117"/>
                  <a:gd name="connsiteY18" fmla="*/ 1546953 h 1568783"/>
                  <a:gd name="connsiteX19" fmla="*/ 1084224 w 1096117"/>
                  <a:gd name="connsiteY19" fmla="*/ 1568783 h 1568783"/>
                  <a:gd name="connsiteX20" fmla="*/ 966154 w 1096117"/>
                  <a:gd name="connsiteY20" fmla="*/ 1552117 h 1568783"/>
                  <a:gd name="connsiteX21" fmla="*/ 752509 w 1096117"/>
                  <a:gd name="connsiteY21" fmla="*/ 1520154 h 1568783"/>
                  <a:gd name="connsiteX22" fmla="*/ 564333 w 1096117"/>
                  <a:gd name="connsiteY22" fmla="*/ 1491596 h 1568783"/>
                  <a:gd name="connsiteX23" fmla="*/ 373184 w 1096117"/>
                  <a:gd name="connsiteY23" fmla="*/ 1462606 h 1568783"/>
                  <a:gd name="connsiteX24" fmla="*/ 159617 w 1096117"/>
                  <a:gd name="connsiteY24" fmla="*/ 1430174 h 1568783"/>
                  <a:gd name="connsiteX25" fmla="*/ 13145 w 1096117"/>
                  <a:gd name="connsiteY25" fmla="*/ 1408540 h 1568783"/>
                  <a:gd name="connsiteX26" fmla="*/ 352 w 1096117"/>
                  <a:gd name="connsiteY26" fmla="*/ 1393869 h 1568783"/>
                  <a:gd name="connsiteX27" fmla="*/ 509 w 1096117"/>
                  <a:gd name="connsiteY27" fmla="*/ 1122442 h 1568783"/>
                  <a:gd name="connsiteX28" fmla="*/ 0 w 1096117"/>
                  <a:gd name="connsiteY28" fmla="*/ 776800 h 156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96117" h="1568783">
                    <a:moveTo>
                      <a:pt x="0" y="776800"/>
                    </a:moveTo>
                    <a:cubicBezTo>
                      <a:pt x="156" y="770736"/>
                      <a:pt x="469" y="764672"/>
                      <a:pt x="469" y="758608"/>
                    </a:cubicBezTo>
                    <a:cubicBezTo>
                      <a:pt x="509" y="511788"/>
                      <a:pt x="509" y="264968"/>
                      <a:pt x="509" y="18148"/>
                    </a:cubicBezTo>
                    <a:cubicBezTo>
                      <a:pt x="509" y="-1921"/>
                      <a:pt x="469" y="-1530"/>
                      <a:pt x="19757" y="1600"/>
                    </a:cubicBezTo>
                    <a:cubicBezTo>
                      <a:pt x="38692" y="4651"/>
                      <a:pt x="57744" y="6881"/>
                      <a:pt x="76718" y="9464"/>
                    </a:cubicBezTo>
                    <a:cubicBezTo>
                      <a:pt x="185007" y="15253"/>
                      <a:pt x="291028" y="37827"/>
                      <a:pt x="397948" y="53476"/>
                    </a:cubicBezTo>
                    <a:cubicBezTo>
                      <a:pt x="622585" y="86416"/>
                      <a:pt x="847067" y="120413"/>
                      <a:pt x="1071431" y="155114"/>
                    </a:cubicBezTo>
                    <a:cubicBezTo>
                      <a:pt x="1081407" y="156679"/>
                      <a:pt x="1093769" y="155662"/>
                      <a:pt x="1095804" y="170450"/>
                    </a:cubicBezTo>
                    <a:cubicBezTo>
                      <a:pt x="1095295" y="206599"/>
                      <a:pt x="1096312" y="242708"/>
                      <a:pt x="1095491" y="278857"/>
                    </a:cubicBezTo>
                    <a:cubicBezTo>
                      <a:pt x="1094434" y="297087"/>
                      <a:pt x="1096938" y="315318"/>
                      <a:pt x="1095491" y="333588"/>
                    </a:cubicBezTo>
                    <a:cubicBezTo>
                      <a:pt x="1094669" y="353814"/>
                      <a:pt x="1096899" y="374079"/>
                      <a:pt x="1095491" y="394305"/>
                    </a:cubicBezTo>
                    <a:cubicBezTo>
                      <a:pt x="1094904" y="412810"/>
                      <a:pt x="1096938" y="431315"/>
                      <a:pt x="1095373" y="449819"/>
                    </a:cubicBezTo>
                    <a:cubicBezTo>
                      <a:pt x="1093535" y="458935"/>
                      <a:pt x="1096156" y="467933"/>
                      <a:pt x="1096117" y="477009"/>
                    </a:cubicBezTo>
                    <a:cubicBezTo>
                      <a:pt x="1095999" y="718665"/>
                      <a:pt x="1095999" y="960281"/>
                      <a:pt x="1095999" y="1201937"/>
                    </a:cubicBezTo>
                    <a:cubicBezTo>
                      <a:pt x="1095999" y="1205458"/>
                      <a:pt x="1096117" y="1209018"/>
                      <a:pt x="1095686" y="1212539"/>
                    </a:cubicBezTo>
                    <a:cubicBezTo>
                      <a:pt x="1094630" y="1230887"/>
                      <a:pt x="1096743" y="1249275"/>
                      <a:pt x="1095530" y="1267623"/>
                    </a:cubicBezTo>
                    <a:cubicBezTo>
                      <a:pt x="1093574" y="1286362"/>
                      <a:pt x="1098503" y="1305415"/>
                      <a:pt x="1092869" y="1323998"/>
                    </a:cubicBezTo>
                    <a:cubicBezTo>
                      <a:pt x="1090835" y="1344380"/>
                      <a:pt x="1093378" y="1364606"/>
                      <a:pt x="1094787" y="1384871"/>
                    </a:cubicBezTo>
                    <a:cubicBezTo>
                      <a:pt x="1097095" y="1438899"/>
                      <a:pt x="1095530" y="1492926"/>
                      <a:pt x="1095686" y="1546953"/>
                    </a:cubicBezTo>
                    <a:cubicBezTo>
                      <a:pt x="1095725" y="1555834"/>
                      <a:pt x="1096312" y="1565888"/>
                      <a:pt x="1084224" y="1568783"/>
                    </a:cubicBezTo>
                    <a:cubicBezTo>
                      <a:pt x="1044515" y="1565692"/>
                      <a:pt x="1005471" y="1557829"/>
                      <a:pt x="966154" y="1552117"/>
                    </a:cubicBezTo>
                    <a:cubicBezTo>
                      <a:pt x="894913" y="1541789"/>
                      <a:pt x="823711" y="1530913"/>
                      <a:pt x="752509" y="1520154"/>
                    </a:cubicBezTo>
                    <a:cubicBezTo>
                      <a:pt x="689797" y="1510687"/>
                      <a:pt x="627045" y="1501141"/>
                      <a:pt x="564333" y="1491596"/>
                    </a:cubicBezTo>
                    <a:cubicBezTo>
                      <a:pt x="500604" y="1481933"/>
                      <a:pt x="436874" y="1472269"/>
                      <a:pt x="373184" y="1462606"/>
                    </a:cubicBezTo>
                    <a:cubicBezTo>
                      <a:pt x="301982" y="1451809"/>
                      <a:pt x="230819" y="1440972"/>
                      <a:pt x="159617" y="1430174"/>
                    </a:cubicBezTo>
                    <a:cubicBezTo>
                      <a:pt x="110832" y="1422780"/>
                      <a:pt x="62086" y="1414878"/>
                      <a:pt x="13145" y="1408540"/>
                    </a:cubicBezTo>
                    <a:cubicBezTo>
                      <a:pt x="2191" y="1407132"/>
                      <a:pt x="313" y="1403650"/>
                      <a:pt x="352" y="1393869"/>
                    </a:cubicBezTo>
                    <a:cubicBezTo>
                      <a:pt x="665" y="1303380"/>
                      <a:pt x="587" y="1212931"/>
                      <a:pt x="509" y="1122442"/>
                    </a:cubicBezTo>
                    <a:cubicBezTo>
                      <a:pt x="391" y="1007228"/>
                      <a:pt x="156" y="892014"/>
                      <a:pt x="0" y="7768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6" name="Freeform: Shape 47">
                <a:extLst>
                  <a:ext uri="{FF2B5EF4-FFF2-40B4-BE49-F238E27FC236}">
                    <a16:creationId xmlns:a16="http://schemas.microsoft.com/office/drawing/2014/main" id="{5699F369-AD60-4FF3-AA17-72A4607DF0AC}"/>
                  </a:ext>
                </a:extLst>
              </p:cNvPr>
              <p:cNvSpPr/>
              <p:nvPr/>
            </p:nvSpPr>
            <p:spPr>
              <a:xfrm>
                <a:off x="7889552" y="4202734"/>
                <a:ext cx="2946732" cy="305490"/>
              </a:xfrm>
              <a:custGeom>
                <a:avLst/>
                <a:gdLst>
                  <a:gd name="connsiteX0" fmla="*/ 670784 w 2296923"/>
                  <a:gd name="connsiteY0" fmla="*/ 18316 h 238124"/>
                  <a:gd name="connsiteX1" fmla="*/ 1033326 w 2296923"/>
                  <a:gd name="connsiteY1" fmla="*/ 107240 h 238124"/>
                  <a:gd name="connsiteX2" fmla="*/ 1136177 w 2296923"/>
                  <a:gd name="connsiteY2" fmla="*/ 143819 h 238124"/>
                  <a:gd name="connsiteX3" fmla="*/ 1227957 w 2296923"/>
                  <a:gd name="connsiteY3" fmla="*/ 157120 h 238124"/>
                  <a:gd name="connsiteX4" fmla="*/ 1436047 w 2296923"/>
                  <a:gd name="connsiteY4" fmla="*/ 82554 h 238124"/>
                  <a:gd name="connsiteX5" fmla="*/ 1606696 w 2296923"/>
                  <a:gd name="connsiteY5" fmla="*/ 38307 h 238124"/>
                  <a:gd name="connsiteX6" fmla="*/ 1769404 w 2296923"/>
                  <a:gd name="connsiteY6" fmla="*/ 7831 h 238124"/>
                  <a:gd name="connsiteX7" fmla="*/ 1931329 w 2296923"/>
                  <a:gd name="connsiteY7" fmla="*/ 7 h 238124"/>
                  <a:gd name="connsiteX8" fmla="*/ 2084766 w 2296923"/>
                  <a:gd name="connsiteY8" fmla="*/ 8183 h 238124"/>
                  <a:gd name="connsiteX9" fmla="*/ 2264218 w 2296923"/>
                  <a:gd name="connsiteY9" fmla="*/ 33926 h 238124"/>
                  <a:gd name="connsiteX10" fmla="*/ 2296923 w 2296923"/>
                  <a:gd name="connsiteY10" fmla="*/ 39090 h 238124"/>
                  <a:gd name="connsiteX11" fmla="*/ 2165670 w 2296923"/>
                  <a:gd name="connsiteY11" fmla="*/ 59472 h 238124"/>
                  <a:gd name="connsiteX12" fmla="*/ 1891895 w 2296923"/>
                  <a:gd name="connsiteY12" fmla="*/ 100707 h 238124"/>
                  <a:gd name="connsiteX13" fmla="*/ 1598676 w 2296923"/>
                  <a:gd name="connsiteY13" fmla="*/ 144836 h 238124"/>
                  <a:gd name="connsiteX14" fmla="*/ 1390704 w 2296923"/>
                  <a:gd name="connsiteY14" fmla="*/ 176133 h 238124"/>
                  <a:gd name="connsiteX15" fmla="*/ 1377794 w 2296923"/>
                  <a:gd name="connsiteY15" fmla="*/ 184153 h 238124"/>
                  <a:gd name="connsiteX16" fmla="*/ 1360659 w 2296923"/>
                  <a:gd name="connsiteY16" fmla="*/ 205084 h 238124"/>
                  <a:gd name="connsiteX17" fmla="*/ 1268683 w 2296923"/>
                  <a:gd name="connsiteY17" fmla="*/ 233095 h 238124"/>
                  <a:gd name="connsiteX18" fmla="*/ 1094278 w 2296923"/>
                  <a:gd name="connsiteY18" fmla="*/ 227461 h 238124"/>
                  <a:gd name="connsiteX19" fmla="*/ 1029649 w 2296923"/>
                  <a:gd name="connsiteY19" fmla="*/ 202775 h 238124"/>
                  <a:gd name="connsiteX20" fmla="*/ 1015995 w 2296923"/>
                  <a:gd name="connsiteY20" fmla="*/ 184271 h 238124"/>
                  <a:gd name="connsiteX21" fmla="*/ 1002381 w 2296923"/>
                  <a:gd name="connsiteY21" fmla="*/ 175586 h 238124"/>
                  <a:gd name="connsiteX22" fmla="*/ 490510 w 2296923"/>
                  <a:gd name="connsiteY22" fmla="*/ 98711 h 238124"/>
                  <a:gd name="connsiteX23" fmla="*/ 38652 w 2296923"/>
                  <a:gd name="connsiteY23" fmla="*/ 29935 h 238124"/>
                  <a:gd name="connsiteX24" fmla="*/ 0 w 2296923"/>
                  <a:gd name="connsiteY24" fmla="*/ 23910 h 238124"/>
                  <a:gd name="connsiteX25" fmla="*/ 142521 w 2296923"/>
                  <a:gd name="connsiteY25" fmla="*/ 8614 h 238124"/>
                  <a:gd name="connsiteX26" fmla="*/ 316300 w 2296923"/>
                  <a:gd name="connsiteY26" fmla="*/ 1141 h 238124"/>
                  <a:gd name="connsiteX27" fmla="*/ 517309 w 2296923"/>
                  <a:gd name="connsiteY27" fmla="*/ 5562 h 238124"/>
                  <a:gd name="connsiteX28" fmla="*/ 670784 w 2296923"/>
                  <a:gd name="connsiteY28" fmla="*/ 18316 h 238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296923" h="238124">
                    <a:moveTo>
                      <a:pt x="670784" y="18316"/>
                    </a:moveTo>
                    <a:cubicBezTo>
                      <a:pt x="794409" y="34278"/>
                      <a:pt x="916039" y="64010"/>
                      <a:pt x="1033326" y="107240"/>
                    </a:cubicBezTo>
                    <a:cubicBezTo>
                      <a:pt x="1067479" y="119837"/>
                      <a:pt x="1102376" y="130322"/>
                      <a:pt x="1136177" y="143819"/>
                    </a:cubicBezTo>
                    <a:cubicBezTo>
                      <a:pt x="1166262" y="155829"/>
                      <a:pt x="1195995" y="176016"/>
                      <a:pt x="1227957" y="157120"/>
                    </a:cubicBezTo>
                    <a:cubicBezTo>
                      <a:pt x="1289613" y="120659"/>
                      <a:pt x="1368014" y="103876"/>
                      <a:pt x="1436047" y="82554"/>
                    </a:cubicBezTo>
                    <a:cubicBezTo>
                      <a:pt x="1492147" y="64988"/>
                      <a:pt x="1549109" y="50083"/>
                      <a:pt x="1606696" y="38307"/>
                    </a:cubicBezTo>
                    <a:cubicBezTo>
                      <a:pt x="1660724" y="27275"/>
                      <a:pt x="1714555" y="14169"/>
                      <a:pt x="1769404" y="7831"/>
                    </a:cubicBezTo>
                    <a:cubicBezTo>
                      <a:pt x="1822805" y="1650"/>
                      <a:pt x="1877576" y="2237"/>
                      <a:pt x="1931329" y="7"/>
                    </a:cubicBezTo>
                    <a:cubicBezTo>
                      <a:pt x="1937432" y="-267"/>
                      <a:pt x="2080971" y="7870"/>
                      <a:pt x="2084766" y="8183"/>
                    </a:cubicBezTo>
                    <a:cubicBezTo>
                      <a:pt x="2144583" y="13426"/>
                      <a:pt x="2205808" y="19333"/>
                      <a:pt x="2264218" y="33926"/>
                    </a:cubicBezTo>
                    <a:cubicBezTo>
                      <a:pt x="2275054" y="36077"/>
                      <a:pt x="2286008" y="37407"/>
                      <a:pt x="2296923" y="39090"/>
                    </a:cubicBezTo>
                    <a:cubicBezTo>
                      <a:pt x="2253185" y="45897"/>
                      <a:pt x="2209447" y="52860"/>
                      <a:pt x="2165670" y="59472"/>
                    </a:cubicBezTo>
                    <a:cubicBezTo>
                      <a:pt x="2074437" y="73282"/>
                      <a:pt x="1983166" y="86936"/>
                      <a:pt x="1891895" y="100707"/>
                    </a:cubicBezTo>
                    <a:cubicBezTo>
                      <a:pt x="1794168" y="115416"/>
                      <a:pt x="1696403" y="130165"/>
                      <a:pt x="1598676" y="144836"/>
                    </a:cubicBezTo>
                    <a:cubicBezTo>
                      <a:pt x="1529352" y="155243"/>
                      <a:pt x="1460028" y="165531"/>
                      <a:pt x="1390704" y="176133"/>
                    </a:cubicBezTo>
                    <a:cubicBezTo>
                      <a:pt x="1385697" y="176916"/>
                      <a:pt x="1378929" y="176486"/>
                      <a:pt x="1377794" y="184153"/>
                    </a:cubicBezTo>
                    <a:cubicBezTo>
                      <a:pt x="1378185" y="196086"/>
                      <a:pt x="1368679" y="200350"/>
                      <a:pt x="1360659" y="205084"/>
                    </a:cubicBezTo>
                    <a:cubicBezTo>
                      <a:pt x="1332295" y="221789"/>
                      <a:pt x="1300763" y="228792"/>
                      <a:pt x="1268683" y="233095"/>
                    </a:cubicBezTo>
                    <a:cubicBezTo>
                      <a:pt x="1210313" y="240958"/>
                      <a:pt x="1152022" y="239980"/>
                      <a:pt x="1094278" y="227461"/>
                    </a:cubicBezTo>
                    <a:cubicBezTo>
                      <a:pt x="1071548" y="222532"/>
                      <a:pt x="1049366" y="215725"/>
                      <a:pt x="1029649" y="202775"/>
                    </a:cubicBezTo>
                    <a:cubicBezTo>
                      <a:pt x="1022920" y="198355"/>
                      <a:pt x="1015917" y="193817"/>
                      <a:pt x="1015995" y="184271"/>
                    </a:cubicBezTo>
                    <a:cubicBezTo>
                      <a:pt x="1015369" y="175312"/>
                      <a:pt x="1007779" y="176368"/>
                      <a:pt x="1002381" y="175586"/>
                    </a:cubicBezTo>
                    <a:cubicBezTo>
                      <a:pt x="831770" y="149844"/>
                      <a:pt x="661121" y="124453"/>
                      <a:pt x="490510" y="98711"/>
                    </a:cubicBezTo>
                    <a:cubicBezTo>
                      <a:pt x="339852" y="75982"/>
                      <a:pt x="189272" y="52860"/>
                      <a:pt x="38652" y="29935"/>
                    </a:cubicBezTo>
                    <a:cubicBezTo>
                      <a:pt x="25742" y="27979"/>
                      <a:pt x="12871" y="25905"/>
                      <a:pt x="0" y="23910"/>
                    </a:cubicBezTo>
                    <a:cubicBezTo>
                      <a:pt x="47494" y="18707"/>
                      <a:pt x="94910" y="12291"/>
                      <a:pt x="142521" y="8614"/>
                    </a:cubicBezTo>
                    <a:cubicBezTo>
                      <a:pt x="200304" y="4154"/>
                      <a:pt x="258283" y="2354"/>
                      <a:pt x="316300" y="1141"/>
                    </a:cubicBezTo>
                    <a:cubicBezTo>
                      <a:pt x="383433" y="-228"/>
                      <a:pt x="450332" y="3098"/>
                      <a:pt x="517309" y="5562"/>
                    </a:cubicBezTo>
                    <a:cubicBezTo>
                      <a:pt x="568715" y="7479"/>
                      <a:pt x="619925" y="11704"/>
                      <a:pt x="670784" y="18316"/>
                    </a:cubicBezTo>
                    <a:close/>
                  </a:path>
                </a:pathLst>
              </a:custGeom>
              <a:solidFill>
                <a:srgbClr val="FFEF96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: Shape 50">
                <a:extLst>
                  <a:ext uri="{FF2B5EF4-FFF2-40B4-BE49-F238E27FC236}">
                    <a16:creationId xmlns:a16="http://schemas.microsoft.com/office/drawing/2014/main" id="{C1518CB4-EEED-49A9-BCBA-CF448FAD346D}"/>
                  </a:ext>
                </a:extLst>
              </p:cNvPr>
              <p:cNvSpPr/>
              <p:nvPr/>
            </p:nvSpPr>
            <p:spPr>
              <a:xfrm>
                <a:off x="10389348" y="3971619"/>
                <a:ext cx="165283" cy="303525"/>
              </a:xfrm>
              <a:custGeom>
                <a:avLst/>
                <a:gdLst>
                  <a:gd name="connsiteX0" fmla="*/ 127653 w 128835"/>
                  <a:gd name="connsiteY0" fmla="*/ 188176 h 236592"/>
                  <a:gd name="connsiteX1" fmla="*/ 125266 w 128835"/>
                  <a:gd name="connsiteY1" fmla="*/ 220139 h 236592"/>
                  <a:gd name="connsiteX2" fmla="*/ 93304 w 128835"/>
                  <a:gd name="connsiteY2" fmla="*/ 226085 h 236592"/>
                  <a:gd name="connsiteX3" fmla="*/ 13808 w 128835"/>
                  <a:gd name="connsiteY3" fmla="*/ 236413 h 236592"/>
                  <a:gd name="connsiteX4" fmla="*/ 5475 w 128835"/>
                  <a:gd name="connsiteY4" fmla="*/ 227768 h 236592"/>
                  <a:gd name="connsiteX5" fmla="*/ 2580 w 128835"/>
                  <a:gd name="connsiteY5" fmla="*/ 182425 h 236592"/>
                  <a:gd name="connsiteX6" fmla="*/ 116 w 128835"/>
                  <a:gd name="connsiteY6" fmla="*/ 96122 h 236592"/>
                  <a:gd name="connsiteX7" fmla="*/ 76 w 128835"/>
                  <a:gd name="connsiteY7" fmla="*/ 11502 h 236592"/>
                  <a:gd name="connsiteX8" fmla="*/ 62476 w 128835"/>
                  <a:gd name="connsiteY8" fmla="*/ 79652 h 236592"/>
                  <a:gd name="connsiteX9" fmla="*/ 117677 w 128835"/>
                  <a:gd name="connsiteY9" fmla="*/ 0 h 236592"/>
                  <a:gd name="connsiteX10" fmla="*/ 127653 w 128835"/>
                  <a:gd name="connsiteY10" fmla="*/ 188176 h 236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8835" h="236592">
                    <a:moveTo>
                      <a:pt x="127653" y="188176"/>
                    </a:moveTo>
                    <a:cubicBezTo>
                      <a:pt x="125736" y="199091"/>
                      <a:pt x="132817" y="213527"/>
                      <a:pt x="125266" y="220139"/>
                    </a:cubicBezTo>
                    <a:cubicBezTo>
                      <a:pt x="118224" y="226281"/>
                      <a:pt x="104258" y="224599"/>
                      <a:pt x="93304" y="226085"/>
                    </a:cubicBezTo>
                    <a:cubicBezTo>
                      <a:pt x="66818" y="229606"/>
                      <a:pt x="40294" y="232736"/>
                      <a:pt x="13808" y="236413"/>
                    </a:cubicBezTo>
                    <a:cubicBezTo>
                      <a:pt x="6062" y="237509"/>
                      <a:pt x="5788" y="233440"/>
                      <a:pt x="5475" y="227768"/>
                    </a:cubicBezTo>
                    <a:cubicBezTo>
                      <a:pt x="4732" y="212628"/>
                      <a:pt x="3558" y="197526"/>
                      <a:pt x="2580" y="182425"/>
                    </a:cubicBezTo>
                    <a:cubicBezTo>
                      <a:pt x="4262" y="153593"/>
                      <a:pt x="350" y="124916"/>
                      <a:pt x="116" y="96122"/>
                    </a:cubicBezTo>
                    <a:cubicBezTo>
                      <a:pt x="-119" y="67955"/>
                      <a:pt x="76" y="39826"/>
                      <a:pt x="76" y="11502"/>
                    </a:cubicBezTo>
                    <a:cubicBezTo>
                      <a:pt x="19872" y="33097"/>
                      <a:pt x="40763" y="55905"/>
                      <a:pt x="62476" y="79652"/>
                    </a:cubicBezTo>
                    <a:cubicBezTo>
                      <a:pt x="80511" y="53636"/>
                      <a:pt x="98155" y="28168"/>
                      <a:pt x="117677" y="0"/>
                    </a:cubicBezTo>
                    <a:cubicBezTo>
                      <a:pt x="121080" y="64747"/>
                      <a:pt x="124367" y="126442"/>
                      <a:pt x="127653" y="18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: Shape 67">
                <a:extLst>
                  <a:ext uri="{FF2B5EF4-FFF2-40B4-BE49-F238E27FC236}">
                    <a16:creationId xmlns:a16="http://schemas.microsoft.com/office/drawing/2014/main" id="{AC83D55A-F8A1-4E20-90BF-5BFF9AEB6F8F}"/>
                  </a:ext>
                </a:extLst>
              </p:cNvPr>
              <p:cNvSpPr/>
              <p:nvPr/>
            </p:nvSpPr>
            <p:spPr>
              <a:xfrm>
                <a:off x="9932823" y="4603340"/>
                <a:ext cx="790945" cy="467540"/>
              </a:xfrm>
              <a:custGeom>
                <a:avLst/>
                <a:gdLst>
                  <a:gd name="connsiteX0" fmla="*/ 776381 w 790945"/>
                  <a:gd name="connsiteY0" fmla="*/ 266923 h 467540"/>
                  <a:gd name="connsiteX1" fmla="*/ 790836 w 790945"/>
                  <a:gd name="connsiteY1" fmla="*/ 278918 h 467540"/>
                  <a:gd name="connsiteX2" fmla="*/ 790686 w 790945"/>
                  <a:gd name="connsiteY2" fmla="*/ 308129 h 467540"/>
                  <a:gd name="connsiteX3" fmla="*/ 747473 w 790945"/>
                  <a:gd name="connsiteY3" fmla="*/ 357365 h 467540"/>
                  <a:gd name="connsiteX4" fmla="*/ 471881 w 790945"/>
                  <a:gd name="connsiteY4" fmla="*/ 399173 h 467540"/>
                  <a:gd name="connsiteX5" fmla="*/ 199903 w 790945"/>
                  <a:gd name="connsiteY5" fmla="*/ 439325 h 467540"/>
                  <a:gd name="connsiteX6" fmla="*/ 18117 w 790945"/>
                  <a:gd name="connsiteY6" fmla="*/ 467030 h 467540"/>
                  <a:gd name="connsiteX7" fmla="*/ 4716 w 790945"/>
                  <a:gd name="connsiteY7" fmla="*/ 455838 h 467540"/>
                  <a:gd name="connsiteX8" fmla="*/ 4816 w 790945"/>
                  <a:gd name="connsiteY8" fmla="*/ 395509 h 467540"/>
                  <a:gd name="connsiteX9" fmla="*/ 18267 w 790945"/>
                  <a:gd name="connsiteY9" fmla="*/ 380453 h 467540"/>
                  <a:gd name="connsiteX10" fmla="*/ 251849 w 790945"/>
                  <a:gd name="connsiteY10" fmla="*/ 345520 h 467540"/>
                  <a:gd name="connsiteX11" fmla="*/ 441265 w 790945"/>
                  <a:gd name="connsiteY11" fmla="*/ 316460 h 467540"/>
                  <a:gd name="connsiteX12" fmla="*/ 663354 w 790945"/>
                  <a:gd name="connsiteY12" fmla="*/ 283335 h 467540"/>
                  <a:gd name="connsiteX13" fmla="*/ 776381 w 790945"/>
                  <a:gd name="connsiteY13" fmla="*/ 266923 h 467540"/>
                  <a:gd name="connsiteX14" fmla="*/ 769655 w 790945"/>
                  <a:gd name="connsiteY14" fmla="*/ 128251 h 467540"/>
                  <a:gd name="connsiteX15" fmla="*/ 783858 w 790945"/>
                  <a:gd name="connsiteY15" fmla="*/ 140598 h 467540"/>
                  <a:gd name="connsiteX16" fmla="*/ 783708 w 790945"/>
                  <a:gd name="connsiteY16" fmla="*/ 171765 h 467540"/>
                  <a:gd name="connsiteX17" fmla="*/ 741198 w 790945"/>
                  <a:gd name="connsiteY17" fmla="*/ 220198 h 467540"/>
                  <a:gd name="connsiteX18" fmla="*/ 379682 w 790945"/>
                  <a:gd name="connsiteY18" fmla="*/ 275207 h 467540"/>
                  <a:gd name="connsiteX19" fmla="*/ 19922 w 790945"/>
                  <a:gd name="connsiteY19" fmla="*/ 329461 h 467540"/>
                  <a:gd name="connsiteX20" fmla="*/ 549 w 790945"/>
                  <a:gd name="connsiteY20" fmla="*/ 312547 h 467540"/>
                  <a:gd name="connsiteX21" fmla="*/ 449 w 790945"/>
                  <a:gd name="connsiteY21" fmla="*/ 269835 h 467540"/>
                  <a:gd name="connsiteX22" fmla="*/ 23436 w 790945"/>
                  <a:gd name="connsiteY22" fmla="*/ 241178 h 467540"/>
                  <a:gd name="connsiteX23" fmla="*/ 268562 w 790945"/>
                  <a:gd name="connsiteY23" fmla="*/ 205242 h 467540"/>
                  <a:gd name="connsiteX24" fmla="*/ 509472 w 790945"/>
                  <a:gd name="connsiteY24" fmla="*/ 167850 h 467540"/>
                  <a:gd name="connsiteX25" fmla="*/ 769655 w 790945"/>
                  <a:gd name="connsiteY25" fmla="*/ 128251 h 467540"/>
                  <a:gd name="connsiteX26" fmla="*/ 763031 w 790945"/>
                  <a:gd name="connsiteY26" fmla="*/ 970 h 467540"/>
                  <a:gd name="connsiteX27" fmla="*/ 783809 w 790945"/>
                  <a:gd name="connsiteY27" fmla="*/ 17081 h 467540"/>
                  <a:gd name="connsiteX28" fmla="*/ 783709 w 790945"/>
                  <a:gd name="connsiteY28" fmla="*/ 42326 h 467540"/>
                  <a:gd name="connsiteX29" fmla="*/ 743407 w 790945"/>
                  <a:gd name="connsiteY29" fmla="*/ 89655 h 467540"/>
                  <a:gd name="connsiteX30" fmla="*/ 471830 w 790945"/>
                  <a:gd name="connsiteY30" fmla="*/ 131513 h 467540"/>
                  <a:gd name="connsiteX31" fmla="*/ 200205 w 790945"/>
                  <a:gd name="connsiteY31" fmla="*/ 173171 h 467540"/>
                  <a:gd name="connsiteX32" fmla="*/ 14553 w 790945"/>
                  <a:gd name="connsiteY32" fmla="*/ 201126 h 467540"/>
                  <a:gd name="connsiteX33" fmla="*/ 650 w 790945"/>
                  <a:gd name="connsiteY33" fmla="*/ 188478 h 467540"/>
                  <a:gd name="connsiteX34" fmla="*/ 450 w 790945"/>
                  <a:gd name="connsiteY34" fmla="*/ 132115 h 467540"/>
                  <a:gd name="connsiteX35" fmla="*/ 16661 w 790945"/>
                  <a:gd name="connsiteY35" fmla="*/ 112993 h 467540"/>
                  <a:gd name="connsiteX36" fmla="*/ 179375 w 790945"/>
                  <a:gd name="connsiteY36" fmla="*/ 88852 h 467540"/>
                  <a:gd name="connsiteX37" fmla="*/ 374563 w 790945"/>
                  <a:gd name="connsiteY37" fmla="*/ 59591 h 467540"/>
                  <a:gd name="connsiteX38" fmla="*/ 596601 w 790945"/>
                  <a:gd name="connsiteY38" fmla="*/ 26417 h 467540"/>
                  <a:gd name="connsiteX39" fmla="*/ 763031 w 790945"/>
                  <a:gd name="connsiteY39" fmla="*/ 970 h 467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90945" h="467540">
                    <a:moveTo>
                      <a:pt x="776381" y="266923"/>
                    </a:moveTo>
                    <a:cubicBezTo>
                      <a:pt x="788126" y="264965"/>
                      <a:pt x="791639" y="267525"/>
                      <a:pt x="790836" y="278918"/>
                    </a:cubicBezTo>
                    <a:cubicBezTo>
                      <a:pt x="790183" y="288656"/>
                      <a:pt x="790686" y="298443"/>
                      <a:pt x="790686" y="308129"/>
                    </a:cubicBezTo>
                    <a:cubicBezTo>
                      <a:pt x="790686" y="351995"/>
                      <a:pt x="790535" y="351091"/>
                      <a:pt x="747473" y="357365"/>
                    </a:cubicBezTo>
                    <a:cubicBezTo>
                      <a:pt x="655524" y="370765"/>
                      <a:pt x="563729" y="385421"/>
                      <a:pt x="471881" y="399173"/>
                    </a:cubicBezTo>
                    <a:cubicBezTo>
                      <a:pt x="381239" y="412774"/>
                      <a:pt x="290546" y="425874"/>
                      <a:pt x="199903" y="439325"/>
                    </a:cubicBezTo>
                    <a:cubicBezTo>
                      <a:pt x="139274" y="448309"/>
                      <a:pt x="78594" y="457192"/>
                      <a:pt x="18117" y="467030"/>
                    </a:cubicBezTo>
                    <a:cubicBezTo>
                      <a:pt x="6925" y="468836"/>
                      <a:pt x="4466" y="466026"/>
                      <a:pt x="4716" y="455838"/>
                    </a:cubicBezTo>
                    <a:cubicBezTo>
                      <a:pt x="5167" y="435761"/>
                      <a:pt x="5017" y="415635"/>
                      <a:pt x="4816" y="395509"/>
                    </a:cubicBezTo>
                    <a:cubicBezTo>
                      <a:pt x="4716" y="386123"/>
                      <a:pt x="8480" y="381907"/>
                      <a:pt x="18267" y="380453"/>
                    </a:cubicBezTo>
                    <a:cubicBezTo>
                      <a:pt x="96161" y="369109"/>
                      <a:pt x="174005" y="357315"/>
                      <a:pt x="251849" y="345520"/>
                    </a:cubicBezTo>
                    <a:cubicBezTo>
                      <a:pt x="314989" y="335935"/>
                      <a:pt x="378127" y="325997"/>
                      <a:pt x="441265" y="316460"/>
                    </a:cubicBezTo>
                    <a:cubicBezTo>
                      <a:pt x="515295" y="305268"/>
                      <a:pt x="589325" y="294276"/>
                      <a:pt x="663354" y="283335"/>
                    </a:cubicBezTo>
                    <a:cubicBezTo>
                      <a:pt x="700997" y="277764"/>
                      <a:pt x="738840" y="273197"/>
                      <a:pt x="776381" y="266923"/>
                    </a:cubicBezTo>
                    <a:close/>
                    <a:moveTo>
                      <a:pt x="769655" y="128251"/>
                    </a:moveTo>
                    <a:cubicBezTo>
                      <a:pt x="779443" y="126745"/>
                      <a:pt x="784361" y="130007"/>
                      <a:pt x="783858" y="140598"/>
                    </a:cubicBezTo>
                    <a:cubicBezTo>
                      <a:pt x="783307" y="150987"/>
                      <a:pt x="783708" y="161376"/>
                      <a:pt x="783708" y="171765"/>
                    </a:cubicBezTo>
                    <a:cubicBezTo>
                      <a:pt x="783357" y="224915"/>
                      <a:pt x="789882" y="212167"/>
                      <a:pt x="741198" y="220198"/>
                    </a:cubicBezTo>
                    <a:cubicBezTo>
                      <a:pt x="620944" y="239973"/>
                      <a:pt x="500186" y="257088"/>
                      <a:pt x="379682" y="275207"/>
                    </a:cubicBezTo>
                    <a:cubicBezTo>
                      <a:pt x="259779" y="293274"/>
                      <a:pt x="139825" y="311192"/>
                      <a:pt x="19922" y="329461"/>
                    </a:cubicBezTo>
                    <a:cubicBezTo>
                      <a:pt x="5769" y="331619"/>
                      <a:pt x="-656" y="328056"/>
                      <a:pt x="549" y="312547"/>
                    </a:cubicBezTo>
                    <a:cubicBezTo>
                      <a:pt x="1654" y="298394"/>
                      <a:pt x="2205" y="283838"/>
                      <a:pt x="449" y="269835"/>
                    </a:cubicBezTo>
                    <a:cubicBezTo>
                      <a:pt x="-1960" y="251115"/>
                      <a:pt x="5268" y="243687"/>
                      <a:pt x="23436" y="241178"/>
                    </a:cubicBezTo>
                    <a:cubicBezTo>
                      <a:pt x="105196" y="229734"/>
                      <a:pt x="186904" y="217589"/>
                      <a:pt x="268562" y="205242"/>
                    </a:cubicBezTo>
                    <a:cubicBezTo>
                      <a:pt x="348915" y="193095"/>
                      <a:pt x="429169" y="180197"/>
                      <a:pt x="509472" y="167850"/>
                    </a:cubicBezTo>
                    <a:cubicBezTo>
                      <a:pt x="596200" y="154551"/>
                      <a:pt x="682927" y="141501"/>
                      <a:pt x="769655" y="128251"/>
                    </a:cubicBezTo>
                    <a:close/>
                    <a:moveTo>
                      <a:pt x="763031" y="970"/>
                    </a:moveTo>
                    <a:cubicBezTo>
                      <a:pt x="778389" y="-1640"/>
                      <a:pt x="785365" y="167"/>
                      <a:pt x="783809" y="17081"/>
                    </a:cubicBezTo>
                    <a:cubicBezTo>
                      <a:pt x="783056" y="25412"/>
                      <a:pt x="783709" y="33895"/>
                      <a:pt x="783709" y="42326"/>
                    </a:cubicBezTo>
                    <a:cubicBezTo>
                      <a:pt x="783709" y="82227"/>
                      <a:pt x="783859" y="83181"/>
                      <a:pt x="743407" y="89655"/>
                    </a:cubicBezTo>
                    <a:cubicBezTo>
                      <a:pt x="652965" y="104159"/>
                      <a:pt x="562372" y="117661"/>
                      <a:pt x="471830" y="131513"/>
                    </a:cubicBezTo>
                    <a:cubicBezTo>
                      <a:pt x="381288" y="145416"/>
                      <a:pt x="290747" y="159368"/>
                      <a:pt x="200205" y="173171"/>
                    </a:cubicBezTo>
                    <a:cubicBezTo>
                      <a:pt x="138320" y="182606"/>
                      <a:pt x="76436" y="191741"/>
                      <a:pt x="14553" y="201126"/>
                    </a:cubicBezTo>
                    <a:cubicBezTo>
                      <a:pt x="4364" y="202683"/>
                      <a:pt x="400" y="198717"/>
                      <a:pt x="650" y="188478"/>
                    </a:cubicBezTo>
                    <a:cubicBezTo>
                      <a:pt x="1052" y="169708"/>
                      <a:pt x="1655" y="150837"/>
                      <a:pt x="450" y="132115"/>
                    </a:cubicBezTo>
                    <a:cubicBezTo>
                      <a:pt x="-403" y="119217"/>
                      <a:pt x="5920" y="114600"/>
                      <a:pt x="16661" y="112993"/>
                    </a:cubicBezTo>
                    <a:cubicBezTo>
                      <a:pt x="70866" y="104862"/>
                      <a:pt x="125120" y="96933"/>
                      <a:pt x="179375" y="88852"/>
                    </a:cubicBezTo>
                    <a:cubicBezTo>
                      <a:pt x="244421" y="79166"/>
                      <a:pt x="309467" y="69328"/>
                      <a:pt x="374563" y="59591"/>
                    </a:cubicBezTo>
                    <a:cubicBezTo>
                      <a:pt x="448543" y="48499"/>
                      <a:pt x="522573" y="37509"/>
                      <a:pt x="596601" y="26417"/>
                    </a:cubicBezTo>
                    <a:cubicBezTo>
                      <a:pt x="652111" y="18085"/>
                      <a:pt x="707722" y="10356"/>
                      <a:pt x="763031" y="97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9" name="Freeform: Shape 56">
                <a:extLst>
                  <a:ext uri="{FF2B5EF4-FFF2-40B4-BE49-F238E27FC236}">
                    <a16:creationId xmlns:a16="http://schemas.microsoft.com/office/drawing/2014/main" id="{A92B38A8-27BC-43F0-937D-F20F88D11CF7}"/>
                  </a:ext>
                </a:extLst>
              </p:cNvPr>
              <p:cNvSpPr/>
              <p:nvPr/>
            </p:nvSpPr>
            <p:spPr>
              <a:xfrm>
                <a:off x="9190015" y="4572288"/>
                <a:ext cx="475750" cy="149906"/>
              </a:xfrm>
              <a:custGeom>
                <a:avLst/>
                <a:gdLst>
                  <a:gd name="connsiteX0" fmla="*/ 235 w 370838"/>
                  <a:gd name="connsiteY0" fmla="*/ 6142 h 116849"/>
                  <a:gd name="connsiteX1" fmla="*/ 85364 w 370838"/>
                  <a:gd name="connsiteY1" fmla="*/ 46007 h 116849"/>
                  <a:gd name="connsiteX2" fmla="*/ 322716 w 370838"/>
                  <a:gd name="connsiteY2" fmla="*/ 35757 h 116849"/>
                  <a:gd name="connsiteX3" fmla="*/ 352488 w 370838"/>
                  <a:gd name="connsiteY3" fmla="*/ 21439 h 116849"/>
                  <a:gd name="connsiteX4" fmla="*/ 367276 w 370838"/>
                  <a:gd name="connsiteY4" fmla="*/ 0 h 116849"/>
                  <a:gd name="connsiteX5" fmla="*/ 366533 w 370838"/>
                  <a:gd name="connsiteY5" fmla="*/ 67877 h 116849"/>
                  <a:gd name="connsiteX6" fmla="*/ 346972 w 370838"/>
                  <a:gd name="connsiteY6" fmla="*/ 87516 h 116849"/>
                  <a:gd name="connsiteX7" fmla="*/ 256835 w 370838"/>
                  <a:gd name="connsiteY7" fmla="*/ 111850 h 116849"/>
                  <a:gd name="connsiteX8" fmla="*/ 60169 w 370838"/>
                  <a:gd name="connsiteY8" fmla="*/ 101600 h 116849"/>
                  <a:gd name="connsiteX9" fmla="*/ 23395 w 370838"/>
                  <a:gd name="connsiteY9" fmla="*/ 87868 h 116849"/>
                  <a:gd name="connsiteX10" fmla="*/ 0 w 370838"/>
                  <a:gd name="connsiteY10" fmla="*/ 59974 h 116849"/>
                  <a:gd name="connsiteX11" fmla="*/ 235 w 370838"/>
                  <a:gd name="connsiteY11" fmla="*/ 6142 h 116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0838" h="116849">
                    <a:moveTo>
                      <a:pt x="235" y="6142"/>
                    </a:moveTo>
                    <a:cubicBezTo>
                      <a:pt x="22065" y="33410"/>
                      <a:pt x="53793" y="40452"/>
                      <a:pt x="85364" y="46007"/>
                    </a:cubicBezTo>
                    <a:cubicBezTo>
                      <a:pt x="165094" y="60013"/>
                      <a:pt x="244512" y="60013"/>
                      <a:pt x="322716" y="35757"/>
                    </a:cubicBezTo>
                    <a:cubicBezTo>
                      <a:pt x="333318" y="32471"/>
                      <a:pt x="343412" y="27894"/>
                      <a:pt x="352488" y="21439"/>
                    </a:cubicBezTo>
                    <a:cubicBezTo>
                      <a:pt x="359882" y="16157"/>
                      <a:pt x="367159" y="10446"/>
                      <a:pt x="367276" y="0"/>
                    </a:cubicBezTo>
                    <a:cubicBezTo>
                      <a:pt x="372049" y="22691"/>
                      <a:pt x="372245" y="45303"/>
                      <a:pt x="366533" y="67877"/>
                    </a:cubicBezTo>
                    <a:cubicBezTo>
                      <a:pt x="364146" y="78518"/>
                      <a:pt x="355540" y="83134"/>
                      <a:pt x="346972" y="87516"/>
                    </a:cubicBezTo>
                    <a:cubicBezTo>
                      <a:pt x="318687" y="102030"/>
                      <a:pt x="287937" y="107663"/>
                      <a:pt x="256835" y="111850"/>
                    </a:cubicBezTo>
                    <a:cubicBezTo>
                      <a:pt x="190641" y="120769"/>
                      <a:pt x="125033" y="117992"/>
                      <a:pt x="60169" y="101600"/>
                    </a:cubicBezTo>
                    <a:cubicBezTo>
                      <a:pt x="47416" y="98392"/>
                      <a:pt x="35053" y="94088"/>
                      <a:pt x="23395" y="87868"/>
                    </a:cubicBezTo>
                    <a:cubicBezTo>
                      <a:pt x="11815" y="81726"/>
                      <a:pt x="2739" y="73510"/>
                      <a:pt x="0" y="59974"/>
                    </a:cubicBezTo>
                    <a:cubicBezTo>
                      <a:pt x="117" y="41978"/>
                      <a:pt x="196" y="24060"/>
                      <a:pt x="235" y="614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57">
                <a:extLst>
                  <a:ext uri="{FF2B5EF4-FFF2-40B4-BE49-F238E27FC236}">
                    <a16:creationId xmlns:a16="http://schemas.microsoft.com/office/drawing/2014/main" id="{312AC9C1-67DD-445B-806B-87385251DC60}"/>
                  </a:ext>
                </a:extLst>
              </p:cNvPr>
              <p:cNvSpPr/>
              <p:nvPr/>
            </p:nvSpPr>
            <p:spPr>
              <a:xfrm>
                <a:off x="9189814" y="5767353"/>
                <a:ext cx="474902" cy="150004"/>
              </a:xfrm>
              <a:custGeom>
                <a:avLst/>
                <a:gdLst>
                  <a:gd name="connsiteX0" fmla="*/ 0 w 370177"/>
                  <a:gd name="connsiteY0" fmla="*/ 7277 h 116925"/>
                  <a:gd name="connsiteX1" fmla="*/ 43386 w 370177"/>
                  <a:gd name="connsiteY1" fmla="*/ 35679 h 116925"/>
                  <a:gd name="connsiteX2" fmla="*/ 322090 w 370177"/>
                  <a:gd name="connsiteY2" fmla="*/ 35679 h 116925"/>
                  <a:gd name="connsiteX3" fmla="*/ 367433 w 370177"/>
                  <a:gd name="connsiteY3" fmla="*/ 0 h 116925"/>
                  <a:gd name="connsiteX4" fmla="*/ 367002 w 370177"/>
                  <a:gd name="connsiteY4" fmla="*/ 65842 h 116925"/>
                  <a:gd name="connsiteX5" fmla="*/ 338600 w 370177"/>
                  <a:gd name="connsiteY5" fmla="*/ 91389 h 116925"/>
                  <a:gd name="connsiteX6" fmla="*/ 248972 w 370177"/>
                  <a:gd name="connsiteY6" fmla="*/ 113062 h 116925"/>
                  <a:gd name="connsiteX7" fmla="*/ 99330 w 370177"/>
                  <a:gd name="connsiteY7" fmla="*/ 110558 h 116925"/>
                  <a:gd name="connsiteX8" fmla="*/ 29185 w 370177"/>
                  <a:gd name="connsiteY8" fmla="*/ 91584 h 116925"/>
                  <a:gd name="connsiteX9" fmla="*/ 78 w 370177"/>
                  <a:gd name="connsiteY9" fmla="*/ 63338 h 116925"/>
                  <a:gd name="connsiteX10" fmla="*/ 0 w 370177"/>
                  <a:gd name="connsiteY10" fmla="*/ 7277 h 116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70177" h="116925">
                    <a:moveTo>
                      <a:pt x="0" y="7277"/>
                    </a:moveTo>
                    <a:cubicBezTo>
                      <a:pt x="10876" y="22221"/>
                      <a:pt x="26329" y="30671"/>
                      <a:pt x="43386" y="35679"/>
                    </a:cubicBezTo>
                    <a:cubicBezTo>
                      <a:pt x="136222" y="62869"/>
                      <a:pt x="229332" y="62986"/>
                      <a:pt x="322090" y="35679"/>
                    </a:cubicBezTo>
                    <a:cubicBezTo>
                      <a:pt x="341182" y="30046"/>
                      <a:pt x="360743" y="22573"/>
                      <a:pt x="367433" y="0"/>
                    </a:cubicBezTo>
                    <a:cubicBezTo>
                      <a:pt x="371423" y="21986"/>
                      <a:pt x="370875" y="43895"/>
                      <a:pt x="367002" y="65842"/>
                    </a:cubicBezTo>
                    <a:cubicBezTo>
                      <a:pt x="362269" y="79613"/>
                      <a:pt x="350806" y="85951"/>
                      <a:pt x="338600" y="91389"/>
                    </a:cubicBezTo>
                    <a:cubicBezTo>
                      <a:pt x="310080" y="104103"/>
                      <a:pt x="279682" y="109502"/>
                      <a:pt x="248972" y="113062"/>
                    </a:cubicBezTo>
                    <a:cubicBezTo>
                      <a:pt x="199013" y="118852"/>
                      <a:pt x="149094" y="118226"/>
                      <a:pt x="99330" y="110558"/>
                    </a:cubicBezTo>
                    <a:cubicBezTo>
                      <a:pt x="75231" y="106842"/>
                      <a:pt x="51758" y="100895"/>
                      <a:pt x="29185" y="91584"/>
                    </a:cubicBezTo>
                    <a:cubicBezTo>
                      <a:pt x="15805" y="86068"/>
                      <a:pt x="3677" y="79026"/>
                      <a:pt x="78" y="63338"/>
                    </a:cubicBezTo>
                    <a:cubicBezTo>
                      <a:pt x="39" y="44638"/>
                      <a:pt x="39" y="25977"/>
                      <a:pt x="0" y="7277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58">
                <a:extLst>
                  <a:ext uri="{FF2B5EF4-FFF2-40B4-BE49-F238E27FC236}">
                    <a16:creationId xmlns:a16="http://schemas.microsoft.com/office/drawing/2014/main" id="{6503BD93-142D-498B-AA41-7658D2EC2FD7}"/>
                  </a:ext>
                </a:extLst>
              </p:cNvPr>
              <p:cNvSpPr/>
              <p:nvPr/>
            </p:nvSpPr>
            <p:spPr>
              <a:xfrm>
                <a:off x="9186651" y="5911045"/>
                <a:ext cx="474241" cy="144001"/>
              </a:xfrm>
              <a:custGeom>
                <a:avLst/>
                <a:gdLst>
                  <a:gd name="connsiteX0" fmla="*/ 369663 w 369662"/>
                  <a:gd name="connsiteY0" fmla="*/ 63612 h 112246"/>
                  <a:gd name="connsiteX1" fmla="*/ 304329 w 369662"/>
                  <a:gd name="connsiteY1" fmla="*/ 97961 h 112246"/>
                  <a:gd name="connsiteX2" fmla="*/ 51836 w 369662"/>
                  <a:gd name="connsiteY2" fmla="*/ 94049 h 112246"/>
                  <a:gd name="connsiteX3" fmla="*/ 2856 w 369662"/>
                  <a:gd name="connsiteY3" fmla="*/ 65881 h 112246"/>
                  <a:gd name="connsiteX4" fmla="*/ 0 w 369662"/>
                  <a:gd name="connsiteY4" fmla="*/ 7003 h 112246"/>
                  <a:gd name="connsiteX5" fmla="*/ 6964 w 369662"/>
                  <a:gd name="connsiteY5" fmla="*/ 7864 h 112246"/>
                  <a:gd name="connsiteX6" fmla="*/ 106020 w 369662"/>
                  <a:gd name="connsiteY6" fmla="*/ 44755 h 112246"/>
                  <a:gd name="connsiteX7" fmla="*/ 293962 w 369662"/>
                  <a:gd name="connsiteY7" fmla="*/ 39044 h 112246"/>
                  <a:gd name="connsiteX8" fmla="*/ 349006 w 369662"/>
                  <a:gd name="connsiteY8" fmla="*/ 18622 h 112246"/>
                  <a:gd name="connsiteX9" fmla="*/ 369467 w 369662"/>
                  <a:gd name="connsiteY9" fmla="*/ 0 h 112246"/>
                  <a:gd name="connsiteX10" fmla="*/ 369663 w 369662"/>
                  <a:gd name="connsiteY10" fmla="*/ 63612 h 112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69662" h="112246">
                    <a:moveTo>
                      <a:pt x="369663" y="63612"/>
                    </a:moveTo>
                    <a:cubicBezTo>
                      <a:pt x="353153" y="85051"/>
                      <a:pt x="328859" y="92289"/>
                      <a:pt x="304329" y="97961"/>
                    </a:cubicBezTo>
                    <a:cubicBezTo>
                      <a:pt x="219904" y="117522"/>
                      <a:pt x="135636" y="117718"/>
                      <a:pt x="51836" y="94049"/>
                    </a:cubicBezTo>
                    <a:cubicBezTo>
                      <a:pt x="33215" y="88807"/>
                      <a:pt x="16040" y="80708"/>
                      <a:pt x="2856" y="65881"/>
                    </a:cubicBezTo>
                    <a:cubicBezTo>
                      <a:pt x="-1800" y="46438"/>
                      <a:pt x="2113" y="26603"/>
                      <a:pt x="0" y="7003"/>
                    </a:cubicBezTo>
                    <a:cubicBezTo>
                      <a:pt x="2543" y="5438"/>
                      <a:pt x="5125" y="6181"/>
                      <a:pt x="6964" y="7864"/>
                    </a:cubicBezTo>
                    <a:cubicBezTo>
                      <a:pt x="34858" y="33919"/>
                      <a:pt x="70732" y="40061"/>
                      <a:pt x="106020" y="44755"/>
                    </a:cubicBezTo>
                    <a:cubicBezTo>
                      <a:pt x="168772" y="53088"/>
                      <a:pt x="231719" y="53323"/>
                      <a:pt x="293962" y="39044"/>
                    </a:cubicBezTo>
                    <a:cubicBezTo>
                      <a:pt x="313132" y="34662"/>
                      <a:pt x="331871" y="29068"/>
                      <a:pt x="349006" y="18622"/>
                    </a:cubicBezTo>
                    <a:cubicBezTo>
                      <a:pt x="357222" y="13615"/>
                      <a:pt x="358865" y="1956"/>
                      <a:pt x="369467" y="0"/>
                    </a:cubicBezTo>
                    <a:cubicBezTo>
                      <a:pt x="369545" y="21243"/>
                      <a:pt x="369584" y="42447"/>
                      <a:pt x="369663" y="63612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59">
                <a:extLst>
                  <a:ext uri="{FF2B5EF4-FFF2-40B4-BE49-F238E27FC236}">
                    <a16:creationId xmlns:a16="http://schemas.microsoft.com/office/drawing/2014/main" id="{7DA29C3A-97BE-4CC1-BC44-647B65A19775}"/>
                  </a:ext>
                </a:extLst>
              </p:cNvPr>
              <p:cNvSpPr/>
              <p:nvPr/>
            </p:nvSpPr>
            <p:spPr>
              <a:xfrm>
                <a:off x="9189564" y="4715830"/>
                <a:ext cx="475580" cy="143720"/>
              </a:xfrm>
              <a:custGeom>
                <a:avLst/>
                <a:gdLst>
                  <a:gd name="connsiteX0" fmla="*/ 367237 w 370706"/>
                  <a:gd name="connsiteY0" fmla="*/ 66194 h 112027"/>
                  <a:gd name="connsiteX1" fmla="*/ 287272 w 370706"/>
                  <a:gd name="connsiteY1" fmla="*/ 101717 h 112027"/>
                  <a:gd name="connsiteX2" fmla="*/ 59504 w 370706"/>
                  <a:gd name="connsiteY2" fmla="*/ 96474 h 112027"/>
                  <a:gd name="connsiteX3" fmla="*/ 469 w 370706"/>
                  <a:gd name="connsiteY3" fmla="*/ 62947 h 112027"/>
                  <a:gd name="connsiteX4" fmla="*/ 0 w 370706"/>
                  <a:gd name="connsiteY4" fmla="*/ 7433 h 112027"/>
                  <a:gd name="connsiteX5" fmla="*/ 5829 w 370706"/>
                  <a:gd name="connsiteY5" fmla="*/ 8333 h 112027"/>
                  <a:gd name="connsiteX6" fmla="*/ 131215 w 370706"/>
                  <a:gd name="connsiteY6" fmla="*/ 47690 h 112027"/>
                  <a:gd name="connsiteX7" fmla="*/ 286724 w 370706"/>
                  <a:gd name="connsiteY7" fmla="*/ 40530 h 112027"/>
                  <a:gd name="connsiteX8" fmla="*/ 367550 w 370706"/>
                  <a:gd name="connsiteY8" fmla="*/ 0 h 112027"/>
                  <a:gd name="connsiteX9" fmla="*/ 367237 w 370706"/>
                  <a:gd name="connsiteY9" fmla="*/ 66194 h 11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0706" h="112027">
                    <a:moveTo>
                      <a:pt x="367237" y="66194"/>
                    </a:moveTo>
                    <a:cubicBezTo>
                      <a:pt x="345407" y="88846"/>
                      <a:pt x="316340" y="96161"/>
                      <a:pt x="287272" y="101717"/>
                    </a:cubicBezTo>
                    <a:cubicBezTo>
                      <a:pt x="211102" y="116309"/>
                      <a:pt x="134931" y="116153"/>
                      <a:pt x="59504" y="96474"/>
                    </a:cubicBezTo>
                    <a:cubicBezTo>
                      <a:pt x="37127" y="90645"/>
                      <a:pt x="15023" y="83134"/>
                      <a:pt x="469" y="62947"/>
                    </a:cubicBezTo>
                    <a:cubicBezTo>
                      <a:pt x="313" y="44442"/>
                      <a:pt x="157" y="25938"/>
                      <a:pt x="0" y="7433"/>
                    </a:cubicBezTo>
                    <a:cubicBezTo>
                      <a:pt x="2034" y="7120"/>
                      <a:pt x="4264" y="7042"/>
                      <a:pt x="5829" y="8333"/>
                    </a:cubicBezTo>
                    <a:cubicBezTo>
                      <a:pt x="42408" y="38066"/>
                      <a:pt x="86929" y="44247"/>
                      <a:pt x="131215" y="47690"/>
                    </a:cubicBezTo>
                    <a:cubicBezTo>
                      <a:pt x="183090" y="51719"/>
                      <a:pt x="235240" y="51758"/>
                      <a:pt x="286724" y="40530"/>
                    </a:cubicBezTo>
                    <a:cubicBezTo>
                      <a:pt x="317278" y="33879"/>
                      <a:pt x="346228" y="24725"/>
                      <a:pt x="367550" y="0"/>
                    </a:cubicBezTo>
                    <a:cubicBezTo>
                      <a:pt x="372166" y="22104"/>
                      <a:pt x="371423" y="44169"/>
                      <a:pt x="367237" y="66194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68">
                <a:extLst>
                  <a:ext uri="{FF2B5EF4-FFF2-40B4-BE49-F238E27FC236}">
                    <a16:creationId xmlns:a16="http://schemas.microsoft.com/office/drawing/2014/main" id="{099EA5EF-DB35-4BD6-8391-2B7E0F294E77}"/>
                  </a:ext>
                </a:extLst>
              </p:cNvPr>
              <p:cNvSpPr/>
              <p:nvPr/>
            </p:nvSpPr>
            <p:spPr>
              <a:xfrm>
                <a:off x="8099153" y="4602664"/>
                <a:ext cx="791282" cy="1160545"/>
              </a:xfrm>
              <a:custGeom>
                <a:avLst/>
                <a:gdLst>
                  <a:gd name="connsiteX0" fmla="*/ 23229 w 791282"/>
                  <a:gd name="connsiteY0" fmla="*/ 961821 h 1160545"/>
                  <a:gd name="connsiteX1" fmla="*/ 135955 w 791282"/>
                  <a:gd name="connsiteY1" fmla="*/ 979941 h 1160545"/>
                  <a:gd name="connsiteX2" fmla="*/ 356187 w 791282"/>
                  <a:gd name="connsiteY2" fmla="*/ 1012312 h 1160545"/>
                  <a:gd name="connsiteX3" fmla="*/ 566682 w 791282"/>
                  <a:gd name="connsiteY3" fmla="*/ 1044484 h 1160545"/>
                  <a:gd name="connsiteX4" fmla="*/ 761919 w 791282"/>
                  <a:gd name="connsiteY4" fmla="*/ 1073694 h 1160545"/>
                  <a:gd name="connsiteX5" fmla="*/ 786613 w 791282"/>
                  <a:gd name="connsiteY5" fmla="*/ 1100747 h 1160545"/>
                  <a:gd name="connsiteX6" fmla="*/ 786463 w 791282"/>
                  <a:gd name="connsiteY6" fmla="*/ 1122078 h 1160545"/>
                  <a:gd name="connsiteX7" fmla="*/ 743651 w 791282"/>
                  <a:gd name="connsiteY7" fmla="*/ 1157210 h 1160545"/>
                  <a:gd name="connsiteX8" fmla="*/ 467858 w 791282"/>
                  <a:gd name="connsiteY8" fmla="*/ 1116807 h 1160545"/>
                  <a:gd name="connsiteX9" fmla="*/ 175253 w 791282"/>
                  <a:gd name="connsiteY9" fmla="*/ 1071386 h 1160545"/>
                  <a:gd name="connsiteX10" fmla="*/ 14396 w 791282"/>
                  <a:gd name="connsiteY10" fmla="*/ 1047646 h 1160545"/>
                  <a:gd name="connsiteX11" fmla="*/ 442 w 791282"/>
                  <a:gd name="connsiteY11" fmla="*/ 1031887 h 1160545"/>
                  <a:gd name="connsiteX12" fmla="*/ 241 w 791282"/>
                  <a:gd name="connsiteY12" fmla="*/ 981345 h 1160545"/>
                  <a:gd name="connsiteX13" fmla="*/ 23229 w 791282"/>
                  <a:gd name="connsiteY13" fmla="*/ 961821 h 1160545"/>
                  <a:gd name="connsiteX14" fmla="*/ 27144 w 791282"/>
                  <a:gd name="connsiteY14" fmla="*/ 592 h 1160545"/>
                  <a:gd name="connsiteX15" fmla="*/ 381181 w 791282"/>
                  <a:gd name="connsiteY15" fmla="*/ 54545 h 1160545"/>
                  <a:gd name="connsiteX16" fmla="*/ 704554 w 791282"/>
                  <a:gd name="connsiteY16" fmla="*/ 104082 h 1160545"/>
                  <a:gd name="connsiteX17" fmla="*/ 767892 w 791282"/>
                  <a:gd name="connsiteY17" fmla="*/ 112565 h 1160545"/>
                  <a:gd name="connsiteX18" fmla="*/ 791281 w 791282"/>
                  <a:gd name="connsiteY18" fmla="*/ 139266 h 1160545"/>
                  <a:gd name="connsiteX19" fmla="*/ 790829 w 791282"/>
                  <a:gd name="connsiteY19" fmla="*/ 549867 h 1160545"/>
                  <a:gd name="connsiteX20" fmla="*/ 790829 w 791282"/>
                  <a:gd name="connsiteY20" fmla="*/ 958510 h 1160545"/>
                  <a:gd name="connsiteX21" fmla="*/ 767190 w 791282"/>
                  <a:gd name="connsiteY21" fmla="*/ 979038 h 1160545"/>
                  <a:gd name="connsiteX22" fmla="*/ 522114 w 791282"/>
                  <a:gd name="connsiteY22" fmla="*/ 941998 h 1160545"/>
                  <a:gd name="connsiteX23" fmla="*/ 303890 w 791282"/>
                  <a:gd name="connsiteY23" fmla="*/ 908872 h 1160545"/>
                  <a:gd name="connsiteX24" fmla="*/ 81750 w 791282"/>
                  <a:gd name="connsiteY24" fmla="*/ 875748 h 1160545"/>
                  <a:gd name="connsiteX25" fmla="*/ 24233 w 791282"/>
                  <a:gd name="connsiteY25" fmla="*/ 867517 h 1160545"/>
                  <a:gd name="connsiteX26" fmla="*/ 7971 w 791282"/>
                  <a:gd name="connsiteY26" fmla="*/ 842522 h 1160545"/>
                  <a:gd name="connsiteX27" fmla="*/ 8123 w 791282"/>
                  <a:gd name="connsiteY27" fmla="*/ 157584 h 1160545"/>
                  <a:gd name="connsiteX28" fmla="*/ 7821 w 791282"/>
                  <a:gd name="connsiteY28" fmla="*/ 17505 h 1160545"/>
                  <a:gd name="connsiteX29" fmla="*/ 27144 w 791282"/>
                  <a:gd name="connsiteY29" fmla="*/ 592 h 1160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91282" h="1160545">
                    <a:moveTo>
                      <a:pt x="23229" y="961821"/>
                    </a:moveTo>
                    <a:cubicBezTo>
                      <a:pt x="60821" y="967894"/>
                      <a:pt x="98313" y="974269"/>
                      <a:pt x="135955" y="979941"/>
                    </a:cubicBezTo>
                    <a:cubicBezTo>
                      <a:pt x="209332" y="990931"/>
                      <a:pt x="282810" y="1001320"/>
                      <a:pt x="356187" y="1012312"/>
                    </a:cubicBezTo>
                    <a:cubicBezTo>
                      <a:pt x="426401" y="1022803"/>
                      <a:pt x="496516" y="1033743"/>
                      <a:pt x="566682" y="1044484"/>
                    </a:cubicBezTo>
                    <a:cubicBezTo>
                      <a:pt x="631728" y="1054421"/>
                      <a:pt x="696622" y="1065413"/>
                      <a:pt x="761919" y="1073694"/>
                    </a:cubicBezTo>
                    <a:cubicBezTo>
                      <a:pt x="780941" y="1076103"/>
                      <a:pt x="789122" y="1081474"/>
                      <a:pt x="786613" y="1100747"/>
                    </a:cubicBezTo>
                    <a:cubicBezTo>
                      <a:pt x="785709" y="1107723"/>
                      <a:pt x="786463" y="1114950"/>
                      <a:pt x="786463" y="1122078"/>
                    </a:cubicBezTo>
                    <a:cubicBezTo>
                      <a:pt x="786463" y="1164638"/>
                      <a:pt x="786613" y="1163735"/>
                      <a:pt x="743651" y="1157210"/>
                    </a:cubicBezTo>
                    <a:cubicBezTo>
                      <a:pt x="651804" y="1143207"/>
                      <a:pt x="559755" y="1130659"/>
                      <a:pt x="467858" y="1116807"/>
                    </a:cubicBezTo>
                    <a:cubicBezTo>
                      <a:pt x="370240" y="1102101"/>
                      <a:pt x="272771" y="1086442"/>
                      <a:pt x="175253" y="1071386"/>
                    </a:cubicBezTo>
                    <a:cubicBezTo>
                      <a:pt x="121700" y="1063104"/>
                      <a:pt x="68098" y="1054874"/>
                      <a:pt x="14396" y="1047646"/>
                    </a:cubicBezTo>
                    <a:cubicBezTo>
                      <a:pt x="3303" y="1046140"/>
                      <a:pt x="141" y="1042226"/>
                      <a:pt x="442" y="1031887"/>
                    </a:cubicBezTo>
                    <a:cubicBezTo>
                      <a:pt x="994" y="1015023"/>
                      <a:pt x="1897" y="998059"/>
                      <a:pt x="241" y="981345"/>
                    </a:cubicBezTo>
                    <a:cubicBezTo>
                      <a:pt x="-1665" y="962022"/>
                      <a:pt x="7871" y="959312"/>
                      <a:pt x="23229" y="961821"/>
                    </a:cubicBezTo>
                    <a:close/>
                    <a:moveTo>
                      <a:pt x="27144" y="592"/>
                    </a:moveTo>
                    <a:cubicBezTo>
                      <a:pt x="145140" y="18810"/>
                      <a:pt x="263186" y="36527"/>
                      <a:pt x="381181" y="54545"/>
                    </a:cubicBezTo>
                    <a:cubicBezTo>
                      <a:pt x="488989" y="71008"/>
                      <a:pt x="596746" y="87670"/>
                      <a:pt x="704554" y="104082"/>
                    </a:cubicBezTo>
                    <a:cubicBezTo>
                      <a:pt x="725633" y="107295"/>
                      <a:pt x="746713" y="110657"/>
                      <a:pt x="767892" y="112565"/>
                    </a:cubicBezTo>
                    <a:cubicBezTo>
                      <a:pt x="785107" y="114121"/>
                      <a:pt x="791381" y="120796"/>
                      <a:pt x="791281" y="139266"/>
                    </a:cubicBezTo>
                    <a:cubicBezTo>
                      <a:pt x="790428" y="276133"/>
                      <a:pt x="790829" y="412999"/>
                      <a:pt x="790829" y="549867"/>
                    </a:cubicBezTo>
                    <a:cubicBezTo>
                      <a:pt x="790829" y="686081"/>
                      <a:pt x="790829" y="822296"/>
                      <a:pt x="790829" y="958510"/>
                    </a:cubicBezTo>
                    <a:cubicBezTo>
                      <a:pt x="790829" y="982952"/>
                      <a:pt x="790277" y="982601"/>
                      <a:pt x="767190" y="979038"/>
                    </a:cubicBezTo>
                    <a:cubicBezTo>
                      <a:pt x="685531" y="966340"/>
                      <a:pt x="603823" y="954345"/>
                      <a:pt x="522114" y="941998"/>
                    </a:cubicBezTo>
                    <a:cubicBezTo>
                      <a:pt x="449389" y="931006"/>
                      <a:pt x="376664" y="919814"/>
                      <a:pt x="303890" y="908872"/>
                    </a:cubicBezTo>
                    <a:cubicBezTo>
                      <a:pt x="229860" y="897730"/>
                      <a:pt x="155830" y="886790"/>
                      <a:pt x="81750" y="875748"/>
                    </a:cubicBezTo>
                    <a:cubicBezTo>
                      <a:pt x="62578" y="872887"/>
                      <a:pt x="43455" y="869624"/>
                      <a:pt x="24233" y="867517"/>
                    </a:cubicBezTo>
                    <a:cubicBezTo>
                      <a:pt x="7821" y="865710"/>
                      <a:pt x="7971" y="855070"/>
                      <a:pt x="7971" y="842522"/>
                    </a:cubicBezTo>
                    <a:cubicBezTo>
                      <a:pt x="8173" y="614210"/>
                      <a:pt x="8123" y="385897"/>
                      <a:pt x="8123" y="157584"/>
                    </a:cubicBezTo>
                    <a:cubicBezTo>
                      <a:pt x="8123" y="110909"/>
                      <a:pt x="8624" y="64181"/>
                      <a:pt x="7821" y="17505"/>
                    </a:cubicBezTo>
                    <a:cubicBezTo>
                      <a:pt x="7569" y="2248"/>
                      <a:pt x="12690" y="-1668"/>
                      <a:pt x="27144" y="592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2" name="Group 70">
              <a:extLst>
                <a:ext uri="{FF2B5EF4-FFF2-40B4-BE49-F238E27FC236}">
                  <a16:creationId xmlns:a16="http://schemas.microsoft.com/office/drawing/2014/main" id="{C8713DB2-A5C9-4F1D-B633-DF2F9A0DAE1F}"/>
                </a:ext>
              </a:extLst>
            </p:cNvPr>
            <p:cNvGrpSpPr/>
            <p:nvPr/>
          </p:nvGrpSpPr>
          <p:grpSpPr>
            <a:xfrm>
              <a:off x="8602144" y="2760634"/>
              <a:ext cx="1652749" cy="1664019"/>
              <a:chOff x="8602144" y="2760634"/>
              <a:chExt cx="1652749" cy="1664019"/>
            </a:xfrm>
          </p:grpSpPr>
          <p:sp>
            <p:nvSpPr>
              <p:cNvPr id="183" name="Freeform: Shape 44">
                <a:extLst>
                  <a:ext uri="{FF2B5EF4-FFF2-40B4-BE49-F238E27FC236}">
                    <a16:creationId xmlns:a16="http://schemas.microsoft.com/office/drawing/2014/main" id="{68C508E0-038A-4C9F-9C43-E0C31D341B54}"/>
                  </a:ext>
                </a:extLst>
              </p:cNvPr>
              <p:cNvSpPr/>
              <p:nvPr/>
            </p:nvSpPr>
            <p:spPr>
              <a:xfrm>
                <a:off x="9346539" y="2761296"/>
                <a:ext cx="908354" cy="1222797"/>
              </a:xfrm>
              <a:custGeom>
                <a:avLst/>
                <a:gdLst>
                  <a:gd name="connsiteX0" fmla="*/ 71959 w 708045"/>
                  <a:gd name="connsiteY0" fmla="*/ 0 h 953148"/>
                  <a:gd name="connsiteX1" fmla="*/ 274885 w 708045"/>
                  <a:gd name="connsiteY1" fmla="*/ 43738 h 953148"/>
                  <a:gd name="connsiteX2" fmla="*/ 696071 w 708045"/>
                  <a:gd name="connsiteY2" fmla="*/ 555296 h 953148"/>
                  <a:gd name="connsiteX3" fmla="*/ 652293 w 708045"/>
                  <a:gd name="connsiteY3" fmla="*/ 940725 h 953148"/>
                  <a:gd name="connsiteX4" fmla="*/ 633632 w 708045"/>
                  <a:gd name="connsiteY4" fmla="*/ 952813 h 953148"/>
                  <a:gd name="connsiteX5" fmla="*/ 592906 w 708045"/>
                  <a:gd name="connsiteY5" fmla="*/ 948901 h 953148"/>
                  <a:gd name="connsiteX6" fmla="*/ 515875 w 708045"/>
                  <a:gd name="connsiteY6" fmla="*/ 938143 h 953148"/>
                  <a:gd name="connsiteX7" fmla="*/ 238267 w 708045"/>
                  <a:gd name="connsiteY7" fmla="*/ 795035 h 953148"/>
                  <a:gd name="connsiteX8" fmla="*/ 78610 w 708045"/>
                  <a:gd name="connsiteY8" fmla="*/ 593244 h 953148"/>
                  <a:gd name="connsiteX9" fmla="*/ 60379 w 708045"/>
                  <a:gd name="connsiteY9" fmla="*/ 560108 h 953148"/>
                  <a:gd name="connsiteX10" fmla="*/ 9912 w 708045"/>
                  <a:gd name="connsiteY10" fmla="*/ 393723 h 953148"/>
                  <a:gd name="connsiteX11" fmla="*/ 21492 w 708045"/>
                  <a:gd name="connsiteY11" fmla="*/ 109815 h 953148"/>
                  <a:gd name="connsiteX12" fmla="*/ 52672 w 708045"/>
                  <a:gd name="connsiteY12" fmla="*/ 16470 h 953148"/>
                  <a:gd name="connsiteX13" fmla="*/ 71959 w 708045"/>
                  <a:gd name="connsiteY13" fmla="*/ 0 h 953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08045" h="953148">
                    <a:moveTo>
                      <a:pt x="71959" y="0"/>
                    </a:moveTo>
                    <a:cubicBezTo>
                      <a:pt x="142261" y="2230"/>
                      <a:pt x="210216" y="17135"/>
                      <a:pt x="274885" y="43738"/>
                    </a:cubicBezTo>
                    <a:cubicBezTo>
                      <a:pt x="506369" y="138844"/>
                      <a:pt x="647481" y="310471"/>
                      <a:pt x="696071" y="555296"/>
                    </a:cubicBezTo>
                    <a:cubicBezTo>
                      <a:pt x="722282" y="687293"/>
                      <a:pt x="704482" y="816434"/>
                      <a:pt x="652293" y="940725"/>
                    </a:cubicBezTo>
                    <a:cubicBezTo>
                      <a:pt x="648381" y="949996"/>
                      <a:pt x="644234" y="954456"/>
                      <a:pt x="633632" y="952813"/>
                    </a:cubicBezTo>
                    <a:cubicBezTo>
                      <a:pt x="620174" y="950740"/>
                      <a:pt x="606521" y="950153"/>
                      <a:pt x="592906" y="948901"/>
                    </a:cubicBezTo>
                    <a:cubicBezTo>
                      <a:pt x="566108" y="953478"/>
                      <a:pt x="540952" y="944441"/>
                      <a:pt x="515875" y="938143"/>
                    </a:cubicBezTo>
                    <a:cubicBezTo>
                      <a:pt x="412281" y="912166"/>
                      <a:pt x="319405" y="864633"/>
                      <a:pt x="238267" y="795035"/>
                    </a:cubicBezTo>
                    <a:cubicBezTo>
                      <a:pt x="172033" y="738191"/>
                      <a:pt x="118514" y="671018"/>
                      <a:pt x="78610" y="593244"/>
                    </a:cubicBezTo>
                    <a:cubicBezTo>
                      <a:pt x="72859" y="582016"/>
                      <a:pt x="67578" y="570553"/>
                      <a:pt x="60379" y="560108"/>
                    </a:cubicBezTo>
                    <a:cubicBezTo>
                      <a:pt x="37884" y="506354"/>
                      <a:pt x="19888" y="451310"/>
                      <a:pt x="9912" y="393723"/>
                    </a:cubicBezTo>
                    <a:cubicBezTo>
                      <a:pt x="-6637" y="298187"/>
                      <a:pt x="-2255" y="203629"/>
                      <a:pt x="21492" y="109815"/>
                    </a:cubicBezTo>
                    <a:cubicBezTo>
                      <a:pt x="29551" y="77931"/>
                      <a:pt x="39840" y="46790"/>
                      <a:pt x="52672" y="16470"/>
                    </a:cubicBezTo>
                    <a:cubicBezTo>
                      <a:pt x="56428" y="7433"/>
                      <a:pt x="61240" y="430"/>
                      <a:pt x="71959" y="0"/>
                    </a:cubicBezTo>
                    <a:close/>
                  </a:path>
                </a:pathLst>
              </a:custGeom>
              <a:solidFill>
                <a:srgbClr val="824435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: Shape 45">
                <a:extLst>
                  <a:ext uri="{FF2B5EF4-FFF2-40B4-BE49-F238E27FC236}">
                    <a16:creationId xmlns:a16="http://schemas.microsoft.com/office/drawing/2014/main" id="{B894D74A-87D8-4BA5-9505-FA7708087966}"/>
                  </a:ext>
                </a:extLst>
              </p:cNvPr>
              <p:cNvSpPr/>
              <p:nvPr/>
            </p:nvSpPr>
            <p:spPr>
              <a:xfrm>
                <a:off x="8609518" y="2760634"/>
                <a:ext cx="829337" cy="1223567"/>
              </a:xfrm>
              <a:custGeom>
                <a:avLst/>
                <a:gdLst>
                  <a:gd name="connsiteX0" fmla="*/ 646453 w 646453"/>
                  <a:gd name="connsiteY0" fmla="*/ 516 h 953748"/>
                  <a:gd name="connsiteX1" fmla="*/ 632213 w 646453"/>
                  <a:gd name="connsiteY1" fmla="*/ 16948 h 953748"/>
                  <a:gd name="connsiteX2" fmla="*/ 583389 w 646453"/>
                  <a:gd name="connsiteY2" fmla="*/ 206024 h 953748"/>
                  <a:gd name="connsiteX3" fmla="*/ 585032 w 646453"/>
                  <a:gd name="connsiteY3" fmla="*/ 362394 h 953748"/>
                  <a:gd name="connsiteX4" fmla="*/ 635382 w 646453"/>
                  <a:gd name="connsiteY4" fmla="*/ 547949 h 953748"/>
                  <a:gd name="connsiteX5" fmla="*/ 637807 w 646453"/>
                  <a:gd name="connsiteY5" fmla="*/ 562267 h 953748"/>
                  <a:gd name="connsiteX6" fmla="*/ 635773 w 646453"/>
                  <a:gd name="connsiteY6" fmla="*/ 577877 h 953748"/>
                  <a:gd name="connsiteX7" fmla="*/ 531631 w 646453"/>
                  <a:gd name="connsiteY7" fmla="*/ 733269 h 953748"/>
                  <a:gd name="connsiteX8" fmla="*/ 260164 w 646453"/>
                  <a:gd name="connsiteY8" fmla="*/ 917690 h 953748"/>
                  <a:gd name="connsiteX9" fmla="*/ 139003 w 646453"/>
                  <a:gd name="connsiteY9" fmla="*/ 950474 h 953748"/>
                  <a:gd name="connsiteX10" fmla="*/ 116743 w 646453"/>
                  <a:gd name="connsiteY10" fmla="*/ 949417 h 953748"/>
                  <a:gd name="connsiteX11" fmla="*/ 73005 w 646453"/>
                  <a:gd name="connsiteY11" fmla="*/ 953486 h 953748"/>
                  <a:gd name="connsiteX12" fmla="*/ 55048 w 646453"/>
                  <a:gd name="connsiteY12" fmla="*/ 942297 h 953748"/>
                  <a:gd name="connsiteX13" fmla="*/ 2429 w 646453"/>
                  <a:gd name="connsiteY13" fmla="*/ 729044 h 953748"/>
                  <a:gd name="connsiteX14" fmla="*/ 82277 w 646453"/>
                  <a:gd name="connsiteY14" fmla="*/ 351400 h 953748"/>
                  <a:gd name="connsiteX15" fmla="*/ 540003 w 646453"/>
                  <a:gd name="connsiteY15" fmla="*/ 12175 h 953748"/>
                  <a:gd name="connsiteX16" fmla="*/ 646453 w 646453"/>
                  <a:gd name="connsiteY16" fmla="*/ 516 h 953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6453" h="953748">
                    <a:moveTo>
                      <a:pt x="646453" y="516"/>
                    </a:moveTo>
                    <a:cubicBezTo>
                      <a:pt x="639216" y="3842"/>
                      <a:pt x="635264" y="9710"/>
                      <a:pt x="632213" y="16948"/>
                    </a:cubicBezTo>
                    <a:cubicBezTo>
                      <a:pt x="606705" y="77586"/>
                      <a:pt x="590705" y="140886"/>
                      <a:pt x="583389" y="206024"/>
                    </a:cubicBezTo>
                    <a:cubicBezTo>
                      <a:pt x="577520" y="258017"/>
                      <a:pt x="578342" y="310166"/>
                      <a:pt x="585032" y="362394"/>
                    </a:cubicBezTo>
                    <a:cubicBezTo>
                      <a:pt x="593287" y="426749"/>
                      <a:pt x="610422" y="488327"/>
                      <a:pt x="635382" y="547949"/>
                    </a:cubicBezTo>
                    <a:cubicBezTo>
                      <a:pt x="637338" y="552604"/>
                      <a:pt x="640037" y="556986"/>
                      <a:pt x="637807" y="562267"/>
                    </a:cubicBezTo>
                    <a:cubicBezTo>
                      <a:pt x="641563" y="568018"/>
                      <a:pt x="638081" y="573026"/>
                      <a:pt x="635773" y="577877"/>
                    </a:cubicBezTo>
                    <a:cubicBezTo>
                      <a:pt x="608740" y="634799"/>
                      <a:pt x="573569" y="686245"/>
                      <a:pt x="531631" y="733269"/>
                    </a:cubicBezTo>
                    <a:cubicBezTo>
                      <a:pt x="456517" y="817498"/>
                      <a:pt x="365480" y="878059"/>
                      <a:pt x="260164" y="917690"/>
                    </a:cubicBezTo>
                    <a:cubicBezTo>
                      <a:pt x="220807" y="932517"/>
                      <a:pt x="180160" y="942336"/>
                      <a:pt x="139003" y="950474"/>
                    </a:cubicBezTo>
                    <a:cubicBezTo>
                      <a:pt x="131257" y="951999"/>
                      <a:pt x="124176" y="948948"/>
                      <a:pt x="116743" y="949417"/>
                    </a:cubicBezTo>
                    <a:cubicBezTo>
                      <a:pt x="102151" y="950708"/>
                      <a:pt x="87519" y="951530"/>
                      <a:pt x="73005" y="953486"/>
                    </a:cubicBezTo>
                    <a:cubicBezTo>
                      <a:pt x="63264" y="954816"/>
                      <a:pt x="58686" y="951100"/>
                      <a:pt x="55048" y="942297"/>
                    </a:cubicBezTo>
                    <a:cubicBezTo>
                      <a:pt x="26724" y="873834"/>
                      <a:pt x="8454" y="803102"/>
                      <a:pt x="2429" y="729044"/>
                    </a:cubicBezTo>
                    <a:cubicBezTo>
                      <a:pt x="-8486" y="595091"/>
                      <a:pt x="17256" y="468610"/>
                      <a:pt x="82277" y="351400"/>
                    </a:cubicBezTo>
                    <a:cubicBezTo>
                      <a:pt x="183211" y="169562"/>
                      <a:pt x="336491" y="56382"/>
                      <a:pt x="540003" y="12175"/>
                    </a:cubicBezTo>
                    <a:cubicBezTo>
                      <a:pt x="574978" y="4585"/>
                      <a:pt x="610265" y="-1909"/>
                      <a:pt x="646453" y="516"/>
                    </a:cubicBezTo>
                    <a:close/>
                  </a:path>
                </a:pathLst>
              </a:custGeom>
              <a:solidFill>
                <a:srgbClr val="6A352A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: Shape 46">
                <a:extLst>
                  <a:ext uri="{FF2B5EF4-FFF2-40B4-BE49-F238E27FC236}">
                    <a16:creationId xmlns:a16="http://schemas.microsoft.com/office/drawing/2014/main" id="{C7806024-019C-497B-965F-F2469B1447A4}"/>
                  </a:ext>
                </a:extLst>
              </p:cNvPr>
              <p:cNvSpPr/>
              <p:nvPr/>
            </p:nvSpPr>
            <p:spPr>
              <a:xfrm>
                <a:off x="8750208" y="3481684"/>
                <a:ext cx="1358929" cy="894379"/>
              </a:xfrm>
              <a:custGeom>
                <a:avLst/>
                <a:gdLst>
                  <a:gd name="connsiteX0" fmla="*/ 7039 w 1059260"/>
                  <a:gd name="connsiteY0" fmla="*/ 387372 h 697152"/>
                  <a:gd name="connsiteX1" fmla="*/ 197563 w 1059260"/>
                  <a:gd name="connsiteY1" fmla="*/ 331310 h 697152"/>
                  <a:gd name="connsiteX2" fmla="*/ 524622 w 1059260"/>
                  <a:gd name="connsiteY2" fmla="*/ 10120 h 697152"/>
                  <a:gd name="connsiteX3" fmla="*/ 528103 w 1059260"/>
                  <a:gd name="connsiteY3" fmla="*/ 222 h 697152"/>
                  <a:gd name="connsiteX4" fmla="*/ 536280 w 1059260"/>
                  <a:gd name="connsiteY4" fmla="*/ 8750 h 697152"/>
                  <a:gd name="connsiteX5" fmla="*/ 853245 w 1059260"/>
                  <a:gd name="connsiteY5" fmla="*/ 325833 h 697152"/>
                  <a:gd name="connsiteX6" fmla="*/ 1053627 w 1059260"/>
                  <a:gd name="connsiteY6" fmla="*/ 385729 h 697152"/>
                  <a:gd name="connsiteX7" fmla="*/ 1057735 w 1059260"/>
                  <a:gd name="connsiteY7" fmla="*/ 387333 h 697152"/>
                  <a:gd name="connsiteX8" fmla="*/ 1059261 w 1059260"/>
                  <a:gd name="connsiteY8" fmla="*/ 414953 h 697152"/>
                  <a:gd name="connsiteX9" fmla="*/ 1058439 w 1059260"/>
                  <a:gd name="connsiteY9" fmla="*/ 552857 h 697152"/>
                  <a:gd name="connsiteX10" fmla="*/ 1056092 w 1059260"/>
                  <a:gd name="connsiteY10" fmla="*/ 576839 h 697152"/>
                  <a:gd name="connsiteX11" fmla="*/ 1032580 w 1059260"/>
                  <a:gd name="connsiteY11" fmla="*/ 588067 h 697152"/>
                  <a:gd name="connsiteX12" fmla="*/ 822104 w 1059260"/>
                  <a:gd name="connsiteY12" fmla="*/ 632979 h 697152"/>
                  <a:gd name="connsiteX13" fmla="*/ 647816 w 1059260"/>
                  <a:gd name="connsiteY13" fmla="*/ 690136 h 697152"/>
                  <a:gd name="connsiteX14" fmla="*/ 630250 w 1059260"/>
                  <a:gd name="connsiteY14" fmla="*/ 694009 h 697152"/>
                  <a:gd name="connsiteX15" fmla="*/ 613663 w 1059260"/>
                  <a:gd name="connsiteY15" fmla="*/ 675426 h 697152"/>
                  <a:gd name="connsiteX16" fmla="*/ 556936 w 1059260"/>
                  <a:gd name="connsiteY16" fmla="*/ 577348 h 697152"/>
                  <a:gd name="connsiteX17" fmla="*/ 506234 w 1059260"/>
                  <a:gd name="connsiteY17" fmla="*/ 577348 h 697152"/>
                  <a:gd name="connsiteX18" fmla="*/ 444774 w 1059260"/>
                  <a:gd name="connsiteY18" fmla="*/ 683172 h 697152"/>
                  <a:gd name="connsiteX19" fmla="*/ 431629 w 1059260"/>
                  <a:gd name="connsiteY19" fmla="*/ 696982 h 697152"/>
                  <a:gd name="connsiteX20" fmla="*/ 412616 w 1059260"/>
                  <a:gd name="connsiteY20" fmla="*/ 692640 h 697152"/>
                  <a:gd name="connsiteX21" fmla="*/ 13886 w 1059260"/>
                  <a:gd name="connsiteY21" fmla="*/ 590141 h 697152"/>
                  <a:gd name="connsiteX22" fmla="*/ 271 w 1059260"/>
                  <a:gd name="connsiteY22" fmla="*/ 579734 h 697152"/>
                  <a:gd name="connsiteX23" fmla="*/ 6257 w 1059260"/>
                  <a:gd name="connsiteY23" fmla="*/ 555596 h 697152"/>
                  <a:gd name="connsiteX24" fmla="*/ 6374 w 1059260"/>
                  <a:gd name="connsiteY24" fmla="*/ 435022 h 697152"/>
                  <a:gd name="connsiteX25" fmla="*/ 11773 w 1059260"/>
                  <a:gd name="connsiteY25" fmla="*/ 412136 h 697152"/>
                  <a:gd name="connsiteX26" fmla="*/ 7039 w 1059260"/>
                  <a:gd name="connsiteY26" fmla="*/ 387372 h 697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059260" h="697152">
                    <a:moveTo>
                      <a:pt x="7039" y="387372"/>
                    </a:moveTo>
                    <a:cubicBezTo>
                      <a:pt x="72959" y="376926"/>
                      <a:pt x="136846" y="359595"/>
                      <a:pt x="197563" y="331310"/>
                    </a:cubicBezTo>
                    <a:cubicBezTo>
                      <a:pt x="344504" y="262847"/>
                      <a:pt x="453029" y="155262"/>
                      <a:pt x="524622" y="10120"/>
                    </a:cubicBezTo>
                    <a:cubicBezTo>
                      <a:pt x="526147" y="7029"/>
                      <a:pt x="526930" y="3547"/>
                      <a:pt x="528103" y="222"/>
                    </a:cubicBezTo>
                    <a:cubicBezTo>
                      <a:pt x="535263" y="-1304"/>
                      <a:pt x="534676" y="5425"/>
                      <a:pt x="536280" y="8750"/>
                    </a:cubicBezTo>
                    <a:cubicBezTo>
                      <a:pt x="605799" y="150606"/>
                      <a:pt x="710998" y="256900"/>
                      <a:pt x="853245" y="325833"/>
                    </a:cubicBezTo>
                    <a:cubicBezTo>
                      <a:pt x="916662" y="356583"/>
                      <a:pt x="983325" y="377435"/>
                      <a:pt x="1053627" y="385729"/>
                    </a:cubicBezTo>
                    <a:cubicBezTo>
                      <a:pt x="1055036" y="385885"/>
                      <a:pt x="1056366" y="386785"/>
                      <a:pt x="1057735" y="387333"/>
                    </a:cubicBezTo>
                    <a:cubicBezTo>
                      <a:pt x="1049833" y="396996"/>
                      <a:pt x="1049207" y="406268"/>
                      <a:pt x="1059261" y="414953"/>
                    </a:cubicBezTo>
                    <a:cubicBezTo>
                      <a:pt x="1057618" y="460921"/>
                      <a:pt x="1058831" y="506889"/>
                      <a:pt x="1058439" y="552857"/>
                    </a:cubicBezTo>
                    <a:cubicBezTo>
                      <a:pt x="1058361" y="560916"/>
                      <a:pt x="1059026" y="569054"/>
                      <a:pt x="1056092" y="576839"/>
                    </a:cubicBezTo>
                    <a:cubicBezTo>
                      <a:pt x="1051084" y="586424"/>
                      <a:pt x="1041382" y="586659"/>
                      <a:pt x="1032580" y="588067"/>
                    </a:cubicBezTo>
                    <a:cubicBezTo>
                      <a:pt x="961613" y="599334"/>
                      <a:pt x="891389" y="613848"/>
                      <a:pt x="822104" y="632979"/>
                    </a:cubicBezTo>
                    <a:cubicBezTo>
                      <a:pt x="763069" y="649254"/>
                      <a:pt x="705130" y="668736"/>
                      <a:pt x="647816" y="690136"/>
                    </a:cubicBezTo>
                    <a:cubicBezTo>
                      <a:pt x="642144" y="692249"/>
                      <a:pt x="636549" y="694792"/>
                      <a:pt x="630250" y="694009"/>
                    </a:cubicBezTo>
                    <a:cubicBezTo>
                      <a:pt x="621018" y="691153"/>
                      <a:pt x="617810" y="682742"/>
                      <a:pt x="613663" y="675426"/>
                    </a:cubicBezTo>
                    <a:cubicBezTo>
                      <a:pt x="595041" y="642564"/>
                      <a:pt x="576145" y="609858"/>
                      <a:pt x="556936" y="577348"/>
                    </a:cubicBezTo>
                    <a:cubicBezTo>
                      <a:pt x="539840" y="548515"/>
                      <a:pt x="523017" y="548828"/>
                      <a:pt x="506234" y="577348"/>
                    </a:cubicBezTo>
                    <a:cubicBezTo>
                      <a:pt x="485500" y="612479"/>
                      <a:pt x="466056" y="648354"/>
                      <a:pt x="444774" y="683172"/>
                    </a:cubicBezTo>
                    <a:cubicBezTo>
                      <a:pt x="441409" y="688649"/>
                      <a:pt x="438827" y="695065"/>
                      <a:pt x="431629" y="696982"/>
                    </a:cubicBezTo>
                    <a:cubicBezTo>
                      <a:pt x="424743" y="697882"/>
                      <a:pt x="418719" y="695026"/>
                      <a:pt x="412616" y="692640"/>
                    </a:cubicBezTo>
                    <a:cubicBezTo>
                      <a:pt x="283905" y="642094"/>
                      <a:pt x="150734" y="609036"/>
                      <a:pt x="13886" y="590141"/>
                    </a:cubicBezTo>
                    <a:cubicBezTo>
                      <a:pt x="8135" y="589358"/>
                      <a:pt x="-1763" y="591745"/>
                      <a:pt x="271" y="579734"/>
                    </a:cubicBezTo>
                    <a:cubicBezTo>
                      <a:pt x="6961" y="572849"/>
                      <a:pt x="6218" y="564046"/>
                      <a:pt x="6257" y="555596"/>
                    </a:cubicBezTo>
                    <a:cubicBezTo>
                      <a:pt x="6374" y="515418"/>
                      <a:pt x="6218" y="475200"/>
                      <a:pt x="6374" y="435022"/>
                    </a:cubicBezTo>
                    <a:cubicBezTo>
                      <a:pt x="6413" y="427041"/>
                      <a:pt x="5826" y="418787"/>
                      <a:pt x="11773" y="412136"/>
                    </a:cubicBezTo>
                    <a:cubicBezTo>
                      <a:pt x="10012" y="403881"/>
                      <a:pt x="16037" y="394257"/>
                      <a:pt x="7039" y="387372"/>
                    </a:cubicBezTo>
                    <a:close/>
                  </a:path>
                </a:pathLst>
              </a:custGeom>
              <a:solidFill>
                <a:srgbClr val="FED097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: Shape 51">
                <a:extLst>
                  <a:ext uri="{FF2B5EF4-FFF2-40B4-BE49-F238E27FC236}">
                    <a16:creationId xmlns:a16="http://schemas.microsoft.com/office/drawing/2014/main" id="{91FB0140-E5C9-4B0D-9FDB-7B3F4B139A63}"/>
                  </a:ext>
                </a:extLst>
              </p:cNvPr>
              <p:cNvSpPr/>
              <p:nvPr/>
            </p:nvSpPr>
            <p:spPr>
              <a:xfrm>
                <a:off x="8602144" y="4010415"/>
                <a:ext cx="163370" cy="218816"/>
              </a:xfrm>
              <a:custGeom>
                <a:avLst/>
                <a:gdLst>
                  <a:gd name="connsiteX0" fmla="*/ 114940 w 127344"/>
                  <a:gd name="connsiteY0" fmla="*/ 170376 h 170563"/>
                  <a:gd name="connsiteX1" fmla="*/ 2622 w 127344"/>
                  <a:gd name="connsiteY1" fmla="*/ 157974 h 170563"/>
                  <a:gd name="connsiteX2" fmla="*/ 110637 w 127344"/>
                  <a:gd name="connsiteY2" fmla="*/ 1565 h 170563"/>
                  <a:gd name="connsiteX3" fmla="*/ 127068 w 127344"/>
                  <a:gd name="connsiteY3" fmla="*/ 0 h 170563"/>
                  <a:gd name="connsiteX4" fmla="*/ 127342 w 127344"/>
                  <a:gd name="connsiteY4" fmla="*/ 156957 h 170563"/>
                  <a:gd name="connsiteX5" fmla="*/ 114940 w 127344"/>
                  <a:gd name="connsiteY5" fmla="*/ 170376 h 170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7344" h="170563">
                    <a:moveTo>
                      <a:pt x="114940" y="170376"/>
                    </a:moveTo>
                    <a:cubicBezTo>
                      <a:pt x="77501" y="166229"/>
                      <a:pt x="40061" y="162121"/>
                      <a:pt x="2622" y="157974"/>
                    </a:cubicBezTo>
                    <a:cubicBezTo>
                      <a:pt x="-12284" y="82977"/>
                      <a:pt x="38066" y="13771"/>
                      <a:pt x="110637" y="1565"/>
                    </a:cubicBezTo>
                    <a:cubicBezTo>
                      <a:pt x="116036" y="665"/>
                      <a:pt x="121591" y="509"/>
                      <a:pt x="127068" y="0"/>
                    </a:cubicBezTo>
                    <a:cubicBezTo>
                      <a:pt x="127107" y="52306"/>
                      <a:pt x="126990" y="104612"/>
                      <a:pt x="127342" y="156957"/>
                    </a:cubicBezTo>
                    <a:cubicBezTo>
                      <a:pt x="127420" y="166190"/>
                      <a:pt x="125347" y="171667"/>
                      <a:pt x="114940" y="170376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: Shape 52">
                <a:extLst>
                  <a:ext uri="{FF2B5EF4-FFF2-40B4-BE49-F238E27FC236}">
                    <a16:creationId xmlns:a16="http://schemas.microsoft.com/office/drawing/2014/main" id="{2543908A-16E0-44CF-821D-ABA1C0339372}"/>
                  </a:ext>
                </a:extLst>
              </p:cNvPr>
              <p:cNvSpPr/>
              <p:nvPr/>
            </p:nvSpPr>
            <p:spPr>
              <a:xfrm>
                <a:off x="10100674" y="4014079"/>
                <a:ext cx="148678" cy="210695"/>
              </a:xfrm>
              <a:custGeom>
                <a:avLst/>
                <a:gdLst>
                  <a:gd name="connsiteX0" fmla="*/ 112852 w 115892"/>
                  <a:gd name="connsiteY0" fmla="*/ 152145 h 164233"/>
                  <a:gd name="connsiteX1" fmla="*/ 76078 w 115892"/>
                  <a:gd name="connsiteY1" fmla="*/ 156292 h 164233"/>
                  <a:gd name="connsiteX2" fmla="*/ 259 w 115892"/>
                  <a:gd name="connsiteY2" fmla="*/ 164234 h 164233"/>
                  <a:gd name="connsiteX3" fmla="*/ 298 w 115892"/>
                  <a:gd name="connsiteY3" fmla="*/ 14749 h 164233"/>
                  <a:gd name="connsiteX4" fmla="*/ 6636 w 115892"/>
                  <a:gd name="connsiteY4" fmla="*/ 0 h 164233"/>
                  <a:gd name="connsiteX5" fmla="*/ 112852 w 115892"/>
                  <a:gd name="connsiteY5" fmla="*/ 152145 h 164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15892" h="164233">
                    <a:moveTo>
                      <a:pt x="112852" y="152145"/>
                    </a:moveTo>
                    <a:cubicBezTo>
                      <a:pt x="101233" y="158717"/>
                      <a:pt x="88323" y="154414"/>
                      <a:pt x="76078" y="156292"/>
                    </a:cubicBezTo>
                    <a:cubicBezTo>
                      <a:pt x="50961" y="160087"/>
                      <a:pt x="25532" y="161730"/>
                      <a:pt x="259" y="164234"/>
                    </a:cubicBezTo>
                    <a:cubicBezTo>
                      <a:pt x="259" y="114392"/>
                      <a:pt x="181" y="64590"/>
                      <a:pt x="298" y="14749"/>
                    </a:cubicBezTo>
                    <a:cubicBezTo>
                      <a:pt x="298" y="9155"/>
                      <a:pt x="-2088" y="2034"/>
                      <a:pt x="6636" y="0"/>
                    </a:cubicBezTo>
                    <a:cubicBezTo>
                      <a:pt x="75373" y="7863"/>
                      <a:pt x="129518" y="85403"/>
                      <a:pt x="112852" y="152145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: Shape 62">
                <a:extLst>
                  <a:ext uri="{FF2B5EF4-FFF2-40B4-BE49-F238E27FC236}">
                    <a16:creationId xmlns:a16="http://schemas.microsoft.com/office/drawing/2014/main" id="{DDF4CDD2-6251-481B-B94B-1E067CDBEE71}"/>
                  </a:ext>
                </a:extLst>
              </p:cNvPr>
              <p:cNvSpPr/>
              <p:nvPr/>
            </p:nvSpPr>
            <p:spPr>
              <a:xfrm>
                <a:off x="9306404" y="4188523"/>
                <a:ext cx="249643" cy="236130"/>
              </a:xfrm>
              <a:custGeom>
                <a:avLst/>
                <a:gdLst>
                  <a:gd name="connsiteX0" fmla="*/ 194592 w 194592"/>
                  <a:gd name="connsiteY0" fmla="*/ 140772 h 184059"/>
                  <a:gd name="connsiteX1" fmla="*/ 106920 w 194592"/>
                  <a:gd name="connsiteY1" fmla="*/ 180911 h 184059"/>
                  <a:gd name="connsiteX2" fmla="*/ 80395 w 194592"/>
                  <a:gd name="connsiteY2" fmla="*/ 181576 h 184059"/>
                  <a:gd name="connsiteX3" fmla="*/ 0 w 194592"/>
                  <a:gd name="connsiteY3" fmla="*/ 143785 h 184059"/>
                  <a:gd name="connsiteX4" fmla="*/ 73510 w 194592"/>
                  <a:gd name="connsiteY4" fmla="*/ 15543 h 184059"/>
                  <a:gd name="connsiteX5" fmla="*/ 122882 w 194592"/>
                  <a:gd name="connsiteY5" fmla="*/ 16717 h 184059"/>
                  <a:gd name="connsiteX6" fmla="*/ 194592 w 194592"/>
                  <a:gd name="connsiteY6" fmla="*/ 140772 h 184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4592" h="184059">
                    <a:moveTo>
                      <a:pt x="194592" y="140772"/>
                    </a:moveTo>
                    <a:cubicBezTo>
                      <a:pt x="165368" y="154191"/>
                      <a:pt x="136222" y="167688"/>
                      <a:pt x="106920" y="180911"/>
                    </a:cubicBezTo>
                    <a:cubicBezTo>
                      <a:pt x="98313" y="184784"/>
                      <a:pt x="88572" y="185175"/>
                      <a:pt x="80395" y="181576"/>
                    </a:cubicBezTo>
                    <a:cubicBezTo>
                      <a:pt x="53323" y="169605"/>
                      <a:pt x="26759" y="156460"/>
                      <a:pt x="0" y="143785"/>
                    </a:cubicBezTo>
                    <a:cubicBezTo>
                      <a:pt x="24451" y="101024"/>
                      <a:pt x="48628" y="58068"/>
                      <a:pt x="73510" y="15543"/>
                    </a:cubicBezTo>
                    <a:cubicBezTo>
                      <a:pt x="85951" y="-5661"/>
                      <a:pt x="110050" y="-5074"/>
                      <a:pt x="122882" y="16717"/>
                    </a:cubicBezTo>
                    <a:cubicBezTo>
                      <a:pt x="147176" y="57834"/>
                      <a:pt x="170728" y="99381"/>
                      <a:pt x="194592" y="140772"/>
                    </a:cubicBezTo>
                    <a:close/>
                  </a:path>
                </a:pathLst>
              </a:custGeom>
              <a:solidFill>
                <a:srgbClr val="FAB08B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: Shape 63">
                <a:extLst>
                  <a:ext uri="{FF2B5EF4-FFF2-40B4-BE49-F238E27FC236}">
                    <a16:creationId xmlns:a16="http://schemas.microsoft.com/office/drawing/2014/main" id="{57560CE3-10A9-4264-8F25-0B409A99A305}"/>
                  </a:ext>
                </a:extLst>
              </p:cNvPr>
              <p:cNvSpPr/>
              <p:nvPr/>
            </p:nvSpPr>
            <p:spPr>
              <a:xfrm>
                <a:off x="9609929" y="3999724"/>
                <a:ext cx="292878" cy="102548"/>
              </a:xfrm>
              <a:custGeom>
                <a:avLst/>
                <a:gdLst>
                  <a:gd name="connsiteX0" fmla="*/ 20674 w 228293"/>
                  <a:gd name="connsiteY0" fmla="*/ 0 h 79934"/>
                  <a:gd name="connsiteX1" fmla="*/ 91602 w 228293"/>
                  <a:gd name="connsiteY1" fmla="*/ 14632 h 79934"/>
                  <a:gd name="connsiteX2" fmla="*/ 206894 w 228293"/>
                  <a:gd name="connsiteY2" fmla="*/ 38770 h 79934"/>
                  <a:gd name="connsiteX3" fmla="*/ 227707 w 228293"/>
                  <a:gd name="connsiteY3" fmla="*/ 64668 h 79934"/>
                  <a:gd name="connsiteX4" fmla="*/ 197662 w 228293"/>
                  <a:gd name="connsiteY4" fmla="*/ 78948 h 79934"/>
                  <a:gd name="connsiteX5" fmla="*/ 18640 w 228293"/>
                  <a:gd name="connsiteY5" fmla="*/ 42095 h 79934"/>
                  <a:gd name="connsiteX6" fmla="*/ 135 w 228293"/>
                  <a:gd name="connsiteY6" fmla="*/ 18779 h 79934"/>
                  <a:gd name="connsiteX7" fmla="*/ 20674 w 228293"/>
                  <a:gd name="connsiteY7" fmla="*/ 0 h 79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8293" h="79934">
                    <a:moveTo>
                      <a:pt x="20674" y="0"/>
                    </a:moveTo>
                    <a:cubicBezTo>
                      <a:pt x="44265" y="4890"/>
                      <a:pt x="67972" y="9741"/>
                      <a:pt x="91602" y="14632"/>
                    </a:cubicBezTo>
                    <a:cubicBezTo>
                      <a:pt x="130059" y="22652"/>
                      <a:pt x="168516" y="30593"/>
                      <a:pt x="206894" y="38770"/>
                    </a:cubicBezTo>
                    <a:cubicBezTo>
                      <a:pt x="222895" y="42173"/>
                      <a:pt x="230563" y="51993"/>
                      <a:pt x="227707" y="64668"/>
                    </a:cubicBezTo>
                    <a:cubicBezTo>
                      <a:pt x="224969" y="76953"/>
                      <a:pt x="213975" y="82312"/>
                      <a:pt x="197662" y="78948"/>
                    </a:cubicBezTo>
                    <a:cubicBezTo>
                      <a:pt x="137962" y="66703"/>
                      <a:pt x="78301" y="54379"/>
                      <a:pt x="18640" y="42095"/>
                    </a:cubicBezTo>
                    <a:cubicBezTo>
                      <a:pt x="5925" y="39474"/>
                      <a:pt x="-1077" y="32080"/>
                      <a:pt x="135" y="18779"/>
                    </a:cubicBezTo>
                    <a:cubicBezTo>
                      <a:pt x="1191" y="6690"/>
                      <a:pt x="9759" y="1995"/>
                      <a:pt x="20674" y="0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64">
                <a:extLst>
                  <a:ext uri="{FF2B5EF4-FFF2-40B4-BE49-F238E27FC236}">
                    <a16:creationId xmlns:a16="http://schemas.microsoft.com/office/drawing/2014/main" id="{2FA421AE-7115-433B-BA49-47FC262AEA8E}"/>
                  </a:ext>
                </a:extLst>
              </p:cNvPr>
              <p:cNvSpPr/>
              <p:nvPr/>
            </p:nvSpPr>
            <p:spPr>
              <a:xfrm>
                <a:off x="8959436" y="3886013"/>
                <a:ext cx="289049" cy="118934"/>
              </a:xfrm>
              <a:custGeom>
                <a:avLst/>
                <a:gdLst>
                  <a:gd name="connsiteX0" fmla="*/ 225309 w 225308"/>
                  <a:gd name="connsiteY0" fmla="*/ 20877 h 92707"/>
                  <a:gd name="connsiteX1" fmla="*/ 209817 w 225308"/>
                  <a:gd name="connsiteY1" fmla="*/ 40712 h 92707"/>
                  <a:gd name="connsiteX2" fmla="*/ 26570 w 225308"/>
                  <a:gd name="connsiteY2" fmla="*/ 91844 h 92707"/>
                  <a:gd name="connsiteX3" fmla="*/ 671 w 225308"/>
                  <a:gd name="connsiteY3" fmla="*/ 77330 h 92707"/>
                  <a:gd name="connsiteX4" fmla="*/ 17963 w 225308"/>
                  <a:gd name="connsiteY4" fmla="*/ 51549 h 92707"/>
                  <a:gd name="connsiteX5" fmla="*/ 179341 w 225308"/>
                  <a:gd name="connsiteY5" fmla="*/ 6089 h 92707"/>
                  <a:gd name="connsiteX6" fmla="*/ 199723 w 225308"/>
                  <a:gd name="connsiteY6" fmla="*/ 456 h 92707"/>
                  <a:gd name="connsiteX7" fmla="*/ 225309 w 225308"/>
                  <a:gd name="connsiteY7" fmla="*/ 20877 h 92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308" h="92707">
                    <a:moveTo>
                      <a:pt x="225309" y="20877"/>
                    </a:moveTo>
                    <a:cubicBezTo>
                      <a:pt x="225113" y="31362"/>
                      <a:pt x="219441" y="38013"/>
                      <a:pt x="209817" y="40712"/>
                    </a:cubicBezTo>
                    <a:cubicBezTo>
                      <a:pt x="148787" y="57926"/>
                      <a:pt x="87717" y="75061"/>
                      <a:pt x="26570" y="91844"/>
                    </a:cubicBezTo>
                    <a:cubicBezTo>
                      <a:pt x="14246" y="95209"/>
                      <a:pt x="3331" y="88402"/>
                      <a:pt x="671" y="77330"/>
                    </a:cubicBezTo>
                    <a:cubicBezTo>
                      <a:pt x="-2146" y="65554"/>
                      <a:pt x="3957" y="55578"/>
                      <a:pt x="17963" y="51549"/>
                    </a:cubicBezTo>
                    <a:cubicBezTo>
                      <a:pt x="71677" y="36174"/>
                      <a:pt x="125509" y="21190"/>
                      <a:pt x="179341" y="6089"/>
                    </a:cubicBezTo>
                    <a:cubicBezTo>
                      <a:pt x="186109" y="4172"/>
                      <a:pt x="192799" y="1747"/>
                      <a:pt x="199723" y="456"/>
                    </a:cubicBezTo>
                    <a:cubicBezTo>
                      <a:pt x="214003" y="-2205"/>
                      <a:pt x="225309" y="7067"/>
                      <a:pt x="225309" y="20877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65">
                <a:extLst>
                  <a:ext uri="{FF2B5EF4-FFF2-40B4-BE49-F238E27FC236}">
                    <a16:creationId xmlns:a16="http://schemas.microsoft.com/office/drawing/2014/main" id="{A82069AC-F7EA-4FD4-AC6C-3E88BCBC6E88}"/>
                  </a:ext>
                </a:extLst>
              </p:cNvPr>
              <p:cNvSpPr/>
              <p:nvPr/>
            </p:nvSpPr>
            <p:spPr>
              <a:xfrm>
                <a:off x="9684280" y="4162385"/>
                <a:ext cx="120206" cy="120410"/>
              </a:xfrm>
              <a:custGeom>
                <a:avLst/>
                <a:gdLst>
                  <a:gd name="connsiteX0" fmla="*/ 1 w 93698"/>
                  <a:gd name="connsiteY0" fmla="*/ 46128 h 93857"/>
                  <a:gd name="connsiteX1" fmla="*/ 47495 w 93698"/>
                  <a:gd name="connsiteY1" fmla="*/ 4 h 93857"/>
                  <a:gd name="connsiteX2" fmla="*/ 93698 w 93698"/>
                  <a:gd name="connsiteY2" fmla="*/ 46402 h 93857"/>
                  <a:gd name="connsiteX3" fmla="*/ 46517 w 93698"/>
                  <a:gd name="connsiteY3" fmla="*/ 93857 h 93857"/>
                  <a:gd name="connsiteX4" fmla="*/ 1 w 93698"/>
                  <a:gd name="connsiteY4" fmla="*/ 46128 h 93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98" h="93857">
                    <a:moveTo>
                      <a:pt x="1" y="46128"/>
                    </a:moveTo>
                    <a:cubicBezTo>
                      <a:pt x="197" y="19721"/>
                      <a:pt x="20814" y="-309"/>
                      <a:pt x="47495" y="4"/>
                    </a:cubicBezTo>
                    <a:cubicBezTo>
                      <a:pt x="72651" y="278"/>
                      <a:pt x="93620" y="21325"/>
                      <a:pt x="93698" y="46402"/>
                    </a:cubicBezTo>
                    <a:cubicBezTo>
                      <a:pt x="93816" y="71870"/>
                      <a:pt x="71829" y="93974"/>
                      <a:pt x="46517" y="93857"/>
                    </a:cubicBezTo>
                    <a:cubicBezTo>
                      <a:pt x="20893" y="93740"/>
                      <a:pt x="-194" y="72105"/>
                      <a:pt x="1" y="46128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66">
                <a:extLst>
                  <a:ext uri="{FF2B5EF4-FFF2-40B4-BE49-F238E27FC236}">
                    <a16:creationId xmlns:a16="http://schemas.microsoft.com/office/drawing/2014/main" id="{8DAE28E8-2546-4E16-B544-BFA6DC4039C3}"/>
                  </a:ext>
                </a:extLst>
              </p:cNvPr>
              <p:cNvSpPr/>
              <p:nvPr/>
            </p:nvSpPr>
            <p:spPr>
              <a:xfrm>
                <a:off x="9069208" y="4154608"/>
                <a:ext cx="120463" cy="120357"/>
              </a:xfrm>
              <a:custGeom>
                <a:avLst/>
                <a:gdLst>
                  <a:gd name="connsiteX0" fmla="*/ 47612 w 93899"/>
                  <a:gd name="connsiteY0" fmla="*/ 2 h 93816"/>
                  <a:gd name="connsiteX1" fmla="*/ 93893 w 93899"/>
                  <a:gd name="connsiteY1" fmla="*/ 47574 h 93816"/>
                  <a:gd name="connsiteX2" fmla="*/ 47299 w 93899"/>
                  <a:gd name="connsiteY2" fmla="*/ 93816 h 93816"/>
                  <a:gd name="connsiteX3" fmla="*/ 0 w 93899"/>
                  <a:gd name="connsiteY3" fmla="*/ 46518 h 93816"/>
                  <a:gd name="connsiteX4" fmla="*/ 47612 w 93899"/>
                  <a:gd name="connsiteY4" fmla="*/ 2 h 93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899" h="93816">
                    <a:moveTo>
                      <a:pt x="47612" y="2"/>
                    </a:moveTo>
                    <a:cubicBezTo>
                      <a:pt x="73706" y="237"/>
                      <a:pt x="94323" y="21441"/>
                      <a:pt x="93893" y="47574"/>
                    </a:cubicBezTo>
                    <a:cubicBezTo>
                      <a:pt x="93462" y="72651"/>
                      <a:pt x="72297" y="93660"/>
                      <a:pt x="47299" y="93816"/>
                    </a:cubicBezTo>
                    <a:cubicBezTo>
                      <a:pt x="21830" y="93973"/>
                      <a:pt x="-78" y="72025"/>
                      <a:pt x="0" y="46518"/>
                    </a:cubicBezTo>
                    <a:cubicBezTo>
                      <a:pt x="118" y="20736"/>
                      <a:pt x="21556" y="-233"/>
                      <a:pt x="47612" y="2"/>
                    </a:cubicBezTo>
                    <a:close/>
                  </a:path>
                </a:pathLst>
              </a:custGeom>
              <a:solidFill>
                <a:srgbClr val="0F323F"/>
              </a:solidFill>
              <a:ln w="39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4" name="자유형: 도형 203">
            <a:extLst>
              <a:ext uri="{FF2B5EF4-FFF2-40B4-BE49-F238E27FC236}">
                <a16:creationId xmlns:a16="http://schemas.microsoft.com/office/drawing/2014/main" id="{83C6B57A-C341-4FAF-842B-5C55D04948F2}"/>
              </a:ext>
            </a:extLst>
          </p:cNvPr>
          <p:cNvSpPr/>
          <p:nvPr/>
        </p:nvSpPr>
        <p:spPr>
          <a:xfrm>
            <a:off x="10198251" y="2213987"/>
            <a:ext cx="1774041" cy="1591674"/>
          </a:xfrm>
          <a:custGeom>
            <a:avLst/>
            <a:gdLst>
              <a:gd name="connsiteX0" fmla="*/ 1649550 w 3094526"/>
              <a:gd name="connsiteY0" fmla="*/ 1651302 h 2776418"/>
              <a:gd name="connsiteX1" fmla="*/ 1730541 w 3094526"/>
              <a:gd name="connsiteY1" fmla="*/ 1799581 h 2776418"/>
              <a:gd name="connsiteX2" fmla="*/ 1744125 w 3094526"/>
              <a:gd name="connsiteY2" fmla="*/ 1828504 h 2776418"/>
              <a:gd name="connsiteX3" fmla="*/ 1725083 w 3094526"/>
              <a:gd name="connsiteY3" fmla="*/ 1854518 h 2776418"/>
              <a:gd name="connsiteX4" fmla="*/ 1358131 w 3094526"/>
              <a:gd name="connsiteY4" fmla="*/ 2400742 h 2776418"/>
              <a:gd name="connsiteX5" fmla="*/ 1177185 w 3094526"/>
              <a:gd name="connsiteY5" fmla="*/ 2773709 h 2776418"/>
              <a:gd name="connsiteX6" fmla="*/ 1175432 w 3094526"/>
              <a:gd name="connsiteY6" fmla="*/ 2776418 h 2776418"/>
              <a:gd name="connsiteX7" fmla="*/ 1204118 w 3094526"/>
              <a:gd name="connsiteY7" fmla="*/ 2663120 h 2776418"/>
              <a:gd name="connsiteX8" fmla="*/ 1205949 w 3094526"/>
              <a:gd name="connsiteY8" fmla="*/ 2663636 h 2776418"/>
              <a:gd name="connsiteX9" fmla="*/ 1231007 w 3094526"/>
              <a:gd name="connsiteY9" fmla="*/ 2594039 h 2776418"/>
              <a:gd name="connsiteX10" fmla="*/ 1280924 w 3094526"/>
              <a:gd name="connsiteY10" fmla="*/ 2463607 h 2776418"/>
              <a:gd name="connsiteX11" fmla="*/ 1353231 w 3094526"/>
              <a:gd name="connsiteY11" fmla="*/ 2303059 h 2776418"/>
              <a:gd name="connsiteX12" fmla="*/ 1406853 w 3094526"/>
              <a:gd name="connsiteY12" fmla="*/ 2196890 h 2776418"/>
              <a:gd name="connsiteX13" fmla="*/ 1481710 w 3094526"/>
              <a:gd name="connsiteY13" fmla="*/ 2063670 h 2776418"/>
              <a:gd name="connsiteX14" fmla="*/ 1549356 w 3094526"/>
              <a:gd name="connsiteY14" fmla="*/ 1956385 h 2776418"/>
              <a:gd name="connsiteX15" fmla="*/ 1606165 w 3094526"/>
              <a:gd name="connsiteY15" fmla="*/ 1870852 h 2776418"/>
              <a:gd name="connsiteX16" fmla="*/ 1677157 w 3094526"/>
              <a:gd name="connsiteY16" fmla="*/ 1775359 h 2776418"/>
              <a:gd name="connsiteX17" fmla="*/ 1679109 w 3094526"/>
              <a:gd name="connsiteY17" fmla="*/ 1763686 h 2776418"/>
              <a:gd name="connsiteX18" fmla="*/ 1663612 w 3094526"/>
              <a:gd name="connsiteY18" fmla="*/ 1734883 h 2776418"/>
              <a:gd name="connsiteX19" fmla="*/ 1658632 w 3094526"/>
              <a:gd name="connsiteY19" fmla="*/ 1729784 h 2776418"/>
              <a:gd name="connsiteX20" fmla="*/ 1652816 w 3094526"/>
              <a:gd name="connsiteY20" fmla="*/ 1734246 h 2776418"/>
              <a:gd name="connsiteX21" fmla="*/ 1580668 w 3094526"/>
              <a:gd name="connsiteY21" fmla="*/ 1839698 h 2776418"/>
              <a:gd name="connsiteX22" fmla="*/ 1492665 w 3094526"/>
              <a:gd name="connsiteY22" fmla="*/ 1983077 h 2776418"/>
              <a:gd name="connsiteX23" fmla="*/ 1419880 w 3094526"/>
              <a:gd name="connsiteY23" fmla="*/ 2117532 h 2776418"/>
              <a:gd name="connsiteX24" fmla="*/ 1338890 w 3094526"/>
              <a:gd name="connsiteY24" fmla="*/ 2289434 h 2776418"/>
              <a:gd name="connsiteX25" fmla="*/ 1282638 w 3094526"/>
              <a:gd name="connsiteY25" fmla="*/ 2428192 h 2776418"/>
              <a:gd name="connsiteX26" fmla="*/ 1220649 w 3094526"/>
              <a:gd name="connsiteY26" fmla="*/ 2607942 h 2776418"/>
              <a:gd name="connsiteX27" fmla="*/ 1204132 w 3094526"/>
              <a:gd name="connsiteY27" fmla="*/ 2663065 h 2776418"/>
              <a:gd name="connsiteX28" fmla="*/ 1251110 w 3094526"/>
              <a:gd name="connsiteY28" fmla="*/ 2477526 h 2776418"/>
              <a:gd name="connsiteX29" fmla="*/ 1649550 w 3094526"/>
              <a:gd name="connsiteY29" fmla="*/ 1651302 h 2776418"/>
              <a:gd name="connsiteX30" fmla="*/ 476748 w 3094526"/>
              <a:gd name="connsiteY30" fmla="*/ 1459891 h 2776418"/>
              <a:gd name="connsiteX31" fmla="*/ 638968 w 3094526"/>
              <a:gd name="connsiteY31" fmla="*/ 1479001 h 2776418"/>
              <a:gd name="connsiteX32" fmla="*/ 1141330 w 3094526"/>
              <a:gd name="connsiteY32" fmla="*/ 1730181 h 2776418"/>
              <a:gd name="connsiteX33" fmla="*/ 1143561 w 3094526"/>
              <a:gd name="connsiteY33" fmla="*/ 1746316 h 2776418"/>
              <a:gd name="connsiteX34" fmla="*/ 1064920 w 3094526"/>
              <a:gd name="connsiteY34" fmla="*/ 1893479 h 2776418"/>
              <a:gd name="connsiteX35" fmla="*/ 674185 w 3094526"/>
              <a:gd name="connsiteY35" fmla="*/ 1600348 h 2776418"/>
              <a:gd name="connsiteX36" fmla="*/ 1044124 w 3094526"/>
              <a:gd name="connsiteY36" fmla="*/ 2277441 h 2776418"/>
              <a:gd name="connsiteX37" fmla="*/ 644306 w 3094526"/>
              <a:gd name="connsiteY37" fmla="*/ 1740380 h 2776418"/>
              <a:gd name="connsiteX38" fmla="*/ 0 w 3094526"/>
              <a:gd name="connsiteY38" fmla="*/ 1551068 h 2776418"/>
              <a:gd name="connsiteX39" fmla="*/ 476748 w 3094526"/>
              <a:gd name="connsiteY39" fmla="*/ 1459891 h 2776418"/>
              <a:gd name="connsiteX40" fmla="*/ 1899216 w 3094526"/>
              <a:gd name="connsiteY40" fmla="*/ 1397133 h 2776418"/>
              <a:gd name="connsiteX41" fmla="*/ 1942082 w 3094526"/>
              <a:gd name="connsiteY41" fmla="*/ 1507844 h 2776418"/>
              <a:gd name="connsiteX42" fmla="*/ 1954632 w 3094526"/>
              <a:gd name="connsiteY42" fmla="*/ 1516648 h 2776418"/>
              <a:gd name="connsiteX43" fmla="*/ 2075939 w 3094526"/>
              <a:gd name="connsiteY43" fmla="*/ 1517246 h 2776418"/>
              <a:gd name="connsiteX44" fmla="*/ 1984311 w 3094526"/>
              <a:gd name="connsiteY44" fmla="*/ 1592102 h 2776418"/>
              <a:gd name="connsiteX45" fmla="*/ 1978056 w 3094526"/>
              <a:gd name="connsiteY45" fmla="*/ 1611065 h 2776418"/>
              <a:gd name="connsiteX46" fmla="*/ 2011799 w 3094526"/>
              <a:gd name="connsiteY46" fmla="*/ 1722653 h 2776418"/>
              <a:gd name="connsiteX47" fmla="*/ 1912482 w 3094526"/>
              <a:gd name="connsiteY47" fmla="*/ 1658632 h 2776418"/>
              <a:gd name="connsiteX48" fmla="*/ 1897344 w 3094526"/>
              <a:gd name="connsiteY48" fmla="*/ 1658632 h 2776418"/>
              <a:gd name="connsiteX49" fmla="*/ 1798704 w 3094526"/>
              <a:gd name="connsiteY49" fmla="*/ 1728549 h 2776418"/>
              <a:gd name="connsiteX50" fmla="*/ 1828781 w 3094526"/>
              <a:gd name="connsiteY50" fmla="*/ 1614929 h 2776418"/>
              <a:gd name="connsiteX51" fmla="*/ 1822408 w 3094526"/>
              <a:gd name="connsiteY51" fmla="*/ 1596165 h 2776418"/>
              <a:gd name="connsiteX52" fmla="*/ 1729823 w 3094526"/>
              <a:gd name="connsiteY52" fmla="*/ 1525691 h 2776418"/>
              <a:gd name="connsiteX53" fmla="*/ 1846789 w 3094526"/>
              <a:gd name="connsiteY53" fmla="*/ 1519476 h 2776418"/>
              <a:gd name="connsiteX54" fmla="*/ 1859975 w 3094526"/>
              <a:gd name="connsiteY54" fmla="*/ 1509995 h 2776418"/>
              <a:gd name="connsiteX55" fmla="*/ 1899216 w 3094526"/>
              <a:gd name="connsiteY55" fmla="*/ 1397133 h 2776418"/>
              <a:gd name="connsiteX56" fmla="*/ 1113012 w 3094526"/>
              <a:gd name="connsiteY56" fmla="*/ 1253352 h 2776418"/>
              <a:gd name="connsiteX57" fmla="*/ 1032372 w 3094526"/>
              <a:gd name="connsiteY57" fmla="*/ 1293274 h 2776418"/>
              <a:gd name="connsiteX58" fmla="*/ 1029305 w 3094526"/>
              <a:gd name="connsiteY58" fmla="*/ 1382910 h 2776418"/>
              <a:gd name="connsiteX59" fmla="*/ 1117905 w 3094526"/>
              <a:gd name="connsiteY59" fmla="*/ 1423506 h 2776418"/>
              <a:gd name="connsiteX60" fmla="*/ 1159099 w 3094526"/>
              <a:gd name="connsiteY60" fmla="*/ 1413387 h 2776418"/>
              <a:gd name="connsiteX61" fmla="*/ 1213279 w 3094526"/>
              <a:gd name="connsiteY61" fmla="*/ 1341160 h 2776418"/>
              <a:gd name="connsiteX62" fmla="*/ 1144717 w 3094526"/>
              <a:gd name="connsiteY62" fmla="*/ 1256862 h 2776418"/>
              <a:gd name="connsiteX63" fmla="*/ 1113012 w 3094526"/>
              <a:gd name="connsiteY63" fmla="*/ 1253352 h 2776418"/>
              <a:gd name="connsiteX64" fmla="*/ 1116032 w 3094526"/>
              <a:gd name="connsiteY64" fmla="*/ 1225349 h 2776418"/>
              <a:gd name="connsiteX65" fmla="*/ 1284150 w 3094526"/>
              <a:gd name="connsiteY65" fmla="*/ 1398487 h 2776418"/>
              <a:gd name="connsiteX66" fmla="*/ 1112805 w 3094526"/>
              <a:gd name="connsiteY66" fmla="*/ 1566406 h 2776418"/>
              <a:gd name="connsiteX67" fmla="*/ 943293 w 3094526"/>
              <a:gd name="connsiteY67" fmla="*/ 1398487 h 2776418"/>
              <a:gd name="connsiteX68" fmla="*/ 1116032 w 3094526"/>
              <a:gd name="connsiteY68" fmla="*/ 1225349 h 2776418"/>
              <a:gd name="connsiteX69" fmla="*/ 244528 w 3094526"/>
              <a:gd name="connsiteY69" fmla="*/ 888117 h 2776418"/>
              <a:gd name="connsiteX70" fmla="*/ 246919 w 3094526"/>
              <a:gd name="connsiteY70" fmla="*/ 900308 h 2776418"/>
              <a:gd name="connsiteX71" fmla="*/ 247078 w 3094526"/>
              <a:gd name="connsiteY71" fmla="*/ 942018 h 2776418"/>
              <a:gd name="connsiteX72" fmla="*/ 249906 w 3094526"/>
              <a:gd name="connsiteY72" fmla="*/ 954329 h 2776418"/>
              <a:gd name="connsiteX73" fmla="*/ 251062 w 3094526"/>
              <a:gd name="connsiteY73" fmla="*/ 960464 h 2776418"/>
              <a:gd name="connsiteX74" fmla="*/ 248950 w 3094526"/>
              <a:gd name="connsiteY74" fmla="*/ 1006557 h 2776418"/>
              <a:gd name="connsiteX75" fmla="*/ 264368 w 3094526"/>
              <a:gd name="connsiteY75" fmla="*/ 1148142 h 2776418"/>
              <a:gd name="connsiteX76" fmla="*/ 232457 w 3094526"/>
              <a:gd name="connsiteY76" fmla="*/ 1143720 h 2776418"/>
              <a:gd name="connsiteX77" fmla="*/ 240465 w 3094526"/>
              <a:gd name="connsiteY77" fmla="*/ 977156 h 2776418"/>
              <a:gd name="connsiteX78" fmla="*/ 237238 w 3094526"/>
              <a:gd name="connsiteY78" fmla="*/ 962655 h 2776418"/>
              <a:gd name="connsiteX79" fmla="*/ 236162 w 3094526"/>
              <a:gd name="connsiteY79" fmla="*/ 957595 h 2776418"/>
              <a:gd name="connsiteX80" fmla="*/ 241262 w 3094526"/>
              <a:gd name="connsiteY80" fmla="*/ 900786 h 2776418"/>
              <a:gd name="connsiteX81" fmla="*/ 244528 w 3094526"/>
              <a:gd name="connsiteY81" fmla="*/ 888117 h 2776418"/>
              <a:gd name="connsiteX82" fmla="*/ 647778 w 3094526"/>
              <a:gd name="connsiteY82" fmla="*/ 812185 h 2776418"/>
              <a:gd name="connsiteX83" fmla="*/ 651956 w 3094526"/>
              <a:gd name="connsiteY83" fmla="*/ 816249 h 2776418"/>
              <a:gd name="connsiteX84" fmla="*/ 686694 w 3094526"/>
              <a:gd name="connsiteY84" fmla="*/ 1004604 h 2776418"/>
              <a:gd name="connsiteX85" fmla="*/ 544352 w 3094526"/>
              <a:gd name="connsiteY85" fmla="*/ 1096831 h 2776418"/>
              <a:gd name="connsiteX86" fmla="*/ 403324 w 3094526"/>
              <a:gd name="connsiteY86" fmla="*/ 1024085 h 2776418"/>
              <a:gd name="connsiteX87" fmla="*/ 385516 w 3094526"/>
              <a:gd name="connsiteY87" fmla="*/ 986677 h 2776418"/>
              <a:gd name="connsiteX88" fmla="*/ 388345 w 3094526"/>
              <a:gd name="connsiteY88" fmla="*/ 979347 h 2776418"/>
              <a:gd name="connsiteX89" fmla="*/ 460054 w 3094526"/>
              <a:gd name="connsiteY89" fmla="*/ 952934 h 2776418"/>
              <a:gd name="connsiteX90" fmla="*/ 464380 w 3094526"/>
              <a:gd name="connsiteY90" fmla="*/ 950484 h 2776418"/>
              <a:gd name="connsiteX91" fmla="*/ 460094 w 3094526"/>
              <a:gd name="connsiteY91" fmla="*/ 952975 h 2776418"/>
              <a:gd name="connsiteX92" fmla="*/ 462763 w 3094526"/>
              <a:gd name="connsiteY92" fmla="*/ 959827 h 2776418"/>
              <a:gd name="connsiteX93" fmla="*/ 502682 w 3094526"/>
              <a:gd name="connsiteY93" fmla="*/ 1006358 h 2776418"/>
              <a:gd name="connsiteX94" fmla="*/ 601839 w 3094526"/>
              <a:gd name="connsiteY94" fmla="*/ 996478 h 2776418"/>
              <a:gd name="connsiteX95" fmla="*/ 599608 w 3094526"/>
              <a:gd name="connsiteY95" fmla="*/ 883297 h 2776418"/>
              <a:gd name="connsiteX96" fmla="*/ 585147 w 3094526"/>
              <a:gd name="connsiteY96" fmla="*/ 873696 h 2776418"/>
              <a:gd name="connsiteX97" fmla="*/ 549651 w 3094526"/>
              <a:gd name="connsiteY97" fmla="*/ 900906 h 2776418"/>
              <a:gd name="connsiteX98" fmla="*/ 531000 w 3094526"/>
              <a:gd name="connsiteY98" fmla="*/ 911750 h 2776418"/>
              <a:gd name="connsiteX99" fmla="*/ 585147 w 3094526"/>
              <a:gd name="connsiteY99" fmla="*/ 873695 h 2776418"/>
              <a:gd name="connsiteX100" fmla="*/ 641956 w 3094526"/>
              <a:gd name="connsiteY100" fmla="*/ 814695 h 2776418"/>
              <a:gd name="connsiteX101" fmla="*/ 647778 w 3094526"/>
              <a:gd name="connsiteY101" fmla="*/ 812185 h 2776418"/>
              <a:gd name="connsiteX102" fmla="*/ 591521 w 3094526"/>
              <a:gd name="connsiteY102" fmla="*/ 680679 h 2776418"/>
              <a:gd name="connsiteX103" fmla="*/ 641199 w 3094526"/>
              <a:gd name="connsiteY103" fmla="*/ 758483 h 2776418"/>
              <a:gd name="connsiteX104" fmla="*/ 638490 w 3094526"/>
              <a:gd name="connsiteY104" fmla="*/ 769917 h 2776418"/>
              <a:gd name="connsiteX105" fmla="*/ 463002 w 3094526"/>
              <a:gd name="connsiteY105" fmla="*/ 917877 h 2776418"/>
              <a:gd name="connsiteX106" fmla="*/ 348984 w 3094526"/>
              <a:gd name="connsiteY106" fmla="*/ 958671 h 2776418"/>
              <a:gd name="connsiteX107" fmla="*/ 333885 w 3094526"/>
              <a:gd name="connsiteY107" fmla="*/ 952616 h 2776418"/>
              <a:gd name="connsiteX108" fmla="*/ 290024 w 3094526"/>
              <a:gd name="connsiteY108" fmla="*/ 883496 h 2776418"/>
              <a:gd name="connsiteX109" fmla="*/ 384918 w 3094526"/>
              <a:gd name="connsiteY109" fmla="*/ 847761 h 2776418"/>
              <a:gd name="connsiteX110" fmla="*/ 459775 w 3094526"/>
              <a:gd name="connsiteY110" fmla="*/ 819954 h 2776418"/>
              <a:gd name="connsiteX111" fmla="*/ 480093 w 3094526"/>
              <a:gd name="connsiteY111" fmla="*/ 804098 h 2776418"/>
              <a:gd name="connsiteX112" fmla="*/ 591521 w 3094526"/>
              <a:gd name="connsiteY112" fmla="*/ 680679 h 2776418"/>
              <a:gd name="connsiteX113" fmla="*/ 2564040 w 3094526"/>
              <a:gd name="connsiteY113" fmla="*/ 670480 h 2776418"/>
              <a:gd name="connsiteX114" fmla="*/ 2557187 w 3094526"/>
              <a:gd name="connsiteY114" fmla="*/ 673189 h 2776418"/>
              <a:gd name="connsiteX115" fmla="*/ 2435680 w 3094526"/>
              <a:gd name="connsiteY115" fmla="*/ 731512 h 2776418"/>
              <a:gd name="connsiteX116" fmla="*/ 2274454 w 3094526"/>
              <a:gd name="connsiteY116" fmla="*/ 820312 h 2776418"/>
              <a:gd name="connsiteX117" fmla="*/ 2038651 w 3094526"/>
              <a:gd name="connsiteY117" fmla="*/ 977435 h 2776418"/>
              <a:gd name="connsiteX118" fmla="*/ 1903599 w 3094526"/>
              <a:gd name="connsiteY118" fmla="*/ 1083405 h 2776418"/>
              <a:gd name="connsiteX119" fmla="*/ 1805756 w 3094526"/>
              <a:gd name="connsiteY119" fmla="*/ 1169337 h 2776418"/>
              <a:gd name="connsiteX120" fmla="*/ 1669031 w 3094526"/>
              <a:gd name="connsiteY120" fmla="*/ 1303831 h 2776418"/>
              <a:gd name="connsiteX121" fmla="*/ 1541308 w 3094526"/>
              <a:gd name="connsiteY121" fmla="*/ 1449401 h 2776418"/>
              <a:gd name="connsiteX122" fmla="*/ 1433586 w 3094526"/>
              <a:gd name="connsiteY122" fmla="*/ 1594093 h 2776418"/>
              <a:gd name="connsiteX123" fmla="*/ 1346419 w 3094526"/>
              <a:gd name="connsiteY123" fmla="*/ 1735839 h 2776418"/>
              <a:gd name="connsiteX124" fmla="*/ 1241565 w 3094526"/>
              <a:gd name="connsiteY124" fmla="*/ 1965866 h 2776418"/>
              <a:gd name="connsiteX125" fmla="*/ 1194038 w 3094526"/>
              <a:gd name="connsiteY125" fmla="*/ 2143027 h 2776418"/>
              <a:gd name="connsiteX126" fmla="*/ 1180572 w 3094526"/>
              <a:gd name="connsiteY126" fmla="*/ 2258957 h 2776418"/>
              <a:gd name="connsiteX127" fmla="*/ 1187305 w 3094526"/>
              <a:gd name="connsiteY127" fmla="*/ 2268478 h 2776418"/>
              <a:gd name="connsiteX128" fmla="*/ 1195870 w 3094526"/>
              <a:gd name="connsiteY128" fmla="*/ 2259754 h 2776418"/>
              <a:gd name="connsiteX129" fmla="*/ 1219056 w 3094526"/>
              <a:gd name="connsiteY129" fmla="*/ 2127729 h 2776418"/>
              <a:gd name="connsiteX130" fmla="*/ 1306461 w 3094526"/>
              <a:gd name="connsiteY130" fmla="*/ 1885073 h 2776418"/>
              <a:gd name="connsiteX131" fmla="*/ 1436454 w 3094526"/>
              <a:gd name="connsiteY131" fmla="*/ 1655445 h 2776418"/>
              <a:gd name="connsiteX132" fmla="*/ 1569116 w 3094526"/>
              <a:gd name="connsiteY132" fmla="*/ 1476132 h 2776418"/>
              <a:gd name="connsiteX133" fmla="*/ 1687595 w 3094526"/>
              <a:gd name="connsiteY133" fmla="*/ 1341439 h 2776418"/>
              <a:gd name="connsiteX134" fmla="*/ 1919972 w 3094526"/>
              <a:gd name="connsiteY134" fmla="*/ 1123244 h 2776418"/>
              <a:gd name="connsiteX135" fmla="*/ 2037177 w 3094526"/>
              <a:gd name="connsiteY135" fmla="*/ 1029942 h 2776418"/>
              <a:gd name="connsiteX136" fmla="*/ 2240114 w 3094526"/>
              <a:gd name="connsiteY136" fmla="*/ 890667 h 2776418"/>
              <a:gd name="connsiteX137" fmla="*/ 2416438 w 3094526"/>
              <a:gd name="connsiteY137" fmla="*/ 788720 h 2776418"/>
              <a:gd name="connsiteX138" fmla="*/ 2556949 w 3094526"/>
              <a:gd name="connsiteY138" fmla="*/ 719561 h 2776418"/>
              <a:gd name="connsiteX139" fmla="*/ 2564199 w 3094526"/>
              <a:gd name="connsiteY139" fmla="*/ 710358 h 2776418"/>
              <a:gd name="connsiteX140" fmla="*/ 2564040 w 3094526"/>
              <a:gd name="connsiteY140" fmla="*/ 670480 h 2776418"/>
              <a:gd name="connsiteX141" fmla="*/ 2600810 w 3094526"/>
              <a:gd name="connsiteY141" fmla="*/ 601639 h 2776418"/>
              <a:gd name="connsiteX142" fmla="*/ 2608737 w 3094526"/>
              <a:gd name="connsiteY142" fmla="*/ 795333 h 2776418"/>
              <a:gd name="connsiteX143" fmla="*/ 2600491 w 3094526"/>
              <a:gd name="connsiteY143" fmla="*/ 809356 h 2776418"/>
              <a:gd name="connsiteX144" fmla="*/ 2085221 w 3094526"/>
              <a:gd name="connsiteY144" fmla="*/ 1113443 h 2776418"/>
              <a:gd name="connsiteX145" fmla="*/ 1496091 w 3094526"/>
              <a:gd name="connsiteY145" fmla="*/ 1703410 h 2776418"/>
              <a:gd name="connsiteX146" fmla="*/ 1269729 w 3094526"/>
              <a:gd name="connsiteY146" fmla="*/ 2135497 h 2776418"/>
              <a:gd name="connsiteX147" fmla="*/ 1228775 w 3094526"/>
              <a:gd name="connsiteY147" fmla="*/ 2296564 h 2776418"/>
              <a:gd name="connsiteX148" fmla="*/ 1220568 w 3094526"/>
              <a:gd name="connsiteY148" fmla="*/ 2304332 h 2776418"/>
              <a:gd name="connsiteX149" fmla="*/ 1138660 w 3094526"/>
              <a:gd name="connsiteY149" fmla="*/ 2311862 h 2776418"/>
              <a:gd name="connsiteX150" fmla="*/ 1132804 w 3094526"/>
              <a:gd name="connsiteY150" fmla="*/ 2303535 h 2776418"/>
              <a:gd name="connsiteX151" fmla="*/ 1148501 w 3094526"/>
              <a:gd name="connsiteY151" fmla="*/ 2157607 h 2776418"/>
              <a:gd name="connsiteX152" fmla="*/ 1317575 w 3094526"/>
              <a:gd name="connsiteY152" fmla="*/ 1718230 h 2776418"/>
              <a:gd name="connsiteX153" fmla="*/ 1739902 w 3094526"/>
              <a:gd name="connsiteY153" fmla="*/ 1185271 h 2776418"/>
              <a:gd name="connsiteX154" fmla="*/ 2600810 w 3094526"/>
              <a:gd name="connsiteY154" fmla="*/ 601639 h 2776418"/>
              <a:gd name="connsiteX155" fmla="*/ 668249 w 3094526"/>
              <a:gd name="connsiteY155" fmla="*/ 561124 h 2776418"/>
              <a:gd name="connsiteX156" fmla="*/ 630243 w 3094526"/>
              <a:gd name="connsiteY156" fmla="*/ 603273 h 2776418"/>
              <a:gd name="connsiteX157" fmla="*/ 467066 w 3094526"/>
              <a:gd name="connsiteY157" fmla="*/ 784776 h 2776418"/>
              <a:gd name="connsiteX158" fmla="*/ 425116 w 3094526"/>
              <a:gd name="connsiteY158" fmla="*/ 806568 h 2776418"/>
              <a:gd name="connsiteX159" fmla="*/ 249030 w 3094526"/>
              <a:gd name="connsiteY159" fmla="*/ 872859 h 2776418"/>
              <a:gd name="connsiteX160" fmla="*/ 240504 w 3094526"/>
              <a:gd name="connsiteY160" fmla="*/ 875050 h 2776418"/>
              <a:gd name="connsiteX161" fmla="*/ 273889 w 3094526"/>
              <a:gd name="connsiteY161" fmla="*/ 840271 h 2776418"/>
              <a:gd name="connsiteX162" fmla="*/ 353088 w 3094526"/>
              <a:gd name="connsiteY162" fmla="*/ 758284 h 2776418"/>
              <a:gd name="connsiteX163" fmla="*/ 366712 w 3094526"/>
              <a:gd name="connsiteY163" fmla="*/ 750475 h 2776418"/>
              <a:gd name="connsiteX164" fmla="*/ 405316 w 3094526"/>
              <a:gd name="connsiteY164" fmla="*/ 725218 h 2776418"/>
              <a:gd name="connsiteX165" fmla="*/ 406591 w 3094526"/>
              <a:gd name="connsiteY165" fmla="*/ 714621 h 2776418"/>
              <a:gd name="connsiteX166" fmla="*/ 398464 w 3094526"/>
              <a:gd name="connsiteY166" fmla="*/ 719282 h 2776418"/>
              <a:gd name="connsiteX167" fmla="*/ 365597 w 3094526"/>
              <a:gd name="connsiteY167" fmla="*/ 740277 h 2776418"/>
              <a:gd name="connsiteX168" fmla="*/ 348108 w 3094526"/>
              <a:gd name="connsiteY168" fmla="*/ 751671 h 2776418"/>
              <a:gd name="connsiteX169" fmla="*/ 231302 w 3094526"/>
              <a:gd name="connsiteY169" fmla="*/ 873258 h 2776418"/>
              <a:gd name="connsiteX170" fmla="*/ 205606 w 3094526"/>
              <a:gd name="connsiteY170" fmla="*/ 888954 h 2776418"/>
              <a:gd name="connsiteX171" fmla="*/ 127523 w 3094526"/>
              <a:gd name="connsiteY171" fmla="*/ 918394 h 2776418"/>
              <a:gd name="connsiteX172" fmla="*/ 215686 w 3094526"/>
              <a:gd name="connsiteY172" fmla="*/ 814615 h 2776418"/>
              <a:gd name="connsiteX173" fmla="*/ 338786 w 3094526"/>
              <a:gd name="connsiteY173" fmla="*/ 669165 h 2776418"/>
              <a:gd name="connsiteX174" fmla="*/ 355637 w 3094526"/>
              <a:gd name="connsiteY174" fmla="*/ 658090 h 2776418"/>
              <a:gd name="connsiteX175" fmla="*/ 659764 w 3094526"/>
              <a:gd name="connsiteY175" fmla="*/ 563434 h 2776418"/>
              <a:gd name="connsiteX176" fmla="*/ 668249 w 3094526"/>
              <a:gd name="connsiteY176" fmla="*/ 561124 h 2776418"/>
              <a:gd name="connsiteX177" fmla="*/ 1496608 w 3094526"/>
              <a:gd name="connsiteY177" fmla="*/ 535824 h 2776418"/>
              <a:gd name="connsiteX178" fmla="*/ 1560374 w 3094526"/>
              <a:gd name="connsiteY178" fmla="*/ 538045 h 2776418"/>
              <a:gd name="connsiteX179" fmla="*/ 1528042 w 3094526"/>
              <a:gd name="connsiteY179" fmla="*/ 538575 h 2776418"/>
              <a:gd name="connsiteX180" fmla="*/ 1768754 w 3094526"/>
              <a:gd name="connsiteY180" fmla="*/ 502441 h 2776418"/>
              <a:gd name="connsiteX181" fmla="*/ 1771254 w 3094526"/>
              <a:gd name="connsiteY181" fmla="*/ 507461 h 2776418"/>
              <a:gd name="connsiteX182" fmla="*/ 1730101 w 3094526"/>
              <a:gd name="connsiteY182" fmla="*/ 667133 h 2776418"/>
              <a:gd name="connsiteX183" fmla="*/ 1526766 w 3094526"/>
              <a:gd name="connsiteY183" fmla="*/ 736133 h 2776418"/>
              <a:gd name="connsiteX184" fmla="*/ 1376535 w 3094526"/>
              <a:gd name="connsiteY184" fmla="*/ 578891 h 2776418"/>
              <a:gd name="connsiteX185" fmla="*/ 1374503 w 3094526"/>
              <a:gd name="connsiteY185" fmla="*/ 517780 h 2776418"/>
              <a:gd name="connsiteX186" fmla="*/ 1381196 w 3094526"/>
              <a:gd name="connsiteY186" fmla="*/ 511525 h 2776418"/>
              <a:gd name="connsiteX187" fmla="*/ 1486546 w 3094526"/>
              <a:gd name="connsiteY187" fmla="*/ 534943 h 2776418"/>
              <a:gd name="connsiteX188" fmla="*/ 1472508 w 3094526"/>
              <a:gd name="connsiteY188" fmla="*/ 533714 h 2776418"/>
              <a:gd name="connsiteX189" fmla="*/ 1472149 w 3094526"/>
              <a:gd name="connsiteY189" fmla="*/ 538057 h 2776418"/>
              <a:gd name="connsiteX190" fmla="*/ 1532584 w 3094526"/>
              <a:gd name="connsiteY190" fmla="*/ 650600 h 2776418"/>
              <a:gd name="connsiteX191" fmla="*/ 1646482 w 3094526"/>
              <a:gd name="connsiteY191" fmla="*/ 638569 h 2776418"/>
              <a:gd name="connsiteX192" fmla="*/ 1692455 w 3094526"/>
              <a:gd name="connsiteY192" fmla="*/ 561123 h 2776418"/>
              <a:gd name="connsiteX193" fmla="*/ 1687754 w 3094526"/>
              <a:gd name="connsiteY193" fmla="*/ 524950 h 2776418"/>
              <a:gd name="connsiteX194" fmla="*/ 1669509 w 3094526"/>
              <a:gd name="connsiteY194" fmla="*/ 528296 h 2776418"/>
              <a:gd name="connsiteX195" fmla="*/ 1599074 w 3094526"/>
              <a:gd name="connsiteY195" fmla="*/ 537410 h 2776418"/>
              <a:gd name="connsiteX196" fmla="*/ 1598083 w 3094526"/>
              <a:gd name="connsiteY196" fmla="*/ 537426 h 2776418"/>
              <a:gd name="connsiteX197" fmla="*/ 1677108 w 3094526"/>
              <a:gd name="connsiteY197" fmla="*/ 526522 h 2776418"/>
              <a:gd name="connsiteX198" fmla="*/ 1763326 w 3094526"/>
              <a:gd name="connsiteY198" fmla="*/ 503039 h 2776418"/>
              <a:gd name="connsiteX199" fmla="*/ 1768754 w 3094526"/>
              <a:gd name="connsiteY199" fmla="*/ 502441 h 2776418"/>
              <a:gd name="connsiteX200" fmla="*/ 738644 w 3094526"/>
              <a:gd name="connsiteY200" fmla="*/ 435354 h 2776418"/>
              <a:gd name="connsiteX201" fmla="*/ 857880 w 3094526"/>
              <a:gd name="connsiteY201" fmla="*/ 625542 h 2776418"/>
              <a:gd name="connsiteX202" fmla="*/ 1013010 w 3094526"/>
              <a:gd name="connsiteY202" fmla="*/ 970423 h 2776418"/>
              <a:gd name="connsiteX203" fmla="*/ 1067788 w 3094526"/>
              <a:gd name="connsiteY203" fmla="*/ 1149378 h 2776418"/>
              <a:gd name="connsiteX204" fmla="*/ 1062011 w 3094526"/>
              <a:gd name="connsiteY204" fmla="*/ 1159815 h 2776418"/>
              <a:gd name="connsiteX205" fmla="*/ 873098 w 3094526"/>
              <a:gd name="connsiteY205" fmla="*/ 1356298 h 2776418"/>
              <a:gd name="connsiteX206" fmla="*/ 872500 w 3094526"/>
              <a:gd name="connsiteY206" fmla="*/ 1426255 h 2776418"/>
              <a:gd name="connsiteX207" fmla="*/ 872540 w 3094526"/>
              <a:gd name="connsiteY207" fmla="*/ 1432550 h 2776418"/>
              <a:gd name="connsiteX208" fmla="*/ 24142 w 3094526"/>
              <a:gd name="connsiteY208" fmla="*/ 1324587 h 2776418"/>
              <a:gd name="connsiteX209" fmla="*/ 287394 w 3094526"/>
              <a:gd name="connsiteY209" fmla="*/ 1241444 h 2776418"/>
              <a:gd name="connsiteX210" fmla="*/ 617575 w 3094526"/>
              <a:gd name="connsiteY210" fmla="*/ 1167783 h 2776418"/>
              <a:gd name="connsiteX211" fmla="*/ 840231 w 3094526"/>
              <a:gd name="connsiteY211" fmla="*/ 1138063 h 2776418"/>
              <a:gd name="connsiteX212" fmla="*/ 848318 w 3094526"/>
              <a:gd name="connsiteY212" fmla="*/ 1129578 h 2776418"/>
              <a:gd name="connsiteX213" fmla="*/ 845809 w 3094526"/>
              <a:gd name="connsiteY213" fmla="*/ 970464 h 2776418"/>
              <a:gd name="connsiteX214" fmla="*/ 738644 w 3094526"/>
              <a:gd name="connsiteY214" fmla="*/ 435354 h 2776418"/>
              <a:gd name="connsiteX215" fmla="*/ 2868085 w 3094526"/>
              <a:gd name="connsiteY215" fmla="*/ 378464 h 2776418"/>
              <a:gd name="connsiteX216" fmla="*/ 2923978 w 3094526"/>
              <a:gd name="connsiteY216" fmla="*/ 522997 h 2776418"/>
              <a:gd name="connsiteX217" fmla="*/ 2937483 w 3094526"/>
              <a:gd name="connsiteY217" fmla="*/ 531961 h 2776418"/>
              <a:gd name="connsiteX218" fmla="*/ 3094526 w 3094526"/>
              <a:gd name="connsiteY218" fmla="*/ 533236 h 2776418"/>
              <a:gd name="connsiteX219" fmla="*/ 2972024 w 3094526"/>
              <a:gd name="connsiteY219" fmla="*/ 633031 h 2776418"/>
              <a:gd name="connsiteX220" fmla="*/ 2967920 w 3094526"/>
              <a:gd name="connsiteY220" fmla="*/ 647652 h 2776418"/>
              <a:gd name="connsiteX221" fmla="*/ 3012778 w 3094526"/>
              <a:gd name="connsiteY221" fmla="*/ 789477 h 2776418"/>
              <a:gd name="connsiteX222" fmla="*/ 3013376 w 3094526"/>
              <a:gd name="connsiteY222" fmla="*/ 796488 h 2776418"/>
              <a:gd name="connsiteX223" fmla="*/ 2883104 w 3094526"/>
              <a:gd name="connsiteY223" fmla="*/ 712309 h 2776418"/>
              <a:gd name="connsiteX224" fmla="*/ 2867089 w 3094526"/>
              <a:gd name="connsiteY224" fmla="*/ 713146 h 2776418"/>
              <a:gd name="connsiteX225" fmla="*/ 2739327 w 3094526"/>
              <a:gd name="connsiteY225" fmla="*/ 804137 h 2776418"/>
              <a:gd name="connsiteX226" fmla="*/ 2778608 w 3094526"/>
              <a:gd name="connsiteY226" fmla="*/ 656934 h 2776418"/>
              <a:gd name="connsiteX227" fmla="*/ 2770919 w 3094526"/>
              <a:gd name="connsiteY227" fmla="*/ 634585 h 2776418"/>
              <a:gd name="connsiteX228" fmla="*/ 2647819 w 3094526"/>
              <a:gd name="connsiteY228" fmla="*/ 544152 h 2776418"/>
              <a:gd name="connsiteX229" fmla="*/ 2801196 w 3094526"/>
              <a:gd name="connsiteY229" fmla="*/ 535706 h 2776418"/>
              <a:gd name="connsiteX230" fmla="*/ 2818725 w 3094526"/>
              <a:gd name="connsiteY230" fmla="*/ 522599 h 2776418"/>
              <a:gd name="connsiteX231" fmla="*/ 2868085 w 3094526"/>
              <a:gd name="connsiteY231" fmla="*/ 378464 h 2776418"/>
              <a:gd name="connsiteX232" fmla="*/ 1027672 w 3094526"/>
              <a:gd name="connsiteY232" fmla="*/ 371094 h 2776418"/>
              <a:gd name="connsiteX233" fmla="*/ 1235230 w 3094526"/>
              <a:gd name="connsiteY233" fmla="*/ 746810 h 2776418"/>
              <a:gd name="connsiteX234" fmla="*/ 1375262 w 3094526"/>
              <a:gd name="connsiteY234" fmla="*/ 1114558 h 2776418"/>
              <a:gd name="connsiteX235" fmla="*/ 1385420 w 3094526"/>
              <a:gd name="connsiteY235" fmla="*/ 1118542 h 2776418"/>
              <a:gd name="connsiteX236" fmla="*/ 1923876 w 3094526"/>
              <a:gd name="connsiteY236" fmla="*/ 759638 h 2776418"/>
              <a:gd name="connsiteX237" fmla="*/ 1922442 w 3094526"/>
              <a:gd name="connsiteY237" fmla="*/ 757167 h 2776418"/>
              <a:gd name="connsiteX238" fmla="*/ 1418526 w 3094526"/>
              <a:gd name="connsiteY238" fmla="*/ 1006835 h 2776418"/>
              <a:gd name="connsiteX239" fmla="*/ 1027672 w 3094526"/>
              <a:gd name="connsiteY239" fmla="*/ 371094 h 2776418"/>
              <a:gd name="connsiteX240" fmla="*/ 1777822 w 3094526"/>
              <a:gd name="connsiteY240" fmla="*/ 358908 h 2776418"/>
              <a:gd name="connsiteX241" fmla="*/ 1779898 w 3094526"/>
              <a:gd name="connsiteY241" fmla="*/ 364999 h 2776418"/>
              <a:gd name="connsiteX242" fmla="*/ 1782568 w 3094526"/>
              <a:gd name="connsiteY242" fmla="*/ 454954 h 2776418"/>
              <a:gd name="connsiteX243" fmla="*/ 1774361 w 3094526"/>
              <a:gd name="connsiteY243" fmla="*/ 466906 h 2776418"/>
              <a:gd name="connsiteX244" fmla="*/ 1626242 w 3094526"/>
              <a:gd name="connsiteY244" fmla="*/ 504832 h 2776418"/>
              <a:gd name="connsiteX245" fmla="*/ 1472107 w 3094526"/>
              <a:gd name="connsiteY245" fmla="*/ 503039 h 2776418"/>
              <a:gd name="connsiteX246" fmla="*/ 1369603 w 3094526"/>
              <a:gd name="connsiteY246" fmla="*/ 475909 h 2776418"/>
              <a:gd name="connsiteX247" fmla="*/ 1361715 w 3094526"/>
              <a:gd name="connsiteY247" fmla="*/ 467184 h 2776418"/>
              <a:gd name="connsiteX248" fmla="*/ 1358010 w 3094526"/>
              <a:gd name="connsiteY248" fmla="*/ 360338 h 2776418"/>
              <a:gd name="connsiteX249" fmla="*/ 1556405 w 3094526"/>
              <a:gd name="connsiteY249" fmla="*/ 408462 h 2776418"/>
              <a:gd name="connsiteX250" fmla="*/ 1575647 w 3094526"/>
              <a:gd name="connsiteY250" fmla="*/ 407307 h 2776418"/>
              <a:gd name="connsiteX251" fmla="*/ 1771293 w 3094526"/>
              <a:gd name="connsiteY251" fmla="*/ 359302 h 2776418"/>
              <a:gd name="connsiteX252" fmla="*/ 1777822 w 3094526"/>
              <a:gd name="connsiteY252" fmla="*/ 358908 h 2776418"/>
              <a:gd name="connsiteX253" fmla="*/ 1846389 w 3094526"/>
              <a:gd name="connsiteY253" fmla="*/ 325519 h 2776418"/>
              <a:gd name="connsiteX254" fmla="*/ 1849895 w 3094526"/>
              <a:gd name="connsiteY254" fmla="*/ 333048 h 2776418"/>
              <a:gd name="connsiteX255" fmla="*/ 1850373 w 3094526"/>
              <a:gd name="connsiteY255" fmla="*/ 389022 h 2776418"/>
              <a:gd name="connsiteX256" fmla="*/ 1854755 w 3094526"/>
              <a:gd name="connsiteY256" fmla="*/ 402766 h 2776418"/>
              <a:gd name="connsiteX257" fmla="*/ 1855871 w 3094526"/>
              <a:gd name="connsiteY257" fmla="*/ 411809 h 2776418"/>
              <a:gd name="connsiteX258" fmla="*/ 1851529 w 3094526"/>
              <a:gd name="connsiteY258" fmla="*/ 450014 h 2776418"/>
              <a:gd name="connsiteX259" fmla="*/ 1863441 w 3094526"/>
              <a:gd name="connsiteY259" fmla="*/ 623032 h 2776418"/>
              <a:gd name="connsiteX260" fmla="*/ 1824598 w 3094526"/>
              <a:gd name="connsiteY260" fmla="*/ 628690 h 2776418"/>
              <a:gd name="connsiteX261" fmla="*/ 1839019 w 3094526"/>
              <a:gd name="connsiteY261" fmla="*/ 492323 h 2776418"/>
              <a:gd name="connsiteX262" fmla="*/ 1843242 w 3094526"/>
              <a:gd name="connsiteY262" fmla="*/ 427864 h 2776418"/>
              <a:gd name="connsiteX263" fmla="*/ 1840055 w 3094526"/>
              <a:gd name="connsiteY263" fmla="*/ 412088 h 2776418"/>
              <a:gd name="connsiteX264" fmla="*/ 1839218 w 3094526"/>
              <a:gd name="connsiteY264" fmla="*/ 406949 h 2776418"/>
              <a:gd name="connsiteX265" fmla="*/ 1843362 w 3094526"/>
              <a:gd name="connsiteY265" fmla="*/ 343367 h 2776418"/>
              <a:gd name="connsiteX266" fmla="*/ 1843481 w 3094526"/>
              <a:gd name="connsiteY266" fmla="*/ 333487 h 2776418"/>
              <a:gd name="connsiteX267" fmla="*/ 1846389 w 3094526"/>
              <a:gd name="connsiteY267" fmla="*/ 325519 h 2776418"/>
              <a:gd name="connsiteX268" fmla="*/ 1592499 w 3094526"/>
              <a:gd name="connsiteY268" fmla="*/ 184252 h 2776418"/>
              <a:gd name="connsiteX269" fmla="*/ 1956582 w 3094526"/>
              <a:gd name="connsiteY269" fmla="*/ 284486 h 2776418"/>
              <a:gd name="connsiteX270" fmla="*/ 1882602 w 3094526"/>
              <a:gd name="connsiteY270" fmla="*/ 303369 h 2776418"/>
              <a:gd name="connsiteX271" fmla="*/ 1797866 w 3094526"/>
              <a:gd name="connsiteY271" fmla="*/ 302930 h 2776418"/>
              <a:gd name="connsiteX272" fmla="*/ 1628553 w 3094526"/>
              <a:gd name="connsiteY272" fmla="*/ 267275 h 2776418"/>
              <a:gd name="connsiteX273" fmla="*/ 1622418 w 3094526"/>
              <a:gd name="connsiteY273" fmla="*/ 267195 h 2776418"/>
              <a:gd name="connsiteX274" fmla="*/ 1563218 w 3094526"/>
              <a:gd name="connsiteY274" fmla="*/ 269546 h 2776418"/>
              <a:gd name="connsiteX275" fmla="*/ 1556963 w 3094526"/>
              <a:gd name="connsiteY275" fmla="*/ 271578 h 2776418"/>
              <a:gd name="connsiteX276" fmla="*/ 1559393 w 3094526"/>
              <a:gd name="connsiteY276" fmla="*/ 278071 h 2776418"/>
              <a:gd name="connsiteX277" fmla="*/ 1580986 w 3094526"/>
              <a:gd name="connsiteY277" fmla="*/ 285043 h 2776418"/>
              <a:gd name="connsiteX278" fmla="*/ 1622737 w 3094526"/>
              <a:gd name="connsiteY278" fmla="*/ 278828 h 2776418"/>
              <a:gd name="connsiteX279" fmla="*/ 1631102 w 3094526"/>
              <a:gd name="connsiteY279" fmla="*/ 277713 h 2776418"/>
              <a:gd name="connsiteX280" fmla="*/ 1822924 w 3094526"/>
              <a:gd name="connsiteY280" fmla="*/ 317352 h 2776418"/>
              <a:gd name="connsiteX281" fmla="*/ 1571305 w 3094526"/>
              <a:gd name="connsiteY281" fmla="*/ 379380 h 2776418"/>
              <a:gd name="connsiteX282" fmla="*/ 1549872 w 3094526"/>
              <a:gd name="connsiteY282" fmla="*/ 379579 h 2776418"/>
              <a:gd name="connsiteX283" fmla="*/ 1216783 w 3094526"/>
              <a:gd name="connsiteY283" fmla="*/ 298747 h 2776418"/>
              <a:gd name="connsiteX284" fmla="*/ 1209413 w 3094526"/>
              <a:gd name="connsiteY284" fmla="*/ 295162 h 2776418"/>
              <a:gd name="connsiteX285" fmla="*/ 1569035 w 3094526"/>
              <a:gd name="connsiteY285" fmla="*/ 184571 h 2776418"/>
              <a:gd name="connsiteX286" fmla="*/ 1592499 w 3094526"/>
              <a:gd name="connsiteY286" fmla="*/ 184252 h 2776418"/>
              <a:gd name="connsiteX287" fmla="*/ 529770 w 3094526"/>
              <a:gd name="connsiteY287" fmla="*/ 0 h 2776418"/>
              <a:gd name="connsiteX288" fmla="*/ 1450276 w 3094526"/>
              <a:gd name="connsiteY288" fmla="*/ 916601 h 2776418"/>
              <a:gd name="connsiteX289" fmla="*/ 2419584 w 3094526"/>
              <a:gd name="connsiteY289" fmla="*/ 545507 h 2776418"/>
              <a:gd name="connsiteX290" fmla="*/ 1355699 w 3094526"/>
              <a:gd name="connsiteY290" fmla="*/ 1444142 h 2776418"/>
              <a:gd name="connsiteX291" fmla="*/ 1336259 w 3094526"/>
              <a:gd name="connsiteY291" fmla="*/ 1295863 h 2776418"/>
              <a:gd name="connsiteX292" fmla="*/ 1195749 w 3094526"/>
              <a:gd name="connsiteY292" fmla="*/ 1168301 h 2776418"/>
              <a:gd name="connsiteX293" fmla="*/ 1180610 w 3094526"/>
              <a:gd name="connsiteY293" fmla="*/ 1150573 h 2776418"/>
              <a:gd name="connsiteX294" fmla="*/ 1112407 w 3094526"/>
              <a:gd name="connsiteY294" fmla="*/ 873218 h 2776418"/>
              <a:gd name="connsiteX295" fmla="*/ 859632 w 3094526"/>
              <a:gd name="connsiteY295" fmla="*/ 367469 h 2776418"/>
              <a:gd name="connsiteX296" fmla="*/ 585145 w 3094526"/>
              <a:gd name="connsiteY296" fmla="*/ 52148 h 2776418"/>
              <a:gd name="connsiteX297" fmla="*/ 529770 w 3094526"/>
              <a:gd name="connsiteY297" fmla="*/ 0 h 2776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</a:cxnLst>
            <a:rect l="l" t="t" r="r" b="b"/>
            <a:pathLst>
              <a:path w="3094526" h="2776418">
                <a:moveTo>
                  <a:pt x="1649550" y="1651302"/>
                </a:moveTo>
                <a:cubicBezTo>
                  <a:pt x="1677157" y="1701738"/>
                  <a:pt x="1704048" y="1750540"/>
                  <a:pt x="1730541" y="1799581"/>
                </a:cubicBezTo>
                <a:cubicBezTo>
                  <a:pt x="1735680" y="1809142"/>
                  <a:pt x="1746038" y="1818703"/>
                  <a:pt x="1744125" y="1828504"/>
                </a:cubicBezTo>
                <a:cubicBezTo>
                  <a:pt x="1742253" y="1838065"/>
                  <a:pt x="1731895" y="1845992"/>
                  <a:pt x="1725083" y="1854518"/>
                </a:cubicBezTo>
                <a:cubicBezTo>
                  <a:pt x="1587441" y="2026301"/>
                  <a:pt x="1464779" y="2208124"/>
                  <a:pt x="1358131" y="2400742"/>
                </a:cubicBezTo>
                <a:cubicBezTo>
                  <a:pt x="1291083" y="2521811"/>
                  <a:pt x="1230608" y="2646027"/>
                  <a:pt x="1177185" y="2773709"/>
                </a:cubicBezTo>
                <a:cubicBezTo>
                  <a:pt x="1176826" y="2774705"/>
                  <a:pt x="1176070" y="2775542"/>
                  <a:pt x="1175432" y="2776418"/>
                </a:cubicBezTo>
                <a:lnTo>
                  <a:pt x="1204118" y="2663120"/>
                </a:lnTo>
                <a:lnTo>
                  <a:pt x="1205949" y="2663636"/>
                </a:lnTo>
                <a:cubicBezTo>
                  <a:pt x="1214355" y="2640450"/>
                  <a:pt x="1223199" y="2617424"/>
                  <a:pt x="1231007" y="2594039"/>
                </a:cubicBezTo>
                <a:cubicBezTo>
                  <a:pt x="1245747" y="2549818"/>
                  <a:pt x="1263236" y="2506633"/>
                  <a:pt x="1280924" y="2463607"/>
                </a:cubicBezTo>
                <a:cubicBezTo>
                  <a:pt x="1303274" y="2409308"/>
                  <a:pt x="1327257" y="2355725"/>
                  <a:pt x="1353231" y="2303059"/>
                </a:cubicBezTo>
                <a:cubicBezTo>
                  <a:pt x="1370800" y="2267523"/>
                  <a:pt x="1388528" y="2232027"/>
                  <a:pt x="1406853" y="2196890"/>
                </a:cubicBezTo>
                <a:cubicBezTo>
                  <a:pt x="1430398" y="2151713"/>
                  <a:pt x="1455377" y="2107293"/>
                  <a:pt x="1481710" y="2063670"/>
                </a:cubicBezTo>
                <a:cubicBezTo>
                  <a:pt x="1503541" y="2027457"/>
                  <a:pt x="1525532" y="1991323"/>
                  <a:pt x="1549356" y="1956385"/>
                </a:cubicBezTo>
                <a:cubicBezTo>
                  <a:pt x="1568638" y="1928099"/>
                  <a:pt x="1586405" y="1898779"/>
                  <a:pt x="1606165" y="1870852"/>
                </a:cubicBezTo>
                <a:cubicBezTo>
                  <a:pt x="1629072" y="1838463"/>
                  <a:pt x="1653254" y="1807031"/>
                  <a:pt x="1677157" y="1775359"/>
                </a:cubicBezTo>
                <a:cubicBezTo>
                  <a:pt x="1680105" y="1771415"/>
                  <a:pt x="1681778" y="1768387"/>
                  <a:pt x="1679109" y="1763686"/>
                </a:cubicBezTo>
                <a:cubicBezTo>
                  <a:pt x="1673771" y="1754205"/>
                  <a:pt x="1668711" y="1744524"/>
                  <a:pt x="1663612" y="1734883"/>
                </a:cubicBezTo>
                <a:cubicBezTo>
                  <a:pt x="1661959" y="1731756"/>
                  <a:pt x="1660365" y="1729973"/>
                  <a:pt x="1658632" y="1729784"/>
                </a:cubicBezTo>
                <a:cubicBezTo>
                  <a:pt x="1656899" y="1729595"/>
                  <a:pt x="1655027" y="1730999"/>
                  <a:pt x="1652816" y="1734246"/>
                </a:cubicBezTo>
                <a:cubicBezTo>
                  <a:pt x="1628873" y="1769463"/>
                  <a:pt x="1604213" y="1804202"/>
                  <a:pt x="1580668" y="1839698"/>
                </a:cubicBezTo>
                <a:cubicBezTo>
                  <a:pt x="1549674" y="1886429"/>
                  <a:pt x="1520552" y="1934434"/>
                  <a:pt x="1492665" y="1983077"/>
                </a:cubicBezTo>
                <a:cubicBezTo>
                  <a:pt x="1467328" y="2027298"/>
                  <a:pt x="1443106" y="2072156"/>
                  <a:pt x="1419880" y="2117532"/>
                </a:cubicBezTo>
                <a:cubicBezTo>
                  <a:pt x="1391038" y="2173902"/>
                  <a:pt x="1363788" y="2231110"/>
                  <a:pt x="1338890" y="2289434"/>
                </a:cubicBezTo>
                <a:cubicBezTo>
                  <a:pt x="1319289" y="2335368"/>
                  <a:pt x="1300206" y="2381421"/>
                  <a:pt x="1282638" y="2428192"/>
                </a:cubicBezTo>
                <a:cubicBezTo>
                  <a:pt x="1260328" y="2487551"/>
                  <a:pt x="1239333" y="2547348"/>
                  <a:pt x="1220649" y="2607942"/>
                </a:cubicBezTo>
                <a:lnTo>
                  <a:pt x="1204132" y="2663065"/>
                </a:lnTo>
                <a:lnTo>
                  <a:pt x="1251110" y="2477526"/>
                </a:lnTo>
                <a:cubicBezTo>
                  <a:pt x="1340931" y="2184505"/>
                  <a:pt x="1473324" y="1909097"/>
                  <a:pt x="1649550" y="1651302"/>
                </a:cubicBezTo>
                <a:close/>
                <a:moveTo>
                  <a:pt x="476748" y="1459891"/>
                </a:moveTo>
                <a:cubicBezTo>
                  <a:pt x="531120" y="1462074"/>
                  <a:pt x="585385" y="1468424"/>
                  <a:pt x="638968" y="1479001"/>
                </a:cubicBezTo>
                <a:cubicBezTo>
                  <a:pt x="826089" y="1515971"/>
                  <a:pt x="998748" y="1603894"/>
                  <a:pt x="1141330" y="1730181"/>
                </a:cubicBezTo>
                <a:cubicBezTo>
                  <a:pt x="1147505" y="1735639"/>
                  <a:pt x="1147783" y="1739225"/>
                  <a:pt x="1143561" y="1746316"/>
                </a:cubicBezTo>
                <a:cubicBezTo>
                  <a:pt x="1116590" y="1791812"/>
                  <a:pt x="1066553" y="1890412"/>
                  <a:pt x="1064920" y="1893479"/>
                </a:cubicBezTo>
                <a:cubicBezTo>
                  <a:pt x="972136" y="1746476"/>
                  <a:pt x="844056" y="1647875"/>
                  <a:pt x="674185" y="1600348"/>
                </a:cubicBezTo>
                <a:cubicBezTo>
                  <a:pt x="886763" y="1779422"/>
                  <a:pt x="1011735" y="2003234"/>
                  <a:pt x="1044124" y="2277441"/>
                </a:cubicBezTo>
                <a:cubicBezTo>
                  <a:pt x="968630" y="2055342"/>
                  <a:pt x="837044" y="1874596"/>
                  <a:pt x="644306" y="1740380"/>
                </a:cubicBezTo>
                <a:cubicBezTo>
                  <a:pt x="451250" y="1605925"/>
                  <a:pt x="235684" y="1545291"/>
                  <a:pt x="0" y="1551068"/>
                </a:cubicBezTo>
                <a:cubicBezTo>
                  <a:pt x="149543" y="1484289"/>
                  <a:pt x="313630" y="1453342"/>
                  <a:pt x="476748" y="1459891"/>
                </a:cubicBezTo>
                <a:close/>
                <a:moveTo>
                  <a:pt x="1899216" y="1397133"/>
                </a:moveTo>
                <a:cubicBezTo>
                  <a:pt x="1907423" y="1418127"/>
                  <a:pt x="1936585" y="1491629"/>
                  <a:pt x="1942082" y="1507844"/>
                </a:cubicBezTo>
                <a:cubicBezTo>
                  <a:pt x="1944393" y="1514696"/>
                  <a:pt x="1947739" y="1516648"/>
                  <a:pt x="1954632" y="1516648"/>
                </a:cubicBezTo>
                <a:cubicBezTo>
                  <a:pt x="1988653" y="1516568"/>
                  <a:pt x="2067374" y="1517246"/>
                  <a:pt x="2075939" y="1517246"/>
                </a:cubicBezTo>
                <a:cubicBezTo>
                  <a:pt x="2059406" y="1530910"/>
                  <a:pt x="2000366" y="1580110"/>
                  <a:pt x="1984311" y="1592102"/>
                </a:cubicBezTo>
                <a:cubicBezTo>
                  <a:pt x="1976981" y="1597560"/>
                  <a:pt x="1975108" y="1602260"/>
                  <a:pt x="1978056" y="1611065"/>
                </a:cubicBezTo>
                <a:cubicBezTo>
                  <a:pt x="1989530" y="1645286"/>
                  <a:pt x="2013273" y="1718868"/>
                  <a:pt x="2011799" y="1722653"/>
                </a:cubicBezTo>
                <a:cubicBezTo>
                  <a:pt x="1991641" y="1709665"/>
                  <a:pt x="1925430" y="1667516"/>
                  <a:pt x="1912482" y="1658632"/>
                </a:cubicBezTo>
                <a:cubicBezTo>
                  <a:pt x="1906945" y="1654848"/>
                  <a:pt x="1903280" y="1654250"/>
                  <a:pt x="1897344" y="1658632"/>
                </a:cubicBezTo>
                <a:cubicBezTo>
                  <a:pt x="1867385" y="1680703"/>
                  <a:pt x="1802528" y="1726198"/>
                  <a:pt x="1798704" y="1728549"/>
                </a:cubicBezTo>
                <a:cubicBezTo>
                  <a:pt x="1806631" y="1698630"/>
                  <a:pt x="1825555" y="1623813"/>
                  <a:pt x="1828781" y="1614929"/>
                </a:cubicBezTo>
                <a:cubicBezTo>
                  <a:pt x="1831889" y="1606364"/>
                  <a:pt x="1829857" y="1601464"/>
                  <a:pt x="1822408" y="1596165"/>
                </a:cubicBezTo>
                <a:cubicBezTo>
                  <a:pt x="1793007" y="1575210"/>
                  <a:pt x="1730780" y="1529396"/>
                  <a:pt x="1729823" y="1525691"/>
                </a:cubicBezTo>
                <a:cubicBezTo>
                  <a:pt x="1750340" y="1524456"/>
                  <a:pt x="1828184" y="1519954"/>
                  <a:pt x="1846789" y="1519476"/>
                </a:cubicBezTo>
                <a:cubicBezTo>
                  <a:pt x="1853880" y="1519317"/>
                  <a:pt x="1857585" y="1517604"/>
                  <a:pt x="1859975" y="1509995"/>
                </a:cubicBezTo>
                <a:cubicBezTo>
                  <a:pt x="1871209" y="1474539"/>
                  <a:pt x="1895551" y="1398965"/>
                  <a:pt x="1899216" y="1397133"/>
                </a:cubicBezTo>
                <a:close/>
                <a:moveTo>
                  <a:pt x="1113012" y="1253352"/>
                </a:moveTo>
                <a:cubicBezTo>
                  <a:pt x="1082345" y="1253976"/>
                  <a:pt x="1054961" y="1267070"/>
                  <a:pt x="1032372" y="1293274"/>
                </a:cubicBezTo>
                <a:cubicBezTo>
                  <a:pt x="1011975" y="1316938"/>
                  <a:pt x="1010621" y="1357693"/>
                  <a:pt x="1029305" y="1382910"/>
                </a:cubicBezTo>
                <a:cubicBezTo>
                  <a:pt x="1050061" y="1410917"/>
                  <a:pt x="1078306" y="1422948"/>
                  <a:pt x="1117905" y="1423506"/>
                </a:cubicBezTo>
                <a:cubicBezTo>
                  <a:pt x="1129299" y="1426135"/>
                  <a:pt x="1144598" y="1419761"/>
                  <a:pt x="1159099" y="1413387"/>
                </a:cubicBezTo>
                <a:cubicBezTo>
                  <a:pt x="1189097" y="1400240"/>
                  <a:pt x="1212163" y="1373230"/>
                  <a:pt x="1213279" y="1341160"/>
                </a:cubicBezTo>
                <a:cubicBezTo>
                  <a:pt x="1214872" y="1296143"/>
                  <a:pt x="1184316" y="1266065"/>
                  <a:pt x="1144717" y="1256862"/>
                </a:cubicBezTo>
                <a:cubicBezTo>
                  <a:pt x="1133821" y="1254322"/>
                  <a:pt x="1123234" y="1253144"/>
                  <a:pt x="1113012" y="1253352"/>
                </a:cubicBezTo>
                <a:close/>
                <a:moveTo>
                  <a:pt x="1116032" y="1225349"/>
                </a:moveTo>
                <a:cubicBezTo>
                  <a:pt x="1207701" y="1225549"/>
                  <a:pt x="1284429" y="1304588"/>
                  <a:pt x="1284150" y="1398487"/>
                </a:cubicBezTo>
                <a:cubicBezTo>
                  <a:pt x="1283872" y="1493024"/>
                  <a:pt x="1208497" y="1566964"/>
                  <a:pt x="1112805" y="1566406"/>
                </a:cubicBezTo>
                <a:cubicBezTo>
                  <a:pt x="1018508" y="1565889"/>
                  <a:pt x="942935" y="1490992"/>
                  <a:pt x="943293" y="1398487"/>
                </a:cubicBezTo>
                <a:cubicBezTo>
                  <a:pt x="943652" y="1302556"/>
                  <a:pt x="1020898" y="1225150"/>
                  <a:pt x="1116032" y="1225349"/>
                </a:cubicBezTo>
                <a:close/>
                <a:moveTo>
                  <a:pt x="244528" y="888117"/>
                </a:moveTo>
                <a:cubicBezTo>
                  <a:pt x="249269" y="887958"/>
                  <a:pt x="246799" y="896005"/>
                  <a:pt x="246919" y="900308"/>
                </a:cubicBezTo>
                <a:cubicBezTo>
                  <a:pt x="247277" y="914211"/>
                  <a:pt x="246958" y="928115"/>
                  <a:pt x="247078" y="942018"/>
                </a:cubicBezTo>
                <a:cubicBezTo>
                  <a:pt x="247118" y="946241"/>
                  <a:pt x="245963" y="950783"/>
                  <a:pt x="249906" y="954329"/>
                </a:cubicBezTo>
                <a:cubicBezTo>
                  <a:pt x="251620" y="955882"/>
                  <a:pt x="252018" y="958472"/>
                  <a:pt x="251062" y="960464"/>
                </a:cubicBezTo>
                <a:cubicBezTo>
                  <a:pt x="244090" y="975563"/>
                  <a:pt x="247476" y="991099"/>
                  <a:pt x="248950" y="1006557"/>
                </a:cubicBezTo>
                <a:cubicBezTo>
                  <a:pt x="251142" y="1029782"/>
                  <a:pt x="266160" y="1143362"/>
                  <a:pt x="264368" y="1148142"/>
                </a:cubicBezTo>
                <a:cubicBezTo>
                  <a:pt x="254129" y="1144398"/>
                  <a:pt x="243971" y="1139657"/>
                  <a:pt x="232457" y="1143720"/>
                </a:cubicBezTo>
                <a:cubicBezTo>
                  <a:pt x="230346" y="1130773"/>
                  <a:pt x="237796" y="1020102"/>
                  <a:pt x="240465" y="977156"/>
                </a:cubicBezTo>
                <a:cubicBezTo>
                  <a:pt x="240783" y="972176"/>
                  <a:pt x="241301" y="966918"/>
                  <a:pt x="237238" y="962655"/>
                </a:cubicBezTo>
                <a:cubicBezTo>
                  <a:pt x="236202" y="961579"/>
                  <a:pt x="235525" y="958791"/>
                  <a:pt x="236162" y="957595"/>
                </a:cubicBezTo>
                <a:cubicBezTo>
                  <a:pt x="246042" y="939310"/>
                  <a:pt x="238751" y="919629"/>
                  <a:pt x="241262" y="900786"/>
                </a:cubicBezTo>
                <a:cubicBezTo>
                  <a:pt x="241859" y="896284"/>
                  <a:pt x="238274" y="888357"/>
                  <a:pt x="244528" y="888117"/>
                </a:cubicBezTo>
                <a:close/>
                <a:moveTo>
                  <a:pt x="647778" y="812185"/>
                </a:moveTo>
                <a:cubicBezTo>
                  <a:pt x="649297" y="813031"/>
                  <a:pt x="650542" y="814974"/>
                  <a:pt x="651956" y="816249"/>
                </a:cubicBezTo>
                <a:cubicBezTo>
                  <a:pt x="704024" y="863815"/>
                  <a:pt x="718924" y="939668"/>
                  <a:pt x="686694" y="1004604"/>
                </a:cubicBezTo>
                <a:cubicBezTo>
                  <a:pt x="657812" y="1062848"/>
                  <a:pt x="608492" y="1093604"/>
                  <a:pt x="544352" y="1096831"/>
                </a:cubicBezTo>
                <a:cubicBezTo>
                  <a:pt x="484475" y="1099818"/>
                  <a:pt x="436947" y="1074202"/>
                  <a:pt x="403324" y="1024085"/>
                </a:cubicBezTo>
                <a:cubicBezTo>
                  <a:pt x="395556" y="1012532"/>
                  <a:pt x="389938" y="999903"/>
                  <a:pt x="385516" y="986677"/>
                </a:cubicBezTo>
                <a:cubicBezTo>
                  <a:pt x="384440" y="983450"/>
                  <a:pt x="383245" y="980741"/>
                  <a:pt x="388345" y="979347"/>
                </a:cubicBezTo>
                <a:cubicBezTo>
                  <a:pt x="413005" y="972694"/>
                  <a:pt x="436350" y="962296"/>
                  <a:pt x="460054" y="952934"/>
                </a:cubicBezTo>
                <a:lnTo>
                  <a:pt x="464380" y="950484"/>
                </a:lnTo>
                <a:lnTo>
                  <a:pt x="460094" y="952975"/>
                </a:lnTo>
                <a:cubicBezTo>
                  <a:pt x="462683" y="954569"/>
                  <a:pt x="462206" y="957397"/>
                  <a:pt x="462763" y="959827"/>
                </a:cubicBezTo>
                <a:cubicBezTo>
                  <a:pt x="467862" y="982376"/>
                  <a:pt x="483360" y="997992"/>
                  <a:pt x="502682" y="1006358"/>
                </a:cubicBezTo>
                <a:cubicBezTo>
                  <a:pt x="536544" y="1021058"/>
                  <a:pt x="570725" y="1019824"/>
                  <a:pt x="601839" y="996478"/>
                </a:cubicBezTo>
                <a:cubicBezTo>
                  <a:pt x="643789" y="965006"/>
                  <a:pt x="640283" y="907997"/>
                  <a:pt x="599608" y="883297"/>
                </a:cubicBezTo>
                <a:cubicBezTo>
                  <a:pt x="594668" y="880310"/>
                  <a:pt x="589968" y="876923"/>
                  <a:pt x="585147" y="873696"/>
                </a:cubicBezTo>
                <a:cubicBezTo>
                  <a:pt x="573315" y="882779"/>
                  <a:pt x="561642" y="892062"/>
                  <a:pt x="549651" y="900906"/>
                </a:cubicBezTo>
                <a:lnTo>
                  <a:pt x="531000" y="911750"/>
                </a:lnTo>
                <a:lnTo>
                  <a:pt x="585147" y="873695"/>
                </a:lnTo>
                <a:cubicBezTo>
                  <a:pt x="605106" y="855011"/>
                  <a:pt x="624746" y="835968"/>
                  <a:pt x="641956" y="814695"/>
                </a:cubicBezTo>
                <a:cubicBezTo>
                  <a:pt x="644466" y="811587"/>
                  <a:pt x="646259" y="811338"/>
                  <a:pt x="647778" y="812185"/>
                </a:cubicBezTo>
                <a:close/>
                <a:moveTo>
                  <a:pt x="591521" y="680679"/>
                </a:moveTo>
                <a:cubicBezTo>
                  <a:pt x="608253" y="706972"/>
                  <a:pt x="624586" y="732827"/>
                  <a:pt x="641199" y="758483"/>
                </a:cubicBezTo>
                <a:cubicBezTo>
                  <a:pt x="644625" y="763782"/>
                  <a:pt x="640920" y="766491"/>
                  <a:pt x="638490" y="769917"/>
                </a:cubicBezTo>
                <a:cubicBezTo>
                  <a:pt x="593034" y="834694"/>
                  <a:pt x="533635" y="882978"/>
                  <a:pt x="463002" y="917877"/>
                </a:cubicBezTo>
                <a:cubicBezTo>
                  <a:pt x="426590" y="935844"/>
                  <a:pt x="388942" y="950345"/>
                  <a:pt x="348984" y="958671"/>
                </a:cubicBezTo>
                <a:cubicBezTo>
                  <a:pt x="341893" y="960145"/>
                  <a:pt x="337909" y="959229"/>
                  <a:pt x="333885" y="952616"/>
                </a:cubicBezTo>
                <a:cubicBezTo>
                  <a:pt x="319862" y="929629"/>
                  <a:pt x="305082" y="907120"/>
                  <a:pt x="290024" y="883496"/>
                </a:cubicBezTo>
                <a:cubicBezTo>
                  <a:pt x="322253" y="871345"/>
                  <a:pt x="353566" y="859553"/>
                  <a:pt x="384918" y="847761"/>
                </a:cubicBezTo>
                <a:cubicBezTo>
                  <a:pt x="409858" y="838399"/>
                  <a:pt x="434677" y="828719"/>
                  <a:pt x="459775" y="819954"/>
                </a:cubicBezTo>
                <a:cubicBezTo>
                  <a:pt x="468699" y="816847"/>
                  <a:pt x="474236" y="810592"/>
                  <a:pt x="480093" y="804098"/>
                </a:cubicBezTo>
                <a:cubicBezTo>
                  <a:pt x="516943" y="763184"/>
                  <a:pt x="553873" y="722350"/>
                  <a:pt x="591521" y="680679"/>
                </a:cubicBezTo>
                <a:close/>
                <a:moveTo>
                  <a:pt x="2564040" y="670480"/>
                </a:moveTo>
                <a:cubicBezTo>
                  <a:pt x="2560533" y="671874"/>
                  <a:pt x="2558860" y="672472"/>
                  <a:pt x="2557187" y="673189"/>
                </a:cubicBezTo>
                <a:cubicBezTo>
                  <a:pt x="2516034" y="691315"/>
                  <a:pt x="2475837" y="711394"/>
                  <a:pt x="2435680" y="731512"/>
                </a:cubicBezTo>
                <a:cubicBezTo>
                  <a:pt x="2380743" y="759000"/>
                  <a:pt x="2327081" y="788720"/>
                  <a:pt x="2274454" y="820312"/>
                </a:cubicBezTo>
                <a:cubicBezTo>
                  <a:pt x="2193423" y="868995"/>
                  <a:pt x="2114703" y="921263"/>
                  <a:pt x="2038651" y="977435"/>
                </a:cubicBezTo>
                <a:cubicBezTo>
                  <a:pt x="1992598" y="1011457"/>
                  <a:pt x="1947501" y="1046674"/>
                  <a:pt x="1903599" y="1083405"/>
                </a:cubicBezTo>
                <a:cubicBezTo>
                  <a:pt x="1870334" y="1111252"/>
                  <a:pt x="1837786" y="1139975"/>
                  <a:pt x="1805756" y="1169337"/>
                </a:cubicBezTo>
                <a:cubicBezTo>
                  <a:pt x="1758587" y="1212601"/>
                  <a:pt x="1713131" y="1257459"/>
                  <a:pt x="1669031" y="1303831"/>
                </a:cubicBezTo>
                <a:cubicBezTo>
                  <a:pt x="1624491" y="1350681"/>
                  <a:pt x="1582302" y="1399483"/>
                  <a:pt x="1541308" y="1449401"/>
                </a:cubicBezTo>
                <a:cubicBezTo>
                  <a:pt x="1503103" y="1495972"/>
                  <a:pt x="1467329" y="1544335"/>
                  <a:pt x="1433586" y="1594093"/>
                </a:cubicBezTo>
                <a:cubicBezTo>
                  <a:pt x="1402432" y="1639947"/>
                  <a:pt x="1373270" y="1687156"/>
                  <a:pt x="1346419" y="1735839"/>
                </a:cubicBezTo>
                <a:cubicBezTo>
                  <a:pt x="1305585" y="1809898"/>
                  <a:pt x="1269890" y="1886149"/>
                  <a:pt x="1241565" y="1965866"/>
                </a:cubicBezTo>
                <a:cubicBezTo>
                  <a:pt x="1221008" y="2023671"/>
                  <a:pt x="1205072" y="2082672"/>
                  <a:pt x="1194038" y="2143027"/>
                </a:cubicBezTo>
                <a:cubicBezTo>
                  <a:pt x="1187026" y="2181392"/>
                  <a:pt x="1183400" y="2220114"/>
                  <a:pt x="1180572" y="2258957"/>
                </a:cubicBezTo>
                <a:cubicBezTo>
                  <a:pt x="1180214" y="2263777"/>
                  <a:pt x="1179695" y="2268717"/>
                  <a:pt x="1187305" y="2268478"/>
                </a:cubicBezTo>
                <a:cubicBezTo>
                  <a:pt x="1193440" y="2268319"/>
                  <a:pt x="1195392" y="2265570"/>
                  <a:pt x="1195870" y="2259754"/>
                </a:cubicBezTo>
                <a:cubicBezTo>
                  <a:pt x="1199495" y="2215055"/>
                  <a:pt x="1208419" y="2171193"/>
                  <a:pt x="1219056" y="2127729"/>
                </a:cubicBezTo>
                <a:cubicBezTo>
                  <a:pt x="1239652" y="2043750"/>
                  <a:pt x="1269651" y="1963117"/>
                  <a:pt x="1306461" y="1885073"/>
                </a:cubicBezTo>
                <a:cubicBezTo>
                  <a:pt x="1344069" y="1805317"/>
                  <a:pt x="1387373" y="1728707"/>
                  <a:pt x="1436454" y="1655445"/>
                </a:cubicBezTo>
                <a:cubicBezTo>
                  <a:pt x="1477886" y="1593616"/>
                  <a:pt x="1522027" y="1533818"/>
                  <a:pt x="1569116" y="1476132"/>
                </a:cubicBezTo>
                <a:cubicBezTo>
                  <a:pt x="1607002" y="1429760"/>
                  <a:pt x="1646203" y="1384544"/>
                  <a:pt x="1687595" y="1341439"/>
                </a:cubicBezTo>
                <a:cubicBezTo>
                  <a:pt x="1761256" y="1264750"/>
                  <a:pt x="1837586" y="1190809"/>
                  <a:pt x="1919972" y="1123244"/>
                </a:cubicBezTo>
                <a:cubicBezTo>
                  <a:pt x="1958616" y="1091532"/>
                  <a:pt x="1997339" y="1060060"/>
                  <a:pt x="2037177" y="1029942"/>
                </a:cubicBezTo>
                <a:cubicBezTo>
                  <a:pt x="2102671" y="980383"/>
                  <a:pt x="2170556" y="934330"/>
                  <a:pt x="2240114" y="890667"/>
                </a:cubicBezTo>
                <a:cubicBezTo>
                  <a:pt x="2297680" y="854533"/>
                  <a:pt x="2356362" y="820392"/>
                  <a:pt x="2416438" y="788720"/>
                </a:cubicBezTo>
                <a:cubicBezTo>
                  <a:pt x="2462611" y="764379"/>
                  <a:pt x="2509342" y="741073"/>
                  <a:pt x="2556949" y="719561"/>
                </a:cubicBezTo>
                <a:cubicBezTo>
                  <a:pt x="2561172" y="717648"/>
                  <a:pt x="2564398" y="716094"/>
                  <a:pt x="2564199" y="710358"/>
                </a:cubicBezTo>
                <a:cubicBezTo>
                  <a:pt x="2563721" y="697570"/>
                  <a:pt x="2564040" y="684782"/>
                  <a:pt x="2564040" y="670480"/>
                </a:cubicBezTo>
                <a:close/>
                <a:moveTo>
                  <a:pt x="2600810" y="601639"/>
                </a:moveTo>
                <a:cubicBezTo>
                  <a:pt x="2602363" y="637613"/>
                  <a:pt x="2607263" y="766091"/>
                  <a:pt x="2608737" y="795333"/>
                </a:cubicBezTo>
                <a:cubicBezTo>
                  <a:pt x="2609096" y="802504"/>
                  <a:pt x="2607462" y="806209"/>
                  <a:pt x="2600491" y="809356"/>
                </a:cubicBezTo>
                <a:cubicBezTo>
                  <a:pt x="2417832" y="892220"/>
                  <a:pt x="2246407" y="994206"/>
                  <a:pt x="2085221" y="1113443"/>
                </a:cubicBezTo>
                <a:cubicBezTo>
                  <a:pt x="1859298" y="1280564"/>
                  <a:pt x="1659349" y="1473741"/>
                  <a:pt x="1496091" y="1703410"/>
                </a:cubicBezTo>
                <a:cubicBezTo>
                  <a:pt x="1401036" y="1837107"/>
                  <a:pt x="1322156" y="1979410"/>
                  <a:pt x="1269729" y="2135497"/>
                </a:cubicBezTo>
                <a:cubicBezTo>
                  <a:pt x="1252041" y="2188163"/>
                  <a:pt x="1237739" y="2241706"/>
                  <a:pt x="1228775" y="2296564"/>
                </a:cubicBezTo>
                <a:cubicBezTo>
                  <a:pt x="1227939" y="2301743"/>
                  <a:pt x="1226106" y="2303894"/>
                  <a:pt x="1220568" y="2304332"/>
                </a:cubicBezTo>
                <a:cubicBezTo>
                  <a:pt x="1193239" y="2306563"/>
                  <a:pt x="1165950" y="2309073"/>
                  <a:pt x="1138660" y="2311862"/>
                </a:cubicBezTo>
                <a:cubicBezTo>
                  <a:pt x="1130693" y="2312698"/>
                  <a:pt x="1132685" y="2307519"/>
                  <a:pt x="1132804" y="2303535"/>
                </a:cubicBezTo>
                <a:cubicBezTo>
                  <a:pt x="1134557" y="2254534"/>
                  <a:pt x="1139378" y="2205812"/>
                  <a:pt x="1148501" y="2157607"/>
                </a:cubicBezTo>
                <a:cubicBezTo>
                  <a:pt x="1178101" y="2000843"/>
                  <a:pt x="1238974" y="1856071"/>
                  <a:pt x="1317575" y="1718230"/>
                </a:cubicBezTo>
                <a:cubicBezTo>
                  <a:pt x="1431154" y="1519077"/>
                  <a:pt x="1575170" y="1343828"/>
                  <a:pt x="1739902" y="1185271"/>
                </a:cubicBezTo>
                <a:cubicBezTo>
                  <a:pt x="1990007" y="944647"/>
                  <a:pt x="2342736" y="710876"/>
                  <a:pt x="2600810" y="601639"/>
                </a:cubicBezTo>
                <a:close/>
                <a:moveTo>
                  <a:pt x="668249" y="561124"/>
                </a:moveTo>
                <a:cubicBezTo>
                  <a:pt x="654146" y="576780"/>
                  <a:pt x="642195" y="590006"/>
                  <a:pt x="630243" y="603273"/>
                </a:cubicBezTo>
                <a:cubicBezTo>
                  <a:pt x="575784" y="663708"/>
                  <a:pt x="521007" y="723903"/>
                  <a:pt x="467066" y="784776"/>
                </a:cubicBezTo>
                <a:cubicBezTo>
                  <a:pt x="455433" y="797923"/>
                  <a:pt x="439737" y="800951"/>
                  <a:pt x="425116" y="806568"/>
                </a:cubicBezTo>
                <a:cubicBezTo>
                  <a:pt x="366593" y="829116"/>
                  <a:pt x="307752" y="850868"/>
                  <a:pt x="249030" y="872859"/>
                </a:cubicBezTo>
                <a:cubicBezTo>
                  <a:pt x="247397" y="873457"/>
                  <a:pt x="245644" y="873735"/>
                  <a:pt x="240504" y="875050"/>
                </a:cubicBezTo>
                <a:cubicBezTo>
                  <a:pt x="253133" y="861863"/>
                  <a:pt x="263492" y="851028"/>
                  <a:pt x="273889" y="840271"/>
                </a:cubicBezTo>
                <a:cubicBezTo>
                  <a:pt x="300302" y="812942"/>
                  <a:pt x="326715" y="785653"/>
                  <a:pt x="353088" y="758284"/>
                </a:cubicBezTo>
                <a:cubicBezTo>
                  <a:pt x="356912" y="754300"/>
                  <a:pt x="360936" y="751870"/>
                  <a:pt x="366712" y="750475"/>
                </a:cubicBezTo>
                <a:cubicBezTo>
                  <a:pt x="382250" y="746651"/>
                  <a:pt x="395556" y="738245"/>
                  <a:pt x="405316" y="725218"/>
                </a:cubicBezTo>
                <a:cubicBezTo>
                  <a:pt x="407547" y="722230"/>
                  <a:pt x="411053" y="717967"/>
                  <a:pt x="406591" y="714621"/>
                </a:cubicBezTo>
                <a:cubicBezTo>
                  <a:pt x="401890" y="711075"/>
                  <a:pt x="400735" y="717051"/>
                  <a:pt x="398464" y="719282"/>
                </a:cubicBezTo>
                <a:cubicBezTo>
                  <a:pt x="388983" y="728644"/>
                  <a:pt x="378385" y="736651"/>
                  <a:pt x="365597" y="740277"/>
                </a:cubicBezTo>
                <a:cubicBezTo>
                  <a:pt x="358148" y="742389"/>
                  <a:pt x="353207" y="746332"/>
                  <a:pt x="348108" y="751671"/>
                </a:cubicBezTo>
                <a:cubicBezTo>
                  <a:pt x="309305" y="792306"/>
                  <a:pt x="270025" y="832503"/>
                  <a:pt x="231302" y="873258"/>
                </a:cubicBezTo>
                <a:cubicBezTo>
                  <a:pt x="223932" y="881026"/>
                  <a:pt x="215287" y="885408"/>
                  <a:pt x="205606" y="888954"/>
                </a:cubicBezTo>
                <a:cubicBezTo>
                  <a:pt x="180468" y="898276"/>
                  <a:pt x="155370" y="907877"/>
                  <a:pt x="127523" y="918394"/>
                </a:cubicBezTo>
                <a:cubicBezTo>
                  <a:pt x="158198" y="882301"/>
                  <a:pt x="186962" y="848518"/>
                  <a:pt x="215686" y="814615"/>
                </a:cubicBezTo>
                <a:cubicBezTo>
                  <a:pt x="256759" y="766172"/>
                  <a:pt x="297832" y="717728"/>
                  <a:pt x="338786" y="669165"/>
                </a:cubicBezTo>
                <a:cubicBezTo>
                  <a:pt x="343407" y="663667"/>
                  <a:pt x="348546" y="660282"/>
                  <a:pt x="355637" y="658090"/>
                </a:cubicBezTo>
                <a:cubicBezTo>
                  <a:pt x="457066" y="626778"/>
                  <a:pt x="558415" y="595066"/>
                  <a:pt x="659764" y="563434"/>
                </a:cubicBezTo>
                <a:cubicBezTo>
                  <a:pt x="661437" y="562916"/>
                  <a:pt x="663190" y="562478"/>
                  <a:pt x="668249" y="561124"/>
                </a:cubicBezTo>
                <a:close/>
                <a:moveTo>
                  <a:pt x="1496608" y="535824"/>
                </a:moveTo>
                <a:lnTo>
                  <a:pt x="1560374" y="538045"/>
                </a:lnTo>
                <a:lnTo>
                  <a:pt x="1528042" y="538575"/>
                </a:lnTo>
                <a:close/>
                <a:moveTo>
                  <a:pt x="1768754" y="502441"/>
                </a:moveTo>
                <a:cubicBezTo>
                  <a:pt x="1770029" y="502989"/>
                  <a:pt x="1770816" y="504474"/>
                  <a:pt x="1771254" y="507461"/>
                </a:cubicBezTo>
                <a:cubicBezTo>
                  <a:pt x="1780018" y="566541"/>
                  <a:pt x="1767389" y="620642"/>
                  <a:pt x="1730101" y="667133"/>
                </a:cubicBezTo>
                <a:cubicBezTo>
                  <a:pt x="1677434" y="732787"/>
                  <a:pt x="1607757" y="756491"/>
                  <a:pt x="1526766" y="736133"/>
                </a:cubicBezTo>
                <a:cubicBezTo>
                  <a:pt x="1445256" y="715657"/>
                  <a:pt x="1395220" y="661078"/>
                  <a:pt x="1376535" y="578891"/>
                </a:cubicBezTo>
                <a:cubicBezTo>
                  <a:pt x="1371994" y="558853"/>
                  <a:pt x="1371994" y="538257"/>
                  <a:pt x="1374503" y="517780"/>
                </a:cubicBezTo>
                <a:cubicBezTo>
                  <a:pt x="1374901" y="514393"/>
                  <a:pt x="1374304" y="509095"/>
                  <a:pt x="1381196" y="511525"/>
                </a:cubicBezTo>
                <a:lnTo>
                  <a:pt x="1486546" y="534943"/>
                </a:lnTo>
                <a:lnTo>
                  <a:pt x="1472508" y="533714"/>
                </a:lnTo>
                <a:cubicBezTo>
                  <a:pt x="1472428" y="535149"/>
                  <a:pt x="1472588" y="536702"/>
                  <a:pt x="1472149" y="538057"/>
                </a:cubicBezTo>
                <a:cubicBezTo>
                  <a:pt x="1455775" y="590365"/>
                  <a:pt x="1487288" y="633828"/>
                  <a:pt x="1532584" y="650600"/>
                </a:cubicBezTo>
                <a:cubicBezTo>
                  <a:pt x="1572582" y="665420"/>
                  <a:pt x="1610906" y="661237"/>
                  <a:pt x="1646482" y="638569"/>
                </a:cubicBezTo>
                <a:cubicBezTo>
                  <a:pt x="1674368" y="620801"/>
                  <a:pt x="1691340" y="595743"/>
                  <a:pt x="1692455" y="561123"/>
                </a:cubicBezTo>
                <a:cubicBezTo>
                  <a:pt x="1692854" y="548534"/>
                  <a:pt x="1688192" y="537140"/>
                  <a:pt x="1687754" y="524950"/>
                </a:cubicBezTo>
                <a:cubicBezTo>
                  <a:pt x="1681659" y="526026"/>
                  <a:pt x="1675604" y="527181"/>
                  <a:pt x="1669509" y="528296"/>
                </a:cubicBezTo>
                <a:cubicBezTo>
                  <a:pt x="1646084" y="532260"/>
                  <a:pt x="1622629" y="535497"/>
                  <a:pt x="1599074" y="537410"/>
                </a:cubicBezTo>
                <a:lnTo>
                  <a:pt x="1598083" y="537426"/>
                </a:lnTo>
                <a:lnTo>
                  <a:pt x="1677108" y="526522"/>
                </a:lnTo>
                <a:cubicBezTo>
                  <a:pt x="1706327" y="520267"/>
                  <a:pt x="1734882" y="512172"/>
                  <a:pt x="1763326" y="503039"/>
                </a:cubicBezTo>
                <a:cubicBezTo>
                  <a:pt x="1765716" y="502282"/>
                  <a:pt x="1767479" y="501894"/>
                  <a:pt x="1768754" y="502441"/>
                </a:cubicBezTo>
                <a:close/>
                <a:moveTo>
                  <a:pt x="738644" y="435354"/>
                </a:moveTo>
                <a:cubicBezTo>
                  <a:pt x="782028" y="496705"/>
                  <a:pt x="821547" y="560127"/>
                  <a:pt x="857880" y="625542"/>
                </a:cubicBezTo>
                <a:cubicBezTo>
                  <a:pt x="919311" y="736134"/>
                  <a:pt x="970941" y="851147"/>
                  <a:pt x="1013010" y="970423"/>
                </a:cubicBezTo>
                <a:cubicBezTo>
                  <a:pt x="1033766" y="1029304"/>
                  <a:pt x="1051853" y="1089023"/>
                  <a:pt x="1067788" y="1149378"/>
                </a:cubicBezTo>
                <a:cubicBezTo>
                  <a:pt x="1069222" y="1154875"/>
                  <a:pt x="1069939" y="1158301"/>
                  <a:pt x="1062011" y="1159815"/>
                </a:cubicBezTo>
                <a:cubicBezTo>
                  <a:pt x="964886" y="1178619"/>
                  <a:pt x="889153" y="1257579"/>
                  <a:pt x="873098" y="1356298"/>
                </a:cubicBezTo>
                <a:cubicBezTo>
                  <a:pt x="869313" y="1379564"/>
                  <a:pt x="869473" y="1402910"/>
                  <a:pt x="872500" y="1426255"/>
                </a:cubicBezTo>
                <a:cubicBezTo>
                  <a:pt x="872739" y="1427968"/>
                  <a:pt x="872540" y="1429721"/>
                  <a:pt x="872540" y="1432550"/>
                </a:cubicBezTo>
                <a:cubicBezTo>
                  <a:pt x="595425" y="1349207"/>
                  <a:pt x="312811" y="1314946"/>
                  <a:pt x="24142" y="1324587"/>
                </a:cubicBezTo>
                <a:cubicBezTo>
                  <a:pt x="46969" y="1316659"/>
                  <a:pt x="221900" y="1259372"/>
                  <a:pt x="287394" y="1241444"/>
                </a:cubicBezTo>
                <a:cubicBezTo>
                  <a:pt x="396272" y="1211645"/>
                  <a:pt x="506226" y="1186626"/>
                  <a:pt x="617575" y="1167783"/>
                </a:cubicBezTo>
                <a:cubicBezTo>
                  <a:pt x="691475" y="1155274"/>
                  <a:pt x="765694" y="1145394"/>
                  <a:pt x="840231" y="1138063"/>
                </a:cubicBezTo>
                <a:cubicBezTo>
                  <a:pt x="846247" y="1137466"/>
                  <a:pt x="848159" y="1135634"/>
                  <a:pt x="848318" y="1129578"/>
                </a:cubicBezTo>
                <a:cubicBezTo>
                  <a:pt x="849673" y="1076513"/>
                  <a:pt x="848677" y="1023488"/>
                  <a:pt x="845809" y="970464"/>
                </a:cubicBezTo>
                <a:cubicBezTo>
                  <a:pt x="842462" y="908714"/>
                  <a:pt x="820910" y="694941"/>
                  <a:pt x="738644" y="435354"/>
                </a:cubicBezTo>
                <a:close/>
                <a:moveTo>
                  <a:pt x="2868085" y="378464"/>
                </a:moveTo>
                <a:cubicBezTo>
                  <a:pt x="2882387" y="415274"/>
                  <a:pt x="2920273" y="511205"/>
                  <a:pt x="2923978" y="522997"/>
                </a:cubicBezTo>
                <a:cubicBezTo>
                  <a:pt x="2926289" y="530408"/>
                  <a:pt x="2930312" y="531961"/>
                  <a:pt x="2937483" y="531961"/>
                </a:cubicBezTo>
                <a:cubicBezTo>
                  <a:pt x="2985767" y="532120"/>
                  <a:pt x="3088551" y="533236"/>
                  <a:pt x="3094526" y="533236"/>
                </a:cubicBezTo>
                <a:cubicBezTo>
                  <a:pt x="3063253" y="558772"/>
                  <a:pt x="2983497" y="624625"/>
                  <a:pt x="2972024" y="633031"/>
                </a:cubicBezTo>
                <a:cubicBezTo>
                  <a:pt x="2966167" y="637334"/>
                  <a:pt x="2965849" y="641198"/>
                  <a:pt x="2967920" y="647652"/>
                </a:cubicBezTo>
                <a:cubicBezTo>
                  <a:pt x="2983099" y="694860"/>
                  <a:pt x="2997879" y="742188"/>
                  <a:pt x="3012778" y="789477"/>
                </a:cubicBezTo>
                <a:cubicBezTo>
                  <a:pt x="3013415" y="791468"/>
                  <a:pt x="3014969" y="793381"/>
                  <a:pt x="3013376" y="796488"/>
                </a:cubicBezTo>
                <a:cubicBezTo>
                  <a:pt x="2989791" y="781310"/>
                  <a:pt x="2902744" y="725655"/>
                  <a:pt x="2883104" y="712309"/>
                </a:cubicBezTo>
                <a:cubicBezTo>
                  <a:pt x="2876770" y="708007"/>
                  <a:pt x="2872945" y="708883"/>
                  <a:pt x="2867089" y="713146"/>
                </a:cubicBezTo>
                <a:cubicBezTo>
                  <a:pt x="2828087" y="741471"/>
                  <a:pt x="2743630" y="801268"/>
                  <a:pt x="2739327" y="804137"/>
                </a:cubicBezTo>
                <a:cubicBezTo>
                  <a:pt x="2752633" y="753981"/>
                  <a:pt x="2765262" y="705378"/>
                  <a:pt x="2778608" y="656934"/>
                </a:cubicBezTo>
                <a:cubicBezTo>
                  <a:pt x="2781357" y="646895"/>
                  <a:pt x="2780122" y="641119"/>
                  <a:pt x="2770919" y="634585"/>
                </a:cubicBezTo>
                <a:cubicBezTo>
                  <a:pt x="2730204" y="605583"/>
                  <a:pt x="2690286" y="575505"/>
                  <a:pt x="2647819" y="544152"/>
                </a:cubicBezTo>
                <a:cubicBezTo>
                  <a:pt x="2655468" y="543514"/>
                  <a:pt x="2756258" y="537579"/>
                  <a:pt x="2801196" y="535706"/>
                </a:cubicBezTo>
                <a:cubicBezTo>
                  <a:pt x="2810996" y="535308"/>
                  <a:pt x="2815618" y="532399"/>
                  <a:pt x="2818725" y="522599"/>
                </a:cubicBezTo>
                <a:cubicBezTo>
                  <a:pt x="2833465" y="476386"/>
                  <a:pt x="2865256" y="380177"/>
                  <a:pt x="2868085" y="378464"/>
                </a:cubicBezTo>
                <a:close/>
                <a:moveTo>
                  <a:pt x="1027672" y="371094"/>
                </a:moveTo>
                <a:cubicBezTo>
                  <a:pt x="1041097" y="395634"/>
                  <a:pt x="1202204" y="678328"/>
                  <a:pt x="1235230" y="746810"/>
                </a:cubicBezTo>
                <a:cubicBezTo>
                  <a:pt x="1260647" y="799396"/>
                  <a:pt x="1358729" y="1045598"/>
                  <a:pt x="1375262" y="1114558"/>
                </a:cubicBezTo>
                <a:cubicBezTo>
                  <a:pt x="1377214" y="1120574"/>
                  <a:pt x="1378290" y="1123442"/>
                  <a:pt x="1385420" y="1118542"/>
                </a:cubicBezTo>
                <a:cubicBezTo>
                  <a:pt x="1438406" y="1065477"/>
                  <a:pt x="1792967" y="830430"/>
                  <a:pt x="1923876" y="759638"/>
                </a:cubicBezTo>
                <a:cubicBezTo>
                  <a:pt x="1923398" y="758801"/>
                  <a:pt x="1922920" y="758004"/>
                  <a:pt x="1922442" y="757167"/>
                </a:cubicBezTo>
                <a:cubicBezTo>
                  <a:pt x="1734724" y="800073"/>
                  <a:pt x="1572382" y="894770"/>
                  <a:pt x="1418526" y="1006835"/>
                </a:cubicBezTo>
                <a:cubicBezTo>
                  <a:pt x="1326859" y="770434"/>
                  <a:pt x="1209096" y="551203"/>
                  <a:pt x="1027672" y="371094"/>
                </a:cubicBezTo>
                <a:close/>
                <a:moveTo>
                  <a:pt x="1777822" y="358908"/>
                </a:moveTo>
                <a:cubicBezTo>
                  <a:pt x="1779191" y="359631"/>
                  <a:pt x="1779819" y="361433"/>
                  <a:pt x="1779898" y="364999"/>
                </a:cubicBezTo>
                <a:cubicBezTo>
                  <a:pt x="1780496" y="394997"/>
                  <a:pt x="1781293" y="424956"/>
                  <a:pt x="1782568" y="454954"/>
                </a:cubicBezTo>
                <a:cubicBezTo>
                  <a:pt x="1782846" y="461766"/>
                  <a:pt x="1780138" y="464435"/>
                  <a:pt x="1774361" y="466906"/>
                </a:cubicBezTo>
                <a:cubicBezTo>
                  <a:pt x="1726874" y="486984"/>
                  <a:pt x="1677195" y="498417"/>
                  <a:pt x="1626242" y="504832"/>
                </a:cubicBezTo>
                <a:cubicBezTo>
                  <a:pt x="1574811" y="511325"/>
                  <a:pt x="1523419" y="511524"/>
                  <a:pt x="1472107" y="503039"/>
                </a:cubicBezTo>
                <a:cubicBezTo>
                  <a:pt x="1437089" y="497222"/>
                  <a:pt x="1402788" y="488697"/>
                  <a:pt x="1369603" y="475909"/>
                </a:cubicBezTo>
                <a:cubicBezTo>
                  <a:pt x="1365500" y="474315"/>
                  <a:pt x="1361874" y="473160"/>
                  <a:pt x="1361715" y="467184"/>
                </a:cubicBezTo>
                <a:cubicBezTo>
                  <a:pt x="1360759" y="432127"/>
                  <a:pt x="1359325" y="397069"/>
                  <a:pt x="1358010" y="360338"/>
                </a:cubicBezTo>
                <a:cubicBezTo>
                  <a:pt x="1405378" y="371771"/>
                  <a:pt x="1536645" y="403283"/>
                  <a:pt x="1556405" y="408462"/>
                </a:cubicBezTo>
                <a:cubicBezTo>
                  <a:pt x="1563178" y="410255"/>
                  <a:pt x="1569273" y="408861"/>
                  <a:pt x="1575647" y="407307"/>
                </a:cubicBezTo>
                <a:cubicBezTo>
                  <a:pt x="1640863" y="391332"/>
                  <a:pt x="1706118" y="375516"/>
                  <a:pt x="1771293" y="359302"/>
                </a:cubicBezTo>
                <a:cubicBezTo>
                  <a:pt x="1774341" y="358545"/>
                  <a:pt x="1776453" y="358186"/>
                  <a:pt x="1777822" y="358908"/>
                </a:cubicBezTo>
                <a:close/>
                <a:moveTo>
                  <a:pt x="1846389" y="325519"/>
                </a:moveTo>
                <a:cubicBezTo>
                  <a:pt x="1851529" y="325240"/>
                  <a:pt x="1849855" y="330220"/>
                  <a:pt x="1849895" y="333048"/>
                </a:cubicBezTo>
                <a:cubicBezTo>
                  <a:pt x="1850214" y="351693"/>
                  <a:pt x="1850254" y="370377"/>
                  <a:pt x="1850373" y="389022"/>
                </a:cubicBezTo>
                <a:cubicBezTo>
                  <a:pt x="1850413" y="394041"/>
                  <a:pt x="1849616" y="399021"/>
                  <a:pt x="1854755" y="402766"/>
                </a:cubicBezTo>
                <a:cubicBezTo>
                  <a:pt x="1857504" y="404758"/>
                  <a:pt x="1857863" y="408742"/>
                  <a:pt x="1855871" y="411809"/>
                </a:cubicBezTo>
                <a:cubicBezTo>
                  <a:pt x="1847983" y="423840"/>
                  <a:pt x="1848899" y="437983"/>
                  <a:pt x="1851529" y="450014"/>
                </a:cubicBezTo>
                <a:cubicBezTo>
                  <a:pt x="1859655" y="487980"/>
                  <a:pt x="1862404" y="602516"/>
                  <a:pt x="1863441" y="623032"/>
                </a:cubicBezTo>
                <a:cubicBezTo>
                  <a:pt x="1849098" y="618849"/>
                  <a:pt x="1837027" y="622554"/>
                  <a:pt x="1824598" y="628690"/>
                </a:cubicBezTo>
                <a:cubicBezTo>
                  <a:pt x="1822645" y="614985"/>
                  <a:pt x="1836231" y="525030"/>
                  <a:pt x="1839019" y="492323"/>
                </a:cubicBezTo>
                <a:cubicBezTo>
                  <a:pt x="1840852" y="470889"/>
                  <a:pt x="1844995" y="449576"/>
                  <a:pt x="1843242" y="427864"/>
                </a:cubicBezTo>
                <a:cubicBezTo>
                  <a:pt x="1842804" y="422446"/>
                  <a:pt x="1843880" y="416908"/>
                  <a:pt x="1840055" y="412088"/>
                </a:cubicBezTo>
                <a:cubicBezTo>
                  <a:pt x="1839099" y="410893"/>
                  <a:pt x="1838620" y="408303"/>
                  <a:pt x="1839218" y="406949"/>
                </a:cubicBezTo>
                <a:cubicBezTo>
                  <a:pt x="1848541" y="386233"/>
                  <a:pt x="1841449" y="364521"/>
                  <a:pt x="1843362" y="343367"/>
                </a:cubicBezTo>
                <a:cubicBezTo>
                  <a:pt x="1843640" y="340100"/>
                  <a:pt x="1843083" y="336753"/>
                  <a:pt x="1843481" y="333487"/>
                </a:cubicBezTo>
                <a:cubicBezTo>
                  <a:pt x="1843840" y="330618"/>
                  <a:pt x="1841489" y="325798"/>
                  <a:pt x="1846389" y="325519"/>
                </a:cubicBezTo>
                <a:close/>
                <a:moveTo>
                  <a:pt x="1592499" y="184252"/>
                </a:moveTo>
                <a:cubicBezTo>
                  <a:pt x="1712771" y="217557"/>
                  <a:pt x="1833163" y="250543"/>
                  <a:pt x="1956582" y="284486"/>
                </a:cubicBezTo>
                <a:cubicBezTo>
                  <a:pt x="1929971" y="291098"/>
                  <a:pt x="1905629" y="295361"/>
                  <a:pt x="1882602" y="303369"/>
                </a:cubicBezTo>
                <a:cubicBezTo>
                  <a:pt x="1853760" y="313408"/>
                  <a:pt x="1826271" y="309225"/>
                  <a:pt x="1797866" y="302930"/>
                </a:cubicBezTo>
                <a:cubicBezTo>
                  <a:pt x="1741534" y="290461"/>
                  <a:pt x="1684964" y="279187"/>
                  <a:pt x="1628553" y="267275"/>
                </a:cubicBezTo>
                <a:cubicBezTo>
                  <a:pt x="1626362" y="266797"/>
                  <a:pt x="1624648" y="266359"/>
                  <a:pt x="1622418" y="267195"/>
                </a:cubicBezTo>
                <a:cubicBezTo>
                  <a:pt x="1602976" y="274406"/>
                  <a:pt x="1583137" y="274964"/>
                  <a:pt x="1563218" y="269546"/>
                </a:cubicBezTo>
                <a:cubicBezTo>
                  <a:pt x="1560111" y="268710"/>
                  <a:pt x="1558358" y="268869"/>
                  <a:pt x="1556963" y="271578"/>
                </a:cubicBezTo>
                <a:cubicBezTo>
                  <a:pt x="1555410" y="274605"/>
                  <a:pt x="1557441" y="276478"/>
                  <a:pt x="1559393" y="278071"/>
                </a:cubicBezTo>
                <a:cubicBezTo>
                  <a:pt x="1565648" y="283211"/>
                  <a:pt x="1573416" y="284326"/>
                  <a:pt x="1580986" y="285043"/>
                </a:cubicBezTo>
                <a:cubicBezTo>
                  <a:pt x="1595328" y="286358"/>
                  <a:pt x="1609510" y="285282"/>
                  <a:pt x="1622737" y="278828"/>
                </a:cubicBezTo>
                <a:cubicBezTo>
                  <a:pt x="1625485" y="277474"/>
                  <a:pt x="1627955" y="277075"/>
                  <a:pt x="1631102" y="277713"/>
                </a:cubicBezTo>
                <a:cubicBezTo>
                  <a:pt x="1693968" y="290780"/>
                  <a:pt x="1756832" y="303727"/>
                  <a:pt x="1822924" y="317352"/>
                </a:cubicBezTo>
                <a:cubicBezTo>
                  <a:pt x="1793364" y="324682"/>
                  <a:pt x="1627676" y="365397"/>
                  <a:pt x="1571305" y="379380"/>
                </a:cubicBezTo>
                <a:cubicBezTo>
                  <a:pt x="1564055" y="381173"/>
                  <a:pt x="1557282" y="381373"/>
                  <a:pt x="1549872" y="379579"/>
                </a:cubicBezTo>
                <a:cubicBezTo>
                  <a:pt x="1438882" y="352490"/>
                  <a:pt x="1327813" y="325639"/>
                  <a:pt x="1216783" y="298747"/>
                </a:cubicBezTo>
                <a:cubicBezTo>
                  <a:pt x="1214353" y="298150"/>
                  <a:pt x="1211604" y="298429"/>
                  <a:pt x="1209413" y="295162"/>
                </a:cubicBezTo>
                <a:cubicBezTo>
                  <a:pt x="1329766" y="258192"/>
                  <a:pt x="1449439" y="221461"/>
                  <a:pt x="1569035" y="184571"/>
                </a:cubicBezTo>
                <a:cubicBezTo>
                  <a:pt x="1577042" y="182101"/>
                  <a:pt x="1584332" y="182021"/>
                  <a:pt x="1592499" y="184252"/>
                </a:cubicBezTo>
                <a:close/>
                <a:moveTo>
                  <a:pt x="529770" y="0"/>
                </a:moveTo>
                <a:cubicBezTo>
                  <a:pt x="968988" y="172261"/>
                  <a:pt x="1278214" y="475112"/>
                  <a:pt x="1450276" y="916601"/>
                </a:cubicBezTo>
                <a:cubicBezTo>
                  <a:pt x="1750976" y="736293"/>
                  <a:pt x="2073787" y="611240"/>
                  <a:pt x="2419584" y="545507"/>
                </a:cubicBezTo>
                <a:cubicBezTo>
                  <a:pt x="1991959" y="757009"/>
                  <a:pt x="1638393" y="1056435"/>
                  <a:pt x="1355699" y="1444142"/>
                </a:cubicBezTo>
                <a:cubicBezTo>
                  <a:pt x="1364544" y="1390678"/>
                  <a:pt x="1358210" y="1342036"/>
                  <a:pt x="1336259" y="1295863"/>
                </a:cubicBezTo>
                <a:cubicBezTo>
                  <a:pt x="1306977" y="1234193"/>
                  <a:pt x="1260366" y="1191008"/>
                  <a:pt x="1195749" y="1168301"/>
                </a:cubicBezTo>
                <a:cubicBezTo>
                  <a:pt x="1186227" y="1164954"/>
                  <a:pt x="1182164" y="1160253"/>
                  <a:pt x="1180610" y="1150573"/>
                </a:cubicBezTo>
                <a:cubicBezTo>
                  <a:pt x="1165352" y="1056315"/>
                  <a:pt x="1142205" y="963930"/>
                  <a:pt x="1112407" y="873218"/>
                </a:cubicBezTo>
                <a:cubicBezTo>
                  <a:pt x="1052928" y="692272"/>
                  <a:pt x="968709" y="523676"/>
                  <a:pt x="859632" y="367469"/>
                </a:cubicBezTo>
                <a:cubicBezTo>
                  <a:pt x="779397" y="252535"/>
                  <a:pt x="687849" y="147481"/>
                  <a:pt x="585145" y="52148"/>
                </a:cubicBezTo>
                <a:cubicBezTo>
                  <a:pt x="566541" y="34898"/>
                  <a:pt x="547498" y="18126"/>
                  <a:pt x="529770" y="0"/>
                </a:cubicBezTo>
                <a:close/>
              </a:path>
            </a:pathLst>
          </a:custGeom>
          <a:solidFill>
            <a:schemeClr val="accent5"/>
          </a:solidFill>
          <a:ln w="663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grpSp>
        <p:nvGrpSpPr>
          <p:cNvPr id="205" name="Graphic 27">
            <a:extLst>
              <a:ext uri="{FF2B5EF4-FFF2-40B4-BE49-F238E27FC236}">
                <a16:creationId xmlns:a16="http://schemas.microsoft.com/office/drawing/2014/main" id="{86A42D94-4EDF-4DA5-926A-AF4F32C18968}"/>
              </a:ext>
            </a:extLst>
          </p:cNvPr>
          <p:cNvGrpSpPr/>
          <p:nvPr/>
        </p:nvGrpSpPr>
        <p:grpSpPr>
          <a:xfrm>
            <a:off x="3114149" y="4223043"/>
            <a:ext cx="1330249" cy="700586"/>
            <a:chOff x="6942632" y="4124750"/>
            <a:chExt cx="5182215" cy="2729255"/>
          </a:xfrm>
        </p:grpSpPr>
        <p:sp>
          <p:nvSpPr>
            <p:cNvPr id="206" name="Freeform: Shape 177">
              <a:extLst>
                <a:ext uri="{FF2B5EF4-FFF2-40B4-BE49-F238E27FC236}">
                  <a16:creationId xmlns:a16="http://schemas.microsoft.com/office/drawing/2014/main" id="{6A0362DB-55E9-463E-9F6E-76A392520785}"/>
                </a:ext>
              </a:extLst>
            </p:cNvPr>
            <p:cNvSpPr/>
            <p:nvPr/>
          </p:nvSpPr>
          <p:spPr>
            <a:xfrm>
              <a:off x="6942588" y="4254341"/>
              <a:ext cx="5181867" cy="2600959"/>
            </a:xfrm>
            <a:custGeom>
              <a:avLst/>
              <a:gdLst>
                <a:gd name="connsiteX0" fmla="*/ 5181585 w 5181867"/>
                <a:gd name="connsiteY0" fmla="*/ 626851 h 2600959"/>
                <a:gd name="connsiteX1" fmla="*/ 4760404 w 5181867"/>
                <a:gd name="connsiteY1" fmla="*/ 807 h 2600959"/>
                <a:gd name="connsiteX2" fmla="*/ 4701101 w 5181867"/>
                <a:gd name="connsiteY2" fmla="*/ 4176 h 2600959"/>
                <a:gd name="connsiteX3" fmla="*/ 4655277 w 5181867"/>
                <a:gd name="connsiteY3" fmla="*/ 8556 h 2600959"/>
                <a:gd name="connsiteX4" fmla="*/ 4586877 w 5181867"/>
                <a:gd name="connsiteY4" fmla="*/ 21360 h 2600959"/>
                <a:gd name="connsiteX5" fmla="*/ 3504946 w 5181867"/>
                <a:gd name="connsiteY5" fmla="*/ 390315 h 2600959"/>
                <a:gd name="connsiteX6" fmla="*/ 2324628 w 5181867"/>
                <a:gd name="connsiteY6" fmla="*/ 706033 h 2600959"/>
                <a:gd name="connsiteX7" fmla="*/ 1492037 w 5181867"/>
                <a:gd name="connsiteY7" fmla="*/ 866082 h 2600959"/>
                <a:gd name="connsiteX8" fmla="*/ 733910 w 5181867"/>
                <a:gd name="connsiteY8" fmla="*/ 1008272 h 2600959"/>
                <a:gd name="connsiteX9" fmla="*/ 31043 w 5181867"/>
                <a:gd name="connsiteY9" fmla="*/ 1316914 h 2600959"/>
                <a:gd name="connsiteX10" fmla="*/ 44857 w 5181867"/>
                <a:gd name="connsiteY10" fmla="*/ 1814582 h 2600959"/>
                <a:gd name="connsiteX11" fmla="*/ 274991 w 5181867"/>
                <a:gd name="connsiteY11" fmla="*/ 2264404 h 2600959"/>
                <a:gd name="connsiteX12" fmla="*/ 264546 w 5181867"/>
                <a:gd name="connsiteY12" fmla="*/ 2301131 h 2600959"/>
                <a:gd name="connsiteX13" fmla="*/ 201537 w 5181867"/>
                <a:gd name="connsiteY13" fmla="*/ 2329097 h 2600959"/>
                <a:gd name="connsiteX14" fmla="*/ 189070 w 5181867"/>
                <a:gd name="connsiteY14" fmla="*/ 2354705 h 2600959"/>
                <a:gd name="connsiteX15" fmla="*/ 202885 w 5181867"/>
                <a:gd name="connsiteY15" fmla="*/ 2385030 h 2600959"/>
                <a:gd name="connsiteX16" fmla="*/ 610925 w 5181867"/>
                <a:gd name="connsiteY16" fmla="*/ 2584838 h 2600959"/>
                <a:gd name="connsiteX17" fmla="*/ 854200 w 5181867"/>
                <a:gd name="connsiteY17" fmla="*/ 2461517 h 2600959"/>
                <a:gd name="connsiteX18" fmla="*/ 1131505 w 5181867"/>
                <a:gd name="connsiteY18" fmla="*/ 2350325 h 2600959"/>
                <a:gd name="connsiteX19" fmla="*/ 1759908 w 5181867"/>
                <a:gd name="connsiteY19" fmla="*/ 2078073 h 2600959"/>
                <a:gd name="connsiteX20" fmla="*/ 3246173 w 5181867"/>
                <a:gd name="connsiteY20" fmla="*/ 1502234 h 2600959"/>
                <a:gd name="connsiteX21" fmla="*/ 4810272 w 5181867"/>
                <a:gd name="connsiteY21" fmla="*/ 1053423 h 2600959"/>
                <a:gd name="connsiteX22" fmla="*/ 4857444 w 5181867"/>
                <a:gd name="connsiteY22" fmla="*/ 1040956 h 2600959"/>
                <a:gd name="connsiteX23" fmla="*/ 5181585 w 5181867"/>
                <a:gd name="connsiteY23" fmla="*/ 626851 h 2600959"/>
                <a:gd name="connsiteX24" fmla="*/ 2326650 w 5181867"/>
                <a:gd name="connsiteY24" fmla="*/ 735684 h 2600959"/>
                <a:gd name="connsiteX25" fmla="*/ 2326650 w 5181867"/>
                <a:gd name="connsiteY25" fmla="*/ 735684 h 2600959"/>
                <a:gd name="connsiteX26" fmla="*/ 2325976 w 5181867"/>
                <a:gd name="connsiteY26" fmla="*/ 734336 h 2600959"/>
                <a:gd name="connsiteX27" fmla="*/ 2327323 w 5181867"/>
                <a:gd name="connsiteY27" fmla="*/ 734336 h 2600959"/>
                <a:gd name="connsiteX28" fmla="*/ 2327997 w 5181867"/>
                <a:gd name="connsiteY28" fmla="*/ 734336 h 2600959"/>
                <a:gd name="connsiteX29" fmla="*/ 2326650 w 5181867"/>
                <a:gd name="connsiteY29" fmla="*/ 735684 h 2600959"/>
                <a:gd name="connsiteX30" fmla="*/ 3059842 w 5181867"/>
                <a:gd name="connsiteY30" fmla="*/ 674360 h 2600959"/>
                <a:gd name="connsiteX31" fmla="*/ 3070624 w 5181867"/>
                <a:gd name="connsiteY31" fmla="*/ 675708 h 2600959"/>
                <a:gd name="connsiteX32" fmla="*/ 3059842 w 5181867"/>
                <a:gd name="connsiteY32" fmla="*/ 674360 h 260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5181867" h="2600959">
                  <a:moveTo>
                    <a:pt x="5181585" y="626851"/>
                  </a:moveTo>
                  <a:cubicBezTo>
                    <a:pt x="5173162" y="351903"/>
                    <a:pt x="5048492" y="33490"/>
                    <a:pt x="4760404" y="807"/>
                  </a:cubicBezTo>
                  <a:cubicBezTo>
                    <a:pt x="4741198" y="-1215"/>
                    <a:pt x="4720981" y="807"/>
                    <a:pt x="4701101" y="4176"/>
                  </a:cubicBezTo>
                  <a:cubicBezTo>
                    <a:pt x="4687287" y="6535"/>
                    <a:pt x="4669429" y="6198"/>
                    <a:pt x="4655277" y="8556"/>
                  </a:cubicBezTo>
                  <a:cubicBezTo>
                    <a:pt x="4632702" y="12600"/>
                    <a:pt x="4609452" y="16980"/>
                    <a:pt x="4586877" y="21360"/>
                  </a:cubicBezTo>
                  <a:cubicBezTo>
                    <a:pt x="4213542" y="95825"/>
                    <a:pt x="3869184" y="282156"/>
                    <a:pt x="3504946" y="390315"/>
                  </a:cubicBezTo>
                  <a:cubicBezTo>
                    <a:pt x="3114427" y="506898"/>
                    <a:pt x="2719191" y="605286"/>
                    <a:pt x="2324628" y="706033"/>
                  </a:cubicBezTo>
                  <a:cubicBezTo>
                    <a:pt x="2052713" y="775443"/>
                    <a:pt x="1768331" y="813518"/>
                    <a:pt x="1492037" y="866082"/>
                  </a:cubicBezTo>
                  <a:cubicBezTo>
                    <a:pt x="1240339" y="918308"/>
                    <a:pt x="986282" y="959415"/>
                    <a:pt x="733910" y="1008272"/>
                  </a:cubicBezTo>
                  <a:cubicBezTo>
                    <a:pt x="504114" y="1052749"/>
                    <a:pt x="119322" y="1045336"/>
                    <a:pt x="31043" y="1316914"/>
                  </a:cubicBezTo>
                  <a:cubicBezTo>
                    <a:pt x="-21184" y="1477637"/>
                    <a:pt x="-1304" y="1654870"/>
                    <a:pt x="44857" y="1814582"/>
                  </a:cubicBezTo>
                  <a:cubicBezTo>
                    <a:pt x="93041" y="1981370"/>
                    <a:pt x="270611" y="2262382"/>
                    <a:pt x="274991" y="2264404"/>
                  </a:cubicBezTo>
                  <a:cubicBezTo>
                    <a:pt x="290827" y="2287316"/>
                    <a:pt x="291838" y="2289001"/>
                    <a:pt x="264546" y="2301131"/>
                  </a:cubicBezTo>
                  <a:cubicBezTo>
                    <a:pt x="243655" y="2310565"/>
                    <a:pt x="224449" y="2323369"/>
                    <a:pt x="201537" y="2329097"/>
                  </a:cubicBezTo>
                  <a:cubicBezTo>
                    <a:pt x="185701" y="2332803"/>
                    <a:pt x="183005" y="2339879"/>
                    <a:pt x="189070" y="2354705"/>
                  </a:cubicBezTo>
                  <a:cubicBezTo>
                    <a:pt x="193450" y="2365150"/>
                    <a:pt x="197157" y="2375596"/>
                    <a:pt x="202885" y="2385030"/>
                  </a:cubicBezTo>
                  <a:cubicBezTo>
                    <a:pt x="285436" y="2520819"/>
                    <a:pt x="442790" y="2646499"/>
                    <a:pt x="610925" y="2584838"/>
                  </a:cubicBezTo>
                  <a:cubicBezTo>
                    <a:pt x="694151" y="2554513"/>
                    <a:pt x="770974" y="2496222"/>
                    <a:pt x="854200" y="2461517"/>
                  </a:cubicBezTo>
                  <a:cubicBezTo>
                    <a:pt x="946186" y="2423105"/>
                    <a:pt x="1040193" y="2390421"/>
                    <a:pt x="1131505" y="2350325"/>
                  </a:cubicBezTo>
                  <a:cubicBezTo>
                    <a:pt x="1337379" y="2252274"/>
                    <a:pt x="1550328" y="2167026"/>
                    <a:pt x="1759908" y="2078073"/>
                  </a:cubicBezTo>
                  <a:cubicBezTo>
                    <a:pt x="2251848" y="1868156"/>
                    <a:pt x="2737723" y="1667000"/>
                    <a:pt x="3246173" y="1502234"/>
                  </a:cubicBezTo>
                  <a:cubicBezTo>
                    <a:pt x="3762372" y="1335109"/>
                    <a:pt x="4285985" y="1193255"/>
                    <a:pt x="4810272" y="1053423"/>
                  </a:cubicBezTo>
                  <a:cubicBezTo>
                    <a:pt x="4826108" y="1049380"/>
                    <a:pt x="4841608" y="1044999"/>
                    <a:pt x="4857444" y="1040956"/>
                  </a:cubicBezTo>
                  <a:cubicBezTo>
                    <a:pt x="5074100" y="983338"/>
                    <a:pt x="5188324" y="853615"/>
                    <a:pt x="5181585" y="626851"/>
                  </a:cubicBezTo>
                  <a:close/>
                  <a:moveTo>
                    <a:pt x="2326650" y="735684"/>
                  </a:moveTo>
                  <a:cubicBezTo>
                    <a:pt x="2326650" y="735684"/>
                    <a:pt x="2326650" y="735684"/>
                    <a:pt x="2326650" y="735684"/>
                  </a:cubicBezTo>
                  <a:cubicBezTo>
                    <a:pt x="2326313" y="735010"/>
                    <a:pt x="2325976" y="734673"/>
                    <a:pt x="2325976" y="734336"/>
                  </a:cubicBezTo>
                  <a:cubicBezTo>
                    <a:pt x="2326313" y="734336"/>
                    <a:pt x="2326650" y="734336"/>
                    <a:pt x="2327323" y="734336"/>
                  </a:cubicBezTo>
                  <a:cubicBezTo>
                    <a:pt x="2327660" y="734336"/>
                    <a:pt x="2327660" y="734336"/>
                    <a:pt x="2327997" y="734336"/>
                  </a:cubicBezTo>
                  <a:cubicBezTo>
                    <a:pt x="2327323" y="734673"/>
                    <a:pt x="2326986" y="735347"/>
                    <a:pt x="2326650" y="735684"/>
                  </a:cubicBezTo>
                  <a:close/>
                  <a:moveTo>
                    <a:pt x="3059842" y="674360"/>
                  </a:moveTo>
                  <a:cubicBezTo>
                    <a:pt x="3063548" y="675034"/>
                    <a:pt x="3066918" y="675371"/>
                    <a:pt x="3070624" y="675708"/>
                  </a:cubicBezTo>
                  <a:cubicBezTo>
                    <a:pt x="3066918" y="675371"/>
                    <a:pt x="3063548" y="675034"/>
                    <a:pt x="3059842" y="67436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178">
              <a:extLst>
                <a:ext uri="{FF2B5EF4-FFF2-40B4-BE49-F238E27FC236}">
                  <a16:creationId xmlns:a16="http://schemas.microsoft.com/office/drawing/2014/main" id="{A3FEBAE9-390A-4102-A89F-70549DED70AC}"/>
                </a:ext>
              </a:extLst>
            </p:cNvPr>
            <p:cNvSpPr/>
            <p:nvPr/>
          </p:nvSpPr>
          <p:spPr>
            <a:xfrm>
              <a:off x="6980156" y="5390571"/>
              <a:ext cx="799905" cy="1444901"/>
            </a:xfrm>
            <a:custGeom>
              <a:avLst/>
              <a:gdLst>
                <a:gd name="connsiteX0" fmla="*/ 1898 w 799905"/>
                <a:gd name="connsiteY0" fmla="*/ 316135 h 1444901"/>
                <a:gd name="connsiteX1" fmla="*/ 83102 w 799905"/>
                <a:gd name="connsiteY1" fmla="*/ 84991 h 1444901"/>
                <a:gd name="connsiteX2" fmla="*/ 280889 w 799905"/>
                <a:gd name="connsiteY2" fmla="*/ 1766 h 1444901"/>
                <a:gd name="connsiteX3" fmla="*/ 532586 w 799905"/>
                <a:gd name="connsiteY3" fmla="*/ 192813 h 1444901"/>
                <a:gd name="connsiteX4" fmla="*/ 678484 w 799905"/>
                <a:gd name="connsiteY4" fmla="*/ 496064 h 1444901"/>
                <a:gd name="connsiteX5" fmla="*/ 779567 w 799905"/>
                <a:gd name="connsiteY5" fmla="*/ 823912 h 1444901"/>
                <a:gd name="connsiteX6" fmla="*/ 715548 w 799905"/>
                <a:gd name="connsiteY6" fmla="*/ 1301700 h 1444901"/>
                <a:gd name="connsiteX7" fmla="*/ 524500 w 799905"/>
                <a:gd name="connsiteY7" fmla="*/ 1440521 h 1444901"/>
                <a:gd name="connsiteX8" fmla="*/ 502935 w 799905"/>
                <a:gd name="connsiteY8" fmla="*/ 1441869 h 1444901"/>
                <a:gd name="connsiteX9" fmla="*/ 455426 w 799905"/>
                <a:gd name="connsiteY9" fmla="*/ 1444901 h 1444901"/>
                <a:gd name="connsiteX10" fmla="*/ 357712 w 799905"/>
                <a:gd name="connsiteY10" fmla="*/ 1416261 h 1444901"/>
                <a:gd name="connsiteX11" fmla="*/ 194968 w 799905"/>
                <a:gd name="connsiteY11" fmla="*/ 1260929 h 1444901"/>
                <a:gd name="connsiteX12" fmla="*/ 173403 w 799905"/>
                <a:gd name="connsiteY12" fmla="*/ 1224876 h 1444901"/>
                <a:gd name="connsiteX13" fmla="*/ 178794 w 799905"/>
                <a:gd name="connsiteY13" fmla="*/ 1208703 h 1444901"/>
                <a:gd name="connsiteX14" fmla="*/ 269432 w 799905"/>
                <a:gd name="connsiteY14" fmla="*/ 1168943 h 1444901"/>
                <a:gd name="connsiteX15" fmla="*/ 285269 w 799905"/>
                <a:gd name="connsiteY15" fmla="*/ 1172313 h 1444901"/>
                <a:gd name="connsiteX16" fmla="*/ 441948 w 799905"/>
                <a:gd name="connsiteY16" fmla="*/ 1254190 h 1444901"/>
                <a:gd name="connsiteX17" fmla="*/ 660626 w 799905"/>
                <a:gd name="connsiteY17" fmla="*/ 1212409 h 1444901"/>
                <a:gd name="connsiteX18" fmla="*/ 731047 w 799905"/>
                <a:gd name="connsiteY18" fmla="*/ 887257 h 1444901"/>
                <a:gd name="connsiteX19" fmla="*/ 689266 w 799905"/>
                <a:gd name="connsiteY19" fmla="*/ 716763 h 1444901"/>
                <a:gd name="connsiteX20" fmla="*/ 585824 w 799905"/>
                <a:gd name="connsiteY20" fmla="*/ 440131 h 1444901"/>
                <a:gd name="connsiteX21" fmla="*/ 473621 w 799905"/>
                <a:gd name="connsiteY21" fmla="*/ 231225 h 1444901"/>
                <a:gd name="connsiteX22" fmla="*/ 316268 w 799905"/>
                <a:gd name="connsiteY22" fmla="*/ 128794 h 1444901"/>
                <a:gd name="connsiteX23" fmla="*/ 151502 w 799905"/>
                <a:gd name="connsiteY23" fmla="*/ 181357 h 1444901"/>
                <a:gd name="connsiteX24" fmla="*/ 84786 w 799905"/>
                <a:gd name="connsiteY24" fmla="*/ 330961 h 1444901"/>
                <a:gd name="connsiteX25" fmla="*/ 93210 w 799905"/>
                <a:gd name="connsiteY25" fmla="*/ 558736 h 1444901"/>
                <a:gd name="connsiteX26" fmla="*/ 190587 w 799905"/>
                <a:gd name="connsiteY26" fmla="*/ 823912 h 1444901"/>
                <a:gd name="connsiteX27" fmla="*/ 297062 w 799905"/>
                <a:gd name="connsiteY27" fmla="*/ 975874 h 1444901"/>
                <a:gd name="connsiteX28" fmla="*/ 413645 w 799905"/>
                <a:gd name="connsiteY28" fmla="*/ 1060784 h 1444901"/>
                <a:gd name="connsiteX29" fmla="*/ 580770 w 799905"/>
                <a:gd name="connsiteY29" fmla="*/ 964081 h 1444901"/>
                <a:gd name="connsiteX30" fmla="*/ 561227 w 799905"/>
                <a:gd name="connsiteY30" fmla="*/ 767642 h 1444901"/>
                <a:gd name="connsiteX31" fmla="*/ 521130 w 799905"/>
                <a:gd name="connsiteY31" fmla="*/ 648363 h 1444901"/>
                <a:gd name="connsiteX32" fmla="*/ 352995 w 799905"/>
                <a:gd name="connsiteY32" fmla="*/ 536834 h 1444901"/>
                <a:gd name="connsiteX33" fmla="*/ 396124 w 799905"/>
                <a:gd name="connsiteY33" fmla="*/ 635559 h 1444901"/>
                <a:gd name="connsiteX34" fmla="*/ 469915 w 799905"/>
                <a:gd name="connsiteY34" fmla="*/ 824248 h 1444901"/>
                <a:gd name="connsiteX35" fmla="*/ 485077 w 799905"/>
                <a:gd name="connsiteY35" fmla="*/ 909159 h 1444901"/>
                <a:gd name="connsiteX36" fmla="*/ 427123 w 799905"/>
                <a:gd name="connsiteY36" fmla="*/ 938136 h 1444901"/>
                <a:gd name="connsiteX37" fmla="*/ 348614 w 799905"/>
                <a:gd name="connsiteY37" fmla="*/ 895344 h 1444901"/>
                <a:gd name="connsiteX38" fmla="*/ 186207 w 799905"/>
                <a:gd name="connsiteY38" fmla="*/ 587376 h 1444901"/>
                <a:gd name="connsiteX39" fmla="*/ 216532 w 799905"/>
                <a:gd name="connsiteY39" fmla="*/ 248072 h 1444901"/>
                <a:gd name="connsiteX40" fmla="*/ 311214 w 799905"/>
                <a:gd name="connsiteY40" fmla="*/ 220780 h 1444901"/>
                <a:gd name="connsiteX41" fmla="*/ 441948 w 799905"/>
                <a:gd name="connsiteY41" fmla="*/ 310070 h 1444901"/>
                <a:gd name="connsiteX42" fmla="*/ 583802 w 799905"/>
                <a:gd name="connsiteY42" fmla="*/ 580974 h 1444901"/>
                <a:gd name="connsiteX43" fmla="*/ 642431 w 799905"/>
                <a:gd name="connsiteY43" fmla="*/ 755849 h 1444901"/>
                <a:gd name="connsiteX44" fmla="*/ 672082 w 799905"/>
                <a:gd name="connsiteY44" fmla="*/ 972167 h 1444901"/>
                <a:gd name="connsiteX45" fmla="*/ 644452 w 799905"/>
                <a:gd name="connsiteY45" fmla="*/ 1125814 h 1444901"/>
                <a:gd name="connsiteX46" fmla="*/ 516076 w 799905"/>
                <a:gd name="connsiteY46" fmla="*/ 1186128 h 1444901"/>
                <a:gd name="connsiteX47" fmla="*/ 223945 w 799905"/>
                <a:gd name="connsiteY47" fmla="*/ 1029111 h 1444901"/>
                <a:gd name="connsiteX48" fmla="*/ 115448 w 799905"/>
                <a:gd name="connsiteY48" fmla="*/ 846824 h 1444901"/>
                <a:gd name="connsiteX49" fmla="*/ 27843 w 799905"/>
                <a:gd name="connsiteY49" fmla="*/ 604223 h 1444901"/>
                <a:gd name="connsiteX50" fmla="*/ 1898 w 799905"/>
                <a:gd name="connsiteY50" fmla="*/ 316135 h 1444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799905" h="1444901">
                  <a:moveTo>
                    <a:pt x="1898" y="316135"/>
                  </a:moveTo>
                  <a:cubicBezTo>
                    <a:pt x="7626" y="232236"/>
                    <a:pt x="31212" y="151706"/>
                    <a:pt x="83102" y="84991"/>
                  </a:cubicBezTo>
                  <a:cubicBezTo>
                    <a:pt x="129263" y="25689"/>
                    <a:pt x="203391" y="-8343"/>
                    <a:pt x="280889" y="1766"/>
                  </a:cubicBezTo>
                  <a:cubicBezTo>
                    <a:pt x="396461" y="16928"/>
                    <a:pt x="473621" y="100490"/>
                    <a:pt x="532586" y="192813"/>
                  </a:cubicBezTo>
                  <a:cubicBezTo>
                    <a:pt x="592563" y="287158"/>
                    <a:pt x="639061" y="391948"/>
                    <a:pt x="678484" y="496064"/>
                  </a:cubicBezTo>
                  <a:cubicBezTo>
                    <a:pt x="718580" y="601865"/>
                    <a:pt x="752612" y="714067"/>
                    <a:pt x="779567" y="823912"/>
                  </a:cubicBezTo>
                  <a:cubicBezTo>
                    <a:pt x="817979" y="980254"/>
                    <a:pt x="804838" y="1160520"/>
                    <a:pt x="715548" y="1301700"/>
                  </a:cubicBezTo>
                  <a:cubicBezTo>
                    <a:pt x="670397" y="1372795"/>
                    <a:pt x="609410" y="1423337"/>
                    <a:pt x="524500" y="1440521"/>
                  </a:cubicBezTo>
                  <a:cubicBezTo>
                    <a:pt x="517424" y="1441869"/>
                    <a:pt x="510011" y="1441532"/>
                    <a:pt x="502935" y="1441869"/>
                  </a:cubicBezTo>
                  <a:cubicBezTo>
                    <a:pt x="487436" y="1446249"/>
                    <a:pt x="471262" y="1440521"/>
                    <a:pt x="455426" y="1444901"/>
                  </a:cubicBezTo>
                  <a:cubicBezTo>
                    <a:pt x="421732" y="1439173"/>
                    <a:pt x="388374" y="1431760"/>
                    <a:pt x="357712" y="1416261"/>
                  </a:cubicBezTo>
                  <a:cubicBezTo>
                    <a:pt x="287627" y="1381219"/>
                    <a:pt x="236075" y="1326297"/>
                    <a:pt x="194968" y="1260929"/>
                  </a:cubicBezTo>
                  <a:cubicBezTo>
                    <a:pt x="187555" y="1249136"/>
                    <a:pt x="180479" y="1237006"/>
                    <a:pt x="173403" y="1224876"/>
                  </a:cubicBezTo>
                  <a:cubicBezTo>
                    <a:pt x="169023" y="1217463"/>
                    <a:pt x="168349" y="1212746"/>
                    <a:pt x="178794" y="1208703"/>
                  </a:cubicBezTo>
                  <a:cubicBezTo>
                    <a:pt x="209456" y="1196236"/>
                    <a:pt x="239444" y="1182758"/>
                    <a:pt x="269432" y="1168943"/>
                  </a:cubicBezTo>
                  <a:cubicBezTo>
                    <a:pt x="276508" y="1165574"/>
                    <a:pt x="280552" y="1167258"/>
                    <a:pt x="285269" y="1172313"/>
                  </a:cubicBezTo>
                  <a:cubicBezTo>
                    <a:pt x="328735" y="1216116"/>
                    <a:pt x="381972" y="1243408"/>
                    <a:pt x="441948" y="1254190"/>
                  </a:cubicBezTo>
                  <a:cubicBezTo>
                    <a:pt x="519446" y="1268342"/>
                    <a:pt x="595258" y="1263625"/>
                    <a:pt x="660626" y="1212409"/>
                  </a:cubicBezTo>
                  <a:cubicBezTo>
                    <a:pt x="763394" y="1131879"/>
                    <a:pt x="744525" y="1000471"/>
                    <a:pt x="731047" y="887257"/>
                  </a:cubicBezTo>
                  <a:cubicBezTo>
                    <a:pt x="723971" y="827955"/>
                    <a:pt x="704428" y="774381"/>
                    <a:pt x="689266" y="716763"/>
                  </a:cubicBezTo>
                  <a:cubicBezTo>
                    <a:pt x="666017" y="627473"/>
                    <a:pt x="624236" y="524367"/>
                    <a:pt x="585824" y="440131"/>
                  </a:cubicBezTo>
                  <a:cubicBezTo>
                    <a:pt x="555162" y="372742"/>
                    <a:pt x="517424" y="291201"/>
                    <a:pt x="473621" y="231225"/>
                  </a:cubicBezTo>
                  <a:cubicBezTo>
                    <a:pt x="428807" y="170238"/>
                    <a:pt x="390059" y="140587"/>
                    <a:pt x="316268" y="128794"/>
                  </a:cubicBezTo>
                  <a:cubicBezTo>
                    <a:pt x="253259" y="118685"/>
                    <a:pt x="195641" y="131489"/>
                    <a:pt x="151502" y="181357"/>
                  </a:cubicBezTo>
                  <a:cubicBezTo>
                    <a:pt x="113764" y="223812"/>
                    <a:pt x="94558" y="275702"/>
                    <a:pt x="84786" y="330961"/>
                  </a:cubicBezTo>
                  <a:cubicBezTo>
                    <a:pt x="70972" y="407447"/>
                    <a:pt x="77711" y="483260"/>
                    <a:pt x="93210" y="558736"/>
                  </a:cubicBezTo>
                  <a:cubicBezTo>
                    <a:pt x="112416" y="652070"/>
                    <a:pt x="145437" y="740349"/>
                    <a:pt x="190587" y="823912"/>
                  </a:cubicBezTo>
                  <a:cubicBezTo>
                    <a:pt x="219901" y="878497"/>
                    <a:pt x="254270" y="930386"/>
                    <a:pt x="297062" y="975874"/>
                  </a:cubicBezTo>
                  <a:cubicBezTo>
                    <a:pt x="330756" y="1011590"/>
                    <a:pt x="367483" y="1041915"/>
                    <a:pt x="413645" y="1060784"/>
                  </a:cubicBezTo>
                  <a:cubicBezTo>
                    <a:pt x="485751" y="1090435"/>
                    <a:pt x="569314" y="1049328"/>
                    <a:pt x="580770" y="964081"/>
                  </a:cubicBezTo>
                  <a:cubicBezTo>
                    <a:pt x="589867" y="896692"/>
                    <a:pt x="578411" y="831998"/>
                    <a:pt x="561227" y="767642"/>
                  </a:cubicBezTo>
                  <a:cubicBezTo>
                    <a:pt x="550445" y="727208"/>
                    <a:pt x="535282" y="688123"/>
                    <a:pt x="521130" y="648363"/>
                  </a:cubicBezTo>
                  <a:cubicBezTo>
                    <a:pt x="449361" y="446870"/>
                    <a:pt x="313235" y="360612"/>
                    <a:pt x="352995" y="536834"/>
                  </a:cubicBezTo>
                  <a:cubicBezTo>
                    <a:pt x="362766" y="560420"/>
                    <a:pt x="386689" y="612310"/>
                    <a:pt x="396124" y="635559"/>
                  </a:cubicBezTo>
                  <a:cubicBezTo>
                    <a:pt x="428470" y="715415"/>
                    <a:pt x="454752" y="739001"/>
                    <a:pt x="469915" y="824248"/>
                  </a:cubicBezTo>
                  <a:cubicBezTo>
                    <a:pt x="473621" y="844802"/>
                    <a:pt x="489121" y="888942"/>
                    <a:pt x="485077" y="909159"/>
                  </a:cubicBezTo>
                  <a:cubicBezTo>
                    <a:pt x="479012" y="940494"/>
                    <a:pt x="466882" y="944875"/>
                    <a:pt x="427123" y="938136"/>
                  </a:cubicBezTo>
                  <a:cubicBezTo>
                    <a:pt x="397135" y="932745"/>
                    <a:pt x="371190" y="916571"/>
                    <a:pt x="348614" y="895344"/>
                  </a:cubicBezTo>
                  <a:cubicBezTo>
                    <a:pt x="261683" y="814814"/>
                    <a:pt x="210467" y="701601"/>
                    <a:pt x="186207" y="587376"/>
                  </a:cubicBezTo>
                  <a:cubicBezTo>
                    <a:pt x="165316" y="490336"/>
                    <a:pt x="138698" y="326581"/>
                    <a:pt x="216532" y="248072"/>
                  </a:cubicBezTo>
                  <a:cubicBezTo>
                    <a:pt x="242477" y="221791"/>
                    <a:pt x="276171" y="216737"/>
                    <a:pt x="311214" y="220780"/>
                  </a:cubicBezTo>
                  <a:cubicBezTo>
                    <a:pt x="370516" y="227519"/>
                    <a:pt x="407580" y="267952"/>
                    <a:pt x="441948" y="310070"/>
                  </a:cubicBezTo>
                  <a:cubicBezTo>
                    <a:pt x="507316" y="390600"/>
                    <a:pt x="546738" y="485619"/>
                    <a:pt x="583802" y="580974"/>
                  </a:cubicBezTo>
                  <a:cubicBezTo>
                    <a:pt x="606041" y="638255"/>
                    <a:pt x="628616" y="695535"/>
                    <a:pt x="642431" y="755849"/>
                  </a:cubicBezTo>
                  <a:cubicBezTo>
                    <a:pt x="658267" y="825933"/>
                    <a:pt x="670397" y="900061"/>
                    <a:pt x="672082" y="972167"/>
                  </a:cubicBezTo>
                  <a:cubicBezTo>
                    <a:pt x="673430" y="1028774"/>
                    <a:pt x="685896" y="1077968"/>
                    <a:pt x="644452" y="1125814"/>
                  </a:cubicBezTo>
                  <a:cubicBezTo>
                    <a:pt x="612779" y="1162541"/>
                    <a:pt x="564259" y="1182084"/>
                    <a:pt x="516076" y="1186128"/>
                  </a:cubicBezTo>
                  <a:cubicBezTo>
                    <a:pt x="389722" y="1197247"/>
                    <a:pt x="296051" y="1125814"/>
                    <a:pt x="223945" y="1029111"/>
                  </a:cubicBezTo>
                  <a:cubicBezTo>
                    <a:pt x="177446" y="966776"/>
                    <a:pt x="145774" y="917245"/>
                    <a:pt x="115448" y="846824"/>
                  </a:cubicBezTo>
                  <a:cubicBezTo>
                    <a:pt x="81754" y="768316"/>
                    <a:pt x="50418" y="686775"/>
                    <a:pt x="27843" y="604223"/>
                  </a:cubicBezTo>
                  <a:cubicBezTo>
                    <a:pt x="4257" y="520998"/>
                    <a:pt x="-4167" y="406437"/>
                    <a:pt x="1898" y="31613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179">
              <a:extLst>
                <a:ext uri="{FF2B5EF4-FFF2-40B4-BE49-F238E27FC236}">
                  <a16:creationId xmlns:a16="http://schemas.microsoft.com/office/drawing/2014/main" id="{83F18437-36B7-4022-A32C-701CACFBA465}"/>
                </a:ext>
              </a:extLst>
            </p:cNvPr>
            <p:cNvSpPr/>
            <p:nvPr/>
          </p:nvSpPr>
          <p:spPr>
            <a:xfrm>
              <a:off x="8827007" y="4124748"/>
              <a:ext cx="2154922" cy="1823401"/>
            </a:xfrm>
            <a:custGeom>
              <a:avLst/>
              <a:gdLst>
                <a:gd name="connsiteX0" fmla="*/ 2094946 w 2154922"/>
                <a:gd name="connsiteY0" fmla="*/ 907057 h 1823401"/>
                <a:gd name="connsiteX1" fmla="*/ 1860769 w 2154922"/>
                <a:gd name="connsiteY1" fmla="*/ 703543 h 1823401"/>
                <a:gd name="connsiteX2" fmla="*/ 1723296 w 2154922"/>
                <a:gd name="connsiteY2" fmla="*/ 628741 h 1823401"/>
                <a:gd name="connsiteX3" fmla="*/ 1582453 w 2154922"/>
                <a:gd name="connsiteY3" fmla="*/ 572134 h 1823401"/>
                <a:gd name="connsiteX4" fmla="*/ 1581779 w 2154922"/>
                <a:gd name="connsiteY4" fmla="*/ 572134 h 1823401"/>
                <a:gd name="connsiteX5" fmla="*/ 1582453 w 2154922"/>
                <a:gd name="connsiteY5" fmla="*/ 572134 h 1823401"/>
                <a:gd name="connsiteX6" fmla="*/ 1756653 w 2154922"/>
                <a:gd name="connsiteY6" fmla="*/ 429606 h 1823401"/>
                <a:gd name="connsiteX7" fmla="*/ 1825053 w 2154922"/>
                <a:gd name="connsiteY7" fmla="*/ 180941 h 1823401"/>
                <a:gd name="connsiteX8" fmla="*/ 1752610 w 2154922"/>
                <a:gd name="connsiteY8" fmla="*/ 65032 h 1823401"/>
                <a:gd name="connsiteX9" fmla="*/ 1529215 w 2154922"/>
                <a:gd name="connsiteY9" fmla="*/ 15164 h 1823401"/>
                <a:gd name="connsiteX10" fmla="*/ 1385677 w 2154922"/>
                <a:gd name="connsiteY10" fmla="*/ 127703 h 1823401"/>
                <a:gd name="connsiteX11" fmla="*/ 1293354 w 2154922"/>
                <a:gd name="connsiteY11" fmla="*/ 281687 h 1823401"/>
                <a:gd name="connsiteX12" fmla="*/ 1151837 w 2154922"/>
                <a:gd name="connsiteY12" fmla="*/ 476442 h 1823401"/>
                <a:gd name="connsiteX13" fmla="*/ 1013353 w 2154922"/>
                <a:gd name="connsiteY13" fmla="*/ 602796 h 1823401"/>
                <a:gd name="connsiteX14" fmla="*/ 1012005 w 2154922"/>
                <a:gd name="connsiteY14" fmla="*/ 603470 h 1823401"/>
                <a:gd name="connsiteX15" fmla="*/ 1003918 w 2154922"/>
                <a:gd name="connsiteY15" fmla="*/ 601785 h 1823401"/>
                <a:gd name="connsiteX16" fmla="*/ 777154 w 2154922"/>
                <a:gd name="connsiteY16" fmla="*/ 603133 h 1823401"/>
                <a:gd name="connsiteX17" fmla="*/ 726612 w 2154922"/>
                <a:gd name="connsiteY17" fmla="*/ 633458 h 1823401"/>
                <a:gd name="connsiteX18" fmla="*/ 660234 w 2154922"/>
                <a:gd name="connsiteY18" fmla="*/ 593362 h 1823401"/>
                <a:gd name="connsiteX19" fmla="*/ 598573 w 2154922"/>
                <a:gd name="connsiteY19" fmla="*/ 491941 h 1823401"/>
                <a:gd name="connsiteX20" fmla="*/ 344517 w 2154922"/>
                <a:gd name="connsiteY20" fmla="*/ 212614 h 1823401"/>
                <a:gd name="connsiteX21" fmla="*/ 199967 w 2154922"/>
                <a:gd name="connsiteY21" fmla="*/ 208907 h 1823401"/>
                <a:gd name="connsiteX22" fmla="*/ 7235 w 2154922"/>
                <a:gd name="connsiteY22" fmla="*/ 405346 h 1823401"/>
                <a:gd name="connsiteX23" fmla="*/ 99895 w 2154922"/>
                <a:gd name="connsiteY23" fmla="*/ 698151 h 1823401"/>
                <a:gd name="connsiteX24" fmla="*/ 485697 w 2154922"/>
                <a:gd name="connsiteY24" fmla="*/ 894253 h 1823401"/>
                <a:gd name="connsiteX25" fmla="*/ 818261 w 2154922"/>
                <a:gd name="connsiteY25" fmla="*/ 938393 h 1823401"/>
                <a:gd name="connsiteX26" fmla="*/ 1017396 w 2154922"/>
                <a:gd name="connsiteY26" fmla="*/ 1269947 h 1823401"/>
                <a:gd name="connsiteX27" fmla="*/ 1009646 w 2154922"/>
                <a:gd name="connsiteY27" fmla="*/ 1494353 h 1823401"/>
                <a:gd name="connsiteX28" fmla="*/ 959778 w 2154922"/>
                <a:gd name="connsiteY28" fmla="*/ 1668890 h 1823401"/>
                <a:gd name="connsiteX29" fmla="*/ 917323 w 2154922"/>
                <a:gd name="connsiteY29" fmla="*/ 1749757 h 1823401"/>
                <a:gd name="connsiteX30" fmla="*/ 874194 w 2154922"/>
                <a:gd name="connsiteY30" fmla="*/ 1819505 h 1823401"/>
                <a:gd name="connsiteX31" fmla="*/ 890368 w 2154922"/>
                <a:gd name="connsiteY31" fmla="*/ 1819168 h 1823401"/>
                <a:gd name="connsiteX32" fmla="*/ 1118142 w 2154922"/>
                <a:gd name="connsiteY32" fmla="*/ 1735268 h 1823401"/>
                <a:gd name="connsiteX33" fmla="*/ 1234052 w 2154922"/>
                <a:gd name="connsiteY33" fmla="*/ 1681694 h 1823401"/>
                <a:gd name="connsiteX34" fmla="*/ 1305484 w 2154922"/>
                <a:gd name="connsiteY34" fmla="*/ 1552644 h 1823401"/>
                <a:gd name="connsiteX35" fmla="*/ 1313571 w 2154922"/>
                <a:gd name="connsiteY35" fmla="*/ 1217047 h 1823401"/>
                <a:gd name="connsiteX36" fmla="*/ 1254942 w 2154922"/>
                <a:gd name="connsiteY36" fmla="*/ 1036107 h 1823401"/>
                <a:gd name="connsiteX37" fmla="*/ 1188901 w 2154922"/>
                <a:gd name="connsiteY37" fmla="*/ 918514 h 1823401"/>
                <a:gd name="connsiteX38" fmla="*/ 1122523 w 2154922"/>
                <a:gd name="connsiteY38" fmla="*/ 818104 h 1823401"/>
                <a:gd name="connsiteX39" fmla="*/ 1125555 w 2154922"/>
                <a:gd name="connsiteY39" fmla="*/ 817767 h 1823401"/>
                <a:gd name="connsiteX40" fmla="*/ 1160934 w 2154922"/>
                <a:gd name="connsiteY40" fmla="*/ 817093 h 1823401"/>
                <a:gd name="connsiteX41" fmla="*/ 1401850 w 2154922"/>
                <a:gd name="connsiteY41" fmla="*/ 832256 h 1823401"/>
                <a:gd name="connsiteX42" fmla="*/ 1662309 w 2154922"/>
                <a:gd name="connsiteY42" fmla="*/ 916829 h 1823401"/>
                <a:gd name="connsiteX43" fmla="*/ 1910637 w 2154922"/>
                <a:gd name="connsiteY43" fmla="*/ 1130452 h 1823401"/>
                <a:gd name="connsiteX44" fmla="*/ 1942984 w 2154922"/>
                <a:gd name="connsiteY44" fmla="*/ 1135843 h 1823401"/>
                <a:gd name="connsiteX45" fmla="*/ 2154923 w 2154922"/>
                <a:gd name="connsiteY45" fmla="*/ 973436 h 1823401"/>
                <a:gd name="connsiteX46" fmla="*/ 2094946 w 2154922"/>
                <a:gd name="connsiteY46" fmla="*/ 907057 h 1823401"/>
                <a:gd name="connsiteX47" fmla="*/ 1802478 w 2154922"/>
                <a:gd name="connsiteY47" fmla="*/ 347055 h 1823401"/>
                <a:gd name="connsiteX48" fmla="*/ 1801467 w 2154922"/>
                <a:gd name="connsiteY48" fmla="*/ 348065 h 1823401"/>
                <a:gd name="connsiteX49" fmla="*/ 1801467 w 2154922"/>
                <a:gd name="connsiteY49" fmla="*/ 346718 h 1823401"/>
                <a:gd name="connsiteX50" fmla="*/ 1802478 w 2154922"/>
                <a:gd name="connsiteY50" fmla="*/ 347055 h 1823401"/>
                <a:gd name="connsiteX51" fmla="*/ 328680 w 2154922"/>
                <a:gd name="connsiteY51" fmla="*/ 600774 h 1823401"/>
                <a:gd name="connsiteX52" fmla="*/ 207043 w 2154922"/>
                <a:gd name="connsiteY52" fmla="*/ 432976 h 1823401"/>
                <a:gd name="connsiteX53" fmla="*/ 263987 w 2154922"/>
                <a:gd name="connsiteY53" fmla="*/ 376369 h 1823401"/>
                <a:gd name="connsiteX54" fmla="*/ 331039 w 2154922"/>
                <a:gd name="connsiteY54" fmla="*/ 425563 h 1823401"/>
                <a:gd name="connsiteX55" fmla="*/ 419318 w 2154922"/>
                <a:gd name="connsiteY55" fmla="*/ 575503 h 1823401"/>
                <a:gd name="connsiteX56" fmla="*/ 456382 w 2154922"/>
                <a:gd name="connsiteY56" fmla="*/ 642219 h 1823401"/>
                <a:gd name="connsiteX57" fmla="*/ 328680 w 2154922"/>
                <a:gd name="connsiteY57" fmla="*/ 600774 h 1823401"/>
                <a:gd name="connsiteX58" fmla="*/ 1503944 w 2154922"/>
                <a:gd name="connsiteY58" fmla="*/ 415118 h 1823401"/>
                <a:gd name="connsiteX59" fmla="*/ 1516411 w 2154922"/>
                <a:gd name="connsiteY59" fmla="*/ 385466 h 1823401"/>
                <a:gd name="connsiteX60" fmla="*/ 1593572 w 2154922"/>
                <a:gd name="connsiteY60" fmla="*/ 243276 h 1823401"/>
                <a:gd name="connsiteX61" fmla="*/ 1623897 w 2154922"/>
                <a:gd name="connsiteY61" fmla="*/ 309654 h 1823401"/>
                <a:gd name="connsiteX62" fmla="*/ 1524498 w 2154922"/>
                <a:gd name="connsiteY62" fmla="*/ 400629 h 1823401"/>
                <a:gd name="connsiteX63" fmla="*/ 1503944 w 2154922"/>
                <a:gd name="connsiteY63" fmla="*/ 415118 h 1823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154922" h="1823401">
                  <a:moveTo>
                    <a:pt x="2094946" y="907057"/>
                  </a:moveTo>
                  <a:cubicBezTo>
                    <a:pt x="2028568" y="827201"/>
                    <a:pt x="1948375" y="759138"/>
                    <a:pt x="1860769" y="703543"/>
                  </a:cubicBezTo>
                  <a:cubicBezTo>
                    <a:pt x="1816630" y="675576"/>
                    <a:pt x="1770805" y="650642"/>
                    <a:pt x="1723296" y="628741"/>
                  </a:cubicBezTo>
                  <a:cubicBezTo>
                    <a:pt x="1700384" y="618295"/>
                    <a:pt x="1638049" y="584264"/>
                    <a:pt x="1582453" y="572134"/>
                  </a:cubicBezTo>
                  <a:cubicBezTo>
                    <a:pt x="1582116" y="572134"/>
                    <a:pt x="1581779" y="572134"/>
                    <a:pt x="1581779" y="572134"/>
                  </a:cubicBezTo>
                  <a:cubicBezTo>
                    <a:pt x="1582116" y="572134"/>
                    <a:pt x="1582116" y="572134"/>
                    <a:pt x="1582453" y="572134"/>
                  </a:cubicBezTo>
                  <a:cubicBezTo>
                    <a:pt x="1593909" y="570786"/>
                    <a:pt x="1746882" y="440725"/>
                    <a:pt x="1756653" y="429606"/>
                  </a:cubicBezTo>
                  <a:cubicBezTo>
                    <a:pt x="1816967" y="361880"/>
                    <a:pt x="1859758" y="271242"/>
                    <a:pt x="1825053" y="180941"/>
                  </a:cubicBezTo>
                  <a:cubicBezTo>
                    <a:pt x="1808543" y="137475"/>
                    <a:pt x="1785294" y="97715"/>
                    <a:pt x="1752610" y="65032"/>
                  </a:cubicBezTo>
                  <a:cubicBezTo>
                    <a:pt x="1688927" y="1349"/>
                    <a:pt x="1614463" y="-16172"/>
                    <a:pt x="1529215" y="15164"/>
                  </a:cubicBezTo>
                  <a:cubicBezTo>
                    <a:pt x="1469239" y="37402"/>
                    <a:pt x="1423752" y="77836"/>
                    <a:pt x="1385677" y="127703"/>
                  </a:cubicBezTo>
                  <a:cubicBezTo>
                    <a:pt x="1348950" y="175550"/>
                    <a:pt x="1318962" y="227439"/>
                    <a:pt x="1293354" y="281687"/>
                  </a:cubicBezTo>
                  <a:cubicBezTo>
                    <a:pt x="1258649" y="356152"/>
                    <a:pt x="1209118" y="418824"/>
                    <a:pt x="1151837" y="476442"/>
                  </a:cubicBezTo>
                  <a:cubicBezTo>
                    <a:pt x="1107697" y="520918"/>
                    <a:pt x="1060525" y="562026"/>
                    <a:pt x="1013353" y="602796"/>
                  </a:cubicBezTo>
                  <a:cubicBezTo>
                    <a:pt x="1013016" y="603133"/>
                    <a:pt x="1012342" y="603133"/>
                    <a:pt x="1012005" y="603470"/>
                  </a:cubicBezTo>
                  <a:cubicBezTo>
                    <a:pt x="1009309" y="604481"/>
                    <a:pt x="1006614" y="603470"/>
                    <a:pt x="1003918" y="601785"/>
                  </a:cubicBezTo>
                  <a:cubicBezTo>
                    <a:pt x="928105" y="553265"/>
                    <a:pt x="852630" y="572808"/>
                    <a:pt x="777154" y="603133"/>
                  </a:cubicBezTo>
                  <a:cubicBezTo>
                    <a:pt x="757274" y="608187"/>
                    <a:pt x="742449" y="621665"/>
                    <a:pt x="726612" y="633458"/>
                  </a:cubicBezTo>
                  <a:cubicBezTo>
                    <a:pt x="697972" y="630762"/>
                    <a:pt x="677755" y="613578"/>
                    <a:pt x="660234" y="593362"/>
                  </a:cubicBezTo>
                  <a:cubicBezTo>
                    <a:pt x="633615" y="563373"/>
                    <a:pt x="614747" y="528668"/>
                    <a:pt x="598573" y="491941"/>
                  </a:cubicBezTo>
                  <a:cubicBezTo>
                    <a:pt x="550390" y="382771"/>
                    <a:pt x="470534" y="244623"/>
                    <a:pt x="344517" y="212614"/>
                  </a:cubicBezTo>
                  <a:cubicBezTo>
                    <a:pt x="296670" y="200484"/>
                    <a:pt x="248487" y="195766"/>
                    <a:pt x="199967" y="208907"/>
                  </a:cubicBezTo>
                  <a:cubicBezTo>
                    <a:pt x="106970" y="233841"/>
                    <a:pt x="30147" y="311675"/>
                    <a:pt x="7235" y="405346"/>
                  </a:cubicBezTo>
                  <a:cubicBezTo>
                    <a:pt x="-18710" y="511484"/>
                    <a:pt x="28125" y="621665"/>
                    <a:pt x="99895" y="698151"/>
                  </a:cubicBezTo>
                  <a:cubicBezTo>
                    <a:pt x="259270" y="868983"/>
                    <a:pt x="433470" y="888525"/>
                    <a:pt x="485697" y="894253"/>
                  </a:cubicBezTo>
                  <a:lnTo>
                    <a:pt x="818261" y="938393"/>
                  </a:lnTo>
                  <a:cubicBezTo>
                    <a:pt x="960115" y="1049248"/>
                    <a:pt x="1007961" y="1191439"/>
                    <a:pt x="1017396" y="1269947"/>
                  </a:cubicBezTo>
                  <a:cubicBezTo>
                    <a:pt x="1026493" y="1345423"/>
                    <a:pt x="1019418" y="1419214"/>
                    <a:pt x="1009646" y="1494353"/>
                  </a:cubicBezTo>
                  <a:cubicBezTo>
                    <a:pt x="1001896" y="1554666"/>
                    <a:pt x="984375" y="1613294"/>
                    <a:pt x="959778" y="1668890"/>
                  </a:cubicBezTo>
                  <a:cubicBezTo>
                    <a:pt x="947311" y="1696857"/>
                    <a:pt x="933160" y="1723812"/>
                    <a:pt x="917323" y="1749757"/>
                  </a:cubicBezTo>
                  <a:cubicBezTo>
                    <a:pt x="911932" y="1758518"/>
                    <a:pt x="868803" y="1811418"/>
                    <a:pt x="874194" y="1819505"/>
                  </a:cubicBezTo>
                  <a:cubicBezTo>
                    <a:pt x="879585" y="1827591"/>
                    <a:pt x="885650" y="1820852"/>
                    <a:pt x="890368" y="1819168"/>
                  </a:cubicBezTo>
                  <a:cubicBezTo>
                    <a:pt x="966180" y="1791201"/>
                    <a:pt x="1041993" y="1763235"/>
                    <a:pt x="1118142" y="1735268"/>
                  </a:cubicBezTo>
                  <a:cubicBezTo>
                    <a:pt x="1157565" y="1720780"/>
                    <a:pt x="1201705" y="1709997"/>
                    <a:pt x="1234052" y="1681694"/>
                  </a:cubicBezTo>
                  <a:cubicBezTo>
                    <a:pt x="1268420" y="1651369"/>
                    <a:pt x="1290321" y="1595099"/>
                    <a:pt x="1305484" y="1552644"/>
                  </a:cubicBezTo>
                  <a:cubicBezTo>
                    <a:pt x="1343559" y="1445159"/>
                    <a:pt x="1339852" y="1326891"/>
                    <a:pt x="1313571" y="1217047"/>
                  </a:cubicBezTo>
                  <a:cubicBezTo>
                    <a:pt x="1298745" y="1155386"/>
                    <a:pt x="1282235" y="1093725"/>
                    <a:pt x="1254942" y="1036107"/>
                  </a:cubicBezTo>
                  <a:cubicBezTo>
                    <a:pt x="1235736" y="995337"/>
                    <a:pt x="1212487" y="956925"/>
                    <a:pt x="1188901" y="918514"/>
                  </a:cubicBezTo>
                  <a:cubicBezTo>
                    <a:pt x="1177445" y="899982"/>
                    <a:pt x="1125218" y="817430"/>
                    <a:pt x="1122523" y="818104"/>
                  </a:cubicBezTo>
                  <a:cubicBezTo>
                    <a:pt x="1123534" y="818104"/>
                    <a:pt x="1124544" y="817767"/>
                    <a:pt x="1125555" y="817767"/>
                  </a:cubicBezTo>
                  <a:cubicBezTo>
                    <a:pt x="1137348" y="815745"/>
                    <a:pt x="1149141" y="816419"/>
                    <a:pt x="1160934" y="817093"/>
                  </a:cubicBezTo>
                  <a:cubicBezTo>
                    <a:pt x="1242138" y="821473"/>
                    <a:pt x="1320983" y="817767"/>
                    <a:pt x="1401850" y="832256"/>
                  </a:cubicBezTo>
                  <a:cubicBezTo>
                    <a:pt x="1490804" y="848092"/>
                    <a:pt x="1582453" y="873700"/>
                    <a:pt x="1662309" y="916829"/>
                  </a:cubicBezTo>
                  <a:cubicBezTo>
                    <a:pt x="1760360" y="969729"/>
                    <a:pt x="1842574" y="1042172"/>
                    <a:pt x="1910637" y="1130452"/>
                  </a:cubicBezTo>
                  <a:cubicBezTo>
                    <a:pt x="1921756" y="1144941"/>
                    <a:pt x="1927822" y="1146288"/>
                    <a:pt x="1942984" y="1135843"/>
                  </a:cubicBezTo>
                  <a:cubicBezTo>
                    <a:pt x="1985439" y="1107203"/>
                    <a:pt x="2129989" y="991967"/>
                    <a:pt x="2154923" y="973436"/>
                  </a:cubicBezTo>
                  <a:cubicBezTo>
                    <a:pt x="2138412" y="947491"/>
                    <a:pt x="2113815" y="929970"/>
                    <a:pt x="2094946" y="907057"/>
                  </a:cubicBezTo>
                  <a:close/>
                  <a:moveTo>
                    <a:pt x="1802478" y="347055"/>
                  </a:moveTo>
                  <a:cubicBezTo>
                    <a:pt x="1802141" y="347392"/>
                    <a:pt x="1801804" y="347729"/>
                    <a:pt x="1801467" y="348065"/>
                  </a:cubicBezTo>
                  <a:cubicBezTo>
                    <a:pt x="1801467" y="347729"/>
                    <a:pt x="1801467" y="347055"/>
                    <a:pt x="1801467" y="346718"/>
                  </a:cubicBezTo>
                  <a:cubicBezTo>
                    <a:pt x="1801804" y="346718"/>
                    <a:pt x="1802141" y="347055"/>
                    <a:pt x="1802478" y="347055"/>
                  </a:cubicBezTo>
                  <a:close/>
                  <a:moveTo>
                    <a:pt x="328680" y="600774"/>
                  </a:moveTo>
                  <a:cubicBezTo>
                    <a:pt x="263650" y="563036"/>
                    <a:pt x="213445" y="513842"/>
                    <a:pt x="207043" y="432976"/>
                  </a:cubicBezTo>
                  <a:cubicBezTo>
                    <a:pt x="206369" y="400292"/>
                    <a:pt x="207043" y="347729"/>
                    <a:pt x="263987" y="376369"/>
                  </a:cubicBezTo>
                  <a:cubicBezTo>
                    <a:pt x="289595" y="389173"/>
                    <a:pt x="312170" y="404335"/>
                    <a:pt x="331039" y="425563"/>
                  </a:cubicBezTo>
                  <a:cubicBezTo>
                    <a:pt x="370124" y="469703"/>
                    <a:pt x="395058" y="522603"/>
                    <a:pt x="419318" y="575503"/>
                  </a:cubicBezTo>
                  <a:cubicBezTo>
                    <a:pt x="429764" y="598753"/>
                    <a:pt x="439535" y="622339"/>
                    <a:pt x="456382" y="642219"/>
                  </a:cubicBezTo>
                  <a:cubicBezTo>
                    <a:pt x="410895" y="637501"/>
                    <a:pt x="368440" y="623687"/>
                    <a:pt x="328680" y="600774"/>
                  </a:cubicBezTo>
                  <a:close/>
                  <a:moveTo>
                    <a:pt x="1503944" y="415118"/>
                  </a:moveTo>
                  <a:cubicBezTo>
                    <a:pt x="1507314" y="405009"/>
                    <a:pt x="1511694" y="395238"/>
                    <a:pt x="1516411" y="385466"/>
                  </a:cubicBezTo>
                  <a:cubicBezTo>
                    <a:pt x="1539998" y="336946"/>
                    <a:pt x="1556508" y="284383"/>
                    <a:pt x="1593572" y="243276"/>
                  </a:cubicBezTo>
                  <a:cubicBezTo>
                    <a:pt x="1652537" y="213624"/>
                    <a:pt x="1644451" y="285057"/>
                    <a:pt x="1623897" y="309654"/>
                  </a:cubicBezTo>
                  <a:cubicBezTo>
                    <a:pt x="1593235" y="346381"/>
                    <a:pt x="1561899" y="372999"/>
                    <a:pt x="1524498" y="400629"/>
                  </a:cubicBezTo>
                  <a:cubicBezTo>
                    <a:pt x="1517422" y="405346"/>
                    <a:pt x="1510347" y="409726"/>
                    <a:pt x="1503944" y="415118"/>
                  </a:cubicBezTo>
                  <a:close/>
                </a:path>
              </a:pathLst>
            </a:custGeom>
            <a:solidFill>
              <a:schemeClr val="accent2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180">
              <a:extLst>
                <a:ext uri="{FF2B5EF4-FFF2-40B4-BE49-F238E27FC236}">
                  <a16:creationId xmlns:a16="http://schemas.microsoft.com/office/drawing/2014/main" id="{72AF37E8-9386-4976-8C0F-6DD6E9BF82F7}"/>
                </a:ext>
              </a:extLst>
            </p:cNvPr>
            <p:cNvSpPr/>
            <p:nvPr/>
          </p:nvSpPr>
          <p:spPr>
            <a:xfrm>
              <a:off x="9546543" y="4691746"/>
              <a:ext cx="395573" cy="374534"/>
            </a:xfrm>
            <a:custGeom>
              <a:avLst/>
              <a:gdLst>
                <a:gd name="connsiteX0" fmla="*/ 395574 w 395573"/>
                <a:gd name="connsiteY0" fmla="*/ 243020 h 374534"/>
                <a:gd name="connsiteX1" fmla="*/ 267534 w 395573"/>
                <a:gd name="connsiteY1" fmla="*/ 341071 h 374534"/>
                <a:gd name="connsiteX2" fmla="*/ 98388 w 395573"/>
                <a:gd name="connsiteY2" fmla="*/ 371396 h 374534"/>
                <a:gd name="connsiteX3" fmla="*/ 86932 w 395573"/>
                <a:gd name="connsiteY3" fmla="*/ 188434 h 374534"/>
                <a:gd name="connsiteX4" fmla="*/ 0 w 395573"/>
                <a:gd name="connsiteY4" fmla="*/ 76232 h 374534"/>
                <a:gd name="connsiteX5" fmla="*/ 54585 w 395573"/>
                <a:gd name="connsiteY5" fmla="*/ 30744 h 374534"/>
                <a:gd name="connsiteX6" fmla="*/ 281349 w 395573"/>
                <a:gd name="connsiteY6" fmla="*/ 29396 h 374534"/>
                <a:gd name="connsiteX7" fmla="*/ 301903 w 395573"/>
                <a:gd name="connsiteY7" fmla="*/ 49950 h 374534"/>
                <a:gd name="connsiteX8" fmla="*/ 389845 w 395573"/>
                <a:gd name="connsiteY8" fmla="*/ 191467 h 374534"/>
                <a:gd name="connsiteX9" fmla="*/ 395574 w 395573"/>
                <a:gd name="connsiteY9" fmla="*/ 243020 h 37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5573" h="374534">
                  <a:moveTo>
                    <a:pt x="395574" y="243020"/>
                  </a:moveTo>
                  <a:cubicBezTo>
                    <a:pt x="377716" y="308050"/>
                    <a:pt x="328185" y="331299"/>
                    <a:pt x="267534" y="341071"/>
                  </a:cubicBezTo>
                  <a:cubicBezTo>
                    <a:pt x="237883" y="345788"/>
                    <a:pt x="92660" y="385884"/>
                    <a:pt x="98388" y="371396"/>
                  </a:cubicBezTo>
                  <a:cubicBezTo>
                    <a:pt x="111866" y="339049"/>
                    <a:pt x="125344" y="281094"/>
                    <a:pt x="86932" y="188434"/>
                  </a:cubicBezTo>
                  <a:cubicBezTo>
                    <a:pt x="70085" y="146990"/>
                    <a:pt x="42792" y="78253"/>
                    <a:pt x="0" y="76232"/>
                  </a:cubicBezTo>
                  <a:cubicBezTo>
                    <a:pt x="9434" y="51635"/>
                    <a:pt x="39759" y="39842"/>
                    <a:pt x="54585" y="30744"/>
                  </a:cubicBezTo>
                  <a:cubicBezTo>
                    <a:pt x="130061" y="419"/>
                    <a:pt x="205536" y="-19124"/>
                    <a:pt x="281349" y="29396"/>
                  </a:cubicBezTo>
                  <a:cubicBezTo>
                    <a:pt x="284382" y="31418"/>
                    <a:pt x="298196" y="42537"/>
                    <a:pt x="301903" y="49950"/>
                  </a:cubicBezTo>
                  <a:cubicBezTo>
                    <a:pt x="353455" y="95775"/>
                    <a:pt x="373672" y="131154"/>
                    <a:pt x="389845" y="191467"/>
                  </a:cubicBezTo>
                  <a:cubicBezTo>
                    <a:pt x="392204" y="199891"/>
                    <a:pt x="395574" y="234259"/>
                    <a:pt x="395574" y="243020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40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181">
              <a:extLst>
                <a:ext uri="{FF2B5EF4-FFF2-40B4-BE49-F238E27FC236}">
                  <a16:creationId xmlns:a16="http://schemas.microsoft.com/office/drawing/2014/main" id="{E6E2D18F-A1C3-4A59-94F3-5FD360EF4D0E}"/>
                </a:ext>
              </a:extLst>
            </p:cNvPr>
            <p:cNvSpPr/>
            <p:nvPr/>
          </p:nvSpPr>
          <p:spPr>
            <a:xfrm>
              <a:off x="9942185" y="4301978"/>
              <a:ext cx="685290" cy="632801"/>
            </a:xfrm>
            <a:custGeom>
              <a:avLst/>
              <a:gdLst>
                <a:gd name="connsiteX0" fmla="*/ 605 w 685290"/>
                <a:gd name="connsiteY0" fmla="*/ 628408 h 632801"/>
                <a:gd name="connsiteX1" fmla="*/ 165034 w 685290"/>
                <a:gd name="connsiteY1" fmla="*/ 498010 h 632801"/>
                <a:gd name="connsiteX2" fmla="*/ 284650 w 685290"/>
                <a:gd name="connsiteY2" fmla="*/ 388503 h 632801"/>
                <a:gd name="connsiteX3" fmla="*/ 389103 w 685290"/>
                <a:gd name="connsiteY3" fmla="*/ 238899 h 632801"/>
                <a:gd name="connsiteX4" fmla="*/ 507370 w 685290"/>
                <a:gd name="connsiteY4" fmla="*/ 105132 h 632801"/>
                <a:gd name="connsiteX5" fmla="*/ 476371 w 685290"/>
                <a:gd name="connsiteY5" fmla="*/ 67394 h 632801"/>
                <a:gd name="connsiteX6" fmla="*/ 572401 w 685290"/>
                <a:gd name="connsiteY6" fmla="*/ 5 h 632801"/>
                <a:gd name="connsiteX7" fmla="*/ 664050 w 685290"/>
                <a:gd name="connsiteY7" fmla="*/ 58297 h 632801"/>
                <a:gd name="connsiteX8" fmla="*/ 685277 w 685290"/>
                <a:gd name="connsiteY8" fmla="*/ 144891 h 632801"/>
                <a:gd name="connsiteX9" fmla="*/ 669441 w 685290"/>
                <a:gd name="connsiteY9" fmla="*/ 220030 h 632801"/>
                <a:gd name="connsiteX10" fmla="*/ 476034 w 685290"/>
                <a:gd name="connsiteY10" fmla="*/ 390187 h 632801"/>
                <a:gd name="connsiteX11" fmla="*/ 335528 w 685290"/>
                <a:gd name="connsiteY11" fmla="*/ 464989 h 632801"/>
                <a:gd name="connsiteX12" fmla="*/ 101351 w 685290"/>
                <a:gd name="connsiteY12" fmla="*/ 585279 h 632801"/>
                <a:gd name="connsiteX13" fmla="*/ 605 w 685290"/>
                <a:gd name="connsiteY13" fmla="*/ 628408 h 632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5290" h="632801">
                  <a:moveTo>
                    <a:pt x="605" y="628408"/>
                  </a:moveTo>
                  <a:cubicBezTo>
                    <a:pt x="28908" y="598756"/>
                    <a:pt x="122242" y="534400"/>
                    <a:pt x="165034" y="498010"/>
                  </a:cubicBezTo>
                  <a:cubicBezTo>
                    <a:pt x="196033" y="471728"/>
                    <a:pt x="254998" y="416469"/>
                    <a:pt x="284650" y="388503"/>
                  </a:cubicBezTo>
                  <a:cubicBezTo>
                    <a:pt x="324072" y="351102"/>
                    <a:pt x="368212" y="290789"/>
                    <a:pt x="389103" y="238899"/>
                  </a:cubicBezTo>
                  <a:cubicBezTo>
                    <a:pt x="398874" y="232160"/>
                    <a:pt x="474350" y="180608"/>
                    <a:pt x="507370" y="105132"/>
                  </a:cubicBezTo>
                  <a:cubicBezTo>
                    <a:pt x="512087" y="83904"/>
                    <a:pt x="505686" y="66720"/>
                    <a:pt x="476371" y="67394"/>
                  </a:cubicBezTo>
                  <a:cubicBezTo>
                    <a:pt x="469632" y="66383"/>
                    <a:pt x="527924" y="-669"/>
                    <a:pt x="572401" y="5"/>
                  </a:cubicBezTo>
                  <a:cubicBezTo>
                    <a:pt x="614182" y="679"/>
                    <a:pt x="643496" y="23591"/>
                    <a:pt x="664050" y="58297"/>
                  </a:cubicBezTo>
                  <a:cubicBezTo>
                    <a:pt x="679549" y="84915"/>
                    <a:pt x="685614" y="110860"/>
                    <a:pt x="685277" y="144891"/>
                  </a:cubicBezTo>
                  <a:cubicBezTo>
                    <a:pt x="684940" y="170836"/>
                    <a:pt x="685277" y="196107"/>
                    <a:pt x="669441" y="220030"/>
                  </a:cubicBezTo>
                  <a:cubicBezTo>
                    <a:pt x="623279" y="277985"/>
                    <a:pt x="538369" y="350428"/>
                    <a:pt x="476034" y="390187"/>
                  </a:cubicBezTo>
                  <a:cubicBezTo>
                    <a:pt x="468622" y="394905"/>
                    <a:pt x="351365" y="456566"/>
                    <a:pt x="335528" y="464989"/>
                  </a:cubicBezTo>
                  <a:cubicBezTo>
                    <a:pt x="232760" y="520585"/>
                    <a:pt x="206815" y="535074"/>
                    <a:pt x="101351" y="585279"/>
                  </a:cubicBezTo>
                  <a:cubicBezTo>
                    <a:pt x="74059" y="598420"/>
                    <a:pt x="-7819" y="647614"/>
                    <a:pt x="605" y="62840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182">
              <a:extLst>
                <a:ext uri="{FF2B5EF4-FFF2-40B4-BE49-F238E27FC236}">
                  <a16:creationId xmlns:a16="http://schemas.microsoft.com/office/drawing/2014/main" id="{2C7A7968-DBF8-4567-84CA-E321A09151FE}"/>
                </a:ext>
              </a:extLst>
            </p:cNvPr>
            <p:cNvSpPr/>
            <p:nvPr/>
          </p:nvSpPr>
          <p:spPr>
            <a:xfrm>
              <a:off x="9041125" y="4399897"/>
              <a:ext cx="516199" cy="384071"/>
            </a:xfrm>
            <a:custGeom>
              <a:avLst/>
              <a:gdLst>
                <a:gd name="connsiteX0" fmla="*/ 0 w 516199"/>
                <a:gd name="connsiteY0" fmla="*/ 110655 h 384071"/>
                <a:gd name="connsiteX1" fmla="*/ 77834 w 516199"/>
                <a:gd name="connsiteY1" fmla="*/ 13951 h 384071"/>
                <a:gd name="connsiteX2" fmla="*/ 253720 w 516199"/>
                <a:gd name="connsiteY2" fmla="*/ 15973 h 384071"/>
                <a:gd name="connsiteX3" fmla="*/ 293142 w 516199"/>
                <a:gd name="connsiteY3" fmla="*/ 56070 h 384071"/>
                <a:gd name="connsiteX4" fmla="*/ 388161 w 516199"/>
                <a:gd name="connsiteY4" fmla="*/ 221847 h 384071"/>
                <a:gd name="connsiteX5" fmla="*/ 449822 w 516199"/>
                <a:gd name="connsiteY5" fmla="*/ 323267 h 384071"/>
                <a:gd name="connsiteX6" fmla="*/ 516200 w 516199"/>
                <a:gd name="connsiteY6" fmla="*/ 363363 h 384071"/>
                <a:gd name="connsiteX7" fmla="*/ 475093 w 516199"/>
                <a:gd name="connsiteY7" fmla="*/ 375830 h 384071"/>
                <a:gd name="connsiteX8" fmla="*/ 305609 w 516199"/>
                <a:gd name="connsiteY8" fmla="*/ 380885 h 384071"/>
                <a:gd name="connsiteX9" fmla="*/ 245970 w 516199"/>
                <a:gd name="connsiteY9" fmla="*/ 372798 h 384071"/>
                <a:gd name="connsiteX10" fmla="*/ 208906 w 516199"/>
                <a:gd name="connsiteY10" fmla="*/ 306083 h 384071"/>
                <a:gd name="connsiteX11" fmla="*/ 120626 w 516199"/>
                <a:gd name="connsiteY11" fmla="*/ 156142 h 384071"/>
                <a:gd name="connsiteX12" fmla="*/ 56607 w 516199"/>
                <a:gd name="connsiteY12" fmla="*/ 103579 h 384071"/>
                <a:gd name="connsiteX13" fmla="*/ 0 w 516199"/>
                <a:gd name="connsiteY13" fmla="*/ 110655 h 384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16199" h="384071">
                  <a:moveTo>
                    <a:pt x="0" y="110655"/>
                  </a:moveTo>
                  <a:cubicBezTo>
                    <a:pt x="8761" y="63819"/>
                    <a:pt x="36727" y="31473"/>
                    <a:pt x="77834" y="13951"/>
                  </a:cubicBezTo>
                  <a:cubicBezTo>
                    <a:pt x="131746" y="-9298"/>
                    <a:pt x="216993" y="137"/>
                    <a:pt x="253720" y="15973"/>
                  </a:cubicBezTo>
                  <a:cubicBezTo>
                    <a:pt x="271578" y="24734"/>
                    <a:pt x="282360" y="40907"/>
                    <a:pt x="293142" y="56070"/>
                  </a:cubicBezTo>
                  <a:cubicBezTo>
                    <a:pt x="329532" y="108633"/>
                    <a:pt x="362553" y="163218"/>
                    <a:pt x="388161" y="221847"/>
                  </a:cubicBezTo>
                  <a:cubicBezTo>
                    <a:pt x="404334" y="258237"/>
                    <a:pt x="423203" y="293279"/>
                    <a:pt x="449822" y="323267"/>
                  </a:cubicBezTo>
                  <a:cubicBezTo>
                    <a:pt x="467680" y="343484"/>
                    <a:pt x="487896" y="360668"/>
                    <a:pt x="516200" y="363363"/>
                  </a:cubicBezTo>
                  <a:cubicBezTo>
                    <a:pt x="506765" y="369092"/>
                    <a:pt x="487896" y="374146"/>
                    <a:pt x="475093" y="375830"/>
                  </a:cubicBezTo>
                  <a:cubicBezTo>
                    <a:pt x="414106" y="383243"/>
                    <a:pt x="366933" y="387287"/>
                    <a:pt x="305609" y="380885"/>
                  </a:cubicBezTo>
                  <a:cubicBezTo>
                    <a:pt x="288425" y="379200"/>
                    <a:pt x="262480" y="377852"/>
                    <a:pt x="245970" y="372798"/>
                  </a:cubicBezTo>
                  <a:cubicBezTo>
                    <a:pt x="227101" y="352244"/>
                    <a:pt x="220362" y="331017"/>
                    <a:pt x="208906" y="306083"/>
                  </a:cubicBezTo>
                  <a:cubicBezTo>
                    <a:pt x="184646" y="253182"/>
                    <a:pt x="160049" y="200282"/>
                    <a:pt x="120626" y="156142"/>
                  </a:cubicBezTo>
                  <a:cubicBezTo>
                    <a:pt x="101757" y="134915"/>
                    <a:pt x="83562" y="113350"/>
                    <a:pt x="56607" y="103579"/>
                  </a:cubicBezTo>
                  <a:cubicBezTo>
                    <a:pt x="45151" y="93807"/>
                    <a:pt x="16173" y="89427"/>
                    <a:pt x="0" y="11065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183">
              <a:extLst>
                <a:ext uri="{FF2B5EF4-FFF2-40B4-BE49-F238E27FC236}">
                  <a16:creationId xmlns:a16="http://schemas.microsoft.com/office/drawing/2014/main" id="{568A2885-7C10-41FC-A7C5-C6E6ABFBBEC8}"/>
                </a:ext>
              </a:extLst>
            </p:cNvPr>
            <p:cNvSpPr/>
            <p:nvPr/>
          </p:nvSpPr>
          <p:spPr>
            <a:xfrm>
              <a:off x="6942632" y="4124750"/>
              <a:ext cx="3369" cy="3369"/>
            </a:xfrm>
            <a:custGeom>
              <a:avLst/>
              <a:gdLst/>
              <a:ahLst/>
              <a:cxnLst/>
              <a:rect l="l" t="t" r="r" b="b"/>
              <a:pathLst>
                <a:path w="3369" h="3369"/>
              </a:pathLst>
            </a:custGeom>
            <a:noFill/>
            <a:ln w="3369" cap="flat">
              <a:solidFill>
                <a:srgbClr val="0000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184">
              <a:extLst>
                <a:ext uri="{FF2B5EF4-FFF2-40B4-BE49-F238E27FC236}">
                  <a16:creationId xmlns:a16="http://schemas.microsoft.com/office/drawing/2014/main" id="{856EBDCB-9AB1-4D65-8BE0-3DE9CA968BDE}"/>
                </a:ext>
              </a:extLst>
            </p:cNvPr>
            <p:cNvSpPr/>
            <p:nvPr/>
          </p:nvSpPr>
          <p:spPr>
            <a:xfrm>
              <a:off x="10330951" y="4360937"/>
              <a:ext cx="135212" cy="178928"/>
            </a:xfrm>
            <a:custGeom>
              <a:avLst/>
              <a:gdLst>
                <a:gd name="connsiteX0" fmla="*/ 119952 w 135212"/>
                <a:gd name="connsiteY0" fmla="*/ 73465 h 178928"/>
                <a:gd name="connsiteX1" fmla="*/ 89627 w 135212"/>
                <a:gd name="connsiteY1" fmla="*/ 7087 h 178928"/>
                <a:gd name="connsiteX2" fmla="*/ 12467 w 135212"/>
                <a:gd name="connsiteY2" fmla="*/ 149278 h 178928"/>
                <a:gd name="connsiteX3" fmla="*/ 0 w 135212"/>
                <a:gd name="connsiteY3" fmla="*/ 178929 h 178928"/>
                <a:gd name="connsiteX4" fmla="*/ 20217 w 135212"/>
                <a:gd name="connsiteY4" fmla="*/ 164103 h 178928"/>
                <a:gd name="connsiteX5" fmla="*/ 119952 w 135212"/>
                <a:gd name="connsiteY5" fmla="*/ 73465 h 17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5212" h="178928">
                  <a:moveTo>
                    <a:pt x="119952" y="73465"/>
                  </a:moveTo>
                  <a:cubicBezTo>
                    <a:pt x="140506" y="48868"/>
                    <a:pt x="148593" y="-22564"/>
                    <a:pt x="89627" y="7087"/>
                  </a:cubicBezTo>
                  <a:cubicBezTo>
                    <a:pt x="52564" y="48531"/>
                    <a:pt x="36390" y="101094"/>
                    <a:pt x="12467" y="149278"/>
                  </a:cubicBezTo>
                  <a:cubicBezTo>
                    <a:pt x="7750" y="158712"/>
                    <a:pt x="3369" y="168820"/>
                    <a:pt x="0" y="178929"/>
                  </a:cubicBezTo>
                  <a:cubicBezTo>
                    <a:pt x="6402" y="173538"/>
                    <a:pt x="13478" y="169157"/>
                    <a:pt x="20217" y="164103"/>
                  </a:cubicBezTo>
                  <a:cubicBezTo>
                    <a:pt x="57955" y="136811"/>
                    <a:pt x="89290" y="110192"/>
                    <a:pt x="119952" y="73465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185">
              <a:extLst>
                <a:ext uri="{FF2B5EF4-FFF2-40B4-BE49-F238E27FC236}">
                  <a16:creationId xmlns:a16="http://schemas.microsoft.com/office/drawing/2014/main" id="{D38FCD59-87DB-40AB-8F12-F08A3454A943}"/>
                </a:ext>
              </a:extLst>
            </p:cNvPr>
            <p:cNvSpPr/>
            <p:nvPr/>
          </p:nvSpPr>
          <p:spPr>
            <a:xfrm>
              <a:off x="10628474" y="4471466"/>
              <a:ext cx="1010" cy="1347"/>
            </a:xfrm>
            <a:custGeom>
              <a:avLst/>
              <a:gdLst>
                <a:gd name="connsiteX0" fmla="*/ 1011 w 1010"/>
                <a:gd name="connsiteY0" fmla="*/ 337 h 1347"/>
                <a:gd name="connsiteX1" fmla="*/ 0 w 1010"/>
                <a:gd name="connsiteY1" fmla="*/ 0 h 1347"/>
                <a:gd name="connsiteX2" fmla="*/ 0 w 1010"/>
                <a:gd name="connsiteY2" fmla="*/ 1348 h 1347"/>
                <a:gd name="connsiteX3" fmla="*/ 1011 w 1010"/>
                <a:gd name="connsiteY3" fmla="*/ 337 h 1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10" h="1347">
                  <a:moveTo>
                    <a:pt x="1011" y="337"/>
                  </a:moveTo>
                  <a:cubicBezTo>
                    <a:pt x="674" y="337"/>
                    <a:pt x="337" y="0"/>
                    <a:pt x="0" y="0"/>
                  </a:cubicBezTo>
                  <a:cubicBezTo>
                    <a:pt x="0" y="337"/>
                    <a:pt x="0" y="1011"/>
                    <a:pt x="0" y="1348"/>
                  </a:cubicBezTo>
                  <a:cubicBezTo>
                    <a:pt x="337" y="1011"/>
                    <a:pt x="674" y="674"/>
                    <a:pt x="1011" y="337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186">
              <a:extLst>
                <a:ext uri="{FF2B5EF4-FFF2-40B4-BE49-F238E27FC236}">
                  <a16:creationId xmlns:a16="http://schemas.microsoft.com/office/drawing/2014/main" id="{DE646297-7A2D-4138-A684-813D4C0DFCF6}"/>
                </a:ext>
              </a:extLst>
            </p:cNvPr>
            <p:cNvSpPr/>
            <p:nvPr/>
          </p:nvSpPr>
          <p:spPr>
            <a:xfrm>
              <a:off x="9034277" y="4493205"/>
              <a:ext cx="249448" cy="274435"/>
            </a:xfrm>
            <a:custGeom>
              <a:avLst/>
              <a:gdLst>
                <a:gd name="connsiteX0" fmla="*/ 124105 w 249448"/>
                <a:gd name="connsiteY0" fmla="*/ 57443 h 274435"/>
                <a:gd name="connsiteX1" fmla="*/ 57053 w 249448"/>
                <a:gd name="connsiteY1" fmla="*/ 8249 h 274435"/>
                <a:gd name="connsiteX2" fmla="*/ 109 w 249448"/>
                <a:gd name="connsiteY2" fmla="*/ 64856 h 274435"/>
                <a:gd name="connsiteX3" fmla="*/ 121746 w 249448"/>
                <a:gd name="connsiteY3" fmla="*/ 232654 h 274435"/>
                <a:gd name="connsiteX4" fmla="*/ 249449 w 249448"/>
                <a:gd name="connsiteY4" fmla="*/ 274436 h 274435"/>
                <a:gd name="connsiteX5" fmla="*/ 212385 w 249448"/>
                <a:gd name="connsiteY5" fmla="*/ 207720 h 274435"/>
                <a:gd name="connsiteX6" fmla="*/ 124105 w 249448"/>
                <a:gd name="connsiteY6" fmla="*/ 57443 h 274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448" h="274435">
                  <a:moveTo>
                    <a:pt x="124105" y="57443"/>
                  </a:moveTo>
                  <a:cubicBezTo>
                    <a:pt x="105236" y="36215"/>
                    <a:pt x="82998" y="21390"/>
                    <a:pt x="57053" y="8249"/>
                  </a:cubicBezTo>
                  <a:cubicBezTo>
                    <a:pt x="109" y="-20391"/>
                    <a:pt x="-565" y="32172"/>
                    <a:pt x="109" y="64856"/>
                  </a:cubicBezTo>
                  <a:cubicBezTo>
                    <a:pt x="6511" y="145386"/>
                    <a:pt x="56716" y="194916"/>
                    <a:pt x="121746" y="232654"/>
                  </a:cubicBezTo>
                  <a:cubicBezTo>
                    <a:pt x="161169" y="255567"/>
                    <a:pt x="203961" y="269381"/>
                    <a:pt x="249449" y="274436"/>
                  </a:cubicBezTo>
                  <a:cubicBezTo>
                    <a:pt x="232938" y="254556"/>
                    <a:pt x="223167" y="230970"/>
                    <a:pt x="212385" y="207720"/>
                  </a:cubicBezTo>
                  <a:cubicBezTo>
                    <a:pt x="187788" y="154146"/>
                    <a:pt x="163191" y="101583"/>
                    <a:pt x="124105" y="57443"/>
                  </a:cubicBezTo>
                  <a:close/>
                </a:path>
              </a:pathLst>
            </a:custGeom>
            <a:noFill/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187">
              <a:extLst>
                <a:ext uri="{FF2B5EF4-FFF2-40B4-BE49-F238E27FC236}">
                  <a16:creationId xmlns:a16="http://schemas.microsoft.com/office/drawing/2014/main" id="{0C0D6B17-D059-4CAF-882F-F92A732ECE25}"/>
                </a:ext>
              </a:extLst>
            </p:cNvPr>
            <p:cNvSpPr/>
            <p:nvPr/>
          </p:nvSpPr>
          <p:spPr>
            <a:xfrm>
              <a:off x="9091320" y="5018665"/>
              <a:ext cx="553610" cy="659315"/>
            </a:xfrm>
            <a:custGeom>
              <a:avLst/>
              <a:gdLst>
                <a:gd name="connsiteX0" fmla="*/ 119625 w 553610"/>
                <a:gd name="connsiteY0" fmla="*/ 198124 h 659315"/>
                <a:gd name="connsiteX1" fmla="*/ 3716 w 553610"/>
                <a:gd name="connsiteY1" fmla="*/ 570111 h 659315"/>
                <a:gd name="connsiteX2" fmla="*/ 9444 w 553610"/>
                <a:gd name="connsiteY2" fmla="*/ 606164 h 659315"/>
                <a:gd name="connsiteX3" fmla="*/ 286750 w 553610"/>
                <a:gd name="connsiteY3" fmla="*/ 656706 h 659315"/>
                <a:gd name="connsiteX4" fmla="*/ 291467 w 553610"/>
                <a:gd name="connsiteY4" fmla="*/ 619642 h 659315"/>
                <a:gd name="connsiteX5" fmla="*/ 291804 w 553610"/>
                <a:gd name="connsiteY5" fmla="*/ 617957 h 659315"/>
                <a:gd name="connsiteX6" fmla="*/ 400637 w 553610"/>
                <a:gd name="connsiteY6" fmla="*/ 247655 h 659315"/>
                <a:gd name="connsiteX7" fmla="*/ 553611 w 553610"/>
                <a:gd name="connsiteY7" fmla="*/ 44140 h 659315"/>
                <a:gd name="connsiteX8" fmla="*/ 221046 w 553610"/>
                <a:gd name="connsiteY8" fmla="*/ 0 h 659315"/>
                <a:gd name="connsiteX9" fmla="*/ 119625 w 553610"/>
                <a:gd name="connsiteY9" fmla="*/ 198124 h 659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3610" h="659315">
                  <a:moveTo>
                    <a:pt x="119625" y="198124"/>
                  </a:moveTo>
                  <a:cubicBezTo>
                    <a:pt x="69084" y="319761"/>
                    <a:pt x="39769" y="444094"/>
                    <a:pt x="3716" y="570111"/>
                  </a:cubicBezTo>
                  <a:cubicBezTo>
                    <a:pt x="10" y="583589"/>
                    <a:pt x="-4370" y="598751"/>
                    <a:pt x="9444" y="606164"/>
                  </a:cubicBezTo>
                  <a:cubicBezTo>
                    <a:pt x="23933" y="613914"/>
                    <a:pt x="270240" y="672205"/>
                    <a:pt x="286750" y="656706"/>
                  </a:cubicBezTo>
                  <a:cubicBezTo>
                    <a:pt x="293826" y="650304"/>
                    <a:pt x="290457" y="632446"/>
                    <a:pt x="291467" y="619642"/>
                  </a:cubicBezTo>
                  <a:cubicBezTo>
                    <a:pt x="291467" y="618968"/>
                    <a:pt x="291804" y="618631"/>
                    <a:pt x="291804" y="617957"/>
                  </a:cubicBezTo>
                  <a:cubicBezTo>
                    <a:pt x="305956" y="508450"/>
                    <a:pt x="351780" y="346380"/>
                    <a:pt x="400637" y="247655"/>
                  </a:cubicBezTo>
                  <a:cubicBezTo>
                    <a:pt x="425235" y="198124"/>
                    <a:pt x="462972" y="154995"/>
                    <a:pt x="553611" y="44140"/>
                  </a:cubicBezTo>
                  <a:lnTo>
                    <a:pt x="221046" y="0"/>
                  </a:lnTo>
                  <a:cubicBezTo>
                    <a:pt x="214981" y="22575"/>
                    <a:pt x="145233" y="146908"/>
                    <a:pt x="119625" y="1981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188">
              <a:extLst>
                <a:ext uri="{FF2B5EF4-FFF2-40B4-BE49-F238E27FC236}">
                  <a16:creationId xmlns:a16="http://schemas.microsoft.com/office/drawing/2014/main" id="{BD3E4AA5-20A7-426E-8B80-4FE705F2FA39}"/>
                </a:ext>
              </a:extLst>
            </p:cNvPr>
            <p:cNvSpPr/>
            <p:nvPr/>
          </p:nvSpPr>
          <p:spPr>
            <a:xfrm>
              <a:off x="10408785" y="4696882"/>
              <a:ext cx="674" cy="3369"/>
            </a:xfrm>
            <a:custGeom>
              <a:avLst/>
              <a:gdLst>
                <a:gd name="connsiteX0" fmla="*/ 674 w 674"/>
                <a:gd name="connsiteY0" fmla="*/ 0 h 3369"/>
                <a:gd name="connsiteX1" fmla="*/ 0 w 674"/>
                <a:gd name="connsiteY1" fmla="*/ 0 h 3369"/>
                <a:gd name="connsiteX2" fmla="*/ 674 w 674"/>
                <a:gd name="connsiteY2" fmla="*/ 0 h 3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4" h="3369">
                  <a:moveTo>
                    <a:pt x="674" y="0"/>
                  </a:moveTo>
                  <a:cubicBezTo>
                    <a:pt x="337" y="0"/>
                    <a:pt x="337" y="0"/>
                    <a:pt x="0" y="0"/>
                  </a:cubicBezTo>
                  <a:cubicBezTo>
                    <a:pt x="0" y="0"/>
                    <a:pt x="337" y="0"/>
                    <a:pt x="674" y="0"/>
                  </a:cubicBezTo>
                  <a:close/>
                </a:path>
              </a:pathLst>
            </a:custGeom>
            <a:solidFill>
              <a:srgbClr val="A51D24"/>
            </a:solidFill>
            <a:ln w="33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aphic 15">
            <a:extLst>
              <a:ext uri="{FF2B5EF4-FFF2-40B4-BE49-F238E27FC236}">
                <a16:creationId xmlns:a16="http://schemas.microsoft.com/office/drawing/2014/main" id="{90C64719-68A3-44D6-B068-A37DC5AA7FE2}"/>
              </a:ext>
            </a:extLst>
          </p:cNvPr>
          <p:cNvGrpSpPr/>
          <p:nvPr/>
        </p:nvGrpSpPr>
        <p:grpSpPr>
          <a:xfrm>
            <a:off x="5625331" y="2480022"/>
            <a:ext cx="1399268" cy="697175"/>
            <a:chOff x="6902071" y="270047"/>
            <a:chExt cx="5150334" cy="2566117"/>
          </a:xfrm>
        </p:grpSpPr>
        <p:sp>
          <p:nvSpPr>
            <p:cNvPr id="219" name="Freeform: Shape 190">
              <a:extLst>
                <a:ext uri="{FF2B5EF4-FFF2-40B4-BE49-F238E27FC236}">
                  <a16:creationId xmlns:a16="http://schemas.microsoft.com/office/drawing/2014/main" id="{2EECBCE2-6CDF-4EBE-A716-F99EC8901FFA}"/>
                </a:ext>
              </a:extLst>
            </p:cNvPr>
            <p:cNvSpPr/>
            <p:nvPr/>
          </p:nvSpPr>
          <p:spPr>
            <a:xfrm>
              <a:off x="8307144" y="1271377"/>
              <a:ext cx="2433270" cy="1184617"/>
            </a:xfrm>
            <a:custGeom>
              <a:avLst/>
              <a:gdLst>
                <a:gd name="connsiteX0" fmla="*/ 61293 w 2433270"/>
                <a:gd name="connsiteY0" fmla="*/ 196 h 1184617"/>
                <a:gd name="connsiteX1" fmla="*/ 2362295 w 2433270"/>
                <a:gd name="connsiteY1" fmla="*/ 78618 h 1184617"/>
                <a:gd name="connsiteX2" fmla="*/ 2401505 w 2433270"/>
                <a:gd name="connsiteY2" fmla="*/ 104759 h 1184617"/>
                <a:gd name="connsiteX3" fmla="*/ 2412709 w 2433270"/>
                <a:gd name="connsiteY3" fmla="*/ 218035 h 1184617"/>
                <a:gd name="connsiteX4" fmla="*/ 2433248 w 2433270"/>
                <a:gd name="connsiteY4" fmla="*/ 811180 h 1184617"/>
                <a:gd name="connsiteX5" fmla="*/ 2247151 w 2433270"/>
                <a:gd name="connsiteY5" fmla="*/ 1024662 h 1184617"/>
                <a:gd name="connsiteX6" fmla="*/ 1169782 w 2433270"/>
                <a:gd name="connsiteY6" fmla="*/ 1184618 h 1184617"/>
                <a:gd name="connsiteX7" fmla="*/ 183283 w 2433270"/>
                <a:gd name="connsiteY7" fmla="*/ 938148 h 1184617"/>
                <a:gd name="connsiteX8" fmla="*/ 921 w 2433270"/>
                <a:gd name="connsiteY8" fmla="*/ 646867 h 1184617"/>
                <a:gd name="connsiteX9" fmla="*/ 45111 w 2433270"/>
                <a:gd name="connsiteY9" fmla="*/ 48743 h 1184617"/>
                <a:gd name="connsiteX10" fmla="*/ 61293 w 2433270"/>
                <a:gd name="connsiteY10" fmla="*/ 196 h 118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33270" h="1184617">
                  <a:moveTo>
                    <a:pt x="61293" y="196"/>
                  </a:moveTo>
                  <a:cubicBezTo>
                    <a:pt x="67517" y="-5405"/>
                    <a:pt x="2265201" y="110983"/>
                    <a:pt x="2362295" y="78618"/>
                  </a:cubicBezTo>
                  <a:cubicBezTo>
                    <a:pt x="2397149" y="66793"/>
                    <a:pt x="2398394" y="68660"/>
                    <a:pt x="2401505" y="104759"/>
                  </a:cubicBezTo>
                  <a:cubicBezTo>
                    <a:pt x="2405240" y="142725"/>
                    <a:pt x="2402750" y="180691"/>
                    <a:pt x="2412709" y="218035"/>
                  </a:cubicBezTo>
                  <a:cubicBezTo>
                    <a:pt x="2421422" y="375502"/>
                    <a:pt x="2433870" y="635041"/>
                    <a:pt x="2433248" y="811180"/>
                  </a:cubicBezTo>
                  <a:cubicBezTo>
                    <a:pt x="2421422" y="925701"/>
                    <a:pt x="2341133" y="982339"/>
                    <a:pt x="2247151" y="1024662"/>
                  </a:cubicBezTo>
                  <a:cubicBezTo>
                    <a:pt x="2092797" y="1094370"/>
                    <a:pt x="1707533" y="1184618"/>
                    <a:pt x="1169782" y="1184618"/>
                  </a:cubicBezTo>
                  <a:cubicBezTo>
                    <a:pt x="570414" y="1165946"/>
                    <a:pt x="338260" y="1050180"/>
                    <a:pt x="183283" y="938148"/>
                  </a:cubicBezTo>
                  <a:cubicBezTo>
                    <a:pt x="81832" y="866573"/>
                    <a:pt x="22705" y="768234"/>
                    <a:pt x="921" y="646867"/>
                  </a:cubicBezTo>
                  <a:cubicBezTo>
                    <a:pt x="-5926" y="627572"/>
                    <a:pt x="27062" y="201231"/>
                    <a:pt x="45111" y="48743"/>
                  </a:cubicBezTo>
                  <a:cubicBezTo>
                    <a:pt x="47601" y="31939"/>
                    <a:pt x="46978" y="13267"/>
                    <a:pt x="61293" y="19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191">
              <a:extLst>
                <a:ext uri="{FF2B5EF4-FFF2-40B4-BE49-F238E27FC236}">
                  <a16:creationId xmlns:a16="http://schemas.microsoft.com/office/drawing/2014/main" id="{008DD263-43CE-4741-8F68-3B23C16A10E6}"/>
                </a:ext>
              </a:extLst>
            </p:cNvPr>
            <p:cNvSpPr/>
            <p:nvPr/>
          </p:nvSpPr>
          <p:spPr>
            <a:xfrm>
              <a:off x="6902071" y="270047"/>
              <a:ext cx="5150334" cy="1469568"/>
            </a:xfrm>
            <a:custGeom>
              <a:avLst/>
              <a:gdLst>
                <a:gd name="connsiteX0" fmla="*/ 2507015 w 5150334"/>
                <a:gd name="connsiteY0" fmla="*/ 2579 h 1469568"/>
                <a:gd name="connsiteX1" fmla="*/ 0 w 5150334"/>
                <a:gd name="connsiteY1" fmla="*/ 402158 h 1469568"/>
                <a:gd name="connsiteX2" fmla="*/ 2520707 w 5150334"/>
                <a:gd name="connsiteY2" fmla="*/ 1469569 h 1469568"/>
                <a:gd name="connsiteX3" fmla="*/ 5150334 w 5150334"/>
                <a:gd name="connsiteY3" fmla="*/ 657341 h 1469568"/>
                <a:gd name="connsiteX4" fmla="*/ 2579213 w 5150334"/>
                <a:gd name="connsiteY4" fmla="*/ 5691 h 1469568"/>
                <a:gd name="connsiteX5" fmla="*/ 2507015 w 5150334"/>
                <a:gd name="connsiteY5" fmla="*/ 2579 h 1469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0334" h="1469568">
                  <a:moveTo>
                    <a:pt x="2507015" y="2579"/>
                  </a:moveTo>
                  <a:lnTo>
                    <a:pt x="0" y="402158"/>
                  </a:lnTo>
                  <a:lnTo>
                    <a:pt x="2520707" y="1469569"/>
                  </a:lnTo>
                  <a:lnTo>
                    <a:pt x="5150334" y="657341"/>
                  </a:lnTo>
                  <a:lnTo>
                    <a:pt x="2579213" y="5691"/>
                  </a:lnTo>
                  <a:cubicBezTo>
                    <a:pt x="2555562" y="-533"/>
                    <a:pt x="2530666" y="-1777"/>
                    <a:pt x="2507015" y="257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192">
              <a:extLst>
                <a:ext uri="{FF2B5EF4-FFF2-40B4-BE49-F238E27FC236}">
                  <a16:creationId xmlns:a16="http://schemas.microsoft.com/office/drawing/2014/main" id="{CB99C67A-F25C-45FB-9FD7-8B9D899238E7}"/>
                </a:ext>
              </a:extLst>
            </p:cNvPr>
            <p:cNvSpPr/>
            <p:nvPr/>
          </p:nvSpPr>
          <p:spPr>
            <a:xfrm>
              <a:off x="9698876" y="744740"/>
              <a:ext cx="1212978" cy="543466"/>
            </a:xfrm>
            <a:custGeom>
              <a:avLst/>
              <a:gdLst>
                <a:gd name="connsiteX0" fmla="*/ 25764 w 1212978"/>
                <a:gd name="connsiteY0" fmla="*/ 4020 h 543466"/>
                <a:gd name="connsiteX1" fmla="*/ 264765 w 1212978"/>
                <a:gd name="connsiteY1" fmla="*/ 78085 h 543466"/>
                <a:gd name="connsiteX2" fmla="*/ 585299 w 1212978"/>
                <a:gd name="connsiteY2" fmla="*/ 198208 h 543466"/>
                <a:gd name="connsiteX3" fmla="*/ 1198360 w 1212978"/>
                <a:gd name="connsiteY3" fmla="*/ 513763 h 543466"/>
                <a:gd name="connsiteX4" fmla="*/ 1210186 w 1212978"/>
                <a:gd name="connsiteY4" fmla="*/ 538037 h 543466"/>
                <a:gd name="connsiteX5" fmla="*/ 1181556 w 1212978"/>
                <a:gd name="connsiteY5" fmla="*/ 538037 h 543466"/>
                <a:gd name="connsiteX6" fmla="*/ 584677 w 1212978"/>
                <a:gd name="connsiteY6" fmla="*/ 236174 h 543466"/>
                <a:gd name="connsiteX7" fmla="*/ 1491 w 1212978"/>
                <a:gd name="connsiteY7" fmla="*/ 22692 h 543466"/>
                <a:gd name="connsiteX8" fmla="*/ 25764 w 1212978"/>
                <a:gd name="connsiteY8" fmla="*/ 4020 h 54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2978" h="543466">
                  <a:moveTo>
                    <a:pt x="25764" y="4020"/>
                  </a:moveTo>
                  <a:cubicBezTo>
                    <a:pt x="105431" y="28916"/>
                    <a:pt x="185098" y="52567"/>
                    <a:pt x="264765" y="78085"/>
                  </a:cubicBezTo>
                  <a:cubicBezTo>
                    <a:pt x="366216" y="110450"/>
                    <a:pt x="487583" y="156507"/>
                    <a:pt x="585299" y="198208"/>
                  </a:cubicBezTo>
                  <a:cubicBezTo>
                    <a:pt x="698575" y="246132"/>
                    <a:pt x="1152925" y="483888"/>
                    <a:pt x="1198360" y="513763"/>
                  </a:cubicBezTo>
                  <a:cubicBezTo>
                    <a:pt x="1207074" y="519365"/>
                    <a:pt x="1218277" y="526833"/>
                    <a:pt x="1210186" y="538037"/>
                  </a:cubicBezTo>
                  <a:cubicBezTo>
                    <a:pt x="1203339" y="546750"/>
                    <a:pt x="1191514" y="543638"/>
                    <a:pt x="1181556" y="538037"/>
                  </a:cubicBezTo>
                  <a:cubicBezTo>
                    <a:pt x="1126785" y="507539"/>
                    <a:pt x="677414" y="273518"/>
                    <a:pt x="584677" y="236174"/>
                  </a:cubicBezTo>
                  <a:cubicBezTo>
                    <a:pt x="456463" y="184515"/>
                    <a:pt x="64353" y="47588"/>
                    <a:pt x="1491" y="22692"/>
                  </a:cubicBezTo>
                  <a:cubicBezTo>
                    <a:pt x="-2866" y="-959"/>
                    <a:pt x="1491" y="-4071"/>
                    <a:pt x="25764" y="4020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193">
              <a:extLst>
                <a:ext uri="{FF2B5EF4-FFF2-40B4-BE49-F238E27FC236}">
                  <a16:creationId xmlns:a16="http://schemas.microsoft.com/office/drawing/2014/main" id="{15B6186B-D022-4CD4-B508-91487EEAFCA0}"/>
                </a:ext>
              </a:extLst>
            </p:cNvPr>
            <p:cNvSpPr/>
            <p:nvPr/>
          </p:nvSpPr>
          <p:spPr>
            <a:xfrm>
              <a:off x="9712815" y="561219"/>
              <a:ext cx="973535" cy="143972"/>
            </a:xfrm>
            <a:custGeom>
              <a:avLst/>
              <a:gdLst>
                <a:gd name="connsiteX0" fmla="*/ 0 w 973535"/>
                <a:gd name="connsiteY0" fmla="*/ 124056 h 143972"/>
                <a:gd name="connsiteX1" fmla="*/ 365969 w 973535"/>
                <a:gd name="connsiteY1" fmla="*/ 38165 h 143972"/>
                <a:gd name="connsiteX2" fmla="*/ 650405 w 973535"/>
                <a:gd name="connsiteY2" fmla="*/ 2689 h 143972"/>
                <a:gd name="connsiteX3" fmla="*/ 942309 w 973535"/>
                <a:gd name="connsiteY3" fmla="*/ 2689 h 143972"/>
                <a:gd name="connsiteX4" fmla="*/ 973429 w 973535"/>
                <a:gd name="connsiteY4" fmla="*/ 18249 h 143972"/>
                <a:gd name="connsiteX5" fmla="*/ 939819 w 973535"/>
                <a:gd name="connsiteY5" fmla="*/ 31941 h 143972"/>
                <a:gd name="connsiteX6" fmla="*/ 449370 w 973535"/>
                <a:gd name="connsiteY6" fmla="*/ 57460 h 143972"/>
                <a:gd name="connsiteX7" fmla="*/ 75932 w 973535"/>
                <a:gd name="connsiteY7" fmla="*/ 132147 h 143972"/>
                <a:gd name="connsiteX8" fmla="*/ 18672 w 973535"/>
                <a:gd name="connsiteY8" fmla="*/ 143973 h 143972"/>
                <a:gd name="connsiteX9" fmla="*/ 0 w 973535"/>
                <a:gd name="connsiteY9" fmla="*/ 124056 h 143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3535" h="143972">
                  <a:moveTo>
                    <a:pt x="0" y="124056"/>
                  </a:moveTo>
                  <a:cubicBezTo>
                    <a:pt x="120745" y="88580"/>
                    <a:pt x="242735" y="60572"/>
                    <a:pt x="365969" y="38165"/>
                  </a:cubicBezTo>
                  <a:cubicBezTo>
                    <a:pt x="459951" y="20738"/>
                    <a:pt x="555178" y="7046"/>
                    <a:pt x="650405" y="2689"/>
                  </a:cubicBezTo>
                  <a:cubicBezTo>
                    <a:pt x="747499" y="-2290"/>
                    <a:pt x="845215" y="822"/>
                    <a:pt x="942309" y="2689"/>
                  </a:cubicBezTo>
                  <a:cubicBezTo>
                    <a:pt x="952267" y="2689"/>
                    <a:pt x="975296" y="-423"/>
                    <a:pt x="973429" y="18249"/>
                  </a:cubicBezTo>
                  <a:cubicBezTo>
                    <a:pt x="972184" y="33186"/>
                    <a:pt x="952890" y="31941"/>
                    <a:pt x="939819" y="31941"/>
                  </a:cubicBezTo>
                  <a:cubicBezTo>
                    <a:pt x="861397" y="32564"/>
                    <a:pt x="617418" y="26340"/>
                    <a:pt x="449370" y="57460"/>
                  </a:cubicBezTo>
                  <a:cubicBezTo>
                    <a:pt x="339829" y="76754"/>
                    <a:pt x="185474" y="114098"/>
                    <a:pt x="75932" y="132147"/>
                  </a:cubicBezTo>
                  <a:cubicBezTo>
                    <a:pt x="56638" y="135259"/>
                    <a:pt x="37966" y="139616"/>
                    <a:pt x="18672" y="143973"/>
                  </a:cubicBezTo>
                  <a:cubicBezTo>
                    <a:pt x="8091" y="141483"/>
                    <a:pt x="1245" y="135259"/>
                    <a:pt x="0" y="124056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194">
              <a:extLst>
                <a:ext uri="{FF2B5EF4-FFF2-40B4-BE49-F238E27FC236}">
                  <a16:creationId xmlns:a16="http://schemas.microsoft.com/office/drawing/2014/main" id="{502AE3CA-7219-4901-BEFF-E79F275F94F5}"/>
                </a:ext>
              </a:extLst>
            </p:cNvPr>
            <p:cNvSpPr/>
            <p:nvPr/>
          </p:nvSpPr>
          <p:spPr>
            <a:xfrm>
              <a:off x="8402593" y="423393"/>
              <a:ext cx="1099780" cy="267426"/>
            </a:xfrm>
            <a:custGeom>
              <a:avLst/>
              <a:gdLst>
                <a:gd name="connsiteX0" fmla="*/ 1074333 w 1099780"/>
                <a:gd name="connsiteY0" fmla="*/ 266239 h 267426"/>
                <a:gd name="connsiteX1" fmla="*/ 563968 w 1099780"/>
                <a:gd name="connsiteY1" fmla="*/ 130557 h 267426"/>
                <a:gd name="connsiteX2" fmla="*/ 104639 w 1099780"/>
                <a:gd name="connsiteY2" fmla="*/ 33463 h 267426"/>
                <a:gd name="connsiteX3" fmla="*/ 22482 w 1099780"/>
                <a:gd name="connsiteY3" fmla="*/ 21015 h 267426"/>
                <a:gd name="connsiteX4" fmla="*/ 76 w 1099780"/>
                <a:gd name="connsiteY4" fmla="*/ 9812 h 267426"/>
                <a:gd name="connsiteX5" fmla="*/ 25594 w 1099780"/>
                <a:gd name="connsiteY5" fmla="*/ 2343 h 267426"/>
                <a:gd name="connsiteX6" fmla="*/ 194264 w 1099780"/>
                <a:gd name="connsiteY6" fmla="*/ 21637 h 267426"/>
                <a:gd name="connsiteX7" fmla="*/ 618116 w 1099780"/>
                <a:gd name="connsiteY7" fmla="*/ 107528 h 267426"/>
                <a:gd name="connsiteX8" fmla="*/ 1088026 w 1099780"/>
                <a:gd name="connsiteY8" fmla="*/ 245078 h 267426"/>
                <a:gd name="connsiteX9" fmla="*/ 1074333 w 1099780"/>
                <a:gd name="connsiteY9" fmla="*/ 266239 h 26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99780" h="267426">
                  <a:moveTo>
                    <a:pt x="1074333" y="266239"/>
                  </a:moveTo>
                  <a:cubicBezTo>
                    <a:pt x="936161" y="229518"/>
                    <a:pt x="702762" y="165411"/>
                    <a:pt x="563968" y="130557"/>
                  </a:cubicBezTo>
                  <a:cubicBezTo>
                    <a:pt x="412103" y="92591"/>
                    <a:pt x="258993" y="58981"/>
                    <a:pt x="104639" y="33463"/>
                  </a:cubicBezTo>
                  <a:cubicBezTo>
                    <a:pt x="77253" y="29106"/>
                    <a:pt x="49868" y="24749"/>
                    <a:pt x="22482" y="21015"/>
                  </a:cubicBezTo>
                  <a:cubicBezTo>
                    <a:pt x="13146" y="19770"/>
                    <a:pt x="-1169" y="21015"/>
                    <a:pt x="76" y="9812"/>
                  </a:cubicBezTo>
                  <a:cubicBezTo>
                    <a:pt x="1321" y="-5126"/>
                    <a:pt x="16881" y="1098"/>
                    <a:pt x="25594" y="2343"/>
                  </a:cubicBezTo>
                  <a:cubicBezTo>
                    <a:pt x="82232" y="7945"/>
                    <a:pt x="138248" y="13546"/>
                    <a:pt x="194264" y="21637"/>
                  </a:cubicBezTo>
                  <a:cubicBezTo>
                    <a:pt x="336793" y="42177"/>
                    <a:pt x="478077" y="72674"/>
                    <a:pt x="618116" y="107528"/>
                  </a:cubicBezTo>
                  <a:cubicBezTo>
                    <a:pt x="766247" y="144872"/>
                    <a:pt x="943630" y="197153"/>
                    <a:pt x="1088026" y="245078"/>
                  </a:cubicBezTo>
                  <a:cubicBezTo>
                    <a:pt x="1110432" y="252547"/>
                    <a:pt x="1097984" y="272463"/>
                    <a:pt x="1074333" y="2662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195">
              <a:extLst>
                <a:ext uri="{FF2B5EF4-FFF2-40B4-BE49-F238E27FC236}">
                  <a16:creationId xmlns:a16="http://schemas.microsoft.com/office/drawing/2014/main" id="{9024F97A-1300-40BD-8189-85DE76097EAD}"/>
                </a:ext>
              </a:extLst>
            </p:cNvPr>
            <p:cNvSpPr/>
            <p:nvPr/>
          </p:nvSpPr>
          <p:spPr>
            <a:xfrm>
              <a:off x="8036700" y="758600"/>
              <a:ext cx="1485044" cy="403497"/>
            </a:xfrm>
            <a:custGeom>
              <a:avLst/>
              <a:gdLst>
                <a:gd name="connsiteX0" fmla="*/ 0 w 1485044"/>
                <a:gd name="connsiteY0" fmla="*/ 389739 h 403497"/>
                <a:gd name="connsiteX1" fmla="*/ 540863 w 1485044"/>
                <a:gd name="connsiteY1" fmla="*/ 204264 h 403497"/>
                <a:gd name="connsiteX2" fmla="*/ 966582 w 1485044"/>
                <a:gd name="connsiteY2" fmla="*/ 90988 h 403497"/>
                <a:gd name="connsiteX3" fmla="*/ 1410351 w 1485044"/>
                <a:gd name="connsiteY3" fmla="*/ 10699 h 403497"/>
                <a:gd name="connsiteX4" fmla="*/ 1485039 w 1485044"/>
                <a:gd name="connsiteY4" fmla="*/ 8209 h 403497"/>
                <a:gd name="connsiteX5" fmla="*/ 1411596 w 1485044"/>
                <a:gd name="connsiteY5" fmla="*/ 39952 h 403497"/>
                <a:gd name="connsiteX6" fmla="*/ 670944 w 1485044"/>
                <a:gd name="connsiteY6" fmla="*/ 199908 h 403497"/>
                <a:gd name="connsiteX7" fmla="*/ 117011 w 1485044"/>
                <a:gd name="connsiteY7" fmla="*/ 376046 h 403497"/>
                <a:gd name="connsiteX8" fmla="*/ 32365 w 1485044"/>
                <a:gd name="connsiteY8" fmla="*/ 403431 h 403497"/>
                <a:gd name="connsiteX9" fmla="*/ 0 w 1485044"/>
                <a:gd name="connsiteY9" fmla="*/ 389739 h 403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85044" h="403497">
                  <a:moveTo>
                    <a:pt x="0" y="389739"/>
                  </a:moveTo>
                  <a:cubicBezTo>
                    <a:pt x="176761" y="321897"/>
                    <a:pt x="357256" y="260280"/>
                    <a:pt x="540863" y="204264"/>
                  </a:cubicBezTo>
                  <a:cubicBezTo>
                    <a:pt x="680902" y="161319"/>
                    <a:pt x="822809" y="122108"/>
                    <a:pt x="966582" y="90988"/>
                  </a:cubicBezTo>
                  <a:cubicBezTo>
                    <a:pt x="1113468" y="59246"/>
                    <a:pt x="1262221" y="35595"/>
                    <a:pt x="1410351" y="10699"/>
                  </a:cubicBezTo>
                  <a:cubicBezTo>
                    <a:pt x="1425289" y="8209"/>
                    <a:pt x="1484416" y="-10463"/>
                    <a:pt x="1485039" y="8209"/>
                  </a:cubicBezTo>
                  <a:cubicBezTo>
                    <a:pt x="1485661" y="23769"/>
                    <a:pt x="1431513" y="36217"/>
                    <a:pt x="1411596" y="39952"/>
                  </a:cubicBezTo>
                  <a:cubicBezTo>
                    <a:pt x="1292096" y="62358"/>
                    <a:pt x="920525" y="122730"/>
                    <a:pt x="670944" y="199908"/>
                  </a:cubicBezTo>
                  <a:cubicBezTo>
                    <a:pt x="508498" y="249077"/>
                    <a:pt x="280079" y="328121"/>
                    <a:pt x="117011" y="376046"/>
                  </a:cubicBezTo>
                  <a:cubicBezTo>
                    <a:pt x="88380" y="384137"/>
                    <a:pt x="60372" y="394095"/>
                    <a:pt x="32365" y="403431"/>
                  </a:cubicBezTo>
                  <a:cubicBezTo>
                    <a:pt x="14937" y="404054"/>
                    <a:pt x="3734" y="400319"/>
                    <a:pt x="0" y="389739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196">
              <a:extLst>
                <a:ext uri="{FF2B5EF4-FFF2-40B4-BE49-F238E27FC236}">
                  <a16:creationId xmlns:a16="http://schemas.microsoft.com/office/drawing/2014/main" id="{9D619ADF-ED48-4CC6-BAC3-A97E45B93ABF}"/>
                </a:ext>
              </a:extLst>
            </p:cNvPr>
            <p:cNvSpPr/>
            <p:nvPr/>
          </p:nvSpPr>
          <p:spPr>
            <a:xfrm>
              <a:off x="7673417" y="711416"/>
              <a:ext cx="1839610" cy="2124748"/>
            </a:xfrm>
            <a:custGeom>
              <a:avLst/>
              <a:gdLst>
                <a:gd name="connsiteX0" fmla="*/ 1753097 w 1839609"/>
                <a:gd name="connsiteY0" fmla="*/ 0 h 2124748"/>
                <a:gd name="connsiteX1" fmla="*/ 320961 w 1839609"/>
                <a:gd name="connsiteY1" fmla="*/ 204769 h 2124748"/>
                <a:gd name="connsiteX2" fmla="*/ 169719 w 1839609"/>
                <a:gd name="connsiteY2" fmla="*/ 315555 h 2124748"/>
                <a:gd name="connsiteX3" fmla="*/ 134865 w 1839609"/>
                <a:gd name="connsiteY3" fmla="*/ 718868 h 2124748"/>
                <a:gd name="connsiteX4" fmla="*/ 102500 w 1839609"/>
                <a:gd name="connsiteY4" fmla="*/ 785465 h 2124748"/>
                <a:gd name="connsiteX5" fmla="*/ 51463 w 1839609"/>
                <a:gd name="connsiteY5" fmla="*/ 879447 h 2124748"/>
                <a:gd name="connsiteX6" fmla="*/ 84451 w 1839609"/>
                <a:gd name="connsiteY6" fmla="*/ 967205 h 2124748"/>
                <a:gd name="connsiteX7" fmla="*/ 116815 w 1839609"/>
                <a:gd name="connsiteY7" fmla="*/ 998325 h 2124748"/>
                <a:gd name="connsiteX8" fmla="*/ 107479 w 1839609"/>
                <a:gd name="connsiteY8" fmla="*/ 1013885 h 2124748"/>
                <a:gd name="connsiteX9" fmla="*/ 119305 w 1839609"/>
                <a:gd name="connsiteY9" fmla="*/ 1223632 h 2124748"/>
                <a:gd name="connsiteX10" fmla="*/ 117438 w 1839609"/>
                <a:gd name="connsiteY10" fmla="*/ 1235458 h 2124748"/>
                <a:gd name="connsiteX11" fmla="*/ 6029 w 1839609"/>
                <a:gd name="connsiteY11" fmla="*/ 1948102 h 2124748"/>
                <a:gd name="connsiteX12" fmla="*/ 12252 w 1839609"/>
                <a:gd name="connsiteY12" fmla="*/ 2054532 h 2124748"/>
                <a:gd name="connsiteX13" fmla="*/ 95031 w 1839609"/>
                <a:gd name="connsiteY13" fmla="*/ 2111793 h 2124748"/>
                <a:gd name="connsiteX14" fmla="*/ 202083 w 1839609"/>
                <a:gd name="connsiteY14" fmla="*/ 2124241 h 2124748"/>
                <a:gd name="connsiteX15" fmla="*/ 327185 w 1839609"/>
                <a:gd name="connsiteY15" fmla="*/ 2083785 h 2124748"/>
                <a:gd name="connsiteX16" fmla="*/ 369508 w 1839609"/>
                <a:gd name="connsiteY16" fmla="*/ 2055777 h 2124748"/>
                <a:gd name="connsiteX17" fmla="*/ 409342 w 1839609"/>
                <a:gd name="connsiteY17" fmla="*/ 1997894 h 2124748"/>
                <a:gd name="connsiteX18" fmla="*/ 412454 w 1839609"/>
                <a:gd name="connsiteY18" fmla="*/ 1945613 h 2124748"/>
                <a:gd name="connsiteX19" fmla="*/ 284240 w 1839609"/>
                <a:gd name="connsiteY19" fmla="*/ 1241682 h 2124748"/>
                <a:gd name="connsiteX20" fmla="*/ 276149 w 1839609"/>
                <a:gd name="connsiteY20" fmla="*/ 1219275 h 2124748"/>
                <a:gd name="connsiteX21" fmla="*/ 278016 w 1839609"/>
                <a:gd name="connsiteY21" fmla="*/ 1224877 h 2124748"/>
                <a:gd name="connsiteX22" fmla="*/ 261834 w 1839609"/>
                <a:gd name="connsiteY22" fmla="*/ 1003926 h 2124748"/>
                <a:gd name="connsiteX23" fmla="*/ 255610 w 1839609"/>
                <a:gd name="connsiteY23" fmla="*/ 988989 h 2124748"/>
                <a:gd name="connsiteX24" fmla="*/ 279883 w 1839609"/>
                <a:gd name="connsiteY24" fmla="*/ 967205 h 2124748"/>
                <a:gd name="connsiteX25" fmla="*/ 253742 w 1839609"/>
                <a:gd name="connsiteY25" fmla="*/ 773639 h 2124748"/>
                <a:gd name="connsiteX26" fmla="*/ 223245 w 1839609"/>
                <a:gd name="connsiteY26" fmla="*/ 715134 h 2124748"/>
                <a:gd name="connsiteX27" fmla="*/ 248141 w 1839609"/>
                <a:gd name="connsiteY27" fmla="*/ 351654 h 2124748"/>
                <a:gd name="connsiteX28" fmla="*/ 304157 w 1839609"/>
                <a:gd name="connsiteY28" fmla="*/ 283813 h 2124748"/>
                <a:gd name="connsiteX29" fmla="*/ 1801021 w 1839609"/>
                <a:gd name="connsiteY29" fmla="*/ 48547 h 2124748"/>
                <a:gd name="connsiteX30" fmla="*/ 1839610 w 1839609"/>
                <a:gd name="connsiteY30" fmla="*/ 31120 h 2124748"/>
                <a:gd name="connsiteX31" fmla="*/ 1753097 w 1839609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  <a:gd name="connsiteX0" fmla="*/ 1753097 w 1839610"/>
                <a:gd name="connsiteY0" fmla="*/ 0 h 2124748"/>
                <a:gd name="connsiteX1" fmla="*/ 320961 w 1839610"/>
                <a:gd name="connsiteY1" fmla="*/ 204769 h 2124748"/>
                <a:gd name="connsiteX2" fmla="*/ 169719 w 1839610"/>
                <a:gd name="connsiteY2" fmla="*/ 315555 h 2124748"/>
                <a:gd name="connsiteX3" fmla="*/ 134865 w 1839610"/>
                <a:gd name="connsiteY3" fmla="*/ 718868 h 2124748"/>
                <a:gd name="connsiteX4" fmla="*/ 102500 w 1839610"/>
                <a:gd name="connsiteY4" fmla="*/ 785465 h 2124748"/>
                <a:gd name="connsiteX5" fmla="*/ 51463 w 1839610"/>
                <a:gd name="connsiteY5" fmla="*/ 879447 h 2124748"/>
                <a:gd name="connsiteX6" fmla="*/ 84451 w 1839610"/>
                <a:gd name="connsiteY6" fmla="*/ 967205 h 2124748"/>
                <a:gd name="connsiteX7" fmla="*/ 116815 w 1839610"/>
                <a:gd name="connsiteY7" fmla="*/ 998325 h 2124748"/>
                <a:gd name="connsiteX8" fmla="*/ 107479 w 1839610"/>
                <a:gd name="connsiteY8" fmla="*/ 1013885 h 2124748"/>
                <a:gd name="connsiteX9" fmla="*/ 119305 w 1839610"/>
                <a:gd name="connsiteY9" fmla="*/ 1223632 h 2124748"/>
                <a:gd name="connsiteX10" fmla="*/ 117438 w 1839610"/>
                <a:gd name="connsiteY10" fmla="*/ 1235458 h 2124748"/>
                <a:gd name="connsiteX11" fmla="*/ 6029 w 1839610"/>
                <a:gd name="connsiteY11" fmla="*/ 1948102 h 2124748"/>
                <a:gd name="connsiteX12" fmla="*/ 12252 w 1839610"/>
                <a:gd name="connsiteY12" fmla="*/ 2054532 h 2124748"/>
                <a:gd name="connsiteX13" fmla="*/ 95031 w 1839610"/>
                <a:gd name="connsiteY13" fmla="*/ 2111793 h 2124748"/>
                <a:gd name="connsiteX14" fmla="*/ 202083 w 1839610"/>
                <a:gd name="connsiteY14" fmla="*/ 2124241 h 2124748"/>
                <a:gd name="connsiteX15" fmla="*/ 327185 w 1839610"/>
                <a:gd name="connsiteY15" fmla="*/ 2083785 h 2124748"/>
                <a:gd name="connsiteX16" fmla="*/ 369508 w 1839610"/>
                <a:gd name="connsiteY16" fmla="*/ 2055777 h 2124748"/>
                <a:gd name="connsiteX17" fmla="*/ 409342 w 1839610"/>
                <a:gd name="connsiteY17" fmla="*/ 1997894 h 2124748"/>
                <a:gd name="connsiteX18" fmla="*/ 412454 w 1839610"/>
                <a:gd name="connsiteY18" fmla="*/ 1945613 h 2124748"/>
                <a:gd name="connsiteX19" fmla="*/ 284240 w 1839610"/>
                <a:gd name="connsiteY19" fmla="*/ 1241682 h 2124748"/>
                <a:gd name="connsiteX20" fmla="*/ 276149 w 1839610"/>
                <a:gd name="connsiteY20" fmla="*/ 1219275 h 2124748"/>
                <a:gd name="connsiteX21" fmla="*/ 278016 w 1839610"/>
                <a:gd name="connsiteY21" fmla="*/ 1224877 h 2124748"/>
                <a:gd name="connsiteX22" fmla="*/ 261834 w 1839610"/>
                <a:gd name="connsiteY22" fmla="*/ 1003926 h 2124748"/>
                <a:gd name="connsiteX23" fmla="*/ 255610 w 1839610"/>
                <a:gd name="connsiteY23" fmla="*/ 988989 h 2124748"/>
                <a:gd name="connsiteX24" fmla="*/ 279883 w 1839610"/>
                <a:gd name="connsiteY24" fmla="*/ 967205 h 2124748"/>
                <a:gd name="connsiteX25" fmla="*/ 253742 w 1839610"/>
                <a:gd name="connsiteY25" fmla="*/ 773639 h 2124748"/>
                <a:gd name="connsiteX26" fmla="*/ 223245 w 1839610"/>
                <a:gd name="connsiteY26" fmla="*/ 715134 h 2124748"/>
                <a:gd name="connsiteX27" fmla="*/ 248141 w 1839610"/>
                <a:gd name="connsiteY27" fmla="*/ 351654 h 2124748"/>
                <a:gd name="connsiteX28" fmla="*/ 304157 w 1839610"/>
                <a:gd name="connsiteY28" fmla="*/ 283813 h 2124748"/>
                <a:gd name="connsiteX29" fmla="*/ 1801021 w 1839610"/>
                <a:gd name="connsiteY29" fmla="*/ 48547 h 2124748"/>
                <a:gd name="connsiteX30" fmla="*/ 1839610 w 1839610"/>
                <a:gd name="connsiteY30" fmla="*/ 31120 h 2124748"/>
                <a:gd name="connsiteX31" fmla="*/ 1753097 w 1839610"/>
                <a:gd name="connsiteY31" fmla="*/ 0 h 2124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39610" h="2124748">
                  <a:moveTo>
                    <a:pt x="1753097" y="0"/>
                  </a:moveTo>
                  <a:cubicBezTo>
                    <a:pt x="1428828" y="32987"/>
                    <a:pt x="594816" y="120123"/>
                    <a:pt x="320961" y="204769"/>
                  </a:cubicBezTo>
                  <a:cubicBezTo>
                    <a:pt x="257477" y="227797"/>
                    <a:pt x="194615" y="246469"/>
                    <a:pt x="169719" y="315555"/>
                  </a:cubicBezTo>
                  <a:cubicBezTo>
                    <a:pt x="162250" y="342941"/>
                    <a:pt x="132998" y="611194"/>
                    <a:pt x="134865" y="718868"/>
                  </a:cubicBezTo>
                  <a:cubicBezTo>
                    <a:pt x="135487" y="747499"/>
                    <a:pt x="131130" y="768660"/>
                    <a:pt x="102500" y="785465"/>
                  </a:cubicBezTo>
                  <a:cubicBezTo>
                    <a:pt x="68891" y="804759"/>
                    <a:pt x="53953" y="842725"/>
                    <a:pt x="51463" y="879447"/>
                  </a:cubicBezTo>
                  <a:cubicBezTo>
                    <a:pt x="48974" y="910567"/>
                    <a:pt x="65779" y="940442"/>
                    <a:pt x="84451" y="967205"/>
                  </a:cubicBezTo>
                  <a:cubicBezTo>
                    <a:pt x="94409" y="979653"/>
                    <a:pt x="104990" y="990233"/>
                    <a:pt x="116815" y="998325"/>
                  </a:cubicBezTo>
                  <a:cubicBezTo>
                    <a:pt x="108102" y="995213"/>
                    <a:pt x="107479" y="998947"/>
                    <a:pt x="107479" y="1013885"/>
                  </a:cubicBezTo>
                  <a:cubicBezTo>
                    <a:pt x="117042" y="1089930"/>
                    <a:pt x="126746" y="1142494"/>
                    <a:pt x="119305" y="1223632"/>
                  </a:cubicBezTo>
                  <a:cubicBezTo>
                    <a:pt x="118682" y="1227367"/>
                    <a:pt x="118060" y="1231101"/>
                    <a:pt x="117438" y="1235458"/>
                  </a:cubicBezTo>
                  <a:cubicBezTo>
                    <a:pt x="116815" y="1258487"/>
                    <a:pt x="11630" y="1916360"/>
                    <a:pt x="6029" y="1948102"/>
                  </a:cubicBezTo>
                  <a:cubicBezTo>
                    <a:pt x="-1440" y="1966774"/>
                    <a:pt x="-4552" y="2038972"/>
                    <a:pt x="12252" y="2054532"/>
                  </a:cubicBezTo>
                  <a:cubicBezTo>
                    <a:pt x="36526" y="2078805"/>
                    <a:pt x="53331" y="2091876"/>
                    <a:pt x="95031" y="2111793"/>
                  </a:cubicBezTo>
                  <a:cubicBezTo>
                    <a:pt x="129263" y="2128597"/>
                    <a:pt x="165985" y="2124241"/>
                    <a:pt x="202083" y="2124241"/>
                  </a:cubicBezTo>
                  <a:cubicBezTo>
                    <a:pt x="246896" y="2119261"/>
                    <a:pt x="287974" y="2104946"/>
                    <a:pt x="327185" y="2083785"/>
                  </a:cubicBezTo>
                  <a:cubicBezTo>
                    <a:pt x="340256" y="2073204"/>
                    <a:pt x="356438" y="2066980"/>
                    <a:pt x="369508" y="2055777"/>
                  </a:cubicBezTo>
                  <a:cubicBezTo>
                    <a:pt x="388180" y="2040217"/>
                    <a:pt x="399383" y="2019678"/>
                    <a:pt x="409342" y="1997894"/>
                  </a:cubicBezTo>
                  <a:cubicBezTo>
                    <a:pt x="413698" y="1980467"/>
                    <a:pt x="413076" y="1963040"/>
                    <a:pt x="412454" y="1945613"/>
                  </a:cubicBezTo>
                  <a:cubicBezTo>
                    <a:pt x="409964" y="1888352"/>
                    <a:pt x="301045" y="1310768"/>
                    <a:pt x="284240" y="1241682"/>
                  </a:cubicBezTo>
                  <a:cubicBezTo>
                    <a:pt x="281128" y="1234213"/>
                    <a:pt x="278016" y="1227367"/>
                    <a:pt x="276149" y="1219275"/>
                  </a:cubicBezTo>
                  <a:lnTo>
                    <a:pt x="278016" y="1224877"/>
                  </a:lnTo>
                  <a:cubicBezTo>
                    <a:pt x="269811" y="1147954"/>
                    <a:pt x="257137" y="1085941"/>
                    <a:pt x="261834" y="1003926"/>
                  </a:cubicBezTo>
                  <a:cubicBezTo>
                    <a:pt x="259966" y="993968"/>
                    <a:pt x="259344" y="988989"/>
                    <a:pt x="255610" y="988989"/>
                  </a:cubicBezTo>
                  <a:cubicBezTo>
                    <a:pt x="264323" y="982765"/>
                    <a:pt x="272414" y="975296"/>
                    <a:pt x="279883" y="967205"/>
                  </a:cubicBezTo>
                  <a:cubicBezTo>
                    <a:pt x="324696" y="911189"/>
                    <a:pt x="314115" y="824053"/>
                    <a:pt x="253742" y="773639"/>
                  </a:cubicBezTo>
                  <a:cubicBezTo>
                    <a:pt x="232581" y="756212"/>
                    <a:pt x="222623" y="740652"/>
                    <a:pt x="223245" y="715134"/>
                  </a:cubicBezTo>
                  <a:cubicBezTo>
                    <a:pt x="225735" y="653517"/>
                    <a:pt x="233203" y="385264"/>
                    <a:pt x="248141" y="351654"/>
                  </a:cubicBezTo>
                  <a:cubicBezTo>
                    <a:pt x="264946" y="316800"/>
                    <a:pt x="271170" y="299995"/>
                    <a:pt x="304157" y="283813"/>
                  </a:cubicBezTo>
                  <a:cubicBezTo>
                    <a:pt x="515772" y="192943"/>
                    <a:pt x="1464304" y="78422"/>
                    <a:pt x="1801021" y="48547"/>
                  </a:cubicBezTo>
                  <a:cubicBezTo>
                    <a:pt x="1812847" y="41078"/>
                    <a:pt x="1834008" y="52904"/>
                    <a:pt x="1839610" y="31120"/>
                  </a:cubicBezTo>
                  <a:cubicBezTo>
                    <a:pt x="1822805" y="26141"/>
                    <a:pt x="1790440" y="0"/>
                    <a:pt x="1753097" y="0"/>
                  </a:cubicBezTo>
                  <a:close/>
                </a:path>
              </a:pathLst>
            </a:custGeom>
            <a:solidFill>
              <a:schemeClr val="accent4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197">
              <a:extLst>
                <a:ext uri="{FF2B5EF4-FFF2-40B4-BE49-F238E27FC236}">
                  <a16:creationId xmlns:a16="http://schemas.microsoft.com/office/drawing/2014/main" id="{35CDE65C-6B17-4956-91F4-3F3BFF95FFA4}"/>
                </a:ext>
              </a:extLst>
            </p:cNvPr>
            <p:cNvSpPr/>
            <p:nvPr/>
          </p:nvSpPr>
          <p:spPr>
            <a:xfrm>
              <a:off x="7781245" y="1700724"/>
              <a:ext cx="170808" cy="251750"/>
            </a:xfrm>
            <a:custGeom>
              <a:avLst/>
              <a:gdLst>
                <a:gd name="connsiteX0" fmla="*/ 154004 w 170808"/>
                <a:gd name="connsiteY0" fmla="*/ 15240 h 251750"/>
                <a:gd name="connsiteX1" fmla="*/ 135332 w 170808"/>
                <a:gd name="connsiteY1" fmla="*/ 5282 h 251750"/>
                <a:gd name="connsiteX2" fmla="*/ 80561 w 170808"/>
                <a:gd name="connsiteY2" fmla="*/ 21464 h 251750"/>
                <a:gd name="connsiteX3" fmla="*/ 80561 w 170808"/>
                <a:gd name="connsiteY3" fmla="*/ 20219 h 251750"/>
                <a:gd name="connsiteX4" fmla="*/ 16454 w 170808"/>
                <a:gd name="connsiteY4" fmla="*/ 12128 h 251750"/>
                <a:gd name="connsiteX5" fmla="*/ 272 w 170808"/>
                <a:gd name="connsiteY5" fmla="*/ 25198 h 251750"/>
                <a:gd name="connsiteX6" fmla="*/ 13965 w 170808"/>
                <a:gd name="connsiteY6" fmla="*/ 251751 h 251750"/>
                <a:gd name="connsiteX7" fmla="*/ 66246 w 170808"/>
                <a:gd name="connsiteY7" fmla="*/ 214407 h 251750"/>
                <a:gd name="connsiteX8" fmla="*/ 111059 w 170808"/>
                <a:gd name="connsiteY8" fmla="*/ 207561 h 251750"/>
                <a:gd name="connsiteX9" fmla="*/ 170809 w 170808"/>
                <a:gd name="connsiteY9" fmla="*/ 235569 h 251750"/>
                <a:gd name="connsiteX10" fmla="*/ 154004 w 170808"/>
                <a:gd name="connsiteY10" fmla="*/ 15240 h 25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808" h="251750">
                  <a:moveTo>
                    <a:pt x="154004" y="15240"/>
                  </a:moveTo>
                  <a:cubicBezTo>
                    <a:pt x="150892" y="-2187"/>
                    <a:pt x="150270" y="-3432"/>
                    <a:pt x="135332" y="5282"/>
                  </a:cubicBezTo>
                  <a:cubicBezTo>
                    <a:pt x="119772" y="13995"/>
                    <a:pt x="100478" y="18974"/>
                    <a:pt x="80561" y="21464"/>
                  </a:cubicBezTo>
                  <a:lnTo>
                    <a:pt x="80561" y="20219"/>
                  </a:lnTo>
                  <a:cubicBezTo>
                    <a:pt x="57533" y="21464"/>
                    <a:pt x="34504" y="20219"/>
                    <a:pt x="16454" y="12128"/>
                  </a:cubicBezTo>
                  <a:cubicBezTo>
                    <a:pt x="894" y="5282"/>
                    <a:pt x="894" y="7149"/>
                    <a:pt x="272" y="25198"/>
                  </a:cubicBezTo>
                  <a:cubicBezTo>
                    <a:pt x="-1595" y="101131"/>
                    <a:pt x="6496" y="176441"/>
                    <a:pt x="13965" y="251751"/>
                  </a:cubicBezTo>
                  <a:cubicBezTo>
                    <a:pt x="17699" y="219386"/>
                    <a:pt x="35126" y="212540"/>
                    <a:pt x="66246" y="214407"/>
                  </a:cubicBezTo>
                  <a:cubicBezTo>
                    <a:pt x="76204" y="215029"/>
                    <a:pt x="102968" y="209428"/>
                    <a:pt x="111059" y="207561"/>
                  </a:cubicBezTo>
                  <a:cubicBezTo>
                    <a:pt x="142801" y="200714"/>
                    <a:pt x="162718" y="205071"/>
                    <a:pt x="170809" y="235569"/>
                  </a:cubicBezTo>
                  <a:cubicBezTo>
                    <a:pt x="167074" y="162126"/>
                    <a:pt x="165830" y="88060"/>
                    <a:pt x="154004" y="152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198">
              <a:extLst>
                <a:ext uri="{FF2B5EF4-FFF2-40B4-BE49-F238E27FC236}">
                  <a16:creationId xmlns:a16="http://schemas.microsoft.com/office/drawing/2014/main" id="{334BDCFD-D6FA-4F3A-8498-D9EC0B7AF29E}"/>
                </a:ext>
              </a:extLst>
            </p:cNvPr>
            <p:cNvSpPr/>
            <p:nvPr/>
          </p:nvSpPr>
          <p:spPr>
            <a:xfrm>
              <a:off x="9446273" y="702702"/>
              <a:ext cx="288947" cy="83376"/>
            </a:xfrm>
            <a:custGeom>
              <a:avLst/>
              <a:gdLst>
                <a:gd name="connsiteX0" fmla="*/ 247247 w 288947"/>
                <a:gd name="connsiteY0" fmla="*/ 70953 h 83376"/>
                <a:gd name="connsiteX1" fmla="*/ 42479 w 288947"/>
                <a:gd name="connsiteY1" fmla="*/ 70953 h 83376"/>
                <a:gd name="connsiteX2" fmla="*/ 7002 w 288947"/>
                <a:gd name="connsiteY2" fmla="*/ 51659 h 83376"/>
                <a:gd name="connsiteX3" fmla="*/ 1400 w 288947"/>
                <a:gd name="connsiteY3" fmla="*/ 0 h 83376"/>
                <a:gd name="connsiteX4" fmla="*/ 288948 w 288947"/>
                <a:gd name="connsiteY4" fmla="*/ 0 h 83376"/>
                <a:gd name="connsiteX5" fmla="*/ 288948 w 288947"/>
                <a:gd name="connsiteY5" fmla="*/ 29875 h 83376"/>
                <a:gd name="connsiteX6" fmla="*/ 247247 w 288947"/>
                <a:gd name="connsiteY6" fmla="*/ 70953 h 8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947" h="83376">
                  <a:moveTo>
                    <a:pt x="247247" y="70953"/>
                  </a:moveTo>
                  <a:cubicBezTo>
                    <a:pt x="197455" y="85268"/>
                    <a:pt x="106585" y="89625"/>
                    <a:pt x="42479" y="70953"/>
                  </a:cubicBezTo>
                  <a:cubicBezTo>
                    <a:pt x="35632" y="69086"/>
                    <a:pt x="13848" y="64107"/>
                    <a:pt x="7002" y="51659"/>
                  </a:cubicBezTo>
                  <a:cubicBezTo>
                    <a:pt x="-4201" y="29875"/>
                    <a:pt x="1400" y="0"/>
                    <a:pt x="1400" y="0"/>
                  </a:cubicBezTo>
                  <a:lnTo>
                    <a:pt x="288948" y="0"/>
                  </a:lnTo>
                  <a:lnTo>
                    <a:pt x="288948" y="29875"/>
                  </a:lnTo>
                  <a:cubicBezTo>
                    <a:pt x="288948" y="52281"/>
                    <a:pt x="269653" y="64107"/>
                    <a:pt x="247247" y="7095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199">
              <a:extLst>
                <a:ext uri="{FF2B5EF4-FFF2-40B4-BE49-F238E27FC236}">
                  <a16:creationId xmlns:a16="http://schemas.microsoft.com/office/drawing/2014/main" id="{8560190B-C211-4E51-96C6-0A4D00E73F87}"/>
                </a:ext>
              </a:extLst>
            </p:cNvPr>
            <p:cNvSpPr/>
            <p:nvPr/>
          </p:nvSpPr>
          <p:spPr>
            <a:xfrm>
              <a:off x="9447674" y="654778"/>
              <a:ext cx="287547" cy="94604"/>
            </a:xfrm>
            <a:custGeom>
              <a:avLst/>
              <a:gdLst>
                <a:gd name="connsiteX0" fmla="*/ 287547 w 287547"/>
                <a:gd name="connsiteY0" fmla="*/ 47302 h 94604"/>
                <a:gd name="connsiteX1" fmla="*/ 143774 w 287547"/>
                <a:gd name="connsiteY1" fmla="*/ 94604 h 94604"/>
                <a:gd name="connsiteX2" fmla="*/ 0 w 287547"/>
                <a:gd name="connsiteY2" fmla="*/ 47302 h 94604"/>
                <a:gd name="connsiteX3" fmla="*/ 143774 w 287547"/>
                <a:gd name="connsiteY3" fmla="*/ 0 h 94604"/>
                <a:gd name="connsiteX4" fmla="*/ 287547 w 287547"/>
                <a:gd name="connsiteY4" fmla="*/ 47302 h 9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547" h="94604">
                  <a:moveTo>
                    <a:pt x="287547" y="47302"/>
                  </a:moveTo>
                  <a:cubicBezTo>
                    <a:pt x="287547" y="73426"/>
                    <a:pt x="223178" y="94604"/>
                    <a:pt x="143774" y="94604"/>
                  </a:cubicBezTo>
                  <a:cubicBezTo>
                    <a:pt x="64370" y="94604"/>
                    <a:pt x="0" y="73426"/>
                    <a:pt x="0" y="47302"/>
                  </a:cubicBezTo>
                  <a:cubicBezTo>
                    <a:pt x="0" y="21178"/>
                    <a:pt x="64370" y="0"/>
                    <a:pt x="143774" y="0"/>
                  </a:cubicBezTo>
                  <a:cubicBezTo>
                    <a:pt x="223178" y="0"/>
                    <a:pt x="287547" y="21178"/>
                    <a:pt x="287547" y="47302"/>
                  </a:cubicBezTo>
                  <a:close/>
                </a:path>
              </a:pathLst>
            </a:custGeom>
            <a:solidFill>
              <a:schemeClr val="tx1"/>
            </a:solidFill>
            <a:ln w="62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9" name="Group 337">
            <a:extLst>
              <a:ext uri="{FF2B5EF4-FFF2-40B4-BE49-F238E27FC236}">
                <a16:creationId xmlns:a16="http://schemas.microsoft.com/office/drawing/2014/main" id="{7AEA1B61-3FF2-4F04-974C-6B804CDA03C1}"/>
              </a:ext>
            </a:extLst>
          </p:cNvPr>
          <p:cNvGrpSpPr/>
          <p:nvPr/>
        </p:nvGrpSpPr>
        <p:grpSpPr>
          <a:xfrm>
            <a:off x="5815737" y="3157321"/>
            <a:ext cx="1124409" cy="988582"/>
            <a:chOff x="3983887" y="4061275"/>
            <a:chExt cx="2122406" cy="1866023"/>
          </a:xfrm>
        </p:grpSpPr>
        <p:grpSp>
          <p:nvGrpSpPr>
            <p:cNvPr id="230" name="Group 338">
              <a:extLst>
                <a:ext uri="{FF2B5EF4-FFF2-40B4-BE49-F238E27FC236}">
                  <a16:creationId xmlns:a16="http://schemas.microsoft.com/office/drawing/2014/main" id="{AD6363DF-A0DB-4679-802F-2E02E4376B2F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3" name="Freeform 15">
                <a:extLst>
                  <a:ext uri="{FF2B5EF4-FFF2-40B4-BE49-F238E27FC236}">
                    <a16:creationId xmlns:a16="http://schemas.microsoft.com/office/drawing/2014/main" id="{EB91DECC-8C2D-408B-AD59-209505D37CEF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44" name="Rectangle 22">
                <a:extLst>
                  <a:ext uri="{FF2B5EF4-FFF2-40B4-BE49-F238E27FC236}">
                    <a16:creationId xmlns:a16="http://schemas.microsoft.com/office/drawing/2014/main" id="{F76B6CA3-B868-4DDB-ADA7-C092A4352F0E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1" name="Group 339">
              <a:extLst>
                <a:ext uri="{FF2B5EF4-FFF2-40B4-BE49-F238E27FC236}">
                  <a16:creationId xmlns:a16="http://schemas.microsoft.com/office/drawing/2014/main" id="{A1AFB26C-1136-46E4-A5F5-E102353E264A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1" name="Freeform 18">
                <a:extLst>
                  <a:ext uri="{FF2B5EF4-FFF2-40B4-BE49-F238E27FC236}">
                    <a16:creationId xmlns:a16="http://schemas.microsoft.com/office/drawing/2014/main" id="{455859F2-1A6D-4B5B-B2E4-E64D7E31021A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2" name="Freeform 19">
                <a:extLst>
                  <a:ext uri="{FF2B5EF4-FFF2-40B4-BE49-F238E27FC236}">
                    <a16:creationId xmlns:a16="http://schemas.microsoft.com/office/drawing/2014/main" id="{B2118221-6875-4EEE-B0B2-C79753D74B4A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2" name="Group 340">
              <a:extLst>
                <a:ext uri="{FF2B5EF4-FFF2-40B4-BE49-F238E27FC236}">
                  <a16:creationId xmlns:a16="http://schemas.microsoft.com/office/drawing/2014/main" id="{456F6630-3995-4B7D-81C7-6E28E342C92F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9" name="Freeform 21">
                <a:extLst>
                  <a:ext uri="{FF2B5EF4-FFF2-40B4-BE49-F238E27FC236}">
                    <a16:creationId xmlns:a16="http://schemas.microsoft.com/office/drawing/2014/main" id="{A45C5FB9-FCFF-4E18-A29E-1237955F8FC4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40" name="Rectangle 22">
                <a:extLst>
                  <a:ext uri="{FF2B5EF4-FFF2-40B4-BE49-F238E27FC236}">
                    <a16:creationId xmlns:a16="http://schemas.microsoft.com/office/drawing/2014/main" id="{33AD2208-549F-4A99-B004-8CD71D788D86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3" name="Group 341">
              <a:extLst>
                <a:ext uri="{FF2B5EF4-FFF2-40B4-BE49-F238E27FC236}">
                  <a16:creationId xmlns:a16="http://schemas.microsoft.com/office/drawing/2014/main" id="{DEBE64A5-D165-4DD7-8B47-BC758DEFDCB2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7" name="Freeform 24">
                <a:extLst>
                  <a:ext uri="{FF2B5EF4-FFF2-40B4-BE49-F238E27FC236}">
                    <a16:creationId xmlns:a16="http://schemas.microsoft.com/office/drawing/2014/main" id="{F51C1ADC-8AAB-4B41-8AE3-36599A90AAB1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38" name="Rectangle 22">
                <a:extLst>
                  <a:ext uri="{FF2B5EF4-FFF2-40B4-BE49-F238E27FC236}">
                    <a16:creationId xmlns:a16="http://schemas.microsoft.com/office/drawing/2014/main" id="{F160629C-EF32-4A05-B146-D70F1BBE3CAD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34" name="Group 342">
              <a:extLst>
                <a:ext uri="{FF2B5EF4-FFF2-40B4-BE49-F238E27FC236}">
                  <a16:creationId xmlns:a16="http://schemas.microsoft.com/office/drawing/2014/main" id="{685ACE9A-8C9E-47E0-B4CB-18105D372C2B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5" name="Freeform 27">
                <a:extLst>
                  <a:ext uri="{FF2B5EF4-FFF2-40B4-BE49-F238E27FC236}">
                    <a16:creationId xmlns:a16="http://schemas.microsoft.com/office/drawing/2014/main" id="{83C4DE5D-CC26-4F3A-A441-D8871B8B44E0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36" name="Freeform 28">
                <a:extLst>
                  <a:ext uri="{FF2B5EF4-FFF2-40B4-BE49-F238E27FC236}">
                    <a16:creationId xmlns:a16="http://schemas.microsoft.com/office/drawing/2014/main" id="{3283CBF3-295E-4F3E-9A85-04548DB2757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45" name="그룹 244">
            <a:extLst>
              <a:ext uri="{FF2B5EF4-FFF2-40B4-BE49-F238E27FC236}">
                <a16:creationId xmlns:a16="http://schemas.microsoft.com/office/drawing/2014/main" id="{24B980C3-E943-49E9-86EC-0B5DF63BB7EE}"/>
              </a:ext>
            </a:extLst>
          </p:cNvPr>
          <p:cNvGrpSpPr/>
          <p:nvPr/>
        </p:nvGrpSpPr>
        <p:grpSpPr>
          <a:xfrm>
            <a:off x="5683528" y="4496589"/>
            <a:ext cx="1523131" cy="1697224"/>
            <a:chOff x="3020595" y="0"/>
            <a:chExt cx="6152060" cy="6855239"/>
          </a:xfrm>
        </p:grpSpPr>
        <p:grpSp>
          <p:nvGrpSpPr>
            <p:cNvPr id="246" name="그룹 245">
              <a:extLst>
                <a:ext uri="{FF2B5EF4-FFF2-40B4-BE49-F238E27FC236}">
                  <a16:creationId xmlns:a16="http://schemas.microsoft.com/office/drawing/2014/main" id="{5335E9D8-08C5-4FA0-9ABA-83154A4C5877}"/>
                </a:ext>
              </a:extLst>
            </p:cNvPr>
            <p:cNvGrpSpPr/>
            <p:nvPr/>
          </p:nvGrpSpPr>
          <p:grpSpPr>
            <a:xfrm>
              <a:off x="3020595" y="3519661"/>
              <a:ext cx="6109655" cy="3335578"/>
              <a:chOff x="3020595" y="3519661"/>
              <a:chExt cx="6109655" cy="3335578"/>
            </a:xfrm>
          </p:grpSpPr>
          <p:sp>
            <p:nvSpPr>
              <p:cNvPr id="271" name="자유형: 도형 270">
                <a:extLst>
                  <a:ext uri="{FF2B5EF4-FFF2-40B4-BE49-F238E27FC236}">
                    <a16:creationId xmlns:a16="http://schemas.microsoft.com/office/drawing/2014/main" id="{A7020C54-AA36-4A83-BD95-59B6B3DB2AD7}"/>
                  </a:ext>
                </a:extLst>
              </p:cNvPr>
              <p:cNvSpPr/>
              <p:nvPr/>
            </p:nvSpPr>
            <p:spPr>
              <a:xfrm>
                <a:off x="6918651" y="4326277"/>
                <a:ext cx="2066114" cy="2372948"/>
              </a:xfrm>
              <a:custGeom>
                <a:avLst/>
                <a:gdLst>
                  <a:gd name="connsiteX0" fmla="*/ 43138 w 2066114"/>
                  <a:gd name="connsiteY0" fmla="*/ 2372948 h 2372948"/>
                  <a:gd name="connsiteX1" fmla="*/ 575 w 2066114"/>
                  <a:gd name="connsiteY1" fmla="*/ 2019974 h 2372948"/>
                  <a:gd name="connsiteX2" fmla="*/ 27260 w 2066114"/>
                  <a:gd name="connsiteY2" fmla="*/ 1832580 h 2372948"/>
                  <a:gd name="connsiteX3" fmla="*/ 64085 w 2066114"/>
                  <a:gd name="connsiteY3" fmla="*/ 1789885 h 2372948"/>
                  <a:gd name="connsiteX4" fmla="*/ 2012544 w 2066114"/>
                  <a:gd name="connsiteY4" fmla="*/ 0 h 2372948"/>
                  <a:gd name="connsiteX5" fmla="*/ 2012611 w 2066114"/>
                  <a:gd name="connsiteY5" fmla="*/ 4737 h 2372948"/>
                  <a:gd name="connsiteX6" fmla="*/ 2012544 w 2066114"/>
                  <a:gd name="connsiteY6" fmla="*/ 9406 h 2372948"/>
                  <a:gd name="connsiteX7" fmla="*/ 2003338 w 2066114"/>
                  <a:gd name="connsiteY7" fmla="*/ 207808 h 2372948"/>
                  <a:gd name="connsiteX8" fmla="*/ 2066114 w 2066114"/>
                  <a:gd name="connsiteY8" fmla="*/ 438232 h 2372948"/>
                  <a:gd name="connsiteX9" fmla="*/ 43138 w 2066114"/>
                  <a:gd name="connsiteY9" fmla="*/ 2372948 h 2372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66114" h="2372948">
                    <a:moveTo>
                      <a:pt x="43138" y="2372948"/>
                    </a:moveTo>
                    <a:cubicBezTo>
                      <a:pt x="29261" y="2282153"/>
                      <a:pt x="-4828" y="2110036"/>
                      <a:pt x="575" y="2019974"/>
                    </a:cubicBezTo>
                    <a:cubicBezTo>
                      <a:pt x="4378" y="1956998"/>
                      <a:pt x="8380" y="1893755"/>
                      <a:pt x="27260" y="1832580"/>
                    </a:cubicBezTo>
                    <a:cubicBezTo>
                      <a:pt x="33597" y="1812033"/>
                      <a:pt x="50943" y="1802627"/>
                      <a:pt x="64085" y="1789885"/>
                    </a:cubicBezTo>
                    <a:cubicBezTo>
                      <a:pt x="117388" y="1738116"/>
                      <a:pt x="2003405" y="8606"/>
                      <a:pt x="2012544" y="0"/>
                    </a:cubicBezTo>
                    <a:cubicBezTo>
                      <a:pt x="2013745" y="1001"/>
                      <a:pt x="2013011" y="4737"/>
                      <a:pt x="2012611" y="4737"/>
                    </a:cubicBezTo>
                    <a:cubicBezTo>
                      <a:pt x="2012611" y="6271"/>
                      <a:pt x="2012611" y="7872"/>
                      <a:pt x="2012544" y="9406"/>
                    </a:cubicBezTo>
                    <a:cubicBezTo>
                      <a:pt x="2006073" y="29153"/>
                      <a:pt x="2002537" y="161910"/>
                      <a:pt x="2003338" y="207808"/>
                    </a:cubicBezTo>
                    <a:cubicBezTo>
                      <a:pt x="2004672" y="284861"/>
                      <a:pt x="2059176" y="437298"/>
                      <a:pt x="2066114" y="438232"/>
                    </a:cubicBezTo>
                    <a:cubicBezTo>
                      <a:pt x="1917213" y="587667"/>
                      <a:pt x="46807" y="2370280"/>
                      <a:pt x="43138" y="2372948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2" name="자유형: 도형 271">
                <a:extLst>
                  <a:ext uri="{FF2B5EF4-FFF2-40B4-BE49-F238E27FC236}">
                    <a16:creationId xmlns:a16="http://schemas.microsoft.com/office/drawing/2014/main" id="{13401F09-CF5A-4155-9811-FD562BC1F5A0}"/>
                  </a:ext>
                </a:extLst>
              </p:cNvPr>
              <p:cNvSpPr/>
              <p:nvPr/>
            </p:nvSpPr>
            <p:spPr>
              <a:xfrm>
                <a:off x="3159668" y="4093385"/>
                <a:ext cx="5836304" cy="2610506"/>
              </a:xfrm>
              <a:custGeom>
                <a:avLst/>
                <a:gdLst>
                  <a:gd name="connsiteX0" fmla="*/ 5836305 w 5836304"/>
                  <a:gd name="connsiteY0" fmla="*/ 0 h 2610506"/>
                  <a:gd name="connsiteX1" fmla="*/ 3808258 w 5836304"/>
                  <a:gd name="connsiteY1" fmla="*/ 1814568 h 2610506"/>
                  <a:gd name="connsiteX2" fmla="*/ 111342 w 5836304"/>
                  <a:gd name="connsiteY2" fmla="*/ 1309357 h 2610506"/>
                  <a:gd name="connsiteX3" fmla="*/ 0 w 5836304"/>
                  <a:gd name="connsiteY3" fmla="*/ 1507826 h 2610506"/>
                  <a:gd name="connsiteX4" fmla="*/ 3721199 w 5836304"/>
                  <a:gd name="connsiteY4" fmla="*/ 2064338 h 2610506"/>
                  <a:gd name="connsiteX5" fmla="*/ 3744882 w 5836304"/>
                  <a:gd name="connsiteY5" fmla="*/ 2095559 h 2610506"/>
                  <a:gd name="connsiteX6" fmla="*/ 3727670 w 5836304"/>
                  <a:gd name="connsiteY6" fmla="*/ 2366810 h 2610506"/>
                  <a:gd name="connsiteX7" fmla="*/ 3765095 w 5836304"/>
                  <a:gd name="connsiteY7" fmla="*/ 2577420 h 2610506"/>
                  <a:gd name="connsiteX8" fmla="*/ 3772100 w 5836304"/>
                  <a:gd name="connsiteY8" fmla="*/ 2605773 h 2610506"/>
                  <a:gd name="connsiteX9" fmla="*/ 3802187 w 5836304"/>
                  <a:gd name="connsiteY9" fmla="*/ 2605840 h 2610506"/>
                  <a:gd name="connsiteX10" fmla="*/ 3810126 w 5836304"/>
                  <a:gd name="connsiteY10" fmla="*/ 2574085 h 2610506"/>
                  <a:gd name="connsiteX11" fmla="*/ 3765896 w 5836304"/>
                  <a:gd name="connsiteY11" fmla="*/ 2360673 h 2610506"/>
                  <a:gd name="connsiteX12" fmla="*/ 3780506 w 5836304"/>
                  <a:gd name="connsiteY12" fmla="*/ 2112171 h 2610506"/>
                  <a:gd name="connsiteX13" fmla="*/ 3828405 w 5836304"/>
                  <a:gd name="connsiteY13" fmla="*/ 2024911 h 2610506"/>
                  <a:gd name="connsiteX14" fmla="*/ 3916065 w 5836304"/>
                  <a:gd name="connsiteY14" fmla="*/ 1946725 h 2610506"/>
                  <a:gd name="connsiteX15" fmla="*/ 5769726 w 5836304"/>
                  <a:gd name="connsiteY15" fmla="*/ 253506 h 2610506"/>
                  <a:gd name="connsiteX16" fmla="*/ 5836305 w 5836304"/>
                  <a:gd name="connsiteY16" fmla="*/ 0 h 2610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836304" h="2610506">
                    <a:moveTo>
                      <a:pt x="5836305" y="0"/>
                    </a:moveTo>
                    <a:cubicBezTo>
                      <a:pt x="5614020" y="196600"/>
                      <a:pt x="4001723" y="1647788"/>
                      <a:pt x="3808258" y="1814568"/>
                    </a:cubicBezTo>
                    <a:cubicBezTo>
                      <a:pt x="3408053" y="1753260"/>
                      <a:pt x="133357" y="1305021"/>
                      <a:pt x="111342" y="1309357"/>
                    </a:cubicBezTo>
                    <a:cubicBezTo>
                      <a:pt x="52369" y="1320899"/>
                      <a:pt x="10207" y="1456858"/>
                      <a:pt x="0" y="1507826"/>
                    </a:cubicBezTo>
                    <a:cubicBezTo>
                      <a:pt x="219216" y="1541049"/>
                      <a:pt x="2911181" y="1952262"/>
                      <a:pt x="3721199" y="2064338"/>
                    </a:cubicBezTo>
                    <a:cubicBezTo>
                      <a:pt x="3747150" y="2067940"/>
                      <a:pt x="3749752" y="2071009"/>
                      <a:pt x="3744882" y="2095559"/>
                    </a:cubicBezTo>
                    <a:cubicBezTo>
                      <a:pt x="3727070" y="2185220"/>
                      <a:pt x="3722533" y="2275282"/>
                      <a:pt x="3727670" y="2366810"/>
                    </a:cubicBezTo>
                    <a:cubicBezTo>
                      <a:pt x="3731739" y="2439060"/>
                      <a:pt x="3746550" y="2508307"/>
                      <a:pt x="3765095" y="2577420"/>
                    </a:cubicBezTo>
                    <a:cubicBezTo>
                      <a:pt x="3767630" y="2586760"/>
                      <a:pt x="3776703" y="2594632"/>
                      <a:pt x="3772100" y="2605773"/>
                    </a:cubicBezTo>
                    <a:cubicBezTo>
                      <a:pt x="3782107" y="2609442"/>
                      <a:pt x="3792114" y="2614246"/>
                      <a:pt x="3802187" y="2605840"/>
                    </a:cubicBezTo>
                    <a:cubicBezTo>
                      <a:pt x="3806724" y="2595766"/>
                      <a:pt x="3816330" y="2588094"/>
                      <a:pt x="3810126" y="2574085"/>
                    </a:cubicBezTo>
                    <a:cubicBezTo>
                      <a:pt x="3780039" y="2506239"/>
                      <a:pt x="3771100" y="2433256"/>
                      <a:pt x="3765896" y="2360673"/>
                    </a:cubicBezTo>
                    <a:cubicBezTo>
                      <a:pt x="3759892" y="2277683"/>
                      <a:pt x="3767564" y="2194693"/>
                      <a:pt x="3780506" y="2112171"/>
                    </a:cubicBezTo>
                    <a:cubicBezTo>
                      <a:pt x="3786110" y="2076279"/>
                      <a:pt x="3801254" y="2048327"/>
                      <a:pt x="3828405" y="2024911"/>
                    </a:cubicBezTo>
                    <a:cubicBezTo>
                      <a:pt x="3858025" y="1999360"/>
                      <a:pt x="3887112" y="1973142"/>
                      <a:pt x="3916065" y="1946725"/>
                    </a:cubicBezTo>
                    <a:cubicBezTo>
                      <a:pt x="4516473" y="1398084"/>
                      <a:pt x="5175055" y="808417"/>
                      <a:pt x="5769726" y="253506"/>
                    </a:cubicBezTo>
                    <a:cubicBezTo>
                      <a:pt x="5796278" y="173451"/>
                      <a:pt x="5802949" y="120082"/>
                      <a:pt x="5836305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3" name="자유형: 도형 272">
                <a:extLst>
                  <a:ext uri="{FF2B5EF4-FFF2-40B4-BE49-F238E27FC236}">
                    <a16:creationId xmlns:a16="http://schemas.microsoft.com/office/drawing/2014/main" id="{9F842471-6E7B-49B2-B95E-FF5567B7F5EA}"/>
                  </a:ext>
                </a:extLst>
              </p:cNvPr>
              <p:cNvSpPr/>
              <p:nvPr/>
            </p:nvSpPr>
            <p:spPr>
              <a:xfrm>
                <a:off x="3255332" y="3519661"/>
                <a:ext cx="5781400" cy="2234854"/>
              </a:xfrm>
              <a:custGeom>
                <a:avLst/>
                <a:gdLst>
                  <a:gd name="connsiteX0" fmla="*/ 0 w 5781400"/>
                  <a:gd name="connsiteY0" fmla="*/ 1734514 h 2234854"/>
                  <a:gd name="connsiteX1" fmla="*/ 3715862 w 5781400"/>
                  <a:gd name="connsiteY1" fmla="*/ 2234854 h 2234854"/>
                  <a:gd name="connsiteX2" fmla="*/ 5781401 w 5781400"/>
                  <a:gd name="connsiteY2" fmla="*/ 366182 h 2234854"/>
                  <a:gd name="connsiteX3" fmla="*/ 2361607 w 5781400"/>
                  <a:gd name="connsiteY3" fmla="*/ 0 h 223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81400" h="2234854">
                    <a:moveTo>
                      <a:pt x="0" y="1734514"/>
                    </a:moveTo>
                    <a:lnTo>
                      <a:pt x="3715862" y="2234854"/>
                    </a:lnTo>
                    <a:lnTo>
                      <a:pt x="5781401" y="366182"/>
                    </a:lnTo>
                    <a:lnTo>
                      <a:pt x="2361607" y="0"/>
                    </a:lnTo>
                    <a:close/>
                  </a:path>
                </a:pathLst>
              </a:custGeom>
              <a:solidFill>
                <a:srgbClr val="F26B21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4" name="자유형: 도형 273">
                <a:extLst>
                  <a:ext uri="{FF2B5EF4-FFF2-40B4-BE49-F238E27FC236}">
                    <a16:creationId xmlns:a16="http://schemas.microsoft.com/office/drawing/2014/main" id="{E0BF3105-43D2-4CFD-9074-694779F249EA}"/>
                  </a:ext>
                </a:extLst>
              </p:cNvPr>
              <p:cNvSpPr/>
              <p:nvPr/>
            </p:nvSpPr>
            <p:spPr>
              <a:xfrm>
                <a:off x="3020595" y="3879001"/>
                <a:ext cx="6109655" cy="2976238"/>
              </a:xfrm>
              <a:custGeom>
                <a:avLst/>
                <a:gdLst>
                  <a:gd name="connsiteX0" fmla="*/ 4030855 w 6109655"/>
                  <a:gd name="connsiteY0" fmla="*/ 2932167 h 2976238"/>
                  <a:gd name="connsiteX1" fmla="*/ 3940927 w 6109655"/>
                  <a:gd name="connsiteY1" fmla="*/ 2972794 h 2976238"/>
                  <a:gd name="connsiteX2" fmla="*/ 235139 w 6109655"/>
                  <a:gd name="connsiteY2" fmla="*/ 2352172 h 2976238"/>
                  <a:gd name="connsiteX3" fmla="*/ 1914 w 6109655"/>
                  <a:gd name="connsiteY3" fmla="*/ 1896996 h 2976238"/>
                  <a:gd name="connsiteX4" fmla="*/ 241276 w 6109655"/>
                  <a:gd name="connsiteY4" fmla="*/ 1360565 h 2976238"/>
                  <a:gd name="connsiteX5" fmla="*/ 250549 w 6109655"/>
                  <a:gd name="connsiteY5" fmla="*/ 1365101 h 2976238"/>
                  <a:gd name="connsiteX6" fmla="*/ 3907304 w 6109655"/>
                  <a:gd name="connsiteY6" fmla="*/ 1868844 h 2976238"/>
                  <a:gd name="connsiteX7" fmla="*/ 3960874 w 6109655"/>
                  <a:gd name="connsiteY7" fmla="*/ 1860705 h 2976238"/>
                  <a:gd name="connsiteX8" fmla="*/ 5995392 w 6109655"/>
                  <a:gd name="connsiteY8" fmla="*/ 20920 h 2976238"/>
                  <a:gd name="connsiteX9" fmla="*/ 6095460 w 6109655"/>
                  <a:gd name="connsiteY9" fmla="*/ 34262 h 2976238"/>
                  <a:gd name="connsiteX10" fmla="*/ 6075447 w 6109655"/>
                  <a:gd name="connsiteY10" fmla="*/ 134330 h 2976238"/>
                  <a:gd name="connsiteX11" fmla="*/ 5840954 w 6109655"/>
                  <a:gd name="connsiteY11" fmla="*/ 343339 h 2976238"/>
                  <a:gd name="connsiteX12" fmla="*/ 3954870 w 6109655"/>
                  <a:gd name="connsiteY12" fmla="*/ 2031287 h 2976238"/>
                  <a:gd name="connsiteX13" fmla="*/ 265026 w 6109655"/>
                  <a:gd name="connsiteY13" fmla="*/ 1531414 h 2976238"/>
                  <a:gd name="connsiteX14" fmla="*/ 135338 w 6109655"/>
                  <a:gd name="connsiteY14" fmla="*/ 1868377 h 2976238"/>
                  <a:gd name="connsiteX15" fmla="*/ 296647 w 6109655"/>
                  <a:gd name="connsiteY15" fmla="*/ 2213878 h 2976238"/>
                  <a:gd name="connsiteX16" fmla="*/ 3913709 w 6109655"/>
                  <a:gd name="connsiteY16" fmla="*/ 2814087 h 2976238"/>
                  <a:gd name="connsiteX17" fmla="*/ 3943996 w 6109655"/>
                  <a:gd name="connsiteY17" fmla="*/ 2815554 h 2976238"/>
                  <a:gd name="connsiteX18" fmla="*/ 5946425 w 6109655"/>
                  <a:gd name="connsiteY18" fmla="*/ 907923 h 2976238"/>
                  <a:gd name="connsiteX19" fmla="*/ 6020809 w 6109655"/>
                  <a:gd name="connsiteY19" fmla="*/ 895314 h 2976238"/>
                  <a:gd name="connsiteX20" fmla="*/ 6044692 w 6109655"/>
                  <a:gd name="connsiteY20" fmla="*/ 1007657 h 2976238"/>
                  <a:gd name="connsiteX21" fmla="*/ 4030855 w 6109655"/>
                  <a:gd name="connsiteY21" fmla="*/ 2932167 h 297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109655" h="2976238">
                    <a:moveTo>
                      <a:pt x="4030855" y="2932167"/>
                    </a:moveTo>
                    <a:cubicBezTo>
                      <a:pt x="4004904" y="2973929"/>
                      <a:pt x="3988093" y="2982068"/>
                      <a:pt x="3940927" y="2972794"/>
                    </a:cubicBezTo>
                    <a:cubicBezTo>
                      <a:pt x="3135313" y="2814087"/>
                      <a:pt x="239542" y="2352573"/>
                      <a:pt x="235139" y="2352172"/>
                    </a:cubicBezTo>
                    <a:cubicBezTo>
                      <a:pt x="87639" y="2337963"/>
                      <a:pt x="12187" y="2019146"/>
                      <a:pt x="1914" y="1896996"/>
                    </a:cubicBezTo>
                    <a:cubicBezTo>
                      <a:pt x="-12430" y="1726547"/>
                      <a:pt x="52548" y="1421873"/>
                      <a:pt x="241276" y="1360565"/>
                    </a:cubicBezTo>
                    <a:cubicBezTo>
                      <a:pt x="245212" y="1359297"/>
                      <a:pt x="248882" y="1360764"/>
                      <a:pt x="250549" y="1365101"/>
                    </a:cubicBezTo>
                    <a:cubicBezTo>
                      <a:pt x="257621" y="1383780"/>
                      <a:pt x="3876484" y="1864641"/>
                      <a:pt x="3907304" y="1868844"/>
                    </a:cubicBezTo>
                    <a:cubicBezTo>
                      <a:pt x="3923983" y="1871112"/>
                      <a:pt x="3948065" y="1872246"/>
                      <a:pt x="3960874" y="1860705"/>
                    </a:cubicBezTo>
                    <a:cubicBezTo>
                      <a:pt x="4480094" y="1393120"/>
                      <a:pt x="5448353" y="521260"/>
                      <a:pt x="5995392" y="20920"/>
                    </a:cubicBezTo>
                    <a:cubicBezTo>
                      <a:pt x="6023211" y="-4565"/>
                      <a:pt x="6057034" y="-13771"/>
                      <a:pt x="6095460" y="34262"/>
                    </a:cubicBezTo>
                    <a:cubicBezTo>
                      <a:pt x="6122145" y="67618"/>
                      <a:pt x="6108803" y="107645"/>
                      <a:pt x="6075447" y="134330"/>
                    </a:cubicBezTo>
                    <a:cubicBezTo>
                      <a:pt x="6012737" y="184497"/>
                      <a:pt x="5901995" y="287768"/>
                      <a:pt x="5840954" y="343339"/>
                    </a:cubicBezTo>
                    <a:cubicBezTo>
                      <a:pt x="5721873" y="454548"/>
                      <a:pt x="3977552" y="2035690"/>
                      <a:pt x="3954870" y="2031287"/>
                    </a:cubicBezTo>
                    <a:cubicBezTo>
                      <a:pt x="3557266" y="1953768"/>
                      <a:pt x="286174" y="1535483"/>
                      <a:pt x="265026" y="1531414"/>
                    </a:cubicBezTo>
                    <a:cubicBezTo>
                      <a:pt x="171562" y="1513602"/>
                      <a:pt x="133336" y="1812005"/>
                      <a:pt x="135338" y="1868377"/>
                    </a:cubicBezTo>
                    <a:cubicBezTo>
                      <a:pt x="138340" y="1954102"/>
                      <a:pt x="190642" y="2199002"/>
                      <a:pt x="296647" y="2213878"/>
                    </a:cubicBezTo>
                    <a:cubicBezTo>
                      <a:pt x="1102996" y="2327289"/>
                      <a:pt x="3881620" y="2807882"/>
                      <a:pt x="3913709" y="2814087"/>
                    </a:cubicBezTo>
                    <a:cubicBezTo>
                      <a:pt x="3923715" y="2816688"/>
                      <a:pt x="3933656" y="2820224"/>
                      <a:pt x="3943996" y="2815554"/>
                    </a:cubicBezTo>
                    <a:cubicBezTo>
                      <a:pt x="3957272" y="2808483"/>
                      <a:pt x="5729611" y="1138747"/>
                      <a:pt x="5946425" y="907923"/>
                    </a:cubicBezTo>
                    <a:cubicBezTo>
                      <a:pt x="5957566" y="896048"/>
                      <a:pt x="5995392" y="874834"/>
                      <a:pt x="6020809" y="895314"/>
                    </a:cubicBezTo>
                    <a:cubicBezTo>
                      <a:pt x="6064639" y="913393"/>
                      <a:pt x="6076914" y="970499"/>
                      <a:pt x="6044692" y="1007657"/>
                    </a:cubicBezTo>
                    <a:cubicBezTo>
                      <a:pt x="6036687" y="1016931"/>
                      <a:pt x="4033724" y="2928765"/>
                      <a:pt x="4030855" y="2932167"/>
                    </a:cubicBezTo>
                    <a:close/>
                  </a:path>
                </a:pathLst>
              </a:custGeom>
              <a:solidFill>
                <a:srgbClr val="D35C2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5" name="자유형: 도형 274">
                <a:extLst>
                  <a:ext uri="{FF2B5EF4-FFF2-40B4-BE49-F238E27FC236}">
                    <a16:creationId xmlns:a16="http://schemas.microsoft.com/office/drawing/2014/main" id="{2199F694-F562-46F6-8528-58B510686D7E}"/>
                  </a:ext>
                </a:extLst>
              </p:cNvPr>
              <p:cNvSpPr/>
              <p:nvPr/>
            </p:nvSpPr>
            <p:spPr>
              <a:xfrm>
                <a:off x="3148384" y="5601211"/>
                <a:ext cx="3797327" cy="1096346"/>
              </a:xfrm>
              <a:custGeom>
                <a:avLst/>
                <a:gdLst>
                  <a:gd name="connsiteX0" fmla="*/ 11218 w 3797327"/>
                  <a:gd name="connsiteY0" fmla="*/ 0 h 1096346"/>
                  <a:gd name="connsiteX1" fmla="*/ 3765039 w 3797327"/>
                  <a:gd name="connsiteY1" fmla="*/ 554444 h 1096346"/>
                  <a:gd name="connsiteX2" fmla="*/ 3750429 w 3797327"/>
                  <a:gd name="connsiteY2" fmla="*/ 666253 h 1096346"/>
                  <a:gd name="connsiteX3" fmla="*/ 3744825 w 3797327"/>
                  <a:gd name="connsiteY3" fmla="*/ 842173 h 1096346"/>
                  <a:gd name="connsiteX4" fmla="*/ 3770909 w 3797327"/>
                  <a:gd name="connsiteY4" fmla="*/ 1023096 h 1096346"/>
                  <a:gd name="connsiteX5" fmla="*/ 3797327 w 3797327"/>
                  <a:gd name="connsiteY5" fmla="*/ 1096346 h 1096346"/>
                  <a:gd name="connsiteX6" fmla="*/ 139238 w 3797327"/>
                  <a:gd name="connsiteY6" fmla="*/ 494270 h 1096346"/>
                  <a:gd name="connsiteX7" fmla="*/ 116289 w 3797327"/>
                  <a:gd name="connsiteY7" fmla="*/ 476858 h 1096346"/>
                  <a:gd name="connsiteX8" fmla="*/ 10 w 3797327"/>
                  <a:gd name="connsiteY8" fmla="*/ 177855 h 1096346"/>
                  <a:gd name="connsiteX9" fmla="*/ 11218 w 3797327"/>
                  <a:gd name="connsiteY9" fmla="*/ 0 h 10963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797327" h="1096346">
                    <a:moveTo>
                      <a:pt x="11218" y="0"/>
                    </a:moveTo>
                    <a:cubicBezTo>
                      <a:pt x="5280" y="12675"/>
                      <a:pt x="3736152" y="550241"/>
                      <a:pt x="3765039" y="554444"/>
                    </a:cubicBezTo>
                    <a:cubicBezTo>
                      <a:pt x="3762170" y="592136"/>
                      <a:pt x="3752964" y="628628"/>
                      <a:pt x="3750429" y="666253"/>
                    </a:cubicBezTo>
                    <a:cubicBezTo>
                      <a:pt x="3746826" y="724760"/>
                      <a:pt x="3741089" y="782866"/>
                      <a:pt x="3744825" y="842173"/>
                    </a:cubicBezTo>
                    <a:cubicBezTo>
                      <a:pt x="3748694" y="903548"/>
                      <a:pt x="3756433" y="963723"/>
                      <a:pt x="3770909" y="1023096"/>
                    </a:cubicBezTo>
                    <a:cubicBezTo>
                      <a:pt x="3776913" y="1047846"/>
                      <a:pt x="3779648" y="1074732"/>
                      <a:pt x="3797327" y="1096346"/>
                    </a:cubicBezTo>
                    <a:cubicBezTo>
                      <a:pt x="3793391" y="1096813"/>
                      <a:pt x="539110" y="558981"/>
                      <a:pt x="139238" y="494270"/>
                    </a:cubicBezTo>
                    <a:cubicBezTo>
                      <a:pt x="127697" y="492402"/>
                      <a:pt x="121826" y="485597"/>
                      <a:pt x="116289" y="476858"/>
                    </a:cubicBezTo>
                    <a:cubicBezTo>
                      <a:pt x="57983" y="384795"/>
                      <a:pt x="12752" y="287662"/>
                      <a:pt x="10" y="177855"/>
                    </a:cubicBezTo>
                    <a:cubicBezTo>
                      <a:pt x="-190" y="175586"/>
                      <a:pt x="2612" y="18346"/>
                      <a:pt x="11218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47" name="그룹 246">
              <a:extLst>
                <a:ext uri="{FF2B5EF4-FFF2-40B4-BE49-F238E27FC236}">
                  <a16:creationId xmlns:a16="http://schemas.microsoft.com/office/drawing/2014/main" id="{52B45050-B42F-4414-82BA-F61AB517AF90}"/>
                </a:ext>
              </a:extLst>
            </p:cNvPr>
            <p:cNvGrpSpPr/>
            <p:nvPr/>
          </p:nvGrpSpPr>
          <p:grpSpPr>
            <a:xfrm>
              <a:off x="3079610" y="2705774"/>
              <a:ext cx="6093045" cy="2722939"/>
              <a:chOff x="3079610" y="2705774"/>
              <a:chExt cx="6093045" cy="2722939"/>
            </a:xfrm>
          </p:grpSpPr>
          <p:sp>
            <p:nvSpPr>
              <p:cNvPr id="266" name="자유형: 도형 265">
                <a:extLst>
                  <a:ext uri="{FF2B5EF4-FFF2-40B4-BE49-F238E27FC236}">
                    <a16:creationId xmlns:a16="http://schemas.microsoft.com/office/drawing/2014/main" id="{0AAF4994-51EF-4800-99CA-7ED4DD9AE0F2}"/>
                  </a:ext>
                </a:extLst>
              </p:cNvPr>
              <p:cNvSpPr/>
              <p:nvPr/>
            </p:nvSpPr>
            <p:spPr>
              <a:xfrm>
                <a:off x="3312105" y="2705774"/>
                <a:ext cx="5797278" cy="1694486"/>
              </a:xfrm>
              <a:custGeom>
                <a:avLst/>
                <a:gdLst>
                  <a:gd name="connsiteX0" fmla="*/ 0 w 5797278"/>
                  <a:gd name="connsiteY0" fmla="*/ 820559 h 1694486"/>
                  <a:gd name="connsiteX1" fmla="*/ 2061403 w 5797278"/>
                  <a:gd name="connsiteY1" fmla="*/ 1694487 h 1694486"/>
                  <a:gd name="connsiteX2" fmla="*/ 5797278 w 5797278"/>
                  <a:gd name="connsiteY2" fmla="*/ 440300 h 1694486"/>
                  <a:gd name="connsiteX3" fmla="*/ 3322261 w 5797278"/>
                  <a:gd name="connsiteY3" fmla="*/ 0 h 1694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7278" h="1694486">
                    <a:moveTo>
                      <a:pt x="0" y="820559"/>
                    </a:moveTo>
                    <a:lnTo>
                      <a:pt x="2061403" y="1694487"/>
                    </a:lnTo>
                    <a:lnTo>
                      <a:pt x="5797278" y="440300"/>
                    </a:lnTo>
                    <a:lnTo>
                      <a:pt x="3322261" y="0"/>
                    </a:lnTo>
                    <a:close/>
                  </a:path>
                </a:pathLst>
              </a:custGeom>
              <a:solidFill>
                <a:srgbClr val="F1D51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7" name="자유형: 도형 266">
                <a:extLst>
                  <a:ext uri="{FF2B5EF4-FFF2-40B4-BE49-F238E27FC236}">
                    <a16:creationId xmlns:a16="http://schemas.microsoft.com/office/drawing/2014/main" id="{D3692D9E-6C2E-4159-BF40-D0BAC02BC661}"/>
                  </a:ext>
                </a:extLst>
              </p:cNvPr>
              <p:cNvSpPr/>
              <p:nvPr/>
            </p:nvSpPr>
            <p:spPr>
              <a:xfrm>
                <a:off x="5268246" y="3462351"/>
                <a:ext cx="3794439" cy="1822530"/>
              </a:xfrm>
              <a:custGeom>
                <a:avLst/>
                <a:gdLst>
                  <a:gd name="connsiteX0" fmla="*/ 3738735 w 3794439"/>
                  <a:gd name="connsiteY0" fmla="*/ 194604 h 1822530"/>
                  <a:gd name="connsiteX1" fmla="*/ 3757948 w 3794439"/>
                  <a:gd name="connsiteY1" fmla="*/ 400878 h 1822530"/>
                  <a:gd name="connsiteX2" fmla="*/ 3794439 w 3794439"/>
                  <a:gd name="connsiteY2" fmla="*/ 537571 h 1822530"/>
                  <a:gd name="connsiteX3" fmla="*/ 119339 w 3794439"/>
                  <a:gd name="connsiteY3" fmla="*/ 1818242 h 1822530"/>
                  <a:gd name="connsiteX4" fmla="*/ 80712 w 3794439"/>
                  <a:gd name="connsiteY4" fmla="*/ 1819043 h 1822530"/>
                  <a:gd name="connsiteX5" fmla="*/ 58164 w 3794439"/>
                  <a:gd name="connsiteY5" fmla="*/ 1774079 h 1822530"/>
                  <a:gd name="connsiteX6" fmla="*/ 11865 w 3794439"/>
                  <a:gd name="connsiteY6" fmla="*/ 1543188 h 1822530"/>
                  <a:gd name="connsiteX7" fmla="*/ 724 w 3794439"/>
                  <a:gd name="connsiteY7" fmla="*/ 1296554 h 1822530"/>
                  <a:gd name="connsiteX8" fmla="*/ 39751 w 3794439"/>
                  <a:gd name="connsiteY8" fmla="*/ 1247921 h 1822530"/>
                  <a:gd name="connsiteX9" fmla="*/ 3756414 w 3794439"/>
                  <a:gd name="connsiteY9" fmla="*/ 5 h 1822530"/>
                  <a:gd name="connsiteX10" fmla="*/ 3756480 w 3794439"/>
                  <a:gd name="connsiteY10" fmla="*/ 9411 h 1822530"/>
                  <a:gd name="connsiteX11" fmla="*/ 3738735 w 3794439"/>
                  <a:gd name="connsiteY11" fmla="*/ 194604 h 182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94439" h="1822530">
                    <a:moveTo>
                      <a:pt x="3738735" y="194604"/>
                    </a:moveTo>
                    <a:cubicBezTo>
                      <a:pt x="3739669" y="263718"/>
                      <a:pt x="3746073" y="332831"/>
                      <a:pt x="3757948" y="400878"/>
                    </a:cubicBezTo>
                    <a:cubicBezTo>
                      <a:pt x="3760616" y="416355"/>
                      <a:pt x="3787768" y="510886"/>
                      <a:pt x="3794439" y="537571"/>
                    </a:cubicBezTo>
                    <a:cubicBezTo>
                      <a:pt x="3628393" y="592675"/>
                      <a:pt x="217872" y="1782284"/>
                      <a:pt x="119339" y="1818242"/>
                    </a:cubicBezTo>
                    <a:cubicBezTo>
                      <a:pt x="106663" y="1822845"/>
                      <a:pt x="93721" y="1824647"/>
                      <a:pt x="80712" y="1819043"/>
                    </a:cubicBezTo>
                    <a:cubicBezTo>
                      <a:pt x="66369" y="1807502"/>
                      <a:pt x="61699" y="1790490"/>
                      <a:pt x="58164" y="1774079"/>
                    </a:cubicBezTo>
                    <a:cubicBezTo>
                      <a:pt x="41886" y="1697293"/>
                      <a:pt x="21138" y="1621508"/>
                      <a:pt x="11865" y="1543188"/>
                    </a:cubicBezTo>
                    <a:cubicBezTo>
                      <a:pt x="2125" y="1461133"/>
                      <a:pt x="-1744" y="1379010"/>
                      <a:pt x="724" y="1296554"/>
                    </a:cubicBezTo>
                    <a:cubicBezTo>
                      <a:pt x="1725" y="1263798"/>
                      <a:pt x="7596" y="1259195"/>
                      <a:pt x="39751" y="1247921"/>
                    </a:cubicBezTo>
                    <a:cubicBezTo>
                      <a:pt x="149826" y="1209428"/>
                      <a:pt x="3748075" y="-2797"/>
                      <a:pt x="3756414" y="5"/>
                    </a:cubicBezTo>
                    <a:cubicBezTo>
                      <a:pt x="3756414" y="3140"/>
                      <a:pt x="3756480" y="6276"/>
                      <a:pt x="3756480" y="9411"/>
                    </a:cubicBezTo>
                    <a:cubicBezTo>
                      <a:pt x="3741403" y="48705"/>
                      <a:pt x="3738535" y="175391"/>
                      <a:pt x="3738735" y="194604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8" name="자유형: 도형 267">
                <a:extLst>
                  <a:ext uri="{FF2B5EF4-FFF2-40B4-BE49-F238E27FC236}">
                    <a16:creationId xmlns:a16="http://schemas.microsoft.com/office/drawing/2014/main" id="{7AC72543-6061-4661-A28C-62B3165111A9}"/>
                  </a:ext>
                </a:extLst>
              </p:cNvPr>
              <p:cNvSpPr/>
              <p:nvPr/>
            </p:nvSpPr>
            <p:spPr>
              <a:xfrm>
                <a:off x="3079610" y="3138336"/>
                <a:ext cx="6093045" cy="2290377"/>
              </a:xfrm>
              <a:custGeom>
                <a:avLst/>
                <a:gdLst>
                  <a:gd name="connsiteX0" fmla="*/ 2302504 w 6093045"/>
                  <a:gd name="connsiteY0" fmla="*/ 2289958 h 2290377"/>
                  <a:gd name="connsiteX1" fmla="*/ 304011 w 6093045"/>
                  <a:gd name="connsiteY1" fmla="*/ 1525371 h 2290377"/>
                  <a:gd name="connsiteX2" fmla="*/ 295538 w 6093045"/>
                  <a:gd name="connsiteY2" fmla="*/ 1523703 h 2290377"/>
                  <a:gd name="connsiteX3" fmla="*/ 95002 w 6093045"/>
                  <a:gd name="connsiteY3" fmla="*/ 1315028 h 2290377"/>
                  <a:gd name="connsiteX4" fmla="*/ 537 w 6093045"/>
                  <a:gd name="connsiteY4" fmla="*/ 974863 h 2290377"/>
                  <a:gd name="connsiteX5" fmla="*/ 222021 w 6093045"/>
                  <a:gd name="connsiteY5" fmla="*/ 398737 h 2290377"/>
                  <a:gd name="connsiteX6" fmla="*/ 252776 w 6093045"/>
                  <a:gd name="connsiteY6" fmla="*/ 394401 h 2290377"/>
                  <a:gd name="connsiteX7" fmla="*/ 2265612 w 6093045"/>
                  <a:gd name="connsiteY7" fmla="*/ 1230570 h 2290377"/>
                  <a:gd name="connsiteX8" fmla="*/ 2301103 w 6093045"/>
                  <a:gd name="connsiteY8" fmla="*/ 1231304 h 2290377"/>
                  <a:gd name="connsiteX9" fmla="*/ 6016431 w 6093045"/>
                  <a:gd name="connsiteY9" fmla="*/ 7738 h 2290377"/>
                  <a:gd name="connsiteX10" fmla="*/ 6089814 w 6093045"/>
                  <a:gd name="connsiteY10" fmla="*/ 54436 h 2290377"/>
                  <a:gd name="connsiteX11" fmla="*/ 6051322 w 6093045"/>
                  <a:gd name="connsiteY11" fmla="*/ 146499 h 2290377"/>
                  <a:gd name="connsiteX12" fmla="*/ 2317781 w 6093045"/>
                  <a:gd name="connsiteY12" fmla="*/ 1360258 h 2290377"/>
                  <a:gd name="connsiteX13" fmla="*/ 2209907 w 6093045"/>
                  <a:gd name="connsiteY13" fmla="*/ 1356923 h 2290377"/>
                  <a:gd name="connsiteX14" fmla="*/ 291469 w 6093045"/>
                  <a:gd name="connsiteY14" fmla="*/ 565718 h 2290377"/>
                  <a:gd name="connsiteX15" fmla="*/ 258246 w 6093045"/>
                  <a:gd name="connsiteY15" fmla="*/ 576392 h 2290377"/>
                  <a:gd name="connsiteX16" fmla="*/ 140433 w 6093045"/>
                  <a:gd name="connsiteY16" fmla="*/ 988472 h 2290377"/>
                  <a:gd name="connsiteX17" fmla="*/ 287466 w 6093045"/>
                  <a:gd name="connsiteY17" fmla="*/ 1350385 h 2290377"/>
                  <a:gd name="connsiteX18" fmla="*/ 2227186 w 6093045"/>
                  <a:gd name="connsiteY18" fmla="*/ 2117574 h 2290377"/>
                  <a:gd name="connsiteX19" fmla="*/ 2269948 w 6093045"/>
                  <a:gd name="connsiteY19" fmla="*/ 2139989 h 2290377"/>
                  <a:gd name="connsiteX20" fmla="*/ 2356207 w 6093045"/>
                  <a:gd name="connsiteY20" fmla="*/ 2118041 h 2290377"/>
                  <a:gd name="connsiteX21" fmla="*/ 5979206 w 6093045"/>
                  <a:gd name="connsiteY21" fmla="*/ 867123 h 2290377"/>
                  <a:gd name="connsiteX22" fmla="*/ 6063063 w 6093045"/>
                  <a:gd name="connsiteY22" fmla="*/ 908284 h 2290377"/>
                  <a:gd name="connsiteX23" fmla="*/ 5982475 w 6093045"/>
                  <a:gd name="connsiteY23" fmla="*/ 1012021 h 2290377"/>
                  <a:gd name="connsiteX24" fmla="*/ 2302504 w 6093045"/>
                  <a:gd name="connsiteY24" fmla="*/ 2289958 h 2290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093045" h="2290377">
                    <a:moveTo>
                      <a:pt x="2302504" y="2289958"/>
                    </a:moveTo>
                    <a:cubicBezTo>
                      <a:pt x="2246533" y="2309838"/>
                      <a:pt x="459316" y="1617700"/>
                      <a:pt x="304011" y="1525371"/>
                    </a:cubicBezTo>
                    <a:cubicBezTo>
                      <a:pt x="301209" y="1524837"/>
                      <a:pt x="298340" y="1524236"/>
                      <a:pt x="295538" y="1523703"/>
                    </a:cubicBezTo>
                    <a:cubicBezTo>
                      <a:pt x="197538" y="1504156"/>
                      <a:pt x="139699" y="1396750"/>
                      <a:pt x="95002" y="1315028"/>
                    </a:cubicBezTo>
                    <a:cubicBezTo>
                      <a:pt x="38096" y="1210890"/>
                      <a:pt x="5074" y="1093543"/>
                      <a:pt x="537" y="974863"/>
                    </a:cubicBezTo>
                    <a:cubicBezTo>
                      <a:pt x="-8135" y="747174"/>
                      <a:pt x="89131" y="573323"/>
                      <a:pt x="222021" y="398737"/>
                    </a:cubicBezTo>
                    <a:cubicBezTo>
                      <a:pt x="231895" y="385795"/>
                      <a:pt x="242035" y="391799"/>
                      <a:pt x="252776" y="394401"/>
                    </a:cubicBezTo>
                    <a:cubicBezTo>
                      <a:pt x="269721" y="409411"/>
                      <a:pt x="1953200" y="1086005"/>
                      <a:pt x="2265612" y="1230570"/>
                    </a:cubicBezTo>
                    <a:cubicBezTo>
                      <a:pt x="2277887" y="1236241"/>
                      <a:pt x="2289428" y="1236574"/>
                      <a:pt x="2301103" y="1231304"/>
                    </a:cubicBezTo>
                    <a:cubicBezTo>
                      <a:pt x="2343198" y="1212224"/>
                      <a:pt x="5956324" y="33489"/>
                      <a:pt x="6016431" y="7738"/>
                    </a:cubicBezTo>
                    <a:cubicBezTo>
                      <a:pt x="6063130" y="-12276"/>
                      <a:pt x="6074204" y="7671"/>
                      <a:pt x="6089814" y="54436"/>
                    </a:cubicBezTo>
                    <a:cubicBezTo>
                      <a:pt x="6103157" y="94464"/>
                      <a:pt x="6072202" y="127820"/>
                      <a:pt x="6051322" y="146499"/>
                    </a:cubicBezTo>
                    <a:cubicBezTo>
                      <a:pt x="6039113" y="157440"/>
                      <a:pt x="2416181" y="1360258"/>
                      <a:pt x="2317781" y="1360258"/>
                    </a:cubicBezTo>
                    <a:cubicBezTo>
                      <a:pt x="2280489" y="1372934"/>
                      <a:pt x="2246666" y="1373000"/>
                      <a:pt x="2209907" y="1356923"/>
                    </a:cubicBezTo>
                    <a:cubicBezTo>
                      <a:pt x="1575876" y="1080668"/>
                      <a:pt x="923365" y="846242"/>
                      <a:pt x="291469" y="565718"/>
                    </a:cubicBezTo>
                    <a:cubicBezTo>
                      <a:pt x="275725" y="558713"/>
                      <a:pt x="268787" y="565851"/>
                      <a:pt x="258246" y="576392"/>
                    </a:cubicBezTo>
                    <a:cubicBezTo>
                      <a:pt x="139098" y="694872"/>
                      <a:pt x="133561" y="905749"/>
                      <a:pt x="140433" y="988472"/>
                    </a:cubicBezTo>
                    <a:cubicBezTo>
                      <a:pt x="151840" y="1124898"/>
                      <a:pt x="207345" y="1242378"/>
                      <a:pt x="287466" y="1350385"/>
                    </a:cubicBezTo>
                    <a:cubicBezTo>
                      <a:pt x="298073" y="1364661"/>
                      <a:pt x="1921578" y="1982548"/>
                      <a:pt x="2227186" y="2117574"/>
                    </a:cubicBezTo>
                    <a:cubicBezTo>
                      <a:pt x="2241996" y="2123978"/>
                      <a:pt x="2258140" y="2127781"/>
                      <a:pt x="2269948" y="2139989"/>
                    </a:cubicBezTo>
                    <a:cubicBezTo>
                      <a:pt x="2302237" y="2146927"/>
                      <a:pt x="2328255" y="2127247"/>
                      <a:pt x="2356207" y="2118041"/>
                    </a:cubicBezTo>
                    <a:cubicBezTo>
                      <a:pt x="3132068" y="1863935"/>
                      <a:pt x="5543443" y="1016958"/>
                      <a:pt x="5979206" y="867123"/>
                    </a:cubicBezTo>
                    <a:cubicBezTo>
                      <a:pt x="5982742" y="865922"/>
                      <a:pt x="6043049" y="848243"/>
                      <a:pt x="6063063" y="908284"/>
                    </a:cubicBezTo>
                    <a:cubicBezTo>
                      <a:pt x="6089748" y="961654"/>
                      <a:pt x="6036378" y="995010"/>
                      <a:pt x="5982475" y="1012021"/>
                    </a:cubicBezTo>
                    <a:cubicBezTo>
                      <a:pt x="5914428" y="1033569"/>
                      <a:pt x="2753010" y="2130249"/>
                      <a:pt x="2302504" y="2289958"/>
                    </a:cubicBezTo>
                    <a:close/>
                  </a:path>
                </a:pathLst>
              </a:custGeom>
              <a:solidFill>
                <a:srgbClr val="D6BB27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9" name="자유형: 도형 268">
                <a:extLst>
                  <a:ext uri="{FF2B5EF4-FFF2-40B4-BE49-F238E27FC236}">
                    <a16:creationId xmlns:a16="http://schemas.microsoft.com/office/drawing/2014/main" id="{667E6050-F259-4DF7-9051-FB14D2C49C0B}"/>
                  </a:ext>
                </a:extLst>
              </p:cNvPr>
              <p:cNvSpPr/>
              <p:nvPr/>
            </p:nvSpPr>
            <p:spPr>
              <a:xfrm>
                <a:off x="3210108" y="3878013"/>
                <a:ext cx="2100415" cy="1382699"/>
              </a:xfrm>
              <a:custGeom>
                <a:avLst/>
                <a:gdLst>
                  <a:gd name="connsiteX0" fmla="*/ 34218 w 2100415"/>
                  <a:gd name="connsiteY0" fmla="*/ 4628 h 1382699"/>
                  <a:gd name="connsiteX1" fmla="*/ 72311 w 2100415"/>
                  <a:gd name="connsiteY1" fmla="*/ 10232 h 1382699"/>
                  <a:gd name="connsiteX2" fmla="*/ 220211 w 2100415"/>
                  <a:gd name="connsiteY2" fmla="*/ 72408 h 1382699"/>
                  <a:gd name="connsiteX3" fmla="*/ 698270 w 2100415"/>
                  <a:gd name="connsiteY3" fmla="*/ 277147 h 1382699"/>
                  <a:gd name="connsiteX4" fmla="*/ 1055179 w 2100415"/>
                  <a:gd name="connsiteY4" fmla="*/ 428717 h 1382699"/>
                  <a:gd name="connsiteX5" fmla="*/ 1331234 w 2100415"/>
                  <a:gd name="connsiteY5" fmla="*/ 544329 h 1382699"/>
                  <a:gd name="connsiteX6" fmla="*/ 1777137 w 2100415"/>
                  <a:gd name="connsiteY6" fmla="*/ 734592 h 1382699"/>
                  <a:gd name="connsiteX7" fmla="*/ 2031043 w 2100415"/>
                  <a:gd name="connsiteY7" fmla="*/ 844000 h 1382699"/>
                  <a:gd name="connsiteX8" fmla="*/ 2040717 w 2100415"/>
                  <a:gd name="connsiteY8" fmla="*/ 864080 h 1382699"/>
                  <a:gd name="connsiteX9" fmla="*/ 2040250 w 2100415"/>
                  <a:gd name="connsiteY9" fmla="*/ 1033329 h 1382699"/>
                  <a:gd name="connsiteX10" fmla="*/ 2065000 w 2100415"/>
                  <a:gd name="connsiteY10" fmla="*/ 1221457 h 1382699"/>
                  <a:gd name="connsiteX11" fmla="*/ 2099090 w 2100415"/>
                  <a:gd name="connsiteY11" fmla="*/ 1370424 h 1382699"/>
                  <a:gd name="connsiteX12" fmla="*/ 2097088 w 2100415"/>
                  <a:gd name="connsiteY12" fmla="*/ 1382700 h 1382699"/>
                  <a:gd name="connsiteX13" fmla="*/ 1962730 w 2100415"/>
                  <a:gd name="connsiteY13" fmla="*/ 1332132 h 1382699"/>
                  <a:gd name="connsiteX14" fmla="*/ 1634707 w 2100415"/>
                  <a:gd name="connsiteY14" fmla="*/ 1205112 h 1382699"/>
                  <a:gd name="connsiteX15" fmla="*/ 1533372 w 2100415"/>
                  <a:gd name="connsiteY15" fmla="*/ 1166486 h 1382699"/>
                  <a:gd name="connsiteX16" fmla="*/ 1518094 w 2100415"/>
                  <a:gd name="connsiteY16" fmla="*/ 1159081 h 1382699"/>
                  <a:gd name="connsiteX17" fmla="*/ 1509689 w 2100415"/>
                  <a:gd name="connsiteY17" fmla="*/ 1157079 h 1382699"/>
                  <a:gd name="connsiteX18" fmla="*/ 1494545 w 2100415"/>
                  <a:gd name="connsiteY18" fmla="*/ 1149541 h 1382699"/>
                  <a:gd name="connsiteX19" fmla="*/ 1386538 w 2100415"/>
                  <a:gd name="connsiteY19" fmla="*/ 1108847 h 1382699"/>
                  <a:gd name="connsiteX20" fmla="*/ 1075927 w 2100415"/>
                  <a:gd name="connsiteY20" fmla="*/ 988832 h 1382699"/>
                  <a:gd name="connsiteX21" fmla="*/ 708210 w 2100415"/>
                  <a:gd name="connsiteY21" fmla="*/ 844600 h 1382699"/>
                  <a:gd name="connsiteX22" fmla="*/ 357171 w 2100415"/>
                  <a:gd name="connsiteY22" fmla="*/ 708908 h 1382699"/>
                  <a:gd name="connsiteX23" fmla="*/ 180918 w 2100415"/>
                  <a:gd name="connsiteY23" fmla="*/ 639994 h 1382699"/>
                  <a:gd name="connsiteX24" fmla="*/ 126881 w 2100415"/>
                  <a:gd name="connsiteY24" fmla="*/ 578752 h 1382699"/>
                  <a:gd name="connsiteX25" fmla="*/ 18407 w 2100415"/>
                  <a:gd name="connsiteY25" fmla="*/ 342725 h 1382699"/>
                  <a:gd name="connsiteX26" fmla="*/ 12537 w 2100415"/>
                  <a:gd name="connsiteY26" fmla="*/ 82348 h 1382699"/>
                  <a:gd name="connsiteX27" fmla="*/ 34218 w 2100415"/>
                  <a:gd name="connsiteY27" fmla="*/ 4628 h 138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100415" h="1382699">
                    <a:moveTo>
                      <a:pt x="34218" y="4628"/>
                    </a:moveTo>
                    <a:cubicBezTo>
                      <a:pt x="48828" y="-6379"/>
                      <a:pt x="59969" y="5029"/>
                      <a:pt x="72311" y="10232"/>
                    </a:cubicBezTo>
                    <a:cubicBezTo>
                      <a:pt x="121544" y="31047"/>
                      <a:pt x="171178" y="50993"/>
                      <a:pt x="220211" y="72408"/>
                    </a:cubicBezTo>
                    <a:cubicBezTo>
                      <a:pt x="379119" y="141655"/>
                      <a:pt x="539228" y="208100"/>
                      <a:pt x="698270" y="277147"/>
                    </a:cubicBezTo>
                    <a:cubicBezTo>
                      <a:pt x="816817" y="328582"/>
                      <a:pt x="936098" y="378416"/>
                      <a:pt x="1055179" y="428717"/>
                    </a:cubicBezTo>
                    <a:cubicBezTo>
                      <a:pt x="1147109" y="467544"/>
                      <a:pt x="1239905" y="504235"/>
                      <a:pt x="1331234" y="544329"/>
                    </a:cubicBezTo>
                    <a:cubicBezTo>
                      <a:pt x="1479201" y="609307"/>
                      <a:pt x="1628036" y="672283"/>
                      <a:pt x="1777137" y="734592"/>
                    </a:cubicBezTo>
                    <a:cubicBezTo>
                      <a:pt x="1862129" y="770149"/>
                      <a:pt x="1946186" y="807908"/>
                      <a:pt x="2031043" y="844000"/>
                    </a:cubicBezTo>
                    <a:cubicBezTo>
                      <a:pt x="2042051" y="848670"/>
                      <a:pt x="2041717" y="855140"/>
                      <a:pt x="2040717" y="864080"/>
                    </a:cubicBezTo>
                    <a:cubicBezTo>
                      <a:pt x="2034513" y="920452"/>
                      <a:pt x="2036647" y="976756"/>
                      <a:pt x="2040250" y="1033329"/>
                    </a:cubicBezTo>
                    <a:cubicBezTo>
                      <a:pt x="2044319" y="1096705"/>
                      <a:pt x="2051791" y="1159414"/>
                      <a:pt x="2065000" y="1221457"/>
                    </a:cubicBezTo>
                    <a:cubicBezTo>
                      <a:pt x="2075607" y="1271290"/>
                      <a:pt x="2087482" y="1320791"/>
                      <a:pt x="2099090" y="1370424"/>
                    </a:cubicBezTo>
                    <a:cubicBezTo>
                      <a:pt x="2100224" y="1375161"/>
                      <a:pt x="2102159" y="1379297"/>
                      <a:pt x="2097088" y="1382700"/>
                    </a:cubicBezTo>
                    <a:cubicBezTo>
                      <a:pt x="2050990" y="1369290"/>
                      <a:pt x="2007427" y="1349277"/>
                      <a:pt x="1962730" y="1332132"/>
                    </a:cubicBezTo>
                    <a:cubicBezTo>
                      <a:pt x="1853323" y="1290036"/>
                      <a:pt x="1744048" y="1247407"/>
                      <a:pt x="1634707" y="1205112"/>
                    </a:cubicBezTo>
                    <a:cubicBezTo>
                      <a:pt x="1601017" y="1192036"/>
                      <a:pt x="1567128" y="1179361"/>
                      <a:pt x="1533372" y="1166486"/>
                    </a:cubicBezTo>
                    <a:cubicBezTo>
                      <a:pt x="1527901" y="1164751"/>
                      <a:pt x="1522831" y="1162216"/>
                      <a:pt x="1518094" y="1159081"/>
                    </a:cubicBezTo>
                    <a:cubicBezTo>
                      <a:pt x="1515293" y="1158414"/>
                      <a:pt x="1512491" y="1157746"/>
                      <a:pt x="1509689" y="1157079"/>
                    </a:cubicBezTo>
                    <a:cubicBezTo>
                      <a:pt x="1505019" y="1153811"/>
                      <a:pt x="1499815" y="1151609"/>
                      <a:pt x="1494545" y="1149541"/>
                    </a:cubicBezTo>
                    <a:cubicBezTo>
                      <a:pt x="1458521" y="1135999"/>
                      <a:pt x="1422429" y="1122722"/>
                      <a:pt x="1386538" y="1108847"/>
                    </a:cubicBezTo>
                    <a:cubicBezTo>
                      <a:pt x="1282934" y="1068953"/>
                      <a:pt x="1179331" y="1029192"/>
                      <a:pt x="1075927" y="988832"/>
                    </a:cubicBezTo>
                    <a:cubicBezTo>
                      <a:pt x="953243" y="940999"/>
                      <a:pt x="830893" y="892433"/>
                      <a:pt x="708210" y="844600"/>
                    </a:cubicBezTo>
                    <a:cubicBezTo>
                      <a:pt x="591330" y="799103"/>
                      <a:pt x="474184" y="754205"/>
                      <a:pt x="357171" y="708908"/>
                    </a:cubicBezTo>
                    <a:cubicBezTo>
                      <a:pt x="298331" y="686159"/>
                      <a:pt x="239291" y="663944"/>
                      <a:pt x="180918" y="639994"/>
                    </a:cubicBezTo>
                    <a:cubicBezTo>
                      <a:pt x="153699" y="628853"/>
                      <a:pt x="142759" y="600834"/>
                      <a:pt x="126881" y="578752"/>
                    </a:cubicBezTo>
                    <a:cubicBezTo>
                      <a:pt x="75579" y="507237"/>
                      <a:pt x="39622" y="428050"/>
                      <a:pt x="18407" y="342725"/>
                    </a:cubicBezTo>
                    <a:cubicBezTo>
                      <a:pt x="-3007" y="256667"/>
                      <a:pt x="-6743" y="169674"/>
                      <a:pt x="12537" y="82348"/>
                    </a:cubicBezTo>
                    <a:cubicBezTo>
                      <a:pt x="18341" y="56130"/>
                      <a:pt x="24078" y="29779"/>
                      <a:pt x="34218" y="4628"/>
                    </a:cubicBezTo>
                    <a:close/>
                  </a:path>
                </a:pathLst>
              </a:custGeom>
              <a:solidFill>
                <a:srgbClr val="FCF9F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0" name="자유형: 도형 269">
                <a:extLst>
                  <a:ext uri="{FF2B5EF4-FFF2-40B4-BE49-F238E27FC236}">
                    <a16:creationId xmlns:a16="http://schemas.microsoft.com/office/drawing/2014/main" id="{5EB0339F-9ADE-4B2C-8190-75615100DD40}"/>
                  </a:ext>
                </a:extLst>
              </p:cNvPr>
              <p:cNvSpPr/>
              <p:nvPr/>
            </p:nvSpPr>
            <p:spPr>
              <a:xfrm>
                <a:off x="3244326" y="3309118"/>
                <a:ext cx="5808552" cy="1969273"/>
              </a:xfrm>
              <a:custGeom>
                <a:avLst/>
                <a:gdLst>
                  <a:gd name="connsiteX0" fmla="*/ 5808553 w 5808552"/>
                  <a:gd name="connsiteY0" fmla="*/ 0 h 1969273"/>
                  <a:gd name="connsiteX1" fmla="*/ 2161337 w 5808552"/>
                  <a:gd name="connsiteY1" fmla="*/ 1178735 h 1969273"/>
                  <a:gd name="connsiteX2" fmla="*/ 2046859 w 5808552"/>
                  <a:gd name="connsiteY2" fmla="*/ 1180203 h 1969273"/>
                  <a:gd name="connsiteX3" fmla="*/ 118681 w 5808552"/>
                  <a:gd name="connsiteY3" fmla="*/ 384662 h 1969273"/>
                  <a:gd name="connsiteX4" fmla="*/ 98867 w 5808552"/>
                  <a:gd name="connsiteY4" fmla="*/ 389465 h 1969273"/>
                  <a:gd name="connsiteX5" fmla="*/ 36091 w 5808552"/>
                  <a:gd name="connsiteY5" fmla="*/ 493603 h 1969273"/>
                  <a:gd name="connsiteX6" fmla="*/ 36091 w 5808552"/>
                  <a:gd name="connsiteY6" fmla="*/ 493603 h 1969273"/>
                  <a:gd name="connsiteX7" fmla="*/ 36091 w 5808552"/>
                  <a:gd name="connsiteY7" fmla="*/ 493603 h 1969273"/>
                  <a:gd name="connsiteX8" fmla="*/ 0 w 5808552"/>
                  <a:gd name="connsiteY8" fmla="*/ 573590 h 1969273"/>
                  <a:gd name="connsiteX9" fmla="*/ 1982282 w 5808552"/>
                  <a:gd name="connsiteY9" fmla="*/ 1414362 h 1969273"/>
                  <a:gd name="connsiteX10" fmla="*/ 1998894 w 5808552"/>
                  <a:gd name="connsiteY10" fmla="*/ 1435844 h 1969273"/>
                  <a:gd name="connsiteX11" fmla="*/ 2000295 w 5808552"/>
                  <a:gd name="connsiteY11" fmla="*/ 1615233 h 1969273"/>
                  <a:gd name="connsiteX12" fmla="*/ 2062870 w 5808552"/>
                  <a:gd name="connsiteY12" fmla="*/ 1951662 h 1969273"/>
                  <a:gd name="connsiteX13" fmla="*/ 2105299 w 5808552"/>
                  <a:gd name="connsiteY13" fmla="*/ 1969273 h 1969273"/>
                  <a:gd name="connsiteX14" fmla="*/ 2095960 w 5808552"/>
                  <a:gd name="connsiteY14" fmla="*/ 1947992 h 1969273"/>
                  <a:gd name="connsiteX15" fmla="*/ 2054398 w 5808552"/>
                  <a:gd name="connsiteY15" fmla="*/ 1772273 h 1969273"/>
                  <a:gd name="connsiteX16" fmla="*/ 2034118 w 5808552"/>
                  <a:gd name="connsiteY16" fmla="*/ 1604425 h 1969273"/>
                  <a:gd name="connsiteX17" fmla="*/ 2031449 w 5808552"/>
                  <a:gd name="connsiteY17" fmla="*/ 1443849 h 1969273"/>
                  <a:gd name="connsiteX18" fmla="*/ 2050462 w 5808552"/>
                  <a:gd name="connsiteY18" fmla="*/ 1411027 h 1969273"/>
                  <a:gd name="connsiteX19" fmla="*/ 5780333 w 5808552"/>
                  <a:gd name="connsiteY19" fmla="*/ 153238 h 1969273"/>
                  <a:gd name="connsiteX20" fmla="*/ 5808553 w 5808552"/>
                  <a:gd name="connsiteY20" fmla="*/ 0 h 1969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808552" h="1969273">
                    <a:moveTo>
                      <a:pt x="5808553" y="0"/>
                    </a:moveTo>
                    <a:cubicBezTo>
                      <a:pt x="5776864" y="9607"/>
                      <a:pt x="2220244" y="1156053"/>
                      <a:pt x="2161337" y="1178735"/>
                    </a:cubicBezTo>
                    <a:cubicBezTo>
                      <a:pt x="2121844" y="1193946"/>
                      <a:pt x="2087621" y="1198216"/>
                      <a:pt x="2046859" y="1180203"/>
                    </a:cubicBezTo>
                    <a:cubicBezTo>
                      <a:pt x="1933382" y="1130036"/>
                      <a:pt x="176787" y="409078"/>
                      <a:pt x="118681" y="384662"/>
                    </a:cubicBezTo>
                    <a:cubicBezTo>
                      <a:pt x="110809" y="381393"/>
                      <a:pt x="104938" y="381193"/>
                      <a:pt x="98867" y="389465"/>
                    </a:cubicBezTo>
                    <a:cubicBezTo>
                      <a:pt x="74851" y="422354"/>
                      <a:pt x="51435" y="455510"/>
                      <a:pt x="36091" y="493603"/>
                    </a:cubicBezTo>
                    <a:lnTo>
                      <a:pt x="36091" y="493603"/>
                    </a:lnTo>
                    <a:cubicBezTo>
                      <a:pt x="36091" y="493603"/>
                      <a:pt x="36091" y="493603"/>
                      <a:pt x="36091" y="493603"/>
                    </a:cubicBezTo>
                    <a:cubicBezTo>
                      <a:pt x="18813" y="517886"/>
                      <a:pt x="10207" y="546105"/>
                      <a:pt x="0" y="573590"/>
                    </a:cubicBezTo>
                    <a:cubicBezTo>
                      <a:pt x="11007" y="577126"/>
                      <a:pt x="1927779" y="1389479"/>
                      <a:pt x="1982282" y="1414362"/>
                    </a:cubicBezTo>
                    <a:cubicBezTo>
                      <a:pt x="1991956" y="1418766"/>
                      <a:pt x="1999827" y="1422301"/>
                      <a:pt x="1998894" y="1435844"/>
                    </a:cubicBezTo>
                    <a:cubicBezTo>
                      <a:pt x="1995024" y="1495618"/>
                      <a:pt x="1996292" y="1555258"/>
                      <a:pt x="2000295" y="1615233"/>
                    </a:cubicBezTo>
                    <a:cubicBezTo>
                      <a:pt x="2007966" y="1730044"/>
                      <a:pt x="2033050" y="1841186"/>
                      <a:pt x="2062870" y="1951662"/>
                    </a:cubicBezTo>
                    <a:cubicBezTo>
                      <a:pt x="2075346" y="1961468"/>
                      <a:pt x="2091223" y="1963269"/>
                      <a:pt x="2105299" y="1969273"/>
                    </a:cubicBezTo>
                    <a:cubicBezTo>
                      <a:pt x="2102164" y="1962202"/>
                      <a:pt x="2098228" y="1955331"/>
                      <a:pt x="2095960" y="1947992"/>
                    </a:cubicBezTo>
                    <a:cubicBezTo>
                      <a:pt x="2078147" y="1890353"/>
                      <a:pt x="2066073" y="1831313"/>
                      <a:pt x="2054398" y="1772273"/>
                    </a:cubicBezTo>
                    <a:cubicBezTo>
                      <a:pt x="2043457" y="1716902"/>
                      <a:pt x="2039254" y="1660664"/>
                      <a:pt x="2034118" y="1604425"/>
                    </a:cubicBezTo>
                    <a:cubicBezTo>
                      <a:pt x="2029181" y="1550722"/>
                      <a:pt x="2032183" y="1497352"/>
                      <a:pt x="2031449" y="1443849"/>
                    </a:cubicBezTo>
                    <a:cubicBezTo>
                      <a:pt x="2031249" y="1431374"/>
                      <a:pt x="2032183" y="1416764"/>
                      <a:pt x="2050462" y="1411027"/>
                    </a:cubicBezTo>
                    <a:cubicBezTo>
                      <a:pt x="2107101" y="1393148"/>
                      <a:pt x="5750380" y="172117"/>
                      <a:pt x="5780333" y="153238"/>
                    </a:cubicBezTo>
                    <a:cubicBezTo>
                      <a:pt x="5805017" y="97133"/>
                      <a:pt x="5798346" y="50434"/>
                      <a:pt x="5808553" y="0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48" name="그룹 247">
              <a:extLst>
                <a:ext uri="{FF2B5EF4-FFF2-40B4-BE49-F238E27FC236}">
                  <a16:creationId xmlns:a16="http://schemas.microsoft.com/office/drawing/2014/main" id="{2F08892F-2297-4ACD-84EE-03819D7BCD71}"/>
                </a:ext>
              </a:extLst>
            </p:cNvPr>
            <p:cNvGrpSpPr/>
            <p:nvPr/>
          </p:nvGrpSpPr>
          <p:grpSpPr>
            <a:xfrm>
              <a:off x="3534039" y="1369064"/>
              <a:ext cx="5635037" cy="2508265"/>
              <a:chOff x="3534039" y="1369064"/>
              <a:chExt cx="5635037" cy="2508265"/>
            </a:xfrm>
          </p:grpSpPr>
          <p:sp>
            <p:nvSpPr>
              <p:cNvPr id="261" name="자유형: 도형 260">
                <a:extLst>
                  <a:ext uri="{FF2B5EF4-FFF2-40B4-BE49-F238E27FC236}">
                    <a16:creationId xmlns:a16="http://schemas.microsoft.com/office/drawing/2014/main" id="{90110FAE-74A3-415A-AA60-9064181DC40C}"/>
                  </a:ext>
                </a:extLst>
              </p:cNvPr>
              <p:cNvSpPr/>
              <p:nvPr/>
            </p:nvSpPr>
            <p:spPr>
              <a:xfrm>
                <a:off x="3723052" y="1369064"/>
                <a:ext cx="5387532" cy="1458392"/>
              </a:xfrm>
              <a:custGeom>
                <a:avLst/>
                <a:gdLst>
                  <a:gd name="connsiteX0" fmla="*/ 0 w 5387532"/>
                  <a:gd name="connsiteY0" fmla="*/ 887804 h 1458392"/>
                  <a:gd name="connsiteX1" fmla="*/ 2437992 w 5387532"/>
                  <a:gd name="connsiteY1" fmla="*/ 1458392 h 1458392"/>
                  <a:gd name="connsiteX2" fmla="*/ 5387533 w 5387532"/>
                  <a:gd name="connsiteY2" fmla="*/ 369185 h 1458392"/>
                  <a:gd name="connsiteX3" fmla="*/ 2682092 w 5387532"/>
                  <a:gd name="connsiteY3" fmla="*/ 0 h 1458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87532" h="1458392">
                    <a:moveTo>
                      <a:pt x="0" y="887804"/>
                    </a:moveTo>
                    <a:lnTo>
                      <a:pt x="2437992" y="1458392"/>
                    </a:lnTo>
                    <a:lnTo>
                      <a:pt x="5387533" y="369185"/>
                    </a:lnTo>
                    <a:lnTo>
                      <a:pt x="2682092" y="0"/>
                    </a:lnTo>
                    <a:close/>
                  </a:path>
                </a:pathLst>
              </a:custGeom>
              <a:solidFill>
                <a:srgbClr val="F397B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2" name="자유형: 도형 261">
                <a:extLst>
                  <a:ext uri="{FF2B5EF4-FFF2-40B4-BE49-F238E27FC236}">
                    <a16:creationId xmlns:a16="http://schemas.microsoft.com/office/drawing/2014/main" id="{1754516E-567D-4584-976D-6A22D44D47CB}"/>
                  </a:ext>
                </a:extLst>
              </p:cNvPr>
              <p:cNvSpPr/>
              <p:nvPr/>
            </p:nvSpPr>
            <p:spPr>
              <a:xfrm>
                <a:off x="6118039" y="2034838"/>
                <a:ext cx="2949701" cy="1700045"/>
              </a:xfrm>
              <a:custGeom>
                <a:avLst/>
                <a:gdLst>
                  <a:gd name="connsiteX0" fmla="*/ 2881803 w 2949701"/>
                  <a:gd name="connsiteY0" fmla="*/ 144244 h 1700045"/>
                  <a:gd name="connsiteX1" fmla="*/ 2894812 w 2949701"/>
                  <a:gd name="connsiteY1" fmla="*/ 380272 h 1700045"/>
                  <a:gd name="connsiteX2" fmla="*/ 2949182 w 2949701"/>
                  <a:gd name="connsiteY2" fmla="*/ 614765 h 1700045"/>
                  <a:gd name="connsiteX3" fmla="*/ 103713 w 2949701"/>
                  <a:gd name="connsiteY3" fmla="*/ 1694299 h 1700045"/>
                  <a:gd name="connsiteX4" fmla="*/ 58615 w 2949701"/>
                  <a:gd name="connsiteY4" fmla="*/ 1695367 h 1700045"/>
                  <a:gd name="connsiteX5" fmla="*/ 57014 w 2949701"/>
                  <a:gd name="connsiteY5" fmla="*/ 1688428 h 1700045"/>
                  <a:gd name="connsiteX6" fmla="*/ 6447 w 2949701"/>
                  <a:gd name="connsiteY6" fmla="*/ 1362874 h 1700045"/>
                  <a:gd name="connsiteX7" fmla="*/ 643 w 2949701"/>
                  <a:gd name="connsiteY7" fmla="*/ 1097093 h 1700045"/>
                  <a:gd name="connsiteX8" fmla="*/ 25993 w 2949701"/>
                  <a:gd name="connsiteY8" fmla="*/ 1062536 h 1700045"/>
                  <a:gd name="connsiteX9" fmla="*/ 2868394 w 2949701"/>
                  <a:gd name="connsiteY9" fmla="*/ 4816 h 1700045"/>
                  <a:gd name="connsiteX10" fmla="*/ 2897347 w 2949701"/>
                  <a:gd name="connsiteY10" fmla="*/ 3282 h 1700045"/>
                  <a:gd name="connsiteX11" fmla="*/ 2881803 w 2949701"/>
                  <a:gd name="connsiteY11" fmla="*/ 144244 h 1700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949701" h="1700045">
                    <a:moveTo>
                      <a:pt x="2881803" y="144244"/>
                    </a:moveTo>
                    <a:cubicBezTo>
                      <a:pt x="2880069" y="223232"/>
                      <a:pt x="2882337" y="302152"/>
                      <a:pt x="2894812" y="380272"/>
                    </a:cubicBezTo>
                    <a:cubicBezTo>
                      <a:pt x="2898415" y="403020"/>
                      <a:pt x="2955720" y="610295"/>
                      <a:pt x="2949182" y="614765"/>
                    </a:cubicBezTo>
                    <a:cubicBezTo>
                      <a:pt x="2917828" y="636179"/>
                      <a:pt x="345878" y="1602170"/>
                      <a:pt x="103713" y="1694299"/>
                    </a:cubicBezTo>
                    <a:cubicBezTo>
                      <a:pt x="88903" y="1699903"/>
                      <a:pt x="73826" y="1703306"/>
                      <a:pt x="58615" y="1695367"/>
                    </a:cubicBezTo>
                    <a:cubicBezTo>
                      <a:pt x="56948" y="1693299"/>
                      <a:pt x="56414" y="1691030"/>
                      <a:pt x="57014" y="1688428"/>
                    </a:cubicBezTo>
                    <a:cubicBezTo>
                      <a:pt x="62952" y="1679556"/>
                      <a:pt x="16920" y="1463476"/>
                      <a:pt x="6447" y="1362874"/>
                    </a:cubicBezTo>
                    <a:cubicBezTo>
                      <a:pt x="-2760" y="1274614"/>
                      <a:pt x="576" y="1185753"/>
                      <a:pt x="643" y="1097093"/>
                    </a:cubicBezTo>
                    <a:cubicBezTo>
                      <a:pt x="643" y="1079014"/>
                      <a:pt x="9182" y="1068874"/>
                      <a:pt x="25993" y="1062536"/>
                    </a:cubicBezTo>
                    <a:cubicBezTo>
                      <a:pt x="165755" y="1009967"/>
                      <a:pt x="2827366" y="19360"/>
                      <a:pt x="2868394" y="4816"/>
                    </a:cubicBezTo>
                    <a:cubicBezTo>
                      <a:pt x="2877601" y="1547"/>
                      <a:pt x="2887340" y="-3323"/>
                      <a:pt x="2897347" y="3282"/>
                    </a:cubicBezTo>
                    <a:cubicBezTo>
                      <a:pt x="2897280" y="9486"/>
                      <a:pt x="2882337" y="118427"/>
                      <a:pt x="2881803" y="144244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3" name="자유형: 도형 262">
                <a:extLst>
                  <a:ext uri="{FF2B5EF4-FFF2-40B4-BE49-F238E27FC236}">
                    <a16:creationId xmlns:a16="http://schemas.microsoft.com/office/drawing/2014/main" id="{C87AB8C6-619C-4AFE-AF80-78537CF1F218}"/>
                  </a:ext>
                </a:extLst>
              </p:cNvPr>
              <p:cNvSpPr/>
              <p:nvPr/>
            </p:nvSpPr>
            <p:spPr>
              <a:xfrm>
                <a:off x="3534039" y="1731248"/>
                <a:ext cx="5635037" cy="2146081"/>
              </a:xfrm>
              <a:custGeom>
                <a:avLst/>
                <a:gdLst>
                  <a:gd name="connsiteX0" fmla="*/ 2642149 w 5635037"/>
                  <a:gd name="connsiteY0" fmla="*/ 1996489 h 2146081"/>
                  <a:gd name="connsiteX1" fmla="*/ 2691982 w 5635037"/>
                  <a:gd name="connsiteY1" fmla="*/ 1989550 h 2146081"/>
                  <a:gd name="connsiteX2" fmla="*/ 5533249 w 5635037"/>
                  <a:gd name="connsiteY2" fmla="*/ 914285 h 2146081"/>
                  <a:gd name="connsiteX3" fmla="*/ 5616706 w 5635037"/>
                  <a:gd name="connsiteY3" fmla="*/ 951177 h 2146081"/>
                  <a:gd name="connsiteX4" fmla="*/ 5622043 w 5635037"/>
                  <a:gd name="connsiteY4" fmla="*/ 974793 h 2146081"/>
                  <a:gd name="connsiteX5" fmla="*/ 5546858 w 5635037"/>
                  <a:gd name="connsiteY5" fmla="*/ 1059518 h 2146081"/>
                  <a:gd name="connsiteX6" fmla="*/ 2707727 w 5635037"/>
                  <a:gd name="connsiteY6" fmla="*/ 2131114 h 2146081"/>
                  <a:gd name="connsiteX7" fmla="*/ 2661095 w 5635037"/>
                  <a:gd name="connsiteY7" fmla="*/ 2145990 h 2146081"/>
                  <a:gd name="connsiteX8" fmla="*/ 2637412 w 5635037"/>
                  <a:gd name="connsiteY8" fmla="*/ 2137451 h 2146081"/>
                  <a:gd name="connsiteX9" fmla="*/ 152721 w 5635037"/>
                  <a:gd name="connsiteY9" fmla="*/ 1530638 h 2146081"/>
                  <a:gd name="connsiteX10" fmla="*/ 118364 w 5635037"/>
                  <a:gd name="connsiteY10" fmla="*/ 1503620 h 2146081"/>
                  <a:gd name="connsiteX11" fmla="*/ 2819 w 5635037"/>
                  <a:gd name="connsiteY11" fmla="*/ 1098811 h 2146081"/>
                  <a:gd name="connsiteX12" fmla="*/ 191214 w 5635037"/>
                  <a:gd name="connsiteY12" fmla="*/ 524420 h 2146081"/>
                  <a:gd name="connsiteX13" fmla="*/ 232509 w 5635037"/>
                  <a:gd name="connsiteY13" fmla="*/ 521552 h 2146081"/>
                  <a:gd name="connsiteX14" fmla="*/ 2589179 w 5635037"/>
                  <a:gd name="connsiteY14" fmla="*/ 1086669 h 2146081"/>
                  <a:gd name="connsiteX15" fmla="*/ 2648419 w 5635037"/>
                  <a:gd name="connsiteY15" fmla="*/ 1083000 h 2146081"/>
                  <a:gd name="connsiteX16" fmla="*/ 5541588 w 5635037"/>
                  <a:gd name="connsiteY16" fmla="*/ 6534 h 2146081"/>
                  <a:gd name="connsiteX17" fmla="*/ 5611569 w 5635037"/>
                  <a:gd name="connsiteY17" fmla="*/ 18543 h 2146081"/>
                  <a:gd name="connsiteX18" fmla="*/ 5631716 w 5635037"/>
                  <a:gd name="connsiteY18" fmla="*/ 59504 h 2146081"/>
                  <a:gd name="connsiteX19" fmla="*/ 5588620 w 5635037"/>
                  <a:gd name="connsiteY19" fmla="*/ 138624 h 2146081"/>
                  <a:gd name="connsiteX20" fmla="*/ 2655958 w 5635037"/>
                  <a:gd name="connsiteY20" fmla="*/ 1232102 h 2146081"/>
                  <a:gd name="connsiteX21" fmla="*/ 2594716 w 5635037"/>
                  <a:gd name="connsiteY21" fmla="*/ 1235771 h 2146081"/>
                  <a:gd name="connsiteX22" fmla="*/ 277940 w 5635037"/>
                  <a:gd name="connsiteY22" fmla="*/ 679192 h 2146081"/>
                  <a:gd name="connsiteX23" fmla="*/ 231375 w 5635037"/>
                  <a:gd name="connsiteY23" fmla="*/ 697671 h 2146081"/>
                  <a:gd name="connsiteX24" fmla="*/ 177271 w 5635037"/>
                  <a:gd name="connsiteY24" fmla="*/ 800808 h 2146081"/>
                  <a:gd name="connsiteX25" fmla="*/ 136043 w 5635037"/>
                  <a:gd name="connsiteY25" fmla="*/ 978329 h 2146081"/>
                  <a:gd name="connsiteX26" fmla="*/ 135910 w 5635037"/>
                  <a:gd name="connsiteY26" fmla="*/ 1091406 h 2146081"/>
                  <a:gd name="connsiteX27" fmla="*/ 206358 w 5635037"/>
                  <a:gd name="connsiteY27" fmla="*/ 1373131 h 2146081"/>
                  <a:gd name="connsiteX28" fmla="*/ 241582 w 5635037"/>
                  <a:gd name="connsiteY28" fmla="*/ 1403352 h 2146081"/>
                  <a:gd name="connsiteX29" fmla="*/ 2606124 w 5635037"/>
                  <a:gd name="connsiteY29" fmla="*/ 1981545 h 2146081"/>
                  <a:gd name="connsiteX30" fmla="*/ 2642149 w 5635037"/>
                  <a:gd name="connsiteY30" fmla="*/ 1996489 h 2146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635037" h="2146081">
                    <a:moveTo>
                      <a:pt x="2642149" y="1996489"/>
                    </a:moveTo>
                    <a:cubicBezTo>
                      <a:pt x="2659427" y="1998824"/>
                      <a:pt x="2675371" y="1995888"/>
                      <a:pt x="2691982" y="1989550"/>
                    </a:cubicBezTo>
                    <a:cubicBezTo>
                      <a:pt x="3012200" y="1867934"/>
                      <a:pt x="5465203" y="940437"/>
                      <a:pt x="5533249" y="914285"/>
                    </a:cubicBezTo>
                    <a:cubicBezTo>
                      <a:pt x="5567606" y="894539"/>
                      <a:pt x="5607033" y="911950"/>
                      <a:pt x="5616706" y="951177"/>
                    </a:cubicBezTo>
                    <a:cubicBezTo>
                      <a:pt x="5616706" y="954913"/>
                      <a:pt x="5621976" y="973192"/>
                      <a:pt x="5622043" y="974793"/>
                    </a:cubicBezTo>
                    <a:cubicBezTo>
                      <a:pt x="5632383" y="1029831"/>
                      <a:pt x="5589154" y="1044040"/>
                      <a:pt x="5546858" y="1059518"/>
                    </a:cubicBezTo>
                    <a:cubicBezTo>
                      <a:pt x="5475477" y="1085736"/>
                      <a:pt x="2929011" y="2051726"/>
                      <a:pt x="2707727" y="2131114"/>
                    </a:cubicBezTo>
                    <a:cubicBezTo>
                      <a:pt x="2692383" y="2136584"/>
                      <a:pt x="2676639" y="2141054"/>
                      <a:pt x="2661095" y="2145990"/>
                    </a:cubicBezTo>
                    <a:cubicBezTo>
                      <a:pt x="2657693" y="2147058"/>
                      <a:pt x="2641281" y="2138385"/>
                      <a:pt x="2637412" y="2137451"/>
                    </a:cubicBezTo>
                    <a:cubicBezTo>
                      <a:pt x="2621935" y="2133715"/>
                      <a:pt x="287346" y="1562994"/>
                      <a:pt x="152721" y="1530638"/>
                    </a:cubicBezTo>
                    <a:cubicBezTo>
                      <a:pt x="136043" y="1526636"/>
                      <a:pt x="126170" y="1518897"/>
                      <a:pt x="118364" y="1503620"/>
                    </a:cubicBezTo>
                    <a:cubicBezTo>
                      <a:pt x="53454" y="1376133"/>
                      <a:pt x="14094" y="1241642"/>
                      <a:pt x="2819" y="1098811"/>
                    </a:cubicBezTo>
                    <a:cubicBezTo>
                      <a:pt x="-14326" y="880996"/>
                      <a:pt x="46516" y="689199"/>
                      <a:pt x="191214" y="524420"/>
                    </a:cubicBezTo>
                    <a:cubicBezTo>
                      <a:pt x="206091" y="507475"/>
                      <a:pt x="218499" y="517816"/>
                      <a:pt x="232509" y="521552"/>
                    </a:cubicBezTo>
                    <a:cubicBezTo>
                      <a:pt x="326439" y="539697"/>
                      <a:pt x="2324599" y="1022893"/>
                      <a:pt x="2589179" y="1086669"/>
                    </a:cubicBezTo>
                    <a:cubicBezTo>
                      <a:pt x="2609593" y="1091606"/>
                      <a:pt x="2628539" y="1090472"/>
                      <a:pt x="2648419" y="1083000"/>
                    </a:cubicBezTo>
                    <a:cubicBezTo>
                      <a:pt x="2853759" y="1006215"/>
                      <a:pt x="5341786" y="80451"/>
                      <a:pt x="5541588" y="6534"/>
                    </a:cubicBezTo>
                    <a:cubicBezTo>
                      <a:pt x="5569207" y="-5407"/>
                      <a:pt x="5596492" y="-737"/>
                      <a:pt x="5611569" y="18543"/>
                    </a:cubicBezTo>
                    <a:cubicBezTo>
                      <a:pt x="5620108" y="31351"/>
                      <a:pt x="5627981" y="44427"/>
                      <a:pt x="5631716" y="59504"/>
                    </a:cubicBezTo>
                    <a:cubicBezTo>
                      <a:pt x="5641990" y="87123"/>
                      <a:pt x="5628648" y="120479"/>
                      <a:pt x="5588620" y="138624"/>
                    </a:cubicBezTo>
                    <a:cubicBezTo>
                      <a:pt x="5587086" y="138891"/>
                      <a:pt x="2810930" y="1173595"/>
                      <a:pt x="2655958" y="1232102"/>
                    </a:cubicBezTo>
                    <a:cubicBezTo>
                      <a:pt x="2635277" y="1239907"/>
                      <a:pt x="2616131" y="1240908"/>
                      <a:pt x="2594716" y="1235771"/>
                    </a:cubicBezTo>
                    <a:cubicBezTo>
                      <a:pt x="2317061" y="1169326"/>
                      <a:pt x="340916" y="696604"/>
                      <a:pt x="277940" y="679192"/>
                    </a:cubicBezTo>
                    <a:cubicBezTo>
                      <a:pt x="256058" y="673121"/>
                      <a:pt x="242983" y="679059"/>
                      <a:pt x="231375" y="697671"/>
                    </a:cubicBezTo>
                    <a:cubicBezTo>
                      <a:pt x="210761" y="730760"/>
                      <a:pt x="190747" y="763983"/>
                      <a:pt x="177271" y="800808"/>
                    </a:cubicBezTo>
                    <a:cubicBezTo>
                      <a:pt x="153121" y="857580"/>
                      <a:pt x="140179" y="916887"/>
                      <a:pt x="136043" y="978329"/>
                    </a:cubicBezTo>
                    <a:cubicBezTo>
                      <a:pt x="135509" y="986334"/>
                      <a:pt x="135376" y="1083868"/>
                      <a:pt x="135910" y="1091406"/>
                    </a:cubicBezTo>
                    <a:cubicBezTo>
                      <a:pt x="142781" y="1189540"/>
                      <a:pt x="169599" y="1282536"/>
                      <a:pt x="206358" y="1373131"/>
                    </a:cubicBezTo>
                    <a:cubicBezTo>
                      <a:pt x="213162" y="1389942"/>
                      <a:pt x="224103" y="1399149"/>
                      <a:pt x="241582" y="1403352"/>
                    </a:cubicBezTo>
                    <a:cubicBezTo>
                      <a:pt x="405026" y="1442378"/>
                      <a:pt x="2526336" y="1960598"/>
                      <a:pt x="2606124" y="1981545"/>
                    </a:cubicBezTo>
                    <a:cubicBezTo>
                      <a:pt x="2618666" y="1984947"/>
                      <a:pt x="2632542" y="1985748"/>
                      <a:pt x="2642149" y="1996489"/>
                    </a:cubicBezTo>
                    <a:close/>
                  </a:path>
                </a:pathLst>
              </a:custGeom>
              <a:solidFill>
                <a:srgbClr val="DC7FA4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4" name="자유형: 도형 263">
                <a:extLst>
                  <a:ext uri="{FF2B5EF4-FFF2-40B4-BE49-F238E27FC236}">
                    <a16:creationId xmlns:a16="http://schemas.microsoft.com/office/drawing/2014/main" id="{D828461A-0C09-48F6-8A37-A28294C47BAA}"/>
                  </a:ext>
                </a:extLst>
              </p:cNvPr>
              <p:cNvSpPr/>
              <p:nvPr/>
            </p:nvSpPr>
            <p:spPr>
              <a:xfrm>
                <a:off x="3706574" y="1898358"/>
                <a:ext cx="5347038" cy="1825508"/>
              </a:xfrm>
              <a:custGeom>
                <a:avLst/>
                <a:gdLst>
                  <a:gd name="connsiteX0" fmla="*/ 0 w 5347038"/>
                  <a:gd name="connsiteY0" fmla="*/ 630362 h 1825508"/>
                  <a:gd name="connsiteX1" fmla="*/ 64310 w 5347038"/>
                  <a:gd name="connsiteY1" fmla="*/ 511948 h 1825508"/>
                  <a:gd name="connsiteX2" fmla="*/ 91929 w 5347038"/>
                  <a:gd name="connsiteY2" fmla="*/ 502675 h 1825508"/>
                  <a:gd name="connsiteX3" fmla="*/ 2432322 w 5347038"/>
                  <a:gd name="connsiteY3" fmla="*/ 1064791 h 1825508"/>
                  <a:gd name="connsiteX4" fmla="*/ 2472816 w 5347038"/>
                  <a:gd name="connsiteY4" fmla="*/ 1062456 h 1825508"/>
                  <a:gd name="connsiteX5" fmla="*/ 5341635 w 5347038"/>
                  <a:gd name="connsiteY5" fmla="*/ 0 h 1825508"/>
                  <a:gd name="connsiteX6" fmla="*/ 5346172 w 5347038"/>
                  <a:gd name="connsiteY6" fmla="*/ 8939 h 1825508"/>
                  <a:gd name="connsiteX7" fmla="*/ 5308746 w 5347038"/>
                  <a:gd name="connsiteY7" fmla="*/ 139695 h 1825508"/>
                  <a:gd name="connsiteX8" fmla="*/ 5308679 w 5347038"/>
                  <a:gd name="connsiteY8" fmla="*/ 139628 h 1825508"/>
                  <a:gd name="connsiteX9" fmla="*/ 2437059 w 5347038"/>
                  <a:gd name="connsiteY9" fmla="*/ 1205220 h 1825508"/>
                  <a:gd name="connsiteX10" fmla="*/ 2417979 w 5347038"/>
                  <a:gd name="connsiteY10" fmla="*/ 1230104 h 1825508"/>
                  <a:gd name="connsiteX11" fmla="*/ 2419046 w 5347038"/>
                  <a:gd name="connsiteY11" fmla="*/ 1426104 h 1825508"/>
                  <a:gd name="connsiteX12" fmla="*/ 2439327 w 5347038"/>
                  <a:gd name="connsiteY12" fmla="*/ 1607761 h 1825508"/>
                  <a:gd name="connsiteX13" fmla="*/ 2480621 w 5347038"/>
                  <a:gd name="connsiteY13" fmla="*/ 1814301 h 1825508"/>
                  <a:gd name="connsiteX14" fmla="*/ 2469547 w 5347038"/>
                  <a:gd name="connsiteY14" fmla="*/ 1825509 h 1825508"/>
                  <a:gd name="connsiteX15" fmla="*/ 2441395 w 5347038"/>
                  <a:gd name="connsiteY15" fmla="*/ 1799424 h 1825508"/>
                  <a:gd name="connsiteX16" fmla="*/ 2396564 w 5347038"/>
                  <a:gd name="connsiteY16" fmla="*/ 1554191 h 1825508"/>
                  <a:gd name="connsiteX17" fmla="*/ 2383889 w 5347038"/>
                  <a:gd name="connsiteY17" fmla="*/ 1244580 h 1825508"/>
                  <a:gd name="connsiteX18" fmla="*/ 2357137 w 5347038"/>
                  <a:gd name="connsiteY18" fmla="*/ 1211157 h 1825508"/>
                  <a:gd name="connsiteX19" fmla="*/ 0 w 5347038"/>
                  <a:gd name="connsiteY19" fmla="*/ 630362 h 18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347038" h="1825508">
                    <a:moveTo>
                      <a:pt x="0" y="630362"/>
                    </a:moveTo>
                    <a:cubicBezTo>
                      <a:pt x="14677" y="587200"/>
                      <a:pt x="38960" y="549307"/>
                      <a:pt x="64310" y="511948"/>
                    </a:cubicBezTo>
                    <a:cubicBezTo>
                      <a:pt x="71315" y="501608"/>
                      <a:pt x="78987" y="499540"/>
                      <a:pt x="91929" y="502675"/>
                    </a:cubicBezTo>
                    <a:cubicBezTo>
                      <a:pt x="270651" y="546172"/>
                      <a:pt x="2258137" y="1022563"/>
                      <a:pt x="2432322" y="1064791"/>
                    </a:cubicBezTo>
                    <a:cubicBezTo>
                      <a:pt x="2446732" y="1068260"/>
                      <a:pt x="2459274" y="1067526"/>
                      <a:pt x="2472816" y="1062456"/>
                    </a:cubicBezTo>
                    <a:cubicBezTo>
                      <a:pt x="2740732" y="962722"/>
                      <a:pt x="5337833" y="467"/>
                      <a:pt x="5341635" y="0"/>
                    </a:cubicBezTo>
                    <a:cubicBezTo>
                      <a:pt x="5345437" y="1801"/>
                      <a:pt x="5348640" y="3936"/>
                      <a:pt x="5346172" y="8939"/>
                    </a:cubicBezTo>
                    <a:cubicBezTo>
                      <a:pt x="5341635" y="19413"/>
                      <a:pt x="5314950" y="129688"/>
                      <a:pt x="5308746" y="139695"/>
                    </a:cubicBezTo>
                    <a:cubicBezTo>
                      <a:pt x="5308746" y="139695"/>
                      <a:pt x="5308679" y="139628"/>
                      <a:pt x="5308679" y="139628"/>
                    </a:cubicBezTo>
                    <a:cubicBezTo>
                      <a:pt x="5224422" y="165379"/>
                      <a:pt x="2469614" y="1197949"/>
                      <a:pt x="2437059" y="1205220"/>
                    </a:cubicBezTo>
                    <a:cubicBezTo>
                      <a:pt x="2424316" y="1208022"/>
                      <a:pt x="2417845" y="1215627"/>
                      <a:pt x="2417979" y="1230104"/>
                    </a:cubicBezTo>
                    <a:cubicBezTo>
                      <a:pt x="2418579" y="1295415"/>
                      <a:pt x="2415444" y="1360926"/>
                      <a:pt x="2419046" y="1426104"/>
                    </a:cubicBezTo>
                    <a:cubicBezTo>
                      <a:pt x="2422449" y="1486812"/>
                      <a:pt x="2428586" y="1547520"/>
                      <a:pt x="2439327" y="1607761"/>
                    </a:cubicBezTo>
                    <a:cubicBezTo>
                      <a:pt x="2451668" y="1676941"/>
                      <a:pt x="2462409" y="1746389"/>
                      <a:pt x="2480621" y="1814301"/>
                    </a:cubicBezTo>
                    <a:cubicBezTo>
                      <a:pt x="2483890" y="1826509"/>
                      <a:pt x="2476485" y="1825042"/>
                      <a:pt x="2469547" y="1825509"/>
                    </a:cubicBezTo>
                    <a:cubicBezTo>
                      <a:pt x="2452736" y="1824842"/>
                      <a:pt x="2444597" y="1814702"/>
                      <a:pt x="2441395" y="1799424"/>
                    </a:cubicBezTo>
                    <a:cubicBezTo>
                      <a:pt x="2424316" y="1718102"/>
                      <a:pt x="2407505" y="1636780"/>
                      <a:pt x="2396564" y="1554191"/>
                    </a:cubicBezTo>
                    <a:cubicBezTo>
                      <a:pt x="2382888" y="1451188"/>
                      <a:pt x="2383155" y="1347984"/>
                      <a:pt x="2383889" y="1244580"/>
                    </a:cubicBezTo>
                    <a:cubicBezTo>
                      <a:pt x="2384022" y="1224633"/>
                      <a:pt x="2376551" y="1215761"/>
                      <a:pt x="2357137" y="1211157"/>
                    </a:cubicBezTo>
                    <a:cubicBezTo>
                      <a:pt x="2236122" y="1182738"/>
                      <a:pt x="18613" y="645372"/>
                      <a:pt x="0" y="630362"/>
                    </a:cubicBezTo>
                    <a:close/>
                  </a:path>
                </a:pathLst>
              </a:custGeom>
              <a:solidFill>
                <a:srgbClr val="F3EDD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5" name="자유형: 도형 264">
                <a:extLst>
                  <a:ext uri="{FF2B5EF4-FFF2-40B4-BE49-F238E27FC236}">
                    <a16:creationId xmlns:a16="http://schemas.microsoft.com/office/drawing/2014/main" id="{7191ECAB-A835-4678-A380-5A1B50D44499}"/>
                  </a:ext>
                </a:extLst>
              </p:cNvPr>
              <p:cNvSpPr/>
              <p:nvPr/>
            </p:nvSpPr>
            <p:spPr>
              <a:xfrm>
                <a:off x="3658349" y="2528720"/>
                <a:ext cx="2517838" cy="1199016"/>
              </a:xfrm>
              <a:custGeom>
                <a:avLst/>
                <a:gdLst>
                  <a:gd name="connsiteX0" fmla="*/ 48225 w 2517838"/>
                  <a:gd name="connsiteY0" fmla="*/ 0 h 1199016"/>
                  <a:gd name="connsiteX1" fmla="*/ 2413968 w 2517838"/>
                  <a:gd name="connsiteY1" fmla="*/ 575658 h 1199016"/>
                  <a:gd name="connsiteX2" fmla="*/ 2438985 w 2517838"/>
                  <a:gd name="connsiteY2" fmla="*/ 606613 h 1199016"/>
                  <a:gd name="connsiteX3" fmla="*/ 2438651 w 2517838"/>
                  <a:gd name="connsiteY3" fmla="*/ 762986 h 1199016"/>
                  <a:gd name="connsiteX4" fmla="*/ 2460466 w 2517838"/>
                  <a:gd name="connsiteY4" fmla="*/ 984203 h 1199016"/>
                  <a:gd name="connsiteX5" fmla="*/ 2517839 w 2517838"/>
                  <a:gd name="connsiteY5" fmla="*/ 1195214 h 1199016"/>
                  <a:gd name="connsiteX6" fmla="*/ 2517839 w 2517838"/>
                  <a:gd name="connsiteY6" fmla="*/ 1199016 h 1199016"/>
                  <a:gd name="connsiteX7" fmla="*/ 110000 w 2517838"/>
                  <a:gd name="connsiteY7" fmla="*/ 611216 h 1199016"/>
                  <a:gd name="connsiteX8" fmla="*/ 77778 w 2517838"/>
                  <a:gd name="connsiteY8" fmla="*/ 581996 h 1199016"/>
                  <a:gd name="connsiteX9" fmla="*/ 4728 w 2517838"/>
                  <a:gd name="connsiteY9" fmla="*/ 284994 h 1199016"/>
                  <a:gd name="connsiteX10" fmla="*/ 1193 w 2517838"/>
                  <a:gd name="connsiteY10" fmla="*/ 201337 h 1199016"/>
                  <a:gd name="connsiteX11" fmla="*/ 23942 w 2517838"/>
                  <a:gd name="connsiteY11" fmla="*/ 67313 h 1199016"/>
                  <a:gd name="connsiteX12" fmla="*/ 48225 w 2517838"/>
                  <a:gd name="connsiteY12" fmla="*/ 0 h 11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17838" h="1199016">
                    <a:moveTo>
                      <a:pt x="48225" y="0"/>
                    </a:moveTo>
                    <a:cubicBezTo>
                      <a:pt x="109667" y="20748"/>
                      <a:pt x="2330044" y="555378"/>
                      <a:pt x="2413968" y="575658"/>
                    </a:cubicBezTo>
                    <a:cubicBezTo>
                      <a:pt x="2431914" y="579995"/>
                      <a:pt x="2439585" y="586599"/>
                      <a:pt x="2438985" y="606613"/>
                    </a:cubicBezTo>
                    <a:cubicBezTo>
                      <a:pt x="2437384" y="658715"/>
                      <a:pt x="2437584" y="710884"/>
                      <a:pt x="2438651" y="762986"/>
                    </a:cubicBezTo>
                    <a:cubicBezTo>
                      <a:pt x="2440186" y="837236"/>
                      <a:pt x="2449525" y="910753"/>
                      <a:pt x="2460466" y="984203"/>
                    </a:cubicBezTo>
                    <a:cubicBezTo>
                      <a:pt x="2469406" y="1044644"/>
                      <a:pt x="2503629" y="1189610"/>
                      <a:pt x="2517839" y="1195214"/>
                    </a:cubicBezTo>
                    <a:cubicBezTo>
                      <a:pt x="2517839" y="1196481"/>
                      <a:pt x="2517839" y="1197749"/>
                      <a:pt x="2517839" y="1199016"/>
                    </a:cubicBezTo>
                    <a:cubicBezTo>
                      <a:pt x="2409365" y="1172732"/>
                      <a:pt x="230015" y="639769"/>
                      <a:pt x="110000" y="611216"/>
                    </a:cubicBezTo>
                    <a:cubicBezTo>
                      <a:pt x="92588" y="607080"/>
                      <a:pt x="84116" y="597340"/>
                      <a:pt x="77778" y="581996"/>
                    </a:cubicBezTo>
                    <a:cubicBezTo>
                      <a:pt x="38551" y="486598"/>
                      <a:pt x="9665" y="388798"/>
                      <a:pt x="4728" y="284994"/>
                    </a:cubicBezTo>
                    <a:cubicBezTo>
                      <a:pt x="4528" y="281325"/>
                      <a:pt x="-2810" y="225620"/>
                      <a:pt x="1193" y="201337"/>
                    </a:cubicBezTo>
                    <a:cubicBezTo>
                      <a:pt x="8264" y="156573"/>
                      <a:pt x="11066" y="111142"/>
                      <a:pt x="23942" y="67313"/>
                    </a:cubicBezTo>
                    <a:cubicBezTo>
                      <a:pt x="30746" y="44430"/>
                      <a:pt x="37618" y="21548"/>
                      <a:pt x="48225" y="0"/>
                    </a:cubicBezTo>
                    <a:close/>
                  </a:path>
                </a:pathLst>
              </a:custGeom>
              <a:solidFill>
                <a:srgbClr val="FAF7EE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0ABC7FF-CF6C-47D2-A300-B8F40DE22A52}"/>
                </a:ext>
              </a:extLst>
            </p:cNvPr>
            <p:cNvSpPr/>
            <p:nvPr/>
          </p:nvSpPr>
          <p:spPr>
            <a:xfrm>
              <a:off x="5080041" y="1765134"/>
              <a:ext cx="2773938" cy="839654"/>
            </a:xfrm>
            <a:custGeom>
              <a:avLst/>
              <a:gdLst>
                <a:gd name="connsiteX0" fmla="*/ 1740584 w 2773938"/>
                <a:gd name="connsiteY0" fmla="*/ 819291 h 839654"/>
                <a:gd name="connsiteX1" fmla="*/ 811419 w 2773938"/>
                <a:gd name="connsiteY1" fmla="*/ 715620 h 839654"/>
                <a:gd name="connsiteX2" fmla="*/ 377057 w 2773938"/>
                <a:gd name="connsiteY2" fmla="*/ 469520 h 839654"/>
                <a:gd name="connsiteX3" fmla="*/ 0 w 2773938"/>
                <a:gd name="connsiteY3" fmla="*/ 100001 h 839654"/>
                <a:gd name="connsiteX4" fmla="*/ 548573 w 2773938"/>
                <a:gd name="connsiteY4" fmla="*/ 293933 h 839654"/>
                <a:gd name="connsiteX5" fmla="*/ 1292680 w 2773938"/>
                <a:gd name="connsiteY5" fmla="*/ 361046 h 839654"/>
                <a:gd name="connsiteX6" fmla="*/ 1922642 w 2773938"/>
                <a:gd name="connsiteY6" fmla="*/ 309344 h 839654"/>
                <a:gd name="connsiteX7" fmla="*/ 2481622 w 2773938"/>
                <a:gd name="connsiteY7" fmla="*/ 0 h 839654"/>
                <a:gd name="connsiteX8" fmla="*/ 2625253 w 2773938"/>
                <a:gd name="connsiteY8" fmla="*/ 87259 h 839654"/>
                <a:gd name="connsiteX9" fmla="*/ 2773621 w 2773938"/>
                <a:gd name="connsiteY9" fmla="*/ 435696 h 839654"/>
                <a:gd name="connsiteX10" fmla="*/ 1740584 w 2773938"/>
                <a:gd name="connsiteY10" fmla="*/ 819291 h 839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73938" h="839654">
                  <a:moveTo>
                    <a:pt x="1740584" y="819291"/>
                  </a:moveTo>
                  <a:cubicBezTo>
                    <a:pt x="1427505" y="866256"/>
                    <a:pt x="1106620" y="832100"/>
                    <a:pt x="811419" y="715620"/>
                  </a:cubicBezTo>
                  <a:cubicBezTo>
                    <a:pt x="656113" y="654379"/>
                    <a:pt x="509547" y="571055"/>
                    <a:pt x="377057" y="469520"/>
                  </a:cubicBezTo>
                  <a:cubicBezTo>
                    <a:pt x="246701" y="369652"/>
                    <a:pt x="88727" y="239230"/>
                    <a:pt x="0" y="100001"/>
                  </a:cubicBezTo>
                  <a:cubicBezTo>
                    <a:pt x="42295" y="166380"/>
                    <a:pt x="449172" y="274854"/>
                    <a:pt x="548573" y="293933"/>
                  </a:cubicBezTo>
                  <a:cubicBezTo>
                    <a:pt x="792673" y="340832"/>
                    <a:pt x="1044511" y="363114"/>
                    <a:pt x="1292680" y="361046"/>
                  </a:cubicBezTo>
                  <a:cubicBezTo>
                    <a:pt x="1503623" y="359245"/>
                    <a:pt x="1714767" y="345302"/>
                    <a:pt x="1922642" y="309344"/>
                  </a:cubicBezTo>
                  <a:cubicBezTo>
                    <a:pt x="2098028" y="278990"/>
                    <a:pt x="2450801" y="220483"/>
                    <a:pt x="2481622" y="0"/>
                  </a:cubicBezTo>
                  <a:cubicBezTo>
                    <a:pt x="2542197" y="13009"/>
                    <a:pt x="2593365" y="52302"/>
                    <a:pt x="2625253" y="87259"/>
                  </a:cubicBezTo>
                  <a:cubicBezTo>
                    <a:pt x="2731592" y="216080"/>
                    <a:pt x="2778291" y="374988"/>
                    <a:pt x="2773621" y="435696"/>
                  </a:cubicBezTo>
                  <a:cubicBezTo>
                    <a:pt x="2708176" y="459046"/>
                    <a:pt x="1750992" y="809418"/>
                    <a:pt x="1740584" y="819291"/>
                  </a:cubicBezTo>
                  <a:close/>
                </a:path>
              </a:pathLst>
            </a:custGeom>
            <a:solidFill>
              <a:srgbClr val="DC78A1"/>
            </a:solidFill>
            <a:ln w="6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50" name="그룹 249">
              <a:extLst>
                <a:ext uri="{FF2B5EF4-FFF2-40B4-BE49-F238E27FC236}">
                  <a16:creationId xmlns:a16="http://schemas.microsoft.com/office/drawing/2014/main" id="{8F82D081-4E69-485C-B662-56ED9907990D}"/>
                </a:ext>
              </a:extLst>
            </p:cNvPr>
            <p:cNvGrpSpPr/>
            <p:nvPr/>
          </p:nvGrpSpPr>
          <p:grpSpPr>
            <a:xfrm>
              <a:off x="4101509" y="0"/>
              <a:ext cx="4396992" cy="2218776"/>
              <a:chOff x="4101509" y="0"/>
              <a:chExt cx="4396992" cy="2218776"/>
            </a:xfrm>
          </p:grpSpPr>
          <p:sp>
            <p:nvSpPr>
              <p:cNvPr id="251" name="자유형: 도형 250">
                <a:extLst>
                  <a:ext uri="{FF2B5EF4-FFF2-40B4-BE49-F238E27FC236}">
                    <a16:creationId xmlns:a16="http://schemas.microsoft.com/office/drawing/2014/main" id="{12EFC135-2F67-4498-85BA-61BDC1EB3907}"/>
                  </a:ext>
                </a:extLst>
              </p:cNvPr>
              <p:cNvSpPr/>
              <p:nvPr/>
            </p:nvSpPr>
            <p:spPr>
              <a:xfrm>
                <a:off x="4106179" y="0"/>
                <a:ext cx="4392322" cy="1317696"/>
              </a:xfrm>
              <a:custGeom>
                <a:avLst/>
                <a:gdLst>
                  <a:gd name="connsiteX0" fmla="*/ 2196161 w 4392322"/>
                  <a:gd name="connsiteY0" fmla="*/ 0 h 1317696"/>
                  <a:gd name="connsiteX1" fmla="*/ 0 w 4392322"/>
                  <a:gd name="connsiteY1" fmla="*/ 644839 h 1317696"/>
                  <a:gd name="connsiteX2" fmla="*/ 2196161 w 4392322"/>
                  <a:gd name="connsiteY2" fmla="*/ 1317697 h 1317696"/>
                  <a:gd name="connsiteX3" fmla="*/ 4392322 w 4392322"/>
                  <a:gd name="connsiteY3" fmla="*/ 686867 h 1317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92322" h="1317696">
                    <a:moveTo>
                      <a:pt x="2196161" y="0"/>
                    </a:moveTo>
                    <a:lnTo>
                      <a:pt x="0" y="644839"/>
                    </a:lnTo>
                    <a:lnTo>
                      <a:pt x="2196161" y="1317697"/>
                    </a:lnTo>
                    <a:lnTo>
                      <a:pt x="4392322" y="686867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2" name="자유형: 도형 251">
                <a:extLst>
                  <a:ext uri="{FF2B5EF4-FFF2-40B4-BE49-F238E27FC236}">
                    <a16:creationId xmlns:a16="http://schemas.microsoft.com/office/drawing/2014/main" id="{552843A8-878C-47FC-81C3-EF447AF63909}"/>
                  </a:ext>
                </a:extLst>
              </p:cNvPr>
              <p:cNvSpPr/>
              <p:nvPr/>
            </p:nvSpPr>
            <p:spPr>
              <a:xfrm>
                <a:off x="4101509" y="644838"/>
                <a:ext cx="4396991" cy="752311"/>
              </a:xfrm>
              <a:custGeom>
                <a:avLst/>
                <a:gdLst>
                  <a:gd name="connsiteX0" fmla="*/ 0 w 4396991"/>
                  <a:gd name="connsiteY0" fmla="*/ 79454 h 752311"/>
                  <a:gd name="connsiteX1" fmla="*/ 4670 w 4396991"/>
                  <a:gd name="connsiteY1" fmla="*/ 0 h 752311"/>
                  <a:gd name="connsiteX2" fmla="*/ 2200831 w 4396991"/>
                  <a:gd name="connsiteY2" fmla="*/ 672858 h 752311"/>
                  <a:gd name="connsiteX3" fmla="*/ 4396992 w 4396991"/>
                  <a:gd name="connsiteY3" fmla="*/ 42029 h 752311"/>
                  <a:gd name="connsiteX4" fmla="*/ 4392322 w 4396991"/>
                  <a:gd name="connsiteY4" fmla="*/ 116813 h 752311"/>
                  <a:gd name="connsiteX5" fmla="*/ 2200831 w 4396991"/>
                  <a:gd name="connsiteY5" fmla="*/ 752312 h 752311"/>
                  <a:gd name="connsiteX6" fmla="*/ 943509 w 4396991"/>
                  <a:gd name="connsiteY6" fmla="*/ 367850 h 75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396991" h="752311">
                    <a:moveTo>
                      <a:pt x="0" y="79454"/>
                    </a:moveTo>
                    <a:lnTo>
                      <a:pt x="4670" y="0"/>
                    </a:lnTo>
                    <a:lnTo>
                      <a:pt x="2200831" y="672858"/>
                    </a:lnTo>
                    <a:lnTo>
                      <a:pt x="4396992" y="42029"/>
                    </a:lnTo>
                    <a:lnTo>
                      <a:pt x="4392322" y="116813"/>
                    </a:lnTo>
                    <a:lnTo>
                      <a:pt x="2200831" y="752312"/>
                    </a:lnTo>
                    <a:lnTo>
                      <a:pt x="943509" y="367850"/>
                    </a:ln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3" name="자유형: 도형 252">
                <a:extLst>
                  <a:ext uri="{FF2B5EF4-FFF2-40B4-BE49-F238E27FC236}">
                    <a16:creationId xmlns:a16="http://schemas.microsoft.com/office/drawing/2014/main" id="{6541A813-F2FD-4802-956E-DABAE8028225}"/>
                  </a:ext>
                </a:extLst>
              </p:cNvPr>
              <p:cNvSpPr/>
              <p:nvPr/>
            </p:nvSpPr>
            <p:spPr>
              <a:xfrm>
                <a:off x="5035428" y="1013889"/>
                <a:ext cx="2538377" cy="1112692"/>
              </a:xfrm>
              <a:custGeom>
                <a:avLst/>
                <a:gdLst>
                  <a:gd name="connsiteX0" fmla="*/ 98784 w 2538377"/>
                  <a:gd name="connsiteY0" fmla="*/ 892541 h 1112692"/>
                  <a:gd name="connsiteX1" fmla="*/ 1234624 w 2538377"/>
                  <a:gd name="connsiteY1" fmla="*/ 1112691 h 1112692"/>
                  <a:gd name="connsiteX2" fmla="*/ 2472933 w 2538377"/>
                  <a:gd name="connsiteY2" fmla="*/ 871260 h 1112692"/>
                  <a:gd name="connsiteX3" fmla="*/ 2526169 w 2538377"/>
                  <a:gd name="connsiteY3" fmla="*/ 590335 h 1112692"/>
                  <a:gd name="connsiteX4" fmla="*/ 2538378 w 2538377"/>
                  <a:gd name="connsiteY4" fmla="*/ 14477 h 1112692"/>
                  <a:gd name="connsiteX5" fmla="*/ 1237092 w 2538377"/>
                  <a:gd name="connsiteY5" fmla="*/ 381460 h 1112692"/>
                  <a:gd name="connsiteX6" fmla="*/ 5387 w 2538377"/>
                  <a:gd name="connsiteY6" fmla="*/ 0 h 1112692"/>
                  <a:gd name="connsiteX7" fmla="*/ 1118 w 2538377"/>
                  <a:gd name="connsiteY7" fmla="*/ 645706 h 1112692"/>
                  <a:gd name="connsiteX8" fmla="*/ 98784 w 2538377"/>
                  <a:gd name="connsiteY8" fmla="*/ 892541 h 1112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38377" h="1112692">
                    <a:moveTo>
                      <a:pt x="98784" y="892541"/>
                    </a:moveTo>
                    <a:cubicBezTo>
                      <a:pt x="98784" y="892541"/>
                      <a:pt x="467902" y="1112157"/>
                      <a:pt x="1234624" y="1112691"/>
                    </a:cubicBezTo>
                    <a:cubicBezTo>
                      <a:pt x="2397748" y="1113558"/>
                      <a:pt x="2472933" y="871260"/>
                      <a:pt x="2472933" y="871260"/>
                    </a:cubicBezTo>
                    <a:cubicBezTo>
                      <a:pt x="2539645" y="784534"/>
                      <a:pt x="2523901" y="691604"/>
                      <a:pt x="2526169" y="590335"/>
                    </a:cubicBezTo>
                    <a:lnTo>
                      <a:pt x="2538378" y="14477"/>
                    </a:lnTo>
                    <a:lnTo>
                      <a:pt x="1237092" y="381460"/>
                    </a:lnTo>
                    <a:lnTo>
                      <a:pt x="5387" y="0"/>
                    </a:lnTo>
                    <a:lnTo>
                      <a:pt x="1118" y="645706"/>
                    </a:lnTo>
                    <a:cubicBezTo>
                      <a:pt x="-4019" y="794407"/>
                      <a:pt x="5320" y="850512"/>
                      <a:pt x="98784" y="892541"/>
                    </a:cubicBezTo>
                    <a:close/>
                  </a:path>
                </a:pathLst>
              </a:custGeom>
              <a:solidFill>
                <a:srgbClr val="5C5E5F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4" name="자유형: 도형 253">
                <a:extLst>
                  <a:ext uri="{FF2B5EF4-FFF2-40B4-BE49-F238E27FC236}">
                    <a16:creationId xmlns:a16="http://schemas.microsoft.com/office/drawing/2014/main" id="{A2789775-C4E8-4109-8820-C1248B9C5D28}"/>
                  </a:ext>
                </a:extLst>
              </p:cNvPr>
              <p:cNvSpPr/>
              <p:nvPr/>
            </p:nvSpPr>
            <p:spPr>
              <a:xfrm>
                <a:off x="5036078" y="1018626"/>
                <a:ext cx="2537259" cy="649508"/>
              </a:xfrm>
              <a:custGeom>
                <a:avLst/>
                <a:gdLst>
                  <a:gd name="connsiteX0" fmla="*/ 4670 w 2537259"/>
                  <a:gd name="connsiteY0" fmla="*/ 0 h 649508"/>
                  <a:gd name="connsiteX1" fmla="*/ 0 w 2537259"/>
                  <a:gd name="connsiteY1" fmla="*/ 196267 h 649508"/>
                  <a:gd name="connsiteX2" fmla="*/ 1261592 w 2537259"/>
                  <a:gd name="connsiteY2" fmla="*/ 649509 h 649508"/>
                  <a:gd name="connsiteX3" fmla="*/ 2527853 w 2537259"/>
                  <a:gd name="connsiteY3" fmla="*/ 219616 h 649508"/>
                  <a:gd name="connsiteX4" fmla="*/ 2537260 w 2537259"/>
                  <a:gd name="connsiteY4" fmla="*/ 9340 h 649508"/>
                  <a:gd name="connsiteX5" fmla="*/ 1266262 w 2537259"/>
                  <a:gd name="connsiteY5" fmla="*/ 378524 h 649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537259" h="649508">
                    <a:moveTo>
                      <a:pt x="4670" y="0"/>
                    </a:moveTo>
                    <a:lnTo>
                      <a:pt x="0" y="196267"/>
                    </a:lnTo>
                    <a:lnTo>
                      <a:pt x="1261592" y="649509"/>
                    </a:lnTo>
                    <a:lnTo>
                      <a:pt x="2527853" y="219616"/>
                    </a:lnTo>
                    <a:lnTo>
                      <a:pt x="2537260" y="9340"/>
                    </a:lnTo>
                    <a:lnTo>
                      <a:pt x="1266262" y="378524"/>
                    </a:lnTo>
                    <a:close/>
                  </a:path>
                </a:pathLst>
              </a:custGeom>
              <a:solidFill>
                <a:srgbClr val="000000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5" name="자유형: 도형 254">
                <a:extLst>
                  <a:ext uri="{FF2B5EF4-FFF2-40B4-BE49-F238E27FC236}">
                    <a16:creationId xmlns:a16="http://schemas.microsoft.com/office/drawing/2014/main" id="{D1980E91-0571-4101-A49E-7B0F59A41390}"/>
                  </a:ext>
                </a:extLst>
              </p:cNvPr>
              <p:cNvSpPr/>
              <p:nvPr/>
            </p:nvSpPr>
            <p:spPr>
              <a:xfrm>
                <a:off x="6271878" y="570880"/>
                <a:ext cx="1616650" cy="308161"/>
              </a:xfrm>
              <a:custGeom>
                <a:avLst/>
                <a:gdLst>
                  <a:gd name="connsiteX0" fmla="*/ 1581918 w 1616650"/>
                  <a:gd name="connsiteY0" fmla="*/ 307784 h 308161"/>
                  <a:gd name="connsiteX1" fmla="*/ 25326 w 1616650"/>
                  <a:gd name="connsiteY1" fmla="*/ 59682 h 308161"/>
                  <a:gd name="connsiteX2" fmla="*/ 375 w 1616650"/>
                  <a:gd name="connsiteY2" fmla="*/ 25326 h 308161"/>
                  <a:gd name="connsiteX3" fmla="*/ 375 w 1616650"/>
                  <a:gd name="connsiteY3" fmla="*/ 25326 h 308161"/>
                  <a:gd name="connsiteX4" fmla="*/ 34732 w 1616650"/>
                  <a:gd name="connsiteY4" fmla="*/ 375 h 308161"/>
                  <a:gd name="connsiteX5" fmla="*/ 1591325 w 1616650"/>
                  <a:gd name="connsiteY5" fmla="*/ 248477 h 308161"/>
                  <a:gd name="connsiteX6" fmla="*/ 1616275 w 1616650"/>
                  <a:gd name="connsiteY6" fmla="*/ 282834 h 308161"/>
                  <a:gd name="connsiteX7" fmla="*/ 1616275 w 1616650"/>
                  <a:gd name="connsiteY7" fmla="*/ 282834 h 308161"/>
                  <a:gd name="connsiteX8" fmla="*/ 1581918 w 1616650"/>
                  <a:gd name="connsiteY8" fmla="*/ 307784 h 308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6650" h="308161">
                    <a:moveTo>
                      <a:pt x="1581918" y="307784"/>
                    </a:moveTo>
                    <a:lnTo>
                      <a:pt x="25326" y="59682"/>
                    </a:lnTo>
                    <a:cubicBezTo>
                      <a:pt x="8981" y="57080"/>
                      <a:pt x="-2227" y="41670"/>
                      <a:pt x="375" y="25326"/>
                    </a:cubicBezTo>
                    <a:lnTo>
                      <a:pt x="375" y="25326"/>
                    </a:lnTo>
                    <a:cubicBezTo>
                      <a:pt x="2977" y="8981"/>
                      <a:pt x="18387" y="-2227"/>
                      <a:pt x="34732" y="375"/>
                    </a:cubicBezTo>
                    <a:lnTo>
                      <a:pt x="1591325" y="248477"/>
                    </a:lnTo>
                    <a:cubicBezTo>
                      <a:pt x="1607669" y="251079"/>
                      <a:pt x="1618877" y="266490"/>
                      <a:pt x="1616275" y="282834"/>
                    </a:cubicBezTo>
                    <a:lnTo>
                      <a:pt x="1616275" y="282834"/>
                    </a:lnTo>
                    <a:cubicBezTo>
                      <a:pt x="1613673" y="299245"/>
                      <a:pt x="1598263" y="310386"/>
                      <a:pt x="1581918" y="307784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6" name="자유형: 도형 255">
                <a:extLst>
                  <a:ext uri="{FF2B5EF4-FFF2-40B4-BE49-F238E27FC236}">
                    <a16:creationId xmlns:a16="http://schemas.microsoft.com/office/drawing/2014/main" id="{F101CF88-CDB9-4069-AA03-9400F4FCF3EA}"/>
                  </a:ext>
                </a:extLst>
              </p:cNvPr>
              <p:cNvSpPr/>
              <p:nvPr/>
            </p:nvSpPr>
            <p:spPr>
              <a:xfrm>
                <a:off x="7828512" y="822960"/>
                <a:ext cx="60040" cy="788736"/>
              </a:xfrm>
              <a:custGeom>
                <a:avLst/>
                <a:gdLst>
                  <a:gd name="connsiteX0" fmla="*/ 0 w 60040"/>
                  <a:gd name="connsiteY0" fmla="*/ 758716 h 788736"/>
                  <a:gd name="connsiteX1" fmla="*/ 0 w 60040"/>
                  <a:gd name="connsiteY1" fmla="*/ 30020 h 788736"/>
                  <a:gd name="connsiteX2" fmla="*/ 30020 w 60040"/>
                  <a:gd name="connsiteY2" fmla="*/ 0 h 788736"/>
                  <a:gd name="connsiteX3" fmla="*/ 30020 w 60040"/>
                  <a:gd name="connsiteY3" fmla="*/ 0 h 788736"/>
                  <a:gd name="connsiteX4" fmla="*/ 60041 w 60040"/>
                  <a:gd name="connsiteY4" fmla="*/ 30020 h 788736"/>
                  <a:gd name="connsiteX5" fmla="*/ 60041 w 60040"/>
                  <a:gd name="connsiteY5" fmla="*/ 758716 h 788736"/>
                  <a:gd name="connsiteX6" fmla="*/ 30020 w 60040"/>
                  <a:gd name="connsiteY6" fmla="*/ 788737 h 788736"/>
                  <a:gd name="connsiteX7" fmla="*/ 30020 w 60040"/>
                  <a:gd name="connsiteY7" fmla="*/ 788737 h 788736"/>
                  <a:gd name="connsiteX8" fmla="*/ 0 w 60040"/>
                  <a:gd name="connsiteY8" fmla="*/ 758716 h 788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0040" h="788736">
                    <a:moveTo>
                      <a:pt x="0" y="758716"/>
                    </a:moveTo>
                    <a:lnTo>
                      <a:pt x="0" y="30020"/>
                    </a:lnTo>
                    <a:cubicBezTo>
                      <a:pt x="0" y="13409"/>
                      <a:pt x="13409" y="0"/>
                      <a:pt x="30020" y="0"/>
                    </a:cubicBezTo>
                    <a:lnTo>
                      <a:pt x="30020" y="0"/>
                    </a:lnTo>
                    <a:cubicBezTo>
                      <a:pt x="46632" y="0"/>
                      <a:pt x="60041" y="13409"/>
                      <a:pt x="60041" y="30020"/>
                    </a:cubicBezTo>
                    <a:lnTo>
                      <a:pt x="60041" y="758716"/>
                    </a:lnTo>
                    <a:cubicBezTo>
                      <a:pt x="60041" y="775328"/>
                      <a:pt x="46632" y="788737"/>
                      <a:pt x="30020" y="788737"/>
                    </a:cubicBezTo>
                    <a:lnTo>
                      <a:pt x="30020" y="788737"/>
                    </a:lnTo>
                    <a:cubicBezTo>
                      <a:pt x="13409" y="788737"/>
                      <a:pt x="0" y="775261"/>
                      <a:pt x="0" y="758716"/>
                    </a:cubicBezTo>
                    <a:close/>
                  </a:path>
                </a:pathLst>
              </a:custGeom>
              <a:solidFill>
                <a:srgbClr val="EBAD38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7" name="자유형: 도형 256">
                <a:extLst>
                  <a:ext uri="{FF2B5EF4-FFF2-40B4-BE49-F238E27FC236}">
                    <a16:creationId xmlns:a16="http://schemas.microsoft.com/office/drawing/2014/main" id="{051B2BF1-2254-49A5-B826-042EFCE7F6C6}"/>
                  </a:ext>
                </a:extLst>
              </p:cNvPr>
              <p:cNvSpPr/>
              <p:nvPr/>
            </p:nvSpPr>
            <p:spPr>
              <a:xfrm>
                <a:off x="7735115" y="1578340"/>
                <a:ext cx="233492" cy="233492"/>
              </a:xfrm>
              <a:custGeom>
                <a:avLst/>
                <a:gdLst>
                  <a:gd name="connsiteX0" fmla="*/ 233492 w 233492"/>
                  <a:gd name="connsiteY0" fmla="*/ 116746 h 233492"/>
                  <a:gd name="connsiteX1" fmla="*/ 116746 w 233492"/>
                  <a:gd name="connsiteY1" fmla="*/ 233492 h 233492"/>
                  <a:gd name="connsiteX2" fmla="*/ 0 w 233492"/>
                  <a:gd name="connsiteY2" fmla="*/ 116746 h 233492"/>
                  <a:gd name="connsiteX3" fmla="*/ 116746 w 233492"/>
                  <a:gd name="connsiteY3" fmla="*/ 0 h 233492"/>
                  <a:gd name="connsiteX4" fmla="*/ 233492 w 233492"/>
                  <a:gd name="connsiteY4" fmla="*/ 116746 h 233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3492" h="233492">
                    <a:moveTo>
                      <a:pt x="233492" y="116746"/>
                    </a:moveTo>
                    <a:cubicBezTo>
                      <a:pt x="233492" y="181223"/>
                      <a:pt x="181223" y="233492"/>
                      <a:pt x="116746" y="233492"/>
                    </a:cubicBezTo>
                    <a:cubicBezTo>
                      <a:pt x="52269" y="233492"/>
                      <a:pt x="0" y="181223"/>
                      <a:pt x="0" y="116746"/>
                    </a:cubicBezTo>
                    <a:cubicBezTo>
                      <a:pt x="0" y="52269"/>
                      <a:pt x="52269" y="0"/>
                      <a:pt x="116746" y="0"/>
                    </a:cubicBezTo>
                    <a:cubicBezTo>
                      <a:pt x="181223" y="0"/>
                      <a:pt x="233492" y="52269"/>
                      <a:pt x="233492" y="116746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8" name="자유형: 도형 257">
                <a:extLst>
                  <a:ext uri="{FF2B5EF4-FFF2-40B4-BE49-F238E27FC236}">
                    <a16:creationId xmlns:a16="http://schemas.microsoft.com/office/drawing/2014/main" id="{714C3C57-648B-4688-AD2B-448AC6FE10B9}"/>
                  </a:ext>
                </a:extLst>
              </p:cNvPr>
              <p:cNvSpPr/>
              <p:nvPr/>
            </p:nvSpPr>
            <p:spPr>
              <a:xfrm>
                <a:off x="7748457" y="1578340"/>
                <a:ext cx="206807" cy="160108"/>
              </a:xfrm>
              <a:custGeom>
                <a:avLst/>
                <a:gdLst>
                  <a:gd name="connsiteX0" fmla="*/ 206807 w 206807"/>
                  <a:gd name="connsiteY0" fmla="*/ 80054 h 160108"/>
                  <a:gd name="connsiteX1" fmla="*/ 103404 w 206807"/>
                  <a:gd name="connsiteY1" fmla="*/ 160109 h 160108"/>
                  <a:gd name="connsiteX2" fmla="*/ 0 w 206807"/>
                  <a:gd name="connsiteY2" fmla="*/ 80054 h 160108"/>
                  <a:gd name="connsiteX3" fmla="*/ 103404 w 206807"/>
                  <a:gd name="connsiteY3" fmla="*/ 0 h 160108"/>
                  <a:gd name="connsiteX4" fmla="*/ 206807 w 206807"/>
                  <a:gd name="connsiteY4" fmla="*/ 80054 h 160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6807" h="160108">
                    <a:moveTo>
                      <a:pt x="206807" y="80054"/>
                    </a:moveTo>
                    <a:cubicBezTo>
                      <a:pt x="206807" y="124267"/>
                      <a:pt x="160512" y="160109"/>
                      <a:pt x="103404" y="160109"/>
                    </a:cubicBezTo>
                    <a:cubicBezTo>
                      <a:pt x="46295" y="160109"/>
                      <a:pt x="0" y="124267"/>
                      <a:pt x="0" y="80054"/>
                    </a:cubicBezTo>
                    <a:cubicBezTo>
                      <a:pt x="0" y="35842"/>
                      <a:pt x="46295" y="0"/>
                      <a:pt x="103404" y="0"/>
                    </a:cubicBezTo>
                    <a:cubicBezTo>
                      <a:pt x="160512" y="0"/>
                      <a:pt x="206807" y="35842"/>
                      <a:pt x="206807" y="80054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9" name="자유형: 도형 258">
                <a:extLst>
                  <a:ext uri="{FF2B5EF4-FFF2-40B4-BE49-F238E27FC236}">
                    <a16:creationId xmlns:a16="http://schemas.microsoft.com/office/drawing/2014/main" id="{94156138-25B6-4104-9B8E-F5F466D883E4}"/>
                  </a:ext>
                </a:extLst>
              </p:cNvPr>
              <p:cNvSpPr/>
              <p:nvPr/>
            </p:nvSpPr>
            <p:spPr>
              <a:xfrm>
                <a:off x="7719533" y="1785148"/>
                <a:ext cx="271393" cy="433628"/>
              </a:xfrm>
              <a:custGeom>
                <a:avLst/>
                <a:gdLst>
                  <a:gd name="connsiteX0" fmla="*/ 137998 w 271393"/>
                  <a:gd name="connsiteY0" fmla="*/ 433628 h 433628"/>
                  <a:gd name="connsiteX1" fmla="*/ 46803 w 271393"/>
                  <a:gd name="connsiteY1" fmla="*/ 339164 h 433628"/>
                  <a:gd name="connsiteX2" fmla="*/ 2239 w 271393"/>
                  <a:gd name="connsiteY2" fmla="*/ 120949 h 433628"/>
                  <a:gd name="connsiteX3" fmla="*/ 96504 w 271393"/>
                  <a:gd name="connsiteY3" fmla="*/ 0 h 433628"/>
                  <a:gd name="connsiteX4" fmla="*/ 174890 w 271393"/>
                  <a:gd name="connsiteY4" fmla="*/ 0 h 433628"/>
                  <a:gd name="connsiteX5" fmla="*/ 269154 w 271393"/>
                  <a:gd name="connsiteY5" fmla="*/ 120949 h 433628"/>
                  <a:gd name="connsiteX6" fmla="*/ 229127 w 271393"/>
                  <a:gd name="connsiteY6" fmla="*/ 333627 h 433628"/>
                  <a:gd name="connsiteX7" fmla="*/ 137998 w 271393"/>
                  <a:gd name="connsiteY7" fmla="*/ 433628 h 433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71393" h="433628">
                    <a:moveTo>
                      <a:pt x="137998" y="433628"/>
                    </a:moveTo>
                    <a:cubicBezTo>
                      <a:pt x="108979" y="433628"/>
                      <a:pt x="55742" y="393601"/>
                      <a:pt x="46803" y="339164"/>
                    </a:cubicBezTo>
                    <a:lnTo>
                      <a:pt x="2239" y="120949"/>
                    </a:lnTo>
                    <a:cubicBezTo>
                      <a:pt x="-11103" y="66712"/>
                      <a:pt x="37063" y="0"/>
                      <a:pt x="96504" y="0"/>
                    </a:cubicBezTo>
                    <a:lnTo>
                      <a:pt x="174890" y="0"/>
                    </a:lnTo>
                    <a:cubicBezTo>
                      <a:pt x="234331" y="0"/>
                      <a:pt x="282497" y="66712"/>
                      <a:pt x="269154" y="120949"/>
                    </a:cubicBezTo>
                    <a:lnTo>
                      <a:pt x="229127" y="333627"/>
                    </a:lnTo>
                    <a:cubicBezTo>
                      <a:pt x="221122" y="389065"/>
                      <a:pt x="162348" y="433628"/>
                      <a:pt x="137998" y="433628"/>
                    </a:cubicBezTo>
                    <a:close/>
                  </a:path>
                </a:pathLst>
              </a:custGeom>
              <a:solidFill>
                <a:srgbClr val="EBAD39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0" name="자유형: 도형 259">
                <a:extLst>
                  <a:ext uri="{FF2B5EF4-FFF2-40B4-BE49-F238E27FC236}">
                    <a16:creationId xmlns:a16="http://schemas.microsoft.com/office/drawing/2014/main" id="{F18AFC94-7B28-425A-AB9F-016F44CCFBEA}"/>
                  </a:ext>
                </a:extLst>
              </p:cNvPr>
              <p:cNvSpPr/>
              <p:nvPr/>
            </p:nvSpPr>
            <p:spPr>
              <a:xfrm>
                <a:off x="7804362" y="1785214"/>
                <a:ext cx="186499" cy="433561"/>
              </a:xfrm>
              <a:custGeom>
                <a:avLst/>
                <a:gdLst>
                  <a:gd name="connsiteX0" fmla="*/ 92796 w 186499"/>
                  <a:gd name="connsiteY0" fmla="*/ 0 h 433561"/>
                  <a:gd name="connsiteX1" fmla="*/ 137560 w 186499"/>
                  <a:gd name="connsiteY1" fmla="*/ 100001 h 433561"/>
                  <a:gd name="connsiteX2" fmla="*/ 104204 w 186499"/>
                  <a:gd name="connsiteY2" fmla="*/ 320151 h 433561"/>
                  <a:gd name="connsiteX3" fmla="*/ 0 w 186499"/>
                  <a:gd name="connsiteY3" fmla="*/ 406743 h 433561"/>
                  <a:gd name="connsiteX4" fmla="*/ 53169 w 186499"/>
                  <a:gd name="connsiteY4" fmla="*/ 433562 h 433561"/>
                  <a:gd name="connsiteX5" fmla="*/ 144231 w 186499"/>
                  <a:gd name="connsiteY5" fmla="*/ 333494 h 433561"/>
                  <a:gd name="connsiteX6" fmla="*/ 184259 w 186499"/>
                  <a:gd name="connsiteY6" fmla="*/ 120815 h 433561"/>
                  <a:gd name="connsiteX7" fmla="*/ 92796 w 186499"/>
                  <a:gd name="connsiteY7" fmla="*/ 0 h 433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499" h="433561">
                    <a:moveTo>
                      <a:pt x="92796" y="0"/>
                    </a:moveTo>
                    <a:cubicBezTo>
                      <a:pt x="108540" y="16811"/>
                      <a:pt x="130889" y="33289"/>
                      <a:pt x="137560" y="100001"/>
                    </a:cubicBezTo>
                    <a:cubicBezTo>
                      <a:pt x="146166" y="186327"/>
                      <a:pt x="124218" y="266781"/>
                      <a:pt x="104204" y="320151"/>
                    </a:cubicBezTo>
                    <a:cubicBezTo>
                      <a:pt x="93397" y="348971"/>
                      <a:pt x="77519" y="393534"/>
                      <a:pt x="0" y="406743"/>
                    </a:cubicBezTo>
                    <a:cubicBezTo>
                      <a:pt x="18079" y="423555"/>
                      <a:pt x="38626" y="433562"/>
                      <a:pt x="53169" y="433562"/>
                    </a:cubicBezTo>
                    <a:cubicBezTo>
                      <a:pt x="77519" y="433562"/>
                      <a:pt x="136226" y="388998"/>
                      <a:pt x="144231" y="333494"/>
                    </a:cubicBezTo>
                    <a:lnTo>
                      <a:pt x="184259" y="120815"/>
                    </a:lnTo>
                    <a:cubicBezTo>
                      <a:pt x="197401" y="67446"/>
                      <a:pt x="150903" y="2068"/>
                      <a:pt x="92796" y="0"/>
                    </a:cubicBezTo>
                    <a:close/>
                  </a:path>
                </a:pathLst>
              </a:custGeom>
              <a:solidFill>
                <a:srgbClr val="EB9F3C"/>
              </a:solidFill>
              <a:ln w="666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76" name="Group 58">
            <a:extLst>
              <a:ext uri="{FF2B5EF4-FFF2-40B4-BE49-F238E27FC236}">
                <a16:creationId xmlns:a16="http://schemas.microsoft.com/office/drawing/2014/main" id="{C0403DCA-430B-479D-843B-AFCC18289866}"/>
              </a:ext>
            </a:extLst>
          </p:cNvPr>
          <p:cNvGrpSpPr/>
          <p:nvPr/>
        </p:nvGrpSpPr>
        <p:grpSpPr>
          <a:xfrm>
            <a:off x="345260" y="430086"/>
            <a:ext cx="2665428" cy="2140564"/>
            <a:chOff x="1420472" y="1535259"/>
            <a:chExt cx="4937166" cy="3964962"/>
          </a:xfrm>
        </p:grpSpPr>
        <p:grpSp>
          <p:nvGrpSpPr>
            <p:cNvPr id="277" name="Group 38">
              <a:extLst>
                <a:ext uri="{FF2B5EF4-FFF2-40B4-BE49-F238E27FC236}">
                  <a16:creationId xmlns:a16="http://schemas.microsoft.com/office/drawing/2014/main" id="{82523DAE-E7BF-446C-8BA7-E096DE1EA024}"/>
                </a:ext>
              </a:extLst>
            </p:cNvPr>
            <p:cNvGrpSpPr/>
            <p:nvPr/>
          </p:nvGrpSpPr>
          <p:grpSpPr>
            <a:xfrm>
              <a:off x="4600876" y="3128886"/>
              <a:ext cx="1756762" cy="1352719"/>
              <a:chOff x="7607865" y="2965768"/>
              <a:chExt cx="1007571" cy="775837"/>
            </a:xfrm>
          </p:grpSpPr>
          <p:sp>
            <p:nvSpPr>
              <p:cNvPr id="296" name="Freeform: Shape 39">
                <a:extLst>
                  <a:ext uri="{FF2B5EF4-FFF2-40B4-BE49-F238E27FC236}">
                    <a16:creationId xmlns:a16="http://schemas.microsoft.com/office/drawing/2014/main" id="{E4308E90-CAB8-4D19-9B12-0DBE10069690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7" name="Freeform: Shape 40">
                <a:extLst>
                  <a:ext uri="{FF2B5EF4-FFF2-40B4-BE49-F238E27FC236}">
                    <a16:creationId xmlns:a16="http://schemas.microsoft.com/office/drawing/2014/main" id="{FAE00811-FEA0-4E46-A779-DC4952EF06C9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8" name="Group 41">
              <a:extLst>
                <a:ext uri="{FF2B5EF4-FFF2-40B4-BE49-F238E27FC236}">
                  <a16:creationId xmlns:a16="http://schemas.microsoft.com/office/drawing/2014/main" id="{32B51FF0-07D6-4F1F-88F0-3026381CEE8F}"/>
                </a:ext>
              </a:extLst>
            </p:cNvPr>
            <p:cNvGrpSpPr/>
            <p:nvPr/>
          </p:nvGrpSpPr>
          <p:grpSpPr>
            <a:xfrm>
              <a:off x="4086008" y="2597626"/>
              <a:ext cx="1756762" cy="1352719"/>
              <a:chOff x="7607865" y="2965768"/>
              <a:chExt cx="1007571" cy="775837"/>
            </a:xfrm>
          </p:grpSpPr>
          <p:sp>
            <p:nvSpPr>
              <p:cNvPr id="294" name="Freeform: Shape 42">
                <a:extLst>
                  <a:ext uri="{FF2B5EF4-FFF2-40B4-BE49-F238E27FC236}">
                    <a16:creationId xmlns:a16="http://schemas.microsoft.com/office/drawing/2014/main" id="{D3C88157-3DD2-452A-981B-AD41D83A67CF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5" name="Freeform: Shape 43">
                <a:extLst>
                  <a:ext uri="{FF2B5EF4-FFF2-40B4-BE49-F238E27FC236}">
                    <a16:creationId xmlns:a16="http://schemas.microsoft.com/office/drawing/2014/main" id="{671B56CF-1153-4C77-9C9E-9D08C2343D0D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9" name="Group 44">
              <a:extLst>
                <a:ext uri="{FF2B5EF4-FFF2-40B4-BE49-F238E27FC236}">
                  <a16:creationId xmlns:a16="http://schemas.microsoft.com/office/drawing/2014/main" id="{D351BDC1-E771-4EDD-A670-312837BE59B8}"/>
                </a:ext>
              </a:extLst>
            </p:cNvPr>
            <p:cNvGrpSpPr/>
            <p:nvPr/>
          </p:nvGrpSpPr>
          <p:grpSpPr>
            <a:xfrm>
              <a:off x="3491638" y="2081695"/>
              <a:ext cx="1756762" cy="1352719"/>
              <a:chOff x="7607865" y="2965768"/>
              <a:chExt cx="1007571" cy="775837"/>
            </a:xfrm>
          </p:grpSpPr>
          <p:sp>
            <p:nvSpPr>
              <p:cNvPr id="292" name="Freeform: Shape 45">
                <a:extLst>
                  <a:ext uri="{FF2B5EF4-FFF2-40B4-BE49-F238E27FC236}">
                    <a16:creationId xmlns:a16="http://schemas.microsoft.com/office/drawing/2014/main" id="{A603F269-E502-4DB3-8A1B-F89CF3D2FFAA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3" name="Freeform: Shape 46">
                <a:extLst>
                  <a:ext uri="{FF2B5EF4-FFF2-40B4-BE49-F238E27FC236}">
                    <a16:creationId xmlns:a16="http://schemas.microsoft.com/office/drawing/2014/main" id="{D743CCE0-E172-44A5-8CF8-21D22DC2A45E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0" name="Group 23">
              <a:extLst>
                <a:ext uri="{FF2B5EF4-FFF2-40B4-BE49-F238E27FC236}">
                  <a16:creationId xmlns:a16="http://schemas.microsoft.com/office/drawing/2014/main" id="{D11E6A6F-742F-4288-AB42-5119020D56BF}"/>
                </a:ext>
              </a:extLst>
            </p:cNvPr>
            <p:cNvGrpSpPr/>
            <p:nvPr/>
          </p:nvGrpSpPr>
          <p:grpSpPr>
            <a:xfrm>
              <a:off x="1420472" y="4147502"/>
              <a:ext cx="1756762" cy="1352719"/>
              <a:chOff x="7607865" y="2965768"/>
              <a:chExt cx="1007571" cy="775837"/>
            </a:xfrm>
          </p:grpSpPr>
          <p:sp>
            <p:nvSpPr>
              <p:cNvPr id="290" name="Freeform: Shape 33">
                <a:extLst>
                  <a:ext uri="{FF2B5EF4-FFF2-40B4-BE49-F238E27FC236}">
                    <a16:creationId xmlns:a16="http://schemas.microsoft.com/office/drawing/2014/main" id="{BEE5A5E2-3304-4370-92B9-27006063E21B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1" name="Freeform: Shape 34">
                <a:extLst>
                  <a:ext uri="{FF2B5EF4-FFF2-40B4-BE49-F238E27FC236}">
                    <a16:creationId xmlns:a16="http://schemas.microsoft.com/office/drawing/2014/main" id="{C1CFDFA5-97BB-4128-941F-81D372481414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1" name="Group 24">
              <a:extLst>
                <a:ext uri="{FF2B5EF4-FFF2-40B4-BE49-F238E27FC236}">
                  <a16:creationId xmlns:a16="http://schemas.microsoft.com/office/drawing/2014/main" id="{22E987C5-5E68-4208-9947-3752BBD9AEC1}"/>
                </a:ext>
              </a:extLst>
            </p:cNvPr>
            <p:cNvGrpSpPr/>
            <p:nvPr/>
          </p:nvGrpSpPr>
          <p:grpSpPr>
            <a:xfrm>
              <a:off x="1926070" y="3256034"/>
              <a:ext cx="1756762" cy="1352719"/>
              <a:chOff x="7607865" y="2965768"/>
              <a:chExt cx="1007571" cy="775837"/>
            </a:xfrm>
          </p:grpSpPr>
          <p:sp>
            <p:nvSpPr>
              <p:cNvPr id="288" name="Freeform: Shape 31">
                <a:extLst>
                  <a:ext uri="{FF2B5EF4-FFF2-40B4-BE49-F238E27FC236}">
                    <a16:creationId xmlns:a16="http://schemas.microsoft.com/office/drawing/2014/main" id="{11375497-8E4B-4F17-A403-858CBAF80970}"/>
                  </a:ext>
                </a:extLst>
              </p:cNvPr>
              <p:cNvSpPr/>
              <p:nvPr/>
            </p:nvSpPr>
            <p:spPr>
              <a:xfrm>
                <a:off x="7607865" y="2965768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9" name="Freeform: Shape 32">
                <a:extLst>
                  <a:ext uri="{FF2B5EF4-FFF2-40B4-BE49-F238E27FC236}">
                    <a16:creationId xmlns:a16="http://schemas.microsoft.com/office/drawing/2014/main" id="{067FB8C9-ED0F-4843-81AD-71BD37266DE1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2" name="Group 25">
              <a:extLst>
                <a:ext uri="{FF2B5EF4-FFF2-40B4-BE49-F238E27FC236}">
                  <a16:creationId xmlns:a16="http://schemas.microsoft.com/office/drawing/2014/main" id="{46544AE7-EB6D-4C90-A142-F8A8648CF9F3}"/>
                </a:ext>
              </a:extLst>
            </p:cNvPr>
            <p:cNvGrpSpPr/>
            <p:nvPr/>
          </p:nvGrpSpPr>
          <p:grpSpPr>
            <a:xfrm>
              <a:off x="2509174" y="2377102"/>
              <a:ext cx="1756762" cy="1352721"/>
              <a:chOff x="7607864" y="2965767"/>
              <a:chExt cx="1007571" cy="775838"/>
            </a:xfrm>
          </p:grpSpPr>
          <p:sp>
            <p:nvSpPr>
              <p:cNvPr id="286" name="Freeform: Shape 29">
                <a:extLst>
                  <a:ext uri="{FF2B5EF4-FFF2-40B4-BE49-F238E27FC236}">
                    <a16:creationId xmlns:a16="http://schemas.microsoft.com/office/drawing/2014/main" id="{4FDA4957-0CF6-444A-995B-4B0EEE7E0655}"/>
                  </a:ext>
                </a:extLst>
              </p:cNvPr>
              <p:cNvSpPr/>
              <p:nvPr/>
            </p:nvSpPr>
            <p:spPr>
              <a:xfrm>
                <a:off x="7607864" y="2965767"/>
                <a:ext cx="1007571" cy="775392"/>
              </a:xfrm>
              <a:custGeom>
                <a:avLst/>
                <a:gdLst>
                  <a:gd name="connsiteX0" fmla="*/ 2942011 w 2978923"/>
                  <a:gd name="connsiteY0" fmla="*/ 593862 h 2292475"/>
                  <a:gd name="connsiteX1" fmla="*/ 2629224 w 2978923"/>
                  <a:gd name="connsiteY1" fmla="*/ 467582 h 2292475"/>
                  <a:gd name="connsiteX2" fmla="*/ 2599435 w 2978923"/>
                  <a:gd name="connsiteY2" fmla="*/ 463696 h 2292475"/>
                  <a:gd name="connsiteX3" fmla="*/ 2597492 w 2978923"/>
                  <a:gd name="connsiteY3" fmla="*/ 395051 h 2292475"/>
                  <a:gd name="connsiteX4" fmla="*/ 2602025 w 2978923"/>
                  <a:gd name="connsiteY4" fmla="*/ 386633 h 2292475"/>
                  <a:gd name="connsiteX5" fmla="*/ 2580007 w 2978923"/>
                  <a:gd name="connsiteY5" fmla="*/ 341949 h 2292475"/>
                  <a:gd name="connsiteX6" fmla="*/ 2523667 w 2978923"/>
                  <a:gd name="connsiteY6" fmla="*/ 318636 h 2292475"/>
                  <a:gd name="connsiteX7" fmla="*/ 2216708 w 2978923"/>
                  <a:gd name="connsiteY7" fmla="*/ 287551 h 2292475"/>
                  <a:gd name="connsiteX8" fmla="*/ 2164900 w 2978923"/>
                  <a:gd name="connsiteY8" fmla="*/ 278485 h 2292475"/>
                  <a:gd name="connsiteX9" fmla="*/ 1924644 w 2978923"/>
                  <a:gd name="connsiteY9" fmla="*/ 181346 h 2292475"/>
                  <a:gd name="connsiteX10" fmla="*/ 1898093 w 2978923"/>
                  <a:gd name="connsiteY10" fmla="*/ 175518 h 2292475"/>
                  <a:gd name="connsiteX11" fmla="*/ 1897445 w 2978923"/>
                  <a:gd name="connsiteY11" fmla="*/ 95216 h 2292475"/>
                  <a:gd name="connsiteX12" fmla="*/ 1870246 w 2978923"/>
                  <a:gd name="connsiteY12" fmla="*/ 49237 h 2292475"/>
                  <a:gd name="connsiteX13" fmla="*/ 1786707 w 2978923"/>
                  <a:gd name="connsiteY13" fmla="*/ 21391 h 2292475"/>
                  <a:gd name="connsiteX14" fmla="*/ 1390380 w 2978923"/>
                  <a:gd name="connsiteY14" fmla="*/ 11677 h 2292475"/>
                  <a:gd name="connsiteX15" fmla="*/ 1251796 w 2978923"/>
                  <a:gd name="connsiteY15" fmla="*/ 49237 h 2292475"/>
                  <a:gd name="connsiteX16" fmla="*/ 1227835 w 2978923"/>
                  <a:gd name="connsiteY16" fmla="*/ 99750 h 2292475"/>
                  <a:gd name="connsiteX17" fmla="*/ 1227835 w 2978923"/>
                  <a:gd name="connsiteY17" fmla="*/ 99750 h 2292475"/>
                  <a:gd name="connsiteX18" fmla="*/ 1223302 w 2978923"/>
                  <a:gd name="connsiteY18" fmla="*/ 124358 h 2292475"/>
                  <a:gd name="connsiteX19" fmla="*/ 1222006 w 2978923"/>
                  <a:gd name="connsiteY19" fmla="*/ 207250 h 2292475"/>
                  <a:gd name="connsiteX20" fmla="*/ 1191570 w 2978923"/>
                  <a:gd name="connsiteY20" fmla="*/ 210488 h 2292475"/>
                  <a:gd name="connsiteX21" fmla="*/ 1034852 w 2978923"/>
                  <a:gd name="connsiteY21" fmla="*/ 256467 h 2292475"/>
                  <a:gd name="connsiteX22" fmla="*/ 979807 w 2978923"/>
                  <a:gd name="connsiteY22" fmla="*/ 257762 h 2292475"/>
                  <a:gd name="connsiteX23" fmla="*/ 810785 w 2978923"/>
                  <a:gd name="connsiteY23" fmla="*/ 233801 h 2292475"/>
                  <a:gd name="connsiteX24" fmla="*/ 491523 w 2978923"/>
                  <a:gd name="connsiteY24" fmla="*/ 255172 h 2292475"/>
                  <a:gd name="connsiteX25" fmla="*/ 452019 w 2978923"/>
                  <a:gd name="connsiteY25" fmla="*/ 273304 h 2292475"/>
                  <a:gd name="connsiteX26" fmla="*/ 422230 w 2978923"/>
                  <a:gd name="connsiteY26" fmla="*/ 288847 h 2292475"/>
                  <a:gd name="connsiteX27" fmla="*/ 398917 w 2978923"/>
                  <a:gd name="connsiteY27" fmla="*/ 337416 h 2292475"/>
                  <a:gd name="connsiteX28" fmla="*/ 394384 w 2978923"/>
                  <a:gd name="connsiteY28" fmla="*/ 362024 h 2292475"/>
                  <a:gd name="connsiteX29" fmla="*/ 392441 w 2978923"/>
                  <a:gd name="connsiteY29" fmla="*/ 454630 h 2292475"/>
                  <a:gd name="connsiteX30" fmla="*/ 338691 w 2978923"/>
                  <a:gd name="connsiteY30" fmla="*/ 469525 h 2292475"/>
                  <a:gd name="connsiteX31" fmla="*/ 5828 w 2978923"/>
                  <a:gd name="connsiteY31" fmla="*/ 562131 h 2292475"/>
                  <a:gd name="connsiteX32" fmla="*/ 1295 w 2978923"/>
                  <a:gd name="connsiteY32" fmla="*/ 572492 h 2292475"/>
                  <a:gd name="connsiteX33" fmla="*/ 648 w 2978923"/>
                  <a:gd name="connsiteY33" fmla="*/ 577672 h 2292475"/>
                  <a:gd name="connsiteX34" fmla="*/ 0 w 2978923"/>
                  <a:gd name="connsiteY34" fmla="*/ 1732329 h 2292475"/>
                  <a:gd name="connsiteX35" fmla="*/ 19428 w 2978923"/>
                  <a:gd name="connsiteY35" fmla="*/ 1758233 h 2292475"/>
                  <a:gd name="connsiteX36" fmla="*/ 1329507 w 2978923"/>
                  <a:gd name="connsiteY36" fmla="*/ 2287316 h 2292475"/>
                  <a:gd name="connsiteX37" fmla="*/ 1329507 w 2978923"/>
                  <a:gd name="connsiteY37" fmla="*/ 2287316 h 2292475"/>
                  <a:gd name="connsiteX38" fmla="*/ 1330154 w 2978923"/>
                  <a:gd name="connsiteY38" fmla="*/ 2297677 h 2292475"/>
                  <a:gd name="connsiteX39" fmla="*/ 1341164 w 2978923"/>
                  <a:gd name="connsiteY39" fmla="*/ 2297677 h 2292475"/>
                  <a:gd name="connsiteX40" fmla="*/ 1390380 w 2978923"/>
                  <a:gd name="connsiteY40" fmla="*/ 2286668 h 2292475"/>
                  <a:gd name="connsiteX41" fmla="*/ 2421995 w 2978923"/>
                  <a:gd name="connsiteY41" fmla="*/ 1955101 h 2292475"/>
                  <a:gd name="connsiteX42" fmla="*/ 2942011 w 2978923"/>
                  <a:gd name="connsiteY42" fmla="*/ 1788022 h 2292475"/>
                  <a:gd name="connsiteX43" fmla="*/ 2982810 w 2978923"/>
                  <a:gd name="connsiteY43" fmla="*/ 1732977 h 2292475"/>
                  <a:gd name="connsiteX44" fmla="*/ 2982810 w 2978923"/>
                  <a:gd name="connsiteY44" fmla="*/ 651498 h 2292475"/>
                  <a:gd name="connsiteX45" fmla="*/ 2942011 w 2978923"/>
                  <a:gd name="connsiteY45" fmla="*/ 593862 h 229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78923" h="2292475">
                    <a:moveTo>
                      <a:pt x="2942011" y="593862"/>
                    </a:moveTo>
                    <a:cubicBezTo>
                      <a:pt x="2838396" y="550474"/>
                      <a:pt x="2733487" y="510323"/>
                      <a:pt x="2629224" y="467582"/>
                    </a:cubicBezTo>
                    <a:cubicBezTo>
                      <a:pt x="2619510" y="463696"/>
                      <a:pt x="2609796" y="458516"/>
                      <a:pt x="2599435" y="463696"/>
                    </a:cubicBezTo>
                    <a:cubicBezTo>
                      <a:pt x="2598787" y="441031"/>
                      <a:pt x="2598140" y="417717"/>
                      <a:pt x="2597492" y="395051"/>
                    </a:cubicBezTo>
                    <a:cubicBezTo>
                      <a:pt x="2599435" y="392461"/>
                      <a:pt x="2600730" y="389871"/>
                      <a:pt x="2602025" y="386633"/>
                    </a:cubicBezTo>
                    <a:cubicBezTo>
                      <a:pt x="2606558" y="365910"/>
                      <a:pt x="2595549" y="352311"/>
                      <a:pt x="2580007" y="341949"/>
                    </a:cubicBezTo>
                    <a:cubicBezTo>
                      <a:pt x="2562522" y="330940"/>
                      <a:pt x="2543094" y="323816"/>
                      <a:pt x="2523667" y="318636"/>
                    </a:cubicBezTo>
                    <a:cubicBezTo>
                      <a:pt x="2423290" y="291437"/>
                      <a:pt x="2320323" y="285609"/>
                      <a:pt x="2216708" y="287551"/>
                    </a:cubicBezTo>
                    <a:cubicBezTo>
                      <a:pt x="2198575" y="288199"/>
                      <a:pt x="2181738" y="284961"/>
                      <a:pt x="2164900" y="278485"/>
                    </a:cubicBezTo>
                    <a:cubicBezTo>
                      <a:pt x="2084599" y="246753"/>
                      <a:pt x="2004945" y="212431"/>
                      <a:pt x="1924644" y="181346"/>
                    </a:cubicBezTo>
                    <a:cubicBezTo>
                      <a:pt x="1916225" y="178108"/>
                      <a:pt x="1907807" y="170985"/>
                      <a:pt x="1898093" y="175518"/>
                    </a:cubicBezTo>
                    <a:cubicBezTo>
                      <a:pt x="1898093" y="148966"/>
                      <a:pt x="1897445" y="121768"/>
                      <a:pt x="1897445" y="95216"/>
                    </a:cubicBezTo>
                    <a:cubicBezTo>
                      <a:pt x="1903273" y="71255"/>
                      <a:pt x="1888379" y="58304"/>
                      <a:pt x="1870246" y="49237"/>
                    </a:cubicBezTo>
                    <a:cubicBezTo>
                      <a:pt x="1843695" y="35638"/>
                      <a:pt x="1815849" y="27219"/>
                      <a:pt x="1786707" y="21391"/>
                    </a:cubicBezTo>
                    <a:cubicBezTo>
                      <a:pt x="1655246" y="-4513"/>
                      <a:pt x="1523137" y="-5808"/>
                      <a:pt x="1390380" y="11677"/>
                    </a:cubicBezTo>
                    <a:cubicBezTo>
                      <a:pt x="1342458" y="18153"/>
                      <a:pt x="1295184" y="27219"/>
                      <a:pt x="1251796" y="49237"/>
                    </a:cubicBezTo>
                    <a:cubicBezTo>
                      <a:pt x="1231073" y="59599"/>
                      <a:pt x="1216178" y="73846"/>
                      <a:pt x="1227835" y="99750"/>
                    </a:cubicBezTo>
                    <a:cubicBezTo>
                      <a:pt x="1227835" y="99750"/>
                      <a:pt x="1227835" y="99750"/>
                      <a:pt x="1227835" y="99750"/>
                    </a:cubicBezTo>
                    <a:cubicBezTo>
                      <a:pt x="1218769" y="106226"/>
                      <a:pt x="1223302" y="115939"/>
                      <a:pt x="1223302" y="124358"/>
                    </a:cubicBezTo>
                    <a:cubicBezTo>
                      <a:pt x="1222654" y="152204"/>
                      <a:pt x="1222654" y="179403"/>
                      <a:pt x="1222006" y="207250"/>
                    </a:cubicBezTo>
                    <a:cubicBezTo>
                      <a:pt x="1211645" y="202717"/>
                      <a:pt x="1201283" y="207250"/>
                      <a:pt x="1191570" y="210488"/>
                    </a:cubicBezTo>
                    <a:cubicBezTo>
                      <a:pt x="1139115" y="225383"/>
                      <a:pt x="1086660" y="240277"/>
                      <a:pt x="1034852" y="256467"/>
                    </a:cubicBezTo>
                    <a:cubicBezTo>
                      <a:pt x="1016720" y="262295"/>
                      <a:pt x="998587" y="262943"/>
                      <a:pt x="979807" y="257762"/>
                    </a:cubicBezTo>
                    <a:cubicBezTo>
                      <a:pt x="924114" y="243515"/>
                      <a:pt x="867773" y="235096"/>
                      <a:pt x="810785" y="233801"/>
                    </a:cubicBezTo>
                    <a:cubicBezTo>
                      <a:pt x="703933" y="231211"/>
                      <a:pt x="597080" y="230563"/>
                      <a:pt x="491523" y="255172"/>
                    </a:cubicBezTo>
                    <a:cubicBezTo>
                      <a:pt x="477275" y="258410"/>
                      <a:pt x="461733" y="259705"/>
                      <a:pt x="452019" y="273304"/>
                    </a:cubicBezTo>
                    <a:cubicBezTo>
                      <a:pt x="442305" y="278485"/>
                      <a:pt x="431944" y="284313"/>
                      <a:pt x="422230" y="288847"/>
                    </a:cubicBezTo>
                    <a:cubicBezTo>
                      <a:pt x="400860" y="298560"/>
                      <a:pt x="391146" y="314102"/>
                      <a:pt x="398917" y="337416"/>
                    </a:cubicBezTo>
                    <a:cubicBezTo>
                      <a:pt x="391146" y="344539"/>
                      <a:pt x="395031" y="354253"/>
                      <a:pt x="394384" y="362024"/>
                    </a:cubicBezTo>
                    <a:cubicBezTo>
                      <a:pt x="393089" y="393109"/>
                      <a:pt x="393089" y="423546"/>
                      <a:pt x="392441" y="454630"/>
                    </a:cubicBezTo>
                    <a:cubicBezTo>
                      <a:pt x="374308" y="459811"/>
                      <a:pt x="356824" y="464344"/>
                      <a:pt x="338691" y="469525"/>
                    </a:cubicBezTo>
                    <a:cubicBezTo>
                      <a:pt x="227305" y="498666"/>
                      <a:pt x="119157" y="540760"/>
                      <a:pt x="5828" y="562131"/>
                    </a:cubicBezTo>
                    <a:cubicBezTo>
                      <a:pt x="0" y="563425"/>
                      <a:pt x="0" y="567959"/>
                      <a:pt x="1295" y="572492"/>
                    </a:cubicBezTo>
                    <a:cubicBezTo>
                      <a:pt x="1295" y="574435"/>
                      <a:pt x="648" y="575730"/>
                      <a:pt x="648" y="577672"/>
                    </a:cubicBezTo>
                    <a:cubicBezTo>
                      <a:pt x="648" y="962342"/>
                      <a:pt x="648" y="1347012"/>
                      <a:pt x="0" y="1732329"/>
                    </a:cubicBezTo>
                    <a:cubicBezTo>
                      <a:pt x="0" y="1747871"/>
                      <a:pt x="6476" y="1753052"/>
                      <a:pt x="19428" y="1758233"/>
                    </a:cubicBezTo>
                    <a:cubicBezTo>
                      <a:pt x="455905" y="1934378"/>
                      <a:pt x="893030" y="2111171"/>
                      <a:pt x="1329507" y="2287316"/>
                    </a:cubicBezTo>
                    <a:lnTo>
                      <a:pt x="1329507" y="2287316"/>
                    </a:lnTo>
                    <a:cubicBezTo>
                      <a:pt x="1329507" y="2290554"/>
                      <a:pt x="1329507" y="2294439"/>
                      <a:pt x="1330154" y="2297677"/>
                    </a:cubicBezTo>
                    <a:cubicBezTo>
                      <a:pt x="1334040" y="2297677"/>
                      <a:pt x="1337278" y="2297677"/>
                      <a:pt x="1341164" y="2297677"/>
                    </a:cubicBezTo>
                    <a:cubicBezTo>
                      <a:pt x="1357353" y="2291849"/>
                      <a:pt x="1374191" y="2291849"/>
                      <a:pt x="1390380" y="2286668"/>
                    </a:cubicBezTo>
                    <a:cubicBezTo>
                      <a:pt x="1734252" y="2175930"/>
                      <a:pt x="2078123" y="2065839"/>
                      <a:pt x="2421995" y="1955101"/>
                    </a:cubicBezTo>
                    <a:cubicBezTo>
                      <a:pt x="2595549" y="1899408"/>
                      <a:pt x="2768456" y="1844363"/>
                      <a:pt x="2942011" y="1788022"/>
                    </a:cubicBezTo>
                    <a:cubicBezTo>
                      <a:pt x="2977629" y="1776366"/>
                      <a:pt x="2982810" y="1771185"/>
                      <a:pt x="2982810" y="1732977"/>
                    </a:cubicBezTo>
                    <a:cubicBezTo>
                      <a:pt x="2982810" y="1372268"/>
                      <a:pt x="2982810" y="1012207"/>
                      <a:pt x="2982810" y="651498"/>
                    </a:cubicBezTo>
                    <a:cubicBezTo>
                      <a:pt x="2980867" y="612643"/>
                      <a:pt x="2977629" y="608757"/>
                      <a:pt x="2942011" y="59386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7" name="Freeform: Shape 30">
                <a:extLst>
                  <a:ext uri="{FF2B5EF4-FFF2-40B4-BE49-F238E27FC236}">
                    <a16:creationId xmlns:a16="http://schemas.microsoft.com/office/drawing/2014/main" id="{A4B73290-5816-490D-91BC-C97D5F3C1C80}"/>
                  </a:ext>
                </a:extLst>
              </p:cNvPr>
              <p:cNvSpPr/>
              <p:nvPr/>
            </p:nvSpPr>
            <p:spPr>
              <a:xfrm>
                <a:off x="7610056" y="2999678"/>
                <a:ext cx="879435" cy="741927"/>
              </a:xfrm>
              <a:custGeom>
                <a:avLst/>
                <a:gdLst>
                  <a:gd name="connsiteX0" fmla="*/ 844440 w 1252929"/>
                  <a:gd name="connsiteY0" fmla="*/ 260328 h 1057022"/>
                  <a:gd name="connsiteX1" fmla="*/ 846312 w 1252929"/>
                  <a:gd name="connsiteY1" fmla="*/ 269690 h 1057022"/>
                  <a:gd name="connsiteX2" fmla="*/ 846624 w 1252929"/>
                  <a:gd name="connsiteY2" fmla="*/ 358628 h 1057022"/>
                  <a:gd name="connsiteX3" fmla="*/ 833517 w 1252929"/>
                  <a:gd name="connsiteY3" fmla="*/ 382969 h 1057022"/>
                  <a:gd name="connsiteX4" fmla="*/ 748012 w 1252929"/>
                  <a:gd name="connsiteY4" fmla="*/ 412927 h 1057022"/>
                  <a:gd name="connsiteX5" fmla="*/ 577002 w 1252929"/>
                  <a:gd name="connsiteY5" fmla="*/ 406061 h 1057022"/>
                  <a:gd name="connsiteX6" fmla="*/ 567016 w 1252929"/>
                  <a:gd name="connsiteY6" fmla="*/ 403565 h 1057022"/>
                  <a:gd name="connsiteX7" fmla="*/ 520519 w 1252929"/>
                  <a:gd name="connsiteY7" fmla="*/ 340216 h 1057022"/>
                  <a:gd name="connsiteX8" fmla="*/ 520519 w 1252929"/>
                  <a:gd name="connsiteY8" fmla="*/ 266881 h 1057022"/>
                  <a:gd name="connsiteX9" fmla="*/ 522392 w 1252929"/>
                  <a:gd name="connsiteY9" fmla="*/ 262825 h 1057022"/>
                  <a:gd name="connsiteX10" fmla="*/ 611954 w 1252929"/>
                  <a:gd name="connsiteY10" fmla="*/ 289662 h 1057022"/>
                  <a:gd name="connsiteX11" fmla="*/ 754254 w 1252929"/>
                  <a:gd name="connsiteY11" fmla="*/ 289662 h 1057022"/>
                  <a:gd name="connsiteX12" fmla="*/ 816978 w 1252929"/>
                  <a:gd name="connsiteY12" fmla="*/ 276556 h 1057022"/>
                  <a:gd name="connsiteX13" fmla="*/ 844440 w 1252929"/>
                  <a:gd name="connsiteY13" fmla="*/ 260328 h 1057022"/>
                  <a:gd name="connsiteX14" fmla="*/ 312 w 1252929"/>
                  <a:gd name="connsiteY14" fmla="*/ 230370 h 1057022"/>
                  <a:gd name="connsiteX15" fmla="*/ 93619 w 1252929"/>
                  <a:gd name="connsiteY15" fmla="*/ 267505 h 1057022"/>
                  <a:gd name="connsiteX16" fmla="*/ 629742 w 1252929"/>
                  <a:gd name="connsiteY16" fmla="*/ 486885 h 1057022"/>
                  <a:gd name="connsiteX17" fmla="*/ 641288 w 1252929"/>
                  <a:gd name="connsiteY17" fmla="*/ 501240 h 1057022"/>
                  <a:gd name="connsiteX18" fmla="*/ 640664 w 1252929"/>
                  <a:gd name="connsiteY18" fmla="*/ 1057022 h 1057022"/>
                  <a:gd name="connsiteX19" fmla="*/ 9362 w 1252929"/>
                  <a:gd name="connsiteY19" fmla="*/ 802067 h 1057022"/>
                  <a:gd name="connsiteX20" fmla="*/ 0 w 1252929"/>
                  <a:gd name="connsiteY20" fmla="*/ 789585 h 1057022"/>
                  <a:gd name="connsiteX21" fmla="*/ 312 w 1252929"/>
                  <a:gd name="connsiteY21" fmla="*/ 233179 h 1057022"/>
                  <a:gd name="connsiteX22" fmla="*/ 312 w 1252929"/>
                  <a:gd name="connsiteY22" fmla="*/ 230370 h 1057022"/>
                  <a:gd name="connsiteX23" fmla="*/ 1251992 w 1252929"/>
                  <a:gd name="connsiteY23" fmla="*/ 140808 h 1057022"/>
                  <a:gd name="connsiteX24" fmla="*/ 1252929 w 1252929"/>
                  <a:gd name="connsiteY24" fmla="*/ 178255 h 1057022"/>
                  <a:gd name="connsiteX25" fmla="*/ 1252616 w 1252929"/>
                  <a:gd name="connsiteY25" fmla="*/ 245349 h 1057022"/>
                  <a:gd name="connsiteX26" fmla="*/ 1244815 w 1252929"/>
                  <a:gd name="connsiteY26" fmla="*/ 261577 h 1057022"/>
                  <a:gd name="connsiteX27" fmla="*/ 1155253 w 1252929"/>
                  <a:gd name="connsiteY27" fmla="*/ 294656 h 1057022"/>
                  <a:gd name="connsiteX28" fmla="*/ 1001719 w 1252929"/>
                  <a:gd name="connsiteY28" fmla="*/ 292159 h 1057022"/>
                  <a:gd name="connsiteX29" fmla="*/ 938994 w 1252929"/>
                  <a:gd name="connsiteY29" fmla="*/ 269690 h 1057022"/>
                  <a:gd name="connsiteX30" fmla="*/ 927136 w 1252929"/>
                  <a:gd name="connsiteY30" fmla="*/ 249095 h 1057022"/>
                  <a:gd name="connsiteX31" fmla="*/ 927448 w 1252929"/>
                  <a:gd name="connsiteY31" fmla="*/ 156099 h 1057022"/>
                  <a:gd name="connsiteX32" fmla="*/ 937746 w 1252929"/>
                  <a:gd name="connsiteY32" fmla="*/ 149233 h 1057022"/>
                  <a:gd name="connsiteX33" fmla="*/ 1013889 w 1252929"/>
                  <a:gd name="connsiteY33" fmla="*/ 170454 h 1057022"/>
                  <a:gd name="connsiteX34" fmla="*/ 1143707 w 1252929"/>
                  <a:gd name="connsiteY34" fmla="*/ 172950 h 1057022"/>
                  <a:gd name="connsiteX35" fmla="*/ 1231396 w 1252929"/>
                  <a:gd name="connsiteY35" fmla="*/ 154851 h 1057022"/>
                  <a:gd name="connsiteX36" fmla="*/ 1251992 w 1252929"/>
                  <a:gd name="connsiteY36" fmla="*/ 140808 h 1057022"/>
                  <a:gd name="connsiteX37" fmla="*/ 516150 w 1252929"/>
                  <a:gd name="connsiteY37" fmla="*/ 112098 h 1057022"/>
                  <a:gd name="connsiteX38" fmla="*/ 516150 w 1252929"/>
                  <a:gd name="connsiteY38" fmla="*/ 221008 h 1057022"/>
                  <a:gd name="connsiteX39" fmla="*/ 510221 w 1252929"/>
                  <a:gd name="connsiteY39" fmla="*/ 231619 h 1057022"/>
                  <a:gd name="connsiteX40" fmla="*/ 426900 w 1252929"/>
                  <a:gd name="connsiteY40" fmla="*/ 265633 h 1057022"/>
                  <a:gd name="connsiteX41" fmla="*/ 242160 w 1252929"/>
                  <a:gd name="connsiteY41" fmla="*/ 259080 h 1057022"/>
                  <a:gd name="connsiteX42" fmla="*/ 235919 w 1252929"/>
                  <a:gd name="connsiteY42" fmla="*/ 257520 h 1057022"/>
                  <a:gd name="connsiteX43" fmla="*/ 189109 w 1252929"/>
                  <a:gd name="connsiteY43" fmla="*/ 192610 h 1057022"/>
                  <a:gd name="connsiteX44" fmla="*/ 188797 w 1252929"/>
                  <a:gd name="connsiteY44" fmla="*/ 173262 h 1057022"/>
                  <a:gd name="connsiteX45" fmla="*/ 189733 w 1252929"/>
                  <a:gd name="connsiteY45" fmla="*/ 128637 h 1057022"/>
                  <a:gd name="connsiteX46" fmla="*/ 191918 w 1252929"/>
                  <a:gd name="connsiteY46" fmla="*/ 117091 h 1057022"/>
                  <a:gd name="connsiteX47" fmla="*/ 267749 w 1252929"/>
                  <a:gd name="connsiteY47" fmla="*/ 142680 h 1057022"/>
                  <a:gd name="connsiteX48" fmla="*/ 378219 w 1252929"/>
                  <a:gd name="connsiteY48" fmla="*/ 147985 h 1057022"/>
                  <a:gd name="connsiteX49" fmla="*/ 482136 w 1252929"/>
                  <a:gd name="connsiteY49" fmla="*/ 132694 h 1057022"/>
                  <a:gd name="connsiteX50" fmla="*/ 516150 w 1252929"/>
                  <a:gd name="connsiteY50" fmla="*/ 112098 h 1057022"/>
                  <a:gd name="connsiteX51" fmla="*/ 914342 w 1252929"/>
                  <a:gd name="connsiteY51" fmla="*/ 380 h 1057022"/>
                  <a:gd name="connsiteX52" fmla="*/ 914654 w 1252929"/>
                  <a:gd name="connsiteY52" fmla="*/ 39700 h 1057022"/>
                  <a:gd name="connsiteX53" fmla="*/ 914654 w 1252929"/>
                  <a:gd name="connsiteY53" fmla="*/ 100240 h 1057022"/>
                  <a:gd name="connsiteX54" fmla="*/ 901859 w 1252929"/>
                  <a:gd name="connsiteY54" fmla="*/ 123332 h 1057022"/>
                  <a:gd name="connsiteX55" fmla="*/ 817290 w 1252929"/>
                  <a:gd name="connsiteY55" fmla="*/ 152354 h 1057022"/>
                  <a:gd name="connsiteX56" fmla="*/ 643784 w 1252929"/>
                  <a:gd name="connsiteY56" fmla="*/ 145177 h 1057022"/>
                  <a:gd name="connsiteX57" fmla="*/ 596039 w 1252929"/>
                  <a:gd name="connsiteY57" fmla="*/ 123957 h 1057022"/>
                  <a:gd name="connsiteX58" fmla="*/ 588861 w 1252929"/>
                  <a:gd name="connsiteY58" fmla="*/ 108978 h 1057022"/>
                  <a:gd name="connsiteX59" fmla="*/ 588861 w 1252929"/>
                  <a:gd name="connsiteY59" fmla="*/ 54991 h 1057022"/>
                  <a:gd name="connsiteX60" fmla="*/ 589485 w 1252929"/>
                  <a:gd name="connsiteY60" fmla="*/ 14423 h 1057022"/>
                  <a:gd name="connsiteX61" fmla="*/ 591670 w 1252929"/>
                  <a:gd name="connsiteY61" fmla="*/ 2564 h 1057022"/>
                  <a:gd name="connsiteX62" fmla="*/ 601344 w 1252929"/>
                  <a:gd name="connsiteY62" fmla="*/ 3813 h 1057022"/>
                  <a:gd name="connsiteX63" fmla="*/ 715246 w 1252929"/>
                  <a:gd name="connsiteY63" fmla="*/ 27841 h 1057022"/>
                  <a:gd name="connsiteX64" fmla="*/ 837262 w 1252929"/>
                  <a:gd name="connsiteY64" fmla="*/ 23473 h 1057022"/>
                  <a:gd name="connsiteX65" fmla="*/ 906852 w 1252929"/>
                  <a:gd name="connsiteY65" fmla="*/ 1628 h 1057022"/>
                  <a:gd name="connsiteX66" fmla="*/ 914342 w 1252929"/>
                  <a:gd name="connsiteY66" fmla="*/ 380 h 1057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252929" h="1057022">
                    <a:moveTo>
                      <a:pt x="844440" y="260328"/>
                    </a:moveTo>
                    <a:cubicBezTo>
                      <a:pt x="848497" y="263137"/>
                      <a:pt x="846312" y="266881"/>
                      <a:pt x="846312" y="269690"/>
                    </a:cubicBezTo>
                    <a:cubicBezTo>
                      <a:pt x="846624" y="299336"/>
                      <a:pt x="845688" y="328982"/>
                      <a:pt x="846624" y="358628"/>
                    </a:cubicBezTo>
                    <a:cubicBezTo>
                      <a:pt x="846936" y="370174"/>
                      <a:pt x="842255" y="377040"/>
                      <a:pt x="833517" y="382969"/>
                    </a:cubicBezTo>
                    <a:cubicBezTo>
                      <a:pt x="807928" y="400756"/>
                      <a:pt x="778282" y="408246"/>
                      <a:pt x="748012" y="412927"/>
                    </a:cubicBezTo>
                    <a:cubicBezTo>
                      <a:pt x="690593" y="421977"/>
                      <a:pt x="633485" y="421040"/>
                      <a:pt x="577002" y="406061"/>
                    </a:cubicBezTo>
                    <a:cubicBezTo>
                      <a:pt x="573570" y="405125"/>
                      <a:pt x="570449" y="404501"/>
                      <a:pt x="567016" y="403565"/>
                    </a:cubicBezTo>
                    <a:cubicBezTo>
                      <a:pt x="521768" y="388898"/>
                      <a:pt x="520519" y="387338"/>
                      <a:pt x="520519" y="340216"/>
                    </a:cubicBezTo>
                    <a:cubicBezTo>
                      <a:pt x="520519" y="315875"/>
                      <a:pt x="520519" y="291223"/>
                      <a:pt x="520519" y="266881"/>
                    </a:cubicBezTo>
                    <a:cubicBezTo>
                      <a:pt x="521455" y="265946"/>
                      <a:pt x="521768" y="265321"/>
                      <a:pt x="522392" y="262825"/>
                    </a:cubicBezTo>
                    <a:cubicBezTo>
                      <a:pt x="550165" y="281237"/>
                      <a:pt x="581059" y="285918"/>
                      <a:pt x="611954" y="289662"/>
                    </a:cubicBezTo>
                    <a:cubicBezTo>
                      <a:pt x="659387" y="295279"/>
                      <a:pt x="706820" y="294655"/>
                      <a:pt x="754254" y="289662"/>
                    </a:cubicBezTo>
                    <a:cubicBezTo>
                      <a:pt x="775474" y="287478"/>
                      <a:pt x="796694" y="283421"/>
                      <a:pt x="816978" y="276556"/>
                    </a:cubicBezTo>
                    <a:cubicBezTo>
                      <a:pt x="827276" y="273123"/>
                      <a:pt x="836950" y="268754"/>
                      <a:pt x="844440" y="260328"/>
                    </a:cubicBezTo>
                    <a:close/>
                    <a:moveTo>
                      <a:pt x="312" y="230370"/>
                    </a:moveTo>
                    <a:cubicBezTo>
                      <a:pt x="32142" y="240668"/>
                      <a:pt x="62725" y="254711"/>
                      <a:pt x="93619" y="267505"/>
                    </a:cubicBezTo>
                    <a:cubicBezTo>
                      <a:pt x="272430" y="340528"/>
                      <a:pt x="450930" y="413862"/>
                      <a:pt x="629742" y="486885"/>
                    </a:cubicBezTo>
                    <a:cubicBezTo>
                      <a:pt x="636295" y="489694"/>
                      <a:pt x="641288" y="491878"/>
                      <a:pt x="641288" y="501240"/>
                    </a:cubicBezTo>
                    <a:cubicBezTo>
                      <a:pt x="640976" y="686604"/>
                      <a:pt x="640976" y="871657"/>
                      <a:pt x="640664" y="1057022"/>
                    </a:cubicBezTo>
                    <a:cubicBezTo>
                      <a:pt x="430334" y="971829"/>
                      <a:pt x="220004" y="886948"/>
                      <a:pt x="9362" y="802067"/>
                    </a:cubicBezTo>
                    <a:cubicBezTo>
                      <a:pt x="3121" y="799571"/>
                      <a:pt x="0" y="797074"/>
                      <a:pt x="0" y="789585"/>
                    </a:cubicBezTo>
                    <a:cubicBezTo>
                      <a:pt x="312" y="604220"/>
                      <a:pt x="312" y="418855"/>
                      <a:pt x="312" y="233179"/>
                    </a:cubicBezTo>
                    <a:cubicBezTo>
                      <a:pt x="0" y="231931"/>
                      <a:pt x="312" y="230994"/>
                      <a:pt x="312" y="230370"/>
                    </a:cubicBezTo>
                    <a:close/>
                    <a:moveTo>
                      <a:pt x="1251992" y="140808"/>
                    </a:moveTo>
                    <a:cubicBezTo>
                      <a:pt x="1252304" y="153290"/>
                      <a:pt x="1252616" y="165773"/>
                      <a:pt x="1252929" y="178255"/>
                    </a:cubicBezTo>
                    <a:cubicBezTo>
                      <a:pt x="1252616" y="200724"/>
                      <a:pt x="1252304" y="222881"/>
                      <a:pt x="1252616" y="245349"/>
                    </a:cubicBezTo>
                    <a:cubicBezTo>
                      <a:pt x="1252616" y="252527"/>
                      <a:pt x="1250432" y="257208"/>
                      <a:pt x="1244815" y="261577"/>
                    </a:cubicBezTo>
                    <a:cubicBezTo>
                      <a:pt x="1218290" y="281861"/>
                      <a:pt x="1187083" y="289351"/>
                      <a:pt x="1155253" y="294656"/>
                    </a:cubicBezTo>
                    <a:cubicBezTo>
                      <a:pt x="1104075" y="303081"/>
                      <a:pt x="1052584" y="302457"/>
                      <a:pt x="1001719" y="292159"/>
                    </a:cubicBezTo>
                    <a:cubicBezTo>
                      <a:pt x="979874" y="287790"/>
                      <a:pt x="958654" y="280925"/>
                      <a:pt x="938994" y="269690"/>
                    </a:cubicBezTo>
                    <a:cubicBezTo>
                      <a:pt x="930881" y="265010"/>
                      <a:pt x="926824" y="259392"/>
                      <a:pt x="927136" y="249095"/>
                    </a:cubicBezTo>
                    <a:cubicBezTo>
                      <a:pt x="927760" y="218200"/>
                      <a:pt x="927448" y="187305"/>
                      <a:pt x="927448" y="156099"/>
                    </a:cubicBezTo>
                    <a:cubicBezTo>
                      <a:pt x="927448" y="148297"/>
                      <a:pt x="926200" y="142368"/>
                      <a:pt x="937746" y="149233"/>
                    </a:cubicBezTo>
                    <a:cubicBezTo>
                      <a:pt x="960839" y="163277"/>
                      <a:pt x="987676" y="167021"/>
                      <a:pt x="1013889" y="170454"/>
                    </a:cubicBezTo>
                    <a:cubicBezTo>
                      <a:pt x="1056954" y="176071"/>
                      <a:pt x="1100330" y="177007"/>
                      <a:pt x="1143707" y="172950"/>
                    </a:cubicBezTo>
                    <a:cubicBezTo>
                      <a:pt x="1173665" y="170141"/>
                      <a:pt x="1203311" y="166085"/>
                      <a:pt x="1231396" y="154851"/>
                    </a:cubicBezTo>
                    <a:cubicBezTo>
                      <a:pt x="1239198" y="152354"/>
                      <a:pt x="1246687" y="147985"/>
                      <a:pt x="1251992" y="140808"/>
                    </a:cubicBezTo>
                    <a:close/>
                    <a:moveTo>
                      <a:pt x="516150" y="112098"/>
                    </a:moveTo>
                    <a:cubicBezTo>
                      <a:pt x="516150" y="150169"/>
                      <a:pt x="516150" y="185745"/>
                      <a:pt x="516150" y="221008"/>
                    </a:cubicBezTo>
                    <a:cubicBezTo>
                      <a:pt x="516150" y="226001"/>
                      <a:pt x="513654" y="228498"/>
                      <a:pt x="510221" y="231619"/>
                    </a:cubicBezTo>
                    <a:cubicBezTo>
                      <a:pt x="486504" y="252839"/>
                      <a:pt x="456859" y="260953"/>
                      <a:pt x="426900" y="265633"/>
                    </a:cubicBezTo>
                    <a:cubicBezTo>
                      <a:pt x="365112" y="275932"/>
                      <a:pt x="303324" y="276556"/>
                      <a:pt x="242160" y="259080"/>
                    </a:cubicBezTo>
                    <a:cubicBezTo>
                      <a:pt x="239975" y="258456"/>
                      <a:pt x="238103" y="258144"/>
                      <a:pt x="235919" y="257520"/>
                    </a:cubicBezTo>
                    <a:cubicBezTo>
                      <a:pt x="190046" y="241917"/>
                      <a:pt x="189109" y="240669"/>
                      <a:pt x="189109" y="192610"/>
                    </a:cubicBezTo>
                    <a:cubicBezTo>
                      <a:pt x="189109" y="186057"/>
                      <a:pt x="188797" y="179816"/>
                      <a:pt x="188797" y="173262"/>
                    </a:cubicBezTo>
                    <a:cubicBezTo>
                      <a:pt x="189109" y="158283"/>
                      <a:pt x="189109" y="143616"/>
                      <a:pt x="189733" y="128637"/>
                    </a:cubicBezTo>
                    <a:cubicBezTo>
                      <a:pt x="190046" y="124892"/>
                      <a:pt x="188173" y="120523"/>
                      <a:pt x="191918" y="117091"/>
                    </a:cubicBezTo>
                    <a:cubicBezTo>
                      <a:pt x="214386" y="133630"/>
                      <a:pt x="241223" y="138623"/>
                      <a:pt x="267749" y="142680"/>
                    </a:cubicBezTo>
                    <a:cubicBezTo>
                      <a:pt x="304260" y="148297"/>
                      <a:pt x="341396" y="149545"/>
                      <a:pt x="378219" y="147985"/>
                    </a:cubicBezTo>
                    <a:cubicBezTo>
                      <a:pt x="413170" y="146425"/>
                      <a:pt x="448433" y="143616"/>
                      <a:pt x="482136" y="132694"/>
                    </a:cubicBezTo>
                    <a:cubicBezTo>
                      <a:pt x="494306" y="128637"/>
                      <a:pt x="506476" y="124892"/>
                      <a:pt x="516150" y="112098"/>
                    </a:cubicBezTo>
                    <a:close/>
                    <a:moveTo>
                      <a:pt x="914342" y="380"/>
                    </a:moveTo>
                    <a:cubicBezTo>
                      <a:pt x="914342" y="13487"/>
                      <a:pt x="914654" y="26593"/>
                      <a:pt x="914654" y="39700"/>
                    </a:cubicBezTo>
                    <a:cubicBezTo>
                      <a:pt x="914654" y="59984"/>
                      <a:pt x="913717" y="79956"/>
                      <a:pt x="914654" y="100240"/>
                    </a:cubicBezTo>
                    <a:cubicBezTo>
                      <a:pt x="915277" y="111474"/>
                      <a:pt x="910285" y="117715"/>
                      <a:pt x="901859" y="123332"/>
                    </a:cubicBezTo>
                    <a:cubicBezTo>
                      <a:pt x="876270" y="140184"/>
                      <a:pt x="847248" y="147674"/>
                      <a:pt x="817290" y="152354"/>
                    </a:cubicBezTo>
                    <a:cubicBezTo>
                      <a:pt x="759247" y="161716"/>
                      <a:pt x="701203" y="160468"/>
                      <a:pt x="643784" y="145177"/>
                    </a:cubicBezTo>
                    <a:cubicBezTo>
                      <a:pt x="626933" y="140496"/>
                      <a:pt x="610393" y="134567"/>
                      <a:pt x="596039" y="123957"/>
                    </a:cubicBezTo>
                    <a:cubicBezTo>
                      <a:pt x="590421" y="119900"/>
                      <a:pt x="588549" y="115531"/>
                      <a:pt x="588861" y="108978"/>
                    </a:cubicBezTo>
                    <a:cubicBezTo>
                      <a:pt x="589173" y="90878"/>
                      <a:pt x="588861" y="73090"/>
                      <a:pt x="588861" y="54991"/>
                    </a:cubicBezTo>
                    <a:cubicBezTo>
                      <a:pt x="588861" y="41572"/>
                      <a:pt x="588861" y="27841"/>
                      <a:pt x="589485" y="14423"/>
                    </a:cubicBezTo>
                    <a:cubicBezTo>
                      <a:pt x="589485" y="10366"/>
                      <a:pt x="587301" y="5997"/>
                      <a:pt x="591670" y="2564"/>
                    </a:cubicBezTo>
                    <a:cubicBezTo>
                      <a:pt x="595102" y="692"/>
                      <a:pt x="598535" y="2253"/>
                      <a:pt x="601344" y="3813"/>
                    </a:cubicBezTo>
                    <a:cubicBezTo>
                      <a:pt x="636919" y="22536"/>
                      <a:pt x="675927" y="26281"/>
                      <a:pt x="715246" y="27841"/>
                    </a:cubicBezTo>
                    <a:cubicBezTo>
                      <a:pt x="756126" y="29714"/>
                      <a:pt x="796694" y="29714"/>
                      <a:pt x="837262" y="23473"/>
                    </a:cubicBezTo>
                    <a:cubicBezTo>
                      <a:pt x="861603" y="19728"/>
                      <a:pt x="885632" y="15047"/>
                      <a:pt x="906852" y="1628"/>
                    </a:cubicBezTo>
                    <a:cubicBezTo>
                      <a:pt x="909037" y="380"/>
                      <a:pt x="911533" y="-556"/>
                      <a:pt x="914342" y="3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3" name="Group 57">
              <a:extLst>
                <a:ext uri="{FF2B5EF4-FFF2-40B4-BE49-F238E27FC236}">
                  <a16:creationId xmlns:a16="http://schemas.microsoft.com/office/drawing/2014/main" id="{92B341BE-A94C-4CC5-B3F2-B0DF288D460D}"/>
                </a:ext>
              </a:extLst>
            </p:cNvPr>
            <p:cNvGrpSpPr/>
            <p:nvPr/>
          </p:nvGrpSpPr>
          <p:grpSpPr>
            <a:xfrm>
              <a:off x="2976770" y="1535259"/>
              <a:ext cx="1759038" cy="1355011"/>
              <a:chOff x="7326032" y="1734035"/>
              <a:chExt cx="1759038" cy="1355011"/>
            </a:xfrm>
          </p:grpSpPr>
          <p:sp>
            <p:nvSpPr>
              <p:cNvPr id="284" name="Freeform: Shape 56">
                <a:extLst>
                  <a:ext uri="{FF2B5EF4-FFF2-40B4-BE49-F238E27FC236}">
                    <a16:creationId xmlns:a16="http://schemas.microsoft.com/office/drawing/2014/main" id="{D08A5178-C564-4B65-ADF2-B7515188ADFB}"/>
                  </a:ext>
                </a:extLst>
              </p:cNvPr>
              <p:cNvSpPr/>
              <p:nvPr/>
            </p:nvSpPr>
            <p:spPr>
              <a:xfrm>
                <a:off x="7326032" y="1734035"/>
                <a:ext cx="1759038" cy="1355011"/>
              </a:xfrm>
              <a:custGeom>
                <a:avLst/>
                <a:gdLst>
                  <a:gd name="connsiteX0" fmla="*/ 937083 w 1759038"/>
                  <a:gd name="connsiteY0" fmla="*/ 155 h 1355011"/>
                  <a:gd name="connsiteX1" fmla="*/ 1053660 w 1759038"/>
                  <a:gd name="connsiteY1" fmla="*/ 12615 h 1355011"/>
                  <a:gd name="connsiteX2" fmla="*/ 1102925 w 1759038"/>
                  <a:gd name="connsiteY2" fmla="*/ 29037 h 1355011"/>
                  <a:gd name="connsiteX3" fmla="*/ 1118965 w 1759038"/>
                  <a:gd name="connsiteY3" fmla="*/ 56152 h 1355011"/>
                  <a:gd name="connsiteX4" fmla="*/ 1119348 w 1759038"/>
                  <a:gd name="connsiteY4" fmla="*/ 103508 h 1355011"/>
                  <a:gd name="connsiteX5" fmla="*/ 1135005 w 1759038"/>
                  <a:gd name="connsiteY5" fmla="*/ 106945 h 1355011"/>
                  <a:gd name="connsiteX6" fmla="*/ 1276692 w 1759038"/>
                  <a:gd name="connsiteY6" fmla="*/ 164231 h 1355011"/>
                  <a:gd name="connsiteX7" fmla="*/ 1307244 w 1759038"/>
                  <a:gd name="connsiteY7" fmla="*/ 169578 h 1355011"/>
                  <a:gd name="connsiteX8" fmla="*/ 1488268 w 1759038"/>
                  <a:gd name="connsiteY8" fmla="*/ 187910 h 1355011"/>
                  <a:gd name="connsiteX9" fmla="*/ 1521493 w 1759038"/>
                  <a:gd name="connsiteY9" fmla="*/ 201658 h 1355011"/>
                  <a:gd name="connsiteX10" fmla="*/ 1534478 w 1759038"/>
                  <a:gd name="connsiteY10" fmla="*/ 228009 h 1355011"/>
                  <a:gd name="connsiteX11" fmla="*/ 1531804 w 1759038"/>
                  <a:gd name="connsiteY11" fmla="*/ 232974 h 1355011"/>
                  <a:gd name="connsiteX12" fmla="*/ 1532950 w 1759038"/>
                  <a:gd name="connsiteY12" fmla="*/ 273456 h 1355011"/>
                  <a:gd name="connsiteX13" fmla="*/ 1550518 w 1759038"/>
                  <a:gd name="connsiteY13" fmla="*/ 275748 h 1355011"/>
                  <a:gd name="connsiteX14" fmla="*/ 1734978 w 1759038"/>
                  <a:gd name="connsiteY14" fmla="*/ 350219 h 1355011"/>
                  <a:gd name="connsiteX15" fmla="*/ 1759038 w 1759038"/>
                  <a:gd name="connsiteY15" fmla="*/ 384209 h 1355011"/>
                  <a:gd name="connsiteX16" fmla="*/ 1759038 w 1759038"/>
                  <a:gd name="connsiteY16" fmla="*/ 1021990 h 1355011"/>
                  <a:gd name="connsiteX17" fmla="*/ 1734978 w 1759038"/>
                  <a:gd name="connsiteY17" fmla="*/ 1054452 h 1355011"/>
                  <a:gd name="connsiteX18" fmla="*/ 1428308 w 1759038"/>
                  <a:gd name="connsiteY18" fmla="*/ 1152983 h 1355011"/>
                  <a:gd name="connsiteX19" fmla="*/ 819934 w 1759038"/>
                  <a:gd name="connsiteY19" fmla="*/ 1348519 h 1355011"/>
                  <a:gd name="connsiteX20" fmla="*/ 790910 w 1759038"/>
                  <a:gd name="connsiteY20" fmla="*/ 1355011 h 1355011"/>
                  <a:gd name="connsiteX21" fmla="*/ 790594 w 1759038"/>
                  <a:gd name="connsiteY21" fmla="*/ 1355011 h 1355011"/>
                  <a:gd name="connsiteX22" fmla="*/ 789898 w 1759038"/>
                  <a:gd name="connsiteY22" fmla="*/ 1353203 h 1355011"/>
                  <a:gd name="connsiteX23" fmla="*/ 784086 w 1759038"/>
                  <a:gd name="connsiteY23" fmla="*/ 1349713 h 1355011"/>
                  <a:gd name="connsiteX24" fmla="*/ 784035 w 1759038"/>
                  <a:gd name="connsiteY24" fmla="*/ 1348901 h 1355011"/>
                  <a:gd name="connsiteX25" fmla="*/ 780058 w 1759038"/>
                  <a:gd name="connsiteY25" fmla="*/ 1347294 h 1355011"/>
                  <a:gd name="connsiteX26" fmla="*/ 770420 w 1759038"/>
                  <a:gd name="connsiteY26" fmla="*/ 1341507 h 1355011"/>
                  <a:gd name="connsiteX27" fmla="*/ 585960 w 1759038"/>
                  <a:gd name="connsiteY27" fmla="*/ 1267036 h 1355011"/>
                  <a:gd name="connsiteX28" fmla="*/ 577319 w 1759038"/>
                  <a:gd name="connsiteY28" fmla="*/ 1263885 h 1355011"/>
                  <a:gd name="connsiteX29" fmla="*/ 574255 w 1759038"/>
                  <a:gd name="connsiteY29" fmla="*/ 1264180 h 1355011"/>
                  <a:gd name="connsiteX30" fmla="*/ 568309 w 1759038"/>
                  <a:gd name="connsiteY30" fmla="*/ 1261778 h 1355011"/>
                  <a:gd name="connsiteX31" fmla="*/ 567247 w 1759038"/>
                  <a:gd name="connsiteY31" fmla="*/ 1224262 h 1355011"/>
                  <a:gd name="connsiteX32" fmla="*/ 569920 w 1759038"/>
                  <a:gd name="connsiteY32" fmla="*/ 1219298 h 1355011"/>
                  <a:gd name="connsiteX33" fmla="*/ 556935 w 1759038"/>
                  <a:gd name="connsiteY33" fmla="*/ 1192946 h 1355011"/>
                  <a:gd name="connsiteX34" fmla="*/ 523710 w 1759038"/>
                  <a:gd name="connsiteY34" fmla="*/ 1179198 h 1355011"/>
                  <a:gd name="connsiteX35" fmla="*/ 342687 w 1759038"/>
                  <a:gd name="connsiteY35" fmla="*/ 1160866 h 1355011"/>
                  <a:gd name="connsiteX36" fmla="*/ 312134 w 1759038"/>
                  <a:gd name="connsiteY36" fmla="*/ 1155519 h 1355011"/>
                  <a:gd name="connsiteX37" fmla="*/ 170448 w 1759038"/>
                  <a:gd name="connsiteY37" fmla="*/ 1098233 h 1355011"/>
                  <a:gd name="connsiteX38" fmla="*/ 162905 w 1759038"/>
                  <a:gd name="connsiteY38" fmla="*/ 1094796 h 1355011"/>
                  <a:gd name="connsiteX39" fmla="*/ 154840 w 1759038"/>
                  <a:gd name="connsiteY39" fmla="*/ 1094796 h 1355011"/>
                  <a:gd name="connsiteX40" fmla="*/ 154790 w 1759038"/>
                  <a:gd name="connsiteY40" fmla="*/ 1094776 h 1355011"/>
                  <a:gd name="connsiteX41" fmla="*/ 154408 w 1759038"/>
                  <a:gd name="connsiteY41" fmla="*/ 1047440 h 1355011"/>
                  <a:gd name="connsiteX42" fmla="*/ 138367 w 1759038"/>
                  <a:gd name="connsiteY42" fmla="*/ 1020325 h 1355011"/>
                  <a:gd name="connsiteX43" fmla="*/ 89102 w 1759038"/>
                  <a:gd name="connsiteY43" fmla="*/ 1003903 h 1355011"/>
                  <a:gd name="connsiteX44" fmla="*/ 0 w 1759038"/>
                  <a:gd name="connsiteY44" fmla="*/ 994380 h 1355011"/>
                  <a:gd name="connsiteX45" fmla="*/ 366 w 1759038"/>
                  <a:gd name="connsiteY45" fmla="*/ 340671 h 1355011"/>
                  <a:gd name="connsiteX46" fmla="*/ 748 w 1759038"/>
                  <a:gd name="connsiteY46" fmla="*/ 337616 h 1355011"/>
                  <a:gd name="connsiteX47" fmla="*/ 3421 w 1759038"/>
                  <a:gd name="connsiteY47" fmla="*/ 331506 h 1355011"/>
                  <a:gd name="connsiteX48" fmla="*/ 199721 w 1759038"/>
                  <a:gd name="connsiteY48" fmla="*/ 276893 h 1355011"/>
                  <a:gd name="connsiteX49" fmla="*/ 231419 w 1759038"/>
                  <a:gd name="connsiteY49" fmla="*/ 268109 h 1355011"/>
                  <a:gd name="connsiteX50" fmla="*/ 232565 w 1759038"/>
                  <a:gd name="connsiteY50" fmla="*/ 213497 h 1355011"/>
                  <a:gd name="connsiteX51" fmla="*/ 235238 w 1759038"/>
                  <a:gd name="connsiteY51" fmla="*/ 198985 h 1355011"/>
                  <a:gd name="connsiteX52" fmla="*/ 248986 w 1759038"/>
                  <a:gd name="connsiteY52" fmla="*/ 170342 h 1355011"/>
                  <a:gd name="connsiteX53" fmla="*/ 266554 w 1759038"/>
                  <a:gd name="connsiteY53" fmla="*/ 161176 h 1355011"/>
                  <a:gd name="connsiteX54" fmla="*/ 289850 w 1759038"/>
                  <a:gd name="connsiteY54" fmla="*/ 150483 h 1355011"/>
                  <a:gd name="connsiteX55" fmla="*/ 478129 w 1759038"/>
                  <a:gd name="connsiteY55" fmla="*/ 137880 h 1355011"/>
                  <a:gd name="connsiteX56" fmla="*/ 577806 w 1759038"/>
                  <a:gd name="connsiteY56" fmla="*/ 152010 h 1355011"/>
                  <a:gd name="connsiteX57" fmla="*/ 610268 w 1759038"/>
                  <a:gd name="connsiteY57" fmla="*/ 151247 h 1355011"/>
                  <a:gd name="connsiteX58" fmla="*/ 702689 w 1759038"/>
                  <a:gd name="connsiteY58" fmla="*/ 124131 h 1355011"/>
                  <a:gd name="connsiteX59" fmla="*/ 720639 w 1759038"/>
                  <a:gd name="connsiteY59" fmla="*/ 122222 h 1355011"/>
                  <a:gd name="connsiteX60" fmla="*/ 721403 w 1759038"/>
                  <a:gd name="connsiteY60" fmla="*/ 73338 h 1355011"/>
                  <a:gd name="connsiteX61" fmla="*/ 724076 w 1759038"/>
                  <a:gd name="connsiteY61" fmla="*/ 58826 h 1355011"/>
                  <a:gd name="connsiteX62" fmla="*/ 738207 w 1759038"/>
                  <a:gd name="connsiteY62" fmla="*/ 29037 h 1355011"/>
                  <a:gd name="connsiteX63" fmla="*/ 819934 w 1759038"/>
                  <a:gd name="connsiteY63" fmla="*/ 6886 h 1355011"/>
                  <a:gd name="connsiteX64" fmla="*/ 937083 w 1759038"/>
                  <a:gd name="connsiteY64" fmla="*/ 155 h 1355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1759038" h="1355011">
                    <a:moveTo>
                      <a:pt x="937083" y="155"/>
                    </a:moveTo>
                    <a:cubicBezTo>
                      <a:pt x="976038" y="967"/>
                      <a:pt x="1014897" y="4977"/>
                      <a:pt x="1053660" y="12615"/>
                    </a:cubicBezTo>
                    <a:cubicBezTo>
                      <a:pt x="1070846" y="16052"/>
                      <a:pt x="1087267" y="21017"/>
                      <a:pt x="1102925" y="29037"/>
                    </a:cubicBezTo>
                    <a:cubicBezTo>
                      <a:pt x="1113619" y="34384"/>
                      <a:pt x="1122402" y="42021"/>
                      <a:pt x="1118965" y="56152"/>
                    </a:cubicBezTo>
                    <a:cubicBezTo>
                      <a:pt x="1118965" y="71810"/>
                      <a:pt x="1119348" y="87850"/>
                      <a:pt x="1119348" y="103508"/>
                    </a:cubicBezTo>
                    <a:cubicBezTo>
                      <a:pt x="1125076" y="100835"/>
                      <a:pt x="1130040" y="105036"/>
                      <a:pt x="1135005" y="106945"/>
                    </a:cubicBezTo>
                    <a:cubicBezTo>
                      <a:pt x="1182361" y="125277"/>
                      <a:pt x="1229336" y="145518"/>
                      <a:pt x="1276692" y="164231"/>
                    </a:cubicBezTo>
                    <a:cubicBezTo>
                      <a:pt x="1286622" y="168050"/>
                      <a:pt x="1296551" y="169960"/>
                      <a:pt x="1307244" y="169578"/>
                    </a:cubicBezTo>
                    <a:cubicBezTo>
                      <a:pt x="1368349" y="168432"/>
                      <a:pt x="1429072" y="171869"/>
                      <a:pt x="1488268" y="187910"/>
                    </a:cubicBezTo>
                    <a:cubicBezTo>
                      <a:pt x="1499724" y="190964"/>
                      <a:pt x="1511182" y="195166"/>
                      <a:pt x="1521493" y="201658"/>
                    </a:cubicBezTo>
                    <a:cubicBezTo>
                      <a:pt x="1530659" y="207769"/>
                      <a:pt x="1537151" y="215788"/>
                      <a:pt x="1534478" y="228009"/>
                    </a:cubicBezTo>
                    <a:cubicBezTo>
                      <a:pt x="1533714" y="229919"/>
                      <a:pt x="1532950" y="231446"/>
                      <a:pt x="1531804" y="232974"/>
                    </a:cubicBezTo>
                    <a:cubicBezTo>
                      <a:pt x="1532187" y="246341"/>
                      <a:pt x="1532568" y="260090"/>
                      <a:pt x="1532950" y="273456"/>
                    </a:cubicBezTo>
                    <a:cubicBezTo>
                      <a:pt x="1539060" y="270401"/>
                      <a:pt x="1544789" y="273456"/>
                      <a:pt x="1550518" y="275748"/>
                    </a:cubicBezTo>
                    <a:cubicBezTo>
                      <a:pt x="1612005" y="300953"/>
                      <a:pt x="1673873" y="324632"/>
                      <a:pt x="1734978" y="350219"/>
                    </a:cubicBezTo>
                    <a:cubicBezTo>
                      <a:pt x="1755983" y="359003"/>
                      <a:pt x="1757892" y="361294"/>
                      <a:pt x="1759038" y="384209"/>
                    </a:cubicBezTo>
                    <a:cubicBezTo>
                      <a:pt x="1759038" y="596930"/>
                      <a:pt x="1759038" y="809269"/>
                      <a:pt x="1759038" y="1021990"/>
                    </a:cubicBezTo>
                    <a:cubicBezTo>
                      <a:pt x="1759038" y="1044522"/>
                      <a:pt x="1755983" y="1047578"/>
                      <a:pt x="1734978" y="1054452"/>
                    </a:cubicBezTo>
                    <a:cubicBezTo>
                      <a:pt x="1632627" y="1087678"/>
                      <a:pt x="1530659" y="1120139"/>
                      <a:pt x="1428308" y="1152983"/>
                    </a:cubicBezTo>
                    <a:cubicBezTo>
                      <a:pt x="1225517" y="1218289"/>
                      <a:pt x="1022726" y="1283213"/>
                      <a:pt x="819934" y="1348519"/>
                    </a:cubicBezTo>
                    <a:cubicBezTo>
                      <a:pt x="810387" y="1351574"/>
                      <a:pt x="800457" y="1351574"/>
                      <a:pt x="790910" y="1355011"/>
                    </a:cubicBezTo>
                    <a:lnTo>
                      <a:pt x="790594" y="1355011"/>
                    </a:lnTo>
                    <a:lnTo>
                      <a:pt x="789898" y="1353203"/>
                    </a:lnTo>
                    <a:lnTo>
                      <a:pt x="784086" y="1349713"/>
                    </a:lnTo>
                    <a:lnTo>
                      <a:pt x="784035" y="1348901"/>
                    </a:lnTo>
                    <a:lnTo>
                      <a:pt x="780058" y="1347294"/>
                    </a:lnTo>
                    <a:lnTo>
                      <a:pt x="770420" y="1341507"/>
                    </a:lnTo>
                    <a:cubicBezTo>
                      <a:pt x="709315" y="1315920"/>
                      <a:pt x="647447" y="1292241"/>
                      <a:pt x="585960" y="1267036"/>
                    </a:cubicBezTo>
                    <a:cubicBezTo>
                      <a:pt x="583096" y="1265890"/>
                      <a:pt x="580231" y="1264553"/>
                      <a:pt x="577319" y="1263885"/>
                    </a:cubicBezTo>
                    <a:lnTo>
                      <a:pt x="574255" y="1264180"/>
                    </a:lnTo>
                    <a:lnTo>
                      <a:pt x="568309" y="1261778"/>
                    </a:lnTo>
                    <a:lnTo>
                      <a:pt x="567247" y="1224262"/>
                    </a:lnTo>
                    <a:cubicBezTo>
                      <a:pt x="568393" y="1222734"/>
                      <a:pt x="569156" y="1221207"/>
                      <a:pt x="569920" y="1219298"/>
                    </a:cubicBezTo>
                    <a:cubicBezTo>
                      <a:pt x="572593" y="1207077"/>
                      <a:pt x="566101" y="1199057"/>
                      <a:pt x="556935" y="1192946"/>
                    </a:cubicBezTo>
                    <a:cubicBezTo>
                      <a:pt x="546624" y="1186454"/>
                      <a:pt x="535166" y="1182252"/>
                      <a:pt x="523710" y="1179198"/>
                    </a:cubicBezTo>
                    <a:cubicBezTo>
                      <a:pt x="464514" y="1163157"/>
                      <a:pt x="403792" y="1159721"/>
                      <a:pt x="342687" y="1160866"/>
                    </a:cubicBezTo>
                    <a:cubicBezTo>
                      <a:pt x="331993" y="1161248"/>
                      <a:pt x="322064" y="1159338"/>
                      <a:pt x="312134" y="1155519"/>
                    </a:cubicBezTo>
                    <a:cubicBezTo>
                      <a:pt x="264778" y="1136806"/>
                      <a:pt x="217804" y="1116565"/>
                      <a:pt x="170448" y="1098233"/>
                    </a:cubicBezTo>
                    <a:cubicBezTo>
                      <a:pt x="167965" y="1097279"/>
                      <a:pt x="165483" y="1095751"/>
                      <a:pt x="162905" y="1094796"/>
                    </a:cubicBezTo>
                    <a:lnTo>
                      <a:pt x="154840" y="1094796"/>
                    </a:lnTo>
                    <a:lnTo>
                      <a:pt x="154790" y="1094776"/>
                    </a:lnTo>
                    <a:lnTo>
                      <a:pt x="154408" y="1047440"/>
                    </a:lnTo>
                    <a:cubicBezTo>
                      <a:pt x="157844" y="1033309"/>
                      <a:pt x="149061" y="1025672"/>
                      <a:pt x="138367" y="1020325"/>
                    </a:cubicBezTo>
                    <a:cubicBezTo>
                      <a:pt x="122710" y="1012305"/>
                      <a:pt x="106288" y="1007340"/>
                      <a:pt x="89102" y="1003903"/>
                    </a:cubicBezTo>
                    <a:lnTo>
                      <a:pt x="0" y="994380"/>
                    </a:lnTo>
                    <a:lnTo>
                      <a:pt x="366" y="340671"/>
                    </a:lnTo>
                    <a:cubicBezTo>
                      <a:pt x="366" y="339526"/>
                      <a:pt x="748" y="338762"/>
                      <a:pt x="748" y="337616"/>
                    </a:cubicBezTo>
                    <a:cubicBezTo>
                      <a:pt x="-16" y="334943"/>
                      <a:pt x="-16" y="332269"/>
                      <a:pt x="3421" y="331506"/>
                    </a:cubicBezTo>
                    <a:cubicBezTo>
                      <a:pt x="70255" y="318903"/>
                      <a:pt x="134033" y="294079"/>
                      <a:pt x="199721" y="276893"/>
                    </a:cubicBezTo>
                    <a:cubicBezTo>
                      <a:pt x="210414" y="273838"/>
                      <a:pt x="220725" y="271165"/>
                      <a:pt x="231419" y="268109"/>
                    </a:cubicBezTo>
                    <a:cubicBezTo>
                      <a:pt x="231801" y="249778"/>
                      <a:pt x="231801" y="231829"/>
                      <a:pt x="232565" y="213497"/>
                    </a:cubicBezTo>
                    <a:cubicBezTo>
                      <a:pt x="232946" y="208914"/>
                      <a:pt x="230655" y="203185"/>
                      <a:pt x="235238" y="198985"/>
                    </a:cubicBezTo>
                    <a:cubicBezTo>
                      <a:pt x="230655" y="185236"/>
                      <a:pt x="236384" y="176070"/>
                      <a:pt x="248986" y="170342"/>
                    </a:cubicBezTo>
                    <a:cubicBezTo>
                      <a:pt x="254715" y="167668"/>
                      <a:pt x="260825" y="164231"/>
                      <a:pt x="266554" y="161176"/>
                    </a:cubicBezTo>
                    <a:cubicBezTo>
                      <a:pt x="272282" y="153156"/>
                      <a:pt x="281448" y="152392"/>
                      <a:pt x="289850" y="150483"/>
                    </a:cubicBezTo>
                    <a:cubicBezTo>
                      <a:pt x="352101" y="135970"/>
                      <a:pt x="415115" y="136352"/>
                      <a:pt x="478129" y="137880"/>
                    </a:cubicBezTo>
                    <a:cubicBezTo>
                      <a:pt x="511737" y="138643"/>
                      <a:pt x="544963" y="143608"/>
                      <a:pt x="577806" y="152010"/>
                    </a:cubicBezTo>
                    <a:cubicBezTo>
                      <a:pt x="588882" y="155066"/>
                      <a:pt x="599575" y="154683"/>
                      <a:pt x="610268" y="151247"/>
                    </a:cubicBezTo>
                    <a:cubicBezTo>
                      <a:pt x="640821" y="141699"/>
                      <a:pt x="671755" y="132915"/>
                      <a:pt x="702689" y="124131"/>
                    </a:cubicBezTo>
                    <a:cubicBezTo>
                      <a:pt x="708418" y="122222"/>
                      <a:pt x="714528" y="119549"/>
                      <a:pt x="720639" y="122222"/>
                    </a:cubicBezTo>
                    <a:cubicBezTo>
                      <a:pt x="721021" y="105800"/>
                      <a:pt x="721021" y="89759"/>
                      <a:pt x="721403" y="73338"/>
                    </a:cubicBezTo>
                    <a:cubicBezTo>
                      <a:pt x="721403" y="68373"/>
                      <a:pt x="718730" y="62645"/>
                      <a:pt x="724076" y="58826"/>
                    </a:cubicBezTo>
                    <a:cubicBezTo>
                      <a:pt x="717202" y="43549"/>
                      <a:pt x="725986" y="35147"/>
                      <a:pt x="738207" y="29037"/>
                    </a:cubicBezTo>
                    <a:cubicBezTo>
                      <a:pt x="763794" y="16052"/>
                      <a:pt x="791673" y="10705"/>
                      <a:pt x="819934" y="6886"/>
                    </a:cubicBezTo>
                    <a:cubicBezTo>
                      <a:pt x="859079" y="1731"/>
                      <a:pt x="898129" y="-656"/>
                      <a:pt x="937083" y="15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85" name="Freeform: Shape 55">
                <a:extLst>
                  <a:ext uri="{FF2B5EF4-FFF2-40B4-BE49-F238E27FC236}">
                    <a16:creationId xmlns:a16="http://schemas.microsoft.com/office/drawing/2014/main" id="{DE7FB4E0-BB07-41B7-915F-1860E81FAA6A}"/>
                  </a:ext>
                </a:extLst>
              </p:cNvPr>
              <p:cNvSpPr/>
              <p:nvPr/>
            </p:nvSpPr>
            <p:spPr>
              <a:xfrm>
                <a:off x="7329853" y="1793159"/>
                <a:ext cx="1533332" cy="1292854"/>
              </a:xfrm>
              <a:custGeom>
                <a:avLst/>
                <a:gdLst>
                  <a:gd name="connsiteX0" fmla="*/ 1033419 w 1533332"/>
                  <a:gd name="connsiteY0" fmla="*/ 318592 h 1292854"/>
                  <a:gd name="connsiteX1" fmla="*/ 1035710 w 1533332"/>
                  <a:gd name="connsiteY1" fmla="*/ 330050 h 1292854"/>
                  <a:gd name="connsiteX2" fmla="*/ 1036091 w 1533332"/>
                  <a:gd name="connsiteY2" fmla="*/ 438893 h 1292854"/>
                  <a:gd name="connsiteX3" fmla="*/ 1020051 w 1533332"/>
                  <a:gd name="connsiteY3" fmla="*/ 468682 h 1292854"/>
                  <a:gd name="connsiteX4" fmla="*/ 915409 w 1533332"/>
                  <a:gd name="connsiteY4" fmla="*/ 505345 h 1292854"/>
                  <a:gd name="connsiteX5" fmla="*/ 706125 w 1533332"/>
                  <a:gd name="connsiteY5" fmla="*/ 496942 h 1292854"/>
                  <a:gd name="connsiteX6" fmla="*/ 693904 w 1533332"/>
                  <a:gd name="connsiteY6" fmla="*/ 493887 h 1292854"/>
                  <a:gd name="connsiteX7" fmla="*/ 637000 w 1533332"/>
                  <a:gd name="connsiteY7" fmla="*/ 416360 h 1292854"/>
                  <a:gd name="connsiteX8" fmla="*/ 637000 w 1533332"/>
                  <a:gd name="connsiteY8" fmla="*/ 326612 h 1292854"/>
                  <a:gd name="connsiteX9" fmla="*/ 639293 w 1533332"/>
                  <a:gd name="connsiteY9" fmla="*/ 321648 h 1292854"/>
                  <a:gd name="connsiteX10" fmla="*/ 748900 w 1533332"/>
                  <a:gd name="connsiteY10" fmla="*/ 354492 h 1292854"/>
                  <a:gd name="connsiteX11" fmla="*/ 923048 w 1533332"/>
                  <a:gd name="connsiteY11" fmla="*/ 354492 h 1292854"/>
                  <a:gd name="connsiteX12" fmla="*/ 999810 w 1533332"/>
                  <a:gd name="connsiteY12" fmla="*/ 338452 h 1292854"/>
                  <a:gd name="connsiteX13" fmla="*/ 1033419 w 1533332"/>
                  <a:gd name="connsiteY13" fmla="*/ 318592 h 1292854"/>
                  <a:gd name="connsiteX14" fmla="*/ 365 w 1533332"/>
                  <a:gd name="connsiteY14" fmla="*/ 281929 h 1292854"/>
                  <a:gd name="connsiteX15" fmla="*/ 114555 w 1533332"/>
                  <a:gd name="connsiteY15" fmla="*/ 327376 h 1292854"/>
                  <a:gd name="connsiteX16" fmla="*/ 770669 w 1533332"/>
                  <a:gd name="connsiteY16" fmla="*/ 595855 h 1292854"/>
                  <a:gd name="connsiteX17" fmla="*/ 784799 w 1533332"/>
                  <a:gd name="connsiteY17" fmla="*/ 613423 h 1292854"/>
                  <a:gd name="connsiteX18" fmla="*/ 784036 w 1533332"/>
                  <a:gd name="connsiteY18" fmla="*/ 1292854 h 1292854"/>
                  <a:gd name="connsiteX19" fmla="*/ 766599 w 1533332"/>
                  <a:gd name="connsiteY19" fmla="*/ 1282383 h 1292854"/>
                  <a:gd name="connsiteX20" fmla="*/ 582139 w 1533332"/>
                  <a:gd name="connsiteY20" fmla="*/ 1207912 h 1292854"/>
                  <a:gd name="connsiteX21" fmla="*/ 573498 w 1533332"/>
                  <a:gd name="connsiteY21" fmla="*/ 1204761 h 1292854"/>
                  <a:gd name="connsiteX22" fmla="*/ 565884 w 1533332"/>
                  <a:gd name="connsiteY22" fmla="*/ 1205494 h 1292854"/>
                  <a:gd name="connsiteX23" fmla="*/ 564553 w 1533332"/>
                  <a:gd name="connsiteY23" fmla="*/ 1204956 h 1292854"/>
                  <a:gd name="connsiteX24" fmla="*/ 563426 w 1533332"/>
                  <a:gd name="connsiteY24" fmla="*/ 1165138 h 1292854"/>
                  <a:gd name="connsiteX25" fmla="*/ 566099 w 1533332"/>
                  <a:gd name="connsiteY25" fmla="*/ 1160174 h 1292854"/>
                  <a:gd name="connsiteX26" fmla="*/ 553114 w 1533332"/>
                  <a:gd name="connsiteY26" fmla="*/ 1133822 h 1292854"/>
                  <a:gd name="connsiteX27" fmla="*/ 519889 w 1533332"/>
                  <a:gd name="connsiteY27" fmla="*/ 1120074 h 1292854"/>
                  <a:gd name="connsiteX28" fmla="*/ 338866 w 1533332"/>
                  <a:gd name="connsiteY28" fmla="*/ 1101742 h 1292854"/>
                  <a:gd name="connsiteX29" fmla="*/ 308313 w 1533332"/>
                  <a:gd name="connsiteY29" fmla="*/ 1096395 h 1292854"/>
                  <a:gd name="connsiteX30" fmla="*/ 166627 w 1533332"/>
                  <a:gd name="connsiteY30" fmla="*/ 1039109 h 1292854"/>
                  <a:gd name="connsiteX31" fmla="*/ 150969 w 1533332"/>
                  <a:gd name="connsiteY31" fmla="*/ 1035672 h 1292854"/>
                  <a:gd name="connsiteX32" fmla="*/ 150587 w 1533332"/>
                  <a:gd name="connsiteY32" fmla="*/ 988316 h 1292854"/>
                  <a:gd name="connsiteX33" fmla="*/ 134546 w 1533332"/>
                  <a:gd name="connsiteY33" fmla="*/ 961201 h 1292854"/>
                  <a:gd name="connsiteX34" fmla="*/ 85281 w 1533332"/>
                  <a:gd name="connsiteY34" fmla="*/ 944779 h 1292854"/>
                  <a:gd name="connsiteX35" fmla="*/ 0 w 1533332"/>
                  <a:gd name="connsiteY35" fmla="*/ 935664 h 1292854"/>
                  <a:gd name="connsiteX36" fmla="*/ 365 w 1533332"/>
                  <a:gd name="connsiteY36" fmla="*/ 285367 h 1292854"/>
                  <a:gd name="connsiteX37" fmla="*/ 365 w 1533332"/>
                  <a:gd name="connsiteY37" fmla="*/ 281929 h 1292854"/>
                  <a:gd name="connsiteX38" fmla="*/ 1532185 w 1533332"/>
                  <a:gd name="connsiteY38" fmla="*/ 172322 h 1292854"/>
                  <a:gd name="connsiteX39" fmla="*/ 1533332 w 1533332"/>
                  <a:gd name="connsiteY39" fmla="*/ 218150 h 1292854"/>
                  <a:gd name="connsiteX40" fmla="*/ 1532949 w 1533332"/>
                  <a:gd name="connsiteY40" fmla="*/ 300261 h 1292854"/>
                  <a:gd name="connsiteX41" fmla="*/ 1523402 w 1533332"/>
                  <a:gd name="connsiteY41" fmla="*/ 320121 h 1292854"/>
                  <a:gd name="connsiteX42" fmla="*/ 1413795 w 1533332"/>
                  <a:gd name="connsiteY42" fmla="*/ 360603 h 1292854"/>
                  <a:gd name="connsiteX43" fmla="*/ 1225898 w 1533332"/>
                  <a:gd name="connsiteY43" fmla="*/ 357547 h 1292854"/>
                  <a:gd name="connsiteX44" fmla="*/ 1149135 w 1533332"/>
                  <a:gd name="connsiteY44" fmla="*/ 330050 h 1292854"/>
                  <a:gd name="connsiteX45" fmla="*/ 1134623 w 1533332"/>
                  <a:gd name="connsiteY45" fmla="*/ 304845 h 1292854"/>
                  <a:gd name="connsiteX46" fmla="*/ 1135005 w 1533332"/>
                  <a:gd name="connsiteY46" fmla="*/ 191036 h 1292854"/>
                  <a:gd name="connsiteX47" fmla="*/ 1147607 w 1533332"/>
                  <a:gd name="connsiteY47" fmla="*/ 182633 h 1292854"/>
                  <a:gd name="connsiteX48" fmla="*/ 1240792 w 1533332"/>
                  <a:gd name="connsiteY48" fmla="*/ 208604 h 1292854"/>
                  <a:gd name="connsiteX49" fmla="*/ 1399665 w 1533332"/>
                  <a:gd name="connsiteY49" fmla="*/ 211658 h 1292854"/>
                  <a:gd name="connsiteX50" fmla="*/ 1506980 w 1533332"/>
                  <a:gd name="connsiteY50" fmla="*/ 189508 h 1292854"/>
                  <a:gd name="connsiteX51" fmla="*/ 1532185 w 1533332"/>
                  <a:gd name="connsiteY51" fmla="*/ 172322 h 1292854"/>
                  <a:gd name="connsiteX52" fmla="*/ 631654 w 1533332"/>
                  <a:gd name="connsiteY52" fmla="*/ 137187 h 1292854"/>
                  <a:gd name="connsiteX53" fmla="*/ 631654 w 1533332"/>
                  <a:gd name="connsiteY53" fmla="*/ 270472 h 1292854"/>
                  <a:gd name="connsiteX54" fmla="*/ 624398 w 1533332"/>
                  <a:gd name="connsiteY54" fmla="*/ 283458 h 1292854"/>
                  <a:gd name="connsiteX55" fmla="*/ 522428 w 1533332"/>
                  <a:gd name="connsiteY55" fmla="*/ 325085 h 1292854"/>
                  <a:gd name="connsiteX56" fmla="*/ 296341 w 1533332"/>
                  <a:gd name="connsiteY56" fmla="*/ 317065 h 1292854"/>
                  <a:gd name="connsiteX57" fmla="*/ 288704 w 1533332"/>
                  <a:gd name="connsiteY57" fmla="*/ 315156 h 1292854"/>
                  <a:gd name="connsiteX58" fmla="*/ 231417 w 1533332"/>
                  <a:gd name="connsiteY58" fmla="*/ 235718 h 1292854"/>
                  <a:gd name="connsiteX59" fmla="*/ 231035 w 1533332"/>
                  <a:gd name="connsiteY59" fmla="*/ 212040 h 1292854"/>
                  <a:gd name="connsiteX60" fmla="*/ 232181 w 1533332"/>
                  <a:gd name="connsiteY60" fmla="*/ 157427 h 1292854"/>
                  <a:gd name="connsiteX61" fmla="*/ 234855 w 1533332"/>
                  <a:gd name="connsiteY61" fmla="*/ 143297 h 1292854"/>
                  <a:gd name="connsiteX62" fmla="*/ 327658 w 1533332"/>
                  <a:gd name="connsiteY62" fmla="*/ 174613 h 1292854"/>
                  <a:gd name="connsiteX63" fmla="*/ 462852 w 1533332"/>
                  <a:gd name="connsiteY63" fmla="*/ 181106 h 1292854"/>
                  <a:gd name="connsiteX64" fmla="*/ 590027 w 1533332"/>
                  <a:gd name="connsiteY64" fmla="*/ 162392 h 1292854"/>
                  <a:gd name="connsiteX65" fmla="*/ 631654 w 1533332"/>
                  <a:gd name="connsiteY65" fmla="*/ 137187 h 1292854"/>
                  <a:gd name="connsiteX66" fmla="*/ 1118965 w 1533332"/>
                  <a:gd name="connsiteY66" fmla="*/ 465 h 1292854"/>
                  <a:gd name="connsiteX67" fmla="*/ 1119347 w 1533332"/>
                  <a:gd name="connsiteY67" fmla="*/ 48585 h 1292854"/>
                  <a:gd name="connsiteX68" fmla="*/ 1119347 w 1533332"/>
                  <a:gd name="connsiteY68" fmla="*/ 122675 h 1292854"/>
                  <a:gd name="connsiteX69" fmla="*/ 1103689 w 1533332"/>
                  <a:gd name="connsiteY69" fmla="*/ 150935 h 1292854"/>
                  <a:gd name="connsiteX70" fmla="*/ 1000192 w 1533332"/>
                  <a:gd name="connsiteY70" fmla="*/ 186453 h 1292854"/>
                  <a:gd name="connsiteX71" fmla="*/ 787854 w 1533332"/>
                  <a:gd name="connsiteY71" fmla="*/ 177669 h 1292854"/>
                  <a:gd name="connsiteX72" fmla="*/ 729423 w 1533332"/>
                  <a:gd name="connsiteY72" fmla="*/ 151700 h 1292854"/>
                  <a:gd name="connsiteX73" fmla="*/ 720638 w 1533332"/>
                  <a:gd name="connsiteY73" fmla="*/ 133369 h 1292854"/>
                  <a:gd name="connsiteX74" fmla="*/ 720638 w 1533332"/>
                  <a:gd name="connsiteY74" fmla="*/ 67299 h 1292854"/>
                  <a:gd name="connsiteX75" fmla="*/ 721402 w 1533332"/>
                  <a:gd name="connsiteY75" fmla="*/ 17651 h 1292854"/>
                  <a:gd name="connsiteX76" fmla="*/ 724076 w 1533332"/>
                  <a:gd name="connsiteY76" fmla="*/ 3138 h 1292854"/>
                  <a:gd name="connsiteX77" fmla="*/ 735915 w 1533332"/>
                  <a:gd name="connsiteY77" fmla="*/ 4666 h 1292854"/>
                  <a:gd name="connsiteX78" fmla="*/ 875310 w 1533332"/>
                  <a:gd name="connsiteY78" fmla="*/ 34072 h 1292854"/>
                  <a:gd name="connsiteX79" fmla="*/ 1024634 w 1533332"/>
                  <a:gd name="connsiteY79" fmla="*/ 28727 h 1292854"/>
                  <a:gd name="connsiteX80" fmla="*/ 1109799 w 1533332"/>
                  <a:gd name="connsiteY80" fmla="*/ 1992 h 1292854"/>
                  <a:gd name="connsiteX81" fmla="*/ 1118965 w 1533332"/>
                  <a:gd name="connsiteY81" fmla="*/ 465 h 1292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33332" h="1292854">
                    <a:moveTo>
                      <a:pt x="1033419" y="318592"/>
                    </a:moveTo>
                    <a:cubicBezTo>
                      <a:pt x="1038384" y="322030"/>
                      <a:pt x="1035710" y="326612"/>
                      <a:pt x="1035710" y="330050"/>
                    </a:cubicBezTo>
                    <a:cubicBezTo>
                      <a:pt x="1036091" y="366331"/>
                      <a:pt x="1034946" y="402612"/>
                      <a:pt x="1036091" y="438893"/>
                    </a:cubicBezTo>
                    <a:cubicBezTo>
                      <a:pt x="1036473" y="453023"/>
                      <a:pt x="1030745" y="461426"/>
                      <a:pt x="1020051" y="468682"/>
                    </a:cubicBezTo>
                    <a:cubicBezTo>
                      <a:pt x="988735" y="490450"/>
                      <a:pt x="952454" y="499616"/>
                      <a:pt x="915409" y="505345"/>
                    </a:cubicBezTo>
                    <a:cubicBezTo>
                      <a:pt x="845139" y="516420"/>
                      <a:pt x="775249" y="515273"/>
                      <a:pt x="706125" y="496942"/>
                    </a:cubicBezTo>
                    <a:cubicBezTo>
                      <a:pt x="701925" y="495797"/>
                      <a:pt x="698105" y="495033"/>
                      <a:pt x="693904" y="493887"/>
                    </a:cubicBezTo>
                    <a:cubicBezTo>
                      <a:pt x="638529" y="475938"/>
                      <a:pt x="637000" y="474029"/>
                      <a:pt x="637000" y="416360"/>
                    </a:cubicBezTo>
                    <a:cubicBezTo>
                      <a:pt x="637000" y="386571"/>
                      <a:pt x="637000" y="356402"/>
                      <a:pt x="637000" y="326612"/>
                    </a:cubicBezTo>
                    <a:cubicBezTo>
                      <a:pt x="638146" y="325468"/>
                      <a:pt x="638529" y="324703"/>
                      <a:pt x="639293" y="321648"/>
                    </a:cubicBezTo>
                    <a:cubicBezTo>
                      <a:pt x="673282" y="344181"/>
                      <a:pt x="711090" y="349910"/>
                      <a:pt x="748900" y="354492"/>
                    </a:cubicBezTo>
                    <a:cubicBezTo>
                      <a:pt x="806949" y="361366"/>
                      <a:pt x="864998" y="360602"/>
                      <a:pt x="923048" y="354492"/>
                    </a:cubicBezTo>
                    <a:cubicBezTo>
                      <a:pt x="949017" y="351819"/>
                      <a:pt x="974987" y="346854"/>
                      <a:pt x="999810" y="338452"/>
                    </a:cubicBezTo>
                    <a:cubicBezTo>
                      <a:pt x="1012413" y="334251"/>
                      <a:pt x="1024252" y="328904"/>
                      <a:pt x="1033419" y="318592"/>
                    </a:cubicBezTo>
                    <a:close/>
                    <a:moveTo>
                      <a:pt x="365" y="281929"/>
                    </a:moveTo>
                    <a:cubicBezTo>
                      <a:pt x="39319" y="294532"/>
                      <a:pt x="76747" y="311718"/>
                      <a:pt x="114555" y="327376"/>
                    </a:cubicBezTo>
                    <a:cubicBezTo>
                      <a:pt x="333386" y="416742"/>
                      <a:pt x="551837" y="506489"/>
                      <a:pt x="770669" y="595855"/>
                    </a:cubicBezTo>
                    <a:cubicBezTo>
                      <a:pt x="778688" y="599293"/>
                      <a:pt x="784799" y="601966"/>
                      <a:pt x="784799" y="613423"/>
                    </a:cubicBezTo>
                    <a:lnTo>
                      <a:pt x="784036" y="1292854"/>
                    </a:lnTo>
                    <a:lnTo>
                      <a:pt x="766599" y="1282383"/>
                    </a:lnTo>
                    <a:cubicBezTo>
                      <a:pt x="705494" y="1256796"/>
                      <a:pt x="643626" y="1233117"/>
                      <a:pt x="582139" y="1207912"/>
                    </a:cubicBezTo>
                    <a:cubicBezTo>
                      <a:pt x="579275" y="1206766"/>
                      <a:pt x="576410" y="1205429"/>
                      <a:pt x="573498" y="1204761"/>
                    </a:cubicBezTo>
                    <a:lnTo>
                      <a:pt x="565884" y="1205494"/>
                    </a:lnTo>
                    <a:lnTo>
                      <a:pt x="564553" y="1204956"/>
                    </a:lnTo>
                    <a:lnTo>
                      <a:pt x="563426" y="1165138"/>
                    </a:lnTo>
                    <a:cubicBezTo>
                      <a:pt x="564572" y="1163610"/>
                      <a:pt x="565335" y="1162083"/>
                      <a:pt x="566099" y="1160174"/>
                    </a:cubicBezTo>
                    <a:cubicBezTo>
                      <a:pt x="568772" y="1147953"/>
                      <a:pt x="562280" y="1139933"/>
                      <a:pt x="553114" y="1133822"/>
                    </a:cubicBezTo>
                    <a:cubicBezTo>
                      <a:pt x="542803" y="1127330"/>
                      <a:pt x="531345" y="1123128"/>
                      <a:pt x="519889" y="1120074"/>
                    </a:cubicBezTo>
                    <a:cubicBezTo>
                      <a:pt x="460693" y="1104033"/>
                      <a:pt x="399971" y="1100597"/>
                      <a:pt x="338866" y="1101742"/>
                    </a:cubicBezTo>
                    <a:cubicBezTo>
                      <a:pt x="328172" y="1102124"/>
                      <a:pt x="318243" y="1100214"/>
                      <a:pt x="308313" y="1096395"/>
                    </a:cubicBezTo>
                    <a:cubicBezTo>
                      <a:pt x="260957" y="1077682"/>
                      <a:pt x="213983" y="1057441"/>
                      <a:pt x="166627" y="1039109"/>
                    </a:cubicBezTo>
                    <a:cubicBezTo>
                      <a:pt x="161662" y="1037200"/>
                      <a:pt x="156697" y="1032999"/>
                      <a:pt x="150969" y="1035672"/>
                    </a:cubicBezTo>
                    <a:cubicBezTo>
                      <a:pt x="150969" y="1020014"/>
                      <a:pt x="150587" y="1003974"/>
                      <a:pt x="150587" y="988316"/>
                    </a:cubicBezTo>
                    <a:cubicBezTo>
                      <a:pt x="154023" y="974185"/>
                      <a:pt x="145240" y="966548"/>
                      <a:pt x="134546" y="961201"/>
                    </a:cubicBezTo>
                    <a:cubicBezTo>
                      <a:pt x="118889" y="953181"/>
                      <a:pt x="102467" y="948216"/>
                      <a:pt x="85281" y="944779"/>
                    </a:cubicBezTo>
                    <a:lnTo>
                      <a:pt x="0" y="935664"/>
                    </a:lnTo>
                    <a:lnTo>
                      <a:pt x="365" y="285367"/>
                    </a:lnTo>
                    <a:cubicBezTo>
                      <a:pt x="-17" y="283840"/>
                      <a:pt x="365" y="282693"/>
                      <a:pt x="365" y="281929"/>
                    </a:cubicBezTo>
                    <a:close/>
                    <a:moveTo>
                      <a:pt x="1532185" y="172322"/>
                    </a:moveTo>
                    <a:cubicBezTo>
                      <a:pt x="1532567" y="187598"/>
                      <a:pt x="1532949" y="202875"/>
                      <a:pt x="1533332" y="218150"/>
                    </a:cubicBezTo>
                    <a:cubicBezTo>
                      <a:pt x="1532949" y="245648"/>
                      <a:pt x="1532567" y="272764"/>
                      <a:pt x="1532949" y="300261"/>
                    </a:cubicBezTo>
                    <a:cubicBezTo>
                      <a:pt x="1532949" y="309045"/>
                      <a:pt x="1530276" y="314774"/>
                      <a:pt x="1523402" y="320121"/>
                    </a:cubicBezTo>
                    <a:cubicBezTo>
                      <a:pt x="1490940" y="344945"/>
                      <a:pt x="1452749" y="354111"/>
                      <a:pt x="1413795" y="360603"/>
                    </a:cubicBezTo>
                    <a:cubicBezTo>
                      <a:pt x="1351163" y="370914"/>
                      <a:pt x="1288147" y="370150"/>
                      <a:pt x="1225898" y="357547"/>
                    </a:cubicBezTo>
                    <a:cubicBezTo>
                      <a:pt x="1199164" y="352201"/>
                      <a:pt x="1173195" y="343799"/>
                      <a:pt x="1149135" y="330050"/>
                    </a:cubicBezTo>
                    <a:cubicBezTo>
                      <a:pt x="1139206" y="324322"/>
                      <a:pt x="1134241" y="317447"/>
                      <a:pt x="1134623" y="304845"/>
                    </a:cubicBezTo>
                    <a:cubicBezTo>
                      <a:pt x="1135386" y="267036"/>
                      <a:pt x="1135005" y="229226"/>
                      <a:pt x="1135005" y="191036"/>
                    </a:cubicBezTo>
                    <a:cubicBezTo>
                      <a:pt x="1135005" y="181488"/>
                      <a:pt x="1133477" y="174232"/>
                      <a:pt x="1147607" y="182633"/>
                    </a:cubicBezTo>
                    <a:cubicBezTo>
                      <a:pt x="1175869" y="199820"/>
                      <a:pt x="1208712" y="204402"/>
                      <a:pt x="1240792" y="208604"/>
                    </a:cubicBezTo>
                    <a:cubicBezTo>
                      <a:pt x="1293495" y="215478"/>
                      <a:pt x="1346580" y="216623"/>
                      <a:pt x="1399665" y="211658"/>
                    </a:cubicBezTo>
                    <a:cubicBezTo>
                      <a:pt x="1436328" y="208220"/>
                      <a:pt x="1472609" y="203257"/>
                      <a:pt x="1506980" y="189508"/>
                    </a:cubicBezTo>
                    <a:cubicBezTo>
                      <a:pt x="1516528" y="186453"/>
                      <a:pt x="1525693" y="181106"/>
                      <a:pt x="1532185" y="172322"/>
                    </a:cubicBezTo>
                    <a:close/>
                    <a:moveTo>
                      <a:pt x="631654" y="137187"/>
                    </a:moveTo>
                    <a:cubicBezTo>
                      <a:pt x="631654" y="183779"/>
                      <a:pt x="631654" y="227317"/>
                      <a:pt x="631654" y="270472"/>
                    </a:cubicBezTo>
                    <a:cubicBezTo>
                      <a:pt x="631654" y="276583"/>
                      <a:pt x="628599" y="279638"/>
                      <a:pt x="624398" y="283458"/>
                    </a:cubicBezTo>
                    <a:cubicBezTo>
                      <a:pt x="595372" y="309427"/>
                      <a:pt x="559093" y="319357"/>
                      <a:pt x="522428" y="325085"/>
                    </a:cubicBezTo>
                    <a:cubicBezTo>
                      <a:pt x="446812" y="337689"/>
                      <a:pt x="371195" y="338452"/>
                      <a:pt x="296341" y="317065"/>
                    </a:cubicBezTo>
                    <a:cubicBezTo>
                      <a:pt x="293667" y="316301"/>
                      <a:pt x="291376" y="315920"/>
                      <a:pt x="288704" y="315156"/>
                    </a:cubicBezTo>
                    <a:cubicBezTo>
                      <a:pt x="232564" y="296061"/>
                      <a:pt x="231417" y="294533"/>
                      <a:pt x="231417" y="235718"/>
                    </a:cubicBezTo>
                    <a:cubicBezTo>
                      <a:pt x="231417" y="227699"/>
                      <a:pt x="231035" y="220061"/>
                      <a:pt x="231035" y="212040"/>
                    </a:cubicBezTo>
                    <a:cubicBezTo>
                      <a:pt x="231417" y="193709"/>
                      <a:pt x="231417" y="175759"/>
                      <a:pt x="232181" y="157427"/>
                    </a:cubicBezTo>
                    <a:cubicBezTo>
                      <a:pt x="232564" y="152844"/>
                      <a:pt x="230272" y="147497"/>
                      <a:pt x="234855" y="143297"/>
                    </a:cubicBezTo>
                    <a:cubicBezTo>
                      <a:pt x="262351" y="163538"/>
                      <a:pt x="295195" y="169648"/>
                      <a:pt x="327658" y="174613"/>
                    </a:cubicBezTo>
                    <a:cubicBezTo>
                      <a:pt x="372340" y="181488"/>
                      <a:pt x="417788" y="183015"/>
                      <a:pt x="462852" y="181106"/>
                    </a:cubicBezTo>
                    <a:cubicBezTo>
                      <a:pt x="505625" y="179197"/>
                      <a:pt x="548781" y="175759"/>
                      <a:pt x="590027" y="162392"/>
                    </a:cubicBezTo>
                    <a:cubicBezTo>
                      <a:pt x="604921" y="157427"/>
                      <a:pt x="619814" y="152844"/>
                      <a:pt x="631654" y="137187"/>
                    </a:cubicBezTo>
                    <a:close/>
                    <a:moveTo>
                      <a:pt x="1118965" y="465"/>
                    </a:moveTo>
                    <a:cubicBezTo>
                      <a:pt x="1118965" y="16506"/>
                      <a:pt x="1119347" y="32545"/>
                      <a:pt x="1119347" y="48585"/>
                    </a:cubicBezTo>
                    <a:cubicBezTo>
                      <a:pt x="1119347" y="73409"/>
                      <a:pt x="1118200" y="97851"/>
                      <a:pt x="1119347" y="122675"/>
                    </a:cubicBezTo>
                    <a:cubicBezTo>
                      <a:pt x="1120110" y="136423"/>
                      <a:pt x="1114000" y="144061"/>
                      <a:pt x="1103689" y="150935"/>
                    </a:cubicBezTo>
                    <a:cubicBezTo>
                      <a:pt x="1072372" y="171559"/>
                      <a:pt x="1036855" y="180725"/>
                      <a:pt x="1000192" y="186453"/>
                    </a:cubicBezTo>
                    <a:cubicBezTo>
                      <a:pt x="929158" y="197910"/>
                      <a:pt x="858124" y="196383"/>
                      <a:pt x="787854" y="177669"/>
                    </a:cubicBezTo>
                    <a:cubicBezTo>
                      <a:pt x="767231" y="171941"/>
                      <a:pt x="746989" y="164685"/>
                      <a:pt x="729423" y="151700"/>
                    </a:cubicBezTo>
                    <a:cubicBezTo>
                      <a:pt x="722547" y="146735"/>
                      <a:pt x="720256" y="141388"/>
                      <a:pt x="720638" y="133369"/>
                    </a:cubicBezTo>
                    <a:cubicBezTo>
                      <a:pt x="721020" y="111218"/>
                      <a:pt x="720638" y="89448"/>
                      <a:pt x="720638" y="67299"/>
                    </a:cubicBezTo>
                    <a:cubicBezTo>
                      <a:pt x="720638" y="50876"/>
                      <a:pt x="720638" y="34072"/>
                      <a:pt x="721402" y="17651"/>
                    </a:cubicBezTo>
                    <a:cubicBezTo>
                      <a:pt x="721402" y="12686"/>
                      <a:pt x="718729" y="7339"/>
                      <a:pt x="724076" y="3138"/>
                    </a:cubicBezTo>
                    <a:cubicBezTo>
                      <a:pt x="728276" y="847"/>
                      <a:pt x="732477" y="2757"/>
                      <a:pt x="735915" y="4666"/>
                    </a:cubicBezTo>
                    <a:cubicBezTo>
                      <a:pt x="779452" y="27580"/>
                      <a:pt x="827190" y="32163"/>
                      <a:pt x="875310" y="34072"/>
                    </a:cubicBezTo>
                    <a:cubicBezTo>
                      <a:pt x="925339" y="36364"/>
                      <a:pt x="974987" y="36364"/>
                      <a:pt x="1024634" y="28727"/>
                    </a:cubicBezTo>
                    <a:cubicBezTo>
                      <a:pt x="1054423" y="24143"/>
                      <a:pt x="1083830" y="18415"/>
                      <a:pt x="1109799" y="1992"/>
                    </a:cubicBezTo>
                    <a:cubicBezTo>
                      <a:pt x="1112473" y="465"/>
                      <a:pt x="1115528" y="-681"/>
                      <a:pt x="1118965" y="465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98" name="그룹 297">
            <a:extLst>
              <a:ext uri="{FF2B5EF4-FFF2-40B4-BE49-F238E27FC236}">
                <a16:creationId xmlns:a16="http://schemas.microsoft.com/office/drawing/2014/main" id="{4E7A29D0-BBC1-4F75-81F9-179AEE906DB7}"/>
              </a:ext>
            </a:extLst>
          </p:cNvPr>
          <p:cNvGrpSpPr/>
          <p:nvPr/>
        </p:nvGrpSpPr>
        <p:grpSpPr>
          <a:xfrm>
            <a:off x="4046842" y="1157812"/>
            <a:ext cx="759039" cy="1141573"/>
            <a:chOff x="3420821" y="3519804"/>
            <a:chExt cx="1414785" cy="2127796"/>
          </a:xfrm>
        </p:grpSpPr>
        <p:sp>
          <p:nvSpPr>
            <p:cNvPr id="299" name="Freeform: Shape 393">
              <a:extLst>
                <a:ext uri="{FF2B5EF4-FFF2-40B4-BE49-F238E27FC236}">
                  <a16:creationId xmlns:a16="http://schemas.microsoft.com/office/drawing/2014/main" id="{0B922B44-95DC-41B1-AD4F-3D7D16AE5715}"/>
                </a:ext>
              </a:extLst>
            </p:cNvPr>
            <p:cNvSpPr/>
            <p:nvPr/>
          </p:nvSpPr>
          <p:spPr>
            <a:xfrm>
              <a:off x="3420821" y="3519804"/>
              <a:ext cx="1414785" cy="2127796"/>
            </a:xfrm>
            <a:custGeom>
              <a:avLst/>
              <a:gdLst>
                <a:gd name="connsiteX0" fmla="*/ 1382768 w 2520742"/>
                <a:gd name="connsiteY0" fmla="*/ 3791123 h 3791122"/>
                <a:gd name="connsiteX1" fmla="*/ 1142742 w 2520742"/>
                <a:gd name="connsiteY1" fmla="*/ 3791123 h 3791122"/>
                <a:gd name="connsiteX2" fmla="*/ 1137277 w 2520742"/>
                <a:gd name="connsiteY2" fmla="*/ 3788846 h 3791122"/>
                <a:gd name="connsiteX3" fmla="*/ 1009293 w 2520742"/>
                <a:gd name="connsiteY3" fmla="*/ 3668605 h 3791122"/>
                <a:gd name="connsiteX4" fmla="*/ 976500 w 2520742"/>
                <a:gd name="connsiteY4" fmla="*/ 3640822 h 3791122"/>
                <a:gd name="connsiteX5" fmla="*/ 775188 w 2520742"/>
                <a:gd name="connsiteY5" fmla="*/ 3416282 h 3791122"/>
                <a:gd name="connsiteX6" fmla="*/ 771545 w 2520742"/>
                <a:gd name="connsiteY6" fmla="*/ 3403073 h 3791122"/>
                <a:gd name="connsiteX7" fmla="*/ 741029 w 2520742"/>
                <a:gd name="connsiteY7" fmla="*/ 3200395 h 3791122"/>
                <a:gd name="connsiteX8" fmla="*/ 737841 w 2520742"/>
                <a:gd name="connsiteY8" fmla="*/ 3138908 h 3791122"/>
                <a:gd name="connsiteX9" fmla="*/ 738752 w 2520742"/>
                <a:gd name="connsiteY9" fmla="*/ 2954448 h 3791122"/>
                <a:gd name="connsiteX10" fmla="*/ 739207 w 2520742"/>
                <a:gd name="connsiteY10" fmla="*/ 2936230 h 3791122"/>
                <a:gd name="connsiteX11" fmla="*/ 742395 w 2520742"/>
                <a:gd name="connsiteY11" fmla="*/ 2717155 h 3791122"/>
                <a:gd name="connsiteX12" fmla="*/ 742851 w 2520742"/>
                <a:gd name="connsiteY12" fmla="*/ 2696204 h 3791122"/>
                <a:gd name="connsiteX13" fmla="*/ 702771 w 2520742"/>
                <a:gd name="connsiteY13" fmla="*/ 2615588 h 3791122"/>
                <a:gd name="connsiteX14" fmla="*/ 645383 w 2520742"/>
                <a:gd name="connsiteY14" fmla="*/ 2476218 h 3791122"/>
                <a:gd name="connsiteX15" fmla="*/ 460467 w 2520742"/>
                <a:gd name="connsiteY15" fmla="*/ 2217063 h 3791122"/>
                <a:gd name="connsiteX16" fmla="*/ 266442 w 2520742"/>
                <a:gd name="connsiteY16" fmla="*/ 2001632 h 3791122"/>
                <a:gd name="connsiteX17" fmla="*/ 8198 w 2520742"/>
                <a:gd name="connsiteY17" fmla="*/ 1384487 h 3791122"/>
                <a:gd name="connsiteX18" fmla="*/ 0 w 2520742"/>
                <a:gd name="connsiteY18" fmla="*/ 1303871 h 3791122"/>
                <a:gd name="connsiteX19" fmla="*/ 0 w 2520742"/>
                <a:gd name="connsiteY19" fmla="*/ 1185453 h 3791122"/>
                <a:gd name="connsiteX20" fmla="*/ 2277 w 2520742"/>
                <a:gd name="connsiteY20" fmla="*/ 1172700 h 3791122"/>
                <a:gd name="connsiteX21" fmla="*/ 165331 w 2520742"/>
                <a:gd name="connsiteY21" fmla="*/ 622052 h 3791122"/>
                <a:gd name="connsiteX22" fmla="*/ 930499 w 2520742"/>
                <a:gd name="connsiteY22" fmla="*/ 38611 h 3791122"/>
                <a:gd name="connsiteX23" fmla="*/ 1477048 w 2520742"/>
                <a:gd name="connsiteY23" fmla="*/ 16294 h 3791122"/>
                <a:gd name="connsiteX24" fmla="*/ 2093281 w 2520742"/>
                <a:gd name="connsiteY24" fmla="*/ 298677 h 3791122"/>
                <a:gd name="connsiteX25" fmla="*/ 2513669 w 2520742"/>
                <a:gd name="connsiteY25" fmla="*/ 1388131 h 3791122"/>
                <a:gd name="connsiteX26" fmla="*/ 2264078 w 2520742"/>
                <a:gd name="connsiteY26" fmla="*/ 1993434 h 3791122"/>
                <a:gd name="connsiteX27" fmla="*/ 2075519 w 2520742"/>
                <a:gd name="connsiteY27" fmla="*/ 2202033 h 3791122"/>
                <a:gd name="connsiteX28" fmla="*/ 1829116 w 2520742"/>
                <a:gd name="connsiteY28" fmla="*/ 2589627 h 3791122"/>
                <a:gd name="connsiteX29" fmla="*/ 1779927 w 2520742"/>
                <a:gd name="connsiteY29" fmla="*/ 2695293 h 3791122"/>
                <a:gd name="connsiteX30" fmla="*/ 1780382 w 2520742"/>
                <a:gd name="connsiteY30" fmla="*/ 2718521 h 3791122"/>
                <a:gd name="connsiteX31" fmla="*/ 1784481 w 2520742"/>
                <a:gd name="connsiteY31" fmla="*/ 2932131 h 3791122"/>
                <a:gd name="connsiteX32" fmla="*/ 1783571 w 2520742"/>
                <a:gd name="connsiteY32" fmla="*/ 2955814 h 3791122"/>
                <a:gd name="connsiteX33" fmla="*/ 1783115 w 2520742"/>
                <a:gd name="connsiteY33" fmla="*/ 3141186 h 3791122"/>
                <a:gd name="connsiteX34" fmla="*/ 1780382 w 2520742"/>
                <a:gd name="connsiteY34" fmla="*/ 3197207 h 3791122"/>
                <a:gd name="connsiteX35" fmla="*/ 1750778 w 2520742"/>
                <a:gd name="connsiteY35" fmla="*/ 3402618 h 3791122"/>
                <a:gd name="connsiteX36" fmla="*/ 1747134 w 2520742"/>
                <a:gd name="connsiteY36" fmla="*/ 3415826 h 3791122"/>
                <a:gd name="connsiteX37" fmla="*/ 1543089 w 2520742"/>
                <a:gd name="connsiteY37" fmla="*/ 3640367 h 3791122"/>
                <a:gd name="connsiteX38" fmla="*/ 1512574 w 2520742"/>
                <a:gd name="connsiteY38" fmla="*/ 3667239 h 3791122"/>
                <a:gd name="connsiteX39" fmla="*/ 1399620 w 2520742"/>
                <a:gd name="connsiteY39" fmla="*/ 3786568 h 3791122"/>
                <a:gd name="connsiteX40" fmla="*/ 1382768 w 2520742"/>
                <a:gd name="connsiteY40" fmla="*/ 3791123 h 3791122"/>
                <a:gd name="connsiteX41" fmla="*/ 1561307 w 2520742"/>
                <a:gd name="connsiteY41" fmla="*/ 1757051 h 3791122"/>
                <a:gd name="connsiteX42" fmla="*/ 1573149 w 2520742"/>
                <a:gd name="connsiteY42" fmla="*/ 1704218 h 3791122"/>
                <a:gd name="connsiteX43" fmla="*/ 1716163 w 2520742"/>
                <a:gd name="connsiteY43" fmla="*/ 1844499 h 3791122"/>
                <a:gd name="connsiteX44" fmla="*/ 1791313 w 2520742"/>
                <a:gd name="connsiteY44" fmla="*/ 1818083 h 3791122"/>
                <a:gd name="connsiteX45" fmla="*/ 1839136 w 2520742"/>
                <a:gd name="connsiteY45" fmla="*/ 1725169 h 3791122"/>
                <a:gd name="connsiteX46" fmla="*/ 1785848 w 2520742"/>
                <a:gd name="connsiteY46" fmla="*/ 1624969 h 3791122"/>
                <a:gd name="connsiteX47" fmla="*/ 1744857 w 2520742"/>
                <a:gd name="connsiteY47" fmla="*/ 1595364 h 3791122"/>
                <a:gd name="connsiteX48" fmla="*/ 1748956 w 2520742"/>
                <a:gd name="connsiteY48" fmla="*/ 1542075 h 3791122"/>
                <a:gd name="connsiteX49" fmla="*/ 1650577 w 2520742"/>
                <a:gd name="connsiteY49" fmla="*/ 1467381 h 3791122"/>
                <a:gd name="connsiteX50" fmla="*/ 1572238 w 2520742"/>
                <a:gd name="connsiteY50" fmla="*/ 1504728 h 3791122"/>
                <a:gd name="connsiteX51" fmla="*/ 1540812 w 2520742"/>
                <a:gd name="connsiteY51" fmla="*/ 1486054 h 3791122"/>
                <a:gd name="connsiteX52" fmla="*/ 1470671 w 2520742"/>
                <a:gd name="connsiteY52" fmla="*/ 1474668 h 3791122"/>
                <a:gd name="connsiteX53" fmla="*/ 1369560 w 2520742"/>
                <a:gd name="connsiteY53" fmla="*/ 1547086 h 3791122"/>
                <a:gd name="connsiteX54" fmla="*/ 1383679 w 2520742"/>
                <a:gd name="connsiteY54" fmla="*/ 1800775 h 3791122"/>
                <a:gd name="connsiteX55" fmla="*/ 1411917 w 2520742"/>
                <a:gd name="connsiteY55" fmla="*/ 1838123 h 3791122"/>
                <a:gd name="connsiteX56" fmla="*/ 1352253 w 2520742"/>
                <a:gd name="connsiteY56" fmla="*/ 1940145 h 3791122"/>
                <a:gd name="connsiteX57" fmla="*/ 1368194 w 2520742"/>
                <a:gd name="connsiteY57" fmla="*/ 2159675 h 3791122"/>
                <a:gd name="connsiteX58" fmla="*/ 1528970 w 2520742"/>
                <a:gd name="connsiteY58" fmla="*/ 2227539 h 3791122"/>
                <a:gd name="connsiteX59" fmla="*/ 1645112 w 2520742"/>
                <a:gd name="connsiteY59" fmla="*/ 2163319 h 3791122"/>
                <a:gd name="connsiteX60" fmla="*/ 1666063 w 2520742"/>
                <a:gd name="connsiteY60" fmla="*/ 2159220 h 3791122"/>
                <a:gd name="connsiteX61" fmla="*/ 1721628 w 2520742"/>
                <a:gd name="connsiteY61" fmla="*/ 2173795 h 3791122"/>
                <a:gd name="connsiteX62" fmla="*/ 1866919 w 2520742"/>
                <a:gd name="connsiteY62" fmla="*/ 2113674 h 3791122"/>
                <a:gd name="connsiteX63" fmla="*/ 1891969 w 2520742"/>
                <a:gd name="connsiteY63" fmla="*/ 2032603 h 3791122"/>
                <a:gd name="connsiteX64" fmla="*/ 1891969 w 2520742"/>
                <a:gd name="connsiteY64" fmla="*/ 1965195 h 3791122"/>
                <a:gd name="connsiteX65" fmla="*/ 1931139 w 2520742"/>
                <a:gd name="connsiteY65" fmla="*/ 1971572 h 3791122"/>
                <a:gd name="connsiteX66" fmla="*/ 2122431 w 2520742"/>
                <a:gd name="connsiteY66" fmla="*/ 1813528 h 3791122"/>
                <a:gd name="connsiteX67" fmla="*/ 2116054 w 2520742"/>
                <a:gd name="connsiteY67" fmla="*/ 1712872 h 3791122"/>
                <a:gd name="connsiteX68" fmla="*/ 2116054 w 2520742"/>
                <a:gd name="connsiteY68" fmla="*/ 1712872 h 3791122"/>
                <a:gd name="connsiteX69" fmla="*/ 2124253 w 2520742"/>
                <a:gd name="connsiteY69" fmla="*/ 1709684 h 3791122"/>
                <a:gd name="connsiteX70" fmla="*/ 2252236 w 2520742"/>
                <a:gd name="connsiteY70" fmla="*/ 1617681 h 3791122"/>
                <a:gd name="connsiteX71" fmla="*/ 2280019 w 2520742"/>
                <a:gd name="connsiteY71" fmla="*/ 1238741 h 3791122"/>
                <a:gd name="connsiteX72" fmla="*/ 2123797 w 2520742"/>
                <a:gd name="connsiteY72" fmla="*/ 1150382 h 3791122"/>
                <a:gd name="connsiteX73" fmla="*/ 2015854 w 2520742"/>
                <a:gd name="connsiteY73" fmla="*/ 1284287 h 3791122"/>
                <a:gd name="connsiteX74" fmla="*/ 2029973 w 2520742"/>
                <a:gd name="connsiteY74" fmla="*/ 1335298 h 3791122"/>
                <a:gd name="connsiteX75" fmla="*/ 1925673 w 2520742"/>
                <a:gd name="connsiteY75" fmla="*/ 1309337 h 3791122"/>
                <a:gd name="connsiteX76" fmla="*/ 1784481 w 2520742"/>
                <a:gd name="connsiteY76" fmla="*/ 1359893 h 3791122"/>
                <a:gd name="connsiteX77" fmla="*/ 1753055 w 2520742"/>
                <a:gd name="connsiteY77" fmla="*/ 1423201 h 3791122"/>
                <a:gd name="connsiteX78" fmla="*/ 1758520 w 2520742"/>
                <a:gd name="connsiteY78" fmla="*/ 1441875 h 3791122"/>
                <a:gd name="connsiteX79" fmla="*/ 1807710 w 2520742"/>
                <a:gd name="connsiteY79" fmla="*/ 1548452 h 3791122"/>
                <a:gd name="connsiteX80" fmla="*/ 1823651 w 2520742"/>
                <a:gd name="connsiteY80" fmla="*/ 1580789 h 3791122"/>
                <a:gd name="connsiteX81" fmla="*/ 1888781 w 2520742"/>
                <a:gd name="connsiteY81" fmla="*/ 1767527 h 3791122"/>
                <a:gd name="connsiteX82" fmla="*/ 1743035 w 2520742"/>
                <a:gd name="connsiteY82" fmla="*/ 1895966 h 3791122"/>
                <a:gd name="connsiteX83" fmla="*/ 1710697 w 2520742"/>
                <a:gd name="connsiteY83" fmla="*/ 1926026 h 3791122"/>
                <a:gd name="connsiteX84" fmla="*/ 1588179 w 2520742"/>
                <a:gd name="connsiteY84" fmla="*/ 2056287 h 3791122"/>
                <a:gd name="connsiteX85" fmla="*/ 1568595 w 2520742"/>
                <a:gd name="connsiteY85" fmla="*/ 2005275 h 3791122"/>
                <a:gd name="connsiteX86" fmla="*/ 1662874 w 2520742"/>
                <a:gd name="connsiteY86" fmla="*/ 1871371 h 3791122"/>
                <a:gd name="connsiteX87" fmla="*/ 1561307 w 2520742"/>
                <a:gd name="connsiteY87" fmla="*/ 1757051 h 3791122"/>
                <a:gd name="connsiteX88" fmla="*/ 776555 w 2520742"/>
                <a:gd name="connsiteY88" fmla="*/ 1591265 h 3791122"/>
                <a:gd name="connsiteX89" fmla="*/ 709602 w 2520742"/>
                <a:gd name="connsiteY89" fmla="*/ 1654118 h 3791122"/>
                <a:gd name="connsiteX90" fmla="*/ 685919 w 2520742"/>
                <a:gd name="connsiteY90" fmla="*/ 1756596 h 3791122"/>
                <a:gd name="connsiteX91" fmla="*/ 805248 w 2520742"/>
                <a:gd name="connsiteY91" fmla="*/ 1843133 h 3791122"/>
                <a:gd name="connsiteX92" fmla="*/ 949173 w 2520742"/>
                <a:gd name="connsiteY92" fmla="*/ 1705585 h 3791122"/>
                <a:gd name="connsiteX93" fmla="*/ 960104 w 2520742"/>
                <a:gd name="connsiteY93" fmla="*/ 1756140 h 3791122"/>
                <a:gd name="connsiteX94" fmla="*/ 858992 w 2520742"/>
                <a:gd name="connsiteY94" fmla="*/ 1861806 h 3791122"/>
                <a:gd name="connsiteX95" fmla="*/ 953272 w 2520742"/>
                <a:gd name="connsiteY95" fmla="*/ 2004820 h 3791122"/>
                <a:gd name="connsiteX96" fmla="*/ 933232 w 2520742"/>
                <a:gd name="connsiteY96" fmla="*/ 2055376 h 3791122"/>
                <a:gd name="connsiteX97" fmla="*/ 804338 w 2520742"/>
                <a:gd name="connsiteY97" fmla="*/ 1901431 h 3791122"/>
                <a:gd name="connsiteX98" fmla="*/ 746494 w 2520742"/>
                <a:gd name="connsiteY98" fmla="*/ 1885946 h 3791122"/>
                <a:gd name="connsiteX99" fmla="*/ 627165 w 2520742"/>
                <a:gd name="connsiteY99" fmla="*/ 1711050 h 3791122"/>
                <a:gd name="connsiteX100" fmla="*/ 703681 w 2520742"/>
                <a:gd name="connsiteY100" fmla="*/ 1573502 h 3791122"/>
                <a:gd name="connsiteX101" fmla="*/ 712791 w 2520742"/>
                <a:gd name="connsiteY101" fmla="*/ 1557561 h 3791122"/>
                <a:gd name="connsiteX102" fmla="*/ 764257 w 2520742"/>
                <a:gd name="connsiteY102" fmla="*/ 1438231 h 3791122"/>
                <a:gd name="connsiteX103" fmla="*/ 768812 w 2520742"/>
                <a:gd name="connsiteY103" fmla="*/ 1426389 h 3791122"/>
                <a:gd name="connsiteX104" fmla="*/ 716890 w 2520742"/>
                <a:gd name="connsiteY104" fmla="*/ 1337120 h 3791122"/>
                <a:gd name="connsiteX105" fmla="*/ 578431 w 2520742"/>
                <a:gd name="connsiteY105" fmla="*/ 1310248 h 3791122"/>
                <a:gd name="connsiteX106" fmla="*/ 490527 w 2520742"/>
                <a:gd name="connsiteY106" fmla="*/ 1335298 h 3791122"/>
                <a:gd name="connsiteX107" fmla="*/ 503736 w 2520742"/>
                <a:gd name="connsiteY107" fmla="*/ 1290208 h 3791122"/>
                <a:gd name="connsiteX108" fmla="*/ 373930 w 2520742"/>
                <a:gd name="connsiteY108" fmla="*/ 1148561 h 3791122"/>
                <a:gd name="connsiteX109" fmla="*/ 227729 w 2520742"/>
                <a:gd name="connsiteY109" fmla="*/ 1266524 h 3791122"/>
                <a:gd name="connsiteX110" fmla="*/ 209966 w 2520742"/>
                <a:gd name="connsiteY110" fmla="*/ 1483777 h 3791122"/>
                <a:gd name="connsiteX111" fmla="*/ 379851 w 2520742"/>
                <a:gd name="connsiteY111" fmla="*/ 1701030 h 3791122"/>
                <a:gd name="connsiteX112" fmla="*/ 408090 w 2520742"/>
                <a:gd name="connsiteY112" fmla="*/ 1711961 h 3791122"/>
                <a:gd name="connsiteX113" fmla="*/ 398981 w 2520742"/>
                <a:gd name="connsiteY113" fmla="*/ 1763883 h 3791122"/>
                <a:gd name="connsiteX114" fmla="*/ 398525 w 2520742"/>
                <a:gd name="connsiteY114" fmla="*/ 1817172 h 3791122"/>
                <a:gd name="connsiteX115" fmla="*/ 564312 w 2520742"/>
                <a:gd name="connsiteY115" fmla="*/ 1971116 h 3791122"/>
                <a:gd name="connsiteX116" fmla="*/ 629442 w 2520742"/>
                <a:gd name="connsiteY116" fmla="*/ 1963829 h 3791122"/>
                <a:gd name="connsiteX117" fmla="*/ 628531 w 2520742"/>
                <a:gd name="connsiteY117" fmla="*/ 1979314 h 3791122"/>
                <a:gd name="connsiteX118" fmla="*/ 633086 w 2520742"/>
                <a:gd name="connsiteY118" fmla="*/ 2057198 h 3791122"/>
                <a:gd name="connsiteX119" fmla="*/ 745128 w 2520742"/>
                <a:gd name="connsiteY119" fmla="*/ 2171517 h 3791122"/>
                <a:gd name="connsiteX120" fmla="*/ 853982 w 2520742"/>
                <a:gd name="connsiteY120" fmla="*/ 2157398 h 3791122"/>
                <a:gd name="connsiteX121" fmla="*/ 877211 w 2520742"/>
                <a:gd name="connsiteY121" fmla="*/ 2162408 h 3791122"/>
                <a:gd name="connsiteX122" fmla="*/ 936876 w 2520742"/>
                <a:gd name="connsiteY122" fmla="*/ 2205677 h 3791122"/>
                <a:gd name="connsiteX123" fmla="*/ 1034799 w 2520742"/>
                <a:gd name="connsiteY123" fmla="*/ 2227539 h 3791122"/>
                <a:gd name="connsiteX124" fmla="*/ 1174169 w 2520742"/>
                <a:gd name="connsiteY124" fmla="*/ 2118684 h 3791122"/>
                <a:gd name="connsiteX125" fmla="*/ 1151851 w 2520742"/>
                <a:gd name="connsiteY125" fmla="*/ 1903253 h 3791122"/>
                <a:gd name="connsiteX126" fmla="*/ 1106761 w 2520742"/>
                <a:gd name="connsiteY126" fmla="*/ 1838123 h 3791122"/>
                <a:gd name="connsiteX127" fmla="*/ 1116326 w 2520742"/>
                <a:gd name="connsiteY127" fmla="*/ 1826736 h 3791122"/>
                <a:gd name="connsiteX128" fmla="*/ 1181912 w 2520742"/>
                <a:gd name="connsiteY128" fmla="*/ 1665504 h 3791122"/>
                <a:gd name="connsiteX129" fmla="*/ 1120880 w 2520742"/>
                <a:gd name="connsiteY129" fmla="*/ 1507916 h 3791122"/>
                <a:gd name="connsiteX130" fmla="*/ 966025 w 2520742"/>
                <a:gd name="connsiteY130" fmla="*/ 1491520 h 3791122"/>
                <a:gd name="connsiteX131" fmla="*/ 947807 w 2520742"/>
                <a:gd name="connsiteY131" fmla="*/ 1503817 h 3791122"/>
                <a:gd name="connsiteX132" fmla="*/ 878122 w 2520742"/>
                <a:gd name="connsiteY132" fmla="*/ 1466925 h 3791122"/>
                <a:gd name="connsiteX133" fmla="*/ 772456 w 2520742"/>
                <a:gd name="connsiteY133" fmla="*/ 1542531 h 3791122"/>
                <a:gd name="connsiteX134" fmla="*/ 776555 w 2520742"/>
                <a:gd name="connsiteY134" fmla="*/ 1591265 h 3791122"/>
                <a:gd name="connsiteX135" fmla="*/ 1617784 w 2520742"/>
                <a:gd name="connsiteY135" fmla="*/ 559199 h 3791122"/>
                <a:gd name="connsiteX136" fmla="*/ 1705687 w 2520742"/>
                <a:gd name="connsiteY136" fmla="*/ 673974 h 3791122"/>
                <a:gd name="connsiteX137" fmla="*/ 1827294 w 2520742"/>
                <a:gd name="connsiteY137" fmla="*/ 661677 h 3791122"/>
                <a:gd name="connsiteX138" fmla="*/ 1961199 w 2520742"/>
                <a:gd name="connsiteY138" fmla="*/ 534149 h 3791122"/>
                <a:gd name="connsiteX139" fmla="*/ 1931594 w 2520742"/>
                <a:gd name="connsiteY139" fmla="*/ 391591 h 3791122"/>
                <a:gd name="connsiteX140" fmla="*/ 1797690 w 2520742"/>
                <a:gd name="connsiteY140" fmla="*/ 358798 h 3791122"/>
                <a:gd name="connsiteX141" fmla="*/ 1781293 w 2520742"/>
                <a:gd name="connsiteY141" fmla="*/ 351966 h 3791122"/>
                <a:gd name="connsiteX142" fmla="*/ 1686103 w 2520742"/>
                <a:gd name="connsiteY142" fmla="*/ 245389 h 3791122"/>
                <a:gd name="connsiteX143" fmla="*/ 1579981 w 2520742"/>
                <a:gd name="connsiteY143" fmla="*/ 201210 h 3791122"/>
                <a:gd name="connsiteX144" fmla="*/ 1431958 w 2520742"/>
                <a:gd name="connsiteY144" fmla="*/ 279093 h 3791122"/>
                <a:gd name="connsiteX145" fmla="*/ 1404630 w 2520742"/>
                <a:gd name="connsiteY145" fmla="*/ 566031 h 3791122"/>
                <a:gd name="connsiteX146" fmla="*/ 1449265 w 2520742"/>
                <a:gd name="connsiteY146" fmla="*/ 651657 h 3791122"/>
                <a:gd name="connsiteX147" fmla="*/ 1373659 w 2520742"/>
                <a:gd name="connsiteY147" fmla="*/ 859345 h 3791122"/>
                <a:gd name="connsiteX148" fmla="*/ 1480236 w 2520742"/>
                <a:gd name="connsiteY148" fmla="*/ 1056103 h 3791122"/>
                <a:gd name="connsiteX149" fmla="*/ 1411462 w 2520742"/>
                <a:gd name="connsiteY149" fmla="*/ 1434588 h 3791122"/>
                <a:gd name="connsiteX150" fmla="*/ 1415561 w 2520742"/>
                <a:gd name="connsiteY150" fmla="*/ 1434132 h 3791122"/>
                <a:gd name="connsiteX151" fmla="*/ 1568139 w 2520742"/>
                <a:gd name="connsiteY151" fmla="*/ 1434588 h 3791122"/>
                <a:gd name="connsiteX152" fmla="*/ 1578615 w 2520742"/>
                <a:gd name="connsiteY152" fmla="*/ 1433221 h 3791122"/>
                <a:gd name="connsiteX153" fmla="*/ 1698400 w 2520742"/>
                <a:gd name="connsiteY153" fmla="*/ 1409537 h 3791122"/>
                <a:gd name="connsiteX154" fmla="*/ 1957555 w 2520742"/>
                <a:gd name="connsiteY154" fmla="*/ 1255593 h 3791122"/>
                <a:gd name="connsiteX155" fmla="*/ 1978506 w 2520742"/>
                <a:gd name="connsiteY155" fmla="*/ 1171333 h 3791122"/>
                <a:gd name="connsiteX156" fmla="*/ 1912009 w 2520742"/>
                <a:gd name="connsiteY156" fmla="*/ 1150382 h 3791122"/>
                <a:gd name="connsiteX157" fmla="*/ 1848701 w 2520742"/>
                <a:gd name="connsiteY157" fmla="*/ 1113035 h 3791122"/>
                <a:gd name="connsiteX158" fmla="*/ 1637824 w 2520742"/>
                <a:gd name="connsiteY158" fmla="*/ 1144006 h 3791122"/>
                <a:gd name="connsiteX159" fmla="*/ 1543089 w 2520742"/>
                <a:gd name="connsiteY159" fmla="*/ 1234642 h 3791122"/>
                <a:gd name="connsiteX160" fmla="*/ 1522593 w 2520742"/>
                <a:gd name="connsiteY160" fmla="*/ 1184542 h 3791122"/>
                <a:gd name="connsiteX161" fmla="*/ 1600021 w 2520742"/>
                <a:gd name="connsiteY161" fmla="*/ 1072044 h 3791122"/>
                <a:gd name="connsiteX162" fmla="*/ 1542634 w 2520742"/>
                <a:gd name="connsiteY162" fmla="*/ 948159 h 3791122"/>
                <a:gd name="connsiteX163" fmla="*/ 1573605 w 2520742"/>
                <a:gd name="connsiteY163" fmla="*/ 903069 h 3791122"/>
                <a:gd name="connsiteX164" fmla="*/ 1585447 w 2520742"/>
                <a:gd name="connsiteY164" fmla="*/ 911267 h 3791122"/>
                <a:gd name="connsiteX165" fmla="*/ 1655587 w 2520742"/>
                <a:gd name="connsiteY165" fmla="*/ 1071588 h 3791122"/>
                <a:gd name="connsiteX166" fmla="*/ 1661508 w 2520742"/>
                <a:gd name="connsiteY166" fmla="*/ 1090717 h 3791122"/>
                <a:gd name="connsiteX167" fmla="*/ 1809076 w 2520742"/>
                <a:gd name="connsiteY167" fmla="*/ 1074321 h 3791122"/>
                <a:gd name="connsiteX168" fmla="*/ 1811809 w 2520742"/>
                <a:gd name="connsiteY168" fmla="*/ 1054281 h 3791122"/>
                <a:gd name="connsiteX169" fmla="*/ 1800878 w 2520742"/>
                <a:gd name="connsiteY169" fmla="*/ 963189 h 3791122"/>
                <a:gd name="connsiteX170" fmla="*/ 1794502 w 2520742"/>
                <a:gd name="connsiteY170" fmla="*/ 948159 h 3791122"/>
                <a:gd name="connsiteX171" fmla="*/ 1733470 w 2520742"/>
                <a:gd name="connsiteY171" fmla="*/ 790116 h 3791122"/>
                <a:gd name="connsiteX172" fmla="*/ 1748045 w 2520742"/>
                <a:gd name="connsiteY172" fmla="*/ 733184 h 3791122"/>
                <a:gd name="connsiteX173" fmla="*/ 1645567 w 2520742"/>
                <a:gd name="connsiteY173" fmla="*/ 704945 h 3791122"/>
                <a:gd name="connsiteX174" fmla="*/ 1563129 w 2520742"/>
                <a:gd name="connsiteY174" fmla="*/ 573318 h 3791122"/>
                <a:gd name="connsiteX175" fmla="*/ 1543089 w 2520742"/>
                <a:gd name="connsiteY175" fmla="*/ 542803 h 3791122"/>
                <a:gd name="connsiteX176" fmla="*/ 1453820 w 2520742"/>
                <a:gd name="connsiteY176" fmla="*/ 433948 h 3791122"/>
                <a:gd name="connsiteX177" fmla="*/ 1506197 w 2520742"/>
                <a:gd name="connsiteY177" fmla="*/ 421651 h 3791122"/>
                <a:gd name="connsiteX178" fmla="*/ 1597289 w 2520742"/>
                <a:gd name="connsiteY178" fmla="*/ 501356 h 3791122"/>
                <a:gd name="connsiteX179" fmla="*/ 1711608 w 2520742"/>
                <a:gd name="connsiteY179" fmla="*/ 453077 h 3791122"/>
                <a:gd name="connsiteX180" fmla="*/ 1752599 w 2520742"/>
                <a:gd name="connsiteY180" fmla="*/ 489514 h 3791122"/>
                <a:gd name="connsiteX181" fmla="*/ 1617784 w 2520742"/>
                <a:gd name="connsiteY181" fmla="*/ 559199 h 3791122"/>
                <a:gd name="connsiteX182" fmla="*/ 1068047 w 2520742"/>
                <a:gd name="connsiteY182" fmla="*/ 433948 h 3791122"/>
                <a:gd name="connsiteX183" fmla="*/ 975134 w 2520742"/>
                <a:gd name="connsiteY183" fmla="*/ 544624 h 3791122"/>
                <a:gd name="connsiteX184" fmla="*/ 959193 w 2520742"/>
                <a:gd name="connsiteY184" fmla="*/ 566942 h 3791122"/>
                <a:gd name="connsiteX185" fmla="*/ 818457 w 2520742"/>
                <a:gd name="connsiteY185" fmla="*/ 726807 h 3791122"/>
                <a:gd name="connsiteX186" fmla="*/ 772000 w 2520742"/>
                <a:gd name="connsiteY186" fmla="*/ 734095 h 3791122"/>
                <a:gd name="connsiteX187" fmla="*/ 775644 w 2520742"/>
                <a:gd name="connsiteY187" fmla="*/ 744570 h 3791122"/>
                <a:gd name="connsiteX188" fmla="*/ 723722 w 2520742"/>
                <a:gd name="connsiteY188" fmla="*/ 949981 h 3791122"/>
                <a:gd name="connsiteX189" fmla="*/ 719622 w 2520742"/>
                <a:gd name="connsiteY189" fmla="*/ 962279 h 3791122"/>
                <a:gd name="connsiteX190" fmla="*/ 709147 w 2520742"/>
                <a:gd name="connsiteY190" fmla="*/ 1056103 h 3791122"/>
                <a:gd name="connsiteX191" fmla="*/ 710969 w 2520742"/>
                <a:gd name="connsiteY191" fmla="*/ 1071588 h 3791122"/>
                <a:gd name="connsiteX192" fmla="*/ 859903 w 2520742"/>
                <a:gd name="connsiteY192" fmla="*/ 1090262 h 3791122"/>
                <a:gd name="connsiteX193" fmla="*/ 865824 w 2520742"/>
                <a:gd name="connsiteY193" fmla="*/ 1077054 h 3791122"/>
                <a:gd name="connsiteX194" fmla="*/ 870834 w 2520742"/>
                <a:gd name="connsiteY194" fmla="*/ 1014201 h 3791122"/>
                <a:gd name="connsiteX195" fmla="*/ 947351 w 2520742"/>
                <a:gd name="connsiteY195" fmla="*/ 902614 h 3791122"/>
                <a:gd name="connsiteX196" fmla="*/ 978322 w 2520742"/>
                <a:gd name="connsiteY196" fmla="*/ 947704 h 3791122"/>
                <a:gd name="connsiteX197" fmla="*/ 920935 w 2520742"/>
                <a:gd name="connsiteY197" fmla="*/ 1070677 h 3791122"/>
                <a:gd name="connsiteX198" fmla="*/ 998362 w 2520742"/>
                <a:gd name="connsiteY198" fmla="*/ 1184086 h 3791122"/>
                <a:gd name="connsiteX199" fmla="*/ 977867 w 2520742"/>
                <a:gd name="connsiteY199" fmla="*/ 1234186 h 3791122"/>
                <a:gd name="connsiteX200" fmla="*/ 883132 w 2520742"/>
                <a:gd name="connsiteY200" fmla="*/ 1143550 h 3791122"/>
                <a:gd name="connsiteX201" fmla="*/ 669978 w 2520742"/>
                <a:gd name="connsiteY201" fmla="*/ 1110758 h 3791122"/>
                <a:gd name="connsiteX202" fmla="*/ 542450 w 2520742"/>
                <a:gd name="connsiteY202" fmla="*/ 1169512 h 3791122"/>
                <a:gd name="connsiteX203" fmla="*/ 564312 w 2520742"/>
                <a:gd name="connsiteY203" fmla="*/ 1256504 h 3791122"/>
                <a:gd name="connsiteX204" fmla="*/ 725088 w 2520742"/>
                <a:gd name="connsiteY204" fmla="*/ 1277000 h 3791122"/>
                <a:gd name="connsiteX205" fmla="*/ 822556 w 2520742"/>
                <a:gd name="connsiteY205" fmla="*/ 1408627 h 3791122"/>
                <a:gd name="connsiteX206" fmla="*/ 943707 w 2520742"/>
                <a:gd name="connsiteY206" fmla="*/ 1432766 h 3791122"/>
                <a:gd name="connsiteX207" fmla="*/ 958282 w 2520742"/>
                <a:gd name="connsiteY207" fmla="*/ 1432310 h 3791122"/>
                <a:gd name="connsiteX208" fmla="*/ 1024323 w 2520742"/>
                <a:gd name="connsiteY208" fmla="*/ 1420013 h 3791122"/>
                <a:gd name="connsiteX209" fmla="*/ 1113137 w 2520742"/>
                <a:gd name="connsiteY209" fmla="*/ 1430944 h 3791122"/>
                <a:gd name="connsiteX210" fmla="*/ 1151851 w 2520742"/>
                <a:gd name="connsiteY210" fmla="*/ 1273356 h 3791122"/>
                <a:gd name="connsiteX211" fmla="*/ 1042086 w 2520742"/>
                <a:gd name="connsiteY211" fmla="*/ 1055647 h 3791122"/>
                <a:gd name="connsiteX212" fmla="*/ 1072602 w 2520742"/>
                <a:gd name="connsiteY212" fmla="*/ 649379 h 3791122"/>
                <a:gd name="connsiteX213" fmla="*/ 1114048 w 2520742"/>
                <a:gd name="connsiteY213" fmla="*/ 569219 h 3791122"/>
                <a:gd name="connsiteX214" fmla="*/ 1095830 w 2520742"/>
                <a:gd name="connsiteY214" fmla="*/ 284103 h 3791122"/>
                <a:gd name="connsiteX215" fmla="*/ 995630 w 2520742"/>
                <a:gd name="connsiteY215" fmla="*/ 206220 h 3791122"/>
                <a:gd name="connsiteX216" fmla="*/ 860359 w 2520742"/>
                <a:gd name="connsiteY216" fmla="*/ 231725 h 3791122"/>
                <a:gd name="connsiteX217" fmla="*/ 741029 w 2520742"/>
                <a:gd name="connsiteY217" fmla="*/ 351510 h 3791122"/>
                <a:gd name="connsiteX218" fmla="*/ 721900 w 2520742"/>
                <a:gd name="connsiteY218" fmla="*/ 357887 h 3791122"/>
                <a:gd name="connsiteX219" fmla="*/ 631264 w 2520742"/>
                <a:gd name="connsiteY219" fmla="*/ 361986 h 3791122"/>
                <a:gd name="connsiteX220" fmla="*/ 579342 w 2520742"/>
                <a:gd name="connsiteY220" fmla="*/ 570585 h 3791122"/>
                <a:gd name="connsiteX221" fmla="*/ 772000 w 2520742"/>
                <a:gd name="connsiteY221" fmla="*/ 678984 h 3791122"/>
                <a:gd name="connsiteX222" fmla="*/ 904538 w 2520742"/>
                <a:gd name="connsiteY222" fmla="*/ 560565 h 3791122"/>
                <a:gd name="connsiteX223" fmla="*/ 769723 w 2520742"/>
                <a:gd name="connsiteY223" fmla="*/ 489059 h 3791122"/>
                <a:gd name="connsiteX224" fmla="*/ 809347 w 2520742"/>
                <a:gd name="connsiteY224" fmla="*/ 454444 h 3791122"/>
                <a:gd name="connsiteX225" fmla="*/ 1016581 w 2520742"/>
                <a:gd name="connsiteY225" fmla="*/ 422562 h 3791122"/>
                <a:gd name="connsiteX226" fmla="*/ 1068047 w 2520742"/>
                <a:gd name="connsiteY226" fmla="*/ 433948 h 3791122"/>
                <a:gd name="connsiteX227" fmla="*/ 637185 w 2520742"/>
                <a:gd name="connsiteY227" fmla="*/ 921743 h 3791122"/>
                <a:gd name="connsiteX228" fmla="*/ 676354 w 2520742"/>
                <a:gd name="connsiteY228" fmla="*/ 912178 h 3791122"/>
                <a:gd name="connsiteX229" fmla="*/ 736019 w 2520742"/>
                <a:gd name="connsiteY229" fmla="*/ 791938 h 3791122"/>
                <a:gd name="connsiteX230" fmla="*/ 671799 w 2520742"/>
                <a:gd name="connsiteY230" fmla="*/ 712688 h 3791122"/>
                <a:gd name="connsiteX231" fmla="*/ 514667 w 2520742"/>
                <a:gd name="connsiteY231" fmla="*/ 565120 h 3791122"/>
                <a:gd name="connsiteX232" fmla="*/ 506468 w 2520742"/>
                <a:gd name="connsiteY232" fmla="*/ 546902 h 3791122"/>
                <a:gd name="connsiteX233" fmla="*/ 383040 w 2520742"/>
                <a:gd name="connsiteY233" fmla="*/ 655756 h 3791122"/>
                <a:gd name="connsiteX234" fmla="*/ 423120 w 2520742"/>
                <a:gd name="connsiteY234" fmla="*/ 810156 h 3791122"/>
                <a:gd name="connsiteX235" fmla="*/ 431773 w 2520742"/>
                <a:gd name="connsiteY235" fmla="*/ 821998 h 3791122"/>
                <a:gd name="connsiteX236" fmla="*/ 242759 w 2520742"/>
                <a:gd name="connsiteY236" fmla="*/ 970932 h 3791122"/>
                <a:gd name="connsiteX237" fmla="*/ 275552 w 2520742"/>
                <a:gd name="connsiteY237" fmla="*/ 1126699 h 3791122"/>
                <a:gd name="connsiteX238" fmla="*/ 465933 w 2520742"/>
                <a:gd name="connsiteY238" fmla="*/ 1108025 h 3791122"/>
                <a:gd name="connsiteX239" fmla="*/ 640373 w 2520742"/>
                <a:gd name="connsiteY239" fmla="*/ 1064301 h 3791122"/>
                <a:gd name="connsiteX240" fmla="*/ 659502 w 2520742"/>
                <a:gd name="connsiteY240" fmla="*/ 955447 h 3791122"/>
                <a:gd name="connsiteX241" fmla="*/ 637185 w 2520742"/>
                <a:gd name="connsiteY241" fmla="*/ 921743 h 3791122"/>
                <a:gd name="connsiteX242" fmla="*/ 2016309 w 2520742"/>
                <a:gd name="connsiteY242" fmla="*/ 546902 h 3791122"/>
                <a:gd name="connsiteX243" fmla="*/ 2013121 w 2520742"/>
                <a:gd name="connsiteY243" fmla="*/ 552823 h 3791122"/>
                <a:gd name="connsiteX244" fmla="*/ 1842325 w 2520742"/>
                <a:gd name="connsiteY244" fmla="*/ 715876 h 3791122"/>
                <a:gd name="connsiteX245" fmla="*/ 1800878 w 2520742"/>
                <a:gd name="connsiteY245" fmla="*/ 751402 h 3791122"/>
                <a:gd name="connsiteX246" fmla="*/ 1785848 w 2520742"/>
                <a:gd name="connsiteY246" fmla="*/ 829741 h 3791122"/>
                <a:gd name="connsiteX247" fmla="*/ 1851434 w 2520742"/>
                <a:gd name="connsiteY247" fmla="*/ 913545 h 3791122"/>
                <a:gd name="connsiteX248" fmla="*/ 1886504 w 2520742"/>
                <a:gd name="connsiteY248" fmla="*/ 920376 h 3791122"/>
                <a:gd name="connsiteX249" fmla="*/ 1880127 w 2520742"/>
                <a:gd name="connsiteY249" fmla="*/ 929030 h 3791122"/>
                <a:gd name="connsiteX250" fmla="*/ 1853711 w 2520742"/>
                <a:gd name="connsiteY250" fmla="*/ 990517 h 3791122"/>
                <a:gd name="connsiteX251" fmla="*/ 1910643 w 2520742"/>
                <a:gd name="connsiteY251" fmla="*/ 1085252 h 3791122"/>
                <a:gd name="connsiteX252" fmla="*/ 2071419 w 2520742"/>
                <a:gd name="connsiteY252" fmla="*/ 1104381 h 3791122"/>
                <a:gd name="connsiteX253" fmla="*/ 2237206 w 2520742"/>
                <a:gd name="connsiteY253" fmla="*/ 1121689 h 3791122"/>
                <a:gd name="connsiteX254" fmla="*/ 2248137 w 2520742"/>
                <a:gd name="connsiteY254" fmla="*/ 1126243 h 3791122"/>
                <a:gd name="connsiteX255" fmla="*/ 2276831 w 2520742"/>
                <a:gd name="connsiteY255" fmla="*/ 958635 h 3791122"/>
                <a:gd name="connsiteX256" fmla="*/ 2092371 w 2520742"/>
                <a:gd name="connsiteY256" fmla="*/ 821998 h 3791122"/>
                <a:gd name="connsiteX257" fmla="*/ 2092371 w 2520742"/>
                <a:gd name="connsiteY257" fmla="*/ 820176 h 3791122"/>
                <a:gd name="connsiteX258" fmla="*/ 2096925 w 2520742"/>
                <a:gd name="connsiteY258" fmla="*/ 814255 h 3791122"/>
                <a:gd name="connsiteX259" fmla="*/ 2142471 w 2520742"/>
                <a:gd name="connsiteY259" fmla="*/ 691737 h 3791122"/>
                <a:gd name="connsiteX260" fmla="*/ 2016309 w 2520742"/>
                <a:gd name="connsiteY260" fmla="*/ 546902 h 3791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</a:cxnLst>
              <a:rect l="l" t="t" r="r" b="b"/>
              <a:pathLst>
                <a:path w="2520742" h="3791122">
                  <a:moveTo>
                    <a:pt x="1382768" y="3791123"/>
                  </a:moveTo>
                  <a:cubicBezTo>
                    <a:pt x="1302608" y="3791123"/>
                    <a:pt x="1222903" y="3791123"/>
                    <a:pt x="1142742" y="3791123"/>
                  </a:cubicBezTo>
                  <a:cubicBezTo>
                    <a:pt x="1140920" y="3790212"/>
                    <a:pt x="1139099" y="3789301"/>
                    <a:pt x="1137277" y="3788846"/>
                  </a:cubicBezTo>
                  <a:cubicBezTo>
                    <a:pt x="1068047" y="3779281"/>
                    <a:pt x="1022957" y="3736923"/>
                    <a:pt x="1009293" y="3668605"/>
                  </a:cubicBezTo>
                  <a:cubicBezTo>
                    <a:pt x="1003828" y="3642644"/>
                    <a:pt x="1003828" y="3642644"/>
                    <a:pt x="976500" y="3640822"/>
                  </a:cubicBezTo>
                  <a:cubicBezTo>
                    <a:pt x="855804" y="3633079"/>
                    <a:pt x="769723" y="3536522"/>
                    <a:pt x="775188" y="3416282"/>
                  </a:cubicBezTo>
                  <a:cubicBezTo>
                    <a:pt x="775188" y="3411727"/>
                    <a:pt x="774277" y="3406262"/>
                    <a:pt x="771545" y="3403073"/>
                  </a:cubicBezTo>
                  <a:cubicBezTo>
                    <a:pt x="715979" y="3342498"/>
                    <a:pt x="711880" y="3272813"/>
                    <a:pt x="741029" y="3200395"/>
                  </a:cubicBezTo>
                  <a:cubicBezTo>
                    <a:pt x="750594" y="3176711"/>
                    <a:pt x="750594" y="3161681"/>
                    <a:pt x="737841" y="3138908"/>
                  </a:cubicBezTo>
                  <a:cubicBezTo>
                    <a:pt x="704137" y="3078333"/>
                    <a:pt x="709602" y="3015935"/>
                    <a:pt x="738752" y="2954448"/>
                  </a:cubicBezTo>
                  <a:cubicBezTo>
                    <a:pt x="741029" y="2949438"/>
                    <a:pt x="741940" y="2940784"/>
                    <a:pt x="739207" y="2936230"/>
                  </a:cubicBezTo>
                  <a:cubicBezTo>
                    <a:pt x="693661" y="2862446"/>
                    <a:pt x="697760" y="2789573"/>
                    <a:pt x="742395" y="2717155"/>
                  </a:cubicBezTo>
                  <a:cubicBezTo>
                    <a:pt x="747405" y="2709412"/>
                    <a:pt x="746950" y="2704402"/>
                    <a:pt x="742851" y="2696204"/>
                  </a:cubicBezTo>
                  <a:cubicBezTo>
                    <a:pt x="728732" y="2669787"/>
                    <a:pt x="714612" y="2642915"/>
                    <a:pt x="702771" y="2615588"/>
                  </a:cubicBezTo>
                  <a:cubicBezTo>
                    <a:pt x="682730" y="2569587"/>
                    <a:pt x="666789" y="2521764"/>
                    <a:pt x="645383" y="2476218"/>
                  </a:cubicBezTo>
                  <a:cubicBezTo>
                    <a:pt x="599382" y="2378750"/>
                    <a:pt x="531974" y="2296313"/>
                    <a:pt x="460467" y="2217063"/>
                  </a:cubicBezTo>
                  <a:cubicBezTo>
                    <a:pt x="395792" y="2145101"/>
                    <a:pt x="327929" y="2076327"/>
                    <a:pt x="266442" y="2001632"/>
                  </a:cubicBezTo>
                  <a:cubicBezTo>
                    <a:pt x="117963" y="1822637"/>
                    <a:pt x="33248" y="1615860"/>
                    <a:pt x="8198" y="1384487"/>
                  </a:cubicBezTo>
                  <a:cubicBezTo>
                    <a:pt x="5465" y="1357615"/>
                    <a:pt x="2733" y="1330743"/>
                    <a:pt x="0" y="1303871"/>
                  </a:cubicBezTo>
                  <a:cubicBezTo>
                    <a:pt x="0" y="1264247"/>
                    <a:pt x="0" y="1225077"/>
                    <a:pt x="0" y="1185453"/>
                  </a:cubicBezTo>
                  <a:cubicBezTo>
                    <a:pt x="911" y="1181354"/>
                    <a:pt x="1822" y="1176799"/>
                    <a:pt x="2277" y="1172700"/>
                  </a:cubicBezTo>
                  <a:cubicBezTo>
                    <a:pt x="14119" y="976398"/>
                    <a:pt x="66952" y="791938"/>
                    <a:pt x="165331" y="622052"/>
                  </a:cubicBezTo>
                  <a:cubicBezTo>
                    <a:pt x="339316" y="321906"/>
                    <a:pt x="592550" y="123782"/>
                    <a:pt x="930499" y="38611"/>
                  </a:cubicBezTo>
                  <a:cubicBezTo>
                    <a:pt x="1110860" y="-6934"/>
                    <a:pt x="1293954" y="-9212"/>
                    <a:pt x="1477048" y="16294"/>
                  </a:cubicBezTo>
                  <a:cubicBezTo>
                    <a:pt x="1710242" y="48631"/>
                    <a:pt x="1918841" y="140634"/>
                    <a:pt x="2093281" y="298677"/>
                  </a:cubicBezTo>
                  <a:cubicBezTo>
                    <a:pt x="2414379" y="590626"/>
                    <a:pt x="2555115" y="955902"/>
                    <a:pt x="2513669" y="1388131"/>
                  </a:cubicBezTo>
                  <a:cubicBezTo>
                    <a:pt x="2491806" y="1614038"/>
                    <a:pt x="2406181" y="1816716"/>
                    <a:pt x="2264078" y="1993434"/>
                  </a:cubicBezTo>
                  <a:cubicBezTo>
                    <a:pt x="2205324" y="2066307"/>
                    <a:pt x="2140194" y="2134170"/>
                    <a:pt x="2075519" y="2202033"/>
                  </a:cubicBezTo>
                  <a:cubicBezTo>
                    <a:pt x="1967575" y="2314986"/>
                    <a:pt x="1880583" y="2440693"/>
                    <a:pt x="1829116" y="2589627"/>
                  </a:cubicBezTo>
                  <a:cubicBezTo>
                    <a:pt x="1816363" y="2626064"/>
                    <a:pt x="1797234" y="2660678"/>
                    <a:pt x="1779927" y="2695293"/>
                  </a:cubicBezTo>
                  <a:cubicBezTo>
                    <a:pt x="1775372" y="2704402"/>
                    <a:pt x="1774917" y="2709868"/>
                    <a:pt x="1780382" y="2718521"/>
                  </a:cubicBezTo>
                  <a:cubicBezTo>
                    <a:pt x="1823195" y="2788662"/>
                    <a:pt x="1827750" y="2860168"/>
                    <a:pt x="1784481" y="2932131"/>
                  </a:cubicBezTo>
                  <a:cubicBezTo>
                    <a:pt x="1779016" y="2941240"/>
                    <a:pt x="1779016" y="2946705"/>
                    <a:pt x="1783571" y="2955814"/>
                  </a:cubicBezTo>
                  <a:cubicBezTo>
                    <a:pt x="1813631" y="3017757"/>
                    <a:pt x="1818185" y="3081065"/>
                    <a:pt x="1783115" y="3141186"/>
                  </a:cubicBezTo>
                  <a:cubicBezTo>
                    <a:pt x="1770818" y="3162137"/>
                    <a:pt x="1771729" y="3175800"/>
                    <a:pt x="1780382" y="3197207"/>
                  </a:cubicBezTo>
                  <a:cubicBezTo>
                    <a:pt x="1809987" y="3270536"/>
                    <a:pt x="1807254" y="3340676"/>
                    <a:pt x="1750778" y="3402618"/>
                  </a:cubicBezTo>
                  <a:cubicBezTo>
                    <a:pt x="1748045" y="3405806"/>
                    <a:pt x="1746679" y="3411727"/>
                    <a:pt x="1747134" y="3415826"/>
                  </a:cubicBezTo>
                  <a:cubicBezTo>
                    <a:pt x="1756699" y="3511928"/>
                    <a:pt x="1682004" y="3631257"/>
                    <a:pt x="1543089" y="3640367"/>
                  </a:cubicBezTo>
                  <a:cubicBezTo>
                    <a:pt x="1517584" y="3642188"/>
                    <a:pt x="1517584" y="3642188"/>
                    <a:pt x="1512574" y="3667239"/>
                  </a:cubicBezTo>
                  <a:cubicBezTo>
                    <a:pt x="1499365" y="3730092"/>
                    <a:pt x="1462929" y="3770627"/>
                    <a:pt x="1399620" y="3786568"/>
                  </a:cubicBezTo>
                  <a:cubicBezTo>
                    <a:pt x="1394155" y="3788390"/>
                    <a:pt x="1388234" y="3789757"/>
                    <a:pt x="1382768" y="3791123"/>
                  </a:cubicBezTo>
                  <a:close/>
                  <a:moveTo>
                    <a:pt x="1561307" y="1757051"/>
                  </a:moveTo>
                  <a:cubicBezTo>
                    <a:pt x="1565407" y="1739289"/>
                    <a:pt x="1569050" y="1721981"/>
                    <a:pt x="1573149" y="1704218"/>
                  </a:cubicBezTo>
                  <a:cubicBezTo>
                    <a:pt x="1649666" y="1722892"/>
                    <a:pt x="1697034" y="1768893"/>
                    <a:pt x="1716163" y="1844499"/>
                  </a:cubicBezTo>
                  <a:cubicBezTo>
                    <a:pt x="1743946" y="1841311"/>
                    <a:pt x="1769451" y="1833568"/>
                    <a:pt x="1791313" y="1818083"/>
                  </a:cubicBezTo>
                  <a:cubicBezTo>
                    <a:pt x="1823195" y="1795765"/>
                    <a:pt x="1840503" y="1765249"/>
                    <a:pt x="1839136" y="1725169"/>
                  </a:cubicBezTo>
                  <a:cubicBezTo>
                    <a:pt x="1837314" y="1683267"/>
                    <a:pt x="1816363" y="1651385"/>
                    <a:pt x="1785848" y="1624969"/>
                  </a:cubicBezTo>
                  <a:cubicBezTo>
                    <a:pt x="1773095" y="1614038"/>
                    <a:pt x="1758065" y="1604929"/>
                    <a:pt x="1744857" y="1595364"/>
                  </a:cubicBezTo>
                  <a:cubicBezTo>
                    <a:pt x="1746223" y="1577146"/>
                    <a:pt x="1749411" y="1559838"/>
                    <a:pt x="1748956" y="1542075"/>
                  </a:cubicBezTo>
                  <a:cubicBezTo>
                    <a:pt x="1747134" y="1483322"/>
                    <a:pt x="1707054" y="1451440"/>
                    <a:pt x="1650577" y="1467381"/>
                  </a:cubicBezTo>
                  <a:cubicBezTo>
                    <a:pt x="1623705" y="1475123"/>
                    <a:pt x="1599566" y="1491520"/>
                    <a:pt x="1572238" y="1504728"/>
                  </a:cubicBezTo>
                  <a:cubicBezTo>
                    <a:pt x="1564496" y="1500174"/>
                    <a:pt x="1553109" y="1491975"/>
                    <a:pt x="1540812" y="1486054"/>
                  </a:cubicBezTo>
                  <a:cubicBezTo>
                    <a:pt x="1518950" y="1475123"/>
                    <a:pt x="1495266" y="1470569"/>
                    <a:pt x="1470671" y="1474668"/>
                  </a:cubicBezTo>
                  <a:cubicBezTo>
                    <a:pt x="1425126" y="1482411"/>
                    <a:pt x="1391877" y="1508372"/>
                    <a:pt x="1369560" y="1547086"/>
                  </a:cubicBezTo>
                  <a:cubicBezTo>
                    <a:pt x="1319915" y="1634078"/>
                    <a:pt x="1331301" y="1718793"/>
                    <a:pt x="1383679" y="1800775"/>
                  </a:cubicBezTo>
                  <a:cubicBezTo>
                    <a:pt x="1392788" y="1815350"/>
                    <a:pt x="1404175" y="1828103"/>
                    <a:pt x="1411917" y="1838123"/>
                  </a:cubicBezTo>
                  <a:cubicBezTo>
                    <a:pt x="1390966" y="1873193"/>
                    <a:pt x="1367283" y="1904619"/>
                    <a:pt x="1352253" y="1940145"/>
                  </a:cubicBezTo>
                  <a:cubicBezTo>
                    <a:pt x="1319915" y="2015295"/>
                    <a:pt x="1319915" y="2090446"/>
                    <a:pt x="1368194" y="2159675"/>
                  </a:cubicBezTo>
                  <a:cubicBezTo>
                    <a:pt x="1406907" y="2214786"/>
                    <a:pt x="1461107" y="2239380"/>
                    <a:pt x="1528970" y="2227539"/>
                  </a:cubicBezTo>
                  <a:cubicBezTo>
                    <a:pt x="1574516" y="2219796"/>
                    <a:pt x="1611863" y="2195201"/>
                    <a:pt x="1645112" y="2163319"/>
                  </a:cubicBezTo>
                  <a:cubicBezTo>
                    <a:pt x="1651943" y="2156943"/>
                    <a:pt x="1656953" y="2156032"/>
                    <a:pt x="1666063" y="2159220"/>
                  </a:cubicBezTo>
                  <a:cubicBezTo>
                    <a:pt x="1684281" y="2165141"/>
                    <a:pt x="1702955" y="2170151"/>
                    <a:pt x="1721628" y="2173795"/>
                  </a:cubicBezTo>
                  <a:cubicBezTo>
                    <a:pt x="1782204" y="2184270"/>
                    <a:pt x="1837770" y="2161497"/>
                    <a:pt x="1866919" y="2113674"/>
                  </a:cubicBezTo>
                  <a:cubicBezTo>
                    <a:pt x="1882405" y="2089080"/>
                    <a:pt x="1890603" y="2061752"/>
                    <a:pt x="1891969" y="2032603"/>
                  </a:cubicBezTo>
                  <a:cubicBezTo>
                    <a:pt x="1892880" y="2010286"/>
                    <a:pt x="1891969" y="1987513"/>
                    <a:pt x="1891969" y="1965195"/>
                  </a:cubicBezTo>
                  <a:cubicBezTo>
                    <a:pt x="1905633" y="1967472"/>
                    <a:pt x="1918386" y="1969750"/>
                    <a:pt x="1931139" y="1971572"/>
                  </a:cubicBezTo>
                  <a:cubicBezTo>
                    <a:pt x="2033617" y="1986602"/>
                    <a:pt x="2119243" y="1916917"/>
                    <a:pt x="2122431" y="1813528"/>
                  </a:cubicBezTo>
                  <a:cubicBezTo>
                    <a:pt x="2123342" y="1780735"/>
                    <a:pt x="2118332" y="1747487"/>
                    <a:pt x="2116054" y="1712872"/>
                  </a:cubicBezTo>
                  <a:cubicBezTo>
                    <a:pt x="2114233" y="1713783"/>
                    <a:pt x="2115143" y="1713327"/>
                    <a:pt x="2116054" y="1712872"/>
                  </a:cubicBezTo>
                  <a:cubicBezTo>
                    <a:pt x="2118787" y="1711961"/>
                    <a:pt x="2121520" y="1711050"/>
                    <a:pt x="2124253" y="1709684"/>
                  </a:cubicBezTo>
                  <a:cubicBezTo>
                    <a:pt x="2175264" y="1690555"/>
                    <a:pt x="2218532" y="1660494"/>
                    <a:pt x="2252236" y="1617681"/>
                  </a:cubicBezTo>
                  <a:cubicBezTo>
                    <a:pt x="2331030" y="1517481"/>
                    <a:pt x="2343783" y="1349417"/>
                    <a:pt x="2280019" y="1238741"/>
                  </a:cubicBezTo>
                  <a:cubicBezTo>
                    <a:pt x="2245404" y="1178621"/>
                    <a:pt x="2193027" y="1149016"/>
                    <a:pt x="2123797" y="1150382"/>
                  </a:cubicBezTo>
                  <a:cubicBezTo>
                    <a:pt x="2045003" y="1151749"/>
                    <a:pt x="2000368" y="1206859"/>
                    <a:pt x="2015854" y="1284287"/>
                  </a:cubicBezTo>
                  <a:cubicBezTo>
                    <a:pt x="2019497" y="1302960"/>
                    <a:pt x="2025874" y="1320723"/>
                    <a:pt x="2029973" y="1335298"/>
                  </a:cubicBezTo>
                  <a:cubicBezTo>
                    <a:pt x="1996269" y="1326644"/>
                    <a:pt x="1961199" y="1314802"/>
                    <a:pt x="1925673" y="1309337"/>
                  </a:cubicBezTo>
                  <a:cubicBezTo>
                    <a:pt x="1870563" y="1300683"/>
                    <a:pt x="1819552" y="1312070"/>
                    <a:pt x="1784481" y="1359893"/>
                  </a:cubicBezTo>
                  <a:cubicBezTo>
                    <a:pt x="1770818" y="1378566"/>
                    <a:pt x="1763075" y="1401795"/>
                    <a:pt x="1753055" y="1423201"/>
                  </a:cubicBezTo>
                  <a:cubicBezTo>
                    <a:pt x="1749411" y="1430488"/>
                    <a:pt x="1751233" y="1435954"/>
                    <a:pt x="1758520" y="1441875"/>
                  </a:cubicBezTo>
                  <a:cubicBezTo>
                    <a:pt x="1790858" y="1469658"/>
                    <a:pt x="1807710" y="1506094"/>
                    <a:pt x="1807710" y="1548452"/>
                  </a:cubicBezTo>
                  <a:cubicBezTo>
                    <a:pt x="1807710" y="1563938"/>
                    <a:pt x="1812720" y="1571680"/>
                    <a:pt x="1823651" y="1580789"/>
                  </a:cubicBezTo>
                  <a:cubicBezTo>
                    <a:pt x="1882405" y="1629979"/>
                    <a:pt x="1908821" y="1691921"/>
                    <a:pt x="1888781" y="1767527"/>
                  </a:cubicBezTo>
                  <a:cubicBezTo>
                    <a:pt x="1869196" y="1841311"/>
                    <a:pt x="1815453" y="1880936"/>
                    <a:pt x="1743035" y="1895966"/>
                  </a:cubicBezTo>
                  <a:cubicBezTo>
                    <a:pt x="1723450" y="1900065"/>
                    <a:pt x="1716163" y="1906441"/>
                    <a:pt x="1710697" y="1926026"/>
                  </a:cubicBezTo>
                  <a:cubicBezTo>
                    <a:pt x="1692935" y="1989334"/>
                    <a:pt x="1649211" y="2030326"/>
                    <a:pt x="1588179" y="2056287"/>
                  </a:cubicBezTo>
                  <a:cubicBezTo>
                    <a:pt x="1581348" y="2038524"/>
                    <a:pt x="1574971" y="2022127"/>
                    <a:pt x="1568595" y="2005275"/>
                  </a:cubicBezTo>
                  <a:cubicBezTo>
                    <a:pt x="1625982" y="1977948"/>
                    <a:pt x="1664241" y="1936501"/>
                    <a:pt x="1662874" y="1871371"/>
                  </a:cubicBezTo>
                  <a:cubicBezTo>
                    <a:pt x="1661508" y="1807607"/>
                    <a:pt x="1618695" y="1775270"/>
                    <a:pt x="1561307" y="1757051"/>
                  </a:cubicBezTo>
                  <a:close/>
                  <a:moveTo>
                    <a:pt x="776555" y="1591265"/>
                  </a:moveTo>
                  <a:cubicBezTo>
                    <a:pt x="752871" y="1613127"/>
                    <a:pt x="728732" y="1631345"/>
                    <a:pt x="709602" y="1654118"/>
                  </a:cubicBezTo>
                  <a:cubicBezTo>
                    <a:pt x="685008" y="1683267"/>
                    <a:pt x="675899" y="1718793"/>
                    <a:pt x="685919" y="1756596"/>
                  </a:cubicBezTo>
                  <a:cubicBezTo>
                    <a:pt x="698671" y="1805330"/>
                    <a:pt x="750138" y="1842222"/>
                    <a:pt x="805248" y="1843133"/>
                  </a:cubicBezTo>
                  <a:cubicBezTo>
                    <a:pt x="838041" y="1757507"/>
                    <a:pt x="887686" y="1710139"/>
                    <a:pt x="949173" y="1705585"/>
                  </a:cubicBezTo>
                  <a:cubicBezTo>
                    <a:pt x="952817" y="1722437"/>
                    <a:pt x="956460" y="1739744"/>
                    <a:pt x="960104" y="1756140"/>
                  </a:cubicBezTo>
                  <a:cubicBezTo>
                    <a:pt x="891330" y="1784834"/>
                    <a:pt x="862181" y="1813528"/>
                    <a:pt x="858992" y="1861806"/>
                  </a:cubicBezTo>
                  <a:cubicBezTo>
                    <a:pt x="854438" y="1931947"/>
                    <a:pt x="893607" y="1975671"/>
                    <a:pt x="953272" y="2004820"/>
                  </a:cubicBezTo>
                  <a:cubicBezTo>
                    <a:pt x="946440" y="2021672"/>
                    <a:pt x="940064" y="2038068"/>
                    <a:pt x="933232" y="2055376"/>
                  </a:cubicBezTo>
                  <a:cubicBezTo>
                    <a:pt x="862636" y="2024860"/>
                    <a:pt x="818001" y="1974304"/>
                    <a:pt x="804338" y="1901431"/>
                  </a:cubicBezTo>
                  <a:cubicBezTo>
                    <a:pt x="783386" y="1895966"/>
                    <a:pt x="764713" y="1892322"/>
                    <a:pt x="746494" y="1885946"/>
                  </a:cubicBezTo>
                  <a:cubicBezTo>
                    <a:pt x="669522" y="1859074"/>
                    <a:pt x="623521" y="1792577"/>
                    <a:pt x="627165" y="1711050"/>
                  </a:cubicBezTo>
                  <a:cubicBezTo>
                    <a:pt x="629897" y="1653207"/>
                    <a:pt x="659047" y="1609028"/>
                    <a:pt x="703681" y="1573502"/>
                  </a:cubicBezTo>
                  <a:cubicBezTo>
                    <a:pt x="708236" y="1569858"/>
                    <a:pt x="712791" y="1563027"/>
                    <a:pt x="712791" y="1557561"/>
                  </a:cubicBezTo>
                  <a:cubicBezTo>
                    <a:pt x="711880" y="1509738"/>
                    <a:pt x="728276" y="1470113"/>
                    <a:pt x="764257" y="1438231"/>
                  </a:cubicBezTo>
                  <a:cubicBezTo>
                    <a:pt x="766990" y="1435499"/>
                    <a:pt x="769723" y="1429578"/>
                    <a:pt x="768812" y="1426389"/>
                  </a:cubicBezTo>
                  <a:cubicBezTo>
                    <a:pt x="759703" y="1391775"/>
                    <a:pt x="745128" y="1360348"/>
                    <a:pt x="716890" y="1337120"/>
                  </a:cubicBezTo>
                  <a:cubicBezTo>
                    <a:pt x="675899" y="1302960"/>
                    <a:pt x="627620" y="1300228"/>
                    <a:pt x="578431" y="1310248"/>
                  </a:cubicBezTo>
                  <a:cubicBezTo>
                    <a:pt x="548371" y="1316624"/>
                    <a:pt x="519221" y="1327100"/>
                    <a:pt x="490527" y="1335298"/>
                  </a:cubicBezTo>
                  <a:cubicBezTo>
                    <a:pt x="494627" y="1321179"/>
                    <a:pt x="500092" y="1305693"/>
                    <a:pt x="503736" y="1290208"/>
                  </a:cubicBezTo>
                  <a:cubicBezTo>
                    <a:pt x="524231" y="1201394"/>
                    <a:pt x="464111" y="1135352"/>
                    <a:pt x="373930" y="1148561"/>
                  </a:cubicBezTo>
                  <a:cubicBezTo>
                    <a:pt x="302424" y="1159036"/>
                    <a:pt x="256422" y="1203215"/>
                    <a:pt x="227729" y="1266524"/>
                  </a:cubicBezTo>
                  <a:cubicBezTo>
                    <a:pt x="195847" y="1336664"/>
                    <a:pt x="195391" y="1409993"/>
                    <a:pt x="209966" y="1483777"/>
                  </a:cubicBezTo>
                  <a:cubicBezTo>
                    <a:pt x="229550" y="1584433"/>
                    <a:pt x="283750" y="1659584"/>
                    <a:pt x="379851" y="1701030"/>
                  </a:cubicBezTo>
                  <a:cubicBezTo>
                    <a:pt x="389416" y="1705129"/>
                    <a:pt x="398981" y="1708317"/>
                    <a:pt x="408090" y="1711961"/>
                  </a:cubicBezTo>
                  <a:cubicBezTo>
                    <a:pt x="404901" y="1730179"/>
                    <a:pt x="400802" y="1747031"/>
                    <a:pt x="398981" y="1763883"/>
                  </a:cubicBezTo>
                  <a:cubicBezTo>
                    <a:pt x="397614" y="1781646"/>
                    <a:pt x="397159" y="1799409"/>
                    <a:pt x="398525" y="1817172"/>
                  </a:cubicBezTo>
                  <a:cubicBezTo>
                    <a:pt x="404901" y="1908718"/>
                    <a:pt x="473220" y="1972027"/>
                    <a:pt x="564312" y="1971116"/>
                  </a:cubicBezTo>
                  <a:cubicBezTo>
                    <a:pt x="585718" y="1971116"/>
                    <a:pt x="607125" y="1966562"/>
                    <a:pt x="629442" y="1963829"/>
                  </a:cubicBezTo>
                  <a:cubicBezTo>
                    <a:pt x="628986" y="1968839"/>
                    <a:pt x="628531" y="1973849"/>
                    <a:pt x="628531" y="1979314"/>
                  </a:cubicBezTo>
                  <a:cubicBezTo>
                    <a:pt x="629897" y="2005275"/>
                    <a:pt x="628076" y="2031692"/>
                    <a:pt x="633086" y="2057198"/>
                  </a:cubicBezTo>
                  <a:cubicBezTo>
                    <a:pt x="644472" y="2120506"/>
                    <a:pt x="685463" y="2161953"/>
                    <a:pt x="745128" y="2171517"/>
                  </a:cubicBezTo>
                  <a:cubicBezTo>
                    <a:pt x="782476" y="2177438"/>
                    <a:pt x="818912" y="2171062"/>
                    <a:pt x="853982" y="2157398"/>
                  </a:cubicBezTo>
                  <a:cubicBezTo>
                    <a:pt x="864002" y="2153755"/>
                    <a:pt x="869468" y="2156032"/>
                    <a:pt x="877211" y="2162408"/>
                  </a:cubicBezTo>
                  <a:cubicBezTo>
                    <a:pt x="896340" y="2177894"/>
                    <a:pt x="915925" y="2192924"/>
                    <a:pt x="936876" y="2205677"/>
                  </a:cubicBezTo>
                  <a:cubicBezTo>
                    <a:pt x="966936" y="2222984"/>
                    <a:pt x="999729" y="2231638"/>
                    <a:pt x="1034799" y="2227539"/>
                  </a:cubicBezTo>
                  <a:cubicBezTo>
                    <a:pt x="1103117" y="2219796"/>
                    <a:pt x="1148663" y="2180627"/>
                    <a:pt x="1174169" y="2118684"/>
                  </a:cubicBezTo>
                  <a:cubicBezTo>
                    <a:pt x="1204684" y="2043534"/>
                    <a:pt x="1191476" y="1971572"/>
                    <a:pt x="1151851" y="1903253"/>
                  </a:cubicBezTo>
                  <a:cubicBezTo>
                    <a:pt x="1138643" y="1880936"/>
                    <a:pt x="1122247" y="1860440"/>
                    <a:pt x="1106761" y="1838123"/>
                  </a:cubicBezTo>
                  <a:cubicBezTo>
                    <a:pt x="1109494" y="1834935"/>
                    <a:pt x="1113137" y="1830835"/>
                    <a:pt x="1116326" y="1826736"/>
                  </a:cubicBezTo>
                  <a:cubicBezTo>
                    <a:pt x="1155495" y="1780280"/>
                    <a:pt x="1180090" y="1727447"/>
                    <a:pt x="1181912" y="1665504"/>
                  </a:cubicBezTo>
                  <a:cubicBezTo>
                    <a:pt x="1183733" y="1604473"/>
                    <a:pt x="1165971" y="1550729"/>
                    <a:pt x="1120880" y="1507916"/>
                  </a:cubicBezTo>
                  <a:cubicBezTo>
                    <a:pt x="1076701" y="1465559"/>
                    <a:pt x="1017491" y="1459638"/>
                    <a:pt x="966025" y="1491520"/>
                  </a:cubicBezTo>
                  <a:cubicBezTo>
                    <a:pt x="958737" y="1496074"/>
                    <a:pt x="951450" y="1501084"/>
                    <a:pt x="947807" y="1503817"/>
                  </a:cubicBezTo>
                  <a:cubicBezTo>
                    <a:pt x="923212" y="1490609"/>
                    <a:pt x="901805" y="1475123"/>
                    <a:pt x="878122" y="1466925"/>
                  </a:cubicBezTo>
                  <a:cubicBezTo>
                    <a:pt x="818457" y="1445974"/>
                    <a:pt x="772911" y="1479678"/>
                    <a:pt x="772456" y="1542531"/>
                  </a:cubicBezTo>
                  <a:cubicBezTo>
                    <a:pt x="772911" y="1561205"/>
                    <a:pt x="775188" y="1578057"/>
                    <a:pt x="776555" y="1591265"/>
                  </a:cubicBezTo>
                  <a:close/>
                  <a:moveTo>
                    <a:pt x="1617784" y="559199"/>
                  </a:moveTo>
                  <a:cubicBezTo>
                    <a:pt x="1614596" y="608388"/>
                    <a:pt x="1655132" y="661221"/>
                    <a:pt x="1705687" y="673974"/>
                  </a:cubicBezTo>
                  <a:cubicBezTo>
                    <a:pt x="1747589" y="684450"/>
                    <a:pt x="1788125" y="677618"/>
                    <a:pt x="1827294" y="661677"/>
                  </a:cubicBezTo>
                  <a:cubicBezTo>
                    <a:pt x="1888326" y="636627"/>
                    <a:pt x="1937971" y="597913"/>
                    <a:pt x="1961199" y="534149"/>
                  </a:cubicBezTo>
                  <a:cubicBezTo>
                    <a:pt x="1980328" y="481316"/>
                    <a:pt x="1969397" y="432582"/>
                    <a:pt x="1931594" y="391591"/>
                  </a:cubicBezTo>
                  <a:cubicBezTo>
                    <a:pt x="1895158" y="351966"/>
                    <a:pt x="1848701" y="342401"/>
                    <a:pt x="1797690" y="358798"/>
                  </a:cubicBezTo>
                  <a:cubicBezTo>
                    <a:pt x="1788581" y="361986"/>
                    <a:pt x="1785392" y="357887"/>
                    <a:pt x="1781293" y="351966"/>
                  </a:cubicBezTo>
                  <a:cubicBezTo>
                    <a:pt x="1753966" y="312341"/>
                    <a:pt x="1724361" y="274994"/>
                    <a:pt x="1686103" y="245389"/>
                  </a:cubicBezTo>
                  <a:cubicBezTo>
                    <a:pt x="1654676" y="221250"/>
                    <a:pt x="1620517" y="202576"/>
                    <a:pt x="1579981" y="201210"/>
                  </a:cubicBezTo>
                  <a:cubicBezTo>
                    <a:pt x="1516217" y="198932"/>
                    <a:pt x="1467483" y="228537"/>
                    <a:pt x="1431958" y="279093"/>
                  </a:cubicBezTo>
                  <a:cubicBezTo>
                    <a:pt x="1368649" y="368818"/>
                    <a:pt x="1365461" y="466286"/>
                    <a:pt x="1404630" y="566031"/>
                  </a:cubicBezTo>
                  <a:cubicBezTo>
                    <a:pt x="1416472" y="595636"/>
                    <a:pt x="1433779" y="622508"/>
                    <a:pt x="1449265" y="651657"/>
                  </a:cubicBezTo>
                  <a:cubicBezTo>
                    <a:pt x="1397798" y="709044"/>
                    <a:pt x="1367283" y="777363"/>
                    <a:pt x="1373659" y="859345"/>
                  </a:cubicBezTo>
                  <a:cubicBezTo>
                    <a:pt x="1380035" y="940417"/>
                    <a:pt x="1421482" y="1003270"/>
                    <a:pt x="1480236" y="1056103"/>
                  </a:cubicBezTo>
                  <a:cubicBezTo>
                    <a:pt x="1355896" y="1164046"/>
                    <a:pt x="1340866" y="1329832"/>
                    <a:pt x="1411462" y="1434588"/>
                  </a:cubicBezTo>
                  <a:cubicBezTo>
                    <a:pt x="1412828" y="1434588"/>
                    <a:pt x="1414195" y="1434588"/>
                    <a:pt x="1415561" y="1434132"/>
                  </a:cubicBezTo>
                  <a:cubicBezTo>
                    <a:pt x="1466572" y="1415458"/>
                    <a:pt x="1517584" y="1413181"/>
                    <a:pt x="1568139" y="1434588"/>
                  </a:cubicBezTo>
                  <a:cubicBezTo>
                    <a:pt x="1570872" y="1435954"/>
                    <a:pt x="1575882" y="1435043"/>
                    <a:pt x="1578615" y="1433221"/>
                  </a:cubicBezTo>
                  <a:cubicBezTo>
                    <a:pt x="1615507" y="1409537"/>
                    <a:pt x="1655587" y="1402250"/>
                    <a:pt x="1698400" y="1409537"/>
                  </a:cubicBezTo>
                  <a:cubicBezTo>
                    <a:pt x="1740758" y="1281099"/>
                    <a:pt x="1830483" y="1234186"/>
                    <a:pt x="1957555" y="1255593"/>
                  </a:cubicBezTo>
                  <a:cubicBezTo>
                    <a:pt x="1964842" y="1226444"/>
                    <a:pt x="1971674" y="1198205"/>
                    <a:pt x="1978506" y="1171333"/>
                  </a:cubicBezTo>
                  <a:cubicBezTo>
                    <a:pt x="1957555" y="1164957"/>
                    <a:pt x="1933871" y="1160402"/>
                    <a:pt x="1912009" y="1150382"/>
                  </a:cubicBezTo>
                  <a:cubicBezTo>
                    <a:pt x="1890148" y="1140362"/>
                    <a:pt x="1870107" y="1125788"/>
                    <a:pt x="1848701" y="1113035"/>
                  </a:cubicBezTo>
                  <a:cubicBezTo>
                    <a:pt x="1794046" y="1172700"/>
                    <a:pt x="1717529" y="1189552"/>
                    <a:pt x="1637824" y="1144006"/>
                  </a:cubicBezTo>
                  <a:cubicBezTo>
                    <a:pt x="1616873" y="1184542"/>
                    <a:pt x="1587268" y="1215968"/>
                    <a:pt x="1543089" y="1234642"/>
                  </a:cubicBezTo>
                  <a:cubicBezTo>
                    <a:pt x="1536257" y="1217790"/>
                    <a:pt x="1529425" y="1201394"/>
                    <a:pt x="1522593" y="1184542"/>
                  </a:cubicBezTo>
                  <a:cubicBezTo>
                    <a:pt x="1569506" y="1160858"/>
                    <a:pt x="1595011" y="1122599"/>
                    <a:pt x="1600021" y="1072044"/>
                  </a:cubicBezTo>
                  <a:cubicBezTo>
                    <a:pt x="1605487" y="1020122"/>
                    <a:pt x="1584536" y="979130"/>
                    <a:pt x="1542634" y="948159"/>
                  </a:cubicBezTo>
                  <a:cubicBezTo>
                    <a:pt x="1553109" y="932674"/>
                    <a:pt x="1563129" y="918099"/>
                    <a:pt x="1573605" y="903069"/>
                  </a:cubicBezTo>
                  <a:cubicBezTo>
                    <a:pt x="1578159" y="906257"/>
                    <a:pt x="1582258" y="908535"/>
                    <a:pt x="1585447" y="911267"/>
                  </a:cubicBezTo>
                  <a:cubicBezTo>
                    <a:pt x="1635091" y="953169"/>
                    <a:pt x="1657864" y="1006913"/>
                    <a:pt x="1655587" y="1071588"/>
                  </a:cubicBezTo>
                  <a:cubicBezTo>
                    <a:pt x="1655132" y="1077965"/>
                    <a:pt x="1656953" y="1087074"/>
                    <a:pt x="1661508" y="1090717"/>
                  </a:cubicBezTo>
                  <a:cubicBezTo>
                    <a:pt x="1708420" y="1128065"/>
                    <a:pt x="1771729" y="1120778"/>
                    <a:pt x="1809076" y="1074321"/>
                  </a:cubicBezTo>
                  <a:cubicBezTo>
                    <a:pt x="1814086" y="1067945"/>
                    <a:pt x="1815453" y="1062479"/>
                    <a:pt x="1811809" y="1054281"/>
                  </a:cubicBezTo>
                  <a:cubicBezTo>
                    <a:pt x="1798601" y="1025132"/>
                    <a:pt x="1795412" y="994616"/>
                    <a:pt x="1800878" y="963189"/>
                  </a:cubicBezTo>
                  <a:cubicBezTo>
                    <a:pt x="1801789" y="958635"/>
                    <a:pt x="1798145" y="950892"/>
                    <a:pt x="1794502" y="948159"/>
                  </a:cubicBezTo>
                  <a:cubicBezTo>
                    <a:pt x="1741213" y="908079"/>
                    <a:pt x="1724361" y="853880"/>
                    <a:pt x="1733470" y="790116"/>
                  </a:cubicBezTo>
                  <a:cubicBezTo>
                    <a:pt x="1736203" y="770987"/>
                    <a:pt x="1743035" y="752313"/>
                    <a:pt x="1748045" y="733184"/>
                  </a:cubicBezTo>
                  <a:cubicBezTo>
                    <a:pt x="1712064" y="731362"/>
                    <a:pt x="1676994" y="724074"/>
                    <a:pt x="1645567" y="704945"/>
                  </a:cubicBezTo>
                  <a:cubicBezTo>
                    <a:pt x="1596378" y="674885"/>
                    <a:pt x="1569506" y="630250"/>
                    <a:pt x="1563129" y="573318"/>
                  </a:cubicBezTo>
                  <a:cubicBezTo>
                    <a:pt x="1561307" y="558744"/>
                    <a:pt x="1558575" y="549634"/>
                    <a:pt x="1543089" y="542803"/>
                  </a:cubicBezTo>
                  <a:cubicBezTo>
                    <a:pt x="1496177" y="522307"/>
                    <a:pt x="1467483" y="484959"/>
                    <a:pt x="1453820" y="433948"/>
                  </a:cubicBezTo>
                  <a:cubicBezTo>
                    <a:pt x="1472038" y="429849"/>
                    <a:pt x="1488890" y="425750"/>
                    <a:pt x="1506197" y="421651"/>
                  </a:cubicBezTo>
                  <a:cubicBezTo>
                    <a:pt x="1519405" y="469018"/>
                    <a:pt x="1549010" y="497257"/>
                    <a:pt x="1597289" y="501356"/>
                  </a:cubicBezTo>
                  <a:cubicBezTo>
                    <a:pt x="1643290" y="505455"/>
                    <a:pt x="1680182" y="485415"/>
                    <a:pt x="1711608" y="453077"/>
                  </a:cubicBezTo>
                  <a:cubicBezTo>
                    <a:pt x="1725727" y="465375"/>
                    <a:pt x="1738936" y="477217"/>
                    <a:pt x="1752599" y="489514"/>
                  </a:cubicBezTo>
                  <a:cubicBezTo>
                    <a:pt x="1715707" y="530505"/>
                    <a:pt x="1671528" y="554189"/>
                    <a:pt x="1617784" y="559199"/>
                  </a:cubicBezTo>
                  <a:close/>
                  <a:moveTo>
                    <a:pt x="1068047" y="433948"/>
                  </a:moveTo>
                  <a:cubicBezTo>
                    <a:pt x="1053928" y="486781"/>
                    <a:pt x="1023412" y="523673"/>
                    <a:pt x="975134" y="544624"/>
                  </a:cubicBezTo>
                  <a:cubicBezTo>
                    <a:pt x="963748" y="549634"/>
                    <a:pt x="960104" y="555555"/>
                    <a:pt x="959193" y="566942"/>
                  </a:cubicBezTo>
                  <a:cubicBezTo>
                    <a:pt x="952817" y="648013"/>
                    <a:pt x="898617" y="709500"/>
                    <a:pt x="818457" y="726807"/>
                  </a:cubicBezTo>
                  <a:cubicBezTo>
                    <a:pt x="803427" y="729995"/>
                    <a:pt x="787941" y="731817"/>
                    <a:pt x="772000" y="734095"/>
                  </a:cubicBezTo>
                  <a:cubicBezTo>
                    <a:pt x="773366" y="738194"/>
                    <a:pt x="774733" y="741382"/>
                    <a:pt x="775644" y="744570"/>
                  </a:cubicBezTo>
                  <a:cubicBezTo>
                    <a:pt x="806615" y="821998"/>
                    <a:pt x="787486" y="908535"/>
                    <a:pt x="723722" y="949981"/>
                  </a:cubicBezTo>
                  <a:cubicBezTo>
                    <a:pt x="720989" y="951803"/>
                    <a:pt x="719167" y="958635"/>
                    <a:pt x="719622" y="962279"/>
                  </a:cubicBezTo>
                  <a:cubicBezTo>
                    <a:pt x="725999" y="994616"/>
                    <a:pt x="721900" y="1026043"/>
                    <a:pt x="709147" y="1056103"/>
                  </a:cubicBezTo>
                  <a:cubicBezTo>
                    <a:pt x="707325" y="1060202"/>
                    <a:pt x="708236" y="1067945"/>
                    <a:pt x="710969" y="1071588"/>
                  </a:cubicBezTo>
                  <a:cubicBezTo>
                    <a:pt x="746039" y="1119867"/>
                    <a:pt x="813447" y="1128520"/>
                    <a:pt x="859903" y="1090262"/>
                  </a:cubicBezTo>
                  <a:cubicBezTo>
                    <a:pt x="863091" y="1087529"/>
                    <a:pt x="865369" y="1081608"/>
                    <a:pt x="865824" y="1077054"/>
                  </a:cubicBezTo>
                  <a:cubicBezTo>
                    <a:pt x="867646" y="1056103"/>
                    <a:pt x="866280" y="1034241"/>
                    <a:pt x="870834" y="1014201"/>
                  </a:cubicBezTo>
                  <a:cubicBezTo>
                    <a:pt x="881310" y="968199"/>
                    <a:pt x="906360" y="930852"/>
                    <a:pt x="947351" y="902614"/>
                  </a:cubicBezTo>
                  <a:cubicBezTo>
                    <a:pt x="957827" y="918099"/>
                    <a:pt x="967847" y="932674"/>
                    <a:pt x="978322" y="947704"/>
                  </a:cubicBezTo>
                  <a:cubicBezTo>
                    <a:pt x="936420" y="978675"/>
                    <a:pt x="915925" y="1019666"/>
                    <a:pt x="920935" y="1070677"/>
                  </a:cubicBezTo>
                  <a:cubicBezTo>
                    <a:pt x="925945" y="1121689"/>
                    <a:pt x="951906" y="1159947"/>
                    <a:pt x="998362" y="1184086"/>
                  </a:cubicBezTo>
                  <a:cubicBezTo>
                    <a:pt x="991530" y="1200938"/>
                    <a:pt x="984699" y="1217335"/>
                    <a:pt x="977867" y="1234186"/>
                  </a:cubicBezTo>
                  <a:cubicBezTo>
                    <a:pt x="933687" y="1215513"/>
                    <a:pt x="904083" y="1183631"/>
                    <a:pt x="883132" y="1143550"/>
                  </a:cubicBezTo>
                  <a:cubicBezTo>
                    <a:pt x="804338" y="1188641"/>
                    <a:pt x="728276" y="1173611"/>
                    <a:pt x="669978" y="1110758"/>
                  </a:cubicBezTo>
                  <a:cubicBezTo>
                    <a:pt x="633541" y="1145372"/>
                    <a:pt x="589362" y="1163591"/>
                    <a:pt x="542450" y="1169512"/>
                  </a:cubicBezTo>
                  <a:cubicBezTo>
                    <a:pt x="549737" y="1198661"/>
                    <a:pt x="557024" y="1226899"/>
                    <a:pt x="564312" y="1256504"/>
                  </a:cubicBezTo>
                  <a:cubicBezTo>
                    <a:pt x="618511" y="1245118"/>
                    <a:pt x="673621" y="1247850"/>
                    <a:pt x="725088" y="1277000"/>
                  </a:cubicBezTo>
                  <a:cubicBezTo>
                    <a:pt x="777010" y="1306604"/>
                    <a:pt x="806159" y="1353061"/>
                    <a:pt x="822556" y="1408627"/>
                  </a:cubicBezTo>
                  <a:cubicBezTo>
                    <a:pt x="869923" y="1403617"/>
                    <a:pt x="900439" y="1406805"/>
                    <a:pt x="943707" y="1432766"/>
                  </a:cubicBezTo>
                  <a:cubicBezTo>
                    <a:pt x="947351" y="1435043"/>
                    <a:pt x="953727" y="1433221"/>
                    <a:pt x="958282" y="1432310"/>
                  </a:cubicBezTo>
                  <a:cubicBezTo>
                    <a:pt x="980599" y="1428211"/>
                    <a:pt x="1002461" y="1419558"/>
                    <a:pt x="1024323" y="1420013"/>
                  </a:cubicBezTo>
                  <a:cubicBezTo>
                    <a:pt x="1053473" y="1420013"/>
                    <a:pt x="1082166" y="1426845"/>
                    <a:pt x="1113137" y="1430944"/>
                  </a:cubicBezTo>
                  <a:cubicBezTo>
                    <a:pt x="1142287" y="1384487"/>
                    <a:pt x="1155495" y="1330743"/>
                    <a:pt x="1151851" y="1273356"/>
                  </a:cubicBezTo>
                  <a:cubicBezTo>
                    <a:pt x="1146386" y="1184997"/>
                    <a:pt x="1106761" y="1113490"/>
                    <a:pt x="1042086" y="1055647"/>
                  </a:cubicBezTo>
                  <a:cubicBezTo>
                    <a:pt x="1165060" y="950437"/>
                    <a:pt x="1192387" y="782373"/>
                    <a:pt x="1072602" y="649379"/>
                  </a:cubicBezTo>
                  <a:cubicBezTo>
                    <a:pt x="1086721" y="622052"/>
                    <a:pt x="1103117" y="596546"/>
                    <a:pt x="1114048" y="569219"/>
                  </a:cubicBezTo>
                  <a:cubicBezTo>
                    <a:pt x="1152307" y="471751"/>
                    <a:pt x="1151396" y="375650"/>
                    <a:pt x="1095830" y="284103"/>
                  </a:cubicBezTo>
                  <a:cubicBezTo>
                    <a:pt x="1072602" y="245844"/>
                    <a:pt x="1039809" y="218062"/>
                    <a:pt x="995630" y="206220"/>
                  </a:cubicBezTo>
                  <a:cubicBezTo>
                    <a:pt x="946440" y="193011"/>
                    <a:pt x="901805" y="205764"/>
                    <a:pt x="860359" y="231725"/>
                  </a:cubicBezTo>
                  <a:cubicBezTo>
                    <a:pt x="811169" y="261785"/>
                    <a:pt x="773822" y="304598"/>
                    <a:pt x="741029" y="351510"/>
                  </a:cubicBezTo>
                  <a:cubicBezTo>
                    <a:pt x="735563" y="359253"/>
                    <a:pt x="731009" y="361075"/>
                    <a:pt x="721900" y="357887"/>
                  </a:cubicBezTo>
                  <a:cubicBezTo>
                    <a:pt x="691384" y="347411"/>
                    <a:pt x="660868" y="348322"/>
                    <a:pt x="631264" y="361986"/>
                  </a:cubicBezTo>
                  <a:cubicBezTo>
                    <a:pt x="553381" y="397512"/>
                    <a:pt x="527875" y="496346"/>
                    <a:pt x="579342" y="570585"/>
                  </a:cubicBezTo>
                  <a:cubicBezTo>
                    <a:pt x="625343" y="637538"/>
                    <a:pt x="691384" y="673519"/>
                    <a:pt x="772000" y="678984"/>
                  </a:cubicBezTo>
                  <a:cubicBezTo>
                    <a:pt x="845784" y="683994"/>
                    <a:pt x="901805" y="632072"/>
                    <a:pt x="904538" y="560565"/>
                  </a:cubicBezTo>
                  <a:cubicBezTo>
                    <a:pt x="835309" y="545535"/>
                    <a:pt x="793406" y="523673"/>
                    <a:pt x="769723" y="489059"/>
                  </a:cubicBezTo>
                  <a:cubicBezTo>
                    <a:pt x="782931" y="477672"/>
                    <a:pt x="796139" y="465830"/>
                    <a:pt x="809347" y="454444"/>
                  </a:cubicBezTo>
                  <a:cubicBezTo>
                    <a:pt x="878122" y="527772"/>
                    <a:pt x="990619" y="517752"/>
                    <a:pt x="1016581" y="422562"/>
                  </a:cubicBezTo>
                  <a:cubicBezTo>
                    <a:pt x="1032977" y="425750"/>
                    <a:pt x="1049829" y="429849"/>
                    <a:pt x="1068047" y="433948"/>
                  </a:cubicBezTo>
                  <a:close/>
                  <a:moveTo>
                    <a:pt x="637185" y="921743"/>
                  </a:moveTo>
                  <a:cubicBezTo>
                    <a:pt x="650848" y="918555"/>
                    <a:pt x="664057" y="917188"/>
                    <a:pt x="676354" y="912178"/>
                  </a:cubicBezTo>
                  <a:cubicBezTo>
                    <a:pt x="720078" y="894871"/>
                    <a:pt x="746039" y="841582"/>
                    <a:pt x="736019" y="791938"/>
                  </a:cubicBezTo>
                  <a:cubicBezTo>
                    <a:pt x="728276" y="754590"/>
                    <a:pt x="710058" y="727263"/>
                    <a:pt x="671799" y="712688"/>
                  </a:cubicBezTo>
                  <a:cubicBezTo>
                    <a:pt x="599382" y="685361"/>
                    <a:pt x="546093" y="636627"/>
                    <a:pt x="514667" y="565120"/>
                  </a:cubicBezTo>
                  <a:cubicBezTo>
                    <a:pt x="511934" y="558744"/>
                    <a:pt x="509201" y="552823"/>
                    <a:pt x="506468" y="546902"/>
                  </a:cubicBezTo>
                  <a:cubicBezTo>
                    <a:pt x="437694" y="554644"/>
                    <a:pt x="392149" y="594725"/>
                    <a:pt x="383040" y="655756"/>
                  </a:cubicBezTo>
                  <a:cubicBezTo>
                    <a:pt x="374386" y="712688"/>
                    <a:pt x="388960" y="764155"/>
                    <a:pt x="423120" y="810156"/>
                  </a:cubicBezTo>
                  <a:cubicBezTo>
                    <a:pt x="425853" y="813800"/>
                    <a:pt x="428585" y="817899"/>
                    <a:pt x="431773" y="821998"/>
                  </a:cubicBezTo>
                  <a:cubicBezTo>
                    <a:pt x="334761" y="829741"/>
                    <a:pt x="270997" y="879385"/>
                    <a:pt x="242759" y="970932"/>
                  </a:cubicBezTo>
                  <a:cubicBezTo>
                    <a:pt x="224996" y="1027864"/>
                    <a:pt x="238204" y="1080242"/>
                    <a:pt x="275552" y="1126699"/>
                  </a:cubicBezTo>
                  <a:cubicBezTo>
                    <a:pt x="354346" y="1091173"/>
                    <a:pt x="382129" y="1087985"/>
                    <a:pt x="465933" y="1108025"/>
                  </a:cubicBezTo>
                  <a:cubicBezTo>
                    <a:pt x="531974" y="1123966"/>
                    <a:pt x="590273" y="1109391"/>
                    <a:pt x="640373" y="1064301"/>
                  </a:cubicBezTo>
                  <a:cubicBezTo>
                    <a:pt x="673621" y="1034696"/>
                    <a:pt x="679998" y="995071"/>
                    <a:pt x="659502" y="955447"/>
                  </a:cubicBezTo>
                  <a:cubicBezTo>
                    <a:pt x="652215" y="943605"/>
                    <a:pt x="644017" y="932674"/>
                    <a:pt x="637185" y="921743"/>
                  </a:cubicBezTo>
                  <a:close/>
                  <a:moveTo>
                    <a:pt x="2016309" y="546902"/>
                  </a:moveTo>
                  <a:cubicBezTo>
                    <a:pt x="2015398" y="548723"/>
                    <a:pt x="2014032" y="551001"/>
                    <a:pt x="2013121" y="552823"/>
                  </a:cubicBezTo>
                  <a:cubicBezTo>
                    <a:pt x="1981239" y="633438"/>
                    <a:pt x="1922485" y="686272"/>
                    <a:pt x="1842325" y="715876"/>
                  </a:cubicBezTo>
                  <a:cubicBezTo>
                    <a:pt x="1823195" y="722708"/>
                    <a:pt x="1810898" y="735461"/>
                    <a:pt x="1800878" y="751402"/>
                  </a:cubicBezTo>
                  <a:cubicBezTo>
                    <a:pt x="1785848" y="775541"/>
                    <a:pt x="1781749" y="802413"/>
                    <a:pt x="1785848" y="829741"/>
                  </a:cubicBezTo>
                  <a:cubicBezTo>
                    <a:pt x="1791769" y="869365"/>
                    <a:pt x="1811809" y="899881"/>
                    <a:pt x="1851434" y="913545"/>
                  </a:cubicBezTo>
                  <a:cubicBezTo>
                    <a:pt x="1862365" y="917188"/>
                    <a:pt x="1873751" y="918099"/>
                    <a:pt x="1886504" y="920376"/>
                  </a:cubicBezTo>
                  <a:cubicBezTo>
                    <a:pt x="1884227" y="923565"/>
                    <a:pt x="1881949" y="926297"/>
                    <a:pt x="1880127" y="929030"/>
                  </a:cubicBezTo>
                  <a:cubicBezTo>
                    <a:pt x="1866464" y="947248"/>
                    <a:pt x="1855077" y="967289"/>
                    <a:pt x="1853711" y="990517"/>
                  </a:cubicBezTo>
                  <a:cubicBezTo>
                    <a:pt x="1850978" y="1035152"/>
                    <a:pt x="1875117" y="1064301"/>
                    <a:pt x="1910643" y="1085252"/>
                  </a:cubicBezTo>
                  <a:cubicBezTo>
                    <a:pt x="1961199" y="1114857"/>
                    <a:pt x="2014943" y="1120778"/>
                    <a:pt x="2071419" y="1104381"/>
                  </a:cubicBezTo>
                  <a:cubicBezTo>
                    <a:pt x="2128807" y="1087529"/>
                    <a:pt x="2184373" y="1092084"/>
                    <a:pt x="2237206" y="1121689"/>
                  </a:cubicBezTo>
                  <a:cubicBezTo>
                    <a:pt x="2240394" y="1123510"/>
                    <a:pt x="2244038" y="1124877"/>
                    <a:pt x="2248137" y="1126243"/>
                  </a:cubicBezTo>
                  <a:cubicBezTo>
                    <a:pt x="2288217" y="1074776"/>
                    <a:pt x="2298693" y="1018755"/>
                    <a:pt x="2276831" y="958635"/>
                  </a:cubicBezTo>
                  <a:cubicBezTo>
                    <a:pt x="2245404" y="873920"/>
                    <a:pt x="2183007" y="827919"/>
                    <a:pt x="2092371" y="821998"/>
                  </a:cubicBezTo>
                  <a:cubicBezTo>
                    <a:pt x="2092371" y="821087"/>
                    <a:pt x="2092371" y="820176"/>
                    <a:pt x="2092371" y="820176"/>
                  </a:cubicBezTo>
                  <a:cubicBezTo>
                    <a:pt x="2093737" y="818354"/>
                    <a:pt x="2095103" y="816077"/>
                    <a:pt x="2096925" y="814255"/>
                  </a:cubicBezTo>
                  <a:cubicBezTo>
                    <a:pt x="2125619" y="778274"/>
                    <a:pt x="2140649" y="737738"/>
                    <a:pt x="2142471" y="691737"/>
                  </a:cubicBezTo>
                  <a:cubicBezTo>
                    <a:pt x="2145204" y="611121"/>
                    <a:pt x="2096470" y="554644"/>
                    <a:pt x="2016309" y="546902"/>
                  </a:cubicBezTo>
                  <a:close/>
                </a:path>
              </a:pathLst>
            </a:custGeom>
            <a:solidFill>
              <a:srgbClr val="000000"/>
            </a:solidFill>
            <a:ln w="4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00" name="Group 394">
              <a:extLst>
                <a:ext uri="{FF2B5EF4-FFF2-40B4-BE49-F238E27FC236}">
                  <a16:creationId xmlns:a16="http://schemas.microsoft.com/office/drawing/2014/main" id="{5AA51DE8-2D22-4AC9-8D55-E25BC7350C7B}"/>
                </a:ext>
              </a:extLst>
            </p:cNvPr>
            <p:cNvGrpSpPr/>
            <p:nvPr/>
          </p:nvGrpSpPr>
          <p:grpSpPr>
            <a:xfrm>
              <a:off x="3532040" y="3634517"/>
              <a:ext cx="1189648" cy="1139732"/>
              <a:chOff x="6144764" y="438770"/>
              <a:chExt cx="1488256" cy="1425811"/>
            </a:xfrm>
          </p:grpSpPr>
          <p:sp>
            <p:nvSpPr>
              <p:cNvPr id="301" name="Freeform: Shape 395">
                <a:extLst>
                  <a:ext uri="{FF2B5EF4-FFF2-40B4-BE49-F238E27FC236}">
                    <a16:creationId xmlns:a16="http://schemas.microsoft.com/office/drawing/2014/main" id="{FB27AC7E-2E19-49FF-B365-4A2B31FB6D3B}"/>
                  </a:ext>
                </a:extLst>
              </p:cNvPr>
              <p:cNvSpPr/>
              <p:nvPr/>
            </p:nvSpPr>
            <p:spPr>
              <a:xfrm>
                <a:off x="6936994" y="1105928"/>
                <a:ext cx="696026" cy="758370"/>
              </a:xfrm>
              <a:custGeom>
                <a:avLst/>
                <a:gdLst>
                  <a:gd name="connsiteX0" fmla="*/ 231799 w 991298"/>
                  <a:gd name="connsiteY0" fmla="*/ 606690 h 1080089"/>
                  <a:gd name="connsiteX1" fmla="*/ 333366 w 991298"/>
                  <a:gd name="connsiteY1" fmla="*/ 721009 h 1080089"/>
                  <a:gd name="connsiteX2" fmla="*/ 239086 w 991298"/>
                  <a:gd name="connsiteY2" fmla="*/ 854914 h 1080089"/>
                  <a:gd name="connsiteX3" fmla="*/ 258671 w 991298"/>
                  <a:gd name="connsiteY3" fmla="*/ 905925 h 1080089"/>
                  <a:gd name="connsiteX4" fmla="*/ 381189 w 991298"/>
                  <a:gd name="connsiteY4" fmla="*/ 775664 h 1080089"/>
                  <a:gd name="connsiteX5" fmla="*/ 413526 w 991298"/>
                  <a:gd name="connsiteY5" fmla="*/ 745604 h 1080089"/>
                  <a:gd name="connsiteX6" fmla="*/ 559273 w 991298"/>
                  <a:gd name="connsiteY6" fmla="*/ 617165 h 1080089"/>
                  <a:gd name="connsiteX7" fmla="*/ 494142 w 991298"/>
                  <a:gd name="connsiteY7" fmla="*/ 430428 h 1080089"/>
                  <a:gd name="connsiteX8" fmla="*/ 478201 w 991298"/>
                  <a:gd name="connsiteY8" fmla="*/ 398090 h 1080089"/>
                  <a:gd name="connsiteX9" fmla="*/ 429012 w 991298"/>
                  <a:gd name="connsiteY9" fmla="*/ 291513 h 1080089"/>
                  <a:gd name="connsiteX10" fmla="*/ 423546 w 991298"/>
                  <a:gd name="connsiteY10" fmla="*/ 272840 h 1080089"/>
                  <a:gd name="connsiteX11" fmla="*/ 454973 w 991298"/>
                  <a:gd name="connsiteY11" fmla="*/ 209531 h 1080089"/>
                  <a:gd name="connsiteX12" fmla="*/ 596165 w 991298"/>
                  <a:gd name="connsiteY12" fmla="*/ 158975 h 1080089"/>
                  <a:gd name="connsiteX13" fmla="*/ 700464 w 991298"/>
                  <a:gd name="connsiteY13" fmla="*/ 184936 h 1080089"/>
                  <a:gd name="connsiteX14" fmla="*/ 686345 w 991298"/>
                  <a:gd name="connsiteY14" fmla="*/ 133925 h 1080089"/>
                  <a:gd name="connsiteX15" fmla="*/ 794289 w 991298"/>
                  <a:gd name="connsiteY15" fmla="*/ 21 h 1080089"/>
                  <a:gd name="connsiteX16" fmla="*/ 950510 w 991298"/>
                  <a:gd name="connsiteY16" fmla="*/ 88379 h 1080089"/>
                  <a:gd name="connsiteX17" fmla="*/ 922728 w 991298"/>
                  <a:gd name="connsiteY17" fmla="*/ 467320 h 1080089"/>
                  <a:gd name="connsiteX18" fmla="*/ 794744 w 991298"/>
                  <a:gd name="connsiteY18" fmla="*/ 559322 h 1080089"/>
                  <a:gd name="connsiteX19" fmla="*/ 786546 w 991298"/>
                  <a:gd name="connsiteY19" fmla="*/ 562510 h 1080089"/>
                  <a:gd name="connsiteX20" fmla="*/ 786546 w 991298"/>
                  <a:gd name="connsiteY20" fmla="*/ 562510 h 1080089"/>
                  <a:gd name="connsiteX21" fmla="*/ 792922 w 991298"/>
                  <a:gd name="connsiteY21" fmla="*/ 663166 h 1080089"/>
                  <a:gd name="connsiteX22" fmla="*/ 601630 w 991298"/>
                  <a:gd name="connsiteY22" fmla="*/ 821210 h 1080089"/>
                  <a:gd name="connsiteX23" fmla="*/ 562461 w 991298"/>
                  <a:gd name="connsiteY23" fmla="*/ 814834 h 1080089"/>
                  <a:gd name="connsiteX24" fmla="*/ 562461 w 991298"/>
                  <a:gd name="connsiteY24" fmla="*/ 882241 h 1080089"/>
                  <a:gd name="connsiteX25" fmla="*/ 537411 w 991298"/>
                  <a:gd name="connsiteY25" fmla="*/ 963313 h 1080089"/>
                  <a:gd name="connsiteX26" fmla="*/ 392120 w 991298"/>
                  <a:gd name="connsiteY26" fmla="*/ 1023433 h 1080089"/>
                  <a:gd name="connsiteX27" fmla="*/ 336554 w 991298"/>
                  <a:gd name="connsiteY27" fmla="*/ 1008858 h 1080089"/>
                  <a:gd name="connsiteX28" fmla="*/ 315603 w 991298"/>
                  <a:gd name="connsiteY28" fmla="*/ 1012957 h 1080089"/>
                  <a:gd name="connsiteX29" fmla="*/ 199462 w 991298"/>
                  <a:gd name="connsiteY29" fmla="*/ 1077177 h 1080089"/>
                  <a:gd name="connsiteX30" fmla="*/ 38685 w 991298"/>
                  <a:gd name="connsiteY30" fmla="*/ 1009314 h 1080089"/>
                  <a:gd name="connsiteX31" fmla="*/ 22744 w 991298"/>
                  <a:gd name="connsiteY31" fmla="*/ 789783 h 1080089"/>
                  <a:gd name="connsiteX32" fmla="*/ 82409 w 991298"/>
                  <a:gd name="connsiteY32" fmla="*/ 687761 h 1080089"/>
                  <a:gd name="connsiteX33" fmla="*/ 54171 w 991298"/>
                  <a:gd name="connsiteY33" fmla="*/ 650414 h 1080089"/>
                  <a:gd name="connsiteX34" fmla="*/ 40052 w 991298"/>
                  <a:gd name="connsiteY34" fmla="*/ 396724 h 1080089"/>
                  <a:gd name="connsiteX35" fmla="*/ 141163 w 991298"/>
                  <a:gd name="connsiteY35" fmla="*/ 324306 h 1080089"/>
                  <a:gd name="connsiteX36" fmla="*/ 211303 w 991298"/>
                  <a:gd name="connsiteY36" fmla="*/ 335693 h 1080089"/>
                  <a:gd name="connsiteX37" fmla="*/ 242730 w 991298"/>
                  <a:gd name="connsiteY37" fmla="*/ 354366 h 1080089"/>
                  <a:gd name="connsiteX38" fmla="*/ 321069 w 991298"/>
                  <a:gd name="connsiteY38" fmla="*/ 317019 h 1080089"/>
                  <a:gd name="connsiteX39" fmla="*/ 419447 w 991298"/>
                  <a:gd name="connsiteY39" fmla="*/ 391714 h 1080089"/>
                  <a:gd name="connsiteX40" fmla="*/ 415348 w 991298"/>
                  <a:gd name="connsiteY40" fmla="*/ 445002 h 1080089"/>
                  <a:gd name="connsiteX41" fmla="*/ 456339 w 991298"/>
                  <a:gd name="connsiteY41" fmla="*/ 474607 h 1080089"/>
                  <a:gd name="connsiteX42" fmla="*/ 509628 w 991298"/>
                  <a:gd name="connsiteY42" fmla="*/ 574808 h 1080089"/>
                  <a:gd name="connsiteX43" fmla="*/ 461805 w 991298"/>
                  <a:gd name="connsiteY43" fmla="*/ 667721 h 1080089"/>
                  <a:gd name="connsiteX44" fmla="*/ 386654 w 991298"/>
                  <a:gd name="connsiteY44" fmla="*/ 694137 h 1080089"/>
                  <a:gd name="connsiteX45" fmla="*/ 243641 w 991298"/>
                  <a:gd name="connsiteY45" fmla="*/ 553857 h 1080089"/>
                  <a:gd name="connsiteX46" fmla="*/ 231799 w 991298"/>
                  <a:gd name="connsiteY46" fmla="*/ 606690 h 1080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91298" h="1080089">
                    <a:moveTo>
                      <a:pt x="231799" y="606690"/>
                    </a:moveTo>
                    <a:cubicBezTo>
                      <a:pt x="289187" y="624908"/>
                      <a:pt x="331999" y="657245"/>
                      <a:pt x="333366" y="721009"/>
                    </a:cubicBezTo>
                    <a:cubicBezTo>
                      <a:pt x="334732" y="786140"/>
                      <a:pt x="296018" y="827131"/>
                      <a:pt x="239086" y="854914"/>
                    </a:cubicBezTo>
                    <a:cubicBezTo>
                      <a:pt x="245463" y="871766"/>
                      <a:pt x="251839" y="888162"/>
                      <a:pt x="258671" y="905925"/>
                    </a:cubicBezTo>
                    <a:cubicBezTo>
                      <a:pt x="319702" y="879964"/>
                      <a:pt x="362971" y="838973"/>
                      <a:pt x="381189" y="775664"/>
                    </a:cubicBezTo>
                    <a:cubicBezTo>
                      <a:pt x="386654" y="756080"/>
                      <a:pt x="394397" y="749248"/>
                      <a:pt x="413526" y="745604"/>
                    </a:cubicBezTo>
                    <a:cubicBezTo>
                      <a:pt x="485944" y="730574"/>
                      <a:pt x="539233" y="690949"/>
                      <a:pt x="559273" y="617165"/>
                    </a:cubicBezTo>
                    <a:cubicBezTo>
                      <a:pt x="579313" y="541559"/>
                      <a:pt x="552896" y="479617"/>
                      <a:pt x="494142" y="430428"/>
                    </a:cubicBezTo>
                    <a:cubicBezTo>
                      <a:pt x="483211" y="421319"/>
                      <a:pt x="478201" y="413576"/>
                      <a:pt x="478201" y="398090"/>
                    </a:cubicBezTo>
                    <a:cubicBezTo>
                      <a:pt x="478201" y="355733"/>
                      <a:pt x="461349" y="319296"/>
                      <a:pt x="429012" y="291513"/>
                    </a:cubicBezTo>
                    <a:cubicBezTo>
                      <a:pt x="422180" y="285592"/>
                      <a:pt x="420358" y="280127"/>
                      <a:pt x="423546" y="272840"/>
                    </a:cubicBezTo>
                    <a:cubicBezTo>
                      <a:pt x="433567" y="251433"/>
                      <a:pt x="441309" y="228660"/>
                      <a:pt x="454973" y="209531"/>
                    </a:cubicBezTo>
                    <a:cubicBezTo>
                      <a:pt x="490043" y="161708"/>
                      <a:pt x="540599" y="150322"/>
                      <a:pt x="596165" y="158975"/>
                    </a:cubicBezTo>
                    <a:cubicBezTo>
                      <a:pt x="631690" y="164441"/>
                      <a:pt x="666761" y="176283"/>
                      <a:pt x="700464" y="184936"/>
                    </a:cubicBezTo>
                    <a:cubicBezTo>
                      <a:pt x="696365" y="170362"/>
                      <a:pt x="689989" y="152143"/>
                      <a:pt x="686345" y="133925"/>
                    </a:cubicBezTo>
                    <a:cubicBezTo>
                      <a:pt x="671315" y="56497"/>
                      <a:pt x="715950" y="1387"/>
                      <a:pt x="794289" y="21"/>
                    </a:cubicBezTo>
                    <a:cubicBezTo>
                      <a:pt x="863518" y="-890"/>
                      <a:pt x="915896" y="28259"/>
                      <a:pt x="950510" y="88379"/>
                    </a:cubicBezTo>
                    <a:cubicBezTo>
                      <a:pt x="1014274" y="199056"/>
                      <a:pt x="1001977" y="366664"/>
                      <a:pt x="922728" y="467320"/>
                    </a:cubicBezTo>
                    <a:cubicBezTo>
                      <a:pt x="889024" y="510133"/>
                      <a:pt x="845755" y="540193"/>
                      <a:pt x="794744" y="559322"/>
                    </a:cubicBezTo>
                    <a:cubicBezTo>
                      <a:pt x="792011" y="560233"/>
                      <a:pt x="789279" y="561144"/>
                      <a:pt x="786546" y="562510"/>
                    </a:cubicBezTo>
                    <a:cubicBezTo>
                      <a:pt x="785635" y="562966"/>
                      <a:pt x="784724" y="563421"/>
                      <a:pt x="786546" y="562510"/>
                    </a:cubicBezTo>
                    <a:cubicBezTo>
                      <a:pt x="788823" y="597125"/>
                      <a:pt x="794289" y="630373"/>
                      <a:pt x="792922" y="663166"/>
                    </a:cubicBezTo>
                    <a:cubicBezTo>
                      <a:pt x="789734" y="767011"/>
                      <a:pt x="704108" y="836696"/>
                      <a:pt x="601630" y="821210"/>
                    </a:cubicBezTo>
                    <a:cubicBezTo>
                      <a:pt x="588877" y="819388"/>
                      <a:pt x="576580" y="817111"/>
                      <a:pt x="562461" y="814834"/>
                    </a:cubicBezTo>
                    <a:cubicBezTo>
                      <a:pt x="562461" y="837606"/>
                      <a:pt x="563372" y="859924"/>
                      <a:pt x="562461" y="882241"/>
                    </a:cubicBezTo>
                    <a:cubicBezTo>
                      <a:pt x="561095" y="911391"/>
                      <a:pt x="552441" y="938262"/>
                      <a:pt x="537411" y="963313"/>
                    </a:cubicBezTo>
                    <a:cubicBezTo>
                      <a:pt x="508261" y="1010680"/>
                      <a:pt x="452696" y="1033908"/>
                      <a:pt x="392120" y="1023433"/>
                    </a:cubicBezTo>
                    <a:cubicBezTo>
                      <a:pt x="373446" y="1020245"/>
                      <a:pt x="354772" y="1015235"/>
                      <a:pt x="336554" y="1008858"/>
                    </a:cubicBezTo>
                    <a:cubicBezTo>
                      <a:pt x="327900" y="1006126"/>
                      <a:pt x="322435" y="1006581"/>
                      <a:pt x="315603" y="1012957"/>
                    </a:cubicBezTo>
                    <a:cubicBezTo>
                      <a:pt x="282810" y="1044839"/>
                      <a:pt x="245463" y="1069434"/>
                      <a:pt x="199462" y="1077177"/>
                    </a:cubicBezTo>
                    <a:cubicBezTo>
                      <a:pt x="132054" y="1089019"/>
                      <a:pt x="77399" y="1064424"/>
                      <a:pt x="38685" y="1009314"/>
                    </a:cubicBezTo>
                    <a:cubicBezTo>
                      <a:pt x="-9593" y="940084"/>
                      <a:pt x="-10049" y="864934"/>
                      <a:pt x="22744" y="789783"/>
                    </a:cubicBezTo>
                    <a:cubicBezTo>
                      <a:pt x="38230" y="754713"/>
                      <a:pt x="61458" y="722831"/>
                      <a:pt x="82409" y="687761"/>
                    </a:cubicBezTo>
                    <a:cubicBezTo>
                      <a:pt x="74666" y="677741"/>
                      <a:pt x="63280" y="664988"/>
                      <a:pt x="54171" y="650414"/>
                    </a:cubicBezTo>
                    <a:cubicBezTo>
                      <a:pt x="1793" y="568431"/>
                      <a:pt x="-9593" y="483716"/>
                      <a:pt x="40052" y="396724"/>
                    </a:cubicBezTo>
                    <a:cubicBezTo>
                      <a:pt x="62369" y="358010"/>
                      <a:pt x="95162" y="331594"/>
                      <a:pt x="141163" y="324306"/>
                    </a:cubicBezTo>
                    <a:cubicBezTo>
                      <a:pt x="165758" y="320207"/>
                      <a:pt x="189441" y="325217"/>
                      <a:pt x="211303" y="335693"/>
                    </a:cubicBezTo>
                    <a:cubicBezTo>
                      <a:pt x="223601" y="341614"/>
                      <a:pt x="234987" y="349812"/>
                      <a:pt x="242730" y="354366"/>
                    </a:cubicBezTo>
                    <a:cubicBezTo>
                      <a:pt x="270057" y="341158"/>
                      <a:pt x="294197" y="324306"/>
                      <a:pt x="321069" y="317019"/>
                    </a:cubicBezTo>
                    <a:cubicBezTo>
                      <a:pt x="377545" y="301078"/>
                      <a:pt x="417626" y="332960"/>
                      <a:pt x="419447" y="391714"/>
                    </a:cubicBezTo>
                    <a:cubicBezTo>
                      <a:pt x="419903" y="409477"/>
                      <a:pt x="417170" y="426784"/>
                      <a:pt x="415348" y="445002"/>
                    </a:cubicBezTo>
                    <a:cubicBezTo>
                      <a:pt x="428556" y="454567"/>
                      <a:pt x="443131" y="463221"/>
                      <a:pt x="456339" y="474607"/>
                    </a:cubicBezTo>
                    <a:cubicBezTo>
                      <a:pt x="486855" y="501024"/>
                      <a:pt x="507806" y="532906"/>
                      <a:pt x="509628" y="574808"/>
                    </a:cubicBezTo>
                    <a:cubicBezTo>
                      <a:pt x="511450" y="614888"/>
                      <a:pt x="494142" y="645404"/>
                      <a:pt x="461805" y="667721"/>
                    </a:cubicBezTo>
                    <a:cubicBezTo>
                      <a:pt x="439487" y="683206"/>
                      <a:pt x="414437" y="691405"/>
                      <a:pt x="386654" y="694137"/>
                    </a:cubicBezTo>
                    <a:cubicBezTo>
                      <a:pt x="367525" y="618532"/>
                      <a:pt x="320158" y="572075"/>
                      <a:pt x="243641" y="553857"/>
                    </a:cubicBezTo>
                    <a:cubicBezTo>
                      <a:pt x="239542" y="571619"/>
                      <a:pt x="235898" y="588927"/>
                      <a:pt x="231799" y="60669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2" name="Freeform: Shape 396">
                <a:extLst>
                  <a:ext uri="{FF2B5EF4-FFF2-40B4-BE49-F238E27FC236}">
                    <a16:creationId xmlns:a16="http://schemas.microsoft.com/office/drawing/2014/main" id="{2640FB7C-8ACE-440B-A416-27A3C8BC0501}"/>
                  </a:ext>
                </a:extLst>
              </p:cNvPr>
              <p:cNvSpPr/>
              <p:nvPr/>
            </p:nvSpPr>
            <p:spPr>
              <a:xfrm>
                <a:off x="6144764" y="1105080"/>
                <a:ext cx="695273" cy="759501"/>
              </a:xfrm>
              <a:custGeom>
                <a:avLst/>
                <a:gdLst>
                  <a:gd name="connsiteX0" fmla="*/ 575359 w 990226"/>
                  <a:gd name="connsiteY0" fmla="*/ 442112 h 1081700"/>
                  <a:gd name="connsiteX1" fmla="*/ 571716 w 990226"/>
                  <a:gd name="connsiteY1" fmla="*/ 395656 h 1081700"/>
                  <a:gd name="connsiteX2" fmla="*/ 677382 w 990226"/>
                  <a:gd name="connsiteY2" fmla="*/ 320050 h 1081700"/>
                  <a:gd name="connsiteX3" fmla="*/ 747067 w 990226"/>
                  <a:gd name="connsiteY3" fmla="*/ 356942 h 1081700"/>
                  <a:gd name="connsiteX4" fmla="*/ 765285 w 990226"/>
                  <a:gd name="connsiteY4" fmla="*/ 344644 h 1081700"/>
                  <a:gd name="connsiteX5" fmla="*/ 920140 w 990226"/>
                  <a:gd name="connsiteY5" fmla="*/ 361041 h 1081700"/>
                  <a:gd name="connsiteX6" fmla="*/ 981172 w 990226"/>
                  <a:gd name="connsiteY6" fmla="*/ 518629 h 1081700"/>
                  <a:gd name="connsiteX7" fmla="*/ 915586 w 990226"/>
                  <a:gd name="connsiteY7" fmla="*/ 679861 h 1081700"/>
                  <a:gd name="connsiteX8" fmla="*/ 906021 w 990226"/>
                  <a:gd name="connsiteY8" fmla="*/ 691247 h 1081700"/>
                  <a:gd name="connsiteX9" fmla="*/ 951111 w 990226"/>
                  <a:gd name="connsiteY9" fmla="*/ 756378 h 1081700"/>
                  <a:gd name="connsiteX10" fmla="*/ 973429 w 990226"/>
                  <a:gd name="connsiteY10" fmla="*/ 971809 h 1081700"/>
                  <a:gd name="connsiteX11" fmla="*/ 834059 w 990226"/>
                  <a:gd name="connsiteY11" fmla="*/ 1080663 h 1081700"/>
                  <a:gd name="connsiteX12" fmla="*/ 736136 w 990226"/>
                  <a:gd name="connsiteY12" fmla="*/ 1058801 h 1081700"/>
                  <a:gd name="connsiteX13" fmla="*/ 676471 w 990226"/>
                  <a:gd name="connsiteY13" fmla="*/ 1015533 h 1081700"/>
                  <a:gd name="connsiteX14" fmla="*/ 653242 w 990226"/>
                  <a:gd name="connsiteY14" fmla="*/ 1010523 h 1081700"/>
                  <a:gd name="connsiteX15" fmla="*/ 544388 w 990226"/>
                  <a:gd name="connsiteY15" fmla="*/ 1024642 h 1081700"/>
                  <a:gd name="connsiteX16" fmla="*/ 432346 w 990226"/>
                  <a:gd name="connsiteY16" fmla="*/ 910322 h 1081700"/>
                  <a:gd name="connsiteX17" fmla="*/ 427791 w 990226"/>
                  <a:gd name="connsiteY17" fmla="*/ 832439 h 1081700"/>
                  <a:gd name="connsiteX18" fmla="*/ 428702 w 990226"/>
                  <a:gd name="connsiteY18" fmla="*/ 816954 h 1081700"/>
                  <a:gd name="connsiteX19" fmla="*/ 363572 w 990226"/>
                  <a:gd name="connsiteY19" fmla="*/ 824241 h 1081700"/>
                  <a:gd name="connsiteX20" fmla="*/ 197785 w 990226"/>
                  <a:gd name="connsiteY20" fmla="*/ 670296 h 1081700"/>
                  <a:gd name="connsiteX21" fmla="*/ 198241 w 990226"/>
                  <a:gd name="connsiteY21" fmla="*/ 617008 h 1081700"/>
                  <a:gd name="connsiteX22" fmla="*/ 207350 w 990226"/>
                  <a:gd name="connsiteY22" fmla="*/ 565086 h 1081700"/>
                  <a:gd name="connsiteX23" fmla="*/ 179111 w 990226"/>
                  <a:gd name="connsiteY23" fmla="*/ 554155 h 1081700"/>
                  <a:gd name="connsiteX24" fmla="*/ 9226 w 990226"/>
                  <a:gd name="connsiteY24" fmla="*/ 336902 h 1081700"/>
                  <a:gd name="connsiteX25" fmla="*/ 26989 w 990226"/>
                  <a:gd name="connsiteY25" fmla="*/ 119649 h 1081700"/>
                  <a:gd name="connsiteX26" fmla="*/ 173191 w 990226"/>
                  <a:gd name="connsiteY26" fmla="*/ 1685 h 1081700"/>
                  <a:gd name="connsiteX27" fmla="*/ 302996 w 990226"/>
                  <a:gd name="connsiteY27" fmla="*/ 143332 h 1081700"/>
                  <a:gd name="connsiteX28" fmla="*/ 289788 w 990226"/>
                  <a:gd name="connsiteY28" fmla="*/ 188423 h 1081700"/>
                  <a:gd name="connsiteX29" fmla="*/ 377691 w 990226"/>
                  <a:gd name="connsiteY29" fmla="*/ 163373 h 1081700"/>
                  <a:gd name="connsiteX30" fmla="*/ 516150 w 990226"/>
                  <a:gd name="connsiteY30" fmla="*/ 190244 h 1081700"/>
                  <a:gd name="connsiteX31" fmla="*/ 568072 w 990226"/>
                  <a:gd name="connsiteY31" fmla="*/ 279514 h 1081700"/>
                  <a:gd name="connsiteX32" fmla="*/ 563517 w 990226"/>
                  <a:gd name="connsiteY32" fmla="*/ 291356 h 1081700"/>
                  <a:gd name="connsiteX33" fmla="*/ 512051 w 990226"/>
                  <a:gd name="connsiteY33" fmla="*/ 410686 h 1081700"/>
                  <a:gd name="connsiteX34" fmla="*/ 502942 w 990226"/>
                  <a:gd name="connsiteY34" fmla="*/ 426627 h 1081700"/>
                  <a:gd name="connsiteX35" fmla="*/ 426425 w 990226"/>
                  <a:gd name="connsiteY35" fmla="*/ 564175 h 1081700"/>
                  <a:gd name="connsiteX36" fmla="*/ 545755 w 990226"/>
                  <a:gd name="connsiteY36" fmla="*/ 739070 h 1081700"/>
                  <a:gd name="connsiteX37" fmla="*/ 603598 w 990226"/>
                  <a:gd name="connsiteY37" fmla="*/ 754556 h 1081700"/>
                  <a:gd name="connsiteX38" fmla="*/ 732492 w 990226"/>
                  <a:gd name="connsiteY38" fmla="*/ 908500 h 1081700"/>
                  <a:gd name="connsiteX39" fmla="*/ 752532 w 990226"/>
                  <a:gd name="connsiteY39" fmla="*/ 857945 h 1081700"/>
                  <a:gd name="connsiteX40" fmla="*/ 658252 w 990226"/>
                  <a:gd name="connsiteY40" fmla="*/ 714931 h 1081700"/>
                  <a:gd name="connsiteX41" fmla="*/ 759364 w 990226"/>
                  <a:gd name="connsiteY41" fmla="*/ 609265 h 1081700"/>
                  <a:gd name="connsiteX42" fmla="*/ 748433 w 990226"/>
                  <a:gd name="connsiteY42" fmla="*/ 558709 h 1081700"/>
                  <a:gd name="connsiteX43" fmla="*/ 604509 w 990226"/>
                  <a:gd name="connsiteY43" fmla="*/ 696257 h 1081700"/>
                  <a:gd name="connsiteX44" fmla="*/ 485179 w 990226"/>
                  <a:gd name="connsiteY44" fmla="*/ 609721 h 1081700"/>
                  <a:gd name="connsiteX45" fmla="*/ 508862 w 990226"/>
                  <a:gd name="connsiteY45" fmla="*/ 507243 h 1081700"/>
                  <a:gd name="connsiteX46" fmla="*/ 575359 w 990226"/>
                  <a:gd name="connsiteY46" fmla="*/ 442112 h 1081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990226" h="1081700">
                    <a:moveTo>
                      <a:pt x="575359" y="442112"/>
                    </a:moveTo>
                    <a:cubicBezTo>
                      <a:pt x="574448" y="428904"/>
                      <a:pt x="571716" y="412508"/>
                      <a:pt x="571716" y="395656"/>
                    </a:cubicBezTo>
                    <a:cubicBezTo>
                      <a:pt x="572627" y="332347"/>
                      <a:pt x="617717" y="299099"/>
                      <a:pt x="677382" y="320050"/>
                    </a:cubicBezTo>
                    <a:cubicBezTo>
                      <a:pt x="701066" y="328248"/>
                      <a:pt x="722472" y="343734"/>
                      <a:pt x="747067" y="356942"/>
                    </a:cubicBezTo>
                    <a:cubicBezTo>
                      <a:pt x="750710" y="354209"/>
                      <a:pt x="757998" y="349199"/>
                      <a:pt x="765285" y="344644"/>
                    </a:cubicBezTo>
                    <a:cubicBezTo>
                      <a:pt x="816752" y="312762"/>
                      <a:pt x="875961" y="318683"/>
                      <a:pt x="920140" y="361041"/>
                    </a:cubicBezTo>
                    <a:cubicBezTo>
                      <a:pt x="965231" y="403854"/>
                      <a:pt x="982538" y="458053"/>
                      <a:pt x="981172" y="518629"/>
                    </a:cubicBezTo>
                    <a:cubicBezTo>
                      <a:pt x="979350" y="580571"/>
                      <a:pt x="954755" y="632949"/>
                      <a:pt x="915586" y="679861"/>
                    </a:cubicBezTo>
                    <a:cubicBezTo>
                      <a:pt x="911942" y="683960"/>
                      <a:pt x="908754" y="688059"/>
                      <a:pt x="906021" y="691247"/>
                    </a:cubicBezTo>
                    <a:cubicBezTo>
                      <a:pt x="921507" y="713565"/>
                      <a:pt x="938359" y="734060"/>
                      <a:pt x="951111" y="756378"/>
                    </a:cubicBezTo>
                    <a:cubicBezTo>
                      <a:pt x="990736" y="824696"/>
                      <a:pt x="1003945" y="896659"/>
                      <a:pt x="973429" y="971809"/>
                    </a:cubicBezTo>
                    <a:cubicBezTo>
                      <a:pt x="948379" y="1033751"/>
                      <a:pt x="902378" y="1072921"/>
                      <a:pt x="834059" y="1080663"/>
                    </a:cubicBezTo>
                    <a:cubicBezTo>
                      <a:pt x="798989" y="1084762"/>
                      <a:pt x="766196" y="1076564"/>
                      <a:pt x="736136" y="1058801"/>
                    </a:cubicBezTo>
                    <a:cubicBezTo>
                      <a:pt x="715185" y="1046504"/>
                      <a:pt x="695600" y="1031018"/>
                      <a:pt x="676471" y="1015533"/>
                    </a:cubicBezTo>
                    <a:cubicBezTo>
                      <a:pt x="668728" y="1009157"/>
                      <a:pt x="663263" y="1006879"/>
                      <a:pt x="653242" y="1010523"/>
                    </a:cubicBezTo>
                    <a:cubicBezTo>
                      <a:pt x="618172" y="1024187"/>
                      <a:pt x="581736" y="1030563"/>
                      <a:pt x="544388" y="1024642"/>
                    </a:cubicBezTo>
                    <a:cubicBezTo>
                      <a:pt x="484723" y="1015077"/>
                      <a:pt x="444188" y="973631"/>
                      <a:pt x="432346" y="910322"/>
                    </a:cubicBezTo>
                    <a:cubicBezTo>
                      <a:pt x="427791" y="884817"/>
                      <a:pt x="429157" y="858400"/>
                      <a:pt x="427791" y="832439"/>
                    </a:cubicBezTo>
                    <a:cubicBezTo>
                      <a:pt x="427336" y="826974"/>
                      <a:pt x="428247" y="821964"/>
                      <a:pt x="428702" y="816954"/>
                    </a:cubicBezTo>
                    <a:cubicBezTo>
                      <a:pt x="406385" y="819686"/>
                      <a:pt x="384978" y="823785"/>
                      <a:pt x="363572" y="824241"/>
                    </a:cubicBezTo>
                    <a:cubicBezTo>
                      <a:pt x="272480" y="825152"/>
                      <a:pt x="204162" y="761388"/>
                      <a:pt x="197785" y="670296"/>
                    </a:cubicBezTo>
                    <a:cubicBezTo>
                      <a:pt x="196419" y="652534"/>
                      <a:pt x="196419" y="634771"/>
                      <a:pt x="198241" y="617008"/>
                    </a:cubicBezTo>
                    <a:cubicBezTo>
                      <a:pt x="199607" y="600156"/>
                      <a:pt x="203706" y="583304"/>
                      <a:pt x="207350" y="565086"/>
                    </a:cubicBezTo>
                    <a:cubicBezTo>
                      <a:pt x="198241" y="561442"/>
                      <a:pt x="188676" y="558254"/>
                      <a:pt x="179111" y="554155"/>
                    </a:cubicBezTo>
                    <a:cubicBezTo>
                      <a:pt x="83010" y="512708"/>
                      <a:pt x="28811" y="437558"/>
                      <a:pt x="9226" y="336902"/>
                    </a:cubicBezTo>
                    <a:cubicBezTo>
                      <a:pt x="-5349" y="263118"/>
                      <a:pt x="-4893" y="189334"/>
                      <a:pt x="26989" y="119649"/>
                    </a:cubicBezTo>
                    <a:cubicBezTo>
                      <a:pt x="55683" y="56340"/>
                      <a:pt x="101684" y="12161"/>
                      <a:pt x="173191" y="1685"/>
                    </a:cubicBezTo>
                    <a:cubicBezTo>
                      <a:pt x="263371" y="-11523"/>
                      <a:pt x="323491" y="54518"/>
                      <a:pt x="302996" y="143332"/>
                    </a:cubicBezTo>
                    <a:cubicBezTo>
                      <a:pt x="299352" y="158818"/>
                      <a:pt x="293887" y="174303"/>
                      <a:pt x="289788" y="188423"/>
                    </a:cubicBezTo>
                    <a:cubicBezTo>
                      <a:pt x="318481" y="180225"/>
                      <a:pt x="347631" y="169749"/>
                      <a:pt x="377691" y="163373"/>
                    </a:cubicBezTo>
                    <a:cubicBezTo>
                      <a:pt x="426880" y="153352"/>
                      <a:pt x="475159" y="156085"/>
                      <a:pt x="516150" y="190244"/>
                    </a:cubicBezTo>
                    <a:cubicBezTo>
                      <a:pt x="544388" y="213473"/>
                      <a:pt x="558963" y="244899"/>
                      <a:pt x="568072" y="279514"/>
                    </a:cubicBezTo>
                    <a:cubicBezTo>
                      <a:pt x="568983" y="283158"/>
                      <a:pt x="566250" y="289079"/>
                      <a:pt x="563517" y="291356"/>
                    </a:cubicBezTo>
                    <a:cubicBezTo>
                      <a:pt x="527992" y="323238"/>
                      <a:pt x="511140" y="362863"/>
                      <a:pt x="512051" y="410686"/>
                    </a:cubicBezTo>
                    <a:cubicBezTo>
                      <a:pt x="512051" y="416151"/>
                      <a:pt x="507496" y="422983"/>
                      <a:pt x="502942" y="426627"/>
                    </a:cubicBezTo>
                    <a:cubicBezTo>
                      <a:pt x="458307" y="461697"/>
                      <a:pt x="428702" y="505876"/>
                      <a:pt x="426425" y="564175"/>
                    </a:cubicBezTo>
                    <a:cubicBezTo>
                      <a:pt x="422781" y="645246"/>
                      <a:pt x="468782" y="711743"/>
                      <a:pt x="545755" y="739070"/>
                    </a:cubicBezTo>
                    <a:cubicBezTo>
                      <a:pt x="563517" y="745447"/>
                      <a:pt x="582647" y="749090"/>
                      <a:pt x="603598" y="754556"/>
                    </a:cubicBezTo>
                    <a:cubicBezTo>
                      <a:pt x="617717" y="826974"/>
                      <a:pt x="661896" y="877529"/>
                      <a:pt x="732492" y="908500"/>
                    </a:cubicBezTo>
                    <a:cubicBezTo>
                      <a:pt x="739324" y="891193"/>
                      <a:pt x="745700" y="874797"/>
                      <a:pt x="752532" y="857945"/>
                    </a:cubicBezTo>
                    <a:cubicBezTo>
                      <a:pt x="692867" y="828340"/>
                      <a:pt x="653698" y="785072"/>
                      <a:pt x="658252" y="714931"/>
                    </a:cubicBezTo>
                    <a:cubicBezTo>
                      <a:pt x="661441" y="666653"/>
                      <a:pt x="690590" y="637959"/>
                      <a:pt x="759364" y="609265"/>
                    </a:cubicBezTo>
                    <a:cubicBezTo>
                      <a:pt x="755720" y="592413"/>
                      <a:pt x="752077" y="575561"/>
                      <a:pt x="748433" y="558709"/>
                    </a:cubicBezTo>
                    <a:cubicBezTo>
                      <a:pt x="686946" y="563264"/>
                      <a:pt x="637301" y="610632"/>
                      <a:pt x="604509" y="696257"/>
                    </a:cubicBezTo>
                    <a:cubicBezTo>
                      <a:pt x="549398" y="695346"/>
                      <a:pt x="498387" y="658455"/>
                      <a:pt x="485179" y="609721"/>
                    </a:cubicBezTo>
                    <a:cubicBezTo>
                      <a:pt x="475159" y="571462"/>
                      <a:pt x="484268" y="536392"/>
                      <a:pt x="508862" y="507243"/>
                    </a:cubicBezTo>
                    <a:cubicBezTo>
                      <a:pt x="527536" y="482193"/>
                      <a:pt x="551676" y="463974"/>
                      <a:pt x="575359" y="44211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3" name="Freeform: Shape 397">
                <a:extLst>
                  <a:ext uri="{FF2B5EF4-FFF2-40B4-BE49-F238E27FC236}">
                    <a16:creationId xmlns:a16="http://schemas.microsoft.com/office/drawing/2014/main" id="{C35A448C-507B-490A-A034-C93DDC20DBF5}"/>
                  </a:ext>
                </a:extLst>
              </p:cNvPr>
              <p:cNvSpPr/>
              <p:nvPr/>
            </p:nvSpPr>
            <p:spPr>
              <a:xfrm>
                <a:off x="6965281" y="438770"/>
                <a:ext cx="427717" cy="867043"/>
              </a:xfrm>
              <a:custGeom>
                <a:avLst/>
                <a:gdLst>
                  <a:gd name="connsiteX0" fmla="*/ 247988 w 609165"/>
                  <a:gd name="connsiteY0" fmla="*/ 359021 h 1234865"/>
                  <a:gd name="connsiteX1" fmla="*/ 383259 w 609165"/>
                  <a:gd name="connsiteY1" fmla="*/ 289336 h 1234865"/>
                  <a:gd name="connsiteX2" fmla="*/ 342268 w 609165"/>
                  <a:gd name="connsiteY2" fmla="*/ 252900 h 1234865"/>
                  <a:gd name="connsiteX3" fmla="*/ 227948 w 609165"/>
                  <a:gd name="connsiteY3" fmla="*/ 301178 h 1234865"/>
                  <a:gd name="connsiteX4" fmla="*/ 136857 w 609165"/>
                  <a:gd name="connsiteY4" fmla="*/ 221473 h 1234865"/>
                  <a:gd name="connsiteX5" fmla="*/ 84479 w 609165"/>
                  <a:gd name="connsiteY5" fmla="*/ 233770 h 1234865"/>
                  <a:gd name="connsiteX6" fmla="*/ 173749 w 609165"/>
                  <a:gd name="connsiteY6" fmla="*/ 342625 h 1234865"/>
                  <a:gd name="connsiteX7" fmla="*/ 193789 w 609165"/>
                  <a:gd name="connsiteY7" fmla="*/ 373140 h 1234865"/>
                  <a:gd name="connsiteX8" fmla="*/ 276226 w 609165"/>
                  <a:gd name="connsiteY8" fmla="*/ 504767 h 1234865"/>
                  <a:gd name="connsiteX9" fmla="*/ 378704 w 609165"/>
                  <a:gd name="connsiteY9" fmla="*/ 533006 h 1234865"/>
                  <a:gd name="connsiteX10" fmla="*/ 364130 w 609165"/>
                  <a:gd name="connsiteY10" fmla="*/ 589938 h 1234865"/>
                  <a:gd name="connsiteX11" fmla="*/ 425161 w 609165"/>
                  <a:gd name="connsiteY11" fmla="*/ 747981 h 1234865"/>
                  <a:gd name="connsiteX12" fmla="*/ 431537 w 609165"/>
                  <a:gd name="connsiteY12" fmla="*/ 763012 h 1234865"/>
                  <a:gd name="connsiteX13" fmla="*/ 442468 w 609165"/>
                  <a:gd name="connsiteY13" fmla="*/ 854103 h 1234865"/>
                  <a:gd name="connsiteX14" fmla="*/ 439736 w 609165"/>
                  <a:gd name="connsiteY14" fmla="*/ 874143 h 1234865"/>
                  <a:gd name="connsiteX15" fmla="*/ 292167 w 609165"/>
                  <a:gd name="connsiteY15" fmla="*/ 890540 h 1234865"/>
                  <a:gd name="connsiteX16" fmla="*/ 286247 w 609165"/>
                  <a:gd name="connsiteY16" fmla="*/ 871410 h 1234865"/>
                  <a:gd name="connsiteX17" fmla="*/ 216106 w 609165"/>
                  <a:gd name="connsiteY17" fmla="*/ 711089 h 1234865"/>
                  <a:gd name="connsiteX18" fmla="*/ 204264 w 609165"/>
                  <a:gd name="connsiteY18" fmla="*/ 702891 h 1234865"/>
                  <a:gd name="connsiteX19" fmla="*/ 173293 w 609165"/>
                  <a:gd name="connsiteY19" fmla="*/ 747981 h 1234865"/>
                  <a:gd name="connsiteX20" fmla="*/ 230681 w 609165"/>
                  <a:gd name="connsiteY20" fmla="*/ 871866 h 1234865"/>
                  <a:gd name="connsiteX21" fmla="*/ 153253 w 609165"/>
                  <a:gd name="connsiteY21" fmla="*/ 984364 h 1234865"/>
                  <a:gd name="connsiteX22" fmla="*/ 173749 w 609165"/>
                  <a:gd name="connsiteY22" fmla="*/ 1034464 h 1234865"/>
                  <a:gd name="connsiteX23" fmla="*/ 268484 w 609165"/>
                  <a:gd name="connsiteY23" fmla="*/ 943828 h 1234865"/>
                  <a:gd name="connsiteX24" fmla="*/ 479360 w 609165"/>
                  <a:gd name="connsiteY24" fmla="*/ 912857 h 1234865"/>
                  <a:gd name="connsiteX25" fmla="*/ 542669 w 609165"/>
                  <a:gd name="connsiteY25" fmla="*/ 950204 h 1234865"/>
                  <a:gd name="connsiteX26" fmla="*/ 609166 w 609165"/>
                  <a:gd name="connsiteY26" fmla="*/ 971155 h 1234865"/>
                  <a:gd name="connsiteX27" fmla="*/ 588215 w 609165"/>
                  <a:gd name="connsiteY27" fmla="*/ 1055415 h 1234865"/>
                  <a:gd name="connsiteX28" fmla="*/ 329060 w 609165"/>
                  <a:gd name="connsiteY28" fmla="*/ 1209360 h 1234865"/>
                  <a:gd name="connsiteX29" fmla="*/ 209274 w 609165"/>
                  <a:gd name="connsiteY29" fmla="*/ 1233043 h 1234865"/>
                  <a:gd name="connsiteX30" fmla="*/ 198799 w 609165"/>
                  <a:gd name="connsiteY30" fmla="*/ 1234410 h 1234865"/>
                  <a:gd name="connsiteX31" fmla="*/ 46221 w 609165"/>
                  <a:gd name="connsiteY31" fmla="*/ 1233954 h 1234865"/>
                  <a:gd name="connsiteX32" fmla="*/ 42121 w 609165"/>
                  <a:gd name="connsiteY32" fmla="*/ 1234410 h 1234865"/>
                  <a:gd name="connsiteX33" fmla="*/ 110896 w 609165"/>
                  <a:gd name="connsiteY33" fmla="*/ 855925 h 1234865"/>
                  <a:gd name="connsiteX34" fmla="*/ 4319 w 609165"/>
                  <a:gd name="connsiteY34" fmla="*/ 659167 h 1234865"/>
                  <a:gd name="connsiteX35" fmla="*/ 80380 w 609165"/>
                  <a:gd name="connsiteY35" fmla="*/ 450568 h 1234865"/>
                  <a:gd name="connsiteX36" fmla="*/ 35745 w 609165"/>
                  <a:gd name="connsiteY36" fmla="*/ 364942 h 1234865"/>
                  <a:gd name="connsiteX37" fmla="*/ 63073 w 609165"/>
                  <a:gd name="connsiteY37" fmla="*/ 78004 h 1234865"/>
                  <a:gd name="connsiteX38" fmla="*/ 211096 w 609165"/>
                  <a:gd name="connsiteY38" fmla="*/ 121 h 1234865"/>
                  <a:gd name="connsiteX39" fmla="*/ 317218 w 609165"/>
                  <a:gd name="connsiteY39" fmla="*/ 44300 h 1234865"/>
                  <a:gd name="connsiteX40" fmla="*/ 412408 w 609165"/>
                  <a:gd name="connsiteY40" fmla="*/ 150877 h 1234865"/>
                  <a:gd name="connsiteX41" fmla="*/ 428805 w 609165"/>
                  <a:gd name="connsiteY41" fmla="*/ 157709 h 1234865"/>
                  <a:gd name="connsiteX42" fmla="*/ 562709 w 609165"/>
                  <a:gd name="connsiteY42" fmla="*/ 190502 h 1234865"/>
                  <a:gd name="connsiteX43" fmla="*/ 592314 w 609165"/>
                  <a:gd name="connsiteY43" fmla="*/ 333060 h 1234865"/>
                  <a:gd name="connsiteX44" fmla="*/ 458409 w 609165"/>
                  <a:gd name="connsiteY44" fmla="*/ 460588 h 1234865"/>
                  <a:gd name="connsiteX45" fmla="*/ 336802 w 609165"/>
                  <a:gd name="connsiteY45" fmla="*/ 472885 h 1234865"/>
                  <a:gd name="connsiteX46" fmla="*/ 247988 w 609165"/>
                  <a:gd name="connsiteY46" fmla="*/ 359021 h 1234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09165" h="1234865">
                    <a:moveTo>
                      <a:pt x="247988" y="359021"/>
                    </a:moveTo>
                    <a:cubicBezTo>
                      <a:pt x="301732" y="354466"/>
                      <a:pt x="345912" y="330327"/>
                      <a:pt x="383259" y="289336"/>
                    </a:cubicBezTo>
                    <a:cubicBezTo>
                      <a:pt x="369595" y="277039"/>
                      <a:pt x="356387" y="265197"/>
                      <a:pt x="342268" y="252900"/>
                    </a:cubicBezTo>
                    <a:cubicBezTo>
                      <a:pt x="310841" y="285692"/>
                      <a:pt x="273494" y="305277"/>
                      <a:pt x="227948" y="301178"/>
                    </a:cubicBezTo>
                    <a:cubicBezTo>
                      <a:pt x="179670" y="297079"/>
                      <a:pt x="150065" y="268841"/>
                      <a:pt x="136857" y="221473"/>
                    </a:cubicBezTo>
                    <a:cubicBezTo>
                      <a:pt x="119549" y="225572"/>
                      <a:pt x="102242" y="229671"/>
                      <a:pt x="84479" y="233770"/>
                    </a:cubicBezTo>
                    <a:cubicBezTo>
                      <a:pt x="97687" y="284782"/>
                      <a:pt x="126837" y="322129"/>
                      <a:pt x="173749" y="342625"/>
                    </a:cubicBezTo>
                    <a:cubicBezTo>
                      <a:pt x="189234" y="349456"/>
                      <a:pt x="192422" y="359021"/>
                      <a:pt x="193789" y="373140"/>
                    </a:cubicBezTo>
                    <a:cubicBezTo>
                      <a:pt x="200621" y="429617"/>
                      <a:pt x="227037" y="474707"/>
                      <a:pt x="276226" y="504767"/>
                    </a:cubicBezTo>
                    <a:cubicBezTo>
                      <a:pt x="307653" y="523897"/>
                      <a:pt x="342723" y="531639"/>
                      <a:pt x="378704" y="533006"/>
                    </a:cubicBezTo>
                    <a:cubicBezTo>
                      <a:pt x="373694" y="552135"/>
                      <a:pt x="366862" y="570809"/>
                      <a:pt x="364130" y="589938"/>
                    </a:cubicBezTo>
                    <a:cubicBezTo>
                      <a:pt x="355021" y="653702"/>
                      <a:pt x="371873" y="707901"/>
                      <a:pt x="425161" y="747981"/>
                    </a:cubicBezTo>
                    <a:cubicBezTo>
                      <a:pt x="429260" y="750714"/>
                      <a:pt x="432448" y="758457"/>
                      <a:pt x="431537" y="763012"/>
                    </a:cubicBezTo>
                    <a:cubicBezTo>
                      <a:pt x="426072" y="794438"/>
                      <a:pt x="428805" y="824954"/>
                      <a:pt x="442468" y="854103"/>
                    </a:cubicBezTo>
                    <a:cubicBezTo>
                      <a:pt x="446112" y="862301"/>
                      <a:pt x="444746" y="867767"/>
                      <a:pt x="439736" y="874143"/>
                    </a:cubicBezTo>
                    <a:cubicBezTo>
                      <a:pt x="402388" y="920600"/>
                      <a:pt x="339080" y="928343"/>
                      <a:pt x="292167" y="890540"/>
                    </a:cubicBezTo>
                    <a:cubicBezTo>
                      <a:pt x="288068" y="886896"/>
                      <a:pt x="286247" y="877787"/>
                      <a:pt x="286247" y="871410"/>
                    </a:cubicBezTo>
                    <a:cubicBezTo>
                      <a:pt x="288524" y="806735"/>
                      <a:pt x="265751" y="752992"/>
                      <a:pt x="216106" y="711089"/>
                    </a:cubicBezTo>
                    <a:cubicBezTo>
                      <a:pt x="212918" y="708357"/>
                      <a:pt x="208819" y="706079"/>
                      <a:pt x="204264" y="702891"/>
                    </a:cubicBezTo>
                    <a:cubicBezTo>
                      <a:pt x="193789" y="717921"/>
                      <a:pt x="183769" y="732496"/>
                      <a:pt x="173293" y="747981"/>
                    </a:cubicBezTo>
                    <a:cubicBezTo>
                      <a:pt x="215195" y="778953"/>
                      <a:pt x="236146" y="820399"/>
                      <a:pt x="230681" y="871866"/>
                    </a:cubicBezTo>
                    <a:cubicBezTo>
                      <a:pt x="225671" y="922422"/>
                      <a:pt x="200165" y="960680"/>
                      <a:pt x="153253" y="984364"/>
                    </a:cubicBezTo>
                    <a:cubicBezTo>
                      <a:pt x="160085" y="1001216"/>
                      <a:pt x="166917" y="1017612"/>
                      <a:pt x="173749" y="1034464"/>
                    </a:cubicBezTo>
                    <a:cubicBezTo>
                      <a:pt x="217928" y="1016246"/>
                      <a:pt x="247533" y="984364"/>
                      <a:pt x="268484" y="943828"/>
                    </a:cubicBezTo>
                    <a:cubicBezTo>
                      <a:pt x="348644" y="989829"/>
                      <a:pt x="424706" y="972977"/>
                      <a:pt x="479360" y="912857"/>
                    </a:cubicBezTo>
                    <a:cubicBezTo>
                      <a:pt x="500311" y="925610"/>
                      <a:pt x="520352" y="940640"/>
                      <a:pt x="542669" y="950204"/>
                    </a:cubicBezTo>
                    <a:cubicBezTo>
                      <a:pt x="564531" y="959769"/>
                      <a:pt x="588215" y="964779"/>
                      <a:pt x="609166" y="971155"/>
                    </a:cubicBezTo>
                    <a:cubicBezTo>
                      <a:pt x="602334" y="998027"/>
                      <a:pt x="595502" y="1026266"/>
                      <a:pt x="588215" y="1055415"/>
                    </a:cubicBezTo>
                    <a:cubicBezTo>
                      <a:pt x="461142" y="1033553"/>
                      <a:pt x="371417" y="1080921"/>
                      <a:pt x="329060" y="1209360"/>
                    </a:cubicBezTo>
                    <a:cubicBezTo>
                      <a:pt x="286247" y="1201617"/>
                      <a:pt x="246166" y="1209360"/>
                      <a:pt x="209274" y="1233043"/>
                    </a:cubicBezTo>
                    <a:cubicBezTo>
                      <a:pt x="206542" y="1234865"/>
                      <a:pt x="201532" y="1235321"/>
                      <a:pt x="198799" y="1234410"/>
                    </a:cubicBezTo>
                    <a:cubicBezTo>
                      <a:pt x="147788" y="1212548"/>
                      <a:pt x="97232" y="1215281"/>
                      <a:pt x="46221" y="1233954"/>
                    </a:cubicBezTo>
                    <a:cubicBezTo>
                      <a:pt x="44854" y="1234410"/>
                      <a:pt x="43488" y="1233954"/>
                      <a:pt x="42121" y="1234410"/>
                    </a:cubicBezTo>
                    <a:cubicBezTo>
                      <a:pt x="-28474" y="1130110"/>
                      <a:pt x="-13444" y="963868"/>
                      <a:pt x="110896" y="855925"/>
                    </a:cubicBezTo>
                    <a:cubicBezTo>
                      <a:pt x="51686" y="803092"/>
                      <a:pt x="10239" y="740239"/>
                      <a:pt x="4319" y="659167"/>
                    </a:cubicBezTo>
                    <a:cubicBezTo>
                      <a:pt x="-2058" y="577185"/>
                      <a:pt x="28913" y="508866"/>
                      <a:pt x="80380" y="450568"/>
                    </a:cubicBezTo>
                    <a:cubicBezTo>
                      <a:pt x="64894" y="421419"/>
                      <a:pt x="47587" y="394091"/>
                      <a:pt x="35745" y="364942"/>
                    </a:cubicBezTo>
                    <a:cubicBezTo>
                      <a:pt x="-3880" y="265197"/>
                      <a:pt x="-236" y="167729"/>
                      <a:pt x="63073" y="78004"/>
                    </a:cubicBezTo>
                    <a:cubicBezTo>
                      <a:pt x="98598" y="27904"/>
                      <a:pt x="146877" y="-2156"/>
                      <a:pt x="211096" y="121"/>
                    </a:cubicBezTo>
                    <a:cubicBezTo>
                      <a:pt x="251632" y="1487"/>
                      <a:pt x="285791" y="20161"/>
                      <a:pt x="317218" y="44300"/>
                    </a:cubicBezTo>
                    <a:cubicBezTo>
                      <a:pt x="355476" y="73905"/>
                      <a:pt x="385081" y="111252"/>
                      <a:pt x="412408" y="150877"/>
                    </a:cubicBezTo>
                    <a:cubicBezTo>
                      <a:pt x="416507" y="156798"/>
                      <a:pt x="419696" y="160897"/>
                      <a:pt x="428805" y="157709"/>
                    </a:cubicBezTo>
                    <a:cubicBezTo>
                      <a:pt x="479816" y="141313"/>
                      <a:pt x="525817" y="150877"/>
                      <a:pt x="562709" y="190502"/>
                    </a:cubicBezTo>
                    <a:cubicBezTo>
                      <a:pt x="600512" y="231493"/>
                      <a:pt x="611443" y="280682"/>
                      <a:pt x="592314" y="333060"/>
                    </a:cubicBezTo>
                    <a:cubicBezTo>
                      <a:pt x="569086" y="397279"/>
                      <a:pt x="518985" y="435538"/>
                      <a:pt x="458409" y="460588"/>
                    </a:cubicBezTo>
                    <a:cubicBezTo>
                      <a:pt x="419696" y="476529"/>
                      <a:pt x="379160" y="483361"/>
                      <a:pt x="336802" y="472885"/>
                    </a:cubicBezTo>
                    <a:cubicBezTo>
                      <a:pt x="285336" y="460588"/>
                      <a:pt x="244800" y="408210"/>
                      <a:pt x="247988" y="3590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4" name="Freeform: Shape 398">
                <a:extLst>
                  <a:ext uri="{FF2B5EF4-FFF2-40B4-BE49-F238E27FC236}">
                    <a16:creationId xmlns:a16="http://schemas.microsoft.com/office/drawing/2014/main" id="{B9346DFB-8E1F-4B60-8859-BE6E58D87318}"/>
                  </a:ext>
                </a:extLst>
              </p:cNvPr>
              <p:cNvSpPr/>
              <p:nvPr/>
            </p:nvSpPr>
            <p:spPr>
              <a:xfrm>
                <a:off x="6384371" y="439042"/>
                <a:ext cx="428288" cy="865625"/>
              </a:xfrm>
              <a:custGeom>
                <a:avLst/>
                <a:gdLst>
                  <a:gd name="connsiteX0" fmla="*/ 525598 w 609979"/>
                  <a:gd name="connsiteY0" fmla="*/ 233383 h 1232845"/>
                  <a:gd name="connsiteX1" fmla="*/ 474131 w 609979"/>
                  <a:gd name="connsiteY1" fmla="*/ 221541 h 1232845"/>
                  <a:gd name="connsiteX2" fmla="*/ 266898 w 609979"/>
                  <a:gd name="connsiteY2" fmla="*/ 253423 h 1232845"/>
                  <a:gd name="connsiteX3" fmla="*/ 227273 w 609979"/>
                  <a:gd name="connsiteY3" fmla="*/ 288038 h 1232845"/>
                  <a:gd name="connsiteX4" fmla="*/ 362089 w 609979"/>
                  <a:gd name="connsiteY4" fmla="*/ 359545 h 1232845"/>
                  <a:gd name="connsiteX5" fmla="*/ 229550 w 609979"/>
                  <a:gd name="connsiteY5" fmla="*/ 477964 h 1232845"/>
                  <a:gd name="connsiteX6" fmla="*/ 36892 w 609979"/>
                  <a:gd name="connsiteY6" fmla="*/ 369565 h 1232845"/>
                  <a:gd name="connsiteX7" fmla="*/ 88814 w 609979"/>
                  <a:gd name="connsiteY7" fmla="*/ 160966 h 1232845"/>
                  <a:gd name="connsiteX8" fmla="*/ 179450 w 609979"/>
                  <a:gd name="connsiteY8" fmla="*/ 156867 h 1232845"/>
                  <a:gd name="connsiteX9" fmla="*/ 198579 w 609979"/>
                  <a:gd name="connsiteY9" fmla="*/ 150490 h 1232845"/>
                  <a:gd name="connsiteX10" fmla="*/ 317909 w 609979"/>
                  <a:gd name="connsiteY10" fmla="*/ 30705 h 1232845"/>
                  <a:gd name="connsiteX11" fmla="*/ 453180 w 609979"/>
                  <a:gd name="connsiteY11" fmla="*/ 5199 h 1232845"/>
                  <a:gd name="connsiteX12" fmla="*/ 553381 w 609979"/>
                  <a:gd name="connsiteY12" fmla="*/ 83083 h 1232845"/>
                  <a:gd name="connsiteX13" fmla="*/ 571599 w 609979"/>
                  <a:gd name="connsiteY13" fmla="*/ 368199 h 1232845"/>
                  <a:gd name="connsiteX14" fmla="*/ 530152 w 609979"/>
                  <a:gd name="connsiteY14" fmla="*/ 448359 h 1232845"/>
                  <a:gd name="connsiteX15" fmla="*/ 499637 w 609979"/>
                  <a:gd name="connsiteY15" fmla="*/ 854627 h 1232845"/>
                  <a:gd name="connsiteX16" fmla="*/ 609402 w 609979"/>
                  <a:gd name="connsiteY16" fmla="*/ 1072335 h 1232845"/>
                  <a:gd name="connsiteX17" fmla="*/ 570688 w 609979"/>
                  <a:gd name="connsiteY17" fmla="*/ 1229924 h 1232845"/>
                  <a:gd name="connsiteX18" fmla="*/ 481874 w 609979"/>
                  <a:gd name="connsiteY18" fmla="*/ 1218993 h 1232845"/>
                  <a:gd name="connsiteX19" fmla="*/ 415832 w 609979"/>
                  <a:gd name="connsiteY19" fmla="*/ 1231290 h 1232845"/>
                  <a:gd name="connsiteX20" fmla="*/ 401258 w 609979"/>
                  <a:gd name="connsiteY20" fmla="*/ 1231745 h 1232845"/>
                  <a:gd name="connsiteX21" fmla="*/ 280106 w 609979"/>
                  <a:gd name="connsiteY21" fmla="*/ 1207606 h 1232845"/>
                  <a:gd name="connsiteX22" fmla="*/ 182638 w 609979"/>
                  <a:gd name="connsiteY22" fmla="*/ 1075979 h 1232845"/>
                  <a:gd name="connsiteX23" fmla="*/ 21862 w 609979"/>
                  <a:gd name="connsiteY23" fmla="*/ 1055484 h 1232845"/>
                  <a:gd name="connsiteX24" fmla="*/ 0 w 609979"/>
                  <a:gd name="connsiteY24" fmla="*/ 968491 h 1232845"/>
                  <a:gd name="connsiteX25" fmla="*/ 127528 w 609979"/>
                  <a:gd name="connsiteY25" fmla="*/ 909737 h 1232845"/>
                  <a:gd name="connsiteX26" fmla="*/ 340682 w 609979"/>
                  <a:gd name="connsiteY26" fmla="*/ 942530 h 1232845"/>
                  <a:gd name="connsiteX27" fmla="*/ 435417 w 609979"/>
                  <a:gd name="connsiteY27" fmla="*/ 1033166 h 1232845"/>
                  <a:gd name="connsiteX28" fmla="*/ 455913 w 609979"/>
                  <a:gd name="connsiteY28" fmla="*/ 983066 h 1232845"/>
                  <a:gd name="connsiteX29" fmla="*/ 378485 w 609979"/>
                  <a:gd name="connsiteY29" fmla="*/ 869657 h 1232845"/>
                  <a:gd name="connsiteX30" fmla="*/ 435873 w 609979"/>
                  <a:gd name="connsiteY30" fmla="*/ 746684 h 1232845"/>
                  <a:gd name="connsiteX31" fmla="*/ 404901 w 609979"/>
                  <a:gd name="connsiteY31" fmla="*/ 701593 h 1232845"/>
                  <a:gd name="connsiteX32" fmla="*/ 328385 w 609979"/>
                  <a:gd name="connsiteY32" fmla="*/ 813180 h 1232845"/>
                  <a:gd name="connsiteX33" fmla="*/ 323375 w 609979"/>
                  <a:gd name="connsiteY33" fmla="*/ 876033 h 1232845"/>
                  <a:gd name="connsiteX34" fmla="*/ 317454 w 609979"/>
                  <a:gd name="connsiteY34" fmla="*/ 889242 h 1232845"/>
                  <a:gd name="connsiteX35" fmla="*/ 168519 w 609979"/>
                  <a:gd name="connsiteY35" fmla="*/ 870568 h 1232845"/>
                  <a:gd name="connsiteX36" fmla="*/ 166697 w 609979"/>
                  <a:gd name="connsiteY36" fmla="*/ 855082 h 1232845"/>
                  <a:gd name="connsiteX37" fmla="*/ 177173 w 609979"/>
                  <a:gd name="connsiteY37" fmla="*/ 761258 h 1232845"/>
                  <a:gd name="connsiteX38" fmla="*/ 181272 w 609979"/>
                  <a:gd name="connsiteY38" fmla="*/ 748961 h 1232845"/>
                  <a:gd name="connsiteX39" fmla="*/ 233194 w 609979"/>
                  <a:gd name="connsiteY39" fmla="*/ 543550 h 1232845"/>
                  <a:gd name="connsiteX40" fmla="*/ 229550 w 609979"/>
                  <a:gd name="connsiteY40" fmla="*/ 533074 h 1232845"/>
                  <a:gd name="connsiteX41" fmla="*/ 276007 w 609979"/>
                  <a:gd name="connsiteY41" fmla="*/ 525787 h 1232845"/>
                  <a:gd name="connsiteX42" fmla="*/ 416743 w 609979"/>
                  <a:gd name="connsiteY42" fmla="*/ 365921 h 1232845"/>
                  <a:gd name="connsiteX43" fmla="*/ 432684 w 609979"/>
                  <a:gd name="connsiteY43" fmla="*/ 343604 h 1232845"/>
                  <a:gd name="connsiteX44" fmla="*/ 525598 w 609979"/>
                  <a:gd name="connsiteY44" fmla="*/ 233383 h 1232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609979" h="1232845">
                    <a:moveTo>
                      <a:pt x="525598" y="233383"/>
                    </a:moveTo>
                    <a:cubicBezTo>
                      <a:pt x="507379" y="229284"/>
                      <a:pt x="490527" y="225185"/>
                      <a:pt x="474131" y="221541"/>
                    </a:cubicBezTo>
                    <a:cubicBezTo>
                      <a:pt x="448625" y="316732"/>
                      <a:pt x="335672" y="326752"/>
                      <a:pt x="266898" y="253423"/>
                    </a:cubicBezTo>
                    <a:cubicBezTo>
                      <a:pt x="253690" y="264810"/>
                      <a:pt x="240481" y="276652"/>
                      <a:pt x="227273" y="288038"/>
                    </a:cubicBezTo>
                    <a:cubicBezTo>
                      <a:pt x="250957" y="322653"/>
                      <a:pt x="292859" y="344515"/>
                      <a:pt x="362089" y="359545"/>
                    </a:cubicBezTo>
                    <a:cubicBezTo>
                      <a:pt x="359356" y="431052"/>
                      <a:pt x="302879" y="482974"/>
                      <a:pt x="229550" y="477964"/>
                    </a:cubicBezTo>
                    <a:cubicBezTo>
                      <a:pt x="148935" y="472498"/>
                      <a:pt x="82893" y="436973"/>
                      <a:pt x="36892" y="369565"/>
                    </a:cubicBezTo>
                    <a:cubicBezTo>
                      <a:pt x="-14575" y="294870"/>
                      <a:pt x="10931" y="196491"/>
                      <a:pt x="88814" y="160966"/>
                    </a:cubicBezTo>
                    <a:cubicBezTo>
                      <a:pt x="118419" y="147302"/>
                      <a:pt x="148935" y="146391"/>
                      <a:pt x="179450" y="156867"/>
                    </a:cubicBezTo>
                    <a:cubicBezTo>
                      <a:pt x="188559" y="160055"/>
                      <a:pt x="193114" y="158233"/>
                      <a:pt x="198579" y="150490"/>
                    </a:cubicBezTo>
                    <a:cubicBezTo>
                      <a:pt x="231372" y="103578"/>
                      <a:pt x="268264" y="60765"/>
                      <a:pt x="317909" y="30705"/>
                    </a:cubicBezTo>
                    <a:cubicBezTo>
                      <a:pt x="359811" y="5199"/>
                      <a:pt x="403991" y="-8009"/>
                      <a:pt x="453180" y="5199"/>
                    </a:cubicBezTo>
                    <a:cubicBezTo>
                      <a:pt x="497359" y="17041"/>
                      <a:pt x="530152" y="44824"/>
                      <a:pt x="553381" y="83083"/>
                    </a:cubicBezTo>
                    <a:cubicBezTo>
                      <a:pt x="608946" y="174629"/>
                      <a:pt x="609857" y="270731"/>
                      <a:pt x="571599" y="368199"/>
                    </a:cubicBezTo>
                    <a:cubicBezTo>
                      <a:pt x="560668" y="395982"/>
                      <a:pt x="544271" y="421487"/>
                      <a:pt x="530152" y="448359"/>
                    </a:cubicBezTo>
                    <a:cubicBezTo>
                      <a:pt x="649937" y="581808"/>
                      <a:pt x="622155" y="749416"/>
                      <a:pt x="499637" y="854627"/>
                    </a:cubicBezTo>
                    <a:cubicBezTo>
                      <a:pt x="564767" y="912925"/>
                      <a:pt x="603936" y="984432"/>
                      <a:pt x="609402" y="1072335"/>
                    </a:cubicBezTo>
                    <a:cubicBezTo>
                      <a:pt x="613045" y="1130179"/>
                      <a:pt x="599382" y="1183467"/>
                      <a:pt x="570688" y="1229924"/>
                    </a:cubicBezTo>
                    <a:cubicBezTo>
                      <a:pt x="539717" y="1225825"/>
                      <a:pt x="510568" y="1218993"/>
                      <a:pt x="481874" y="1218993"/>
                    </a:cubicBezTo>
                    <a:cubicBezTo>
                      <a:pt x="460012" y="1218993"/>
                      <a:pt x="437694" y="1227191"/>
                      <a:pt x="415832" y="1231290"/>
                    </a:cubicBezTo>
                    <a:cubicBezTo>
                      <a:pt x="410822" y="1232201"/>
                      <a:pt x="404901" y="1234023"/>
                      <a:pt x="401258" y="1231745"/>
                    </a:cubicBezTo>
                    <a:cubicBezTo>
                      <a:pt x="357989" y="1205784"/>
                      <a:pt x="327474" y="1202596"/>
                      <a:pt x="280106" y="1207606"/>
                    </a:cubicBezTo>
                    <a:cubicBezTo>
                      <a:pt x="263710" y="1152040"/>
                      <a:pt x="234561" y="1105128"/>
                      <a:pt x="182638" y="1075979"/>
                    </a:cubicBezTo>
                    <a:cubicBezTo>
                      <a:pt x="131172" y="1046830"/>
                      <a:pt x="76061" y="1044097"/>
                      <a:pt x="21862" y="1055484"/>
                    </a:cubicBezTo>
                    <a:cubicBezTo>
                      <a:pt x="14575" y="1025879"/>
                      <a:pt x="7287" y="997640"/>
                      <a:pt x="0" y="968491"/>
                    </a:cubicBezTo>
                    <a:cubicBezTo>
                      <a:pt x="46912" y="963026"/>
                      <a:pt x="91091" y="944807"/>
                      <a:pt x="127528" y="909737"/>
                    </a:cubicBezTo>
                    <a:cubicBezTo>
                      <a:pt x="185827" y="973046"/>
                      <a:pt x="261888" y="987620"/>
                      <a:pt x="340682" y="942530"/>
                    </a:cubicBezTo>
                    <a:cubicBezTo>
                      <a:pt x="361633" y="982610"/>
                      <a:pt x="391238" y="1014492"/>
                      <a:pt x="435417" y="1033166"/>
                    </a:cubicBezTo>
                    <a:cubicBezTo>
                      <a:pt x="442249" y="1016314"/>
                      <a:pt x="449081" y="1000373"/>
                      <a:pt x="455913" y="983066"/>
                    </a:cubicBezTo>
                    <a:cubicBezTo>
                      <a:pt x="409001" y="959382"/>
                      <a:pt x="383495" y="921124"/>
                      <a:pt x="378485" y="869657"/>
                    </a:cubicBezTo>
                    <a:cubicBezTo>
                      <a:pt x="373475" y="818646"/>
                      <a:pt x="393971" y="777655"/>
                      <a:pt x="435873" y="746684"/>
                    </a:cubicBezTo>
                    <a:cubicBezTo>
                      <a:pt x="425397" y="731198"/>
                      <a:pt x="415377" y="717079"/>
                      <a:pt x="404901" y="701593"/>
                    </a:cubicBezTo>
                    <a:cubicBezTo>
                      <a:pt x="364366" y="729832"/>
                      <a:pt x="338860" y="766724"/>
                      <a:pt x="328385" y="813180"/>
                    </a:cubicBezTo>
                    <a:cubicBezTo>
                      <a:pt x="323830" y="833676"/>
                      <a:pt x="325196" y="855082"/>
                      <a:pt x="323375" y="876033"/>
                    </a:cubicBezTo>
                    <a:cubicBezTo>
                      <a:pt x="322919" y="880588"/>
                      <a:pt x="321097" y="886509"/>
                      <a:pt x="317454" y="889242"/>
                    </a:cubicBezTo>
                    <a:cubicBezTo>
                      <a:pt x="270542" y="927500"/>
                      <a:pt x="203589" y="918846"/>
                      <a:pt x="168519" y="870568"/>
                    </a:cubicBezTo>
                    <a:cubicBezTo>
                      <a:pt x="165786" y="866924"/>
                      <a:pt x="164876" y="859182"/>
                      <a:pt x="166697" y="855082"/>
                    </a:cubicBezTo>
                    <a:cubicBezTo>
                      <a:pt x="179450" y="824567"/>
                      <a:pt x="183549" y="793596"/>
                      <a:pt x="177173" y="761258"/>
                    </a:cubicBezTo>
                    <a:cubicBezTo>
                      <a:pt x="176262" y="757615"/>
                      <a:pt x="178084" y="750783"/>
                      <a:pt x="181272" y="748961"/>
                    </a:cubicBezTo>
                    <a:cubicBezTo>
                      <a:pt x="245036" y="707970"/>
                      <a:pt x="264165" y="621433"/>
                      <a:pt x="233194" y="543550"/>
                    </a:cubicBezTo>
                    <a:cubicBezTo>
                      <a:pt x="231828" y="540362"/>
                      <a:pt x="230917" y="537173"/>
                      <a:pt x="229550" y="533074"/>
                    </a:cubicBezTo>
                    <a:cubicBezTo>
                      <a:pt x="245491" y="530341"/>
                      <a:pt x="260977" y="528975"/>
                      <a:pt x="276007" y="525787"/>
                    </a:cubicBezTo>
                    <a:cubicBezTo>
                      <a:pt x="356168" y="508479"/>
                      <a:pt x="410367" y="447448"/>
                      <a:pt x="416743" y="365921"/>
                    </a:cubicBezTo>
                    <a:cubicBezTo>
                      <a:pt x="417654" y="354535"/>
                      <a:pt x="421298" y="348159"/>
                      <a:pt x="432684" y="343604"/>
                    </a:cubicBezTo>
                    <a:cubicBezTo>
                      <a:pt x="480963" y="323108"/>
                      <a:pt x="511478" y="286216"/>
                      <a:pt x="525598" y="2333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5" name="Freeform: Shape 399">
                <a:extLst>
                  <a:ext uri="{FF2B5EF4-FFF2-40B4-BE49-F238E27FC236}">
                    <a16:creationId xmlns:a16="http://schemas.microsoft.com/office/drawing/2014/main" id="{F6A8396A-04C2-44C1-9AF2-D3C139CBBEF9}"/>
                  </a:ext>
                </a:extLst>
              </p:cNvPr>
              <p:cNvSpPr/>
              <p:nvPr/>
            </p:nvSpPr>
            <p:spPr>
              <a:xfrm>
                <a:off x="6167824" y="682537"/>
                <a:ext cx="353427" cy="407096"/>
              </a:xfrm>
              <a:custGeom>
                <a:avLst/>
                <a:gdLst>
                  <a:gd name="connsiteX0" fmla="*/ 403147 w 503360"/>
                  <a:gd name="connsiteY0" fmla="*/ 374386 h 579796"/>
                  <a:gd name="connsiteX1" fmla="*/ 424553 w 503360"/>
                  <a:gd name="connsiteY1" fmla="*/ 408545 h 579796"/>
                  <a:gd name="connsiteX2" fmla="*/ 405424 w 503360"/>
                  <a:gd name="connsiteY2" fmla="*/ 517399 h 579796"/>
                  <a:gd name="connsiteX3" fmla="*/ 230984 w 503360"/>
                  <a:gd name="connsiteY3" fmla="*/ 561123 h 579796"/>
                  <a:gd name="connsiteX4" fmla="*/ 40603 w 503360"/>
                  <a:gd name="connsiteY4" fmla="*/ 579797 h 579796"/>
                  <a:gd name="connsiteX5" fmla="*/ 7810 w 503360"/>
                  <a:gd name="connsiteY5" fmla="*/ 424031 h 579796"/>
                  <a:gd name="connsiteX6" fmla="*/ 196825 w 503360"/>
                  <a:gd name="connsiteY6" fmla="*/ 275096 h 579796"/>
                  <a:gd name="connsiteX7" fmla="*/ 188171 w 503360"/>
                  <a:gd name="connsiteY7" fmla="*/ 263254 h 579796"/>
                  <a:gd name="connsiteX8" fmla="*/ 148091 w 503360"/>
                  <a:gd name="connsiteY8" fmla="*/ 108854 h 579796"/>
                  <a:gd name="connsiteX9" fmla="*/ 271520 w 503360"/>
                  <a:gd name="connsiteY9" fmla="*/ 0 h 579796"/>
                  <a:gd name="connsiteX10" fmla="*/ 279718 w 503360"/>
                  <a:gd name="connsiteY10" fmla="*/ 18218 h 579796"/>
                  <a:gd name="connsiteX11" fmla="*/ 436851 w 503360"/>
                  <a:gd name="connsiteY11" fmla="*/ 165786 h 579796"/>
                  <a:gd name="connsiteX12" fmla="*/ 501070 w 503360"/>
                  <a:gd name="connsiteY12" fmla="*/ 245036 h 579796"/>
                  <a:gd name="connsiteX13" fmla="*/ 441405 w 503360"/>
                  <a:gd name="connsiteY13" fmla="*/ 365277 h 579796"/>
                  <a:gd name="connsiteX14" fmla="*/ 403147 w 503360"/>
                  <a:gd name="connsiteY14" fmla="*/ 374386 h 579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03360" h="579796">
                    <a:moveTo>
                      <a:pt x="403147" y="374386"/>
                    </a:moveTo>
                    <a:cubicBezTo>
                      <a:pt x="409979" y="385317"/>
                      <a:pt x="418177" y="396703"/>
                      <a:pt x="424553" y="408545"/>
                    </a:cubicBezTo>
                    <a:cubicBezTo>
                      <a:pt x="444593" y="448170"/>
                      <a:pt x="438217" y="487795"/>
                      <a:pt x="405424" y="517399"/>
                    </a:cubicBezTo>
                    <a:cubicBezTo>
                      <a:pt x="355324" y="562490"/>
                      <a:pt x="297481" y="576609"/>
                      <a:pt x="230984" y="561123"/>
                    </a:cubicBezTo>
                    <a:cubicBezTo>
                      <a:pt x="147180" y="541083"/>
                      <a:pt x="119397" y="544727"/>
                      <a:pt x="40603" y="579797"/>
                    </a:cubicBezTo>
                    <a:cubicBezTo>
                      <a:pt x="3255" y="533340"/>
                      <a:pt x="-9953" y="480963"/>
                      <a:pt x="7810" y="424031"/>
                    </a:cubicBezTo>
                    <a:cubicBezTo>
                      <a:pt x="36048" y="332484"/>
                      <a:pt x="99812" y="283294"/>
                      <a:pt x="196825" y="275096"/>
                    </a:cubicBezTo>
                    <a:cubicBezTo>
                      <a:pt x="193636" y="270997"/>
                      <a:pt x="190904" y="266898"/>
                      <a:pt x="188171" y="263254"/>
                    </a:cubicBezTo>
                    <a:cubicBezTo>
                      <a:pt x="154467" y="217253"/>
                      <a:pt x="139893" y="165786"/>
                      <a:pt x="148091" y="108854"/>
                    </a:cubicBezTo>
                    <a:cubicBezTo>
                      <a:pt x="157200" y="47823"/>
                      <a:pt x="202746" y="7743"/>
                      <a:pt x="271520" y="0"/>
                    </a:cubicBezTo>
                    <a:cubicBezTo>
                      <a:pt x="274252" y="5921"/>
                      <a:pt x="276985" y="11842"/>
                      <a:pt x="279718" y="18218"/>
                    </a:cubicBezTo>
                    <a:cubicBezTo>
                      <a:pt x="311144" y="89725"/>
                      <a:pt x="364888" y="138914"/>
                      <a:pt x="436851" y="165786"/>
                    </a:cubicBezTo>
                    <a:cubicBezTo>
                      <a:pt x="475565" y="180361"/>
                      <a:pt x="493327" y="207688"/>
                      <a:pt x="501070" y="245036"/>
                    </a:cubicBezTo>
                    <a:cubicBezTo>
                      <a:pt x="511546" y="294681"/>
                      <a:pt x="485129" y="347969"/>
                      <a:pt x="441405" y="365277"/>
                    </a:cubicBezTo>
                    <a:cubicBezTo>
                      <a:pt x="430019" y="369376"/>
                      <a:pt x="416810" y="371198"/>
                      <a:pt x="403147" y="37438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6" name="Freeform: Shape 400">
                <a:extLst>
                  <a:ext uri="{FF2B5EF4-FFF2-40B4-BE49-F238E27FC236}">
                    <a16:creationId xmlns:a16="http://schemas.microsoft.com/office/drawing/2014/main" id="{0E951BF6-75B8-47CB-9E96-CD803FF9D64F}"/>
                  </a:ext>
                </a:extLst>
              </p:cNvPr>
              <p:cNvSpPr/>
              <p:nvPr/>
            </p:nvSpPr>
            <p:spPr>
              <a:xfrm>
                <a:off x="7256035" y="682217"/>
                <a:ext cx="353788" cy="407096"/>
              </a:xfrm>
              <a:custGeom>
                <a:avLst/>
                <a:gdLst>
                  <a:gd name="connsiteX0" fmla="*/ 232414 w 503874"/>
                  <a:gd name="connsiteY0" fmla="*/ 0 h 579796"/>
                  <a:gd name="connsiteX1" fmla="*/ 358120 w 503874"/>
                  <a:gd name="connsiteY1" fmla="*/ 145291 h 579796"/>
                  <a:gd name="connsiteX2" fmla="*/ 312574 w 503874"/>
                  <a:gd name="connsiteY2" fmla="*/ 267809 h 579796"/>
                  <a:gd name="connsiteX3" fmla="*/ 308020 w 503874"/>
                  <a:gd name="connsiteY3" fmla="*/ 273730 h 579796"/>
                  <a:gd name="connsiteX4" fmla="*/ 308020 w 503874"/>
                  <a:gd name="connsiteY4" fmla="*/ 275552 h 579796"/>
                  <a:gd name="connsiteX5" fmla="*/ 492480 w 503874"/>
                  <a:gd name="connsiteY5" fmla="*/ 412189 h 579796"/>
                  <a:gd name="connsiteX6" fmla="*/ 463786 w 503874"/>
                  <a:gd name="connsiteY6" fmla="*/ 579797 h 579796"/>
                  <a:gd name="connsiteX7" fmla="*/ 452855 w 503874"/>
                  <a:gd name="connsiteY7" fmla="*/ 575242 h 579796"/>
                  <a:gd name="connsiteX8" fmla="*/ 287069 w 503874"/>
                  <a:gd name="connsiteY8" fmla="*/ 557935 h 579796"/>
                  <a:gd name="connsiteX9" fmla="*/ 126292 w 503874"/>
                  <a:gd name="connsiteY9" fmla="*/ 538806 h 579796"/>
                  <a:gd name="connsiteX10" fmla="*/ 69360 w 503874"/>
                  <a:gd name="connsiteY10" fmla="*/ 444071 h 579796"/>
                  <a:gd name="connsiteX11" fmla="*/ 95777 w 503874"/>
                  <a:gd name="connsiteY11" fmla="*/ 382584 h 579796"/>
                  <a:gd name="connsiteX12" fmla="*/ 102153 w 503874"/>
                  <a:gd name="connsiteY12" fmla="*/ 373930 h 579796"/>
                  <a:gd name="connsiteX13" fmla="*/ 67083 w 503874"/>
                  <a:gd name="connsiteY13" fmla="*/ 367098 h 579796"/>
                  <a:gd name="connsiteX14" fmla="*/ 1497 w 503874"/>
                  <a:gd name="connsiteY14" fmla="*/ 283294 h 579796"/>
                  <a:gd name="connsiteX15" fmla="*/ 16527 w 503874"/>
                  <a:gd name="connsiteY15" fmla="*/ 204956 h 579796"/>
                  <a:gd name="connsiteX16" fmla="*/ 57974 w 503874"/>
                  <a:gd name="connsiteY16" fmla="*/ 169430 h 579796"/>
                  <a:gd name="connsiteX17" fmla="*/ 228770 w 503874"/>
                  <a:gd name="connsiteY17" fmla="*/ 6376 h 579796"/>
                  <a:gd name="connsiteX18" fmla="*/ 232414 w 503874"/>
                  <a:gd name="connsiteY18" fmla="*/ 0 h 5797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03874" h="579796">
                    <a:moveTo>
                      <a:pt x="232414" y="0"/>
                    </a:moveTo>
                    <a:cubicBezTo>
                      <a:pt x="312574" y="7287"/>
                      <a:pt x="361308" y="63764"/>
                      <a:pt x="358120" y="145291"/>
                    </a:cubicBezTo>
                    <a:cubicBezTo>
                      <a:pt x="356298" y="191292"/>
                      <a:pt x="341268" y="231828"/>
                      <a:pt x="312574" y="267809"/>
                    </a:cubicBezTo>
                    <a:cubicBezTo>
                      <a:pt x="311208" y="269631"/>
                      <a:pt x="309842" y="271908"/>
                      <a:pt x="308020" y="273730"/>
                    </a:cubicBezTo>
                    <a:cubicBezTo>
                      <a:pt x="308020" y="274185"/>
                      <a:pt x="308020" y="274641"/>
                      <a:pt x="308020" y="275552"/>
                    </a:cubicBezTo>
                    <a:cubicBezTo>
                      <a:pt x="398656" y="281473"/>
                      <a:pt x="461053" y="327474"/>
                      <a:pt x="492480" y="412189"/>
                    </a:cubicBezTo>
                    <a:cubicBezTo>
                      <a:pt x="514797" y="471854"/>
                      <a:pt x="503866" y="528330"/>
                      <a:pt x="463786" y="579797"/>
                    </a:cubicBezTo>
                    <a:cubicBezTo>
                      <a:pt x="460142" y="577975"/>
                      <a:pt x="456499" y="577064"/>
                      <a:pt x="452855" y="575242"/>
                    </a:cubicBezTo>
                    <a:cubicBezTo>
                      <a:pt x="400022" y="545638"/>
                      <a:pt x="344456" y="541539"/>
                      <a:pt x="287069" y="557935"/>
                    </a:cubicBezTo>
                    <a:cubicBezTo>
                      <a:pt x="230592" y="574331"/>
                      <a:pt x="176848" y="568411"/>
                      <a:pt x="126292" y="538806"/>
                    </a:cubicBezTo>
                    <a:cubicBezTo>
                      <a:pt x="90767" y="517855"/>
                      <a:pt x="66627" y="488706"/>
                      <a:pt x="69360" y="444071"/>
                    </a:cubicBezTo>
                    <a:cubicBezTo>
                      <a:pt x="70726" y="420387"/>
                      <a:pt x="82113" y="400802"/>
                      <a:pt x="95777" y="382584"/>
                    </a:cubicBezTo>
                    <a:cubicBezTo>
                      <a:pt x="97598" y="379851"/>
                      <a:pt x="99876" y="377119"/>
                      <a:pt x="102153" y="373930"/>
                    </a:cubicBezTo>
                    <a:cubicBezTo>
                      <a:pt x="89856" y="371653"/>
                      <a:pt x="78014" y="370742"/>
                      <a:pt x="67083" y="367098"/>
                    </a:cubicBezTo>
                    <a:cubicBezTo>
                      <a:pt x="27458" y="353435"/>
                      <a:pt x="7873" y="322919"/>
                      <a:pt x="1497" y="283294"/>
                    </a:cubicBezTo>
                    <a:cubicBezTo>
                      <a:pt x="-2602" y="255967"/>
                      <a:pt x="1497" y="229095"/>
                      <a:pt x="16527" y="204956"/>
                    </a:cubicBezTo>
                    <a:cubicBezTo>
                      <a:pt x="26547" y="188559"/>
                      <a:pt x="39300" y="176262"/>
                      <a:pt x="57974" y="169430"/>
                    </a:cubicBezTo>
                    <a:cubicBezTo>
                      <a:pt x="138134" y="139825"/>
                      <a:pt x="196888" y="86537"/>
                      <a:pt x="228770" y="6376"/>
                    </a:cubicBezTo>
                    <a:cubicBezTo>
                      <a:pt x="230137" y="4099"/>
                      <a:pt x="231503" y="2277"/>
                      <a:pt x="2324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28BEF256-E5CD-4F1E-9F06-62FB089C62AC}"/>
              </a:ext>
            </a:extLst>
          </p:cNvPr>
          <p:cNvGrpSpPr/>
          <p:nvPr/>
        </p:nvGrpSpPr>
        <p:grpSpPr>
          <a:xfrm>
            <a:off x="3281388" y="1165748"/>
            <a:ext cx="717343" cy="1191406"/>
            <a:chOff x="5063146" y="2486637"/>
            <a:chExt cx="2093802" cy="3477515"/>
          </a:xfrm>
        </p:grpSpPr>
        <p:sp>
          <p:nvSpPr>
            <p:cNvPr id="308" name="Freeform: Shape 12">
              <a:extLst>
                <a:ext uri="{FF2B5EF4-FFF2-40B4-BE49-F238E27FC236}">
                  <a16:creationId xmlns:a16="http://schemas.microsoft.com/office/drawing/2014/main" id="{104A3E2A-EE08-455C-926E-4E6D0BAAE658}"/>
                </a:ext>
              </a:extLst>
            </p:cNvPr>
            <p:cNvSpPr/>
            <p:nvPr/>
          </p:nvSpPr>
          <p:spPr>
            <a:xfrm>
              <a:off x="5570246" y="5095821"/>
              <a:ext cx="1050549" cy="258137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13">
              <a:extLst>
                <a:ext uri="{FF2B5EF4-FFF2-40B4-BE49-F238E27FC236}">
                  <a16:creationId xmlns:a16="http://schemas.microsoft.com/office/drawing/2014/main" id="{9E0D23AB-5062-4C30-8114-1DB1E2CFB0AE}"/>
                </a:ext>
              </a:extLst>
            </p:cNvPr>
            <p:cNvSpPr/>
            <p:nvPr/>
          </p:nvSpPr>
          <p:spPr>
            <a:xfrm>
              <a:off x="5738092" y="5571797"/>
              <a:ext cx="700011" cy="392355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14">
              <a:extLst>
                <a:ext uri="{FF2B5EF4-FFF2-40B4-BE49-F238E27FC236}">
                  <a16:creationId xmlns:a16="http://schemas.microsoft.com/office/drawing/2014/main" id="{4C42B722-2A19-4995-948F-80D02EA64E89}"/>
                </a:ext>
              </a:extLst>
            </p:cNvPr>
            <p:cNvSpPr/>
            <p:nvPr/>
          </p:nvSpPr>
          <p:spPr>
            <a:xfrm>
              <a:off x="5601138" y="5316484"/>
              <a:ext cx="979963" cy="259354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15">
              <a:extLst>
                <a:ext uri="{FF2B5EF4-FFF2-40B4-BE49-F238E27FC236}">
                  <a16:creationId xmlns:a16="http://schemas.microsoft.com/office/drawing/2014/main" id="{C66D37FC-C6EB-4F92-A006-0E6A9687AD1A}"/>
                </a:ext>
              </a:extLst>
            </p:cNvPr>
            <p:cNvSpPr/>
            <p:nvPr/>
          </p:nvSpPr>
          <p:spPr>
            <a:xfrm>
              <a:off x="5063146" y="2486637"/>
              <a:ext cx="2093802" cy="2632684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16">
              <a:extLst>
                <a:ext uri="{FF2B5EF4-FFF2-40B4-BE49-F238E27FC236}">
                  <a16:creationId xmlns:a16="http://schemas.microsoft.com/office/drawing/2014/main" id="{2C831585-D6EB-4105-8C1A-2C3B57E3C755}"/>
                </a:ext>
              </a:extLst>
            </p:cNvPr>
            <p:cNvSpPr/>
            <p:nvPr/>
          </p:nvSpPr>
          <p:spPr>
            <a:xfrm>
              <a:off x="6139161" y="2993392"/>
              <a:ext cx="510709" cy="1050777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17">
              <a:extLst>
                <a:ext uri="{FF2B5EF4-FFF2-40B4-BE49-F238E27FC236}">
                  <a16:creationId xmlns:a16="http://schemas.microsoft.com/office/drawing/2014/main" id="{6230BA9F-0392-4E1D-8766-16EF98DD9BB5}"/>
                </a:ext>
              </a:extLst>
            </p:cNvPr>
            <p:cNvSpPr/>
            <p:nvPr/>
          </p:nvSpPr>
          <p:spPr>
            <a:xfrm>
              <a:off x="5559263" y="3018546"/>
              <a:ext cx="520252" cy="1029428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18">
              <a:extLst>
                <a:ext uri="{FF2B5EF4-FFF2-40B4-BE49-F238E27FC236}">
                  <a16:creationId xmlns:a16="http://schemas.microsoft.com/office/drawing/2014/main" id="{8B3ED55B-2FB7-4610-ABC7-E8A9ADBBD781}"/>
                </a:ext>
              </a:extLst>
            </p:cNvPr>
            <p:cNvSpPr/>
            <p:nvPr/>
          </p:nvSpPr>
          <p:spPr>
            <a:xfrm>
              <a:off x="5456740" y="3082392"/>
              <a:ext cx="586810" cy="102909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19">
              <a:extLst>
                <a:ext uri="{FF2B5EF4-FFF2-40B4-BE49-F238E27FC236}">
                  <a16:creationId xmlns:a16="http://schemas.microsoft.com/office/drawing/2014/main" id="{7B745C91-AE6C-40C7-817D-1A354C450E1E}"/>
                </a:ext>
              </a:extLst>
            </p:cNvPr>
            <p:cNvSpPr/>
            <p:nvPr/>
          </p:nvSpPr>
          <p:spPr>
            <a:xfrm>
              <a:off x="6198079" y="3052731"/>
              <a:ext cx="557137" cy="1055288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solidFill>
              <a:schemeClr val="accent1"/>
            </a:solidFill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28">
            <a:extLst>
              <a:ext uri="{FF2B5EF4-FFF2-40B4-BE49-F238E27FC236}">
                <a16:creationId xmlns:a16="http://schemas.microsoft.com/office/drawing/2014/main" id="{1AF1222C-461A-4440-A7FC-A3F9A8D213FE}"/>
              </a:ext>
            </a:extLst>
          </p:cNvPr>
          <p:cNvGrpSpPr/>
          <p:nvPr/>
        </p:nvGrpSpPr>
        <p:grpSpPr>
          <a:xfrm>
            <a:off x="9039724" y="2178851"/>
            <a:ext cx="1450255" cy="1604647"/>
            <a:chOff x="271520" y="208992"/>
            <a:chExt cx="3970494" cy="4393185"/>
          </a:xfrm>
          <a:solidFill>
            <a:schemeClr val="accent3"/>
          </a:solidFill>
        </p:grpSpPr>
        <p:sp>
          <p:nvSpPr>
            <p:cNvPr id="317" name="Freeform: Shape 26">
              <a:extLst>
                <a:ext uri="{FF2B5EF4-FFF2-40B4-BE49-F238E27FC236}">
                  <a16:creationId xmlns:a16="http://schemas.microsoft.com/office/drawing/2014/main" id="{9C1300F2-9EA5-4721-9991-4CB56C172AED}"/>
                </a:ext>
              </a:extLst>
            </p:cNvPr>
            <p:cNvSpPr/>
            <p:nvPr/>
          </p:nvSpPr>
          <p:spPr>
            <a:xfrm>
              <a:off x="3257337" y="4000336"/>
              <a:ext cx="984677" cy="601841"/>
            </a:xfrm>
            <a:custGeom>
              <a:avLst/>
              <a:gdLst>
                <a:gd name="connsiteX0" fmla="*/ 864676 w 984677"/>
                <a:gd name="connsiteY0" fmla="*/ 509972 h 601839"/>
                <a:gd name="connsiteX1" fmla="*/ 862867 w 984677"/>
                <a:gd name="connsiteY1" fmla="*/ 512801 h 601839"/>
                <a:gd name="connsiteX2" fmla="*/ 744163 w 984677"/>
                <a:gd name="connsiteY2" fmla="*/ 518878 h 601839"/>
                <a:gd name="connsiteX3" fmla="*/ 583480 w 984677"/>
                <a:gd name="connsiteY3" fmla="*/ 457508 h 601839"/>
                <a:gd name="connsiteX4" fmla="*/ 507916 w 984677"/>
                <a:gd name="connsiteY4" fmla="*/ 378883 h 601839"/>
                <a:gd name="connsiteX5" fmla="*/ 268514 w 984677"/>
                <a:gd name="connsiteY5" fmla="*/ 151449 h 601839"/>
                <a:gd name="connsiteX6" fmla="*/ 17841 w 984677"/>
                <a:gd name="connsiteY6" fmla="*/ 3336 h 601839"/>
                <a:gd name="connsiteX7" fmla="*/ 956 w 984677"/>
                <a:gd name="connsiteY7" fmla="*/ 12568 h 601839"/>
                <a:gd name="connsiteX8" fmla="*/ 11810 w 984677"/>
                <a:gd name="connsiteY8" fmla="*/ 75514 h 601839"/>
                <a:gd name="connsiteX9" fmla="*/ 93034 w 984677"/>
                <a:gd name="connsiteY9" fmla="*/ 198763 h 601839"/>
                <a:gd name="connsiteX10" fmla="*/ 416766 w 984677"/>
                <a:gd name="connsiteY10" fmla="*/ 477640 h 601839"/>
                <a:gd name="connsiteX11" fmla="*/ 655379 w 984677"/>
                <a:gd name="connsiteY11" fmla="*/ 593236 h 601839"/>
                <a:gd name="connsiteX12" fmla="*/ 893667 w 984677"/>
                <a:gd name="connsiteY12" fmla="*/ 551256 h 601839"/>
                <a:gd name="connsiteX13" fmla="*/ 984678 w 984677"/>
                <a:gd name="connsiteY13" fmla="*/ 455143 h 601839"/>
                <a:gd name="connsiteX14" fmla="*/ 864676 w 984677"/>
                <a:gd name="connsiteY14" fmla="*/ 509972 h 601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84677" h="601839">
                  <a:moveTo>
                    <a:pt x="864676" y="509972"/>
                  </a:moveTo>
                  <a:cubicBezTo>
                    <a:pt x="863794" y="510389"/>
                    <a:pt x="863423" y="511827"/>
                    <a:pt x="862867" y="512801"/>
                  </a:cubicBezTo>
                  <a:cubicBezTo>
                    <a:pt x="823716" y="523006"/>
                    <a:pt x="783731" y="520641"/>
                    <a:pt x="744163" y="518878"/>
                  </a:cubicBezTo>
                  <a:cubicBezTo>
                    <a:pt x="684232" y="516234"/>
                    <a:pt x="629542" y="498190"/>
                    <a:pt x="583480" y="457508"/>
                  </a:cubicBezTo>
                  <a:cubicBezTo>
                    <a:pt x="556065" y="433294"/>
                    <a:pt x="531851" y="406251"/>
                    <a:pt x="507916" y="378883"/>
                  </a:cubicBezTo>
                  <a:cubicBezTo>
                    <a:pt x="435182" y="295572"/>
                    <a:pt x="358458" y="216623"/>
                    <a:pt x="268514" y="151449"/>
                  </a:cubicBezTo>
                  <a:cubicBezTo>
                    <a:pt x="189611" y="94254"/>
                    <a:pt x="96513" y="61041"/>
                    <a:pt x="17841" y="3336"/>
                  </a:cubicBezTo>
                  <a:cubicBezTo>
                    <a:pt x="8007" y="-3900"/>
                    <a:pt x="2533" y="1295"/>
                    <a:pt x="956" y="12568"/>
                  </a:cubicBezTo>
                  <a:cubicBezTo>
                    <a:pt x="-2198" y="34787"/>
                    <a:pt x="2719" y="55475"/>
                    <a:pt x="11810" y="75514"/>
                  </a:cubicBezTo>
                  <a:cubicBezTo>
                    <a:pt x="32360" y="120927"/>
                    <a:pt x="58986" y="162396"/>
                    <a:pt x="93034" y="198763"/>
                  </a:cubicBezTo>
                  <a:cubicBezTo>
                    <a:pt x="151805" y="261571"/>
                    <a:pt x="392413" y="459967"/>
                    <a:pt x="416766" y="477640"/>
                  </a:cubicBezTo>
                  <a:cubicBezTo>
                    <a:pt x="489454" y="530336"/>
                    <a:pt x="564693" y="577511"/>
                    <a:pt x="655379" y="593236"/>
                  </a:cubicBezTo>
                  <a:cubicBezTo>
                    <a:pt x="739988" y="607894"/>
                    <a:pt x="822046" y="609564"/>
                    <a:pt x="893667" y="551256"/>
                  </a:cubicBezTo>
                  <a:cubicBezTo>
                    <a:pt x="927947" y="522913"/>
                    <a:pt x="959815" y="492345"/>
                    <a:pt x="984678" y="455143"/>
                  </a:cubicBezTo>
                  <a:cubicBezTo>
                    <a:pt x="973731" y="461869"/>
                    <a:pt x="892879" y="496288"/>
                    <a:pt x="864676" y="509972"/>
                  </a:cubicBezTo>
                  <a:close/>
                </a:path>
              </a:pathLst>
            </a:custGeom>
            <a:grpFill/>
            <a:ln w="4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18" name="Graphic 1">
              <a:extLst>
                <a:ext uri="{FF2B5EF4-FFF2-40B4-BE49-F238E27FC236}">
                  <a16:creationId xmlns:a16="http://schemas.microsoft.com/office/drawing/2014/main" id="{A7BD7366-C368-43CB-94E6-3270219FFA50}"/>
                </a:ext>
              </a:extLst>
            </p:cNvPr>
            <p:cNvGrpSpPr/>
            <p:nvPr/>
          </p:nvGrpSpPr>
          <p:grpSpPr>
            <a:xfrm>
              <a:off x="271520" y="208992"/>
              <a:ext cx="3915297" cy="4332225"/>
              <a:chOff x="271520" y="208992"/>
              <a:chExt cx="3915297" cy="4332225"/>
            </a:xfrm>
            <a:grpFill/>
          </p:grpSpPr>
          <p:sp>
            <p:nvSpPr>
              <p:cNvPr id="319" name="Freeform: Shape 23">
                <a:extLst>
                  <a:ext uri="{FF2B5EF4-FFF2-40B4-BE49-F238E27FC236}">
                    <a16:creationId xmlns:a16="http://schemas.microsoft.com/office/drawing/2014/main" id="{62511239-1E14-4245-83A7-62F39AAB353F}"/>
                  </a:ext>
                </a:extLst>
              </p:cNvPr>
              <p:cNvSpPr/>
              <p:nvPr/>
            </p:nvSpPr>
            <p:spPr>
              <a:xfrm>
                <a:off x="3196378" y="3939378"/>
                <a:ext cx="984677" cy="601839"/>
              </a:xfrm>
              <a:custGeom>
                <a:avLst/>
                <a:gdLst>
                  <a:gd name="connsiteX0" fmla="*/ 864676 w 984677"/>
                  <a:gd name="connsiteY0" fmla="*/ 509972 h 601839"/>
                  <a:gd name="connsiteX1" fmla="*/ 862867 w 984677"/>
                  <a:gd name="connsiteY1" fmla="*/ 512801 h 601839"/>
                  <a:gd name="connsiteX2" fmla="*/ 744163 w 984677"/>
                  <a:gd name="connsiteY2" fmla="*/ 518878 h 601839"/>
                  <a:gd name="connsiteX3" fmla="*/ 583480 w 984677"/>
                  <a:gd name="connsiteY3" fmla="*/ 457508 h 601839"/>
                  <a:gd name="connsiteX4" fmla="*/ 507916 w 984677"/>
                  <a:gd name="connsiteY4" fmla="*/ 378883 h 601839"/>
                  <a:gd name="connsiteX5" fmla="*/ 268514 w 984677"/>
                  <a:gd name="connsiteY5" fmla="*/ 151449 h 601839"/>
                  <a:gd name="connsiteX6" fmla="*/ 17841 w 984677"/>
                  <a:gd name="connsiteY6" fmla="*/ 3336 h 601839"/>
                  <a:gd name="connsiteX7" fmla="*/ 956 w 984677"/>
                  <a:gd name="connsiteY7" fmla="*/ 12568 h 601839"/>
                  <a:gd name="connsiteX8" fmla="*/ 11810 w 984677"/>
                  <a:gd name="connsiteY8" fmla="*/ 75514 h 601839"/>
                  <a:gd name="connsiteX9" fmla="*/ 93034 w 984677"/>
                  <a:gd name="connsiteY9" fmla="*/ 198763 h 601839"/>
                  <a:gd name="connsiteX10" fmla="*/ 416766 w 984677"/>
                  <a:gd name="connsiteY10" fmla="*/ 477640 h 601839"/>
                  <a:gd name="connsiteX11" fmla="*/ 655379 w 984677"/>
                  <a:gd name="connsiteY11" fmla="*/ 593236 h 601839"/>
                  <a:gd name="connsiteX12" fmla="*/ 893667 w 984677"/>
                  <a:gd name="connsiteY12" fmla="*/ 551256 h 601839"/>
                  <a:gd name="connsiteX13" fmla="*/ 984678 w 984677"/>
                  <a:gd name="connsiteY13" fmla="*/ 455143 h 601839"/>
                  <a:gd name="connsiteX14" fmla="*/ 864676 w 984677"/>
                  <a:gd name="connsiteY14" fmla="*/ 509972 h 60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84677" h="601839">
                    <a:moveTo>
                      <a:pt x="864676" y="509972"/>
                    </a:moveTo>
                    <a:cubicBezTo>
                      <a:pt x="863794" y="510389"/>
                      <a:pt x="863423" y="511827"/>
                      <a:pt x="862867" y="512801"/>
                    </a:cubicBezTo>
                    <a:cubicBezTo>
                      <a:pt x="823716" y="523006"/>
                      <a:pt x="783731" y="520641"/>
                      <a:pt x="744163" y="518878"/>
                    </a:cubicBezTo>
                    <a:cubicBezTo>
                      <a:pt x="684232" y="516234"/>
                      <a:pt x="629542" y="498190"/>
                      <a:pt x="583480" y="457508"/>
                    </a:cubicBezTo>
                    <a:cubicBezTo>
                      <a:pt x="556065" y="433294"/>
                      <a:pt x="531851" y="406251"/>
                      <a:pt x="507916" y="378883"/>
                    </a:cubicBezTo>
                    <a:cubicBezTo>
                      <a:pt x="435182" y="295572"/>
                      <a:pt x="358458" y="216623"/>
                      <a:pt x="268514" y="151449"/>
                    </a:cubicBezTo>
                    <a:cubicBezTo>
                      <a:pt x="189611" y="94254"/>
                      <a:pt x="96513" y="61041"/>
                      <a:pt x="17841" y="3336"/>
                    </a:cubicBezTo>
                    <a:cubicBezTo>
                      <a:pt x="8007" y="-3900"/>
                      <a:pt x="2533" y="1295"/>
                      <a:pt x="956" y="12568"/>
                    </a:cubicBezTo>
                    <a:cubicBezTo>
                      <a:pt x="-2198" y="34787"/>
                      <a:pt x="2719" y="55475"/>
                      <a:pt x="11810" y="75514"/>
                    </a:cubicBezTo>
                    <a:cubicBezTo>
                      <a:pt x="32360" y="120927"/>
                      <a:pt x="58986" y="162396"/>
                      <a:pt x="93034" y="198763"/>
                    </a:cubicBezTo>
                    <a:cubicBezTo>
                      <a:pt x="151805" y="261571"/>
                      <a:pt x="392413" y="459967"/>
                      <a:pt x="416766" y="477640"/>
                    </a:cubicBezTo>
                    <a:cubicBezTo>
                      <a:pt x="489454" y="530336"/>
                      <a:pt x="564693" y="577511"/>
                      <a:pt x="655379" y="593236"/>
                    </a:cubicBezTo>
                    <a:cubicBezTo>
                      <a:pt x="739988" y="607894"/>
                      <a:pt x="822046" y="609564"/>
                      <a:pt x="893667" y="551256"/>
                    </a:cubicBezTo>
                    <a:cubicBezTo>
                      <a:pt x="927947" y="522913"/>
                      <a:pt x="959815" y="492345"/>
                      <a:pt x="984678" y="455143"/>
                    </a:cubicBezTo>
                    <a:cubicBezTo>
                      <a:pt x="973731" y="461869"/>
                      <a:pt x="892879" y="496288"/>
                      <a:pt x="864676" y="509972"/>
                    </a:cubicBezTo>
                    <a:close/>
                  </a:path>
                </a:pathLst>
              </a:custGeom>
              <a:grpFill/>
              <a:ln w="4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0" name="Freeform: Shape 24">
                <a:extLst>
                  <a:ext uri="{FF2B5EF4-FFF2-40B4-BE49-F238E27FC236}">
                    <a16:creationId xmlns:a16="http://schemas.microsoft.com/office/drawing/2014/main" id="{2A8DDBBE-955C-4E4F-89AA-FD2339226B81}"/>
                  </a:ext>
                </a:extLst>
              </p:cNvPr>
              <p:cNvSpPr/>
              <p:nvPr/>
            </p:nvSpPr>
            <p:spPr>
              <a:xfrm>
                <a:off x="271520" y="208992"/>
                <a:ext cx="3915297" cy="4213056"/>
              </a:xfrm>
              <a:custGeom>
                <a:avLst/>
                <a:gdLst>
                  <a:gd name="connsiteX0" fmla="*/ 2952255 w 3915297"/>
                  <a:gd name="connsiteY0" fmla="*/ 3553047 h 4213056"/>
                  <a:gd name="connsiteX1" fmla="*/ 2979205 w 3915297"/>
                  <a:gd name="connsiteY1" fmla="*/ 3625781 h 4213056"/>
                  <a:gd name="connsiteX2" fmla="*/ 2966032 w 3915297"/>
                  <a:gd name="connsiteY2" fmla="*/ 3664282 h 4213056"/>
                  <a:gd name="connsiteX3" fmla="*/ 2988112 w 3915297"/>
                  <a:gd name="connsiteY3" fmla="*/ 3693598 h 4213056"/>
                  <a:gd name="connsiteX4" fmla="*/ 3290228 w 3915297"/>
                  <a:gd name="connsiteY4" fmla="*/ 3879840 h 4213056"/>
                  <a:gd name="connsiteX5" fmla="*/ 3463575 w 3915297"/>
                  <a:gd name="connsiteY5" fmla="*/ 4064042 h 4213056"/>
                  <a:gd name="connsiteX6" fmla="*/ 3669207 w 3915297"/>
                  <a:gd name="connsiteY6" fmla="*/ 4205661 h 4213056"/>
                  <a:gd name="connsiteX7" fmla="*/ 3892466 w 3915297"/>
                  <a:gd name="connsiteY7" fmla="*/ 4129493 h 4213056"/>
                  <a:gd name="connsiteX8" fmla="*/ 3901280 w 3915297"/>
                  <a:gd name="connsiteY8" fmla="*/ 3961249 h 4213056"/>
                  <a:gd name="connsiteX9" fmla="*/ 3809573 w 3915297"/>
                  <a:gd name="connsiteY9" fmla="*/ 3814482 h 4213056"/>
                  <a:gd name="connsiteX10" fmla="*/ 3367508 w 3915297"/>
                  <a:gd name="connsiteY10" fmla="*/ 3483188 h 4213056"/>
                  <a:gd name="connsiteX11" fmla="*/ 3307437 w 3915297"/>
                  <a:gd name="connsiteY11" fmla="*/ 3496316 h 4213056"/>
                  <a:gd name="connsiteX12" fmla="*/ 3319266 w 3915297"/>
                  <a:gd name="connsiteY12" fmla="*/ 3542610 h 4213056"/>
                  <a:gd name="connsiteX13" fmla="*/ 3234007 w 3915297"/>
                  <a:gd name="connsiteY13" fmla="*/ 3570442 h 4213056"/>
                  <a:gd name="connsiteX14" fmla="*/ 3130658 w 3915297"/>
                  <a:gd name="connsiteY14" fmla="*/ 3514128 h 4213056"/>
                  <a:gd name="connsiteX15" fmla="*/ 3062980 w 3915297"/>
                  <a:gd name="connsiteY15" fmla="*/ 3530039 h 4213056"/>
                  <a:gd name="connsiteX16" fmla="*/ 2906981 w 3915297"/>
                  <a:gd name="connsiteY16" fmla="*/ 3424324 h 4213056"/>
                  <a:gd name="connsiteX17" fmla="*/ 2879149 w 3915297"/>
                  <a:gd name="connsiteY17" fmla="*/ 3352981 h 4213056"/>
                  <a:gd name="connsiteX18" fmla="*/ 2917186 w 3915297"/>
                  <a:gd name="connsiteY18" fmla="*/ 3282751 h 4213056"/>
                  <a:gd name="connsiteX19" fmla="*/ 3101481 w 3915297"/>
                  <a:gd name="connsiteY19" fmla="*/ 3132969 h 4213056"/>
                  <a:gd name="connsiteX20" fmla="*/ 3157840 w 3915297"/>
                  <a:gd name="connsiteY20" fmla="*/ 3063760 h 4213056"/>
                  <a:gd name="connsiteX21" fmla="*/ 3050548 w 3915297"/>
                  <a:gd name="connsiteY21" fmla="*/ 2920425 h 4213056"/>
                  <a:gd name="connsiteX22" fmla="*/ 2574203 w 3915297"/>
                  <a:gd name="connsiteY22" fmla="*/ 2781915 h 4213056"/>
                  <a:gd name="connsiteX23" fmla="*/ 2412082 w 3915297"/>
                  <a:gd name="connsiteY23" fmla="*/ 2798289 h 4213056"/>
                  <a:gd name="connsiteX24" fmla="*/ 2273618 w 3915297"/>
                  <a:gd name="connsiteY24" fmla="*/ 3031939 h 4213056"/>
                  <a:gd name="connsiteX25" fmla="*/ 2136777 w 3915297"/>
                  <a:gd name="connsiteY25" fmla="*/ 3274263 h 4213056"/>
                  <a:gd name="connsiteX26" fmla="*/ 2097766 w 3915297"/>
                  <a:gd name="connsiteY26" fmla="*/ 3307800 h 4213056"/>
                  <a:gd name="connsiteX27" fmla="*/ 2009400 w 3915297"/>
                  <a:gd name="connsiteY27" fmla="*/ 3293235 h 4213056"/>
                  <a:gd name="connsiteX28" fmla="*/ 1312440 w 3915297"/>
                  <a:gd name="connsiteY28" fmla="*/ 3253296 h 4213056"/>
                  <a:gd name="connsiteX29" fmla="*/ 1203524 w 3915297"/>
                  <a:gd name="connsiteY29" fmla="*/ 3430076 h 4213056"/>
                  <a:gd name="connsiteX30" fmla="*/ 1260255 w 3915297"/>
                  <a:gd name="connsiteY30" fmla="*/ 3506335 h 4213056"/>
                  <a:gd name="connsiteX31" fmla="*/ 1642945 w 3915297"/>
                  <a:gd name="connsiteY31" fmla="*/ 3592568 h 4213056"/>
                  <a:gd name="connsiteX32" fmla="*/ 2011765 w 3915297"/>
                  <a:gd name="connsiteY32" fmla="*/ 3433555 h 4213056"/>
                  <a:gd name="connsiteX33" fmla="*/ 2096838 w 3915297"/>
                  <a:gd name="connsiteY33" fmla="*/ 3396399 h 4213056"/>
                  <a:gd name="connsiteX34" fmla="*/ 2240312 w 3915297"/>
                  <a:gd name="connsiteY34" fmla="*/ 3592985 h 4213056"/>
                  <a:gd name="connsiteX35" fmla="*/ 2240823 w 3915297"/>
                  <a:gd name="connsiteY35" fmla="*/ 3594795 h 4213056"/>
                  <a:gd name="connsiteX36" fmla="*/ 2240823 w 3915297"/>
                  <a:gd name="connsiteY36" fmla="*/ 3594795 h 4213056"/>
                  <a:gd name="connsiteX37" fmla="*/ 2239431 w 3915297"/>
                  <a:gd name="connsiteY37" fmla="*/ 3669338 h 4213056"/>
                  <a:gd name="connsiteX38" fmla="*/ 2139050 w 3915297"/>
                  <a:gd name="connsiteY38" fmla="*/ 3793051 h 4213056"/>
                  <a:gd name="connsiteX39" fmla="*/ 1904983 w 3915297"/>
                  <a:gd name="connsiteY39" fmla="*/ 3877846 h 4213056"/>
                  <a:gd name="connsiteX40" fmla="*/ 1475257 w 3915297"/>
                  <a:gd name="connsiteY40" fmla="*/ 3922052 h 4213056"/>
                  <a:gd name="connsiteX41" fmla="*/ 1333685 w 3915297"/>
                  <a:gd name="connsiteY41" fmla="*/ 3922934 h 4213056"/>
                  <a:gd name="connsiteX42" fmla="*/ 916205 w 3915297"/>
                  <a:gd name="connsiteY42" fmla="*/ 3881000 h 4213056"/>
                  <a:gd name="connsiteX43" fmla="*/ 591638 w 3915297"/>
                  <a:gd name="connsiteY43" fmla="*/ 3767074 h 4213056"/>
                  <a:gd name="connsiteX44" fmla="*/ 377656 w 3915297"/>
                  <a:gd name="connsiteY44" fmla="*/ 3600083 h 4213056"/>
                  <a:gd name="connsiteX45" fmla="*/ 356782 w 3915297"/>
                  <a:gd name="connsiteY45" fmla="*/ 3513108 h 4213056"/>
                  <a:gd name="connsiteX46" fmla="*/ 375940 w 3915297"/>
                  <a:gd name="connsiteY46" fmla="*/ 3436570 h 4213056"/>
                  <a:gd name="connsiteX47" fmla="*/ 466394 w 3915297"/>
                  <a:gd name="connsiteY47" fmla="*/ 3295647 h 4213056"/>
                  <a:gd name="connsiteX48" fmla="*/ 565568 w 3915297"/>
                  <a:gd name="connsiteY48" fmla="*/ 3133850 h 4213056"/>
                  <a:gd name="connsiteX49" fmla="*/ 509904 w 3915297"/>
                  <a:gd name="connsiteY49" fmla="*/ 2985970 h 4213056"/>
                  <a:gd name="connsiteX50" fmla="*/ 288965 w 3915297"/>
                  <a:gd name="connsiteY50" fmla="*/ 2775467 h 4213056"/>
                  <a:gd name="connsiteX51" fmla="*/ 103140 w 3915297"/>
                  <a:gd name="connsiteY51" fmla="*/ 2595533 h 4213056"/>
                  <a:gd name="connsiteX52" fmla="*/ 59351 w 3915297"/>
                  <a:gd name="connsiteY52" fmla="*/ 2518021 h 4213056"/>
                  <a:gd name="connsiteX53" fmla="*/ 68582 w 3915297"/>
                  <a:gd name="connsiteY53" fmla="*/ 2463656 h 4213056"/>
                  <a:gd name="connsiteX54" fmla="*/ 139229 w 3915297"/>
                  <a:gd name="connsiteY54" fmla="*/ 2406600 h 4213056"/>
                  <a:gd name="connsiteX55" fmla="*/ 450901 w 3915297"/>
                  <a:gd name="connsiteY55" fmla="*/ 2306359 h 4213056"/>
                  <a:gd name="connsiteX56" fmla="*/ 485644 w 3915297"/>
                  <a:gd name="connsiteY56" fmla="*/ 2305338 h 4213056"/>
                  <a:gd name="connsiteX57" fmla="*/ 1481148 w 3915297"/>
                  <a:gd name="connsiteY57" fmla="*/ 2673185 h 4213056"/>
                  <a:gd name="connsiteX58" fmla="*/ 1541636 w 3915297"/>
                  <a:gd name="connsiteY58" fmla="*/ 2737894 h 4213056"/>
                  <a:gd name="connsiteX59" fmla="*/ 1558475 w 3915297"/>
                  <a:gd name="connsiteY59" fmla="*/ 2897186 h 4213056"/>
                  <a:gd name="connsiteX60" fmla="*/ 1542657 w 3915297"/>
                  <a:gd name="connsiteY60" fmla="*/ 2905582 h 4213056"/>
                  <a:gd name="connsiteX61" fmla="*/ 610563 w 3915297"/>
                  <a:gd name="connsiteY61" fmla="*/ 2563712 h 4213056"/>
                  <a:gd name="connsiteX62" fmla="*/ 586118 w 3915297"/>
                  <a:gd name="connsiteY62" fmla="*/ 2529432 h 4213056"/>
                  <a:gd name="connsiteX63" fmla="*/ 572341 w 3915297"/>
                  <a:gd name="connsiteY63" fmla="*/ 2525536 h 4213056"/>
                  <a:gd name="connsiteX64" fmla="*/ 538989 w 3915297"/>
                  <a:gd name="connsiteY64" fmla="*/ 2559583 h 4213056"/>
                  <a:gd name="connsiteX65" fmla="*/ 539453 w 3915297"/>
                  <a:gd name="connsiteY65" fmla="*/ 2587694 h 4213056"/>
                  <a:gd name="connsiteX66" fmla="*/ 579299 w 3915297"/>
                  <a:gd name="connsiteY66" fmla="*/ 2615897 h 4213056"/>
                  <a:gd name="connsiteX67" fmla="*/ 1519649 w 3915297"/>
                  <a:gd name="connsiteY67" fmla="*/ 2991072 h 4213056"/>
                  <a:gd name="connsiteX68" fmla="*/ 1631487 w 3915297"/>
                  <a:gd name="connsiteY68" fmla="*/ 2965977 h 4213056"/>
                  <a:gd name="connsiteX69" fmla="*/ 2604494 w 3915297"/>
                  <a:gd name="connsiteY69" fmla="*/ 1964721 h 4213056"/>
                  <a:gd name="connsiteX70" fmla="*/ 2634228 w 3915297"/>
                  <a:gd name="connsiteY70" fmla="*/ 1916061 h 4213056"/>
                  <a:gd name="connsiteX71" fmla="*/ 2636083 w 3915297"/>
                  <a:gd name="connsiteY71" fmla="*/ 1759460 h 4213056"/>
                  <a:gd name="connsiteX72" fmla="*/ 2589465 w 3915297"/>
                  <a:gd name="connsiteY72" fmla="*/ 1666640 h 4213056"/>
                  <a:gd name="connsiteX73" fmla="*/ 2591181 w 3915297"/>
                  <a:gd name="connsiteY73" fmla="*/ 1598081 h 4213056"/>
                  <a:gd name="connsiteX74" fmla="*/ 2678898 w 3915297"/>
                  <a:gd name="connsiteY74" fmla="*/ 1553921 h 4213056"/>
                  <a:gd name="connsiteX75" fmla="*/ 2683769 w 3915297"/>
                  <a:gd name="connsiteY75" fmla="*/ 1537129 h 4213056"/>
                  <a:gd name="connsiteX76" fmla="*/ 2682609 w 3915297"/>
                  <a:gd name="connsiteY76" fmla="*/ 1227266 h 4213056"/>
                  <a:gd name="connsiteX77" fmla="*/ 2669204 w 3915297"/>
                  <a:gd name="connsiteY77" fmla="*/ 1154114 h 4213056"/>
                  <a:gd name="connsiteX78" fmla="*/ 2624069 w 3915297"/>
                  <a:gd name="connsiteY78" fmla="*/ 1103831 h 4213056"/>
                  <a:gd name="connsiteX79" fmla="*/ 2371308 w 3915297"/>
                  <a:gd name="connsiteY79" fmla="*/ 946209 h 4213056"/>
                  <a:gd name="connsiteX80" fmla="*/ 2338049 w 3915297"/>
                  <a:gd name="connsiteY80" fmla="*/ 900425 h 4213056"/>
                  <a:gd name="connsiteX81" fmla="*/ 2327519 w 3915297"/>
                  <a:gd name="connsiteY81" fmla="*/ 758343 h 4213056"/>
                  <a:gd name="connsiteX82" fmla="*/ 2285447 w 3915297"/>
                  <a:gd name="connsiteY82" fmla="*/ 714136 h 4213056"/>
                  <a:gd name="connsiteX83" fmla="*/ 2221062 w 3915297"/>
                  <a:gd name="connsiteY83" fmla="*/ 683568 h 4213056"/>
                  <a:gd name="connsiteX84" fmla="*/ 2186411 w 3915297"/>
                  <a:gd name="connsiteY84" fmla="*/ 625213 h 4213056"/>
                  <a:gd name="connsiteX85" fmla="*/ 2248987 w 3915297"/>
                  <a:gd name="connsiteY85" fmla="*/ 127067 h 4213056"/>
                  <a:gd name="connsiteX86" fmla="*/ 2187524 w 3915297"/>
                  <a:gd name="connsiteY86" fmla="*/ 78871 h 4213056"/>
                  <a:gd name="connsiteX87" fmla="*/ 1894175 w 3915297"/>
                  <a:gd name="connsiteY87" fmla="*/ 54286 h 4213056"/>
                  <a:gd name="connsiteX88" fmla="*/ 1074940 w 3915297"/>
                  <a:gd name="connsiteY88" fmla="*/ 199 h 4213056"/>
                  <a:gd name="connsiteX89" fmla="*/ 1003737 w 3915297"/>
                  <a:gd name="connsiteY89" fmla="*/ 40556 h 4213056"/>
                  <a:gd name="connsiteX90" fmla="*/ 617939 w 3915297"/>
                  <a:gd name="connsiteY90" fmla="*/ 816326 h 4213056"/>
                  <a:gd name="connsiteX91" fmla="*/ 513940 w 3915297"/>
                  <a:gd name="connsiteY91" fmla="*/ 980535 h 4213056"/>
                  <a:gd name="connsiteX92" fmla="*/ 232605 w 3915297"/>
                  <a:gd name="connsiteY92" fmla="*/ 1233621 h 4213056"/>
                  <a:gd name="connsiteX93" fmla="*/ 236038 w 3915297"/>
                  <a:gd name="connsiteY93" fmla="*/ 1270081 h 4213056"/>
                  <a:gd name="connsiteX94" fmla="*/ 988800 w 3915297"/>
                  <a:gd name="connsiteY94" fmla="*/ 1548447 h 4213056"/>
                  <a:gd name="connsiteX95" fmla="*/ 1298988 w 3915297"/>
                  <a:gd name="connsiteY95" fmla="*/ 1659961 h 4213056"/>
                  <a:gd name="connsiteX96" fmla="*/ 1316476 w 3915297"/>
                  <a:gd name="connsiteY96" fmla="*/ 1750786 h 4213056"/>
                  <a:gd name="connsiteX97" fmla="*/ 1314064 w 3915297"/>
                  <a:gd name="connsiteY97" fmla="*/ 1767392 h 4213056"/>
                  <a:gd name="connsiteX98" fmla="*/ 1286092 w 3915297"/>
                  <a:gd name="connsiteY98" fmla="*/ 1789658 h 4213056"/>
                  <a:gd name="connsiteX99" fmla="*/ 264473 w 3915297"/>
                  <a:gd name="connsiteY99" fmla="*/ 1431831 h 4213056"/>
                  <a:gd name="connsiteX100" fmla="*/ 251531 w 3915297"/>
                  <a:gd name="connsiteY100" fmla="*/ 1432434 h 4213056"/>
                  <a:gd name="connsiteX101" fmla="*/ 247078 w 3915297"/>
                  <a:gd name="connsiteY101" fmla="*/ 1474785 h 4213056"/>
                  <a:gd name="connsiteX102" fmla="*/ 1163585 w 3915297"/>
                  <a:gd name="connsiteY102" fmla="*/ 1840265 h 4213056"/>
                  <a:gd name="connsiteX103" fmla="*/ 1207653 w 3915297"/>
                  <a:gd name="connsiteY103" fmla="*/ 1922787 h 4213056"/>
                  <a:gd name="connsiteX104" fmla="*/ 1215028 w 3915297"/>
                  <a:gd name="connsiteY104" fmla="*/ 2137465 h 4213056"/>
                  <a:gd name="connsiteX105" fmla="*/ 1186361 w 3915297"/>
                  <a:gd name="connsiteY105" fmla="*/ 2148180 h 4213056"/>
                  <a:gd name="connsiteX106" fmla="*/ 486897 w 3915297"/>
                  <a:gd name="connsiteY106" fmla="*/ 1632314 h 4213056"/>
                  <a:gd name="connsiteX107" fmla="*/ 473584 w 3915297"/>
                  <a:gd name="connsiteY107" fmla="*/ 1628047 h 4213056"/>
                  <a:gd name="connsiteX108" fmla="*/ 481284 w 3915297"/>
                  <a:gd name="connsiteY108" fmla="*/ 1771752 h 4213056"/>
                  <a:gd name="connsiteX109" fmla="*/ 528320 w 3915297"/>
                  <a:gd name="connsiteY109" fmla="*/ 1837482 h 4213056"/>
                  <a:gd name="connsiteX110" fmla="*/ 928266 w 3915297"/>
                  <a:gd name="connsiteY110" fmla="*/ 2044877 h 4213056"/>
                  <a:gd name="connsiteX111" fmla="*/ 970709 w 3915297"/>
                  <a:gd name="connsiteY111" fmla="*/ 2081198 h 4213056"/>
                  <a:gd name="connsiteX112" fmla="*/ 852563 w 3915297"/>
                  <a:gd name="connsiteY112" fmla="*/ 2049284 h 4213056"/>
                  <a:gd name="connsiteX113" fmla="*/ 588947 w 3915297"/>
                  <a:gd name="connsiteY113" fmla="*/ 1953495 h 4213056"/>
                  <a:gd name="connsiteX114" fmla="*/ 548405 w 3915297"/>
                  <a:gd name="connsiteY114" fmla="*/ 1890363 h 4213056"/>
                  <a:gd name="connsiteX115" fmla="*/ 547570 w 3915297"/>
                  <a:gd name="connsiteY115" fmla="*/ 1889064 h 4213056"/>
                  <a:gd name="connsiteX116" fmla="*/ 508791 w 3915297"/>
                  <a:gd name="connsiteY116" fmla="*/ 1989538 h 4213056"/>
                  <a:gd name="connsiteX117" fmla="*/ 551513 w 3915297"/>
                  <a:gd name="connsiteY117" fmla="*/ 2044552 h 4213056"/>
                  <a:gd name="connsiteX118" fmla="*/ 633525 w 3915297"/>
                  <a:gd name="connsiteY118" fmla="*/ 2128744 h 4213056"/>
                  <a:gd name="connsiteX119" fmla="*/ 636215 w 3915297"/>
                  <a:gd name="connsiteY119" fmla="*/ 2145165 h 4213056"/>
                  <a:gd name="connsiteX120" fmla="*/ 501276 w 3915297"/>
                  <a:gd name="connsiteY120" fmla="*/ 2240443 h 4213056"/>
                  <a:gd name="connsiteX121" fmla="*/ 351076 w 3915297"/>
                  <a:gd name="connsiteY121" fmla="*/ 2287015 h 4213056"/>
                  <a:gd name="connsiteX122" fmla="*/ 64732 w 3915297"/>
                  <a:gd name="connsiteY122" fmla="*/ 2399874 h 4213056"/>
                  <a:gd name="connsiteX123" fmla="*/ 2527 w 3915297"/>
                  <a:gd name="connsiteY123" fmla="*/ 2533282 h 4213056"/>
                  <a:gd name="connsiteX124" fmla="*/ 38569 w 3915297"/>
                  <a:gd name="connsiteY124" fmla="*/ 2597667 h 4213056"/>
                  <a:gd name="connsiteX125" fmla="*/ 469687 w 3915297"/>
                  <a:gd name="connsiteY125" fmla="*/ 3007493 h 4213056"/>
                  <a:gd name="connsiteX126" fmla="*/ 492741 w 3915297"/>
                  <a:gd name="connsiteY126" fmla="*/ 3171702 h 4213056"/>
                  <a:gd name="connsiteX127" fmla="*/ 454472 w 3915297"/>
                  <a:gd name="connsiteY127" fmla="*/ 3230010 h 4213056"/>
                  <a:gd name="connsiteX128" fmla="*/ 369492 w 3915297"/>
                  <a:gd name="connsiteY128" fmla="*/ 3338740 h 4213056"/>
                  <a:gd name="connsiteX129" fmla="*/ 328996 w 3915297"/>
                  <a:gd name="connsiteY129" fmla="*/ 3606948 h 4213056"/>
                  <a:gd name="connsiteX130" fmla="*/ 623830 w 3915297"/>
                  <a:gd name="connsiteY130" fmla="*/ 3841664 h 4213056"/>
                  <a:gd name="connsiteX131" fmla="*/ 1018812 w 3915297"/>
                  <a:gd name="connsiteY131" fmla="*/ 3945478 h 4213056"/>
                  <a:gd name="connsiteX132" fmla="*/ 1294396 w 3915297"/>
                  <a:gd name="connsiteY132" fmla="*/ 3973959 h 4213056"/>
                  <a:gd name="connsiteX133" fmla="*/ 1518536 w 3915297"/>
                  <a:gd name="connsiteY133" fmla="*/ 3966259 h 4213056"/>
                  <a:gd name="connsiteX134" fmla="*/ 1734512 w 3915297"/>
                  <a:gd name="connsiteY134" fmla="*/ 3954848 h 4213056"/>
                  <a:gd name="connsiteX135" fmla="*/ 1931099 w 3915297"/>
                  <a:gd name="connsiteY135" fmla="*/ 3927016 h 4213056"/>
                  <a:gd name="connsiteX136" fmla="*/ 2151204 w 3915297"/>
                  <a:gd name="connsiteY136" fmla="*/ 3844587 h 4213056"/>
                  <a:gd name="connsiteX137" fmla="*/ 2236880 w 3915297"/>
                  <a:gd name="connsiteY137" fmla="*/ 3781130 h 4213056"/>
                  <a:gd name="connsiteX138" fmla="*/ 2272087 w 3915297"/>
                  <a:gd name="connsiteY138" fmla="*/ 3551841 h 4213056"/>
                  <a:gd name="connsiteX139" fmla="*/ 2236880 w 3915297"/>
                  <a:gd name="connsiteY139" fmla="*/ 3487734 h 4213056"/>
                  <a:gd name="connsiteX140" fmla="*/ 2128892 w 3915297"/>
                  <a:gd name="connsiteY140" fmla="*/ 3353723 h 4213056"/>
                  <a:gd name="connsiteX141" fmla="*/ 2338049 w 3915297"/>
                  <a:gd name="connsiteY141" fmla="*/ 2993020 h 4213056"/>
                  <a:gd name="connsiteX142" fmla="*/ 2414773 w 3915297"/>
                  <a:gd name="connsiteY142" fmla="*/ 2857850 h 4213056"/>
                  <a:gd name="connsiteX143" fmla="*/ 2633810 w 3915297"/>
                  <a:gd name="connsiteY143" fmla="*/ 2838135 h 4213056"/>
                  <a:gd name="connsiteX144" fmla="*/ 2884298 w 3915297"/>
                  <a:gd name="connsiteY144" fmla="*/ 2905999 h 4213056"/>
                  <a:gd name="connsiteX145" fmla="*/ 3106954 w 3915297"/>
                  <a:gd name="connsiteY145" fmla="*/ 3043443 h 4213056"/>
                  <a:gd name="connsiteX146" fmla="*/ 2924747 w 3915297"/>
                  <a:gd name="connsiteY146" fmla="*/ 3213218 h 4213056"/>
                  <a:gd name="connsiteX147" fmla="*/ 2828634 w 3915297"/>
                  <a:gd name="connsiteY147" fmla="*/ 3400017 h 4213056"/>
                  <a:gd name="connsiteX148" fmla="*/ 2917372 w 3915297"/>
                  <a:gd name="connsiteY148" fmla="*/ 3516587 h 4213056"/>
                  <a:gd name="connsiteX149" fmla="*/ 2952255 w 3915297"/>
                  <a:gd name="connsiteY149" fmla="*/ 3553047 h 4213056"/>
                  <a:gd name="connsiteX150" fmla="*/ 1803304 w 3915297"/>
                  <a:gd name="connsiteY150" fmla="*/ 3493904 h 4213056"/>
                  <a:gd name="connsiteX151" fmla="*/ 1429613 w 3915297"/>
                  <a:gd name="connsiteY151" fmla="*/ 3541728 h 4213056"/>
                  <a:gd name="connsiteX152" fmla="*/ 1245875 w 3915297"/>
                  <a:gd name="connsiteY152" fmla="*/ 3398254 h 4213056"/>
                  <a:gd name="connsiteX153" fmla="*/ 1303209 w 3915297"/>
                  <a:gd name="connsiteY153" fmla="*/ 3311233 h 4213056"/>
                  <a:gd name="connsiteX154" fmla="*/ 1483839 w 3915297"/>
                  <a:gd name="connsiteY154" fmla="*/ 3239194 h 4213056"/>
                  <a:gd name="connsiteX155" fmla="*/ 1841109 w 3915297"/>
                  <a:gd name="connsiteY155" fmla="*/ 3271758 h 4213056"/>
                  <a:gd name="connsiteX156" fmla="*/ 2005317 w 3915297"/>
                  <a:gd name="connsiteY156" fmla="*/ 3337998 h 4213056"/>
                  <a:gd name="connsiteX157" fmla="*/ 2038159 w 3915297"/>
                  <a:gd name="connsiteY157" fmla="*/ 3359058 h 4213056"/>
                  <a:gd name="connsiteX158" fmla="*/ 1994649 w 3915297"/>
                  <a:gd name="connsiteY158" fmla="*/ 3400806 h 4213056"/>
                  <a:gd name="connsiteX159" fmla="*/ 1803304 w 3915297"/>
                  <a:gd name="connsiteY159" fmla="*/ 3493904 h 4213056"/>
                  <a:gd name="connsiteX160" fmla="*/ 717856 w 3915297"/>
                  <a:gd name="connsiteY160" fmla="*/ 1245588 h 4213056"/>
                  <a:gd name="connsiteX161" fmla="*/ 670309 w 3915297"/>
                  <a:gd name="connsiteY161" fmla="*/ 1236172 h 4213056"/>
                  <a:gd name="connsiteX162" fmla="*/ 660012 w 3915297"/>
                  <a:gd name="connsiteY162" fmla="*/ 1212654 h 4213056"/>
                  <a:gd name="connsiteX163" fmla="*/ 660058 w 3915297"/>
                  <a:gd name="connsiteY163" fmla="*/ 1030725 h 4213056"/>
                  <a:gd name="connsiteX164" fmla="*/ 687055 w 3915297"/>
                  <a:gd name="connsiteY164" fmla="*/ 1006651 h 4213056"/>
                  <a:gd name="connsiteX165" fmla="*/ 1827239 w 3915297"/>
                  <a:gd name="connsiteY165" fmla="*/ 1114453 h 4213056"/>
                  <a:gd name="connsiteX166" fmla="*/ 1868152 w 3915297"/>
                  <a:gd name="connsiteY166" fmla="*/ 1144234 h 4213056"/>
                  <a:gd name="connsiteX167" fmla="*/ 1871260 w 3915297"/>
                  <a:gd name="connsiteY167" fmla="*/ 1316978 h 4213056"/>
                  <a:gd name="connsiteX168" fmla="*/ 1847464 w 3915297"/>
                  <a:gd name="connsiteY168" fmla="*/ 1350515 h 4213056"/>
                  <a:gd name="connsiteX169" fmla="*/ 717856 w 3915297"/>
                  <a:gd name="connsiteY169" fmla="*/ 1245588 h 4213056"/>
                  <a:gd name="connsiteX170" fmla="*/ 615805 w 3915297"/>
                  <a:gd name="connsiteY170" fmla="*/ 2021544 h 4213056"/>
                  <a:gd name="connsiteX171" fmla="*/ 618124 w 3915297"/>
                  <a:gd name="connsiteY171" fmla="*/ 2017834 h 4213056"/>
                  <a:gd name="connsiteX172" fmla="*/ 838600 w 3915297"/>
                  <a:gd name="connsiteY172" fmla="*/ 2120534 h 4213056"/>
                  <a:gd name="connsiteX173" fmla="*/ 959113 w 3915297"/>
                  <a:gd name="connsiteY173" fmla="*/ 2205282 h 4213056"/>
                  <a:gd name="connsiteX174" fmla="*/ 1082826 w 3915297"/>
                  <a:gd name="connsiteY174" fmla="*/ 2325795 h 4213056"/>
                  <a:gd name="connsiteX175" fmla="*/ 1122347 w 3915297"/>
                  <a:gd name="connsiteY175" fmla="*/ 2444359 h 4213056"/>
                  <a:gd name="connsiteX176" fmla="*/ 1126058 w 3915297"/>
                  <a:gd name="connsiteY176" fmla="*/ 2505357 h 4213056"/>
                  <a:gd name="connsiteX177" fmla="*/ 1095953 w 3915297"/>
                  <a:gd name="connsiteY177" fmla="*/ 2478082 h 4213056"/>
                  <a:gd name="connsiteX178" fmla="*/ 1095953 w 3915297"/>
                  <a:gd name="connsiteY178" fmla="*/ 2478082 h 4213056"/>
                  <a:gd name="connsiteX179" fmla="*/ 1095953 w 3915297"/>
                  <a:gd name="connsiteY179" fmla="*/ 2478082 h 4213056"/>
                  <a:gd name="connsiteX180" fmla="*/ 1095953 w 3915297"/>
                  <a:gd name="connsiteY180" fmla="*/ 2478082 h 4213056"/>
                  <a:gd name="connsiteX181" fmla="*/ 647209 w 3915297"/>
                  <a:gd name="connsiteY181" fmla="*/ 2052206 h 4213056"/>
                  <a:gd name="connsiteX182" fmla="*/ 615805 w 3915297"/>
                  <a:gd name="connsiteY182" fmla="*/ 2021544 h 4213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</a:cxnLst>
                <a:rect l="l" t="t" r="r" b="b"/>
                <a:pathLst>
                  <a:path w="3915297" h="4213056">
                    <a:moveTo>
                      <a:pt x="2952255" y="3553047"/>
                    </a:moveTo>
                    <a:cubicBezTo>
                      <a:pt x="2973639" y="3581342"/>
                      <a:pt x="2992472" y="3594377"/>
                      <a:pt x="2979205" y="3625781"/>
                    </a:cubicBezTo>
                    <a:cubicBezTo>
                      <a:pt x="2973825" y="3638444"/>
                      <a:pt x="2964315" y="3650598"/>
                      <a:pt x="2966032" y="3664282"/>
                    </a:cubicBezTo>
                    <a:cubicBezTo>
                      <a:pt x="2967609" y="3676760"/>
                      <a:pt x="2978092" y="3685991"/>
                      <a:pt x="2988112" y="3693598"/>
                    </a:cubicBezTo>
                    <a:cubicBezTo>
                      <a:pt x="3082509" y="3765173"/>
                      <a:pt x="3198243" y="3805158"/>
                      <a:pt x="3290228" y="3879840"/>
                    </a:cubicBezTo>
                    <a:cubicBezTo>
                      <a:pt x="3355772" y="3933046"/>
                      <a:pt x="3406566" y="4001791"/>
                      <a:pt x="3463575" y="4064042"/>
                    </a:cubicBezTo>
                    <a:cubicBezTo>
                      <a:pt x="3520584" y="4126293"/>
                      <a:pt x="3587567" y="4184276"/>
                      <a:pt x="3669207" y="4205661"/>
                    </a:cubicBezTo>
                    <a:cubicBezTo>
                      <a:pt x="3750848" y="4227045"/>
                      <a:pt x="3849512" y="4202182"/>
                      <a:pt x="3892466" y="4129493"/>
                    </a:cubicBezTo>
                    <a:cubicBezTo>
                      <a:pt x="3921968" y="4079581"/>
                      <a:pt x="3920623" y="4015939"/>
                      <a:pt x="3901280" y="3961249"/>
                    </a:cubicBezTo>
                    <a:cubicBezTo>
                      <a:pt x="3881936" y="3906559"/>
                      <a:pt x="3846450" y="3859245"/>
                      <a:pt x="3809573" y="3814482"/>
                    </a:cubicBezTo>
                    <a:cubicBezTo>
                      <a:pt x="3690777" y="3670358"/>
                      <a:pt x="3545633" y="3539409"/>
                      <a:pt x="3367508" y="3483188"/>
                    </a:cubicBezTo>
                    <a:cubicBezTo>
                      <a:pt x="3345753" y="3476323"/>
                      <a:pt x="3314952" y="3474792"/>
                      <a:pt x="3307437" y="3496316"/>
                    </a:cubicBezTo>
                    <a:cubicBezTo>
                      <a:pt x="3304144" y="3505825"/>
                      <a:pt x="3320472" y="3532590"/>
                      <a:pt x="3319266" y="3542610"/>
                    </a:cubicBezTo>
                    <a:cubicBezTo>
                      <a:pt x="3315230" y="3576286"/>
                      <a:pt x="3265133" y="3583940"/>
                      <a:pt x="3234007" y="3570442"/>
                    </a:cubicBezTo>
                    <a:cubicBezTo>
                      <a:pt x="3202882" y="3556943"/>
                      <a:pt x="3164567" y="3515195"/>
                      <a:pt x="3130658" y="3514128"/>
                    </a:cubicBezTo>
                    <a:cubicBezTo>
                      <a:pt x="3103104" y="3513247"/>
                      <a:pt x="3090301" y="3526467"/>
                      <a:pt x="3062980" y="3530039"/>
                    </a:cubicBezTo>
                    <a:cubicBezTo>
                      <a:pt x="2995626" y="3538898"/>
                      <a:pt x="2945575" y="3480220"/>
                      <a:pt x="2906981" y="3424324"/>
                    </a:cubicBezTo>
                    <a:cubicBezTo>
                      <a:pt x="2891164" y="3401409"/>
                      <a:pt x="2873722" y="3380302"/>
                      <a:pt x="2879149" y="3352981"/>
                    </a:cubicBezTo>
                    <a:cubicBezTo>
                      <a:pt x="2883834" y="3329416"/>
                      <a:pt x="2898585" y="3297874"/>
                      <a:pt x="2917186" y="3282751"/>
                    </a:cubicBezTo>
                    <a:cubicBezTo>
                      <a:pt x="2981757" y="3230242"/>
                      <a:pt x="3036910" y="3185432"/>
                      <a:pt x="3101481" y="3132969"/>
                    </a:cubicBezTo>
                    <a:cubicBezTo>
                      <a:pt x="3124952" y="3113904"/>
                      <a:pt x="3149723" y="3092891"/>
                      <a:pt x="3157840" y="3063760"/>
                    </a:cubicBezTo>
                    <a:cubicBezTo>
                      <a:pt x="3175282" y="3001092"/>
                      <a:pt x="3109134" y="2948721"/>
                      <a:pt x="3050548" y="2920425"/>
                    </a:cubicBezTo>
                    <a:cubicBezTo>
                      <a:pt x="2900951" y="2848201"/>
                      <a:pt x="2739201" y="2801212"/>
                      <a:pt x="2574203" y="2781915"/>
                    </a:cubicBezTo>
                    <a:cubicBezTo>
                      <a:pt x="2519421" y="2775513"/>
                      <a:pt x="2461020" y="2772777"/>
                      <a:pt x="2412082" y="2798289"/>
                    </a:cubicBezTo>
                    <a:cubicBezTo>
                      <a:pt x="2329653" y="2841336"/>
                      <a:pt x="2305022" y="2944454"/>
                      <a:pt x="2273618" y="3031939"/>
                    </a:cubicBezTo>
                    <a:cubicBezTo>
                      <a:pt x="2242121" y="3119656"/>
                      <a:pt x="2195642" y="3201992"/>
                      <a:pt x="2136777" y="3274263"/>
                    </a:cubicBezTo>
                    <a:cubicBezTo>
                      <a:pt x="2125830" y="3287715"/>
                      <a:pt x="2113816" y="3301260"/>
                      <a:pt x="2097766" y="3307800"/>
                    </a:cubicBezTo>
                    <a:cubicBezTo>
                      <a:pt x="2069285" y="3319397"/>
                      <a:pt x="2037417" y="3305852"/>
                      <a:pt x="2009400" y="3293235"/>
                    </a:cubicBezTo>
                    <a:cubicBezTo>
                      <a:pt x="1789480" y="3193875"/>
                      <a:pt x="1524566" y="3138211"/>
                      <a:pt x="1312440" y="3253296"/>
                    </a:cubicBezTo>
                    <a:cubicBezTo>
                      <a:pt x="1246617" y="3289014"/>
                      <a:pt x="1183114" y="3357991"/>
                      <a:pt x="1203524" y="3430076"/>
                    </a:cubicBezTo>
                    <a:cubicBezTo>
                      <a:pt x="1212291" y="3461062"/>
                      <a:pt x="1235345" y="3485971"/>
                      <a:pt x="1260255" y="3506335"/>
                    </a:cubicBezTo>
                    <a:cubicBezTo>
                      <a:pt x="1364625" y="3591687"/>
                      <a:pt x="1510001" y="3614973"/>
                      <a:pt x="1642945" y="3592568"/>
                    </a:cubicBezTo>
                    <a:cubicBezTo>
                      <a:pt x="1775889" y="3570163"/>
                      <a:pt x="1898443" y="3506567"/>
                      <a:pt x="2011765" y="3433555"/>
                    </a:cubicBezTo>
                    <a:cubicBezTo>
                      <a:pt x="2035886" y="3418015"/>
                      <a:pt x="2067244" y="3390600"/>
                      <a:pt x="2096838" y="3396399"/>
                    </a:cubicBezTo>
                    <a:cubicBezTo>
                      <a:pt x="2137195" y="3404331"/>
                      <a:pt x="2223938" y="3534306"/>
                      <a:pt x="2240312" y="3592985"/>
                    </a:cubicBezTo>
                    <a:cubicBezTo>
                      <a:pt x="2240498" y="3593589"/>
                      <a:pt x="2240637" y="3594192"/>
                      <a:pt x="2240823" y="3594795"/>
                    </a:cubicBezTo>
                    <a:cubicBezTo>
                      <a:pt x="2241890" y="3595676"/>
                      <a:pt x="2241565" y="3595769"/>
                      <a:pt x="2240823" y="3594795"/>
                    </a:cubicBezTo>
                    <a:cubicBezTo>
                      <a:pt x="2243142" y="3619704"/>
                      <a:pt x="2245647" y="3644428"/>
                      <a:pt x="2239431" y="3669338"/>
                    </a:cubicBezTo>
                    <a:cubicBezTo>
                      <a:pt x="2225237" y="3726347"/>
                      <a:pt x="2186504" y="3763503"/>
                      <a:pt x="2139050" y="3793051"/>
                    </a:cubicBezTo>
                    <a:cubicBezTo>
                      <a:pt x="2067105" y="3837814"/>
                      <a:pt x="1986902" y="3860590"/>
                      <a:pt x="1904983" y="3877846"/>
                    </a:cubicBezTo>
                    <a:cubicBezTo>
                      <a:pt x="1763318" y="3907626"/>
                      <a:pt x="1619566" y="3918017"/>
                      <a:pt x="1475257" y="3922052"/>
                    </a:cubicBezTo>
                    <a:cubicBezTo>
                      <a:pt x="1428082" y="3923351"/>
                      <a:pt x="1380907" y="3922702"/>
                      <a:pt x="1333685" y="3922934"/>
                    </a:cubicBezTo>
                    <a:cubicBezTo>
                      <a:pt x="1193412" y="3923722"/>
                      <a:pt x="1053742" y="3907348"/>
                      <a:pt x="916205" y="3881000"/>
                    </a:cubicBezTo>
                    <a:cubicBezTo>
                      <a:pt x="910639" y="3879933"/>
                      <a:pt x="690256" y="3819677"/>
                      <a:pt x="591638" y="3767074"/>
                    </a:cubicBezTo>
                    <a:cubicBezTo>
                      <a:pt x="461152" y="3697494"/>
                      <a:pt x="386330" y="3623647"/>
                      <a:pt x="377656" y="3600083"/>
                    </a:cubicBezTo>
                    <a:cubicBezTo>
                      <a:pt x="369260" y="3577260"/>
                      <a:pt x="359472" y="3537275"/>
                      <a:pt x="356782" y="3513108"/>
                    </a:cubicBezTo>
                    <a:cubicBezTo>
                      <a:pt x="354323" y="3491028"/>
                      <a:pt x="368008" y="3457351"/>
                      <a:pt x="375940" y="3436570"/>
                    </a:cubicBezTo>
                    <a:cubicBezTo>
                      <a:pt x="396164" y="3383689"/>
                      <a:pt x="429934" y="3338415"/>
                      <a:pt x="466394" y="3295647"/>
                    </a:cubicBezTo>
                    <a:cubicBezTo>
                      <a:pt x="508930" y="3245828"/>
                      <a:pt x="544555" y="3197214"/>
                      <a:pt x="565568" y="3133850"/>
                    </a:cubicBezTo>
                    <a:cubicBezTo>
                      <a:pt x="569418" y="3082036"/>
                      <a:pt x="543720" y="3022105"/>
                      <a:pt x="509904" y="2985970"/>
                    </a:cubicBezTo>
                    <a:cubicBezTo>
                      <a:pt x="503781" y="2978548"/>
                      <a:pt x="359890" y="2834100"/>
                      <a:pt x="288965" y="2775467"/>
                    </a:cubicBezTo>
                    <a:cubicBezTo>
                      <a:pt x="224163" y="2721937"/>
                      <a:pt x="106108" y="2600728"/>
                      <a:pt x="103140" y="2595533"/>
                    </a:cubicBezTo>
                    <a:cubicBezTo>
                      <a:pt x="89780" y="2572154"/>
                      <a:pt x="62273" y="2546502"/>
                      <a:pt x="59351" y="2518021"/>
                    </a:cubicBezTo>
                    <a:cubicBezTo>
                      <a:pt x="47986" y="2492462"/>
                      <a:pt x="55408" y="2483370"/>
                      <a:pt x="68582" y="2463656"/>
                    </a:cubicBezTo>
                    <a:cubicBezTo>
                      <a:pt x="86023" y="2437633"/>
                      <a:pt x="112417" y="2421212"/>
                      <a:pt x="139229" y="2406600"/>
                    </a:cubicBezTo>
                    <a:cubicBezTo>
                      <a:pt x="201572" y="2372692"/>
                      <a:pt x="429377" y="2312946"/>
                      <a:pt x="450901" y="2306359"/>
                    </a:cubicBezTo>
                    <a:cubicBezTo>
                      <a:pt x="462544" y="2302787"/>
                      <a:pt x="473955" y="2301998"/>
                      <a:pt x="485644" y="2305338"/>
                    </a:cubicBezTo>
                    <a:cubicBezTo>
                      <a:pt x="523774" y="2316842"/>
                      <a:pt x="1442647" y="2663582"/>
                      <a:pt x="1481148" y="2673185"/>
                    </a:cubicBezTo>
                    <a:cubicBezTo>
                      <a:pt x="1516588" y="2681998"/>
                      <a:pt x="1535328" y="2703336"/>
                      <a:pt x="1541636" y="2737894"/>
                    </a:cubicBezTo>
                    <a:cubicBezTo>
                      <a:pt x="1541961" y="2739564"/>
                      <a:pt x="1560794" y="2886795"/>
                      <a:pt x="1558475" y="2897186"/>
                    </a:cubicBezTo>
                    <a:cubicBezTo>
                      <a:pt x="1556851" y="2904422"/>
                      <a:pt x="1553326" y="2909200"/>
                      <a:pt x="1542657" y="2905582"/>
                    </a:cubicBezTo>
                    <a:cubicBezTo>
                      <a:pt x="1469412" y="2880718"/>
                      <a:pt x="650920" y="2589085"/>
                      <a:pt x="610563" y="2563712"/>
                    </a:cubicBezTo>
                    <a:cubicBezTo>
                      <a:pt x="597853" y="2555687"/>
                      <a:pt x="586535" y="2546966"/>
                      <a:pt x="586118" y="2529432"/>
                    </a:cubicBezTo>
                    <a:cubicBezTo>
                      <a:pt x="585839" y="2517464"/>
                      <a:pt x="577814" y="2520433"/>
                      <a:pt x="572341" y="2525536"/>
                    </a:cubicBezTo>
                    <a:cubicBezTo>
                      <a:pt x="560744" y="2536344"/>
                      <a:pt x="549287" y="2547523"/>
                      <a:pt x="538989" y="2559583"/>
                    </a:cubicBezTo>
                    <a:cubicBezTo>
                      <a:pt x="531660" y="2568211"/>
                      <a:pt x="532402" y="2577999"/>
                      <a:pt x="539453" y="2587694"/>
                    </a:cubicBezTo>
                    <a:cubicBezTo>
                      <a:pt x="549658" y="2601749"/>
                      <a:pt x="564873" y="2608150"/>
                      <a:pt x="579299" y="2615897"/>
                    </a:cubicBezTo>
                    <a:cubicBezTo>
                      <a:pt x="582963" y="2625313"/>
                      <a:pt x="1409527" y="2952061"/>
                      <a:pt x="1519649" y="2991072"/>
                    </a:cubicBezTo>
                    <a:cubicBezTo>
                      <a:pt x="1579488" y="3012271"/>
                      <a:pt x="1588023" y="3011204"/>
                      <a:pt x="1631487" y="2965977"/>
                    </a:cubicBezTo>
                    <a:cubicBezTo>
                      <a:pt x="1632694" y="2964725"/>
                      <a:pt x="2539274" y="2028131"/>
                      <a:pt x="2604494" y="1964721"/>
                    </a:cubicBezTo>
                    <a:cubicBezTo>
                      <a:pt x="2620080" y="1949552"/>
                      <a:pt x="2632094" y="1937028"/>
                      <a:pt x="2634228" y="1916061"/>
                    </a:cubicBezTo>
                    <a:cubicBezTo>
                      <a:pt x="2639470" y="1863923"/>
                      <a:pt x="2637289" y="1811691"/>
                      <a:pt x="2636083" y="1759460"/>
                    </a:cubicBezTo>
                    <a:cubicBezTo>
                      <a:pt x="2635156" y="1721005"/>
                      <a:pt x="2623652" y="1688210"/>
                      <a:pt x="2589465" y="1666640"/>
                    </a:cubicBezTo>
                    <a:cubicBezTo>
                      <a:pt x="2546696" y="1638344"/>
                      <a:pt x="2546789" y="1622109"/>
                      <a:pt x="2591181" y="1598081"/>
                    </a:cubicBezTo>
                    <a:cubicBezTo>
                      <a:pt x="2619941" y="1582495"/>
                      <a:pt x="2649628" y="1568579"/>
                      <a:pt x="2678898" y="1553921"/>
                    </a:cubicBezTo>
                    <a:cubicBezTo>
                      <a:pt x="2686042" y="1549931"/>
                      <a:pt x="2683815" y="1542973"/>
                      <a:pt x="2683769" y="1537129"/>
                    </a:cubicBezTo>
                    <a:cubicBezTo>
                      <a:pt x="2683027" y="1433826"/>
                      <a:pt x="2685671" y="1330522"/>
                      <a:pt x="2682609" y="1227266"/>
                    </a:cubicBezTo>
                    <a:cubicBezTo>
                      <a:pt x="2681867" y="1202078"/>
                      <a:pt x="2678713" y="1177586"/>
                      <a:pt x="2669204" y="1154114"/>
                    </a:cubicBezTo>
                    <a:cubicBezTo>
                      <a:pt x="2658534" y="1133472"/>
                      <a:pt x="2642949" y="1116866"/>
                      <a:pt x="2624069" y="1103831"/>
                    </a:cubicBezTo>
                    <a:cubicBezTo>
                      <a:pt x="2598881" y="1086436"/>
                      <a:pt x="2429895" y="982019"/>
                      <a:pt x="2371308" y="946209"/>
                    </a:cubicBezTo>
                    <a:cubicBezTo>
                      <a:pt x="2349599" y="938648"/>
                      <a:pt x="2338559" y="925752"/>
                      <a:pt x="2338049" y="900425"/>
                    </a:cubicBezTo>
                    <a:cubicBezTo>
                      <a:pt x="2337121" y="852972"/>
                      <a:pt x="2335219" y="805379"/>
                      <a:pt x="2327519" y="758343"/>
                    </a:cubicBezTo>
                    <a:cubicBezTo>
                      <a:pt x="2320561" y="736866"/>
                      <a:pt x="2305346" y="723692"/>
                      <a:pt x="2285447" y="714136"/>
                    </a:cubicBezTo>
                    <a:cubicBezTo>
                      <a:pt x="2264062" y="703839"/>
                      <a:pt x="2240962" y="697020"/>
                      <a:pt x="2221062" y="683568"/>
                    </a:cubicBezTo>
                    <a:cubicBezTo>
                      <a:pt x="2194204" y="673223"/>
                      <a:pt x="2182329" y="653973"/>
                      <a:pt x="2186411" y="625213"/>
                    </a:cubicBezTo>
                    <a:cubicBezTo>
                      <a:pt x="2190122" y="612921"/>
                      <a:pt x="2255110" y="156105"/>
                      <a:pt x="2248987" y="127067"/>
                    </a:cubicBezTo>
                    <a:cubicBezTo>
                      <a:pt x="2237947" y="98957"/>
                      <a:pt x="2215728" y="85551"/>
                      <a:pt x="2187524" y="78871"/>
                    </a:cubicBezTo>
                    <a:cubicBezTo>
                      <a:pt x="2151946" y="70475"/>
                      <a:pt x="1955916" y="58507"/>
                      <a:pt x="1894175" y="54286"/>
                    </a:cubicBezTo>
                    <a:cubicBezTo>
                      <a:pt x="1805948" y="48210"/>
                      <a:pt x="1174208" y="5673"/>
                      <a:pt x="1074940" y="199"/>
                    </a:cubicBezTo>
                    <a:cubicBezTo>
                      <a:pt x="1039872" y="-1749"/>
                      <a:pt x="1020529" y="10497"/>
                      <a:pt x="1003737" y="40556"/>
                    </a:cubicBezTo>
                    <a:cubicBezTo>
                      <a:pt x="862629" y="292946"/>
                      <a:pt x="735715" y="552386"/>
                      <a:pt x="617939" y="816326"/>
                    </a:cubicBezTo>
                    <a:cubicBezTo>
                      <a:pt x="591081" y="876490"/>
                      <a:pt x="561718" y="933638"/>
                      <a:pt x="513940" y="980535"/>
                    </a:cubicBezTo>
                    <a:cubicBezTo>
                      <a:pt x="458647" y="1034761"/>
                      <a:pt x="266606" y="1198413"/>
                      <a:pt x="232605" y="1233621"/>
                    </a:cubicBezTo>
                    <a:cubicBezTo>
                      <a:pt x="216880" y="1249856"/>
                      <a:pt x="217576" y="1256721"/>
                      <a:pt x="236038" y="1270081"/>
                    </a:cubicBezTo>
                    <a:cubicBezTo>
                      <a:pt x="243367" y="1275415"/>
                      <a:pt x="974791" y="1541164"/>
                      <a:pt x="988800" y="1548447"/>
                    </a:cubicBezTo>
                    <a:cubicBezTo>
                      <a:pt x="1023126" y="1560136"/>
                      <a:pt x="1232191" y="1628325"/>
                      <a:pt x="1298988" y="1659961"/>
                    </a:cubicBezTo>
                    <a:cubicBezTo>
                      <a:pt x="1307152" y="1676381"/>
                      <a:pt x="1311048" y="1738215"/>
                      <a:pt x="1316476" y="1750786"/>
                    </a:cubicBezTo>
                    <a:cubicBezTo>
                      <a:pt x="1316476" y="1750786"/>
                      <a:pt x="1314527" y="1761826"/>
                      <a:pt x="1314064" y="1767392"/>
                    </a:cubicBezTo>
                    <a:cubicBezTo>
                      <a:pt x="1311976" y="1793415"/>
                      <a:pt x="1311234" y="1794064"/>
                      <a:pt x="1286092" y="1789658"/>
                    </a:cubicBezTo>
                    <a:cubicBezTo>
                      <a:pt x="1240819" y="1776484"/>
                      <a:pt x="333032" y="1467781"/>
                      <a:pt x="264473" y="1431831"/>
                    </a:cubicBezTo>
                    <a:cubicBezTo>
                      <a:pt x="260112" y="1429558"/>
                      <a:pt x="255798" y="1429883"/>
                      <a:pt x="251531" y="1432434"/>
                    </a:cubicBezTo>
                    <a:cubicBezTo>
                      <a:pt x="236641" y="1441387"/>
                      <a:pt x="233811" y="1463513"/>
                      <a:pt x="247078" y="1474785"/>
                    </a:cubicBezTo>
                    <a:cubicBezTo>
                      <a:pt x="256077" y="1482392"/>
                      <a:pt x="1158390" y="1838224"/>
                      <a:pt x="1163585" y="1840265"/>
                    </a:cubicBezTo>
                    <a:cubicBezTo>
                      <a:pt x="1191556" y="1860676"/>
                      <a:pt x="1202967" y="1890038"/>
                      <a:pt x="1207653" y="1922787"/>
                    </a:cubicBezTo>
                    <a:cubicBezTo>
                      <a:pt x="1215677" y="1978869"/>
                      <a:pt x="1218785" y="2122436"/>
                      <a:pt x="1215028" y="2137465"/>
                    </a:cubicBezTo>
                    <a:cubicBezTo>
                      <a:pt x="1211039" y="2159823"/>
                      <a:pt x="1204730" y="2162096"/>
                      <a:pt x="1186361" y="2148180"/>
                    </a:cubicBezTo>
                    <a:cubicBezTo>
                      <a:pt x="1155607" y="2124848"/>
                      <a:pt x="617336" y="1719104"/>
                      <a:pt x="486897" y="1632314"/>
                    </a:cubicBezTo>
                    <a:cubicBezTo>
                      <a:pt x="483371" y="1629948"/>
                      <a:pt x="480356" y="1625681"/>
                      <a:pt x="473584" y="1628047"/>
                    </a:cubicBezTo>
                    <a:cubicBezTo>
                      <a:pt x="476460" y="1675732"/>
                      <a:pt x="482258" y="1723835"/>
                      <a:pt x="481284" y="1771752"/>
                    </a:cubicBezTo>
                    <a:cubicBezTo>
                      <a:pt x="480542" y="1808398"/>
                      <a:pt x="493762" y="1818788"/>
                      <a:pt x="528320" y="1837482"/>
                    </a:cubicBezTo>
                    <a:cubicBezTo>
                      <a:pt x="615712" y="1880204"/>
                      <a:pt x="907252" y="2035600"/>
                      <a:pt x="928266" y="2044877"/>
                    </a:cubicBezTo>
                    <a:cubicBezTo>
                      <a:pt x="942274" y="2054850"/>
                      <a:pt x="955866" y="2065287"/>
                      <a:pt x="970709" y="2081198"/>
                    </a:cubicBezTo>
                    <a:cubicBezTo>
                      <a:pt x="927060" y="2075075"/>
                      <a:pt x="851310" y="2049516"/>
                      <a:pt x="852563" y="2049284"/>
                    </a:cubicBezTo>
                    <a:cubicBezTo>
                      <a:pt x="814386" y="2036481"/>
                      <a:pt x="636911" y="1977106"/>
                      <a:pt x="588947" y="1953495"/>
                    </a:cubicBezTo>
                    <a:cubicBezTo>
                      <a:pt x="562971" y="1940693"/>
                      <a:pt x="536809" y="1927519"/>
                      <a:pt x="548405" y="1890363"/>
                    </a:cubicBezTo>
                    <a:cubicBezTo>
                      <a:pt x="548498" y="1890038"/>
                      <a:pt x="547849" y="1889482"/>
                      <a:pt x="547570" y="1889064"/>
                    </a:cubicBezTo>
                    <a:cubicBezTo>
                      <a:pt x="501184" y="1905021"/>
                      <a:pt x="484345" y="1948671"/>
                      <a:pt x="508791" y="1989538"/>
                    </a:cubicBezTo>
                    <a:cubicBezTo>
                      <a:pt x="520805" y="2009623"/>
                      <a:pt x="535417" y="2027760"/>
                      <a:pt x="551513" y="2044552"/>
                    </a:cubicBezTo>
                    <a:cubicBezTo>
                      <a:pt x="578649" y="2072848"/>
                      <a:pt x="606157" y="2100727"/>
                      <a:pt x="633525" y="2128744"/>
                    </a:cubicBezTo>
                    <a:cubicBezTo>
                      <a:pt x="638210" y="2133568"/>
                      <a:pt x="643962" y="2137233"/>
                      <a:pt x="636215" y="2145165"/>
                    </a:cubicBezTo>
                    <a:cubicBezTo>
                      <a:pt x="597065" y="2185243"/>
                      <a:pt x="555595" y="2221378"/>
                      <a:pt x="501276" y="2240443"/>
                    </a:cubicBezTo>
                    <a:cubicBezTo>
                      <a:pt x="451735" y="2257838"/>
                      <a:pt x="401777" y="2273470"/>
                      <a:pt x="351076" y="2287015"/>
                    </a:cubicBezTo>
                    <a:cubicBezTo>
                      <a:pt x="316426" y="2293510"/>
                      <a:pt x="120396" y="2358868"/>
                      <a:pt x="64732" y="2399874"/>
                    </a:cubicBezTo>
                    <a:cubicBezTo>
                      <a:pt x="20015" y="2432809"/>
                      <a:pt x="-8977" y="2473397"/>
                      <a:pt x="2527" y="2533282"/>
                    </a:cubicBezTo>
                    <a:cubicBezTo>
                      <a:pt x="7490" y="2559120"/>
                      <a:pt x="21824" y="2578834"/>
                      <a:pt x="38569" y="2597667"/>
                    </a:cubicBezTo>
                    <a:cubicBezTo>
                      <a:pt x="103001" y="2669984"/>
                      <a:pt x="399875" y="2933274"/>
                      <a:pt x="469687" y="3007493"/>
                    </a:cubicBezTo>
                    <a:cubicBezTo>
                      <a:pt x="516538" y="3057266"/>
                      <a:pt x="523867" y="3111074"/>
                      <a:pt x="492741" y="3171702"/>
                    </a:cubicBezTo>
                    <a:cubicBezTo>
                      <a:pt x="482072" y="3192437"/>
                      <a:pt x="468759" y="3211641"/>
                      <a:pt x="454472" y="3230010"/>
                    </a:cubicBezTo>
                    <a:cubicBezTo>
                      <a:pt x="426269" y="3266331"/>
                      <a:pt x="396396" y="3301353"/>
                      <a:pt x="369492" y="3338740"/>
                    </a:cubicBezTo>
                    <a:cubicBezTo>
                      <a:pt x="311648" y="3419082"/>
                      <a:pt x="291609" y="3515473"/>
                      <a:pt x="328996" y="3606948"/>
                    </a:cubicBezTo>
                    <a:cubicBezTo>
                      <a:pt x="379465" y="3730336"/>
                      <a:pt x="559492" y="3814899"/>
                      <a:pt x="623830" y="3841664"/>
                    </a:cubicBezTo>
                    <a:cubicBezTo>
                      <a:pt x="749631" y="3893989"/>
                      <a:pt x="884569" y="3924604"/>
                      <a:pt x="1018812" y="3945478"/>
                    </a:cubicBezTo>
                    <a:cubicBezTo>
                      <a:pt x="1110704" y="3959765"/>
                      <a:pt x="1201390" y="3974748"/>
                      <a:pt x="1294396" y="3973959"/>
                    </a:cubicBezTo>
                    <a:cubicBezTo>
                      <a:pt x="1365460" y="3973356"/>
                      <a:pt x="1447054" y="3969181"/>
                      <a:pt x="1518536" y="3966259"/>
                    </a:cubicBezTo>
                    <a:cubicBezTo>
                      <a:pt x="1590389" y="3963336"/>
                      <a:pt x="1663123" y="3963476"/>
                      <a:pt x="1734512" y="3954848"/>
                    </a:cubicBezTo>
                    <a:cubicBezTo>
                      <a:pt x="1801263" y="3946777"/>
                      <a:pt x="1865044" y="3940004"/>
                      <a:pt x="1931099" y="3927016"/>
                    </a:cubicBezTo>
                    <a:cubicBezTo>
                      <a:pt x="2009028" y="3911708"/>
                      <a:pt x="2080557" y="3881371"/>
                      <a:pt x="2151204" y="3844587"/>
                    </a:cubicBezTo>
                    <a:cubicBezTo>
                      <a:pt x="2183025" y="3827980"/>
                      <a:pt x="2212109" y="3807617"/>
                      <a:pt x="2236880" y="3781130"/>
                    </a:cubicBezTo>
                    <a:cubicBezTo>
                      <a:pt x="2277143" y="3738129"/>
                      <a:pt x="2306831" y="3636543"/>
                      <a:pt x="2272087" y="3551841"/>
                    </a:cubicBezTo>
                    <a:cubicBezTo>
                      <a:pt x="2262810" y="3529204"/>
                      <a:pt x="2249543" y="3508191"/>
                      <a:pt x="2236880" y="3487734"/>
                    </a:cubicBezTo>
                    <a:cubicBezTo>
                      <a:pt x="2206682" y="3438796"/>
                      <a:pt x="2170315" y="3393616"/>
                      <a:pt x="2128892" y="3353723"/>
                    </a:cubicBezTo>
                    <a:cubicBezTo>
                      <a:pt x="2235163" y="3261692"/>
                      <a:pt x="2290781" y="3125454"/>
                      <a:pt x="2338049" y="2993020"/>
                    </a:cubicBezTo>
                    <a:cubicBezTo>
                      <a:pt x="2355676" y="2943572"/>
                      <a:pt x="2374416" y="2891387"/>
                      <a:pt x="2414773" y="2857850"/>
                    </a:cubicBezTo>
                    <a:cubicBezTo>
                      <a:pt x="2475261" y="2807613"/>
                      <a:pt x="2556438" y="2824173"/>
                      <a:pt x="2633810" y="2838135"/>
                    </a:cubicBezTo>
                    <a:cubicBezTo>
                      <a:pt x="2717910" y="2853257"/>
                      <a:pt x="2802333" y="2881924"/>
                      <a:pt x="2884298" y="2905999"/>
                    </a:cubicBezTo>
                    <a:cubicBezTo>
                      <a:pt x="2969650" y="2931048"/>
                      <a:pt x="3103800" y="2973584"/>
                      <a:pt x="3106954" y="3043443"/>
                    </a:cubicBezTo>
                    <a:cubicBezTo>
                      <a:pt x="3108717" y="3081712"/>
                      <a:pt x="2977164" y="3174485"/>
                      <a:pt x="2924747" y="3213218"/>
                    </a:cubicBezTo>
                    <a:cubicBezTo>
                      <a:pt x="2861012" y="3260347"/>
                      <a:pt x="2808920" y="3323247"/>
                      <a:pt x="2828634" y="3400017"/>
                    </a:cubicBezTo>
                    <a:cubicBezTo>
                      <a:pt x="2840602" y="3446728"/>
                      <a:pt x="2881098" y="3484765"/>
                      <a:pt x="2917372" y="3516587"/>
                    </a:cubicBezTo>
                    <a:cubicBezTo>
                      <a:pt x="2928087" y="3525864"/>
                      <a:pt x="2943395" y="3541311"/>
                      <a:pt x="2952255" y="3553047"/>
                    </a:cubicBezTo>
                    <a:close/>
                    <a:moveTo>
                      <a:pt x="1803304" y="3493904"/>
                    </a:moveTo>
                    <a:cubicBezTo>
                      <a:pt x="1686966" y="3549382"/>
                      <a:pt x="1556387" y="3566963"/>
                      <a:pt x="1429613" y="3541728"/>
                    </a:cubicBezTo>
                    <a:cubicBezTo>
                      <a:pt x="1379793" y="3531801"/>
                      <a:pt x="1245875" y="3479106"/>
                      <a:pt x="1245875" y="3398254"/>
                    </a:cubicBezTo>
                    <a:cubicBezTo>
                      <a:pt x="1245875" y="3348667"/>
                      <a:pt x="1284840" y="3323896"/>
                      <a:pt x="1303209" y="3311233"/>
                    </a:cubicBezTo>
                    <a:cubicBezTo>
                      <a:pt x="1357574" y="3273845"/>
                      <a:pt x="1419825" y="3253296"/>
                      <a:pt x="1483839" y="3239194"/>
                    </a:cubicBezTo>
                    <a:cubicBezTo>
                      <a:pt x="1611959" y="3214656"/>
                      <a:pt x="1759515" y="3244111"/>
                      <a:pt x="1841109" y="3271758"/>
                    </a:cubicBezTo>
                    <a:cubicBezTo>
                      <a:pt x="1897097" y="3290730"/>
                      <a:pt x="1952947" y="3310120"/>
                      <a:pt x="2005317" y="3337998"/>
                    </a:cubicBezTo>
                    <a:cubicBezTo>
                      <a:pt x="2011116" y="3341060"/>
                      <a:pt x="2033799" y="3344260"/>
                      <a:pt x="2038159" y="3359058"/>
                    </a:cubicBezTo>
                    <a:cubicBezTo>
                      <a:pt x="2038252" y="3383411"/>
                      <a:pt x="2007730" y="3392038"/>
                      <a:pt x="1994649" y="3400806"/>
                    </a:cubicBezTo>
                    <a:cubicBezTo>
                      <a:pt x="1953040" y="3428730"/>
                      <a:pt x="1813045" y="3489265"/>
                      <a:pt x="1803304" y="3493904"/>
                    </a:cubicBezTo>
                    <a:close/>
                    <a:moveTo>
                      <a:pt x="717856" y="1245588"/>
                    </a:moveTo>
                    <a:cubicBezTo>
                      <a:pt x="701203" y="1245867"/>
                      <a:pt x="685246" y="1244197"/>
                      <a:pt x="670309" y="1236172"/>
                    </a:cubicBezTo>
                    <a:cubicBezTo>
                      <a:pt x="660800" y="1231023"/>
                      <a:pt x="660058" y="1221931"/>
                      <a:pt x="660012" y="1212654"/>
                    </a:cubicBezTo>
                    <a:cubicBezTo>
                      <a:pt x="659826" y="1152027"/>
                      <a:pt x="659687" y="1091353"/>
                      <a:pt x="660058" y="1030725"/>
                    </a:cubicBezTo>
                    <a:cubicBezTo>
                      <a:pt x="660197" y="1009573"/>
                      <a:pt x="666691" y="1003821"/>
                      <a:pt x="687055" y="1006651"/>
                    </a:cubicBezTo>
                    <a:cubicBezTo>
                      <a:pt x="750466" y="1015418"/>
                      <a:pt x="1741285" y="1106104"/>
                      <a:pt x="1827239" y="1114453"/>
                    </a:cubicBezTo>
                    <a:cubicBezTo>
                      <a:pt x="1860962" y="1117747"/>
                      <a:pt x="1867828" y="1140291"/>
                      <a:pt x="1868152" y="1144234"/>
                    </a:cubicBezTo>
                    <a:cubicBezTo>
                      <a:pt x="1872930" y="1201753"/>
                      <a:pt x="1871585" y="1259365"/>
                      <a:pt x="1871260" y="1316978"/>
                    </a:cubicBezTo>
                    <a:cubicBezTo>
                      <a:pt x="1871167" y="1333677"/>
                      <a:pt x="1862818" y="1344531"/>
                      <a:pt x="1847464" y="1350515"/>
                    </a:cubicBezTo>
                    <a:cubicBezTo>
                      <a:pt x="1846304" y="1351396"/>
                      <a:pt x="727365" y="1245449"/>
                      <a:pt x="717856" y="1245588"/>
                    </a:cubicBezTo>
                    <a:close/>
                    <a:moveTo>
                      <a:pt x="615805" y="2021544"/>
                    </a:moveTo>
                    <a:cubicBezTo>
                      <a:pt x="616594" y="2020292"/>
                      <a:pt x="617336" y="2019086"/>
                      <a:pt x="618124" y="2017834"/>
                    </a:cubicBezTo>
                    <a:cubicBezTo>
                      <a:pt x="692946" y="2049098"/>
                      <a:pt x="767258" y="2081615"/>
                      <a:pt x="838600" y="2120534"/>
                    </a:cubicBezTo>
                    <a:cubicBezTo>
                      <a:pt x="875060" y="2144330"/>
                      <a:pt x="954938" y="2201571"/>
                      <a:pt x="959113" y="2205282"/>
                    </a:cubicBezTo>
                    <a:cubicBezTo>
                      <a:pt x="1005036" y="2240629"/>
                      <a:pt x="1046644" y="2280475"/>
                      <a:pt x="1082826" y="2325795"/>
                    </a:cubicBezTo>
                    <a:cubicBezTo>
                      <a:pt x="1110426" y="2360353"/>
                      <a:pt x="1117338" y="2402101"/>
                      <a:pt x="1122347" y="2444359"/>
                    </a:cubicBezTo>
                    <a:cubicBezTo>
                      <a:pt x="1123925" y="2457718"/>
                      <a:pt x="1131857" y="2498771"/>
                      <a:pt x="1126058" y="2505357"/>
                    </a:cubicBezTo>
                    <a:cubicBezTo>
                      <a:pt x="1117013" y="2494920"/>
                      <a:pt x="1095768" y="2478036"/>
                      <a:pt x="1095953" y="2478082"/>
                    </a:cubicBezTo>
                    <a:cubicBezTo>
                      <a:pt x="1095953" y="2478082"/>
                      <a:pt x="1095953" y="2478082"/>
                      <a:pt x="1095953" y="2478082"/>
                    </a:cubicBezTo>
                    <a:lnTo>
                      <a:pt x="1095953" y="2478082"/>
                    </a:lnTo>
                    <a:cubicBezTo>
                      <a:pt x="1095953" y="2478082"/>
                      <a:pt x="1095953" y="2478082"/>
                      <a:pt x="1095953" y="2478082"/>
                    </a:cubicBezTo>
                    <a:cubicBezTo>
                      <a:pt x="1085192" y="2466903"/>
                      <a:pt x="647209" y="2052206"/>
                      <a:pt x="647209" y="2052206"/>
                    </a:cubicBezTo>
                    <a:cubicBezTo>
                      <a:pt x="636772" y="2042001"/>
                      <a:pt x="626289" y="2031750"/>
                      <a:pt x="615805" y="2021544"/>
                    </a:cubicBezTo>
                    <a:close/>
                  </a:path>
                </a:pathLst>
              </a:custGeom>
              <a:grpFill/>
              <a:ln w="46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321" name="Freeform: Shape 238">
            <a:extLst>
              <a:ext uri="{FF2B5EF4-FFF2-40B4-BE49-F238E27FC236}">
                <a16:creationId xmlns:a16="http://schemas.microsoft.com/office/drawing/2014/main" id="{7077478E-E3BA-4E2A-B9F2-71A5C792888F}"/>
              </a:ext>
            </a:extLst>
          </p:cNvPr>
          <p:cNvSpPr/>
          <p:nvPr/>
        </p:nvSpPr>
        <p:spPr>
          <a:xfrm>
            <a:off x="4315145" y="2521365"/>
            <a:ext cx="551783" cy="712013"/>
          </a:xfrm>
          <a:custGeom>
            <a:avLst/>
            <a:gdLst>
              <a:gd name="connsiteX0" fmla="*/ 412536 w 723330"/>
              <a:gd name="connsiteY0" fmla="*/ 636788 h 933377"/>
              <a:gd name="connsiteX1" fmla="*/ 39767 w 723330"/>
              <a:gd name="connsiteY1" fmla="*/ 635543 h 933377"/>
              <a:gd name="connsiteX2" fmla="*/ 29743 w 723330"/>
              <a:gd name="connsiteY2" fmla="*/ 622965 h 933377"/>
              <a:gd name="connsiteX3" fmla="*/ 39111 w 723330"/>
              <a:gd name="connsiteY3" fmla="*/ 613465 h 933377"/>
              <a:gd name="connsiteX4" fmla="*/ 425115 w 723330"/>
              <a:gd name="connsiteY4" fmla="*/ 608486 h 933377"/>
              <a:gd name="connsiteX5" fmla="*/ 425115 w 723330"/>
              <a:gd name="connsiteY5" fmla="*/ 598659 h 933377"/>
              <a:gd name="connsiteX6" fmla="*/ 45990 w 723330"/>
              <a:gd name="connsiteY6" fmla="*/ 594139 h 933377"/>
              <a:gd name="connsiteX7" fmla="*/ 29153 w 723330"/>
              <a:gd name="connsiteY7" fmla="*/ 581167 h 933377"/>
              <a:gd name="connsiteX8" fmla="*/ 47235 w 723330"/>
              <a:gd name="connsiteY8" fmla="*/ 569244 h 933377"/>
              <a:gd name="connsiteX9" fmla="*/ 424132 w 723330"/>
              <a:gd name="connsiteY9" fmla="*/ 565903 h 933377"/>
              <a:gd name="connsiteX10" fmla="*/ 424132 w 723330"/>
              <a:gd name="connsiteY10" fmla="*/ 556272 h 933377"/>
              <a:gd name="connsiteX11" fmla="*/ 37932 w 723330"/>
              <a:gd name="connsiteY11" fmla="*/ 551293 h 933377"/>
              <a:gd name="connsiteX12" fmla="*/ 29874 w 723330"/>
              <a:gd name="connsiteY12" fmla="*/ 540615 h 933377"/>
              <a:gd name="connsiteX13" fmla="*/ 37998 w 723330"/>
              <a:gd name="connsiteY13" fmla="*/ 529871 h 933377"/>
              <a:gd name="connsiteX14" fmla="*/ 424001 w 723330"/>
              <a:gd name="connsiteY14" fmla="*/ 525481 h 933377"/>
              <a:gd name="connsiteX15" fmla="*/ 424460 w 723330"/>
              <a:gd name="connsiteY15" fmla="*/ 515589 h 933377"/>
              <a:gd name="connsiteX16" fmla="*/ 39832 w 723330"/>
              <a:gd name="connsiteY16" fmla="*/ 510151 h 933377"/>
              <a:gd name="connsiteX17" fmla="*/ 29415 w 723330"/>
              <a:gd name="connsiteY17" fmla="*/ 497966 h 933377"/>
              <a:gd name="connsiteX18" fmla="*/ 40749 w 723330"/>
              <a:gd name="connsiteY18" fmla="*/ 486566 h 933377"/>
              <a:gd name="connsiteX19" fmla="*/ 416533 w 723330"/>
              <a:gd name="connsiteY19" fmla="*/ 485387 h 933377"/>
              <a:gd name="connsiteX20" fmla="*/ 418498 w 723330"/>
              <a:gd name="connsiteY20" fmla="*/ 474381 h 933377"/>
              <a:gd name="connsiteX21" fmla="*/ 376766 w 723330"/>
              <a:gd name="connsiteY21" fmla="*/ 465930 h 933377"/>
              <a:gd name="connsiteX22" fmla="*/ 30464 w 723330"/>
              <a:gd name="connsiteY22" fmla="*/ 465471 h 933377"/>
              <a:gd name="connsiteX23" fmla="*/ 1245 w 723330"/>
              <a:gd name="connsiteY23" fmla="*/ 446538 h 933377"/>
              <a:gd name="connsiteX24" fmla="*/ 29350 w 723330"/>
              <a:gd name="connsiteY24" fmla="*/ 430159 h 933377"/>
              <a:gd name="connsiteX25" fmla="*/ 324683 w 723330"/>
              <a:gd name="connsiteY25" fmla="*/ 429373 h 933377"/>
              <a:gd name="connsiteX26" fmla="*/ 196933 w 723330"/>
              <a:gd name="connsiteY26" fmla="*/ 225562 h 933377"/>
              <a:gd name="connsiteX27" fmla="*/ 318722 w 723330"/>
              <a:gd name="connsiteY27" fmla="*/ 93946 h 933377"/>
              <a:gd name="connsiteX28" fmla="*/ 348465 w 723330"/>
              <a:gd name="connsiteY28" fmla="*/ 93880 h 933377"/>
              <a:gd name="connsiteX29" fmla="*/ 327435 w 723330"/>
              <a:gd name="connsiteY29" fmla="*/ 23454 h 933377"/>
              <a:gd name="connsiteX30" fmla="*/ 333593 w 723330"/>
              <a:gd name="connsiteY30" fmla="*/ 0 h 933377"/>
              <a:gd name="connsiteX31" fmla="*/ 348858 w 723330"/>
              <a:gd name="connsiteY31" fmla="*/ 18475 h 933377"/>
              <a:gd name="connsiteX32" fmla="*/ 366415 w 723330"/>
              <a:gd name="connsiteY32" fmla="*/ 73833 h 933377"/>
              <a:gd name="connsiteX33" fmla="*/ 450927 w 723330"/>
              <a:gd name="connsiteY33" fmla="*/ 18147 h 933377"/>
              <a:gd name="connsiteX34" fmla="*/ 508186 w 723330"/>
              <a:gd name="connsiteY34" fmla="*/ 20964 h 933377"/>
              <a:gd name="connsiteX35" fmla="*/ 478967 w 723330"/>
              <a:gd name="connsiteY35" fmla="*/ 68134 h 933377"/>
              <a:gd name="connsiteX36" fmla="*/ 443917 w 723330"/>
              <a:gd name="connsiteY36" fmla="*/ 92963 h 933377"/>
              <a:gd name="connsiteX37" fmla="*/ 467043 w 723330"/>
              <a:gd name="connsiteY37" fmla="*/ 99973 h 933377"/>
              <a:gd name="connsiteX38" fmla="*/ 549524 w 723330"/>
              <a:gd name="connsiteY38" fmla="*/ 216652 h 933377"/>
              <a:gd name="connsiteX39" fmla="*/ 421512 w 723330"/>
              <a:gd name="connsiteY39" fmla="*/ 429308 h 933377"/>
              <a:gd name="connsiteX40" fmla="*/ 568589 w 723330"/>
              <a:gd name="connsiteY40" fmla="*/ 429308 h 933377"/>
              <a:gd name="connsiteX41" fmla="*/ 640719 w 723330"/>
              <a:gd name="connsiteY41" fmla="*/ 501962 h 933377"/>
              <a:gd name="connsiteX42" fmla="*/ 641243 w 723330"/>
              <a:gd name="connsiteY42" fmla="*/ 602983 h 933377"/>
              <a:gd name="connsiteX43" fmla="*/ 598004 w 723330"/>
              <a:gd name="connsiteY43" fmla="*/ 654542 h 933377"/>
              <a:gd name="connsiteX44" fmla="*/ 474577 w 723330"/>
              <a:gd name="connsiteY44" fmla="*/ 679437 h 933377"/>
              <a:gd name="connsiteX45" fmla="*/ 703742 w 723330"/>
              <a:gd name="connsiteY45" fmla="*/ 680354 h 933377"/>
              <a:gd name="connsiteX46" fmla="*/ 723331 w 723330"/>
              <a:gd name="connsiteY46" fmla="*/ 697322 h 933377"/>
              <a:gd name="connsiteX47" fmla="*/ 703415 w 723330"/>
              <a:gd name="connsiteY47" fmla="*/ 715142 h 933377"/>
              <a:gd name="connsiteX48" fmla="*/ 345189 w 723330"/>
              <a:gd name="connsiteY48" fmla="*/ 715862 h 933377"/>
              <a:gd name="connsiteX49" fmla="*/ 303850 w 723330"/>
              <a:gd name="connsiteY49" fmla="*/ 722479 h 933377"/>
              <a:gd name="connsiteX50" fmla="*/ 304440 w 723330"/>
              <a:gd name="connsiteY50" fmla="*/ 733879 h 933377"/>
              <a:gd name="connsiteX51" fmla="*/ 680944 w 723330"/>
              <a:gd name="connsiteY51" fmla="*/ 736696 h 933377"/>
              <a:gd name="connsiteX52" fmla="*/ 691557 w 723330"/>
              <a:gd name="connsiteY52" fmla="*/ 748488 h 933377"/>
              <a:gd name="connsiteX53" fmla="*/ 680813 w 723330"/>
              <a:gd name="connsiteY53" fmla="*/ 759822 h 933377"/>
              <a:gd name="connsiteX54" fmla="*/ 297561 w 723330"/>
              <a:gd name="connsiteY54" fmla="*/ 763884 h 933377"/>
              <a:gd name="connsiteX55" fmla="*/ 297168 w 723330"/>
              <a:gd name="connsiteY55" fmla="*/ 773776 h 933377"/>
              <a:gd name="connsiteX56" fmla="*/ 678782 w 723330"/>
              <a:gd name="connsiteY56" fmla="*/ 778690 h 933377"/>
              <a:gd name="connsiteX57" fmla="*/ 692212 w 723330"/>
              <a:gd name="connsiteY57" fmla="*/ 791465 h 933377"/>
              <a:gd name="connsiteX58" fmla="*/ 679699 w 723330"/>
              <a:gd name="connsiteY58" fmla="*/ 802340 h 933377"/>
              <a:gd name="connsiteX59" fmla="*/ 298805 w 723330"/>
              <a:gd name="connsiteY59" fmla="*/ 805353 h 933377"/>
              <a:gd name="connsiteX60" fmla="*/ 298085 w 723330"/>
              <a:gd name="connsiteY60" fmla="*/ 814918 h 933377"/>
              <a:gd name="connsiteX61" fmla="*/ 681664 w 723330"/>
              <a:gd name="connsiteY61" fmla="*/ 820815 h 933377"/>
              <a:gd name="connsiteX62" fmla="*/ 691426 w 723330"/>
              <a:gd name="connsiteY62" fmla="*/ 833328 h 933377"/>
              <a:gd name="connsiteX63" fmla="*/ 680289 w 723330"/>
              <a:gd name="connsiteY63" fmla="*/ 844203 h 933377"/>
              <a:gd name="connsiteX64" fmla="*/ 297037 w 723330"/>
              <a:gd name="connsiteY64" fmla="*/ 847675 h 933377"/>
              <a:gd name="connsiteX65" fmla="*/ 296643 w 723330"/>
              <a:gd name="connsiteY65" fmla="*/ 857567 h 933377"/>
              <a:gd name="connsiteX66" fmla="*/ 677930 w 723330"/>
              <a:gd name="connsiteY66" fmla="*/ 863136 h 933377"/>
              <a:gd name="connsiteX67" fmla="*/ 692147 w 723330"/>
              <a:gd name="connsiteY67" fmla="*/ 874928 h 933377"/>
              <a:gd name="connsiteX68" fmla="*/ 676817 w 723330"/>
              <a:gd name="connsiteY68" fmla="*/ 886262 h 933377"/>
              <a:gd name="connsiteX69" fmla="*/ 310926 w 723330"/>
              <a:gd name="connsiteY69" fmla="*/ 886917 h 933377"/>
              <a:gd name="connsiteX70" fmla="*/ 309943 w 723330"/>
              <a:gd name="connsiteY70" fmla="*/ 896875 h 933377"/>
              <a:gd name="connsiteX71" fmla="*/ 685530 w 723330"/>
              <a:gd name="connsiteY71" fmla="*/ 901592 h 933377"/>
              <a:gd name="connsiteX72" fmla="*/ 700663 w 723330"/>
              <a:gd name="connsiteY72" fmla="*/ 901789 h 933377"/>
              <a:gd name="connsiteX73" fmla="*/ 722938 w 723330"/>
              <a:gd name="connsiteY73" fmla="*/ 916529 h 933377"/>
              <a:gd name="connsiteX74" fmla="*/ 701318 w 723330"/>
              <a:gd name="connsiteY74" fmla="*/ 931401 h 933377"/>
              <a:gd name="connsiteX75" fmla="*/ 581822 w 723330"/>
              <a:gd name="connsiteY75" fmla="*/ 932187 h 933377"/>
              <a:gd name="connsiteX76" fmla="*/ 394913 w 723330"/>
              <a:gd name="connsiteY76" fmla="*/ 931401 h 933377"/>
              <a:gd name="connsiteX77" fmla="*/ 136595 w 723330"/>
              <a:gd name="connsiteY77" fmla="*/ 906047 h 933377"/>
              <a:gd name="connsiteX78" fmla="*/ 81040 w 723330"/>
              <a:gd name="connsiteY78" fmla="*/ 840468 h 933377"/>
              <a:gd name="connsiteX79" fmla="*/ 81564 w 723330"/>
              <a:gd name="connsiteY79" fmla="*/ 751698 h 933377"/>
              <a:gd name="connsiteX80" fmla="*/ 94274 w 723330"/>
              <a:gd name="connsiteY80" fmla="*/ 682385 h 933377"/>
              <a:gd name="connsiteX81" fmla="*/ 26336 w 723330"/>
              <a:gd name="connsiteY81" fmla="*/ 681599 h 933377"/>
              <a:gd name="connsiteX82" fmla="*/ 0 w 723330"/>
              <a:gd name="connsiteY82" fmla="*/ 665483 h 933377"/>
              <a:gd name="connsiteX83" fmla="*/ 26205 w 723330"/>
              <a:gd name="connsiteY83" fmla="*/ 652446 h 933377"/>
              <a:gd name="connsiteX84" fmla="*/ 412536 w 723330"/>
              <a:gd name="connsiteY84" fmla="*/ 647729 h 933377"/>
              <a:gd name="connsiteX85" fmla="*/ 412536 w 723330"/>
              <a:gd name="connsiteY85" fmla="*/ 636788 h 933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723330" h="933377">
                <a:moveTo>
                  <a:pt x="412536" y="636788"/>
                </a:moveTo>
                <a:cubicBezTo>
                  <a:pt x="401596" y="636788"/>
                  <a:pt x="47366" y="637771"/>
                  <a:pt x="39767" y="635543"/>
                </a:cubicBezTo>
                <a:cubicBezTo>
                  <a:pt x="35377" y="634233"/>
                  <a:pt x="31053" y="627878"/>
                  <a:pt x="29743" y="622965"/>
                </a:cubicBezTo>
                <a:cubicBezTo>
                  <a:pt x="29153" y="620606"/>
                  <a:pt x="35246" y="614383"/>
                  <a:pt x="39111" y="613465"/>
                </a:cubicBezTo>
                <a:cubicBezTo>
                  <a:pt x="46907" y="611696"/>
                  <a:pt x="413847" y="609731"/>
                  <a:pt x="425115" y="608486"/>
                </a:cubicBezTo>
                <a:cubicBezTo>
                  <a:pt x="425115" y="605211"/>
                  <a:pt x="425115" y="601935"/>
                  <a:pt x="425115" y="598659"/>
                </a:cubicBezTo>
                <a:cubicBezTo>
                  <a:pt x="414109" y="597349"/>
                  <a:pt x="52345" y="596366"/>
                  <a:pt x="45990" y="594139"/>
                </a:cubicBezTo>
                <a:cubicBezTo>
                  <a:pt x="39635" y="591911"/>
                  <a:pt x="34722" y="585688"/>
                  <a:pt x="29153" y="581167"/>
                </a:cubicBezTo>
                <a:cubicBezTo>
                  <a:pt x="35115" y="577040"/>
                  <a:pt x="40618" y="571340"/>
                  <a:pt x="47235" y="569244"/>
                </a:cubicBezTo>
                <a:cubicBezTo>
                  <a:pt x="53721" y="567213"/>
                  <a:pt x="412864" y="566820"/>
                  <a:pt x="424132" y="565903"/>
                </a:cubicBezTo>
                <a:cubicBezTo>
                  <a:pt x="424132" y="562693"/>
                  <a:pt x="424132" y="559482"/>
                  <a:pt x="424132" y="556272"/>
                </a:cubicBezTo>
                <a:cubicBezTo>
                  <a:pt x="413781" y="555355"/>
                  <a:pt x="46711" y="553259"/>
                  <a:pt x="37932" y="551293"/>
                </a:cubicBezTo>
                <a:cubicBezTo>
                  <a:pt x="34394" y="550507"/>
                  <a:pt x="29808" y="544283"/>
                  <a:pt x="29874" y="540615"/>
                </a:cubicBezTo>
                <a:cubicBezTo>
                  <a:pt x="29874" y="536815"/>
                  <a:pt x="34460" y="530657"/>
                  <a:pt x="37998" y="529871"/>
                </a:cubicBezTo>
                <a:cubicBezTo>
                  <a:pt x="46842" y="527971"/>
                  <a:pt x="413716" y="526333"/>
                  <a:pt x="424001" y="525481"/>
                </a:cubicBezTo>
                <a:cubicBezTo>
                  <a:pt x="424132" y="522205"/>
                  <a:pt x="424329" y="518930"/>
                  <a:pt x="424460" y="515589"/>
                </a:cubicBezTo>
                <a:cubicBezTo>
                  <a:pt x="413650" y="514213"/>
                  <a:pt x="47431" y="512378"/>
                  <a:pt x="39832" y="510151"/>
                </a:cubicBezTo>
                <a:cubicBezTo>
                  <a:pt x="35246" y="508775"/>
                  <a:pt x="29284" y="502093"/>
                  <a:pt x="29415" y="497966"/>
                </a:cubicBezTo>
                <a:cubicBezTo>
                  <a:pt x="29547" y="493904"/>
                  <a:pt x="36032" y="487877"/>
                  <a:pt x="40749" y="486566"/>
                </a:cubicBezTo>
                <a:cubicBezTo>
                  <a:pt x="48414" y="484470"/>
                  <a:pt x="405657" y="485387"/>
                  <a:pt x="416533" y="485387"/>
                </a:cubicBezTo>
                <a:cubicBezTo>
                  <a:pt x="417188" y="481718"/>
                  <a:pt x="417843" y="478050"/>
                  <a:pt x="418498" y="474381"/>
                </a:cubicBezTo>
                <a:cubicBezTo>
                  <a:pt x="404609" y="471433"/>
                  <a:pt x="390655" y="466061"/>
                  <a:pt x="376766" y="465930"/>
                </a:cubicBezTo>
                <a:cubicBezTo>
                  <a:pt x="265459" y="465209"/>
                  <a:pt x="34591" y="465602"/>
                  <a:pt x="30464" y="465471"/>
                </a:cubicBezTo>
                <a:cubicBezTo>
                  <a:pt x="16575" y="465078"/>
                  <a:pt x="-2424" y="468550"/>
                  <a:pt x="1245" y="446538"/>
                </a:cubicBezTo>
                <a:cubicBezTo>
                  <a:pt x="2424" y="439462"/>
                  <a:pt x="19392" y="430291"/>
                  <a:pt x="29350" y="430159"/>
                </a:cubicBezTo>
                <a:cubicBezTo>
                  <a:pt x="102856" y="428784"/>
                  <a:pt x="293696" y="429373"/>
                  <a:pt x="324683" y="429373"/>
                </a:cubicBezTo>
                <a:cubicBezTo>
                  <a:pt x="236568" y="382269"/>
                  <a:pt x="201912" y="312367"/>
                  <a:pt x="196933" y="225562"/>
                </a:cubicBezTo>
                <a:cubicBezTo>
                  <a:pt x="192281" y="144784"/>
                  <a:pt x="237223" y="96828"/>
                  <a:pt x="318722" y="93946"/>
                </a:cubicBezTo>
                <a:cubicBezTo>
                  <a:pt x="327762" y="93618"/>
                  <a:pt x="336738" y="93880"/>
                  <a:pt x="348465" y="93880"/>
                </a:cubicBezTo>
                <a:cubicBezTo>
                  <a:pt x="340865" y="69247"/>
                  <a:pt x="332872" y="46645"/>
                  <a:pt x="327435" y="23454"/>
                </a:cubicBezTo>
                <a:cubicBezTo>
                  <a:pt x="325797" y="16509"/>
                  <a:pt x="331366" y="7862"/>
                  <a:pt x="333593" y="0"/>
                </a:cubicBezTo>
                <a:cubicBezTo>
                  <a:pt x="338834" y="6093"/>
                  <a:pt x="346237" y="11399"/>
                  <a:pt x="348858" y="18475"/>
                </a:cubicBezTo>
                <a:cubicBezTo>
                  <a:pt x="356261" y="38063"/>
                  <a:pt x="361633" y="58372"/>
                  <a:pt x="366415" y="73833"/>
                </a:cubicBezTo>
                <a:cubicBezTo>
                  <a:pt x="396224" y="53459"/>
                  <a:pt x="421577" y="31381"/>
                  <a:pt x="450927" y="18147"/>
                </a:cubicBezTo>
                <a:cubicBezTo>
                  <a:pt x="466388" y="11137"/>
                  <a:pt x="488859" y="19523"/>
                  <a:pt x="508186" y="20964"/>
                </a:cubicBezTo>
                <a:cubicBezTo>
                  <a:pt x="498621" y="36818"/>
                  <a:pt x="490563" y="53917"/>
                  <a:pt x="478967" y="68134"/>
                </a:cubicBezTo>
                <a:cubicBezTo>
                  <a:pt x="471171" y="77699"/>
                  <a:pt x="458265" y="83136"/>
                  <a:pt x="443917" y="92963"/>
                </a:cubicBezTo>
                <a:cubicBezTo>
                  <a:pt x="454334" y="96108"/>
                  <a:pt x="460754" y="97942"/>
                  <a:pt x="467043" y="99973"/>
                </a:cubicBezTo>
                <a:cubicBezTo>
                  <a:pt x="525416" y="118775"/>
                  <a:pt x="551883" y="155856"/>
                  <a:pt x="549524" y="216652"/>
                </a:cubicBezTo>
                <a:cubicBezTo>
                  <a:pt x="546052" y="307060"/>
                  <a:pt x="510937" y="379583"/>
                  <a:pt x="421512" y="429308"/>
                </a:cubicBezTo>
                <a:cubicBezTo>
                  <a:pt x="475888" y="429308"/>
                  <a:pt x="522206" y="429308"/>
                  <a:pt x="568589" y="429308"/>
                </a:cubicBezTo>
                <a:cubicBezTo>
                  <a:pt x="625061" y="429373"/>
                  <a:pt x="640653" y="445031"/>
                  <a:pt x="640719" y="501962"/>
                </a:cubicBezTo>
                <a:cubicBezTo>
                  <a:pt x="640784" y="535636"/>
                  <a:pt x="638753" y="569506"/>
                  <a:pt x="641243" y="602983"/>
                </a:cubicBezTo>
                <a:cubicBezTo>
                  <a:pt x="643732" y="636198"/>
                  <a:pt x="626241" y="649760"/>
                  <a:pt x="598004" y="654542"/>
                </a:cubicBezTo>
                <a:cubicBezTo>
                  <a:pt x="556928" y="661486"/>
                  <a:pt x="515523" y="666990"/>
                  <a:pt x="474577" y="679437"/>
                </a:cubicBezTo>
                <a:cubicBezTo>
                  <a:pt x="533670" y="679437"/>
                  <a:pt x="686775" y="677799"/>
                  <a:pt x="703742" y="680354"/>
                </a:cubicBezTo>
                <a:cubicBezTo>
                  <a:pt x="710949" y="681468"/>
                  <a:pt x="716845" y="691426"/>
                  <a:pt x="723331" y="697322"/>
                </a:cubicBezTo>
                <a:cubicBezTo>
                  <a:pt x="716779" y="703415"/>
                  <a:pt x="710949" y="710818"/>
                  <a:pt x="703415" y="715142"/>
                </a:cubicBezTo>
                <a:cubicBezTo>
                  <a:pt x="698763" y="717762"/>
                  <a:pt x="458527" y="715273"/>
                  <a:pt x="345189" y="715862"/>
                </a:cubicBezTo>
                <a:cubicBezTo>
                  <a:pt x="331366" y="715928"/>
                  <a:pt x="317608" y="720186"/>
                  <a:pt x="303850" y="722479"/>
                </a:cubicBezTo>
                <a:cubicBezTo>
                  <a:pt x="304046" y="726279"/>
                  <a:pt x="304243" y="730079"/>
                  <a:pt x="304440" y="733879"/>
                </a:cubicBezTo>
                <a:cubicBezTo>
                  <a:pt x="314594" y="734534"/>
                  <a:pt x="673344" y="734665"/>
                  <a:pt x="680944" y="736696"/>
                </a:cubicBezTo>
                <a:cubicBezTo>
                  <a:pt x="685464" y="737940"/>
                  <a:pt x="691491" y="744295"/>
                  <a:pt x="691557" y="748488"/>
                </a:cubicBezTo>
                <a:cubicBezTo>
                  <a:pt x="691623" y="752353"/>
                  <a:pt x="685071" y="759298"/>
                  <a:pt x="680813" y="759822"/>
                </a:cubicBezTo>
                <a:cubicBezTo>
                  <a:pt x="666662" y="761394"/>
                  <a:pt x="307846" y="762835"/>
                  <a:pt x="297561" y="763884"/>
                </a:cubicBezTo>
                <a:cubicBezTo>
                  <a:pt x="297430" y="767159"/>
                  <a:pt x="297299" y="770500"/>
                  <a:pt x="297168" y="773776"/>
                </a:cubicBezTo>
                <a:cubicBezTo>
                  <a:pt x="307977" y="775086"/>
                  <a:pt x="671248" y="776397"/>
                  <a:pt x="678782" y="778690"/>
                </a:cubicBezTo>
                <a:cubicBezTo>
                  <a:pt x="684088" y="780327"/>
                  <a:pt x="687823" y="787075"/>
                  <a:pt x="692212" y="791465"/>
                </a:cubicBezTo>
                <a:cubicBezTo>
                  <a:pt x="688085" y="795264"/>
                  <a:pt x="684481" y="801161"/>
                  <a:pt x="679699" y="802340"/>
                </a:cubicBezTo>
                <a:cubicBezTo>
                  <a:pt x="671969" y="804240"/>
                  <a:pt x="309353" y="804698"/>
                  <a:pt x="298805" y="805353"/>
                </a:cubicBezTo>
                <a:cubicBezTo>
                  <a:pt x="298544" y="808564"/>
                  <a:pt x="298281" y="811708"/>
                  <a:pt x="298085" y="814918"/>
                </a:cubicBezTo>
                <a:cubicBezTo>
                  <a:pt x="308567" y="816491"/>
                  <a:pt x="674131" y="818587"/>
                  <a:pt x="681664" y="820815"/>
                </a:cubicBezTo>
                <a:cubicBezTo>
                  <a:pt x="686054" y="822125"/>
                  <a:pt x="691557" y="829004"/>
                  <a:pt x="691426" y="833328"/>
                </a:cubicBezTo>
                <a:cubicBezTo>
                  <a:pt x="691360" y="837193"/>
                  <a:pt x="684875" y="843089"/>
                  <a:pt x="680289" y="844203"/>
                </a:cubicBezTo>
                <a:cubicBezTo>
                  <a:pt x="672558" y="846103"/>
                  <a:pt x="307388" y="846823"/>
                  <a:pt x="297037" y="847675"/>
                </a:cubicBezTo>
                <a:cubicBezTo>
                  <a:pt x="296906" y="850951"/>
                  <a:pt x="296775" y="854226"/>
                  <a:pt x="296643" y="857567"/>
                </a:cubicBezTo>
                <a:cubicBezTo>
                  <a:pt x="307322" y="859140"/>
                  <a:pt x="670331" y="861040"/>
                  <a:pt x="677930" y="863136"/>
                </a:cubicBezTo>
                <a:cubicBezTo>
                  <a:pt x="683368" y="864643"/>
                  <a:pt x="687430" y="870801"/>
                  <a:pt x="692147" y="874928"/>
                </a:cubicBezTo>
                <a:cubicBezTo>
                  <a:pt x="687102" y="878859"/>
                  <a:pt x="682516" y="884493"/>
                  <a:pt x="676817" y="886262"/>
                </a:cubicBezTo>
                <a:cubicBezTo>
                  <a:pt x="670265" y="888293"/>
                  <a:pt x="321604" y="886917"/>
                  <a:pt x="310926" y="886917"/>
                </a:cubicBezTo>
                <a:cubicBezTo>
                  <a:pt x="310598" y="890258"/>
                  <a:pt x="310270" y="893534"/>
                  <a:pt x="309943" y="896875"/>
                </a:cubicBezTo>
                <a:cubicBezTo>
                  <a:pt x="321735" y="898448"/>
                  <a:pt x="572127" y="901592"/>
                  <a:pt x="685530" y="901592"/>
                </a:cubicBezTo>
                <a:cubicBezTo>
                  <a:pt x="690640" y="901592"/>
                  <a:pt x="696536" y="899823"/>
                  <a:pt x="700663" y="901789"/>
                </a:cubicBezTo>
                <a:cubicBezTo>
                  <a:pt x="708656" y="905589"/>
                  <a:pt x="715600" y="911485"/>
                  <a:pt x="722938" y="916529"/>
                </a:cubicBezTo>
                <a:cubicBezTo>
                  <a:pt x="715731" y="921705"/>
                  <a:pt x="708721" y="931139"/>
                  <a:pt x="701318" y="931401"/>
                </a:cubicBezTo>
                <a:cubicBezTo>
                  <a:pt x="661552" y="932907"/>
                  <a:pt x="621655" y="932121"/>
                  <a:pt x="581822" y="932187"/>
                </a:cubicBezTo>
                <a:cubicBezTo>
                  <a:pt x="519519" y="932187"/>
                  <a:pt x="457020" y="935332"/>
                  <a:pt x="394913" y="931401"/>
                </a:cubicBezTo>
                <a:cubicBezTo>
                  <a:pt x="308632" y="925963"/>
                  <a:pt x="222417" y="916988"/>
                  <a:pt x="136595" y="906047"/>
                </a:cubicBezTo>
                <a:cubicBezTo>
                  <a:pt x="85560" y="899561"/>
                  <a:pt x="81040" y="890717"/>
                  <a:pt x="81040" y="840468"/>
                </a:cubicBezTo>
                <a:cubicBezTo>
                  <a:pt x="81040" y="810856"/>
                  <a:pt x="79468" y="781114"/>
                  <a:pt x="81564" y="751698"/>
                </a:cubicBezTo>
                <a:cubicBezTo>
                  <a:pt x="83136" y="729686"/>
                  <a:pt x="89360" y="708066"/>
                  <a:pt x="94274" y="682385"/>
                </a:cubicBezTo>
                <a:cubicBezTo>
                  <a:pt x="76061" y="682385"/>
                  <a:pt x="51035" y="683892"/>
                  <a:pt x="26336" y="681599"/>
                </a:cubicBezTo>
                <a:cubicBezTo>
                  <a:pt x="17164" y="680747"/>
                  <a:pt x="8779" y="671117"/>
                  <a:pt x="0" y="665483"/>
                </a:cubicBezTo>
                <a:cubicBezTo>
                  <a:pt x="8713" y="660962"/>
                  <a:pt x="17426" y="652511"/>
                  <a:pt x="26205" y="652446"/>
                </a:cubicBezTo>
                <a:cubicBezTo>
                  <a:pt x="142622" y="651594"/>
                  <a:pt x="400220" y="649104"/>
                  <a:pt x="412536" y="647729"/>
                </a:cubicBezTo>
                <a:cubicBezTo>
                  <a:pt x="412733" y="644191"/>
                  <a:pt x="412602" y="640522"/>
                  <a:pt x="412536" y="636788"/>
                </a:cubicBezTo>
                <a:close/>
              </a:path>
            </a:pathLst>
          </a:custGeom>
          <a:solidFill>
            <a:schemeClr val="accent2"/>
          </a:solidFill>
          <a:ln w="65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40" name="그룹 339">
            <a:extLst>
              <a:ext uri="{FF2B5EF4-FFF2-40B4-BE49-F238E27FC236}">
                <a16:creationId xmlns:a16="http://schemas.microsoft.com/office/drawing/2014/main" id="{A79C366F-1142-4E07-8A30-0941575A4AD1}"/>
              </a:ext>
            </a:extLst>
          </p:cNvPr>
          <p:cNvGrpSpPr/>
          <p:nvPr/>
        </p:nvGrpSpPr>
        <p:grpSpPr>
          <a:xfrm>
            <a:off x="10763506" y="723597"/>
            <a:ext cx="1223151" cy="1267361"/>
            <a:chOff x="9342414" y="2836019"/>
            <a:chExt cx="2660060" cy="2756206"/>
          </a:xfrm>
        </p:grpSpPr>
        <p:sp>
          <p:nvSpPr>
            <p:cNvPr id="322" name="Freeform: Shape 9">
              <a:extLst>
                <a:ext uri="{FF2B5EF4-FFF2-40B4-BE49-F238E27FC236}">
                  <a16:creationId xmlns:a16="http://schemas.microsoft.com/office/drawing/2014/main" id="{A263BF41-A647-4CDF-9A37-721F44338F71}"/>
                </a:ext>
              </a:extLst>
            </p:cNvPr>
            <p:cNvSpPr/>
            <p:nvPr/>
          </p:nvSpPr>
          <p:spPr>
            <a:xfrm>
              <a:off x="9342414" y="2836019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10">
              <a:extLst>
                <a:ext uri="{FF2B5EF4-FFF2-40B4-BE49-F238E27FC236}">
                  <a16:creationId xmlns:a16="http://schemas.microsoft.com/office/drawing/2014/main" id="{8AA5013B-7F65-464C-A364-CDA4B2062F4E}"/>
                </a:ext>
              </a:extLst>
            </p:cNvPr>
            <p:cNvSpPr/>
            <p:nvPr/>
          </p:nvSpPr>
          <p:spPr>
            <a:xfrm>
              <a:off x="10233872" y="3206096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EBB92929-1472-4A87-8F7D-1F6DCF3A316B}"/>
              </a:ext>
            </a:extLst>
          </p:cNvPr>
          <p:cNvGrpSpPr/>
          <p:nvPr/>
        </p:nvGrpSpPr>
        <p:grpSpPr>
          <a:xfrm>
            <a:off x="7908674" y="3299686"/>
            <a:ext cx="3954836" cy="3110599"/>
            <a:chOff x="7908674" y="3299686"/>
            <a:chExt cx="3954836" cy="3110599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9FDD96D1-05EC-49B0-8A3F-5BACB2E60ACF}"/>
                </a:ext>
              </a:extLst>
            </p:cNvPr>
            <p:cNvSpPr/>
            <p:nvPr/>
          </p:nvSpPr>
          <p:spPr>
            <a:xfrm>
              <a:off x="8600571" y="3299686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C5C2DFF6-47D8-4F27-8FA9-24166BCE7E3B}"/>
                </a:ext>
              </a:extLst>
            </p:cNvPr>
            <p:cNvSpPr/>
            <p:nvPr/>
          </p:nvSpPr>
          <p:spPr>
            <a:xfrm>
              <a:off x="7908674" y="5192427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E70DF8CC-E8D9-4E9A-8504-01BDD66FB72C}"/>
                </a:ext>
              </a:extLst>
            </p:cNvPr>
            <p:cNvSpPr/>
            <p:nvPr/>
          </p:nvSpPr>
          <p:spPr>
            <a:xfrm>
              <a:off x="8571728" y="5340766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1B137196-E478-41AF-BA60-746F0EF37B87}"/>
                </a:ext>
              </a:extLst>
            </p:cNvPr>
            <p:cNvSpPr/>
            <p:nvPr/>
          </p:nvSpPr>
          <p:spPr>
            <a:xfrm>
              <a:off x="9594729" y="5784757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9" name="Group 7">
            <a:extLst>
              <a:ext uri="{FF2B5EF4-FFF2-40B4-BE49-F238E27FC236}">
                <a16:creationId xmlns:a16="http://schemas.microsoft.com/office/drawing/2014/main" id="{D62AEEE5-5492-45A6-941B-F183601FCE58}"/>
              </a:ext>
            </a:extLst>
          </p:cNvPr>
          <p:cNvGrpSpPr/>
          <p:nvPr/>
        </p:nvGrpSpPr>
        <p:grpSpPr>
          <a:xfrm>
            <a:off x="9668181" y="1223591"/>
            <a:ext cx="786508" cy="1309462"/>
            <a:chOff x="756338" y="2636912"/>
            <a:chExt cx="1152128" cy="1918185"/>
          </a:xfrm>
        </p:grpSpPr>
        <p:grpSp>
          <p:nvGrpSpPr>
            <p:cNvPr id="30" name="Group 8">
              <a:extLst>
                <a:ext uri="{FF2B5EF4-FFF2-40B4-BE49-F238E27FC236}">
                  <a16:creationId xmlns:a16="http://schemas.microsoft.com/office/drawing/2014/main" id="{4FD20BA7-6EE2-4A1E-9562-EE8FA85A6FA7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40CD770E-D866-4F71-86E5-B5375E1852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34" name="Rounded Rectangle 49">
                <a:extLst>
                  <a:ext uri="{FF2B5EF4-FFF2-40B4-BE49-F238E27FC236}">
                    <a16:creationId xmlns:a16="http://schemas.microsoft.com/office/drawing/2014/main" id="{D96FD077-3CFD-44EF-9C4C-1D459BEB2DFE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35" name="Oval 13">
                <a:extLst>
                  <a:ext uri="{FF2B5EF4-FFF2-40B4-BE49-F238E27FC236}">
                    <a16:creationId xmlns:a16="http://schemas.microsoft.com/office/drawing/2014/main" id="{796701A0-B86E-428F-90B9-C7BFE74433D1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36" name="Right Triangle 3">
                <a:extLst>
                  <a:ext uri="{FF2B5EF4-FFF2-40B4-BE49-F238E27FC236}">
                    <a16:creationId xmlns:a16="http://schemas.microsoft.com/office/drawing/2014/main" id="{307E3B6B-6CEE-4A77-AF9C-E7123F032119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1" name="Rounded Rectangle 6">
              <a:extLst>
                <a:ext uri="{FF2B5EF4-FFF2-40B4-BE49-F238E27FC236}">
                  <a16:creationId xmlns:a16="http://schemas.microsoft.com/office/drawing/2014/main" id="{3F483F4D-73AD-47B4-BB39-655039458C8F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Oval 10">
              <a:extLst>
                <a:ext uri="{FF2B5EF4-FFF2-40B4-BE49-F238E27FC236}">
                  <a16:creationId xmlns:a16="http://schemas.microsoft.com/office/drawing/2014/main" id="{79412544-E3F5-4AD3-9888-18AC05F0DDC4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" name="Group 15">
            <a:extLst>
              <a:ext uri="{FF2B5EF4-FFF2-40B4-BE49-F238E27FC236}">
                <a16:creationId xmlns:a16="http://schemas.microsoft.com/office/drawing/2014/main" id="{09E84626-C721-4B74-81BE-26E160B7BC17}"/>
              </a:ext>
            </a:extLst>
          </p:cNvPr>
          <p:cNvGrpSpPr/>
          <p:nvPr/>
        </p:nvGrpSpPr>
        <p:grpSpPr>
          <a:xfrm>
            <a:off x="7718913" y="1375103"/>
            <a:ext cx="1826387" cy="1029263"/>
            <a:chOff x="4798460" y="2075033"/>
            <a:chExt cx="1826387" cy="1029263"/>
          </a:xfrm>
        </p:grpSpPr>
        <p:sp>
          <p:nvSpPr>
            <p:cNvPr id="38" name="Freeform: Shape 16">
              <a:extLst>
                <a:ext uri="{FF2B5EF4-FFF2-40B4-BE49-F238E27FC236}">
                  <a16:creationId xmlns:a16="http://schemas.microsoft.com/office/drawing/2014/main" id="{790ADAF2-594D-4950-873F-72984866B939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39" name="Right Triangle 3">
              <a:extLst>
                <a:ext uri="{FF2B5EF4-FFF2-40B4-BE49-F238E27FC236}">
                  <a16:creationId xmlns:a16="http://schemas.microsoft.com/office/drawing/2014/main" id="{D4C84770-C92A-447F-B0F0-57F9B4E397DC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0" name="Group 18">
            <a:extLst>
              <a:ext uri="{FF2B5EF4-FFF2-40B4-BE49-F238E27FC236}">
                <a16:creationId xmlns:a16="http://schemas.microsoft.com/office/drawing/2014/main" id="{C14B047A-DF23-4CB2-A395-DF66B3041E4D}"/>
              </a:ext>
            </a:extLst>
          </p:cNvPr>
          <p:cNvGrpSpPr/>
          <p:nvPr/>
        </p:nvGrpSpPr>
        <p:grpSpPr>
          <a:xfrm>
            <a:off x="10632749" y="1413402"/>
            <a:ext cx="1182693" cy="962702"/>
            <a:chOff x="7922244" y="3248064"/>
            <a:chExt cx="1182693" cy="962702"/>
          </a:xfrm>
        </p:grpSpPr>
        <p:sp>
          <p:nvSpPr>
            <p:cNvPr id="41" name="Rounded Rectangle 3">
              <a:extLst>
                <a:ext uri="{FF2B5EF4-FFF2-40B4-BE49-F238E27FC236}">
                  <a16:creationId xmlns:a16="http://schemas.microsoft.com/office/drawing/2014/main" id="{8B747F14-6811-4628-9477-7E28C17AC7E4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42" name="Right Triangle 3">
              <a:extLst>
                <a:ext uri="{FF2B5EF4-FFF2-40B4-BE49-F238E27FC236}">
                  <a16:creationId xmlns:a16="http://schemas.microsoft.com/office/drawing/2014/main" id="{A4DA89D4-578F-490F-8F44-F2EE33046423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2" name="Oval 10">
            <a:extLst>
              <a:ext uri="{FF2B5EF4-FFF2-40B4-BE49-F238E27FC236}">
                <a16:creationId xmlns:a16="http://schemas.microsoft.com/office/drawing/2014/main" id="{56D121F9-3357-4945-A37D-87AD955A97F7}"/>
              </a:ext>
            </a:extLst>
          </p:cNvPr>
          <p:cNvSpPr/>
          <p:nvPr/>
        </p:nvSpPr>
        <p:spPr>
          <a:xfrm>
            <a:off x="773004" y="5751819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3" name="Graphic 14">
            <a:extLst>
              <a:ext uri="{FF2B5EF4-FFF2-40B4-BE49-F238E27FC236}">
                <a16:creationId xmlns:a16="http://schemas.microsoft.com/office/drawing/2014/main" id="{9A508BB3-BC2E-4DC1-A2B6-BDA1089B5A62}"/>
              </a:ext>
            </a:extLst>
          </p:cNvPr>
          <p:cNvGrpSpPr/>
          <p:nvPr/>
        </p:nvGrpSpPr>
        <p:grpSpPr>
          <a:xfrm>
            <a:off x="3065880" y="2484769"/>
            <a:ext cx="4655267" cy="3661447"/>
            <a:chOff x="2444748" y="555045"/>
            <a:chExt cx="7282048" cy="5727454"/>
          </a:xfrm>
        </p:grpSpPr>
        <p:sp>
          <p:nvSpPr>
            <p:cNvPr id="64" name="Freeform: Shape 18">
              <a:extLst>
                <a:ext uri="{FF2B5EF4-FFF2-40B4-BE49-F238E27FC236}">
                  <a16:creationId xmlns:a16="http://schemas.microsoft.com/office/drawing/2014/main" id="{F1CDE710-EE3F-4412-961C-AD5360BD18A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19">
              <a:extLst>
                <a:ext uri="{FF2B5EF4-FFF2-40B4-BE49-F238E27FC236}">
                  <a16:creationId xmlns:a16="http://schemas.microsoft.com/office/drawing/2014/main" id="{B5185C53-5943-4874-92CA-9F947EBD670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20">
              <a:extLst>
                <a:ext uri="{FF2B5EF4-FFF2-40B4-BE49-F238E27FC236}">
                  <a16:creationId xmlns:a16="http://schemas.microsoft.com/office/drawing/2014/main" id="{B23D2616-487A-479B-8CEC-BBFB6946B18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21">
              <a:extLst>
                <a:ext uri="{FF2B5EF4-FFF2-40B4-BE49-F238E27FC236}">
                  <a16:creationId xmlns:a16="http://schemas.microsoft.com/office/drawing/2014/main" id="{29CA40EC-20FE-47A8-A89F-ECCE42B235E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22">
              <a:extLst>
                <a:ext uri="{FF2B5EF4-FFF2-40B4-BE49-F238E27FC236}">
                  <a16:creationId xmlns:a16="http://schemas.microsoft.com/office/drawing/2014/main" id="{1028D7B2-AFDD-4DC6-9113-A75695A872A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23">
              <a:extLst>
                <a:ext uri="{FF2B5EF4-FFF2-40B4-BE49-F238E27FC236}">
                  <a16:creationId xmlns:a16="http://schemas.microsoft.com/office/drawing/2014/main" id="{9F5674D2-394B-4E25-BC88-102DE288CB5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24">
              <a:extLst>
                <a:ext uri="{FF2B5EF4-FFF2-40B4-BE49-F238E27FC236}">
                  <a16:creationId xmlns:a16="http://schemas.microsoft.com/office/drawing/2014/main" id="{7D836E03-E1A0-49D6-8DB2-333C18AFA41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25">
              <a:extLst>
                <a:ext uri="{FF2B5EF4-FFF2-40B4-BE49-F238E27FC236}">
                  <a16:creationId xmlns:a16="http://schemas.microsoft.com/office/drawing/2014/main" id="{ECFF5822-B7D2-43B2-B48E-ABD5A1274612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52C0A43E-69D9-424A-9FD1-B8D770B42F9A}"/>
              </a:ext>
            </a:extLst>
          </p:cNvPr>
          <p:cNvGrpSpPr/>
          <p:nvPr/>
        </p:nvGrpSpPr>
        <p:grpSpPr>
          <a:xfrm>
            <a:off x="419410" y="1797583"/>
            <a:ext cx="2364414" cy="4718956"/>
            <a:chOff x="3562232" y="2208816"/>
            <a:chExt cx="1576880" cy="3147176"/>
          </a:xfrm>
        </p:grpSpPr>
        <p:sp>
          <p:nvSpPr>
            <p:cNvPr id="73" name="Graphic 2">
              <a:extLst>
                <a:ext uri="{FF2B5EF4-FFF2-40B4-BE49-F238E27FC236}">
                  <a16:creationId xmlns:a16="http://schemas.microsoft.com/office/drawing/2014/main" id="{08DAE802-E18F-4F30-88C3-99852B77D79D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2">
              <a:extLst>
                <a:ext uri="{FF2B5EF4-FFF2-40B4-BE49-F238E27FC236}">
                  <a16:creationId xmlns:a16="http://schemas.microsoft.com/office/drawing/2014/main" id="{BCFAA035-32E4-4924-9151-31FDFA21C80D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2">
              <a:extLst>
                <a:ext uri="{FF2B5EF4-FFF2-40B4-BE49-F238E27FC236}">
                  <a16:creationId xmlns:a16="http://schemas.microsoft.com/office/drawing/2014/main" id="{DF279DA3-8273-4872-841C-86D6885EBA99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Graphic 2">
              <a:extLst>
                <a:ext uri="{FF2B5EF4-FFF2-40B4-BE49-F238E27FC236}">
                  <a16:creationId xmlns:a16="http://schemas.microsoft.com/office/drawing/2014/main" id="{856BD36E-D82C-4789-BB65-984445385DE9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Graphic 2">
              <a:extLst>
                <a:ext uri="{FF2B5EF4-FFF2-40B4-BE49-F238E27FC236}">
                  <a16:creationId xmlns:a16="http://schemas.microsoft.com/office/drawing/2014/main" id="{4D84AA42-3111-4A5F-8306-B9050A432260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Graphic 2">
              <a:extLst>
                <a:ext uri="{FF2B5EF4-FFF2-40B4-BE49-F238E27FC236}">
                  <a16:creationId xmlns:a16="http://schemas.microsoft.com/office/drawing/2014/main" id="{447D4B5E-6168-4C44-AEDF-F56462A32E99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2">
              <a:extLst>
                <a:ext uri="{FF2B5EF4-FFF2-40B4-BE49-F238E27FC236}">
                  <a16:creationId xmlns:a16="http://schemas.microsoft.com/office/drawing/2014/main" id="{0DEEA563-969D-4891-9C3B-7A7BD67DD246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2">
              <a:extLst>
                <a:ext uri="{FF2B5EF4-FFF2-40B4-BE49-F238E27FC236}">
                  <a16:creationId xmlns:a16="http://schemas.microsoft.com/office/drawing/2014/main" id="{4DFAB00A-C088-44E9-92FE-105C55A27367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Graphic 2">
              <a:extLst>
                <a:ext uri="{FF2B5EF4-FFF2-40B4-BE49-F238E27FC236}">
                  <a16:creationId xmlns:a16="http://schemas.microsoft.com/office/drawing/2014/main" id="{48C33F51-AF9C-4658-9683-73DCDBD0DF8D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2" name="Graphic 2">
              <a:extLst>
                <a:ext uri="{FF2B5EF4-FFF2-40B4-BE49-F238E27FC236}">
                  <a16:creationId xmlns:a16="http://schemas.microsoft.com/office/drawing/2014/main" id="{74A55A31-F6A8-45FF-B3A7-AB431EAC21A0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83" name="Graphic 2">
              <a:extLst>
                <a:ext uri="{FF2B5EF4-FFF2-40B4-BE49-F238E27FC236}">
                  <a16:creationId xmlns:a16="http://schemas.microsoft.com/office/drawing/2014/main" id="{23F2FBA6-E97F-4E76-8E1E-8167DDB7091E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Graphic 2">
              <a:extLst>
                <a:ext uri="{FF2B5EF4-FFF2-40B4-BE49-F238E27FC236}">
                  <a16:creationId xmlns:a16="http://schemas.microsoft.com/office/drawing/2014/main" id="{8FD1FAD3-AAD2-4643-9213-D6F6AF4814FC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Oval 216">
              <a:extLst>
                <a:ext uri="{FF2B5EF4-FFF2-40B4-BE49-F238E27FC236}">
                  <a16:creationId xmlns:a16="http://schemas.microsoft.com/office/drawing/2014/main" id="{80EE871C-1C79-4251-A1CD-650C0490AC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217">
              <a:extLst>
                <a:ext uri="{FF2B5EF4-FFF2-40B4-BE49-F238E27FC236}">
                  <a16:creationId xmlns:a16="http://schemas.microsoft.com/office/drawing/2014/main" id="{0165BDB2-8D7B-4C86-9659-74EA9B3C328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7" name="Oval 218">
              <a:extLst>
                <a:ext uri="{FF2B5EF4-FFF2-40B4-BE49-F238E27FC236}">
                  <a16:creationId xmlns:a16="http://schemas.microsoft.com/office/drawing/2014/main" id="{60003EF7-B7DD-46DD-8E5A-0360E34AB4AC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8" name="Oval 219">
              <a:extLst>
                <a:ext uri="{FF2B5EF4-FFF2-40B4-BE49-F238E27FC236}">
                  <a16:creationId xmlns:a16="http://schemas.microsoft.com/office/drawing/2014/main" id="{08926FAE-E95F-46D2-B23B-3A3615100AF4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9" name="Graphic 2">
              <a:extLst>
                <a:ext uri="{FF2B5EF4-FFF2-40B4-BE49-F238E27FC236}">
                  <a16:creationId xmlns:a16="http://schemas.microsoft.com/office/drawing/2014/main" id="{DFC1D585-B66C-4649-82A9-9737C422F3A3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12D1CD5C-7360-46D9-9C6F-E61BDA8FF5F1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" name="Group 4">
            <a:extLst>
              <a:ext uri="{FF2B5EF4-FFF2-40B4-BE49-F238E27FC236}">
                <a16:creationId xmlns:a16="http://schemas.microsoft.com/office/drawing/2014/main" id="{FCC45330-CE1E-48A2-9F65-CA16700871D7}"/>
              </a:ext>
            </a:extLst>
          </p:cNvPr>
          <p:cNvGrpSpPr/>
          <p:nvPr/>
        </p:nvGrpSpPr>
        <p:grpSpPr>
          <a:xfrm>
            <a:off x="9450665" y="3561989"/>
            <a:ext cx="960840" cy="1268463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7" name="Rectangle 36">
              <a:extLst>
                <a:ext uri="{FF2B5EF4-FFF2-40B4-BE49-F238E27FC236}">
                  <a16:creationId xmlns:a16="http://schemas.microsoft.com/office/drawing/2014/main" id="{0A03DE38-9809-4F27-A0BE-3AE1A5B967AE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4ED34D84-666F-461A-8E34-668A1915D611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Oval 19">
            <a:extLst>
              <a:ext uri="{FF2B5EF4-FFF2-40B4-BE49-F238E27FC236}">
                <a16:creationId xmlns:a16="http://schemas.microsoft.com/office/drawing/2014/main" id="{39070A2C-45CA-4A3F-B6E9-9BA423CC9203}"/>
              </a:ext>
            </a:extLst>
          </p:cNvPr>
          <p:cNvSpPr/>
          <p:nvPr/>
        </p:nvSpPr>
        <p:spPr>
          <a:xfrm>
            <a:off x="8165839" y="4605474"/>
            <a:ext cx="1554480" cy="155448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Oval 20">
            <a:extLst>
              <a:ext uri="{FF2B5EF4-FFF2-40B4-BE49-F238E27FC236}">
                <a16:creationId xmlns:a16="http://schemas.microsoft.com/office/drawing/2014/main" id="{0130F166-079E-49DC-9D14-16E1A1DE4008}"/>
              </a:ext>
            </a:extLst>
          </p:cNvPr>
          <p:cNvSpPr/>
          <p:nvPr/>
        </p:nvSpPr>
        <p:spPr>
          <a:xfrm>
            <a:off x="664732" y="4605474"/>
            <a:ext cx="1554480" cy="155448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5" name="Oval 21">
            <a:extLst>
              <a:ext uri="{FF2B5EF4-FFF2-40B4-BE49-F238E27FC236}">
                <a16:creationId xmlns:a16="http://schemas.microsoft.com/office/drawing/2014/main" id="{8255CE10-5175-49B3-A9C2-9B43D2DCA40E}"/>
              </a:ext>
            </a:extLst>
          </p:cNvPr>
          <p:cNvSpPr/>
          <p:nvPr/>
        </p:nvSpPr>
        <p:spPr>
          <a:xfrm>
            <a:off x="4388910" y="4605474"/>
            <a:ext cx="1554480" cy="155448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grpSp>
        <p:nvGrpSpPr>
          <p:cNvPr id="9" name="그룹 7">
            <a:extLst>
              <a:ext uri="{FF2B5EF4-FFF2-40B4-BE49-F238E27FC236}">
                <a16:creationId xmlns:a16="http://schemas.microsoft.com/office/drawing/2014/main" id="{FB7CAF13-80DF-4F02-BB2B-F2E3F71A54C0}"/>
              </a:ext>
            </a:extLst>
          </p:cNvPr>
          <p:cNvGrpSpPr/>
          <p:nvPr/>
        </p:nvGrpSpPr>
        <p:grpSpPr>
          <a:xfrm>
            <a:off x="2330664" y="4548183"/>
            <a:ext cx="1915785" cy="596389"/>
            <a:chOff x="683568" y="4236526"/>
            <a:chExt cx="2005476" cy="596389"/>
          </a:xfrm>
        </p:grpSpPr>
        <p:sp>
          <p:nvSpPr>
            <p:cNvPr id="10" name="직사각형 3">
              <a:extLst>
                <a:ext uri="{FF2B5EF4-FFF2-40B4-BE49-F238E27FC236}">
                  <a16:creationId xmlns:a16="http://schemas.microsoft.com/office/drawing/2014/main" id="{CF4FAD64-FE7E-4A4F-BD86-C98113126B73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John Wastson</a:t>
              </a:r>
            </a:p>
          </p:txBody>
        </p:sp>
        <p:sp>
          <p:nvSpPr>
            <p:cNvPr id="11" name="직사각형 4">
              <a:extLst>
                <a:ext uri="{FF2B5EF4-FFF2-40B4-BE49-F238E27FC236}">
                  <a16:creationId xmlns:a16="http://schemas.microsoft.com/office/drawing/2014/main" id="{08941FD7-A4BA-428F-9BA4-08A62982C0C5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Programmer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4362D78-114E-48D0-8851-D8BC31B1CA03}"/>
              </a:ext>
            </a:extLst>
          </p:cNvPr>
          <p:cNvGrpSpPr/>
          <p:nvPr/>
        </p:nvGrpSpPr>
        <p:grpSpPr>
          <a:xfrm>
            <a:off x="2420358" y="5352840"/>
            <a:ext cx="1826091" cy="829601"/>
            <a:chOff x="827584" y="5067559"/>
            <a:chExt cx="1861460" cy="829601"/>
          </a:xfrm>
        </p:grpSpPr>
        <p:sp>
          <p:nvSpPr>
            <p:cNvPr id="13" name="Isosceles Triangle 7">
              <a:extLst>
                <a:ext uri="{FF2B5EF4-FFF2-40B4-BE49-F238E27FC236}">
                  <a16:creationId xmlns:a16="http://schemas.microsoft.com/office/drawing/2014/main" id="{B2535E16-8046-4C5A-8683-8A70B12C953A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id="{F1A4439A-F956-4882-BDE5-8B421FF472BB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D15685F6-7554-4818-A57D-616A2666D365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16" name="직사각형 36">
              <a:extLst>
                <a:ext uri="{FF2B5EF4-FFF2-40B4-BE49-F238E27FC236}">
                  <a16:creationId xmlns:a16="http://schemas.microsoft.com/office/drawing/2014/main" id="{0844B18E-43ED-404B-8980-0540A2D38B26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17" name="직사각형 37">
              <a:extLst>
                <a:ext uri="{FF2B5EF4-FFF2-40B4-BE49-F238E27FC236}">
                  <a16:creationId xmlns:a16="http://schemas.microsoft.com/office/drawing/2014/main" id="{ED36C7B4-6208-4CFD-BE9B-E16033806C15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18" name="직사각형 38">
              <a:extLst>
                <a:ext uri="{FF2B5EF4-FFF2-40B4-BE49-F238E27FC236}">
                  <a16:creationId xmlns:a16="http://schemas.microsoft.com/office/drawing/2014/main" id="{36D8F704-8D58-455D-9E75-D0B94E040AE3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19" name="그룹 6">
            <a:extLst>
              <a:ext uri="{FF2B5EF4-FFF2-40B4-BE49-F238E27FC236}">
                <a16:creationId xmlns:a16="http://schemas.microsoft.com/office/drawing/2014/main" id="{C8BC0081-CC8B-40CE-85FB-0FD6D47769E9}"/>
              </a:ext>
            </a:extLst>
          </p:cNvPr>
          <p:cNvGrpSpPr/>
          <p:nvPr/>
        </p:nvGrpSpPr>
        <p:grpSpPr>
          <a:xfrm>
            <a:off x="6078284" y="4569378"/>
            <a:ext cx="1915785" cy="596389"/>
            <a:chOff x="3563888" y="4236526"/>
            <a:chExt cx="2005476" cy="596389"/>
          </a:xfrm>
        </p:grpSpPr>
        <p:sp>
          <p:nvSpPr>
            <p:cNvPr id="20" name="직사각형 47">
              <a:extLst>
                <a:ext uri="{FF2B5EF4-FFF2-40B4-BE49-F238E27FC236}">
                  <a16:creationId xmlns:a16="http://schemas.microsoft.com/office/drawing/2014/main" id="{EA8F3D3D-55D2-415D-9A23-EBC60D1DE00C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Max Jones</a:t>
              </a:r>
            </a:p>
          </p:txBody>
        </p:sp>
        <p:sp>
          <p:nvSpPr>
            <p:cNvPr id="21" name="직사각형 48">
              <a:extLst>
                <a:ext uri="{FF2B5EF4-FFF2-40B4-BE49-F238E27FC236}">
                  <a16:creationId xmlns:a16="http://schemas.microsoft.com/office/drawing/2014/main" id="{F3EEE36E-80E0-4A9F-83C8-4E7DA0A725EB}"/>
                </a:ext>
              </a:extLst>
            </p:cNvPr>
            <p:cNvSpPr/>
            <p:nvPr/>
          </p:nvSpPr>
          <p:spPr>
            <a:xfrm>
              <a:off x="356388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22" name="그룹 9">
            <a:extLst>
              <a:ext uri="{FF2B5EF4-FFF2-40B4-BE49-F238E27FC236}">
                <a16:creationId xmlns:a16="http://schemas.microsoft.com/office/drawing/2014/main" id="{0184CBFA-6538-4A86-AA5F-BD44FEFAD29C}"/>
              </a:ext>
            </a:extLst>
          </p:cNvPr>
          <p:cNvGrpSpPr/>
          <p:nvPr/>
        </p:nvGrpSpPr>
        <p:grpSpPr>
          <a:xfrm>
            <a:off x="6167978" y="5374035"/>
            <a:ext cx="1826091" cy="829601"/>
            <a:chOff x="3707904" y="5067559"/>
            <a:chExt cx="1861460" cy="829601"/>
          </a:xfrm>
        </p:grpSpPr>
        <p:sp>
          <p:nvSpPr>
            <p:cNvPr id="23" name="Isosceles Triangle 7">
              <a:extLst>
                <a:ext uri="{FF2B5EF4-FFF2-40B4-BE49-F238E27FC236}">
                  <a16:creationId xmlns:a16="http://schemas.microsoft.com/office/drawing/2014/main" id="{5390E5D7-3120-421D-93C6-4B35F69B48A7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4" name="Rounded Rectangle 2">
              <a:extLst>
                <a:ext uri="{FF2B5EF4-FFF2-40B4-BE49-F238E27FC236}">
                  <a16:creationId xmlns:a16="http://schemas.microsoft.com/office/drawing/2014/main" id="{B6786F29-DA32-49D7-AA6C-A36C51F8339B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01BAD96D-47CB-4D17-822A-F827D93941A9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6" name="직사각형 49">
              <a:extLst>
                <a:ext uri="{FF2B5EF4-FFF2-40B4-BE49-F238E27FC236}">
                  <a16:creationId xmlns:a16="http://schemas.microsoft.com/office/drawing/2014/main" id="{E0A7E6CC-4AA5-4C4C-8978-529996FD5A45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27" name="직사각형 50">
              <a:extLst>
                <a:ext uri="{FF2B5EF4-FFF2-40B4-BE49-F238E27FC236}">
                  <a16:creationId xmlns:a16="http://schemas.microsoft.com/office/drawing/2014/main" id="{AFB2B89C-8C60-4E47-B48D-F70073FB71EF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28" name="직사각형 51">
              <a:extLst>
                <a:ext uri="{FF2B5EF4-FFF2-40B4-BE49-F238E27FC236}">
                  <a16:creationId xmlns:a16="http://schemas.microsoft.com/office/drawing/2014/main" id="{9EC66B10-2290-4BC9-A442-2F8D0CABB787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29" name="그룹 5">
            <a:extLst>
              <a:ext uri="{FF2B5EF4-FFF2-40B4-BE49-F238E27FC236}">
                <a16:creationId xmlns:a16="http://schemas.microsoft.com/office/drawing/2014/main" id="{A5BE66C0-5C59-4F81-9641-87AC990EB6D9}"/>
              </a:ext>
            </a:extLst>
          </p:cNvPr>
          <p:cNvGrpSpPr/>
          <p:nvPr/>
        </p:nvGrpSpPr>
        <p:grpSpPr>
          <a:xfrm>
            <a:off x="9825904" y="4548183"/>
            <a:ext cx="1915785" cy="596389"/>
            <a:chOff x="6451663" y="4236526"/>
            <a:chExt cx="2005476" cy="596389"/>
          </a:xfrm>
        </p:grpSpPr>
        <p:sp>
          <p:nvSpPr>
            <p:cNvPr id="30" name="직사각형 55">
              <a:extLst>
                <a:ext uri="{FF2B5EF4-FFF2-40B4-BE49-F238E27FC236}">
                  <a16:creationId xmlns:a16="http://schemas.microsoft.com/office/drawing/2014/main" id="{2D79CCC1-F763-40F5-A6D7-0FD4FBA9D70D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Tony Wilson</a:t>
              </a:r>
            </a:p>
          </p:txBody>
        </p:sp>
        <p:sp>
          <p:nvSpPr>
            <p:cNvPr id="31" name="직사각형 56">
              <a:extLst>
                <a:ext uri="{FF2B5EF4-FFF2-40B4-BE49-F238E27FC236}">
                  <a16:creationId xmlns:a16="http://schemas.microsoft.com/office/drawing/2014/main" id="{FA61635F-8CF2-4C18-892F-BCA7220A43D9}"/>
                </a:ext>
              </a:extLst>
            </p:cNvPr>
            <p:cNvSpPr/>
            <p:nvPr/>
          </p:nvSpPr>
          <p:spPr>
            <a:xfrm>
              <a:off x="6451663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32" name="그룹 10">
            <a:extLst>
              <a:ext uri="{FF2B5EF4-FFF2-40B4-BE49-F238E27FC236}">
                <a16:creationId xmlns:a16="http://schemas.microsoft.com/office/drawing/2014/main" id="{FE99D0FF-E450-4A91-8B9E-D87DFB70EA8C}"/>
              </a:ext>
            </a:extLst>
          </p:cNvPr>
          <p:cNvGrpSpPr/>
          <p:nvPr/>
        </p:nvGrpSpPr>
        <p:grpSpPr>
          <a:xfrm>
            <a:off x="9915598" y="5352840"/>
            <a:ext cx="1826091" cy="829601"/>
            <a:chOff x="6595679" y="5067559"/>
            <a:chExt cx="1861460" cy="829601"/>
          </a:xfrm>
        </p:grpSpPr>
        <p:sp>
          <p:nvSpPr>
            <p:cNvPr id="33" name="Isosceles Triangle 7">
              <a:extLst>
                <a:ext uri="{FF2B5EF4-FFF2-40B4-BE49-F238E27FC236}">
                  <a16:creationId xmlns:a16="http://schemas.microsoft.com/office/drawing/2014/main" id="{F3549EE7-0609-4D7E-BFAB-C8B4878200E1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2">
              <a:extLst>
                <a:ext uri="{FF2B5EF4-FFF2-40B4-BE49-F238E27FC236}">
                  <a16:creationId xmlns:a16="http://schemas.microsoft.com/office/drawing/2014/main" id="{6B63D8B2-9697-4448-AAA1-53F938C74700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id="{72F38192-60D7-44F6-81F0-AE7DE5B4303D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6" name="직사각형 57">
              <a:extLst>
                <a:ext uri="{FF2B5EF4-FFF2-40B4-BE49-F238E27FC236}">
                  <a16:creationId xmlns:a16="http://schemas.microsoft.com/office/drawing/2014/main" id="{E850A059-DFB5-4A6C-89C8-6CE012D0C38F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37" name="직사각형 58">
              <a:extLst>
                <a:ext uri="{FF2B5EF4-FFF2-40B4-BE49-F238E27FC236}">
                  <a16:creationId xmlns:a16="http://schemas.microsoft.com/office/drawing/2014/main" id="{F6812831-D2B0-4CD8-AC2F-0CF74BA60439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38" name="직사각형 59">
              <a:extLst>
                <a:ext uri="{FF2B5EF4-FFF2-40B4-BE49-F238E27FC236}">
                  <a16:creationId xmlns:a16="http://schemas.microsoft.com/office/drawing/2014/main" id="{61F375DB-B03E-4981-8ACE-44C4DDAA5AE4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sp>
        <p:nvSpPr>
          <p:cNvPr id="39" name="Freeform: Shape 60">
            <a:extLst>
              <a:ext uri="{FF2B5EF4-FFF2-40B4-BE49-F238E27FC236}">
                <a16:creationId xmlns:a16="http://schemas.microsoft.com/office/drawing/2014/main" id="{110AD5AC-3ED5-4DEE-924F-C5F57FE4AC52}"/>
              </a:ext>
            </a:extLst>
          </p:cNvPr>
          <p:cNvSpPr/>
          <p:nvPr/>
        </p:nvSpPr>
        <p:spPr>
          <a:xfrm>
            <a:off x="756173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Freeform: Shape 61">
            <a:extLst>
              <a:ext uri="{FF2B5EF4-FFF2-40B4-BE49-F238E27FC236}">
                <a16:creationId xmlns:a16="http://schemas.microsoft.com/office/drawing/2014/main" id="{190E413D-DB18-4384-8EDE-E42CD929DB2A}"/>
              </a:ext>
            </a:extLst>
          </p:cNvPr>
          <p:cNvSpPr/>
          <p:nvPr/>
        </p:nvSpPr>
        <p:spPr>
          <a:xfrm>
            <a:off x="4506726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1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Freeform: Shape 62">
            <a:extLst>
              <a:ext uri="{FF2B5EF4-FFF2-40B4-BE49-F238E27FC236}">
                <a16:creationId xmlns:a16="http://schemas.microsoft.com/office/drawing/2014/main" id="{9915E4A2-535B-4BB2-9102-A63A589E268E}"/>
              </a:ext>
            </a:extLst>
          </p:cNvPr>
          <p:cNvSpPr/>
          <p:nvPr/>
        </p:nvSpPr>
        <p:spPr>
          <a:xfrm>
            <a:off x="8257279" y="1704677"/>
            <a:ext cx="3200366" cy="2523394"/>
          </a:xfrm>
          <a:custGeom>
            <a:avLst/>
            <a:gdLst>
              <a:gd name="connsiteX0" fmla="*/ 357968 w 3200366"/>
              <a:gd name="connsiteY0" fmla="*/ 0 h 2523394"/>
              <a:gd name="connsiteX1" fmla="*/ 2842398 w 3200366"/>
              <a:gd name="connsiteY1" fmla="*/ 0 h 2523394"/>
              <a:gd name="connsiteX2" fmla="*/ 3200366 w 3200366"/>
              <a:gd name="connsiteY2" fmla="*/ 357968 h 2523394"/>
              <a:gd name="connsiteX3" fmla="*/ 3200366 w 3200366"/>
              <a:gd name="connsiteY3" fmla="*/ 1789798 h 2523394"/>
              <a:gd name="connsiteX4" fmla="*/ 2842398 w 3200366"/>
              <a:gd name="connsiteY4" fmla="*/ 2147766 h 2523394"/>
              <a:gd name="connsiteX5" fmla="*/ 763196 w 3200366"/>
              <a:gd name="connsiteY5" fmla="*/ 2147766 h 2523394"/>
              <a:gd name="connsiteX6" fmla="*/ 760883 w 3200366"/>
              <a:gd name="connsiteY6" fmla="*/ 2149044 h 2523394"/>
              <a:gd name="connsiteX7" fmla="*/ 630130 w 3200366"/>
              <a:gd name="connsiteY7" fmla="*/ 2523394 h 2523394"/>
              <a:gd name="connsiteX8" fmla="*/ 303600 w 3200366"/>
              <a:gd name="connsiteY8" fmla="*/ 2153960 h 2523394"/>
              <a:gd name="connsiteX9" fmla="*/ 303579 w 3200366"/>
              <a:gd name="connsiteY9" fmla="*/ 2142283 h 2523394"/>
              <a:gd name="connsiteX10" fmla="*/ 285825 w 3200366"/>
              <a:gd name="connsiteY10" fmla="*/ 2140493 h 2523394"/>
              <a:gd name="connsiteX11" fmla="*/ 0 w 3200366"/>
              <a:gd name="connsiteY11" fmla="*/ 1789798 h 2523394"/>
              <a:gd name="connsiteX12" fmla="*/ 0 w 3200366"/>
              <a:gd name="connsiteY12" fmla="*/ 357968 h 2523394"/>
              <a:gd name="connsiteX13" fmla="*/ 357968 w 3200366"/>
              <a:gd name="connsiteY13" fmla="*/ 0 h 2523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0366" h="2523394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0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Freeform: Shape 65">
            <a:extLst>
              <a:ext uri="{FF2B5EF4-FFF2-40B4-BE49-F238E27FC236}">
                <a16:creationId xmlns:a16="http://schemas.microsoft.com/office/drawing/2014/main" id="{FB063F95-955E-4691-AC9E-661137F8FB5C}"/>
              </a:ext>
            </a:extLst>
          </p:cNvPr>
          <p:cNvSpPr/>
          <p:nvPr/>
        </p:nvSpPr>
        <p:spPr>
          <a:xfrm rot="10800000">
            <a:off x="3171817" y="1933268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Freeform: Shape 66">
            <a:extLst>
              <a:ext uri="{FF2B5EF4-FFF2-40B4-BE49-F238E27FC236}">
                <a16:creationId xmlns:a16="http://schemas.microsoft.com/office/drawing/2014/main" id="{39F859F9-ED8E-4CCD-867A-E3A86F029818}"/>
              </a:ext>
            </a:extLst>
          </p:cNvPr>
          <p:cNvSpPr/>
          <p:nvPr/>
        </p:nvSpPr>
        <p:spPr>
          <a:xfrm rot="10800000">
            <a:off x="6919437" y="1933269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Freeform: Shape 67">
            <a:extLst>
              <a:ext uri="{FF2B5EF4-FFF2-40B4-BE49-F238E27FC236}">
                <a16:creationId xmlns:a16="http://schemas.microsoft.com/office/drawing/2014/main" id="{A203CA6C-F671-48D4-AF3F-51FE891BF79C}"/>
              </a:ext>
            </a:extLst>
          </p:cNvPr>
          <p:cNvSpPr/>
          <p:nvPr/>
        </p:nvSpPr>
        <p:spPr>
          <a:xfrm rot="10800000">
            <a:off x="10667057" y="1933270"/>
            <a:ext cx="535091" cy="420873"/>
          </a:xfrm>
          <a:custGeom>
            <a:avLst/>
            <a:gdLst/>
            <a:ahLst/>
            <a:cxnLst/>
            <a:rect l="l" t="t" r="r" b="b"/>
            <a:pathLst>
              <a:path w="460177" h="361950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Rectangle 68">
            <a:extLst>
              <a:ext uri="{FF2B5EF4-FFF2-40B4-BE49-F238E27FC236}">
                <a16:creationId xmlns:a16="http://schemas.microsoft.com/office/drawing/2014/main" id="{08C9C42C-8A51-4FDF-8CAA-A7AC52D7C9B3}"/>
              </a:ext>
            </a:extLst>
          </p:cNvPr>
          <p:cNvSpPr/>
          <p:nvPr/>
        </p:nvSpPr>
        <p:spPr>
          <a:xfrm>
            <a:off x="1046571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8CB2BC9-590B-4215-A4F7-4999B68F7F69}"/>
              </a:ext>
            </a:extLst>
          </p:cNvPr>
          <p:cNvSpPr txBox="1"/>
          <p:nvPr/>
        </p:nvSpPr>
        <p:spPr>
          <a:xfrm>
            <a:off x="1046571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47" name="Rectangle 72">
            <a:extLst>
              <a:ext uri="{FF2B5EF4-FFF2-40B4-BE49-F238E27FC236}">
                <a16:creationId xmlns:a16="http://schemas.microsoft.com/office/drawing/2014/main" id="{628B3750-2271-421C-9ED1-02C493BAC223}"/>
              </a:ext>
            </a:extLst>
          </p:cNvPr>
          <p:cNvSpPr/>
          <p:nvPr/>
        </p:nvSpPr>
        <p:spPr>
          <a:xfrm>
            <a:off x="4770514" y="2507728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3F0C861-68AC-4A11-B6B5-2851441D2AB9}"/>
              </a:ext>
            </a:extLst>
          </p:cNvPr>
          <p:cNvSpPr txBox="1"/>
          <p:nvPr/>
        </p:nvSpPr>
        <p:spPr>
          <a:xfrm>
            <a:off x="4770514" y="1943650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49" name="Rectangle 74">
            <a:extLst>
              <a:ext uri="{FF2B5EF4-FFF2-40B4-BE49-F238E27FC236}">
                <a16:creationId xmlns:a16="http://schemas.microsoft.com/office/drawing/2014/main" id="{7EA3CA31-2EB8-4955-BBAF-E5434FC0EC85}"/>
              </a:ext>
            </a:extLst>
          </p:cNvPr>
          <p:cNvSpPr/>
          <p:nvPr/>
        </p:nvSpPr>
        <p:spPr>
          <a:xfrm>
            <a:off x="8572625" y="2512780"/>
            <a:ext cx="256818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cs typeface="Arial" pitchFamily="34" charset="0"/>
              </a:rPr>
              <a:t>Get a modern PowerPoint  Presentation that is beautifully designed. You can simply impress your audience and add a unique zing.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56A5DDF-7444-417B-875C-B3DA6163469D}"/>
              </a:ext>
            </a:extLst>
          </p:cNvPr>
          <p:cNvSpPr txBox="1"/>
          <p:nvPr/>
        </p:nvSpPr>
        <p:spPr>
          <a:xfrm>
            <a:off x="8572625" y="1948702"/>
            <a:ext cx="1995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55CC811-E2A6-4DB5-A600-C9413EF3E7F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51" name="그림 개체 틀 50">
            <a:extLst>
              <a:ext uri="{FF2B5EF4-FFF2-40B4-BE49-F238E27FC236}">
                <a16:creationId xmlns:a16="http://schemas.microsoft.com/office/drawing/2014/main" id="{6F02C97A-D581-4792-A635-D231CF806D1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55" name="그림 개체 틀 54">
            <a:extLst>
              <a:ext uri="{FF2B5EF4-FFF2-40B4-BE49-F238E27FC236}">
                <a16:creationId xmlns:a16="http://schemas.microsoft.com/office/drawing/2014/main" id="{4D2E266B-EBA8-4C39-AEB5-EF49E639B82E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F5E1534-EDBE-4202-8939-5A36404632C5}"/>
              </a:ext>
            </a:extLst>
          </p:cNvPr>
          <p:cNvGrpSpPr/>
          <p:nvPr/>
        </p:nvGrpSpPr>
        <p:grpSpPr>
          <a:xfrm>
            <a:off x="971551" y="2917159"/>
            <a:ext cx="10306051" cy="2096571"/>
            <a:chOff x="1907339" y="2917158"/>
            <a:chExt cx="8405875" cy="2096571"/>
          </a:xfrm>
        </p:grpSpPr>
        <p:sp>
          <p:nvSpPr>
            <p:cNvPr id="4" name="Chevron 2">
              <a:extLst>
                <a:ext uri="{FF2B5EF4-FFF2-40B4-BE49-F238E27FC236}">
                  <a16:creationId xmlns:a16="http://schemas.microsoft.com/office/drawing/2014/main" id="{A356C6FD-36F4-4102-82BF-AA938CAA7299}"/>
                </a:ext>
              </a:extLst>
            </p:cNvPr>
            <p:cNvSpPr/>
            <p:nvPr/>
          </p:nvSpPr>
          <p:spPr>
            <a:xfrm>
              <a:off x="1907339" y="2917630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5" name="Chevron 6">
              <a:extLst>
                <a:ext uri="{FF2B5EF4-FFF2-40B4-BE49-F238E27FC236}">
                  <a16:creationId xmlns:a16="http://schemas.microsoft.com/office/drawing/2014/main" id="{859C6C65-B281-4EB7-A6D5-BF1DA5B46CD3}"/>
                </a:ext>
              </a:extLst>
            </p:cNvPr>
            <p:cNvSpPr/>
            <p:nvPr/>
          </p:nvSpPr>
          <p:spPr>
            <a:xfrm>
              <a:off x="3856632" y="2917630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6" name="Chevron 10">
              <a:extLst>
                <a:ext uri="{FF2B5EF4-FFF2-40B4-BE49-F238E27FC236}">
                  <a16:creationId xmlns:a16="http://schemas.microsoft.com/office/drawing/2014/main" id="{DAE72985-9E5C-4299-8226-B9A3694A1903}"/>
                </a:ext>
              </a:extLst>
            </p:cNvPr>
            <p:cNvSpPr/>
            <p:nvPr/>
          </p:nvSpPr>
          <p:spPr>
            <a:xfrm>
              <a:off x="5809001" y="2917158"/>
              <a:ext cx="988746" cy="2096571"/>
            </a:xfrm>
            <a:prstGeom prst="chevron">
              <a:avLst>
                <a:gd name="adj" fmla="val 82608"/>
              </a:avLst>
            </a:prstGeom>
            <a:solidFill>
              <a:schemeClr val="tx1">
                <a:lumMod val="75000"/>
                <a:lumOff val="25000"/>
              </a:schemeClr>
            </a:solidFill>
            <a:ln w="508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7" name="Chevron 11">
              <a:extLst>
                <a:ext uri="{FF2B5EF4-FFF2-40B4-BE49-F238E27FC236}">
                  <a16:creationId xmlns:a16="http://schemas.microsoft.com/office/drawing/2014/main" id="{970FEFB6-390B-4464-AF5D-0E3A9F615FC1}"/>
                </a:ext>
              </a:extLst>
            </p:cNvPr>
            <p:cNvSpPr/>
            <p:nvPr/>
          </p:nvSpPr>
          <p:spPr>
            <a:xfrm>
              <a:off x="6108505" y="4045409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  <p:sp>
          <p:nvSpPr>
            <p:cNvPr id="8" name="Chevron 15">
              <a:extLst>
                <a:ext uri="{FF2B5EF4-FFF2-40B4-BE49-F238E27FC236}">
                  <a16:creationId xmlns:a16="http://schemas.microsoft.com/office/drawing/2014/main" id="{CDF70E75-1BEA-4927-8F82-EB44B354E99C}"/>
                </a:ext>
              </a:extLst>
            </p:cNvPr>
            <p:cNvSpPr/>
            <p:nvPr/>
          </p:nvSpPr>
          <p:spPr>
            <a:xfrm>
              <a:off x="8073732" y="4045409"/>
              <a:ext cx="2239482" cy="968320"/>
            </a:xfrm>
            <a:prstGeom prst="chevron">
              <a:avLst/>
            </a:pr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262626"/>
                </a:solidFill>
              </a:endParaRPr>
            </a:p>
          </p:txBody>
        </p:sp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4BFC7628-841D-491B-908B-981CE4D388FB}"/>
              </a:ext>
            </a:extLst>
          </p:cNvPr>
          <p:cNvGrpSpPr/>
          <p:nvPr/>
        </p:nvGrpSpPr>
        <p:grpSpPr>
          <a:xfrm>
            <a:off x="1527864" y="3062544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1DFD88-0FA9-471F-8820-7904456EE8A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899D24-7B6A-4107-8176-ED1B8BEAA19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">
            <a:extLst>
              <a:ext uri="{FF2B5EF4-FFF2-40B4-BE49-F238E27FC236}">
                <a16:creationId xmlns:a16="http://schemas.microsoft.com/office/drawing/2014/main" id="{A1D3D15F-CAEE-41FB-BC3B-5E7641FEE14B}"/>
              </a:ext>
            </a:extLst>
          </p:cNvPr>
          <p:cNvGrpSpPr/>
          <p:nvPr/>
        </p:nvGrpSpPr>
        <p:grpSpPr>
          <a:xfrm>
            <a:off x="3931111" y="3062544"/>
            <a:ext cx="1727068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201088-F33F-4804-91B6-33C10027F03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224B82-E3A9-476F-9AD0-80509AE8695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2">
            <a:extLst>
              <a:ext uri="{FF2B5EF4-FFF2-40B4-BE49-F238E27FC236}">
                <a16:creationId xmlns:a16="http://schemas.microsoft.com/office/drawing/2014/main" id="{4F2D709E-38B3-4A4B-A89A-15EA992D9719}"/>
              </a:ext>
            </a:extLst>
          </p:cNvPr>
          <p:cNvGrpSpPr/>
          <p:nvPr/>
        </p:nvGrpSpPr>
        <p:grpSpPr>
          <a:xfrm>
            <a:off x="6687809" y="4190324"/>
            <a:ext cx="1727068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45B2C4-699F-410E-BD19-634A98012E0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12DC268-BFB7-4E7C-BAF9-D8E99C78E53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FD69F62B-42C7-43BD-8285-B736394FE234}"/>
              </a:ext>
            </a:extLst>
          </p:cNvPr>
          <p:cNvGrpSpPr/>
          <p:nvPr/>
        </p:nvGrpSpPr>
        <p:grpSpPr>
          <a:xfrm>
            <a:off x="9138681" y="4190324"/>
            <a:ext cx="1727068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BE9209-B049-4987-9238-4ADB9F6290EE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62D0883-2DDD-4BE1-8558-2B86A97CF5F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BAE60920-1442-4EC0-BE17-E86201C25313}"/>
              </a:ext>
            </a:extLst>
          </p:cNvPr>
          <p:cNvGrpSpPr/>
          <p:nvPr/>
        </p:nvGrpSpPr>
        <p:grpSpPr>
          <a:xfrm>
            <a:off x="6240016" y="2725694"/>
            <a:ext cx="2879516" cy="1237246"/>
            <a:chOff x="3017859" y="4283314"/>
            <a:chExt cx="2068609" cy="12372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00EB3A-F87C-4F44-85EB-DA43746D8EC0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B38725E-4437-4561-8042-AC40098E5C42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039A7BC3-54DA-4125-ACD7-3D9115DA2A90}"/>
              </a:ext>
            </a:extLst>
          </p:cNvPr>
          <p:cNvGrpSpPr/>
          <p:nvPr/>
        </p:nvGrpSpPr>
        <p:grpSpPr>
          <a:xfrm>
            <a:off x="3288492" y="3980148"/>
            <a:ext cx="2879516" cy="1237246"/>
            <a:chOff x="3017859" y="4283314"/>
            <a:chExt cx="2068609" cy="12372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1E875EC-4310-405F-BC2F-45397F1E1972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B57997-C792-4611-BD74-A1E3EA996460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id="{F728D2F6-7D98-42B7-B83B-6F18C669B8AE}"/>
              </a:ext>
            </a:extLst>
          </p:cNvPr>
          <p:cNvGrpSpPr/>
          <p:nvPr/>
        </p:nvGrpSpPr>
        <p:grpSpPr>
          <a:xfrm>
            <a:off x="971550" y="1756112"/>
            <a:ext cx="2879516" cy="1052580"/>
            <a:chOff x="3017859" y="4283314"/>
            <a:chExt cx="2068609" cy="105258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11CB935-DBAD-418C-A8F2-FE45DD85D321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31FA140-3FE4-4811-938B-DC7AF4F6DFA1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8">
            <a:extLst>
              <a:ext uri="{FF2B5EF4-FFF2-40B4-BE49-F238E27FC236}">
                <a16:creationId xmlns:a16="http://schemas.microsoft.com/office/drawing/2014/main" id="{A0EF96CB-6099-4324-B0B1-C31B4EA6A8CE}"/>
              </a:ext>
            </a:extLst>
          </p:cNvPr>
          <p:cNvGrpSpPr/>
          <p:nvPr/>
        </p:nvGrpSpPr>
        <p:grpSpPr>
          <a:xfrm>
            <a:off x="8398085" y="5105110"/>
            <a:ext cx="2879516" cy="1052580"/>
            <a:chOff x="3017859" y="4283314"/>
            <a:chExt cx="2068609" cy="105258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7CAC043-408B-4B52-B26A-BF93D9A21EBA}"/>
                </a:ext>
              </a:extLst>
            </p:cNvPr>
            <p:cNvSpPr txBox="1"/>
            <p:nvPr/>
          </p:nvSpPr>
          <p:spPr>
            <a:xfrm>
              <a:off x="3021855" y="4504897"/>
              <a:ext cx="20642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B2B6EE7-D506-4AFE-B7DC-A7A0DF361EE1}"/>
                </a:ext>
              </a:extLst>
            </p:cNvPr>
            <p:cNvSpPr txBox="1"/>
            <p:nvPr/>
          </p:nvSpPr>
          <p:spPr>
            <a:xfrm>
              <a:off x="3017859" y="4283314"/>
              <a:ext cx="20686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8387B6C3-5D88-42A8-A9B3-099986131670}"/>
              </a:ext>
            </a:extLst>
          </p:cNvPr>
          <p:cNvGrpSpPr/>
          <p:nvPr/>
        </p:nvGrpSpPr>
        <p:grpSpPr>
          <a:xfrm>
            <a:off x="2471136" y="3363195"/>
            <a:ext cx="1908680" cy="1909735"/>
            <a:chOff x="2265079" y="1581548"/>
            <a:chExt cx="3028217" cy="3029891"/>
          </a:xfrm>
        </p:grpSpPr>
        <p:sp>
          <p:nvSpPr>
            <p:cNvPr id="74" name="Freeform: Shape 3">
              <a:extLst>
                <a:ext uri="{FF2B5EF4-FFF2-40B4-BE49-F238E27FC236}">
                  <a16:creationId xmlns:a16="http://schemas.microsoft.com/office/drawing/2014/main" id="{36B55EDF-C023-4B50-BF59-8E4C50FE4F05}"/>
                </a:ext>
              </a:extLst>
            </p:cNvPr>
            <p:cNvSpPr/>
            <p:nvPr/>
          </p:nvSpPr>
          <p:spPr>
            <a:xfrm>
              <a:off x="2265854" y="1584775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">
              <a:extLst>
                <a:ext uri="{FF2B5EF4-FFF2-40B4-BE49-F238E27FC236}">
                  <a16:creationId xmlns:a16="http://schemas.microsoft.com/office/drawing/2014/main" id="{54D915A5-4B3A-4585-9826-D750A56B55DE}"/>
                </a:ext>
              </a:extLst>
            </p:cNvPr>
            <p:cNvSpPr/>
            <p:nvPr/>
          </p:nvSpPr>
          <p:spPr>
            <a:xfrm>
              <a:off x="2265079" y="1581548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82914E6C-C3E5-42BF-B8E4-A779B6544BC8}"/>
              </a:ext>
            </a:extLst>
          </p:cNvPr>
          <p:cNvGrpSpPr/>
          <p:nvPr/>
        </p:nvGrpSpPr>
        <p:grpSpPr>
          <a:xfrm>
            <a:off x="1610922" y="4311142"/>
            <a:ext cx="1238196" cy="1088623"/>
            <a:chOff x="3983887" y="4061275"/>
            <a:chExt cx="2122406" cy="1866023"/>
          </a:xfrm>
        </p:grpSpPr>
        <p:grpSp>
          <p:nvGrpSpPr>
            <p:cNvPr id="59" name="Group 6">
              <a:extLst>
                <a:ext uri="{FF2B5EF4-FFF2-40B4-BE49-F238E27FC236}">
                  <a16:creationId xmlns:a16="http://schemas.microsoft.com/office/drawing/2014/main" id="{EE1A3E43-61E5-456F-A778-7B52873D49B0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2" name="Freeform 15">
                <a:extLst>
                  <a:ext uri="{FF2B5EF4-FFF2-40B4-BE49-F238E27FC236}">
                    <a16:creationId xmlns:a16="http://schemas.microsoft.com/office/drawing/2014/main" id="{C7A8223F-C778-4395-80B1-0503106E305C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3" name="Rectangle 22">
                <a:extLst>
                  <a:ext uri="{FF2B5EF4-FFF2-40B4-BE49-F238E27FC236}">
                    <a16:creationId xmlns:a16="http://schemas.microsoft.com/office/drawing/2014/main" id="{D72986DD-C792-42A7-B891-DA35BFC51493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0" name="Group 7">
              <a:extLst>
                <a:ext uri="{FF2B5EF4-FFF2-40B4-BE49-F238E27FC236}">
                  <a16:creationId xmlns:a16="http://schemas.microsoft.com/office/drawing/2014/main" id="{08BAD4E5-0895-446F-9ECE-3D50F8CEC2FC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70" name="Freeform 18">
                <a:extLst>
                  <a:ext uri="{FF2B5EF4-FFF2-40B4-BE49-F238E27FC236}">
                    <a16:creationId xmlns:a16="http://schemas.microsoft.com/office/drawing/2014/main" id="{1ED8E4FA-B431-4253-94B6-657088574828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1" name="Freeform 19">
                <a:extLst>
                  <a:ext uri="{FF2B5EF4-FFF2-40B4-BE49-F238E27FC236}">
                    <a16:creationId xmlns:a16="http://schemas.microsoft.com/office/drawing/2014/main" id="{53B461BE-B321-422B-9AC4-3810895E417E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1" name="Group 8">
              <a:extLst>
                <a:ext uri="{FF2B5EF4-FFF2-40B4-BE49-F238E27FC236}">
                  <a16:creationId xmlns:a16="http://schemas.microsoft.com/office/drawing/2014/main" id="{8989DB47-598E-461E-A46B-E01F389092BF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8" name="Freeform 21">
                <a:extLst>
                  <a:ext uri="{FF2B5EF4-FFF2-40B4-BE49-F238E27FC236}">
                    <a16:creationId xmlns:a16="http://schemas.microsoft.com/office/drawing/2014/main" id="{7F91A83A-7F07-46F3-A7EC-6AED3B5839D8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9" name="Rectangle 22">
                <a:extLst>
                  <a:ext uri="{FF2B5EF4-FFF2-40B4-BE49-F238E27FC236}">
                    <a16:creationId xmlns:a16="http://schemas.microsoft.com/office/drawing/2014/main" id="{C0362CBF-BF3C-48A2-A188-D3157269E8DB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2" name="Group 9">
              <a:extLst>
                <a:ext uri="{FF2B5EF4-FFF2-40B4-BE49-F238E27FC236}">
                  <a16:creationId xmlns:a16="http://schemas.microsoft.com/office/drawing/2014/main" id="{1EEAE9AC-CD10-45E8-882F-954C8EC7E568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6" name="Freeform 24">
                <a:extLst>
                  <a:ext uri="{FF2B5EF4-FFF2-40B4-BE49-F238E27FC236}">
                    <a16:creationId xmlns:a16="http://schemas.microsoft.com/office/drawing/2014/main" id="{086C3FF0-CE05-4051-B6D3-6A7089D568D9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7" name="Rectangle 22">
                <a:extLst>
                  <a:ext uri="{FF2B5EF4-FFF2-40B4-BE49-F238E27FC236}">
                    <a16:creationId xmlns:a16="http://schemas.microsoft.com/office/drawing/2014/main" id="{D82747AA-6972-4E68-B2FD-E6E8B88FCBE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3" name="Group 10">
              <a:extLst>
                <a:ext uri="{FF2B5EF4-FFF2-40B4-BE49-F238E27FC236}">
                  <a16:creationId xmlns:a16="http://schemas.microsoft.com/office/drawing/2014/main" id="{E2A8B22C-2CD5-4CB5-A64B-A2736368A669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64" name="Freeform 27">
                <a:extLst>
                  <a:ext uri="{FF2B5EF4-FFF2-40B4-BE49-F238E27FC236}">
                    <a16:creationId xmlns:a16="http://schemas.microsoft.com/office/drawing/2014/main" id="{31CE0118-1C4F-421B-AFC0-2AFFB5D2B9BA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5" name="Freeform 28">
                <a:extLst>
                  <a:ext uri="{FF2B5EF4-FFF2-40B4-BE49-F238E27FC236}">
                    <a16:creationId xmlns:a16="http://schemas.microsoft.com/office/drawing/2014/main" id="{1E97507F-B255-4714-B669-64794E760096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6" name="Group 21">
            <a:extLst>
              <a:ext uri="{FF2B5EF4-FFF2-40B4-BE49-F238E27FC236}">
                <a16:creationId xmlns:a16="http://schemas.microsoft.com/office/drawing/2014/main" id="{A8A4F170-711B-4560-80C2-479748450FE5}"/>
              </a:ext>
            </a:extLst>
          </p:cNvPr>
          <p:cNvGrpSpPr/>
          <p:nvPr/>
        </p:nvGrpSpPr>
        <p:grpSpPr>
          <a:xfrm flipH="1">
            <a:off x="4038185" y="4308303"/>
            <a:ext cx="1238196" cy="1088623"/>
            <a:chOff x="3983887" y="4061275"/>
            <a:chExt cx="2122406" cy="1866023"/>
          </a:xfrm>
        </p:grpSpPr>
        <p:grpSp>
          <p:nvGrpSpPr>
            <p:cNvPr id="44" name="Group 22">
              <a:extLst>
                <a:ext uri="{FF2B5EF4-FFF2-40B4-BE49-F238E27FC236}">
                  <a16:creationId xmlns:a16="http://schemas.microsoft.com/office/drawing/2014/main" id="{567884DB-4D70-4F10-BD9D-1F0A7C3EC9CF}"/>
                </a:ext>
              </a:extLst>
            </p:cNvPr>
            <p:cNvGrpSpPr/>
            <p:nvPr/>
          </p:nvGrpSpPr>
          <p:grpSpPr>
            <a:xfrm>
              <a:off x="3983887" y="5358975"/>
              <a:ext cx="2049157" cy="568323"/>
              <a:chOff x="3622676" y="3492499"/>
              <a:chExt cx="2575763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7" name="Freeform 15">
                <a:extLst>
                  <a:ext uri="{FF2B5EF4-FFF2-40B4-BE49-F238E27FC236}">
                    <a16:creationId xmlns:a16="http://schemas.microsoft.com/office/drawing/2014/main" id="{28547E7B-7B71-4037-9866-2D9314B9D73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763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2985"/>
                  <a:gd name="connsiteY0" fmla="*/ 0 h 714375"/>
                  <a:gd name="connsiteX1" fmla="*/ 6350 w 2572985"/>
                  <a:gd name="connsiteY1" fmla="*/ 177800 h 714375"/>
                  <a:gd name="connsiteX2" fmla="*/ 9525 w 2572985"/>
                  <a:gd name="connsiteY2" fmla="*/ 266700 h 714375"/>
                  <a:gd name="connsiteX3" fmla="*/ 2460625 w 2572985"/>
                  <a:gd name="connsiteY3" fmla="*/ 273050 h 714375"/>
                  <a:gd name="connsiteX4" fmla="*/ 2457450 w 2572985"/>
                  <a:gd name="connsiteY4" fmla="*/ 587375 h 714375"/>
                  <a:gd name="connsiteX5" fmla="*/ 66675 w 2572985"/>
                  <a:gd name="connsiteY5" fmla="*/ 590550 h 714375"/>
                  <a:gd name="connsiteX6" fmla="*/ 88900 w 2572985"/>
                  <a:gd name="connsiteY6" fmla="*/ 593725 h 714375"/>
                  <a:gd name="connsiteX7" fmla="*/ 92075 w 2572985"/>
                  <a:gd name="connsiteY7" fmla="*/ 546100 h 714375"/>
                  <a:gd name="connsiteX8" fmla="*/ 0 w 2572985"/>
                  <a:gd name="connsiteY8" fmla="*/ 619125 h 714375"/>
                  <a:gd name="connsiteX9" fmla="*/ 6350 w 2572985"/>
                  <a:gd name="connsiteY9" fmla="*/ 714375 h 714375"/>
                  <a:gd name="connsiteX10" fmla="*/ 2565400 w 2572985"/>
                  <a:gd name="connsiteY10" fmla="*/ 714375 h 714375"/>
                  <a:gd name="connsiteX11" fmla="*/ 2565567 w 2572985"/>
                  <a:gd name="connsiteY11" fmla="*/ 205427 h 714375"/>
                  <a:gd name="connsiteX12" fmla="*/ 2295525 w 2572985"/>
                  <a:gd name="connsiteY12" fmla="*/ 0 h 714375"/>
                  <a:gd name="connsiteX13" fmla="*/ 225425 w 2572985"/>
                  <a:gd name="connsiteY13" fmla="*/ 0 h 714375"/>
                  <a:gd name="connsiteX0" fmla="*/ 225425 w 2575763"/>
                  <a:gd name="connsiteY0" fmla="*/ 0 h 714375"/>
                  <a:gd name="connsiteX1" fmla="*/ 6350 w 2575763"/>
                  <a:gd name="connsiteY1" fmla="*/ 177800 h 714375"/>
                  <a:gd name="connsiteX2" fmla="*/ 9525 w 2575763"/>
                  <a:gd name="connsiteY2" fmla="*/ 266700 h 714375"/>
                  <a:gd name="connsiteX3" fmla="*/ 2460625 w 2575763"/>
                  <a:gd name="connsiteY3" fmla="*/ 273050 h 714375"/>
                  <a:gd name="connsiteX4" fmla="*/ 2457450 w 2575763"/>
                  <a:gd name="connsiteY4" fmla="*/ 587375 h 714375"/>
                  <a:gd name="connsiteX5" fmla="*/ 66675 w 2575763"/>
                  <a:gd name="connsiteY5" fmla="*/ 590550 h 714375"/>
                  <a:gd name="connsiteX6" fmla="*/ 88900 w 2575763"/>
                  <a:gd name="connsiteY6" fmla="*/ 593725 h 714375"/>
                  <a:gd name="connsiteX7" fmla="*/ 92075 w 2575763"/>
                  <a:gd name="connsiteY7" fmla="*/ 546100 h 714375"/>
                  <a:gd name="connsiteX8" fmla="*/ 0 w 2575763"/>
                  <a:gd name="connsiteY8" fmla="*/ 619125 h 714375"/>
                  <a:gd name="connsiteX9" fmla="*/ 6350 w 2575763"/>
                  <a:gd name="connsiteY9" fmla="*/ 714375 h 714375"/>
                  <a:gd name="connsiteX10" fmla="*/ 2565400 w 2575763"/>
                  <a:gd name="connsiteY10" fmla="*/ 714375 h 714375"/>
                  <a:gd name="connsiteX11" fmla="*/ 2574145 w 2575763"/>
                  <a:gd name="connsiteY11" fmla="*/ 205427 h 714375"/>
                  <a:gd name="connsiteX12" fmla="*/ 2295525 w 2575763"/>
                  <a:gd name="connsiteY12" fmla="*/ 0 h 714375"/>
                  <a:gd name="connsiteX13" fmla="*/ 225425 w 2575763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763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2028" y="381110"/>
                      <a:pt x="2574145" y="205427"/>
                    </a:cubicBezTo>
                    <a:cubicBezTo>
                      <a:pt x="2488420" y="123935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8" name="Rectangle 22">
                <a:extLst>
                  <a:ext uri="{FF2B5EF4-FFF2-40B4-BE49-F238E27FC236}">
                    <a16:creationId xmlns:a16="http://schemas.microsoft.com/office/drawing/2014/main" id="{15235237-CC26-400C-89FE-0D31A58BF7B1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5" name="Group 23">
              <a:extLst>
                <a:ext uri="{FF2B5EF4-FFF2-40B4-BE49-F238E27FC236}">
                  <a16:creationId xmlns:a16="http://schemas.microsoft.com/office/drawing/2014/main" id="{00FE81FE-B08C-4EFF-A494-829F9849AAA7}"/>
                </a:ext>
              </a:extLst>
            </p:cNvPr>
            <p:cNvGrpSpPr/>
            <p:nvPr/>
          </p:nvGrpSpPr>
          <p:grpSpPr>
            <a:xfrm>
              <a:off x="4035197" y="5083389"/>
              <a:ext cx="2071096" cy="442029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Freeform 18">
                <a:extLst>
                  <a:ext uri="{FF2B5EF4-FFF2-40B4-BE49-F238E27FC236}">
                    <a16:creationId xmlns:a16="http://schemas.microsoft.com/office/drawing/2014/main" id="{54E64AE0-CB11-45CF-8BD3-09E8A89A4C9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Freeform 19">
                <a:extLst>
                  <a:ext uri="{FF2B5EF4-FFF2-40B4-BE49-F238E27FC236}">
                    <a16:creationId xmlns:a16="http://schemas.microsoft.com/office/drawing/2014/main" id="{33AC1EA6-6E5F-4C41-AE32-3AEF6216D235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" name="Group 24">
              <a:extLst>
                <a:ext uri="{FF2B5EF4-FFF2-40B4-BE49-F238E27FC236}">
                  <a16:creationId xmlns:a16="http://schemas.microsoft.com/office/drawing/2014/main" id="{FCFF7708-7E7A-456D-B6A6-F488E6C8A233}"/>
                </a:ext>
              </a:extLst>
            </p:cNvPr>
            <p:cNvGrpSpPr/>
            <p:nvPr/>
          </p:nvGrpSpPr>
          <p:grpSpPr>
            <a:xfrm flipH="1">
              <a:off x="4155315" y="4711652"/>
              <a:ext cx="1753505" cy="486436"/>
              <a:chOff x="3622676" y="3492499"/>
              <a:chExt cx="2575177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3" name="Freeform 21">
                <a:extLst>
                  <a:ext uri="{FF2B5EF4-FFF2-40B4-BE49-F238E27FC236}">
                    <a16:creationId xmlns:a16="http://schemas.microsoft.com/office/drawing/2014/main" id="{5BE4372C-9F19-4A68-A686-C782291C9AB7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5177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3535"/>
                  <a:gd name="connsiteY0" fmla="*/ 0 h 714375"/>
                  <a:gd name="connsiteX1" fmla="*/ 6350 w 2573535"/>
                  <a:gd name="connsiteY1" fmla="*/ 177800 h 714375"/>
                  <a:gd name="connsiteX2" fmla="*/ 9525 w 2573535"/>
                  <a:gd name="connsiteY2" fmla="*/ 266700 h 714375"/>
                  <a:gd name="connsiteX3" fmla="*/ 2460625 w 2573535"/>
                  <a:gd name="connsiteY3" fmla="*/ 273050 h 714375"/>
                  <a:gd name="connsiteX4" fmla="*/ 2457450 w 2573535"/>
                  <a:gd name="connsiteY4" fmla="*/ 587375 h 714375"/>
                  <a:gd name="connsiteX5" fmla="*/ 66675 w 2573535"/>
                  <a:gd name="connsiteY5" fmla="*/ 590550 h 714375"/>
                  <a:gd name="connsiteX6" fmla="*/ 88900 w 2573535"/>
                  <a:gd name="connsiteY6" fmla="*/ 593725 h 714375"/>
                  <a:gd name="connsiteX7" fmla="*/ 92075 w 2573535"/>
                  <a:gd name="connsiteY7" fmla="*/ 546100 h 714375"/>
                  <a:gd name="connsiteX8" fmla="*/ 0 w 2573535"/>
                  <a:gd name="connsiteY8" fmla="*/ 619125 h 714375"/>
                  <a:gd name="connsiteX9" fmla="*/ 6350 w 2573535"/>
                  <a:gd name="connsiteY9" fmla="*/ 714375 h 714375"/>
                  <a:gd name="connsiteX10" fmla="*/ 2565400 w 2573535"/>
                  <a:gd name="connsiteY10" fmla="*/ 714375 h 714375"/>
                  <a:gd name="connsiteX11" fmla="*/ 2567732 w 2573535"/>
                  <a:gd name="connsiteY11" fmla="*/ 201861 h 714375"/>
                  <a:gd name="connsiteX12" fmla="*/ 2295525 w 2573535"/>
                  <a:gd name="connsiteY12" fmla="*/ 0 h 714375"/>
                  <a:gd name="connsiteX13" fmla="*/ 225425 w 2573535"/>
                  <a:gd name="connsiteY13" fmla="*/ 0 h 714375"/>
                  <a:gd name="connsiteX0" fmla="*/ 225425 w 2575177"/>
                  <a:gd name="connsiteY0" fmla="*/ 0 h 714375"/>
                  <a:gd name="connsiteX1" fmla="*/ 6350 w 2575177"/>
                  <a:gd name="connsiteY1" fmla="*/ 177800 h 714375"/>
                  <a:gd name="connsiteX2" fmla="*/ 9525 w 2575177"/>
                  <a:gd name="connsiteY2" fmla="*/ 266700 h 714375"/>
                  <a:gd name="connsiteX3" fmla="*/ 2460625 w 2575177"/>
                  <a:gd name="connsiteY3" fmla="*/ 273050 h 714375"/>
                  <a:gd name="connsiteX4" fmla="*/ 2457450 w 2575177"/>
                  <a:gd name="connsiteY4" fmla="*/ 587375 h 714375"/>
                  <a:gd name="connsiteX5" fmla="*/ 66675 w 2575177"/>
                  <a:gd name="connsiteY5" fmla="*/ 590550 h 714375"/>
                  <a:gd name="connsiteX6" fmla="*/ 88900 w 2575177"/>
                  <a:gd name="connsiteY6" fmla="*/ 593725 h 714375"/>
                  <a:gd name="connsiteX7" fmla="*/ 92075 w 2575177"/>
                  <a:gd name="connsiteY7" fmla="*/ 546100 h 714375"/>
                  <a:gd name="connsiteX8" fmla="*/ 0 w 2575177"/>
                  <a:gd name="connsiteY8" fmla="*/ 619125 h 714375"/>
                  <a:gd name="connsiteX9" fmla="*/ 6350 w 2575177"/>
                  <a:gd name="connsiteY9" fmla="*/ 714375 h 714375"/>
                  <a:gd name="connsiteX10" fmla="*/ 2565400 w 2575177"/>
                  <a:gd name="connsiteY10" fmla="*/ 714375 h 714375"/>
                  <a:gd name="connsiteX11" fmla="*/ 2572743 w 2575177"/>
                  <a:gd name="connsiteY11" fmla="*/ 201861 h 714375"/>
                  <a:gd name="connsiteX12" fmla="*/ 2295525 w 2575177"/>
                  <a:gd name="connsiteY12" fmla="*/ 0 h 714375"/>
                  <a:gd name="connsiteX13" fmla="*/ 225425 w 2575177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5177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0626" y="377544"/>
                      <a:pt x="2572743" y="201861"/>
                    </a:cubicBezTo>
                    <a:cubicBezTo>
                      <a:pt x="2487018" y="120369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" name="Rectangle 22">
                <a:extLst>
                  <a:ext uri="{FF2B5EF4-FFF2-40B4-BE49-F238E27FC236}">
                    <a16:creationId xmlns:a16="http://schemas.microsoft.com/office/drawing/2014/main" id="{ABAE2DCF-4D44-4C37-A3B3-C80745F24906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7" name="Group 25">
              <a:extLst>
                <a:ext uri="{FF2B5EF4-FFF2-40B4-BE49-F238E27FC236}">
                  <a16:creationId xmlns:a16="http://schemas.microsoft.com/office/drawing/2014/main" id="{E2F8F408-25F9-4734-B0C9-36EED9E1C195}"/>
                </a:ext>
              </a:extLst>
            </p:cNvPr>
            <p:cNvGrpSpPr/>
            <p:nvPr/>
          </p:nvGrpSpPr>
          <p:grpSpPr>
            <a:xfrm>
              <a:off x="4203709" y="4329734"/>
              <a:ext cx="1681345" cy="465751"/>
              <a:chOff x="3622676" y="3492499"/>
              <a:chExt cx="2578868" cy="71437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51" name="Freeform 24">
                <a:extLst>
                  <a:ext uri="{FF2B5EF4-FFF2-40B4-BE49-F238E27FC236}">
                    <a16:creationId xmlns:a16="http://schemas.microsoft.com/office/drawing/2014/main" id="{06B73BBF-C9ED-4B0C-B05E-EDEFF6E70AB4}"/>
                  </a:ext>
                </a:extLst>
              </p:cNvPr>
              <p:cNvSpPr/>
              <p:nvPr/>
            </p:nvSpPr>
            <p:spPr>
              <a:xfrm>
                <a:off x="3622676" y="3492499"/>
                <a:ext cx="2578868" cy="714375"/>
              </a:xfrm>
              <a:custGeom>
                <a:avLst/>
                <a:gdLst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6350 w 2559050"/>
                  <a:gd name="connsiteY2" fmla="*/ 2159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90500 w 2559050"/>
                  <a:gd name="connsiteY0" fmla="*/ 0 h 698500"/>
                  <a:gd name="connsiteX1" fmla="*/ 0 w 2559050"/>
                  <a:gd name="connsiteY1" fmla="*/ 152400 h 698500"/>
                  <a:gd name="connsiteX2" fmla="*/ 19050 w 2559050"/>
                  <a:gd name="connsiteY2" fmla="*/ 241300 h 698500"/>
                  <a:gd name="connsiteX3" fmla="*/ 2501900 w 2559050"/>
                  <a:gd name="connsiteY3" fmla="*/ 241300 h 698500"/>
                  <a:gd name="connsiteX4" fmla="*/ 2470150 w 2559050"/>
                  <a:gd name="connsiteY4" fmla="*/ 552450 h 698500"/>
                  <a:gd name="connsiteX5" fmla="*/ 76200 w 2559050"/>
                  <a:gd name="connsiteY5" fmla="*/ 565150 h 698500"/>
                  <a:gd name="connsiteX6" fmla="*/ 101600 w 2559050"/>
                  <a:gd name="connsiteY6" fmla="*/ 520700 h 698500"/>
                  <a:gd name="connsiteX7" fmla="*/ 6350 w 2559050"/>
                  <a:gd name="connsiteY7" fmla="*/ 577850 h 698500"/>
                  <a:gd name="connsiteX8" fmla="*/ 44450 w 2559050"/>
                  <a:gd name="connsiteY8" fmla="*/ 666750 h 698500"/>
                  <a:gd name="connsiteX9" fmla="*/ 2400300 w 2559050"/>
                  <a:gd name="connsiteY9" fmla="*/ 692150 h 698500"/>
                  <a:gd name="connsiteX10" fmla="*/ 2432050 w 2559050"/>
                  <a:gd name="connsiteY10" fmla="*/ 666750 h 698500"/>
                  <a:gd name="connsiteX11" fmla="*/ 2501900 w 2559050"/>
                  <a:gd name="connsiteY11" fmla="*/ 698500 h 698500"/>
                  <a:gd name="connsiteX12" fmla="*/ 2552700 w 2559050"/>
                  <a:gd name="connsiteY12" fmla="*/ 685800 h 698500"/>
                  <a:gd name="connsiteX13" fmla="*/ 2559050 w 2559050"/>
                  <a:gd name="connsiteY13" fmla="*/ 158750 h 698500"/>
                  <a:gd name="connsiteX14" fmla="*/ 2476500 w 2559050"/>
                  <a:gd name="connsiteY14" fmla="*/ 95250 h 698500"/>
                  <a:gd name="connsiteX15" fmla="*/ 520700 w 2559050"/>
                  <a:gd name="connsiteY15" fmla="*/ 184150 h 698500"/>
                  <a:gd name="connsiteX16" fmla="*/ 190500 w 2559050"/>
                  <a:gd name="connsiteY16" fmla="*/ 0 h 698500"/>
                  <a:gd name="connsiteX0" fmla="*/ 184150 w 2552700"/>
                  <a:gd name="connsiteY0" fmla="*/ 0 h 698500"/>
                  <a:gd name="connsiteX1" fmla="*/ 9525 w 2552700"/>
                  <a:gd name="connsiteY1" fmla="*/ 152400 h 698500"/>
                  <a:gd name="connsiteX2" fmla="*/ 12700 w 2552700"/>
                  <a:gd name="connsiteY2" fmla="*/ 241300 h 698500"/>
                  <a:gd name="connsiteX3" fmla="*/ 2495550 w 2552700"/>
                  <a:gd name="connsiteY3" fmla="*/ 241300 h 698500"/>
                  <a:gd name="connsiteX4" fmla="*/ 2463800 w 2552700"/>
                  <a:gd name="connsiteY4" fmla="*/ 552450 h 698500"/>
                  <a:gd name="connsiteX5" fmla="*/ 69850 w 2552700"/>
                  <a:gd name="connsiteY5" fmla="*/ 565150 h 698500"/>
                  <a:gd name="connsiteX6" fmla="*/ 95250 w 2552700"/>
                  <a:gd name="connsiteY6" fmla="*/ 520700 h 698500"/>
                  <a:gd name="connsiteX7" fmla="*/ 0 w 2552700"/>
                  <a:gd name="connsiteY7" fmla="*/ 577850 h 698500"/>
                  <a:gd name="connsiteX8" fmla="*/ 38100 w 2552700"/>
                  <a:gd name="connsiteY8" fmla="*/ 666750 h 698500"/>
                  <a:gd name="connsiteX9" fmla="*/ 2393950 w 2552700"/>
                  <a:gd name="connsiteY9" fmla="*/ 692150 h 698500"/>
                  <a:gd name="connsiteX10" fmla="*/ 2425700 w 2552700"/>
                  <a:gd name="connsiteY10" fmla="*/ 666750 h 698500"/>
                  <a:gd name="connsiteX11" fmla="*/ 2495550 w 2552700"/>
                  <a:gd name="connsiteY11" fmla="*/ 698500 h 698500"/>
                  <a:gd name="connsiteX12" fmla="*/ 2546350 w 2552700"/>
                  <a:gd name="connsiteY12" fmla="*/ 685800 h 698500"/>
                  <a:gd name="connsiteX13" fmla="*/ 2552700 w 2552700"/>
                  <a:gd name="connsiteY13" fmla="*/ 158750 h 698500"/>
                  <a:gd name="connsiteX14" fmla="*/ 2470150 w 2552700"/>
                  <a:gd name="connsiteY14" fmla="*/ 95250 h 698500"/>
                  <a:gd name="connsiteX15" fmla="*/ 514350 w 2552700"/>
                  <a:gd name="connsiteY15" fmla="*/ 184150 h 698500"/>
                  <a:gd name="connsiteX16" fmla="*/ 184150 w 2552700"/>
                  <a:gd name="connsiteY16" fmla="*/ 0 h 698500"/>
                  <a:gd name="connsiteX0" fmla="*/ 184150 w 2571750"/>
                  <a:gd name="connsiteY0" fmla="*/ 0 h 698500"/>
                  <a:gd name="connsiteX1" fmla="*/ 9525 w 2571750"/>
                  <a:gd name="connsiteY1" fmla="*/ 152400 h 698500"/>
                  <a:gd name="connsiteX2" fmla="*/ 12700 w 2571750"/>
                  <a:gd name="connsiteY2" fmla="*/ 241300 h 698500"/>
                  <a:gd name="connsiteX3" fmla="*/ 2495550 w 2571750"/>
                  <a:gd name="connsiteY3" fmla="*/ 241300 h 698500"/>
                  <a:gd name="connsiteX4" fmla="*/ 2463800 w 2571750"/>
                  <a:gd name="connsiteY4" fmla="*/ 552450 h 698500"/>
                  <a:gd name="connsiteX5" fmla="*/ 69850 w 2571750"/>
                  <a:gd name="connsiteY5" fmla="*/ 565150 h 698500"/>
                  <a:gd name="connsiteX6" fmla="*/ 95250 w 2571750"/>
                  <a:gd name="connsiteY6" fmla="*/ 520700 h 698500"/>
                  <a:gd name="connsiteX7" fmla="*/ 0 w 2571750"/>
                  <a:gd name="connsiteY7" fmla="*/ 577850 h 698500"/>
                  <a:gd name="connsiteX8" fmla="*/ 38100 w 2571750"/>
                  <a:gd name="connsiteY8" fmla="*/ 666750 h 698500"/>
                  <a:gd name="connsiteX9" fmla="*/ 2393950 w 2571750"/>
                  <a:gd name="connsiteY9" fmla="*/ 692150 h 698500"/>
                  <a:gd name="connsiteX10" fmla="*/ 2425700 w 2571750"/>
                  <a:gd name="connsiteY10" fmla="*/ 666750 h 698500"/>
                  <a:gd name="connsiteX11" fmla="*/ 2495550 w 2571750"/>
                  <a:gd name="connsiteY11" fmla="*/ 698500 h 698500"/>
                  <a:gd name="connsiteX12" fmla="*/ 2546350 w 2571750"/>
                  <a:gd name="connsiteY12" fmla="*/ 685800 h 698500"/>
                  <a:gd name="connsiteX13" fmla="*/ 2571750 w 2571750"/>
                  <a:gd name="connsiteY13" fmla="*/ 193675 h 698500"/>
                  <a:gd name="connsiteX14" fmla="*/ 2470150 w 2571750"/>
                  <a:gd name="connsiteY14" fmla="*/ 95250 h 698500"/>
                  <a:gd name="connsiteX15" fmla="*/ 514350 w 2571750"/>
                  <a:gd name="connsiteY15" fmla="*/ 184150 h 698500"/>
                  <a:gd name="connsiteX16" fmla="*/ 184150 w 2571750"/>
                  <a:gd name="connsiteY16" fmla="*/ 0 h 698500"/>
                  <a:gd name="connsiteX0" fmla="*/ 184150 w 2555875"/>
                  <a:gd name="connsiteY0" fmla="*/ 0 h 698500"/>
                  <a:gd name="connsiteX1" fmla="*/ 9525 w 2555875"/>
                  <a:gd name="connsiteY1" fmla="*/ 152400 h 698500"/>
                  <a:gd name="connsiteX2" fmla="*/ 12700 w 2555875"/>
                  <a:gd name="connsiteY2" fmla="*/ 241300 h 698500"/>
                  <a:gd name="connsiteX3" fmla="*/ 2495550 w 2555875"/>
                  <a:gd name="connsiteY3" fmla="*/ 241300 h 698500"/>
                  <a:gd name="connsiteX4" fmla="*/ 2463800 w 2555875"/>
                  <a:gd name="connsiteY4" fmla="*/ 552450 h 698500"/>
                  <a:gd name="connsiteX5" fmla="*/ 69850 w 2555875"/>
                  <a:gd name="connsiteY5" fmla="*/ 565150 h 698500"/>
                  <a:gd name="connsiteX6" fmla="*/ 95250 w 2555875"/>
                  <a:gd name="connsiteY6" fmla="*/ 520700 h 698500"/>
                  <a:gd name="connsiteX7" fmla="*/ 0 w 2555875"/>
                  <a:gd name="connsiteY7" fmla="*/ 577850 h 698500"/>
                  <a:gd name="connsiteX8" fmla="*/ 38100 w 2555875"/>
                  <a:gd name="connsiteY8" fmla="*/ 666750 h 698500"/>
                  <a:gd name="connsiteX9" fmla="*/ 2393950 w 2555875"/>
                  <a:gd name="connsiteY9" fmla="*/ 692150 h 698500"/>
                  <a:gd name="connsiteX10" fmla="*/ 2425700 w 2555875"/>
                  <a:gd name="connsiteY10" fmla="*/ 666750 h 698500"/>
                  <a:gd name="connsiteX11" fmla="*/ 2495550 w 2555875"/>
                  <a:gd name="connsiteY11" fmla="*/ 698500 h 698500"/>
                  <a:gd name="connsiteX12" fmla="*/ 2546350 w 2555875"/>
                  <a:gd name="connsiteY12" fmla="*/ 685800 h 698500"/>
                  <a:gd name="connsiteX13" fmla="*/ 2555875 w 2555875"/>
                  <a:gd name="connsiteY13" fmla="*/ 171450 h 698500"/>
                  <a:gd name="connsiteX14" fmla="*/ 2470150 w 2555875"/>
                  <a:gd name="connsiteY14" fmla="*/ 95250 h 698500"/>
                  <a:gd name="connsiteX15" fmla="*/ 514350 w 2555875"/>
                  <a:gd name="connsiteY15" fmla="*/ 184150 h 698500"/>
                  <a:gd name="connsiteX16" fmla="*/ 184150 w 2555875"/>
                  <a:gd name="connsiteY16" fmla="*/ 0 h 698500"/>
                  <a:gd name="connsiteX0" fmla="*/ 184150 w 2562506"/>
                  <a:gd name="connsiteY0" fmla="*/ 0 h 698500"/>
                  <a:gd name="connsiteX1" fmla="*/ 9525 w 2562506"/>
                  <a:gd name="connsiteY1" fmla="*/ 152400 h 698500"/>
                  <a:gd name="connsiteX2" fmla="*/ 12700 w 2562506"/>
                  <a:gd name="connsiteY2" fmla="*/ 241300 h 698500"/>
                  <a:gd name="connsiteX3" fmla="*/ 2495550 w 2562506"/>
                  <a:gd name="connsiteY3" fmla="*/ 241300 h 698500"/>
                  <a:gd name="connsiteX4" fmla="*/ 2463800 w 2562506"/>
                  <a:gd name="connsiteY4" fmla="*/ 552450 h 698500"/>
                  <a:gd name="connsiteX5" fmla="*/ 69850 w 2562506"/>
                  <a:gd name="connsiteY5" fmla="*/ 565150 h 698500"/>
                  <a:gd name="connsiteX6" fmla="*/ 95250 w 2562506"/>
                  <a:gd name="connsiteY6" fmla="*/ 520700 h 698500"/>
                  <a:gd name="connsiteX7" fmla="*/ 0 w 2562506"/>
                  <a:gd name="connsiteY7" fmla="*/ 577850 h 698500"/>
                  <a:gd name="connsiteX8" fmla="*/ 38100 w 2562506"/>
                  <a:gd name="connsiteY8" fmla="*/ 666750 h 698500"/>
                  <a:gd name="connsiteX9" fmla="*/ 2393950 w 2562506"/>
                  <a:gd name="connsiteY9" fmla="*/ 692150 h 698500"/>
                  <a:gd name="connsiteX10" fmla="*/ 2425700 w 2562506"/>
                  <a:gd name="connsiteY10" fmla="*/ 666750 h 698500"/>
                  <a:gd name="connsiteX11" fmla="*/ 2495550 w 2562506"/>
                  <a:gd name="connsiteY11" fmla="*/ 698500 h 698500"/>
                  <a:gd name="connsiteX12" fmla="*/ 2562225 w 2562506"/>
                  <a:gd name="connsiteY12" fmla="*/ 685800 h 698500"/>
                  <a:gd name="connsiteX13" fmla="*/ 2555875 w 2562506"/>
                  <a:gd name="connsiteY13" fmla="*/ 171450 h 698500"/>
                  <a:gd name="connsiteX14" fmla="*/ 2470150 w 2562506"/>
                  <a:gd name="connsiteY14" fmla="*/ 95250 h 698500"/>
                  <a:gd name="connsiteX15" fmla="*/ 514350 w 2562506"/>
                  <a:gd name="connsiteY15" fmla="*/ 184150 h 698500"/>
                  <a:gd name="connsiteX16" fmla="*/ 184150 w 2562506"/>
                  <a:gd name="connsiteY16" fmla="*/ 0 h 69850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25700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38100 w 2562506"/>
                  <a:gd name="connsiteY8" fmla="*/ 666750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4150 w 2562506"/>
                  <a:gd name="connsiteY0" fmla="*/ 0 h 692150"/>
                  <a:gd name="connsiteX1" fmla="*/ 9525 w 2562506"/>
                  <a:gd name="connsiteY1" fmla="*/ 152400 h 692150"/>
                  <a:gd name="connsiteX2" fmla="*/ 12700 w 2562506"/>
                  <a:gd name="connsiteY2" fmla="*/ 241300 h 692150"/>
                  <a:gd name="connsiteX3" fmla="*/ 2495550 w 2562506"/>
                  <a:gd name="connsiteY3" fmla="*/ 241300 h 692150"/>
                  <a:gd name="connsiteX4" fmla="*/ 2463800 w 2562506"/>
                  <a:gd name="connsiteY4" fmla="*/ 552450 h 692150"/>
                  <a:gd name="connsiteX5" fmla="*/ 69850 w 2562506"/>
                  <a:gd name="connsiteY5" fmla="*/ 565150 h 692150"/>
                  <a:gd name="connsiteX6" fmla="*/ 95250 w 2562506"/>
                  <a:gd name="connsiteY6" fmla="*/ 520700 h 692150"/>
                  <a:gd name="connsiteX7" fmla="*/ 0 w 2562506"/>
                  <a:gd name="connsiteY7" fmla="*/ 577850 h 692150"/>
                  <a:gd name="connsiteX8" fmla="*/ 9525 w 2562506"/>
                  <a:gd name="connsiteY8" fmla="*/ 688975 h 692150"/>
                  <a:gd name="connsiteX9" fmla="*/ 2393950 w 2562506"/>
                  <a:gd name="connsiteY9" fmla="*/ 692150 h 692150"/>
                  <a:gd name="connsiteX10" fmla="*/ 2435225 w 2562506"/>
                  <a:gd name="connsiteY10" fmla="*/ 666750 h 692150"/>
                  <a:gd name="connsiteX11" fmla="*/ 2479675 w 2562506"/>
                  <a:gd name="connsiteY11" fmla="*/ 692150 h 692150"/>
                  <a:gd name="connsiteX12" fmla="*/ 2562225 w 2562506"/>
                  <a:gd name="connsiteY12" fmla="*/ 685800 h 692150"/>
                  <a:gd name="connsiteX13" fmla="*/ 2555875 w 2562506"/>
                  <a:gd name="connsiteY13" fmla="*/ 171450 h 692150"/>
                  <a:gd name="connsiteX14" fmla="*/ 2470150 w 2562506"/>
                  <a:gd name="connsiteY14" fmla="*/ 95250 h 692150"/>
                  <a:gd name="connsiteX15" fmla="*/ 514350 w 2562506"/>
                  <a:gd name="connsiteY15" fmla="*/ 184150 h 692150"/>
                  <a:gd name="connsiteX16" fmla="*/ 184150 w 2562506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92075 w 2559331"/>
                  <a:gd name="connsiteY6" fmla="*/ 520700 h 692150"/>
                  <a:gd name="connsiteX7" fmla="*/ 0 w 2559331"/>
                  <a:gd name="connsiteY7" fmla="*/ 593725 h 692150"/>
                  <a:gd name="connsiteX8" fmla="*/ 6350 w 2559331"/>
                  <a:gd name="connsiteY8" fmla="*/ 688975 h 692150"/>
                  <a:gd name="connsiteX9" fmla="*/ 2390775 w 2559331"/>
                  <a:gd name="connsiteY9" fmla="*/ 692150 h 692150"/>
                  <a:gd name="connsiteX10" fmla="*/ 2432050 w 2559331"/>
                  <a:gd name="connsiteY10" fmla="*/ 6667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92375 w 2559331"/>
                  <a:gd name="connsiteY3" fmla="*/ 24130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6062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32050 w 2559331"/>
                  <a:gd name="connsiteY11" fmla="*/ 666750 h 692150"/>
                  <a:gd name="connsiteX12" fmla="*/ 2476500 w 2559331"/>
                  <a:gd name="connsiteY12" fmla="*/ 692150 h 692150"/>
                  <a:gd name="connsiteX13" fmla="*/ 2559050 w 2559331"/>
                  <a:gd name="connsiteY13" fmla="*/ 685800 h 692150"/>
                  <a:gd name="connsiteX14" fmla="*/ 2552700 w 2559331"/>
                  <a:gd name="connsiteY14" fmla="*/ 171450 h 692150"/>
                  <a:gd name="connsiteX15" fmla="*/ 2466975 w 2559331"/>
                  <a:gd name="connsiteY15" fmla="*/ 95250 h 692150"/>
                  <a:gd name="connsiteX16" fmla="*/ 511175 w 2559331"/>
                  <a:gd name="connsiteY16" fmla="*/ 184150 h 692150"/>
                  <a:gd name="connsiteX17" fmla="*/ 180975 w 2559331"/>
                  <a:gd name="connsiteY17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476500 w 2559331"/>
                  <a:gd name="connsiteY11" fmla="*/ 692150 h 692150"/>
                  <a:gd name="connsiteX12" fmla="*/ 2559050 w 2559331"/>
                  <a:gd name="connsiteY12" fmla="*/ 685800 h 692150"/>
                  <a:gd name="connsiteX13" fmla="*/ 2552700 w 2559331"/>
                  <a:gd name="connsiteY13" fmla="*/ 171450 h 692150"/>
                  <a:gd name="connsiteX14" fmla="*/ 2466975 w 2559331"/>
                  <a:gd name="connsiteY14" fmla="*/ 95250 h 692150"/>
                  <a:gd name="connsiteX15" fmla="*/ 511175 w 2559331"/>
                  <a:gd name="connsiteY15" fmla="*/ 184150 h 692150"/>
                  <a:gd name="connsiteX16" fmla="*/ 180975 w 2559331"/>
                  <a:gd name="connsiteY16" fmla="*/ 0 h 692150"/>
                  <a:gd name="connsiteX0" fmla="*/ 180975 w 2559331"/>
                  <a:gd name="connsiteY0" fmla="*/ 0 h 692150"/>
                  <a:gd name="connsiteX1" fmla="*/ 6350 w 2559331"/>
                  <a:gd name="connsiteY1" fmla="*/ 152400 h 692150"/>
                  <a:gd name="connsiteX2" fmla="*/ 9525 w 2559331"/>
                  <a:gd name="connsiteY2" fmla="*/ 241300 h 692150"/>
                  <a:gd name="connsiteX3" fmla="*/ 2454275 w 2559331"/>
                  <a:gd name="connsiteY3" fmla="*/ 234950 h 692150"/>
                  <a:gd name="connsiteX4" fmla="*/ 2454275 w 2559331"/>
                  <a:gd name="connsiteY4" fmla="*/ 552450 h 692150"/>
                  <a:gd name="connsiteX5" fmla="*/ 66675 w 2559331"/>
                  <a:gd name="connsiteY5" fmla="*/ 565150 h 692150"/>
                  <a:gd name="connsiteX6" fmla="*/ 88900 w 2559331"/>
                  <a:gd name="connsiteY6" fmla="*/ 568325 h 692150"/>
                  <a:gd name="connsiteX7" fmla="*/ 92075 w 2559331"/>
                  <a:gd name="connsiteY7" fmla="*/ 520700 h 692150"/>
                  <a:gd name="connsiteX8" fmla="*/ 0 w 2559331"/>
                  <a:gd name="connsiteY8" fmla="*/ 593725 h 692150"/>
                  <a:gd name="connsiteX9" fmla="*/ 6350 w 2559331"/>
                  <a:gd name="connsiteY9" fmla="*/ 688975 h 692150"/>
                  <a:gd name="connsiteX10" fmla="*/ 2390775 w 2559331"/>
                  <a:gd name="connsiteY10" fmla="*/ 692150 h 692150"/>
                  <a:gd name="connsiteX11" fmla="*/ 2559050 w 2559331"/>
                  <a:gd name="connsiteY11" fmla="*/ 685800 h 692150"/>
                  <a:gd name="connsiteX12" fmla="*/ 2552700 w 2559331"/>
                  <a:gd name="connsiteY12" fmla="*/ 171450 h 692150"/>
                  <a:gd name="connsiteX13" fmla="*/ 2466975 w 2559331"/>
                  <a:gd name="connsiteY13" fmla="*/ 95250 h 692150"/>
                  <a:gd name="connsiteX14" fmla="*/ 511175 w 2559331"/>
                  <a:gd name="connsiteY14" fmla="*/ 184150 h 692150"/>
                  <a:gd name="connsiteX15" fmla="*/ 180975 w 2559331"/>
                  <a:gd name="connsiteY15" fmla="*/ 0 h 692150"/>
                  <a:gd name="connsiteX0" fmla="*/ 180975 w 2559331"/>
                  <a:gd name="connsiteY0" fmla="*/ 0 h 688975"/>
                  <a:gd name="connsiteX1" fmla="*/ 6350 w 2559331"/>
                  <a:gd name="connsiteY1" fmla="*/ 152400 h 688975"/>
                  <a:gd name="connsiteX2" fmla="*/ 9525 w 2559331"/>
                  <a:gd name="connsiteY2" fmla="*/ 241300 h 688975"/>
                  <a:gd name="connsiteX3" fmla="*/ 2454275 w 2559331"/>
                  <a:gd name="connsiteY3" fmla="*/ 234950 h 688975"/>
                  <a:gd name="connsiteX4" fmla="*/ 2454275 w 2559331"/>
                  <a:gd name="connsiteY4" fmla="*/ 552450 h 688975"/>
                  <a:gd name="connsiteX5" fmla="*/ 66675 w 2559331"/>
                  <a:gd name="connsiteY5" fmla="*/ 565150 h 688975"/>
                  <a:gd name="connsiteX6" fmla="*/ 88900 w 2559331"/>
                  <a:gd name="connsiteY6" fmla="*/ 568325 h 688975"/>
                  <a:gd name="connsiteX7" fmla="*/ 92075 w 2559331"/>
                  <a:gd name="connsiteY7" fmla="*/ 520700 h 688975"/>
                  <a:gd name="connsiteX8" fmla="*/ 0 w 2559331"/>
                  <a:gd name="connsiteY8" fmla="*/ 593725 h 688975"/>
                  <a:gd name="connsiteX9" fmla="*/ 6350 w 2559331"/>
                  <a:gd name="connsiteY9" fmla="*/ 688975 h 688975"/>
                  <a:gd name="connsiteX10" fmla="*/ 2559050 w 2559331"/>
                  <a:gd name="connsiteY10" fmla="*/ 685800 h 688975"/>
                  <a:gd name="connsiteX11" fmla="*/ 2552700 w 2559331"/>
                  <a:gd name="connsiteY11" fmla="*/ 171450 h 688975"/>
                  <a:gd name="connsiteX12" fmla="*/ 2466975 w 2559331"/>
                  <a:gd name="connsiteY12" fmla="*/ 95250 h 688975"/>
                  <a:gd name="connsiteX13" fmla="*/ 511175 w 2559331"/>
                  <a:gd name="connsiteY13" fmla="*/ 184150 h 688975"/>
                  <a:gd name="connsiteX14" fmla="*/ 180975 w 25593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2231"/>
                  <a:gd name="connsiteY0" fmla="*/ 0 h 688975"/>
                  <a:gd name="connsiteX1" fmla="*/ 6350 w 2572231"/>
                  <a:gd name="connsiteY1" fmla="*/ 152400 h 688975"/>
                  <a:gd name="connsiteX2" fmla="*/ 9525 w 2572231"/>
                  <a:gd name="connsiteY2" fmla="*/ 241300 h 688975"/>
                  <a:gd name="connsiteX3" fmla="*/ 2454275 w 2572231"/>
                  <a:gd name="connsiteY3" fmla="*/ 234950 h 688975"/>
                  <a:gd name="connsiteX4" fmla="*/ 2454275 w 2572231"/>
                  <a:gd name="connsiteY4" fmla="*/ 552450 h 688975"/>
                  <a:gd name="connsiteX5" fmla="*/ 66675 w 2572231"/>
                  <a:gd name="connsiteY5" fmla="*/ 565150 h 688975"/>
                  <a:gd name="connsiteX6" fmla="*/ 88900 w 2572231"/>
                  <a:gd name="connsiteY6" fmla="*/ 568325 h 688975"/>
                  <a:gd name="connsiteX7" fmla="*/ 92075 w 2572231"/>
                  <a:gd name="connsiteY7" fmla="*/ 520700 h 688975"/>
                  <a:gd name="connsiteX8" fmla="*/ 0 w 2572231"/>
                  <a:gd name="connsiteY8" fmla="*/ 593725 h 688975"/>
                  <a:gd name="connsiteX9" fmla="*/ 6350 w 2572231"/>
                  <a:gd name="connsiteY9" fmla="*/ 688975 h 688975"/>
                  <a:gd name="connsiteX10" fmla="*/ 2559050 w 2572231"/>
                  <a:gd name="connsiteY10" fmla="*/ 685800 h 688975"/>
                  <a:gd name="connsiteX11" fmla="*/ 2552700 w 2572231"/>
                  <a:gd name="connsiteY11" fmla="*/ 171450 h 688975"/>
                  <a:gd name="connsiteX12" fmla="*/ 2466975 w 2572231"/>
                  <a:gd name="connsiteY12" fmla="*/ 95250 h 688975"/>
                  <a:gd name="connsiteX13" fmla="*/ 511175 w 2572231"/>
                  <a:gd name="connsiteY13" fmla="*/ 184150 h 688975"/>
                  <a:gd name="connsiteX14" fmla="*/ 180975 w 2572231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4798"/>
                  <a:gd name="connsiteY0" fmla="*/ 0 h 688975"/>
                  <a:gd name="connsiteX1" fmla="*/ 6350 w 2574798"/>
                  <a:gd name="connsiteY1" fmla="*/ 152400 h 688975"/>
                  <a:gd name="connsiteX2" fmla="*/ 9525 w 2574798"/>
                  <a:gd name="connsiteY2" fmla="*/ 241300 h 688975"/>
                  <a:gd name="connsiteX3" fmla="*/ 2454275 w 2574798"/>
                  <a:gd name="connsiteY3" fmla="*/ 234950 h 688975"/>
                  <a:gd name="connsiteX4" fmla="*/ 2454275 w 2574798"/>
                  <a:gd name="connsiteY4" fmla="*/ 552450 h 688975"/>
                  <a:gd name="connsiteX5" fmla="*/ 66675 w 2574798"/>
                  <a:gd name="connsiteY5" fmla="*/ 565150 h 688975"/>
                  <a:gd name="connsiteX6" fmla="*/ 88900 w 2574798"/>
                  <a:gd name="connsiteY6" fmla="*/ 568325 h 688975"/>
                  <a:gd name="connsiteX7" fmla="*/ 92075 w 2574798"/>
                  <a:gd name="connsiteY7" fmla="*/ 520700 h 688975"/>
                  <a:gd name="connsiteX8" fmla="*/ 0 w 2574798"/>
                  <a:gd name="connsiteY8" fmla="*/ 593725 h 688975"/>
                  <a:gd name="connsiteX9" fmla="*/ 6350 w 2574798"/>
                  <a:gd name="connsiteY9" fmla="*/ 688975 h 688975"/>
                  <a:gd name="connsiteX10" fmla="*/ 2562225 w 2574798"/>
                  <a:gd name="connsiteY10" fmla="*/ 666750 h 688975"/>
                  <a:gd name="connsiteX11" fmla="*/ 2552700 w 2574798"/>
                  <a:gd name="connsiteY11" fmla="*/ 171450 h 688975"/>
                  <a:gd name="connsiteX12" fmla="*/ 2466975 w 2574798"/>
                  <a:gd name="connsiteY12" fmla="*/ 95250 h 688975"/>
                  <a:gd name="connsiteX13" fmla="*/ 511175 w 2574798"/>
                  <a:gd name="connsiteY13" fmla="*/ 184150 h 688975"/>
                  <a:gd name="connsiteX14" fmla="*/ 180975 w 257479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7418"/>
                  <a:gd name="connsiteY0" fmla="*/ 0 h 688975"/>
                  <a:gd name="connsiteX1" fmla="*/ 6350 w 2577418"/>
                  <a:gd name="connsiteY1" fmla="*/ 152400 h 688975"/>
                  <a:gd name="connsiteX2" fmla="*/ 9525 w 2577418"/>
                  <a:gd name="connsiteY2" fmla="*/ 241300 h 688975"/>
                  <a:gd name="connsiteX3" fmla="*/ 2454275 w 2577418"/>
                  <a:gd name="connsiteY3" fmla="*/ 234950 h 688975"/>
                  <a:gd name="connsiteX4" fmla="*/ 2454275 w 2577418"/>
                  <a:gd name="connsiteY4" fmla="*/ 552450 h 688975"/>
                  <a:gd name="connsiteX5" fmla="*/ 66675 w 2577418"/>
                  <a:gd name="connsiteY5" fmla="*/ 565150 h 688975"/>
                  <a:gd name="connsiteX6" fmla="*/ 88900 w 2577418"/>
                  <a:gd name="connsiteY6" fmla="*/ 568325 h 688975"/>
                  <a:gd name="connsiteX7" fmla="*/ 92075 w 2577418"/>
                  <a:gd name="connsiteY7" fmla="*/ 520700 h 688975"/>
                  <a:gd name="connsiteX8" fmla="*/ 0 w 2577418"/>
                  <a:gd name="connsiteY8" fmla="*/ 593725 h 688975"/>
                  <a:gd name="connsiteX9" fmla="*/ 6350 w 2577418"/>
                  <a:gd name="connsiteY9" fmla="*/ 688975 h 688975"/>
                  <a:gd name="connsiteX10" fmla="*/ 2565400 w 2577418"/>
                  <a:gd name="connsiteY10" fmla="*/ 688975 h 688975"/>
                  <a:gd name="connsiteX11" fmla="*/ 2552700 w 2577418"/>
                  <a:gd name="connsiteY11" fmla="*/ 171450 h 688975"/>
                  <a:gd name="connsiteX12" fmla="*/ 2466975 w 2577418"/>
                  <a:gd name="connsiteY12" fmla="*/ 95250 h 688975"/>
                  <a:gd name="connsiteX13" fmla="*/ 511175 w 2577418"/>
                  <a:gd name="connsiteY13" fmla="*/ 184150 h 688975"/>
                  <a:gd name="connsiteX14" fmla="*/ 180975 w 2577418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54275 w 2570812"/>
                  <a:gd name="connsiteY3" fmla="*/ 2349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4275 w 2570812"/>
                  <a:gd name="connsiteY4" fmla="*/ 552450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511175 w 2570812"/>
                  <a:gd name="connsiteY13" fmla="*/ 1841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485775 w 2570812"/>
                  <a:gd name="connsiteY13" fmla="*/ 171450 h 688975"/>
                  <a:gd name="connsiteX14" fmla="*/ 180975 w 2570812"/>
                  <a:gd name="connsiteY14" fmla="*/ 0 h 68897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466975 w 2570812"/>
                  <a:gd name="connsiteY12" fmla="*/ 95250 h 688975"/>
                  <a:gd name="connsiteX13" fmla="*/ 180975 w 2570812"/>
                  <a:gd name="connsiteY13" fmla="*/ 0 h 688975"/>
                  <a:gd name="connsiteX0" fmla="*/ 180975 w 2570812"/>
                  <a:gd name="connsiteY0" fmla="*/ 31750 h 720725"/>
                  <a:gd name="connsiteX1" fmla="*/ 6350 w 2570812"/>
                  <a:gd name="connsiteY1" fmla="*/ 184150 h 720725"/>
                  <a:gd name="connsiteX2" fmla="*/ 9525 w 2570812"/>
                  <a:gd name="connsiteY2" fmla="*/ 273050 h 720725"/>
                  <a:gd name="connsiteX3" fmla="*/ 2460625 w 2570812"/>
                  <a:gd name="connsiteY3" fmla="*/ 279400 h 720725"/>
                  <a:gd name="connsiteX4" fmla="*/ 2457450 w 2570812"/>
                  <a:gd name="connsiteY4" fmla="*/ 593725 h 720725"/>
                  <a:gd name="connsiteX5" fmla="*/ 66675 w 2570812"/>
                  <a:gd name="connsiteY5" fmla="*/ 596900 h 720725"/>
                  <a:gd name="connsiteX6" fmla="*/ 88900 w 2570812"/>
                  <a:gd name="connsiteY6" fmla="*/ 600075 h 720725"/>
                  <a:gd name="connsiteX7" fmla="*/ 92075 w 2570812"/>
                  <a:gd name="connsiteY7" fmla="*/ 552450 h 720725"/>
                  <a:gd name="connsiteX8" fmla="*/ 0 w 2570812"/>
                  <a:gd name="connsiteY8" fmla="*/ 625475 h 720725"/>
                  <a:gd name="connsiteX9" fmla="*/ 6350 w 2570812"/>
                  <a:gd name="connsiteY9" fmla="*/ 720725 h 720725"/>
                  <a:gd name="connsiteX10" fmla="*/ 2565400 w 2570812"/>
                  <a:gd name="connsiteY10" fmla="*/ 720725 h 720725"/>
                  <a:gd name="connsiteX11" fmla="*/ 2552700 w 2570812"/>
                  <a:gd name="connsiteY11" fmla="*/ 203200 h 720725"/>
                  <a:gd name="connsiteX12" fmla="*/ 2336800 w 2570812"/>
                  <a:gd name="connsiteY12" fmla="*/ 0 h 720725"/>
                  <a:gd name="connsiteX13" fmla="*/ 180975 w 2570812"/>
                  <a:gd name="connsiteY13" fmla="*/ 31750 h 720725"/>
                  <a:gd name="connsiteX0" fmla="*/ 180975 w 2570812"/>
                  <a:gd name="connsiteY0" fmla="*/ 0 h 688975"/>
                  <a:gd name="connsiteX1" fmla="*/ 6350 w 2570812"/>
                  <a:gd name="connsiteY1" fmla="*/ 152400 h 688975"/>
                  <a:gd name="connsiteX2" fmla="*/ 9525 w 2570812"/>
                  <a:gd name="connsiteY2" fmla="*/ 241300 h 688975"/>
                  <a:gd name="connsiteX3" fmla="*/ 2460625 w 2570812"/>
                  <a:gd name="connsiteY3" fmla="*/ 247650 h 688975"/>
                  <a:gd name="connsiteX4" fmla="*/ 2457450 w 2570812"/>
                  <a:gd name="connsiteY4" fmla="*/ 561975 h 688975"/>
                  <a:gd name="connsiteX5" fmla="*/ 66675 w 2570812"/>
                  <a:gd name="connsiteY5" fmla="*/ 565150 h 688975"/>
                  <a:gd name="connsiteX6" fmla="*/ 88900 w 2570812"/>
                  <a:gd name="connsiteY6" fmla="*/ 568325 h 688975"/>
                  <a:gd name="connsiteX7" fmla="*/ 92075 w 2570812"/>
                  <a:gd name="connsiteY7" fmla="*/ 520700 h 688975"/>
                  <a:gd name="connsiteX8" fmla="*/ 0 w 2570812"/>
                  <a:gd name="connsiteY8" fmla="*/ 593725 h 688975"/>
                  <a:gd name="connsiteX9" fmla="*/ 6350 w 2570812"/>
                  <a:gd name="connsiteY9" fmla="*/ 688975 h 688975"/>
                  <a:gd name="connsiteX10" fmla="*/ 2565400 w 2570812"/>
                  <a:gd name="connsiteY10" fmla="*/ 688975 h 688975"/>
                  <a:gd name="connsiteX11" fmla="*/ 2552700 w 2570812"/>
                  <a:gd name="connsiteY11" fmla="*/ 171450 h 688975"/>
                  <a:gd name="connsiteX12" fmla="*/ 2352675 w 2570812"/>
                  <a:gd name="connsiteY12" fmla="*/ 19050 h 688975"/>
                  <a:gd name="connsiteX13" fmla="*/ 180975 w 2570812"/>
                  <a:gd name="connsiteY13" fmla="*/ 0 h 6889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52675 w 2570812"/>
                  <a:gd name="connsiteY12" fmla="*/ 4445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308225 w 2570812"/>
                  <a:gd name="connsiteY12" fmla="*/ 1270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0812"/>
                  <a:gd name="connsiteY0" fmla="*/ 0 h 714375"/>
                  <a:gd name="connsiteX1" fmla="*/ 6350 w 2570812"/>
                  <a:gd name="connsiteY1" fmla="*/ 177800 h 714375"/>
                  <a:gd name="connsiteX2" fmla="*/ 9525 w 2570812"/>
                  <a:gd name="connsiteY2" fmla="*/ 266700 h 714375"/>
                  <a:gd name="connsiteX3" fmla="*/ 2460625 w 2570812"/>
                  <a:gd name="connsiteY3" fmla="*/ 273050 h 714375"/>
                  <a:gd name="connsiteX4" fmla="*/ 2457450 w 2570812"/>
                  <a:gd name="connsiteY4" fmla="*/ 587375 h 714375"/>
                  <a:gd name="connsiteX5" fmla="*/ 66675 w 2570812"/>
                  <a:gd name="connsiteY5" fmla="*/ 590550 h 714375"/>
                  <a:gd name="connsiteX6" fmla="*/ 88900 w 2570812"/>
                  <a:gd name="connsiteY6" fmla="*/ 593725 h 714375"/>
                  <a:gd name="connsiteX7" fmla="*/ 92075 w 2570812"/>
                  <a:gd name="connsiteY7" fmla="*/ 546100 h 714375"/>
                  <a:gd name="connsiteX8" fmla="*/ 0 w 2570812"/>
                  <a:gd name="connsiteY8" fmla="*/ 619125 h 714375"/>
                  <a:gd name="connsiteX9" fmla="*/ 6350 w 2570812"/>
                  <a:gd name="connsiteY9" fmla="*/ 714375 h 714375"/>
                  <a:gd name="connsiteX10" fmla="*/ 2565400 w 2570812"/>
                  <a:gd name="connsiteY10" fmla="*/ 714375 h 714375"/>
                  <a:gd name="connsiteX11" fmla="*/ 2552700 w 2570812"/>
                  <a:gd name="connsiteY11" fmla="*/ 196850 h 714375"/>
                  <a:gd name="connsiteX12" fmla="*/ 2295525 w 2570812"/>
                  <a:gd name="connsiteY12" fmla="*/ 0 h 714375"/>
                  <a:gd name="connsiteX13" fmla="*/ 225425 w 2570812"/>
                  <a:gd name="connsiteY13" fmla="*/ 0 h 714375"/>
                  <a:gd name="connsiteX0" fmla="*/ 225425 w 2578868"/>
                  <a:gd name="connsiteY0" fmla="*/ 0 h 714375"/>
                  <a:gd name="connsiteX1" fmla="*/ 6350 w 2578868"/>
                  <a:gd name="connsiteY1" fmla="*/ 177800 h 714375"/>
                  <a:gd name="connsiteX2" fmla="*/ 9525 w 2578868"/>
                  <a:gd name="connsiteY2" fmla="*/ 266700 h 714375"/>
                  <a:gd name="connsiteX3" fmla="*/ 2460625 w 2578868"/>
                  <a:gd name="connsiteY3" fmla="*/ 273050 h 714375"/>
                  <a:gd name="connsiteX4" fmla="*/ 2457450 w 2578868"/>
                  <a:gd name="connsiteY4" fmla="*/ 587375 h 714375"/>
                  <a:gd name="connsiteX5" fmla="*/ 66675 w 2578868"/>
                  <a:gd name="connsiteY5" fmla="*/ 590550 h 714375"/>
                  <a:gd name="connsiteX6" fmla="*/ 88900 w 2578868"/>
                  <a:gd name="connsiteY6" fmla="*/ 593725 h 714375"/>
                  <a:gd name="connsiteX7" fmla="*/ 92075 w 2578868"/>
                  <a:gd name="connsiteY7" fmla="*/ 546100 h 714375"/>
                  <a:gd name="connsiteX8" fmla="*/ 0 w 2578868"/>
                  <a:gd name="connsiteY8" fmla="*/ 619125 h 714375"/>
                  <a:gd name="connsiteX9" fmla="*/ 6350 w 2578868"/>
                  <a:gd name="connsiteY9" fmla="*/ 714375 h 714375"/>
                  <a:gd name="connsiteX10" fmla="*/ 2565400 w 2578868"/>
                  <a:gd name="connsiteY10" fmla="*/ 714375 h 714375"/>
                  <a:gd name="connsiteX11" fmla="*/ 2578868 w 2578868"/>
                  <a:gd name="connsiteY11" fmla="*/ 202083 h 714375"/>
                  <a:gd name="connsiteX12" fmla="*/ 2295525 w 2578868"/>
                  <a:gd name="connsiteY12" fmla="*/ 0 h 714375"/>
                  <a:gd name="connsiteX13" fmla="*/ 225425 w 2578868"/>
                  <a:gd name="connsiteY13" fmla="*/ 0 h 714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78868" h="714375">
                    <a:moveTo>
                      <a:pt x="225425" y="0"/>
                    </a:moveTo>
                    <a:lnTo>
                      <a:pt x="6350" y="177800"/>
                    </a:lnTo>
                    <a:lnTo>
                      <a:pt x="9525" y="266700"/>
                    </a:lnTo>
                    <a:lnTo>
                      <a:pt x="2460625" y="273050"/>
                    </a:lnTo>
                    <a:cubicBezTo>
                      <a:pt x="2459567" y="377825"/>
                      <a:pt x="2458508" y="482600"/>
                      <a:pt x="2457450" y="587375"/>
                    </a:cubicBezTo>
                    <a:lnTo>
                      <a:pt x="66675" y="590550"/>
                    </a:lnTo>
                    <a:cubicBezTo>
                      <a:pt x="69850" y="588433"/>
                      <a:pt x="85725" y="595842"/>
                      <a:pt x="88900" y="593725"/>
                    </a:cubicBezTo>
                    <a:lnTo>
                      <a:pt x="92075" y="546100"/>
                    </a:lnTo>
                    <a:lnTo>
                      <a:pt x="0" y="619125"/>
                    </a:lnTo>
                    <a:lnTo>
                      <a:pt x="6350" y="714375"/>
                    </a:lnTo>
                    <a:lnTo>
                      <a:pt x="2565400" y="714375"/>
                    </a:lnTo>
                    <a:cubicBezTo>
                      <a:pt x="2583392" y="672042"/>
                      <a:pt x="2576751" y="377766"/>
                      <a:pt x="2578868" y="202083"/>
                    </a:cubicBezTo>
                    <a:cubicBezTo>
                      <a:pt x="2493143" y="120591"/>
                      <a:pt x="2381250" y="65617"/>
                      <a:pt x="2295525" y="0"/>
                    </a:cubicBezTo>
                    <a:lnTo>
                      <a:pt x="2254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2" name="Rectangle 22">
                <a:extLst>
                  <a:ext uri="{FF2B5EF4-FFF2-40B4-BE49-F238E27FC236}">
                    <a16:creationId xmlns:a16="http://schemas.microsoft.com/office/drawing/2014/main" id="{EFC2371B-DB36-4A21-9778-B469B7A8774F}"/>
                  </a:ext>
                </a:extLst>
              </p:cNvPr>
              <p:cNvSpPr/>
              <p:nvPr/>
            </p:nvSpPr>
            <p:spPr>
              <a:xfrm>
                <a:off x="3707904" y="3762375"/>
                <a:ext cx="2376264" cy="321543"/>
              </a:xfrm>
              <a:custGeom>
                <a:avLst/>
                <a:gdLst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  <a:gd name="connsiteX0" fmla="*/ 0 w 2376264"/>
                  <a:gd name="connsiteY0" fmla="*/ 0 h 321543"/>
                  <a:gd name="connsiteX1" fmla="*/ 2376264 w 2376264"/>
                  <a:gd name="connsiteY1" fmla="*/ 0 h 321543"/>
                  <a:gd name="connsiteX2" fmla="*/ 2376264 w 2376264"/>
                  <a:gd name="connsiteY2" fmla="*/ 321543 h 321543"/>
                  <a:gd name="connsiteX3" fmla="*/ 0 w 2376264"/>
                  <a:gd name="connsiteY3" fmla="*/ 321543 h 321543"/>
                  <a:gd name="connsiteX4" fmla="*/ 0 w 2376264"/>
                  <a:gd name="connsiteY4" fmla="*/ 0 h 321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6264" h="321543">
                    <a:moveTo>
                      <a:pt x="0" y="0"/>
                    </a:moveTo>
                    <a:lnTo>
                      <a:pt x="2376264" y="0"/>
                    </a:lnTo>
                    <a:lnTo>
                      <a:pt x="2376264" y="321543"/>
                    </a:lnTo>
                    <a:lnTo>
                      <a:pt x="0" y="321543"/>
                    </a:lnTo>
                    <a:cubicBezTo>
                      <a:pt x="34925" y="258812"/>
                      <a:pt x="50800" y="110356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" name="Group 26">
              <a:extLst>
                <a:ext uri="{FF2B5EF4-FFF2-40B4-BE49-F238E27FC236}">
                  <a16:creationId xmlns:a16="http://schemas.microsoft.com/office/drawing/2014/main" id="{CFCA6AB7-807F-4E95-9FE9-64697998BABB}"/>
                </a:ext>
              </a:extLst>
            </p:cNvPr>
            <p:cNvGrpSpPr/>
            <p:nvPr/>
          </p:nvGrpSpPr>
          <p:grpSpPr>
            <a:xfrm>
              <a:off x="4117666" y="4061275"/>
              <a:ext cx="1832471" cy="391100"/>
              <a:chOff x="3644106" y="3130550"/>
              <a:chExt cx="2603340" cy="555625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49" name="Freeform 27">
                <a:extLst>
                  <a:ext uri="{FF2B5EF4-FFF2-40B4-BE49-F238E27FC236}">
                    <a16:creationId xmlns:a16="http://schemas.microsoft.com/office/drawing/2014/main" id="{833B36C7-8C6E-41D0-87CF-E18E8267060E}"/>
                  </a:ext>
                </a:extLst>
              </p:cNvPr>
              <p:cNvSpPr/>
              <p:nvPr/>
            </p:nvSpPr>
            <p:spPr>
              <a:xfrm>
                <a:off x="3644106" y="3130550"/>
                <a:ext cx="2603340" cy="555625"/>
              </a:xfrm>
              <a:custGeom>
                <a:avLst/>
                <a:gdLst>
                  <a:gd name="connsiteX0" fmla="*/ 47625 w 2552700"/>
                  <a:gd name="connsiteY0" fmla="*/ 374650 h 685800"/>
                  <a:gd name="connsiteX1" fmla="*/ 0 w 2552700"/>
                  <a:gd name="connsiteY1" fmla="*/ 422275 h 685800"/>
                  <a:gd name="connsiteX2" fmla="*/ 447675 w 2552700"/>
                  <a:gd name="connsiteY2" fmla="*/ 685800 h 685800"/>
                  <a:gd name="connsiteX3" fmla="*/ 2549525 w 2552700"/>
                  <a:gd name="connsiteY3" fmla="*/ 615950 h 685800"/>
                  <a:gd name="connsiteX4" fmla="*/ 2552700 w 2552700"/>
                  <a:gd name="connsiteY4" fmla="*/ 273050 h 685800"/>
                  <a:gd name="connsiteX5" fmla="*/ 1384300 w 2552700"/>
                  <a:gd name="connsiteY5" fmla="*/ 0 h 685800"/>
                  <a:gd name="connsiteX6" fmla="*/ 6350 w 2552700"/>
                  <a:gd name="connsiteY6" fmla="*/ 168275 h 685800"/>
                  <a:gd name="connsiteX7" fmla="*/ 3175 w 2552700"/>
                  <a:gd name="connsiteY7" fmla="*/ 206375 h 685800"/>
                  <a:gd name="connsiteX8" fmla="*/ 463550 w 2552700"/>
                  <a:gd name="connsiteY8" fmla="*/ 374650 h 685800"/>
                  <a:gd name="connsiteX9" fmla="*/ 2520950 w 2552700"/>
                  <a:gd name="connsiteY9" fmla="*/ 333375 h 685800"/>
                  <a:gd name="connsiteX10" fmla="*/ 2501900 w 2552700"/>
                  <a:gd name="connsiteY10" fmla="*/ 549275 h 685800"/>
                  <a:gd name="connsiteX11" fmla="*/ 473075 w 2552700"/>
                  <a:gd name="connsiteY11" fmla="*/ 622300 h 685800"/>
                  <a:gd name="connsiteX12" fmla="*/ 47625 w 2552700"/>
                  <a:gd name="connsiteY12" fmla="*/ 374650 h 685800"/>
                  <a:gd name="connsiteX0" fmla="*/ 47625 w 2552700"/>
                  <a:gd name="connsiteY0" fmla="*/ 263525 h 574675"/>
                  <a:gd name="connsiteX1" fmla="*/ 0 w 2552700"/>
                  <a:gd name="connsiteY1" fmla="*/ 311150 h 574675"/>
                  <a:gd name="connsiteX2" fmla="*/ 447675 w 2552700"/>
                  <a:gd name="connsiteY2" fmla="*/ 574675 h 574675"/>
                  <a:gd name="connsiteX3" fmla="*/ 2549525 w 2552700"/>
                  <a:gd name="connsiteY3" fmla="*/ 504825 h 574675"/>
                  <a:gd name="connsiteX4" fmla="*/ 2552700 w 2552700"/>
                  <a:gd name="connsiteY4" fmla="*/ 161925 h 574675"/>
                  <a:gd name="connsiteX5" fmla="*/ 1552575 w 2552700"/>
                  <a:gd name="connsiteY5" fmla="*/ 0 h 574675"/>
                  <a:gd name="connsiteX6" fmla="*/ 6350 w 2552700"/>
                  <a:gd name="connsiteY6" fmla="*/ 57150 h 574675"/>
                  <a:gd name="connsiteX7" fmla="*/ 3175 w 2552700"/>
                  <a:gd name="connsiteY7" fmla="*/ 95250 h 574675"/>
                  <a:gd name="connsiteX8" fmla="*/ 463550 w 2552700"/>
                  <a:gd name="connsiteY8" fmla="*/ 263525 h 574675"/>
                  <a:gd name="connsiteX9" fmla="*/ 2520950 w 2552700"/>
                  <a:gd name="connsiteY9" fmla="*/ 222250 h 574675"/>
                  <a:gd name="connsiteX10" fmla="*/ 2501900 w 2552700"/>
                  <a:gd name="connsiteY10" fmla="*/ 438150 h 574675"/>
                  <a:gd name="connsiteX11" fmla="*/ 473075 w 2552700"/>
                  <a:gd name="connsiteY11" fmla="*/ 511175 h 574675"/>
                  <a:gd name="connsiteX12" fmla="*/ 47625 w 2552700"/>
                  <a:gd name="connsiteY12" fmla="*/ 263525 h 574675"/>
                  <a:gd name="connsiteX0" fmla="*/ 47625 w 2552700"/>
                  <a:gd name="connsiteY0" fmla="*/ 244475 h 555625"/>
                  <a:gd name="connsiteX1" fmla="*/ 0 w 2552700"/>
                  <a:gd name="connsiteY1" fmla="*/ 292100 h 555625"/>
                  <a:gd name="connsiteX2" fmla="*/ 447675 w 2552700"/>
                  <a:gd name="connsiteY2" fmla="*/ 555625 h 555625"/>
                  <a:gd name="connsiteX3" fmla="*/ 2549525 w 2552700"/>
                  <a:gd name="connsiteY3" fmla="*/ 485775 h 555625"/>
                  <a:gd name="connsiteX4" fmla="*/ 2552700 w 2552700"/>
                  <a:gd name="connsiteY4" fmla="*/ 142875 h 555625"/>
                  <a:gd name="connsiteX5" fmla="*/ 1606550 w 2552700"/>
                  <a:gd name="connsiteY5" fmla="*/ 0 h 555625"/>
                  <a:gd name="connsiteX6" fmla="*/ 6350 w 2552700"/>
                  <a:gd name="connsiteY6" fmla="*/ 38100 h 555625"/>
                  <a:gd name="connsiteX7" fmla="*/ 3175 w 2552700"/>
                  <a:gd name="connsiteY7" fmla="*/ 76200 h 555625"/>
                  <a:gd name="connsiteX8" fmla="*/ 463550 w 2552700"/>
                  <a:gd name="connsiteY8" fmla="*/ 244475 h 555625"/>
                  <a:gd name="connsiteX9" fmla="*/ 2520950 w 2552700"/>
                  <a:gd name="connsiteY9" fmla="*/ 203200 h 555625"/>
                  <a:gd name="connsiteX10" fmla="*/ 2501900 w 2552700"/>
                  <a:gd name="connsiteY10" fmla="*/ 419100 h 555625"/>
                  <a:gd name="connsiteX11" fmla="*/ 473075 w 2552700"/>
                  <a:gd name="connsiteY11" fmla="*/ 492125 h 555625"/>
                  <a:gd name="connsiteX12" fmla="*/ 47625 w 2552700"/>
                  <a:gd name="connsiteY12" fmla="*/ 244475 h 555625"/>
                  <a:gd name="connsiteX0" fmla="*/ 47625 w 2585519"/>
                  <a:gd name="connsiteY0" fmla="*/ 244475 h 555625"/>
                  <a:gd name="connsiteX1" fmla="*/ 0 w 2585519"/>
                  <a:gd name="connsiteY1" fmla="*/ 292100 h 555625"/>
                  <a:gd name="connsiteX2" fmla="*/ 447675 w 2585519"/>
                  <a:gd name="connsiteY2" fmla="*/ 555625 h 555625"/>
                  <a:gd name="connsiteX3" fmla="*/ 2549525 w 2585519"/>
                  <a:gd name="connsiteY3" fmla="*/ 485775 h 555625"/>
                  <a:gd name="connsiteX4" fmla="*/ 2552700 w 2585519"/>
                  <a:gd name="connsiteY4" fmla="*/ 142875 h 555625"/>
                  <a:gd name="connsiteX5" fmla="*/ 1606550 w 2585519"/>
                  <a:gd name="connsiteY5" fmla="*/ 0 h 555625"/>
                  <a:gd name="connsiteX6" fmla="*/ 6350 w 2585519"/>
                  <a:gd name="connsiteY6" fmla="*/ 38100 h 555625"/>
                  <a:gd name="connsiteX7" fmla="*/ 3175 w 2585519"/>
                  <a:gd name="connsiteY7" fmla="*/ 76200 h 555625"/>
                  <a:gd name="connsiteX8" fmla="*/ 463550 w 2585519"/>
                  <a:gd name="connsiteY8" fmla="*/ 244475 h 555625"/>
                  <a:gd name="connsiteX9" fmla="*/ 2520950 w 2585519"/>
                  <a:gd name="connsiteY9" fmla="*/ 203200 h 555625"/>
                  <a:gd name="connsiteX10" fmla="*/ 2501900 w 2585519"/>
                  <a:gd name="connsiteY10" fmla="*/ 419100 h 555625"/>
                  <a:gd name="connsiteX11" fmla="*/ 473075 w 2585519"/>
                  <a:gd name="connsiteY11" fmla="*/ 492125 h 555625"/>
                  <a:gd name="connsiteX12" fmla="*/ 47625 w 2585519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520950 w 2599371"/>
                  <a:gd name="connsiteY9" fmla="*/ 203200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01900 w 2599371"/>
                  <a:gd name="connsiteY10" fmla="*/ 41910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501900 w 2599371"/>
                  <a:gd name="connsiteY11" fmla="*/ 41910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527300 w 2599371"/>
                  <a:gd name="connsiteY10" fmla="*/ 307975 h 555625"/>
                  <a:gd name="connsiteX11" fmla="*/ 2479675 w 2599371"/>
                  <a:gd name="connsiteY11" fmla="*/ 425450 h 555625"/>
                  <a:gd name="connsiteX12" fmla="*/ 473075 w 2599371"/>
                  <a:gd name="connsiteY12" fmla="*/ 492125 h 555625"/>
                  <a:gd name="connsiteX13" fmla="*/ 47625 w 2599371"/>
                  <a:gd name="connsiteY13" fmla="*/ 244475 h 555625"/>
                  <a:gd name="connsiteX0" fmla="*/ 47625 w 2740156"/>
                  <a:gd name="connsiteY0" fmla="*/ 244475 h 555625"/>
                  <a:gd name="connsiteX1" fmla="*/ 0 w 2740156"/>
                  <a:gd name="connsiteY1" fmla="*/ 292100 h 555625"/>
                  <a:gd name="connsiteX2" fmla="*/ 447675 w 2740156"/>
                  <a:gd name="connsiteY2" fmla="*/ 555625 h 555625"/>
                  <a:gd name="connsiteX3" fmla="*/ 2549525 w 2740156"/>
                  <a:gd name="connsiteY3" fmla="*/ 485775 h 555625"/>
                  <a:gd name="connsiteX4" fmla="*/ 2552700 w 2740156"/>
                  <a:gd name="connsiteY4" fmla="*/ 142875 h 555625"/>
                  <a:gd name="connsiteX5" fmla="*/ 1606550 w 2740156"/>
                  <a:gd name="connsiteY5" fmla="*/ 0 h 555625"/>
                  <a:gd name="connsiteX6" fmla="*/ 6350 w 2740156"/>
                  <a:gd name="connsiteY6" fmla="*/ 38100 h 555625"/>
                  <a:gd name="connsiteX7" fmla="*/ 3175 w 2740156"/>
                  <a:gd name="connsiteY7" fmla="*/ 76200 h 555625"/>
                  <a:gd name="connsiteX8" fmla="*/ 463550 w 2740156"/>
                  <a:gd name="connsiteY8" fmla="*/ 244475 h 555625"/>
                  <a:gd name="connsiteX9" fmla="*/ 2495550 w 2740156"/>
                  <a:gd name="connsiteY9" fmla="*/ 206375 h 555625"/>
                  <a:gd name="connsiteX10" fmla="*/ 2479675 w 2740156"/>
                  <a:gd name="connsiteY10" fmla="*/ 425450 h 555625"/>
                  <a:gd name="connsiteX11" fmla="*/ 473075 w 2740156"/>
                  <a:gd name="connsiteY11" fmla="*/ 492125 h 555625"/>
                  <a:gd name="connsiteX12" fmla="*/ 47625 w 2740156"/>
                  <a:gd name="connsiteY12" fmla="*/ 244475 h 555625"/>
                  <a:gd name="connsiteX0" fmla="*/ 47625 w 2646925"/>
                  <a:gd name="connsiteY0" fmla="*/ 244475 h 555625"/>
                  <a:gd name="connsiteX1" fmla="*/ 0 w 2646925"/>
                  <a:gd name="connsiteY1" fmla="*/ 292100 h 555625"/>
                  <a:gd name="connsiteX2" fmla="*/ 447675 w 2646925"/>
                  <a:gd name="connsiteY2" fmla="*/ 555625 h 555625"/>
                  <a:gd name="connsiteX3" fmla="*/ 2549525 w 2646925"/>
                  <a:gd name="connsiteY3" fmla="*/ 485775 h 555625"/>
                  <a:gd name="connsiteX4" fmla="*/ 2552700 w 2646925"/>
                  <a:gd name="connsiteY4" fmla="*/ 142875 h 555625"/>
                  <a:gd name="connsiteX5" fmla="*/ 1606550 w 2646925"/>
                  <a:gd name="connsiteY5" fmla="*/ 0 h 555625"/>
                  <a:gd name="connsiteX6" fmla="*/ 6350 w 2646925"/>
                  <a:gd name="connsiteY6" fmla="*/ 38100 h 555625"/>
                  <a:gd name="connsiteX7" fmla="*/ 3175 w 2646925"/>
                  <a:gd name="connsiteY7" fmla="*/ 76200 h 555625"/>
                  <a:gd name="connsiteX8" fmla="*/ 463550 w 2646925"/>
                  <a:gd name="connsiteY8" fmla="*/ 244475 h 555625"/>
                  <a:gd name="connsiteX9" fmla="*/ 2495550 w 2646925"/>
                  <a:gd name="connsiteY9" fmla="*/ 206375 h 555625"/>
                  <a:gd name="connsiteX10" fmla="*/ 2479675 w 2646925"/>
                  <a:gd name="connsiteY10" fmla="*/ 425450 h 555625"/>
                  <a:gd name="connsiteX11" fmla="*/ 473075 w 2646925"/>
                  <a:gd name="connsiteY11" fmla="*/ 492125 h 555625"/>
                  <a:gd name="connsiteX12" fmla="*/ 47625 w 2646925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95550 w 2599371"/>
                  <a:gd name="connsiteY9" fmla="*/ 206375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47625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47625 w 2599371"/>
                  <a:gd name="connsiteY12" fmla="*/ 244475 h 555625"/>
                  <a:gd name="connsiteX0" fmla="*/ 24625 w 2608121"/>
                  <a:gd name="connsiteY0" fmla="*/ 244475 h 555625"/>
                  <a:gd name="connsiteX1" fmla="*/ 8750 w 2608121"/>
                  <a:gd name="connsiteY1" fmla="*/ 292100 h 555625"/>
                  <a:gd name="connsiteX2" fmla="*/ 456425 w 2608121"/>
                  <a:gd name="connsiteY2" fmla="*/ 555625 h 555625"/>
                  <a:gd name="connsiteX3" fmla="*/ 2558275 w 2608121"/>
                  <a:gd name="connsiteY3" fmla="*/ 485775 h 555625"/>
                  <a:gd name="connsiteX4" fmla="*/ 2561450 w 2608121"/>
                  <a:gd name="connsiteY4" fmla="*/ 142875 h 555625"/>
                  <a:gd name="connsiteX5" fmla="*/ 1615300 w 2608121"/>
                  <a:gd name="connsiteY5" fmla="*/ 0 h 555625"/>
                  <a:gd name="connsiteX6" fmla="*/ 15100 w 2608121"/>
                  <a:gd name="connsiteY6" fmla="*/ 38100 h 555625"/>
                  <a:gd name="connsiteX7" fmla="*/ 11925 w 2608121"/>
                  <a:gd name="connsiteY7" fmla="*/ 76200 h 555625"/>
                  <a:gd name="connsiteX8" fmla="*/ 472300 w 2608121"/>
                  <a:gd name="connsiteY8" fmla="*/ 244475 h 555625"/>
                  <a:gd name="connsiteX9" fmla="*/ 2478900 w 2608121"/>
                  <a:gd name="connsiteY9" fmla="*/ 209550 h 555625"/>
                  <a:gd name="connsiteX10" fmla="*/ 2488425 w 2608121"/>
                  <a:gd name="connsiteY10" fmla="*/ 425450 h 555625"/>
                  <a:gd name="connsiteX11" fmla="*/ 481825 w 2608121"/>
                  <a:gd name="connsiteY11" fmla="*/ 492125 h 555625"/>
                  <a:gd name="connsiteX12" fmla="*/ 24625 w 2608121"/>
                  <a:gd name="connsiteY12" fmla="*/ 244475 h 555625"/>
                  <a:gd name="connsiteX0" fmla="*/ 20208 w 2622754"/>
                  <a:gd name="connsiteY0" fmla="*/ 244475 h 555625"/>
                  <a:gd name="connsiteX1" fmla="*/ 23383 w 2622754"/>
                  <a:gd name="connsiteY1" fmla="*/ 292100 h 555625"/>
                  <a:gd name="connsiteX2" fmla="*/ 471058 w 2622754"/>
                  <a:gd name="connsiteY2" fmla="*/ 555625 h 555625"/>
                  <a:gd name="connsiteX3" fmla="*/ 2572908 w 2622754"/>
                  <a:gd name="connsiteY3" fmla="*/ 485775 h 555625"/>
                  <a:gd name="connsiteX4" fmla="*/ 2576083 w 2622754"/>
                  <a:gd name="connsiteY4" fmla="*/ 142875 h 555625"/>
                  <a:gd name="connsiteX5" fmla="*/ 1629933 w 2622754"/>
                  <a:gd name="connsiteY5" fmla="*/ 0 h 555625"/>
                  <a:gd name="connsiteX6" fmla="*/ 29733 w 2622754"/>
                  <a:gd name="connsiteY6" fmla="*/ 38100 h 555625"/>
                  <a:gd name="connsiteX7" fmla="*/ 26558 w 2622754"/>
                  <a:gd name="connsiteY7" fmla="*/ 76200 h 555625"/>
                  <a:gd name="connsiteX8" fmla="*/ 486933 w 2622754"/>
                  <a:gd name="connsiteY8" fmla="*/ 244475 h 555625"/>
                  <a:gd name="connsiteX9" fmla="*/ 2493533 w 2622754"/>
                  <a:gd name="connsiteY9" fmla="*/ 209550 h 555625"/>
                  <a:gd name="connsiteX10" fmla="*/ 2503058 w 2622754"/>
                  <a:gd name="connsiteY10" fmla="*/ 425450 h 555625"/>
                  <a:gd name="connsiteX11" fmla="*/ 496458 w 2622754"/>
                  <a:gd name="connsiteY11" fmla="*/ 492125 h 555625"/>
                  <a:gd name="connsiteX12" fmla="*/ 20208 w 2622754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73075 w 2599371"/>
                  <a:gd name="connsiteY11" fmla="*/ 492125 h 555625"/>
                  <a:gd name="connsiteX12" fmla="*/ 63500 w 2599371"/>
                  <a:gd name="connsiteY12" fmla="*/ 244475 h 555625"/>
                  <a:gd name="connsiteX0" fmla="*/ 63500 w 2599371"/>
                  <a:gd name="connsiteY0" fmla="*/ 244475 h 555625"/>
                  <a:gd name="connsiteX1" fmla="*/ 0 w 2599371"/>
                  <a:gd name="connsiteY1" fmla="*/ 292100 h 555625"/>
                  <a:gd name="connsiteX2" fmla="*/ 447675 w 2599371"/>
                  <a:gd name="connsiteY2" fmla="*/ 555625 h 555625"/>
                  <a:gd name="connsiteX3" fmla="*/ 2549525 w 2599371"/>
                  <a:gd name="connsiteY3" fmla="*/ 485775 h 555625"/>
                  <a:gd name="connsiteX4" fmla="*/ 2552700 w 2599371"/>
                  <a:gd name="connsiteY4" fmla="*/ 142875 h 555625"/>
                  <a:gd name="connsiteX5" fmla="*/ 1606550 w 2599371"/>
                  <a:gd name="connsiteY5" fmla="*/ 0 h 555625"/>
                  <a:gd name="connsiteX6" fmla="*/ 6350 w 2599371"/>
                  <a:gd name="connsiteY6" fmla="*/ 38100 h 555625"/>
                  <a:gd name="connsiteX7" fmla="*/ 3175 w 2599371"/>
                  <a:gd name="connsiteY7" fmla="*/ 76200 h 555625"/>
                  <a:gd name="connsiteX8" fmla="*/ 463550 w 2599371"/>
                  <a:gd name="connsiteY8" fmla="*/ 244475 h 555625"/>
                  <a:gd name="connsiteX9" fmla="*/ 2470150 w 2599371"/>
                  <a:gd name="connsiteY9" fmla="*/ 209550 h 555625"/>
                  <a:gd name="connsiteX10" fmla="*/ 2479675 w 2599371"/>
                  <a:gd name="connsiteY10" fmla="*/ 425450 h 555625"/>
                  <a:gd name="connsiteX11" fmla="*/ 485775 w 2599371"/>
                  <a:gd name="connsiteY11" fmla="*/ 488950 h 555625"/>
                  <a:gd name="connsiteX12" fmla="*/ 63500 w 2599371"/>
                  <a:gd name="connsiteY12" fmla="*/ 244475 h 555625"/>
                  <a:gd name="connsiteX0" fmla="*/ 96355 w 2632226"/>
                  <a:gd name="connsiteY0" fmla="*/ 244475 h 555625"/>
                  <a:gd name="connsiteX1" fmla="*/ 36030 w 2632226"/>
                  <a:gd name="connsiteY1" fmla="*/ 247650 h 555625"/>
                  <a:gd name="connsiteX2" fmla="*/ 32855 w 2632226"/>
                  <a:gd name="connsiteY2" fmla="*/ 292100 h 555625"/>
                  <a:gd name="connsiteX3" fmla="*/ 480530 w 2632226"/>
                  <a:gd name="connsiteY3" fmla="*/ 555625 h 555625"/>
                  <a:gd name="connsiteX4" fmla="*/ 2582380 w 2632226"/>
                  <a:gd name="connsiteY4" fmla="*/ 485775 h 555625"/>
                  <a:gd name="connsiteX5" fmla="*/ 2585555 w 2632226"/>
                  <a:gd name="connsiteY5" fmla="*/ 142875 h 555625"/>
                  <a:gd name="connsiteX6" fmla="*/ 1639405 w 2632226"/>
                  <a:gd name="connsiteY6" fmla="*/ 0 h 555625"/>
                  <a:gd name="connsiteX7" fmla="*/ 39205 w 2632226"/>
                  <a:gd name="connsiteY7" fmla="*/ 38100 h 555625"/>
                  <a:gd name="connsiteX8" fmla="*/ 36030 w 2632226"/>
                  <a:gd name="connsiteY8" fmla="*/ 76200 h 555625"/>
                  <a:gd name="connsiteX9" fmla="*/ 496405 w 2632226"/>
                  <a:gd name="connsiteY9" fmla="*/ 244475 h 555625"/>
                  <a:gd name="connsiteX10" fmla="*/ 2503005 w 2632226"/>
                  <a:gd name="connsiteY10" fmla="*/ 209550 h 555625"/>
                  <a:gd name="connsiteX11" fmla="*/ 2512530 w 2632226"/>
                  <a:gd name="connsiteY11" fmla="*/ 425450 h 555625"/>
                  <a:gd name="connsiteX12" fmla="*/ 518630 w 2632226"/>
                  <a:gd name="connsiteY12" fmla="*/ 488950 h 555625"/>
                  <a:gd name="connsiteX13" fmla="*/ 96355 w 2632226"/>
                  <a:gd name="connsiteY13" fmla="*/ 244475 h 555625"/>
                  <a:gd name="connsiteX0" fmla="*/ 105580 w 2641451"/>
                  <a:gd name="connsiteY0" fmla="*/ 244475 h 555625"/>
                  <a:gd name="connsiteX1" fmla="*/ 19061 w 2641451"/>
                  <a:gd name="connsiteY1" fmla="*/ 226218 h 555625"/>
                  <a:gd name="connsiteX2" fmla="*/ 42080 w 2641451"/>
                  <a:gd name="connsiteY2" fmla="*/ 292100 h 555625"/>
                  <a:gd name="connsiteX3" fmla="*/ 489755 w 2641451"/>
                  <a:gd name="connsiteY3" fmla="*/ 555625 h 555625"/>
                  <a:gd name="connsiteX4" fmla="*/ 2591605 w 2641451"/>
                  <a:gd name="connsiteY4" fmla="*/ 485775 h 555625"/>
                  <a:gd name="connsiteX5" fmla="*/ 2594780 w 2641451"/>
                  <a:gd name="connsiteY5" fmla="*/ 142875 h 555625"/>
                  <a:gd name="connsiteX6" fmla="*/ 1648630 w 2641451"/>
                  <a:gd name="connsiteY6" fmla="*/ 0 h 555625"/>
                  <a:gd name="connsiteX7" fmla="*/ 48430 w 2641451"/>
                  <a:gd name="connsiteY7" fmla="*/ 38100 h 555625"/>
                  <a:gd name="connsiteX8" fmla="*/ 45255 w 2641451"/>
                  <a:gd name="connsiteY8" fmla="*/ 76200 h 555625"/>
                  <a:gd name="connsiteX9" fmla="*/ 505630 w 2641451"/>
                  <a:gd name="connsiteY9" fmla="*/ 244475 h 555625"/>
                  <a:gd name="connsiteX10" fmla="*/ 2512230 w 2641451"/>
                  <a:gd name="connsiteY10" fmla="*/ 209550 h 555625"/>
                  <a:gd name="connsiteX11" fmla="*/ 2521755 w 2641451"/>
                  <a:gd name="connsiteY11" fmla="*/ 425450 h 555625"/>
                  <a:gd name="connsiteX12" fmla="*/ 527855 w 2641451"/>
                  <a:gd name="connsiteY12" fmla="*/ 488950 h 555625"/>
                  <a:gd name="connsiteX13" fmla="*/ 105580 w 2641451"/>
                  <a:gd name="connsiteY13" fmla="*/ 244475 h 555625"/>
                  <a:gd name="connsiteX0" fmla="*/ 100036 w 2635907"/>
                  <a:gd name="connsiteY0" fmla="*/ 244475 h 555625"/>
                  <a:gd name="connsiteX1" fmla="*/ 27804 w 2635907"/>
                  <a:gd name="connsiteY1" fmla="*/ 266699 h 555625"/>
                  <a:gd name="connsiteX2" fmla="*/ 36536 w 2635907"/>
                  <a:gd name="connsiteY2" fmla="*/ 292100 h 555625"/>
                  <a:gd name="connsiteX3" fmla="*/ 484211 w 2635907"/>
                  <a:gd name="connsiteY3" fmla="*/ 555625 h 555625"/>
                  <a:gd name="connsiteX4" fmla="*/ 2586061 w 2635907"/>
                  <a:gd name="connsiteY4" fmla="*/ 485775 h 555625"/>
                  <a:gd name="connsiteX5" fmla="*/ 2589236 w 2635907"/>
                  <a:gd name="connsiteY5" fmla="*/ 142875 h 555625"/>
                  <a:gd name="connsiteX6" fmla="*/ 1643086 w 2635907"/>
                  <a:gd name="connsiteY6" fmla="*/ 0 h 555625"/>
                  <a:gd name="connsiteX7" fmla="*/ 42886 w 2635907"/>
                  <a:gd name="connsiteY7" fmla="*/ 38100 h 555625"/>
                  <a:gd name="connsiteX8" fmla="*/ 39711 w 2635907"/>
                  <a:gd name="connsiteY8" fmla="*/ 76200 h 555625"/>
                  <a:gd name="connsiteX9" fmla="*/ 500086 w 2635907"/>
                  <a:gd name="connsiteY9" fmla="*/ 244475 h 555625"/>
                  <a:gd name="connsiteX10" fmla="*/ 2506686 w 2635907"/>
                  <a:gd name="connsiteY10" fmla="*/ 209550 h 555625"/>
                  <a:gd name="connsiteX11" fmla="*/ 2516211 w 2635907"/>
                  <a:gd name="connsiteY11" fmla="*/ 425450 h 555625"/>
                  <a:gd name="connsiteX12" fmla="*/ 522311 w 2635907"/>
                  <a:gd name="connsiteY12" fmla="*/ 488950 h 555625"/>
                  <a:gd name="connsiteX13" fmla="*/ 100036 w 2635907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103571 w 2639442"/>
                  <a:gd name="connsiteY0" fmla="*/ 244475 h 555625"/>
                  <a:gd name="connsiteX1" fmla="*/ 21814 w 2639442"/>
                  <a:gd name="connsiteY1" fmla="*/ 226218 h 555625"/>
                  <a:gd name="connsiteX2" fmla="*/ 40071 w 2639442"/>
                  <a:gd name="connsiteY2" fmla="*/ 292100 h 555625"/>
                  <a:gd name="connsiteX3" fmla="*/ 487746 w 2639442"/>
                  <a:gd name="connsiteY3" fmla="*/ 555625 h 555625"/>
                  <a:gd name="connsiteX4" fmla="*/ 2589596 w 2639442"/>
                  <a:gd name="connsiteY4" fmla="*/ 485775 h 555625"/>
                  <a:gd name="connsiteX5" fmla="*/ 2592771 w 2639442"/>
                  <a:gd name="connsiteY5" fmla="*/ 142875 h 555625"/>
                  <a:gd name="connsiteX6" fmla="*/ 1646621 w 2639442"/>
                  <a:gd name="connsiteY6" fmla="*/ 0 h 555625"/>
                  <a:gd name="connsiteX7" fmla="*/ 46421 w 2639442"/>
                  <a:gd name="connsiteY7" fmla="*/ 38100 h 555625"/>
                  <a:gd name="connsiteX8" fmla="*/ 43246 w 2639442"/>
                  <a:gd name="connsiteY8" fmla="*/ 76200 h 555625"/>
                  <a:gd name="connsiteX9" fmla="*/ 503621 w 2639442"/>
                  <a:gd name="connsiteY9" fmla="*/ 244475 h 555625"/>
                  <a:gd name="connsiteX10" fmla="*/ 2510221 w 2639442"/>
                  <a:gd name="connsiteY10" fmla="*/ 209550 h 555625"/>
                  <a:gd name="connsiteX11" fmla="*/ 2519746 w 2639442"/>
                  <a:gd name="connsiteY11" fmla="*/ 425450 h 555625"/>
                  <a:gd name="connsiteX12" fmla="*/ 525846 w 2639442"/>
                  <a:gd name="connsiteY12" fmla="*/ 488950 h 555625"/>
                  <a:gd name="connsiteX13" fmla="*/ 103571 w 2639442"/>
                  <a:gd name="connsiteY13" fmla="*/ 244475 h 555625"/>
                  <a:gd name="connsiteX0" fmla="*/ 98616 w 2634487"/>
                  <a:gd name="connsiteY0" fmla="*/ 244475 h 555625"/>
                  <a:gd name="connsiteX1" fmla="*/ 16859 w 2634487"/>
                  <a:gd name="connsiteY1" fmla="*/ 226218 h 555625"/>
                  <a:gd name="connsiteX2" fmla="*/ 35116 w 2634487"/>
                  <a:gd name="connsiteY2" fmla="*/ 292100 h 555625"/>
                  <a:gd name="connsiteX3" fmla="*/ 482791 w 2634487"/>
                  <a:gd name="connsiteY3" fmla="*/ 555625 h 555625"/>
                  <a:gd name="connsiteX4" fmla="*/ 2584641 w 2634487"/>
                  <a:gd name="connsiteY4" fmla="*/ 485775 h 555625"/>
                  <a:gd name="connsiteX5" fmla="*/ 2587816 w 2634487"/>
                  <a:gd name="connsiteY5" fmla="*/ 142875 h 555625"/>
                  <a:gd name="connsiteX6" fmla="*/ 1641666 w 2634487"/>
                  <a:gd name="connsiteY6" fmla="*/ 0 h 555625"/>
                  <a:gd name="connsiteX7" fmla="*/ 41466 w 2634487"/>
                  <a:gd name="connsiteY7" fmla="*/ 38100 h 555625"/>
                  <a:gd name="connsiteX8" fmla="*/ 38291 w 2634487"/>
                  <a:gd name="connsiteY8" fmla="*/ 76200 h 555625"/>
                  <a:gd name="connsiteX9" fmla="*/ 498666 w 2634487"/>
                  <a:gd name="connsiteY9" fmla="*/ 244475 h 555625"/>
                  <a:gd name="connsiteX10" fmla="*/ 2505266 w 2634487"/>
                  <a:gd name="connsiteY10" fmla="*/ 209550 h 555625"/>
                  <a:gd name="connsiteX11" fmla="*/ 2514791 w 2634487"/>
                  <a:gd name="connsiteY11" fmla="*/ 425450 h 555625"/>
                  <a:gd name="connsiteX12" fmla="*/ 520891 w 2634487"/>
                  <a:gd name="connsiteY12" fmla="*/ 488950 h 555625"/>
                  <a:gd name="connsiteX13" fmla="*/ 98616 w 2634487"/>
                  <a:gd name="connsiteY13" fmla="*/ 244475 h 555625"/>
                  <a:gd name="connsiteX0" fmla="*/ 81757 w 2617628"/>
                  <a:gd name="connsiteY0" fmla="*/ 244475 h 555625"/>
                  <a:gd name="connsiteX1" fmla="*/ 0 w 2617628"/>
                  <a:gd name="connsiteY1" fmla="*/ 226218 h 555625"/>
                  <a:gd name="connsiteX2" fmla="*/ 18257 w 2617628"/>
                  <a:gd name="connsiteY2" fmla="*/ 292100 h 555625"/>
                  <a:gd name="connsiteX3" fmla="*/ 465932 w 2617628"/>
                  <a:gd name="connsiteY3" fmla="*/ 555625 h 555625"/>
                  <a:gd name="connsiteX4" fmla="*/ 2567782 w 2617628"/>
                  <a:gd name="connsiteY4" fmla="*/ 485775 h 555625"/>
                  <a:gd name="connsiteX5" fmla="*/ 2570957 w 2617628"/>
                  <a:gd name="connsiteY5" fmla="*/ 142875 h 555625"/>
                  <a:gd name="connsiteX6" fmla="*/ 1624807 w 2617628"/>
                  <a:gd name="connsiteY6" fmla="*/ 0 h 555625"/>
                  <a:gd name="connsiteX7" fmla="*/ 24607 w 2617628"/>
                  <a:gd name="connsiteY7" fmla="*/ 38100 h 555625"/>
                  <a:gd name="connsiteX8" fmla="*/ 21432 w 2617628"/>
                  <a:gd name="connsiteY8" fmla="*/ 76200 h 555625"/>
                  <a:gd name="connsiteX9" fmla="*/ 481807 w 2617628"/>
                  <a:gd name="connsiteY9" fmla="*/ 244475 h 555625"/>
                  <a:gd name="connsiteX10" fmla="*/ 2488407 w 2617628"/>
                  <a:gd name="connsiteY10" fmla="*/ 209550 h 555625"/>
                  <a:gd name="connsiteX11" fmla="*/ 2497932 w 2617628"/>
                  <a:gd name="connsiteY11" fmla="*/ 425450 h 555625"/>
                  <a:gd name="connsiteX12" fmla="*/ 504032 w 2617628"/>
                  <a:gd name="connsiteY12" fmla="*/ 488950 h 555625"/>
                  <a:gd name="connsiteX13" fmla="*/ 81757 w 2617628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7649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8100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9844 w 2603340"/>
                  <a:gd name="connsiteY7" fmla="*/ 33337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  <a:gd name="connsiteX0" fmla="*/ 67469 w 2603340"/>
                  <a:gd name="connsiteY0" fmla="*/ 244475 h 555625"/>
                  <a:gd name="connsiteX1" fmla="*/ 0 w 2603340"/>
                  <a:gd name="connsiteY1" fmla="*/ 242887 h 555625"/>
                  <a:gd name="connsiteX2" fmla="*/ 3969 w 2603340"/>
                  <a:gd name="connsiteY2" fmla="*/ 292100 h 555625"/>
                  <a:gd name="connsiteX3" fmla="*/ 451644 w 2603340"/>
                  <a:gd name="connsiteY3" fmla="*/ 555625 h 555625"/>
                  <a:gd name="connsiteX4" fmla="*/ 2553494 w 2603340"/>
                  <a:gd name="connsiteY4" fmla="*/ 485775 h 555625"/>
                  <a:gd name="connsiteX5" fmla="*/ 2556669 w 2603340"/>
                  <a:gd name="connsiteY5" fmla="*/ 142875 h 555625"/>
                  <a:gd name="connsiteX6" fmla="*/ 1610519 w 2603340"/>
                  <a:gd name="connsiteY6" fmla="*/ 0 h 555625"/>
                  <a:gd name="connsiteX7" fmla="*/ 10319 w 2603340"/>
                  <a:gd name="connsiteY7" fmla="*/ 30955 h 555625"/>
                  <a:gd name="connsiteX8" fmla="*/ 7144 w 2603340"/>
                  <a:gd name="connsiteY8" fmla="*/ 76200 h 555625"/>
                  <a:gd name="connsiteX9" fmla="*/ 467519 w 2603340"/>
                  <a:gd name="connsiteY9" fmla="*/ 244475 h 555625"/>
                  <a:gd name="connsiteX10" fmla="*/ 2474119 w 2603340"/>
                  <a:gd name="connsiteY10" fmla="*/ 209550 h 555625"/>
                  <a:gd name="connsiteX11" fmla="*/ 2483644 w 2603340"/>
                  <a:gd name="connsiteY11" fmla="*/ 425450 h 555625"/>
                  <a:gd name="connsiteX12" fmla="*/ 489744 w 2603340"/>
                  <a:gd name="connsiteY12" fmla="*/ 488950 h 555625"/>
                  <a:gd name="connsiteX13" fmla="*/ 67469 w 2603340"/>
                  <a:gd name="connsiteY13" fmla="*/ 244475 h 55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603340" h="555625">
                    <a:moveTo>
                      <a:pt x="67469" y="244475"/>
                    </a:moveTo>
                    <a:cubicBezTo>
                      <a:pt x="66940" y="247651"/>
                      <a:pt x="46301" y="239713"/>
                      <a:pt x="0" y="242887"/>
                    </a:cubicBezTo>
                    <a:cubicBezTo>
                      <a:pt x="6086" y="288924"/>
                      <a:pt x="-2116" y="262732"/>
                      <a:pt x="3969" y="292100"/>
                    </a:cubicBezTo>
                    <a:lnTo>
                      <a:pt x="451644" y="555625"/>
                    </a:lnTo>
                    <a:lnTo>
                      <a:pt x="2553494" y="485775"/>
                    </a:lnTo>
                    <a:cubicBezTo>
                      <a:pt x="2605352" y="396875"/>
                      <a:pt x="2631811" y="276225"/>
                      <a:pt x="2556669" y="142875"/>
                    </a:cubicBezTo>
                    <a:lnTo>
                      <a:pt x="1610519" y="0"/>
                    </a:lnTo>
                    <a:lnTo>
                      <a:pt x="10319" y="30955"/>
                    </a:lnTo>
                    <a:lnTo>
                      <a:pt x="7144" y="76200"/>
                    </a:lnTo>
                    <a:lnTo>
                      <a:pt x="467519" y="244475"/>
                    </a:lnTo>
                    <a:lnTo>
                      <a:pt x="2474119" y="209550"/>
                    </a:lnTo>
                    <a:cubicBezTo>
                      <a:pt x="2527565" y="280988"/>
                      <a:pt x="2515923" y="346075"/>
                      <a:pt x="2483644" y="425450"/>
                    </a:cubicBezTo>
                    <a:lnTo>
                      <a:pt x="489744" y="488950"/>
                    </a:lnTo>
                    <a:lnTo>
                      <a:pt x="67469" y="24447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0" name="Freeform 28">
                <a:extLst>
                  <a:ext uri="{FF2B5EF4-FFF2-40B4-BE49-F238E27FC236}">
                    <a16:creationId xmlns:a16="http://schemas.microsoft.com/office/drawing/2014/main" id="{BF364AE2-BFA1-4B8B-A5D2-ACD2242C69C0}"/>
                  </a:ext>
                </a:extLst>
              </p:cNvPr>
              <p:cNvSpPr/>
              <p:nvPr/>
            </p:nvSpPr>
            <p:spPr>
              <a:xfrm>
                <a:off x="3695702" y="3233738"/>
                <a:ext cx="2458684" cy="383382"/>
              </a:xfrm>
              <a:custGeom>
                <a:avLst/>
                <a:gdLst>
                  <a:gd name="connsiteX0" fmla="*/ 7144 w 2424113"/>
                  <a:gd name="connsiteY0" fmla="*/ 0 h 378619"/>
                  <a:gd name="connsiteX1" fmla="*/ 0 w 2424113"/>
                  <a:gd name="connsiteY1" fmla="*/ 130969 h 378619"/>
                  <a:gd name="connsiteX2" fmla="*/ 431007 w 2424113"/>
                  <a:gd name="connsiteY2" fmla="*/ 378619 h 378619"/>
                  <a:gd name="connsiteX3" fmla="*/ 2424113 w 2424113"/>
                  <a:gd name="connsiteY3" fmla="*/ 304800 h 378619"/>
                  <a:gd name="connsiteX4" fmla="*/ 2414588 w 2424113"/>
                  <a:gd name="connsiteY4" fmla="*/ 109538 h 378619"/>
                  <a:gd name="connsiteX5" fmla="*/ 428625 w 2424113"/>
                  <a:gd name="connsiteY5" fmla="*/ 150019 h 378619"/>
                  <a:gd name="connsiteX6" fmla="*/ 7144 w 2424113"/>
                  <a:gd name="connsiteY6" fmla="*/ 0 h 378619"/>
                  <a:gd name="connsiteX0" fmla="*/ 7144 w 2436996"/>
                  <a:gd name="connsiteY0" fmla="*/ 0 h 378619"/>
                  <a:gd name="connsiteX1" fmla="*/ 0 w 2436996"/>
                  <a:gd name="connsiteY1" fmla="*/ 130969 h 378619"/>
                  <a:gd name="connsiteX2" fmla="*/ 431007 w 2436996"/>
                  <a:gd name="connsiteY2" fmla="*/ 378619 h 378619"/>
                  <a:gd name="connsiteX3" fmla="*/ 2424113 w 2436996"/>
                  <a:gd name="connsiteY3" fmla="*/ 304800 h 378619"/>
                  <a:gd name="connsiteX4" fmla="*/ 2414588 w 2436996"/>
                  <a:gd name="connsiteY4" fmla="*/ 109538 h 378619"/>
                  <a:gd name="connsiteX5" fmla="*/ 428625 w 2436996"/>
                  <a:gd name="connsiteY5" fmla="*/ 150019 h 378619"/>
                  <a:gd name="connsiteX6" fmla="*/ 7144 w 2436996"/>
                  <a:gd name="connsiteY6" fmla="*/ 0 h 378619"/>
                  <a:gd name="connsiteX0" fmla="*/ 7144 w 2448855"/>
                  <a:gd name="connsiteY0" fmla="*/ 0 h 378619"/>
                  <a:gd name="connsiteX1" fmla="*/ 0 w 2448855"/>
                  <a:gd name="connsiteY1" fmla="*/ 130969 h 378619"/>
                  <a:gd name="connsiteX2" fmla="*/ 431007 w 2448855"/>
                  <a:gd name="connsiteY2" fmla="*/ 378619 h 378619"/>
                  <a:gd name="connsiteX3" fmla="*/ 2424113 w 2448855"/>
                  <a:gd name="connsiteY3" fmla="*/ 304800 h 378619"/>
                  <a:gd name="connsiteX4" fmla="*/ 2414588 w 2448855"/>
                  <a:gd name="connsiteY4" fmla="*/ 109538 h 378619"/>
                  <a:gd name="connsiteX5" fmla="*/ 428625 w 2448855"/>
                  <a:gd name="connsiteY5" fmla="*/ 150019 h 378619"/>
                  <a:gd name="connsiteX6" fmla="*/ 7144 w 2448855"/>
                  <a:gd name="connsiteY6" fmla="*/ 0 h 378619"/>
                  <a:gd name="connsiteX0" fmla="*/ 7144 w 2444270"/>
                  <a:gd name="connsiteY0" fmla="*/ 0 h 378619"/>
                  <a:gd name="connsiteX1" fmla="*/ 0 w 2444270"/>
                  <a:gd name="connsiteY1" fmla="*/ 130969 h 378619"/>
                  <a:gd name="connsiteX2" fmla="*/ 431007 w 2444270"/>
                  <a:gd name="connsiteY2" fmla="*/ 378619 h 378619"/>
                  <a:gd name="connsiteX3" fmla="*/ 2414588 w 2444270"/>
                  <a:gd name="connsiteY3" fmla="*/ 314325 h 378619"/>
                  <a:gd name="connsiteX4" fmla="*/ 2414588 w 2444270"/>
                  <a:gd name="connsiteY4" fmla="*/ 109538 h 378619"/>
                  <a:gd name="connsiteX5" fmla="*/ 428625 w 2444270"/>
                  <a:gd name="connsiteY5" fmla="*/ 150019 h 378619"/>
                  <a:gd name="connsiteX6" fmla="*/ 7144 w 2444270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28625 w 2446779"/>
                  <a:gd name="connsiteY5" fmla="*/ 150019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9538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33388 w 2446779"/>
                  <a:gd name="connsiteY5" fmla="*/ 140494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2913 w 2446779"/>
                  <a:gd name="connsiteY5" fmla="*/ 142875 h 378619"/>
                  <a:gd name="connsiteX6" fmla="*/ 7144 w 2446779"/>
                  <a:gd name="connsiteY6" fmla="*/ 0 h 378619"/>
                  <a:gd name="connsiteX0" fmla="*/ 7144 w 2446779"/>
                  <a:gd name="connsiteY0" fmla="*/ 0 h 378619"/>
                  <a:gd name="connsiteX1" fmla="*/ 0 w 2446779"/>
                  <a:gd name="connsiteY1" fmla="*/ 130969 h 378619"/>
                  <a:gd name="connsiteX2" fmla="*/ 431007 w 2446779"/>
                  <a:gd name="connsiteY2" fmla="*/ 378619 h 378619"/>
                  <a:gd name="connsiteX3" fmla="*/ 2414588 w 2446779"/>
                  <a:gd name="connsiteY3" fmla="*/ 314325 h 378619"/>
                  <a:gd name="connsiteX4" fmla="*/ 2414588 w 2446779"/>
                  <a:gd name="connsiteY4" fmla="*/ 100013 h 378619"/>
                  <a:gd name="connsiteX5" fmla="*/ 445294 w 2446779"/>
                  <a:gd name="connsiteY5" fmla="*/ 135731 h 378619"/>
                  <a:gd name="connsiteX6" fmla="*/ 7144 w 2446779"/>
                  <a:gd name="connsiteY6" fmla="*/ 0 h 378619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9525 w 2446779"/>
                  <a:gd name="connsiteY0" fmla="*/ 0 h 385763"/>
                  <a:gd name="connsiteX1" fmla="*/ 0 w 2446779"/>
                  <a:gd name="connsiteY1" fmla="*/ 138113 h 385763"/>
                  <a:gd name="connsiteX2" fmla="*/ 431007 w 2446779"/>
                  <a:gd name="connsiteY2" fmla="*/ 385763 h 385763"/>
                  <a:gd name="connsiteX3" fmla="*/ 2414588 w 2446779"/>
                  <a:gd name="connsiteY3" fmla="*/ 321469 h 385763"/>
                  <a:gd name="connsiteX4" fmla="*/ 2414588 w 2446779"/>
                  <a:gd name="connsiteY4" fmla="*/ 107157 h 385763"/>
                  <a:gd name="connsiteX5" fmla="*/ 445294 w 2446779"/>
                  <a:gd name="connsiteY5" fmla="*/ 142875 h 385763"/>
                  <a:gd name="connsiteX6" fmla="*/ 9525 w 2446779"/>
                  <a:gd name="connsiteY6" fmla="*/ 0 h 385763"/>
                  <a:gd name="connsiteX0" fmla="*/ 14287 w 2451541"/>
                  <a:gd name="connsiteY0" fmla="*/ 0 h 385763"/>
                  <a:gd name="connsiteX1" fmla="*/ 0 w 2451541"/>
                  <a:gd name="connsiteY1" fmla="*/ 145257 h 385763"/>
                  <a:gd name="connsiteX2" fmla="*/ 435769 w 2451541"/>
                  <a:gd name="connsiteY2" fmla="*/ 385763 h 385763"/>
                  <a:gd name="connsiteX3" fmla="*/ 2419350 w 2451541"/>
                  <a:gd name="connsiteY3" fmla="*/ 321469 h 385763"/>
                  <a:gd name="connsiteX4" fmla="*/ 2419350 w 2451541"/>
                  <a:gd name="connsiteY4" fmla="*/ 107157 h 385763"/>
                  <a:gd name="connsiteX5" fmla="*/ 450056 w 2451541"/>
                  <a:gd name="connsiteY5" fmla="*/ 142875 h 385763"/>
                  <a:gd name="connsiteX6" fmla="*/ 14287 w 2451541"/>
                  <a:gd name="connsiteY6" fmla="*/ 0 h 385763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4762 w 2451541"/>
                  <a:gd name="connsiteY0" fmla="*/ 0 h 383382"/>
                  <a:gd name="connsiteX1" fmla="*/ 0 w 2451541"/>
                  <a:gd name="connsiteY1" fmla="*/ 142876 h 383382"/>
                  <a:gd name="connsiteX2" fmla="*/ 435769 w 2451541"/>
                  <a:gd name="connsiteY2" fmla="*/ 383382 h 383382"/>
                  <a:gd name="connsiteX3" fmla="*/ 2419350 w 2451541"/>
                  <a:gd name="connsiteY3" fmla="*/ 319088 h 383382"/>
                  <a:gd name="connsiteX4" fmla="*/ 2419350 w 2451541"/>
                  <a:gd name="connsiteY4" fmla="*/ 104776 h 383382"/>
                  <a:gd name="connsiteX5" fmla="*/ 450056 w 2451541"/>
                  <a:gd name="connsiteY5" fmla="*/ 140494 h 383382"/>
                  <a:gd name="connsiteX6" fmla="*/ 4762 w 2451541"/>
                  <a:gd name="connsiteY6" fmla="*/ 0 h 383382"/>
                  <a:gd name="connsiteX0" fmla="*/ 11905 w 2458684"/>
                  <a:gd name="connsiteY0" fmla="*/ 0 h 383382"/>
                  <a:gd name="connsiteX1" fmla="*/ 0 w 2458684"/>
                  <a:gd name="connsiteY1" fmla="*/ 138114 h 383382"/>
                  <a:gd name="connsiteX2" fmla="*/ 442912 w 2458684"/>
                  <a:gd name="connsiteY2" fmla="*/ 383382 h 383382"/>
                  <a:gd name="connsiteX3" fmla="*/ 2426493 w 2458684"/>
                  <a:gd name="connsiteY3" fmla="*/ 319088 h 383382"/>
                  <a:gd name="connsiteX4" fmla="*/ 2426493 w 2458684"/>
                  <a:gd name="connsiteY4" fmla="*/ 104776 h 383382"/>
                  <a:gd name="connsiteX5" fmla="*/ 457199 w 2458684"/>
                  <a:gd name="connsiteY5" fmla="*/ 140494 h 383382"/>
                  <a:gd name="connsiteX6" fmla="*/ 11905 w 2458684"/>
                  <a:gd name="connsiteY6" fmla="*/ 0 h 383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58684" h="383382">
                    <a:moveTo>
                      <a:pt x="11905" y="0"/>
                    </a:moveTo>
                    <a:cubicBezTo>
                      <a:pt x="25399" y="53182"/>
                      <a:pt x="19843" y="123033"/>
                      <a:pt x="0" y="138114"/>
                    </a:cubicBezTo>
                    <a:lnTo>
                      <a:pt x="442912" y="383382"/>
                    </a:lnTo>
                    <a:lnTo>
                      <a:pt x="2426493" y="319088"/>
                    </a:lnTo>
                    <a:cubicBezTo>
                      <a:pt x="2466181" y="277813"/>
                      <a:pt x="2472531" y="174625"/>
                      <a:pt x="2426493" y="104776"/>
                    </a:cubicBezTo>
                    <a:lnTo>
                      <a:pt x="457199" y="140494"/>
                    </a:lnTo>
                    <a:lnTo>
                      <a:pt x="1190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E84F000D-5702-4EF5-AC41-BCE44F787D50}"/>
              </a:ext>
            </a:extLst>
          </p:cNvPr>
          <p:cNvGrpSpPr/>
          <p:nvPr/>
        </p:nvGrpSpPr>
        <p:grpSpPr>
          <a:xfrm>
            <a:off x="640474" y="2974132"/>
            <a:ext cx="1284870" cy="1095629"/>
            <a:chOff x="640474" y="2974132"/>
            <a:chExt cx="1284870" cy="1095629"/>
          </a:xfrm>
        </p:grpSpPr>
        <p:sp>
          <p:nvSpPr>
            <p:cNvPr id="41" name="Freeform: Shape 38">
              <a:extLst>
                <a:ext uri="{FF2B5EF4-FFF2-40B4-BE49-F238E27FC236}">
                  <a16:creationId xmlns:a16="http://schemas.microsoft.com/office/drawing/2014/main" id="{CBFAD01A-9AA2-4F96-80C9-B2237C70E704}"/>
                </a:ext>
              </a:extLst>
            </p:cNvPr>
            <p:cNvSpPr/>
            <p:nvPr/>
          </p:nvSpPr>
          <p:spPr>
            <a:xfrm>
              <a:off x="850308" y="3064549"/>
              <a:ext cx="709446" cy="589571"/>
            </a:xfrm>
            <a:custGeom>
              <a:avLst/>
              <a:gdLst>
                <a:gd name="connsiteX0" fmla="*/ 776461 w 990906"/>
                <a:gd name="connsiteY0" fmla="*/ 771405 h 823473"/>
                <a:gd name="connsiteX1" fmla="*/ 760634 w 990906"/>
                <a:gd name="connsiteY1" fmla="*/ 748863 h 823473"/>
                <a:gd name="connsiteX2" fmla="*/ 667110 w 990906"/>
                <a:gd name="connsiteY2" fmla="*/ 709535 h 823473"/>
                <a:gd name="connsiteX3" fmla="*/ 646487 w 990906"/>
                <a:gd name="connsiteY3" fmla="*/ 714331 h 823473"/>
                <a:gd name="connsiteX4" fmla="*/ 384140 w 990906"/>
                <a:gd name="connsiteY4" fmla="*/ 789151 h 823473"/>
                <a:gd name="connsiteX5" fmla="*/ 370231 w 990906"/>
                <a:gd name="connsiteY5" fmla="*/ 786273 h 823473"/>
                <a:gd name="connsiteX6" fmla="*/ 281023 w 990906"/>
                <a:gd name="connsiteY6" fmla="*/ 797784 h 823473"/>
                <a:gd name="connsiteX7" fmla="*/ 67117 w 990906"/>
                <a:gd name="connsiteY7" fmla="*/ 759415 h 823473"/>
                <a:gd name="connsiteX8" fmla="*/ 46493 w 990906"/>
                <a:gd name="connsiteY8" fmla="*/ 699943 h 823473"/>
                <a:gd name="connsiteX9" fmla="*/ 93016 w 990906"/>
                <a:gd name="connsiteY9" fmla="*/ 692749 h 823473"/>
                <a:gd name="connsiteX10" fmla="*/ 186060 w 990906"/>
                <a:gd name="connsiteY10" fmla="*/ 724883 h 823473"/>
                <a:gd name="connsiteX11" fmla="*/ 35462 w 990906"/>
                <a:gd name="connsiteY11" fmla="*/ 612174 h 823473"/>
                <a:gd name="connsiteX12" fmla="*/ 19156 w 990906"/>
                <a:gd name="connsiteY12" fmla="*/ 601623 h 823473"/>
                <a:gd name="connsiteX13" fmla="*/ 22993 w 990906"/>
                <a:gd name="connsiteY13" fmla="*/ 550304 h 823473"/>
                <a:gd name="connsiteX14" fmla="*/ 189418 w 990906"/>
                <a:gd name="connsiteY14" fmla="*/ 357980 h 823473"/>
                <a:gd name="connsiteX15" fmla="*/ 199969 w 990906"/>
                <a:gd name="connsiteY15" fmla="*/ 142635 h 823473"/>
                <a:gd name="connsiteX16" fmla="*/ 192295 w 990906"/>
                <a:gd name="connsiteY16" fmla="*/ 92756 h 823473"/>
                <a:gd name="connsiteX17" fmla="*/ 215317 w 990906"/>
                <a:gd name="connsiteY17" fmla="*/ 72612 h 823473"/>
                <a:gd name="connsiteX18" fmla="*/ 229225 w 990906"/>
                <a:gd name="connsiteY18" fmla="*/ 76449 h 823473"/>
                <a:gd name="connsiteX19" fmla="*/ 418672 w 990906"/>
                <a:gd name="connsiteY19" fmla="*/ 97072 h 823473"/>
                <a:gd name="connsiteX20" fmla="*/ 437856 w 990906"/>
                <a:gd name="connsiteY20" fmla="*/ 94194 h 823473"/>
                <a:gd name="connsiteX21" fmla="*/ 453204 w 990906"/>
                <a:gd name="connsiteY21" fmla="*/ 87960 h 823473"/>
                <a:gd name="connsiteX22" fmla="*/ 393732 w 990906"/>
                <a:gd name="connsiteY22" fmla="*/ 52948 h 823473"/>
                <a:gd name="connsiteX23" fmla="*/ 354883 w 990906"/>
                <a:gd name="connsiteY23" fmla="*/ 4987 h 823473"/>
                <a:gd name="connsiteX24" fmla="*/ 551044 w 990906"/>
                <a:gd name="connsiteY24" fmla="*/ 92276 h 823473"/>
                <a:gd name="connsiteX25" fmla="*/ 560157 w 990906"/>
                <a:gd name="connsiteY25" fmla="*/ 126328 h 823473"/>
                <a:gd name="connsiteX26" fmla="*/ 610516 w 990906"/>
                <a:gd name="connsiteY26" fmla="*/ 193953 h 823473"/>
                <a:gd name="connsiteX27" fmla="*/ 757757 w 990906"/>
                <a:gd name="connsiteY27" fmla="*/ 439994 h 823473"/>
                <a:gd name="connsiteX28" fmla="*/ 769267 w 990906"/>
                <a:gd name="connsiteY28" fmla="*/ 455341 h 823473"/>
                <a:gd name="connsiteX29" fmla="*/ 858475 w 990906"/>
                <a:gd name="connsiteY29" fmla="*/ 492272 h 823473"/>
                <a:gd name="connsiteX30" fmla="*/ 891088 w 990906"/>
                <a:gd name="connsiteY30" fmla="*/ 488435 h 823473"/>
                <a:gd name="connsiteX31" fmla="*/ 963030 w 990906"/>
                <a:gd name="connsiteY31" fmla="*/ 541671 h 823473"/>
                <a:gd name="connsiteX32" fmla="*/ 969265 w 990906"/>
                <a:gd name="connsiteY32" fmla="*/ 707137 h 823473"/>
                <a:gd name="connsiteX33" fmla="*/ 826341 w 990906"/>
                <a:gd name="connsiteY33" fmla="*/ 787712 h 823473"/>
                <a:gd name="connsiteX34" fmla="*/ 776461 w 990906"/>
                <a:gd name="connsiteY34" fmla="*/ 771405 h 82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0906" h="823473">
                  <a:moveTo>
                    <a:pt x="776461" y="771405"/>
                  </a:moveTo>
                  <a:cubicBezTo>
                    <a:pt x="776461" y="760374"/>
                    <a:pt x="772625" y="753180"/>
                    <a:pt x="760634" y="748863"/>
                  </a:cubicBezTo>
                  <a:cubicBezTo>
                    <a:pt x="728980" y="736873"/>
                    <a:pt x="697805" y="723444"/>
                    <a:pt x="667110" y="709535"/>
                  </a:cubicBezTo>
                  <a:cubicBezTo>
                    <a:pt x="657518" y="705219"/>
                    <a:pt x="652242" y="709535"/>
                    <a:pt x="646487" y="714331"/>
                  </a:cubicBezTo>
                  <a:cubicBezTo>
                    <a:pt x="570229" y="779079"/>
                    <a:pt x="480062" y="793947"/>
                    <a:pt x="384140" y="789151"/>
                  </a:cubicBezTo>
                  <a:cubicBezTo>
                    <a:pt x="379344" y="788671"/>
                    <a:pt x="375027" y="786753"/>
                    <a:pt x="370231" y="786273"/>
                  </a:cubicBezTo>
                  <a:cubicBezTo>
                    <a:pt x="339536" y="781957"/>
                    <a:pt x="312198" y="775722"/>
                    <a:pt x="281023" y="797784"/>
                  </a:cubicBezTo>
                  <a:cubicBezTo>
                    <a:pt x="219153" y="842388"/>
                    <a:pt x="117955" y="828479"/>
                    <a:pt x="67117" y="759415"/>
                  </a:cubicBezTo>
                  <a:cubicBezTo>
                    <a:pt x="54167" y="742149"/>
                    <a:pt x="46973" y="722005"/>
                    <a:pt x="46493" y="699943"/>
                  </a:cubicBezTo>
                  <a:cubicBezTo>
                    <a:pt x="59923" y="685555"/>
                    <a:pt x="76709" y="687953"/>
                    <a:pt x="93016" y="692749"/>
                  </a:cubicBezTo>
                  <a:cubicBezTo>
                    <a:pt x="124670" y="701862"/>
                    <a:pt x="153926" y="715770"/>
                    <a:pt x="186060" y="724883"/>
                  </a:cubicBezTo>
                  <a:cubicBezTo>
                    <a:pt x="139538" y="682197"/>
                    <a:pt x="88699" y="644788"/>
                    <a:pt x="35462" y="612174"/>
                  </a:cubicBezTo>
                  <a:cubicBezTo>
                    <a:pt x="30187" y="608817"/>
                    <a:pt x="24431" y="605460"/>
                    <a:pt x="19156" y="601623"/>
                  </a:cubicBezTo>
                  <a:cubicBezTo>
                    <a:pt x="-7223" y="581479"/>
                    <a:pt x="-6743" y="566611"/>
                    <a:pt x="22993" y="550304"/>
                  </a:cubicBezTo>
                  <a:cubicBezTo>
                    <a:pt x="102608" y="506660"/>
                    <a:pt x="161600" y="445270"/>
                    <a:pt x="189418" y="357980"/>
                  </a:cubicBezTo>
                  <a:cubicBezTo>
                    <a:pt x="211959" y="287478"/>
                    <a:pt x="211959" y="215056"/>
                    <a:pt x="199969" y="142635"/>
                  </a:cubicBezTo>
                  <a:cubicBezTo>
                    <a:pt x="197091" y="126328"/>
                    <a:pt x="193254" y="109542"/>
                    <a:pt x="192295" y="92756"/>
                  </a:cubicBezTo>
                  <a:cubicBezTo>
                    <a:pt x="191336" y="75010"/>
                    <a:pt x="197571" y="69734"/>
                    <a:pt x="215317" y="72612"/>
                  </a:cubicBezTo>
                  <a:cubicBezTo>
                    <a:pt x="220113" y="73571"/>
                    <a:pt x="224429" y="75010"/>
                    <a:pt x="229225" y="76449"/>
                  </a:cubicBezTo>
                  <a:cubicBezTo>
                    <a:pt x="291095" y="96113"/>
                    <a:pt x="354404" y="100429"/>
                    <a:pt x="418672" y="97072"/>
                  </a:cubicBezTo>
                  <a:cubicBezTo>
                    <a:pt x="424907" y="96592"/>
                    <a:pt x="431621" y="95633"/>
                    <a:pt x="437856" y="94194"/>
                  </a:cubicBezTo>
                  <a:cubicBezTo>
                    <a:pt x="442173" y="93235"/>
                    <a:pt x="447448" y="93235"/>
                    <a:pt x="453204" y="87960"/>
                  </a:cubicBezTo>
                  <a:cubicBezTo>
                    <a:pt x="433540" y="75010"/>
                    <a:pt x="412437" y="65418"/>
                    <a:pt x="393732" y="52948"/>
                  </a:cubicBezTo>
                  <a:cubicBezTo>
                    <a:pt x="375986" y="40958"/>
                    <a:pt x="358241" y="28967"/>
                    <a:pt x="354883" y="4987"/>
                  </a:cubicBezTo>
                  <a:cubicBezTo>
                    <a:pt x="446009" y="-12759"/>
                    <a:pt x="511716" y="16977"/>
                    <a:pt x="551044" y="92276"/>
                  </a:cubicBezTo>
                  <a:cubicBezTo>
                    <a:pt x="556800" y="103307"/>
                    <a:pt x="560637" y="115777"/>
                    <a:pt x="560157" y="126328"/>
                  </a:cubicBezTo>
                  <a:cubicBezTo>
                    <a:pt x="558718" y="163738"/>
                    <a:pt x="588454" y="176208"/>
                    <a:pt x="610516" y="193953"/>
                  </a:cubicBezTo>
                  <a:cubicBezTo>
                    <a:pt x="690131" y="258221"/>
                    <a:pt x="747685" y="334479"/>
                    <a:pt x="757757" y="439994"/>
                  </a:cubicBezTo>
                  <a:cubicBezTo>
                    <a:pt x="758716" y="448147"/>
                    <a:pt x="761114" y="451984"/>
                    <a:pt x="769267" y="455341"/>
                  </a:cubicBezTo>
                  <a:cubicBezTo>
                    <a:pt x="799483" y="466852"/>
                    <a:pt x="828739" y="480281"/>
                    <a:pt x="858475" y="492272"/>
                  </a:cubicBezTo>
                  <a:cubicBezTo>
                    <a:pt x="869506" y="496588"/>
                    <a:pt x="881496" y="498986"/>
                    <a:pt x="891088" y="488435"/>
                  </a:cubicBezTo>
                  <a:cubicBezTo>
                    <a:pt x="926580" y="490353"/>
                    <a:pt x="946723" y="516252"/>
                    <a:pt x="963030" y="541671"/>
                  </a:cubicBezTo>
                  <a:cubicBezTo>
                    <a:pt x="997562" y="594908"/>
                    <a:pt x="1000440" y="651502"/>
                    <a:pt x="969265" y="707137"/>
                  </a:cubicBezTo>
                  <a:cubicBezTo>
                    <a:pt x="938570" y="762772"/>
                    <a:pt x="887731" y="785794"/>
                    <a:pt x="826341" y="787712"/>
                  </a:cubicBezTo>
                  <a:cubicBezTo>
                    <a:pt x="808595" y="788671"/>
                    <a:pt x="789891" y="787232"/>
                    <a:pt x="776461" y="771405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9">
              <a:extLst>
                <a:ext uri="{FF2B5EF4-FFF2-40B4-BE49-F238E27FC236}">
                  <a16:creationId xmlns:a16="http://schemas.microsoft.com/office/drawing/2014/main" id="{BD1CA85C-82F7-479A-B0C7-F53D5D2E8E3A}"/>
                </a:ext>
              </a:extLst>
            </p:cNvPr>
            <p:cNvSpPr/>
            <p:nvPr/>
          </p:nvSpPr>
          <p:spPr>
            <a:xfrm>
              <a:off x="1391215" y="3185947"/>
              <a:ext cx="534129" cy="883814"/>
            </a:xfrm>
            <a:custGeom>
              <a:avLst/>
              <a:gdLst>
                <a:gd name="connsiteX0" fmla="*/ 20960 w 746035"/>
                <a:gd name="connsiteY0" fmla="*/ 601845 h 1234451"/>
                <a:gd name="connsiteX1" fmla="*/ 214723 w 746035"/>
                <a:gd name="connsiteY1" fmla="*/ 519831 h 1234451"/>
                <a:gd name="connsiteX2" fmla="*/ 148057 w 746035"/>
                <a:gd name="connsiteY2" fmla="*/ 326548 h 1234451"/>
                <a:gd name="connsiteX3" fmla="*/ 136067 w 746035"/>
                <a:gd name="connsiteY3" fmla="*/ 318874 h 1234451"/>
                <a:gd name="connsiteX4" fmla="*/ 262684 w 746035"/>
                <a:gd name="connsiteY4" fmla="*/ 160123 h 1234451"/>
                <a:gd name="connsiteX5" fmla="*/ 425272 w 746035"/>
                <a:gd name="connsiteY5" fmla="*/ 21515 h 1234451"/>
                <a:gd name="connsiteX6" fmla="*/ 531746 w 746035"/>
                <a:gd name="connsiteY6" fmla="*/ 2810 h 1234451"/>
                <a:gd name="connsiteX7" fmla="*/ 657404 w 746035"/>
                <a:gd name="connsiteY7" fmla="*/ 15280 h 1234451"/>
                <a:gd name="connsiteX8" fmla="*/ 729825 w 746035"/>
                <a:gd name="connsiteY8" fmla="*/ 26791 h 1234451"/>
                <a:gd name="connsiteX9" fmla="*/ 737019 w 746035"/>
                <a:gd name="connsiteY9" fmla="*/ 57486 h 1234451"/>
                <a:gd name="connsiteX10" fmla="*/ 440140 w 746035"/>
                <a:gd name="connsiteY10" fmla="*/ 596089 h 1234451"/>
                <a:gd name="connsiteX11" fmla="*/ 317360 w 746035"/>
                <a:gd name="connsiteY11" fmla="*/ 985533 h 1234451"/>
                <a:gd name="connsiteX12" fmla="*/ 270837 w 746035"/>
                <a:gd name="connsiteY12" fmla="*/ 1234451 h 1234451"/>
                <a:gd name="connsiteX13" fmla="*/ 78034 w 746035"/>
                <a:gd name="connsiteY13" fmla="*/ 1098721 h 1234451"/>
                <a:gd name="connsiteX14" fmla="*/ 10888 w 746035"/>
                <a:gd name="connsiteY14" fmla="*/ 980737 h 1234451"/>
                <a:gd name="connsiteX15" fmla="*/ 10409 w 746035"/>
                <a:gd name="connsiteY15" fmla="*/ 683858 h 1234451"/>
                <a:gd name="connsiteX16" fmla="*/ 20960 w 746035"/>
                <a:gd name="connsiteY16" fmla="*/ 601845 h 123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6035" h="1234451">
                  <a:moveTo>
                    <a:pt x="20960" y="601845"/>
                  </a:moveTo>
                  <a:cubicBezTo>
                    <a:pt x="115923" y="633979"/>
                    <a:pt x="191222" y="577384"/>
                    <a:pt x="214723" y="519831"/>
                  </a:cubicBezTo>
                  <a:cubicBezTo>
                    <a:pt x="244938" y="445971"/>
                    <a:pt x="217601" y="365396"/>
                    <a:pt x="148057" y="326548"/>
                  </a:cubicBezTo>
                  <a:cubicBezTo>
                    <a:pt x="143741" y="324150"/>
                    <a:pt x="139904" y="321752"/>
                    <a:pt x="136067" y="318874"/>
                  </a:cubicBezTo>
                  <a:cubicBezTo>
                    <a:pt x="172517" y="261321"/>
                    <a:pt x="217601" y="210482"/>
                    <a:pt x="262684" y="160123"/>
                  </a:cubicBezTo>
                  <a:cubicBezTo>
                    <a:pt x="310645" y="106406"/>
                    <a:pt x="361484" y="56047"/>
                    <a:pt x="425272" y="21515"/>
                  </a:cubicBezTo>
                  <a:cubicBezTo>
                    <a:pt x="457886" y="3769"/>
                    <a:pt x="492418" y="-4863"/>
                    <a:pt x="531746" y="2810"/>
                  </a:cubicBezTo>
                  <a:cubicBezTo>
                    <a:pt x="572513" y="10964"/>
                    <a:pt x="615678" y="8086"/>
                    <a:pt x="657404" y="15280"/>
                  </a:cubicBezTo>
                  <a:cubicBezTo>
                    <a:pt x="681385" y="19117"/>
                    <a:pt x="704885" y="28709"/>
                    <a:pt x="729825" y="26791"/>
                  </a:cubicBezTo>
                  <a:cubicBezTo>
                    <a:pt x="752367" y="32067"/>
                    <a:pt x="748050" y="42138"/>
                    <a:pt x="737019" y="57486"/>
                  </a:cubicBezTo>
                  <a:cubicBezTo>
                    <a:pt x="616157" y="224870"/>
                    <a:pt x="517357" y="404724"/>
                    <a:pt x="440140" y="596089"/>
                  </a:cubicBezTo>
                  <a:cubicBezTo>
                    <a:pt x="389301" y="722707"/>
                    <a:pt x="347575" y="852202"/>
                    <a:pt x="317360" y="985533"/>
                  </a:cubicBezTo>
                  <a:cubicBezTo>
                    <a:pt x="298175" y="1068027"/>
                    <a:pt x="285226" y="1151479"/>
                    <a:pt x="270837" y="1234451"/>
                  </a:cubicBezTo>
                  <a:cubicBezTo>
                    <a:pt x="203692" y="1193205"/>
                    <a:pt x="142781" y="1143325"/>
                    <a:pt x="78034" y="1098721"/>
                  </a:cubicBezTo>
                  <a:cubicBezTo>
                    <a:pt x="35828" y="1069465"/>
                    <a:pt x="18562" y="1028698"/>
                    <a:pt x="10888" y="980737"/>
                  </a:cubicBezTo>
                  <a:cubicBezTo>
                    <a:pt x="-5419" y="881937"/>
                    <a:pt x="-1582" y="782658"/>
                    <a:pt x="10409" y="683858"/>
                  </a:cubicBezTo>
                  <a:cubicBezTo>
                    <a:pt x="12807" y="656520"/>
                    <a:pt x="9449" y="628223"/>
                    <a:pt x="20960" y="601845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0">
              <a:extLst>
                <a:ext uri="{FF2B5EF4-FFF2-40B4-BE49-F238E27FC236}">
                  <a16:creationId xmlns:a16="http://schemas.microsoft.com/office/drawing/2014/main" id="{8A07D6A9-86B5-43F1-946E-24E70D080822}"/>
                </a:ext>
              </a:extLst>
            </p:cNvPr>
            <p:cNvSpPr/>
            <p:nvPr/>
          </p:nvSpPr>
          <p:spPr>
            <a:xfrm>
              <a:off x="640474" y="2974132"/>
              <a:ext cx="551477" cy="619359"/>
            </a:xfrm>
            <a:custGeom>
              <a:avLst/>
              <a:gdLst>
                <a:gd name="connsiteX0" fmla="*/ 647965 w 770265"/>
                <a:gd name="connsiteY0" fmla="*/ 131275 h 865079"/>
                <a:gd name="connsiteX1" fmla="*/ 727580 w 770265"/>
                <a:gd name="connsiteY1" fmla="*/ 194104 h 865079"/>
                <a:gd name="connsiteX2" fmla="*/ 770266 w 770265"/>
                <a:gd name="connsiteY2" fmla="*/ 219044 h 865079"/>
                <a:gd name="connsiteX3" fmla="*/ 580819 w 770265"/>
                <a:gd name="connsiteY3" fmla="*/ 223840 h 865079"/>
                <a:gd name="connsiteX4" fmla="*/ 506959 w 770265"/>
                <a:gd name="connsiteY4" fmla="*/ 204176 h 865079"/>
                <a:gd name="connsiteX5" fmla="*/ 492571 w 770265"/>
                <a:gd name="connsiteY5" fmla="*/ 217605 h 865079"/>
                <a:gd name="connsiteX6" fmla="*/ 506000 w 770265"/>
                <a:gd name="connsiteY6" fmla="*/ 410408 h 865079"/>
                <a:gd name="connsiteX7" fmla="*/ 317513 w 770265"/>
                <a:gd name="connsiteY7" fmla="*/ 684746 h 865079"/>
                <a:gd name="connsiteX8" fmla="*/ 317513 w 770265"/>
                <a:gd name="connsiteY8" fmla="*/ 722155 h 865079"/>
                <a:gd name="connsiteX9" fmla="*/ 395689 w 770265"/>
                <a:gd name="connsiteY9" fmla="*/ 772994 h 865079"/>
                <a:gd name="connsiteX10" fmla="*/ 499285 w 770265"/>
                <a:gd name="connsiteY10" fmla="*/ 865080 h 865079"/>
                <a:gd name="connsiteX11" fmla="*/ 396169 w 770265"/>
                <a:gd name="connsiteY11" fmla="*/ 829109 h 865079"/>
                <a:gd name="connsiteX12" fmla="*/ 340055 w 770265"/>
                <a:gd name="connsiteY12" fmla="*/ 825752 h 865079"/>
                <a:gd name="connsiteX13" fmla="*/ 139098 w 770265"/>
                <a:gd name="connsiteY13" fmla="*/ 784025 h 865079"/>
                <a:gd name="connsiteX14" fmla="*/ 3847 w 770265"/>
                <a:gd name="connsiteY14" fmla="*/ 583068 h 865079"/>
                <a:gd name="connsiteX15" fmla="*/ 75309 w 770265"/>
                <a:gd name="connsiteY15" fmla="*/ 267005 h 865079"/>
                <a:gd name="connsiteX16" fmla="*/ 204804 w 770265"/>
                <a:gd name="connsiteY16" fmla="*/ 65568 h 865079"/>
                <a:gd name="connsiteX17" fmla="*/ 414394 w 770265"/>
                <a:gd name="connsiteY17" fmla="*/ 9933 h 865079"/>
                <a:gd name="connsiteX18" fmla="*/ 647965 w 770265"/>
                <a:gd name="connsiteY18" fmla="*/ 131275 h 86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70265" h="865079">
                  <a:moveTo>
                    <a:pt x="647965" y="131275"/>
                  </a:moveTo>
                  <a:cubicBezTo>
                    <a:pt x="666670" y="161970"/>
                    <a:pt x="696885" y="178277"/>
                    <a:pt x="727580" y="194104"/>
                  </a:cubicBezTo>
                  <a:cubicBezTo>
                    <a:pt x="740530" y="201298"/>
                    <a:pt x="753479" y="208972"/>
                    <a:pt x="770266" y="219044"/>
                  </a:cubicBezTo>
                  <a:cubicBezTo>
                    <a:pt x="703600" y="236310"/>
                    <a:pt x="642210" y="235350"/>
                    <a:pt x="580819" y="223840"/>
                  </a:cubicBezTo>
                  <a:cubicBezTo>
                    <a:pt x="555880" y="219044"/>
                    <a:pt x="530940" y="212329"/>
                    <a:pt x="506959" y="204176"/>
                  </a:cubicBezTo>
                  <a:cubicBezTo>
                    <a:pt x="490652" y="198900"/>
                    <a:pt x="489693" y="202737"/>
                    <a:pt x="492571" y="217605"/>
                  </a:cubicBezTo>
                  <a:cubicBezTo>
                    <a:pt x="505041" y="281393"/>
                    <a:pt x="512715" y="345181"/>
                    <a:pt x="506000" y="410408"/>
                  </a:cubicBezTo>
                  <a:cubicBezTo>
                    <a:pt x="492571" y="536066"/>
                    <a:pt x="426864" y="625274"/>
                    <a:pt x="317513" y="684746"/>
                  </a:cubicBezTo>
                  <a:cubicBezTo>
                    <a:pt x="292573" y="698175"/>
                    <a:pt x="292573" y="705369"/>
                    <a:pt x="317513" y="722155"/>
                  </a:cubicBezTo>
                  <a:cubicBezTo>
                    <a:pt x="343412" y="739422"/>
                    <a:pt x="370270" y="755249"/>
                    <a:pt x="395689" y="772994"/>
                  </a:cubicBezTo>
                  <a:cubicBezTo>
                    <a:pt x="433579" y="799373"/>
                    <a:pt x="469070" y="828629"/>
                    <a:pt x="499285" y="865080"/>
                  </a:cubicBezTo>
                  <a:cubicBezTo>
                    <a:pt x="464753" y="853090"/>
                    <a:pt x="430221" y="842058"/>
                    <a:pt x="396169" y="829109"/>
                  </a:cubicBezTo>
                  <a:cubicBezTo>
                    <a:pt x="377464" y="821915"/>
                    <a:pt x="359239" y="819996"/>
                    <a:pt x="340055" y="825752"/>
                  </a:cubicBezTo>
                  <a:cubicBezTo>
                    <a:pt x="270031" y="827190"/>
                    <a:pt x="201447" y="819517"/>
                    <a:pt x="139098" y="784025"/>
                  </a:cubicBezTo>
                  <a:cubicBezTo>
                    <a:pt x="60441" y="739901"/>
                    <a:pt x="16797" y="672276"/>
                    <a:pt x="3847" y="583068"/>
                  </a:cubicBezTo>
                  <a:cubicBezTo>
                    <a:pt x="-12939" y="468441"/>
                    <a:pt x="27828" y="366764"/>
                    <a:pt x="75309" y="267005"/>
                  </a:cubicBezTo>
                  <a:cubicBezTo>
                    <a:pt x="109841" y="194583"/>
                    <a:pt x="152527" y="127438"/>
                    <a:pt x="204804" y="65568"/>
                  </a:cubicBezTo>
                  <a:cubicBezTo>
                    <a:pt x="262837" y="-3496"/>
                    <a:pt x="333340" y="-10210"/>
                    <a:pt x="414394" y="9933"/>
                  </a:cubicBezTo>
                  <a:cubicBezTo>
                    <a:pt x="501684" y="31995"/>
                    <a:pt x="579381" y="72762"/>
                    <a:pt x="647965" y="131275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9F3032D7-ED8F-4638-AA55-6D0EF68F4B3D}"/>
              </a:ext>
            </a:extLst>
          </p:cNvPr>
          <p:cNvGrpSpPr/>
          <p:nvPr/>
        </p:nvGrpSpPr>
        <p:grpSpPr>
          <a:xfrm>
            <a:off x="2069658" y="1514595"/>
            <a:ext cx="1113218" cy="1331706"/>
            <a:chOff x="4200129" y="1047775"/>
            <a:chExt cx="1554866" cy="1860035"/>
          </a:xfrm>
        </p:grpSpPr>
        <p:sp>
          <p:nvSpPr>
            <p:cNvPr id="33" name="Freeform: Shape 42">
              <a:extLst>
                <a:ext uri="{FF2B5EF4-FFF2-40B4-BE49-F238E27FC236}">
                  <a16:creationId xmlns:a16="http://schemas.microsoft.com/office/drawing/2014/main" id="{8D430BC0-ECFA-4D58-A572-2CD73A91D5D5}"/>
                </a:ext>
              </a:extLst>
            </p:cNvPr>
            <p:cNvSpPr/>
            <p:nvPr/>
          </p:nvSpPr>
          <p:spPr>
            <a:xfrm>
              <a:off x="4251869" y="1221592"/>
              <a:ext cx="875470" cy="1248812"/>
            </a:xfrm>
            <a:custGeom>
              <a:avLst/>
              <a:gdLst>
                <a:gd name="connsiteX0" fmla="*/ 547260 w 875470"/>
                <a:gd name="connsiteY0" fmla="*/ 1064634 h 1248812"/>
                <a:gd name="connsiteX1" fmla="*/ 500738 w 875470"/>
                <a:gd name="connsiteY1" fmla="*/ 963916 h 1248812"/>
                <a:gd name="connsiteX2" fmla="*/ 480595 w 875470"/>
                <a:gd name="connsiteY2" fmla="*/ 948089 h 1248812"/>
                <a:gd name="connsiteX3" fmla="*/ 310333 w 875470"/>
                <a:gd name="connsiteY3" fmla="*/ 889576 h 1248812"/>
                <a:gd name="connsiteX4" fmla="*/ 177001 w 875470"/>
                <a:gd name="connsiteY4" fmla="*/ 754326 h 1248812"/>
                <a:gd name="connsiteX5" fmla="*/ 117529 w 875470"/>
                <a:gd name="connsiteY5" fmla="*/ 709722 h 1248812"/>
                <a:gd name="connsiteX6" fmla="*/ 24 w 875470"/>
                <a:gd name="connsiteY6" fmla="*/ 546654 h 1248812"/>
                <a:gd name="connsiteX7" fmla="*/ 10576 w 875470"/>
                <a:gd name="connsiteY7" fmla="*/ 495815 h 1248812"/>
                <a:gd name="connsiteX8" fmla="*/ 74364 w 875470"/>
                <a:gd name="connsiteY8" fmla="*/ 489101 h 1248812"/>
                <a:gd name="connsiteX9" fmla="*/ 115131 w 875470"/>
                <a:gd name="connsiteY9" fmla="*/ 560083 h 1248812"/>
                <a:gd name="connsiteX10" fmla="*/ 118009 w 875470"/>
                <a:gd name="connsiteY10" fmla="*/ 565839 h 1248812"/>
                <a:gd name="connsiteX11" fmla="*/ 116570 w 875470"/>
                <a:gd name="connsiteY11" fmla="*/ 563920 h 1248812"/>
                <a:gd name="connsiteX12" fmla="*/ 58537 w 875470"/>
                <a:gd name="connsiteY12" fmla="*/ 401812 h 1248812"/>
                <a:gd name="connsiteX13" fmla="*/ 94028 w 875470"/>
                <a:gd name="connsiteY13" fmla="*/ 328431 h 1248812"/>
                <a:gd name="connsiteX14" fmla="*/ 283475 w 875470"/>
                <a:gd name="connsiteY14" fmla="*/ 239223 h 1248812"/>
                <a:gd name="connsiteX15" fmla="*/ 419205 w 875470"/>
                <a:gd name="connsiteY15" fmla="*/ 102055 h 1248812"/>
                <a:gd name="connsiteX16" fmla="*/ 451338 w 875470"/>
                <a:gd name="connsiteY16" fmla="*/ 32991 h 1248812"/>
                <a:gd name="connsiteX17" fmla="*/ 499299 w 875470"/>
                <a:gd name="connsiteY17" fmla="*/ 2296 h 1248812"/>
                <a:gd name="connsiteX18" fmla="*/ 606732 w 875470"/>
                <a:gd name="connsiteY18" fmla="*/ 73278 h 1248812"/>
                <a:gd name="connsiteX19" fmla="*/ 699777 w 875470"/>
                <a:gd name="connsiteY19" fmla="*/ 237305 h 1248812"/>
                <a:gd name="connsiteX20" fmla="*/ 705532 w 875470"/>
                <a:gd name="connsiteY20" fmla="*/ 259367 h 1248812"/>
                <a:gd name="connsiteX21" fmla="*/ 710808 w 875470"/>
                <a:gd name="connsiteY21" fmla="*/ 193181 h 1248812"/>
                <a:gd name="connsiteX22" fmla="*/ 763085 w 875470"/>
                <a:gd name="connsiteY22" fmla="*/ 169680 h 1248812"/>
                <a:gd name="connsiteX23" fmla="*/ 872916 w 875470"/>
                <a:gd name="connsiteY23" fmla="*/ 293899 h 1248812"/>
                <a:gd name="connsiteX24" fmla="*/ 837425 w 875470"/>
                <a:gd name="connsiteY24" fmla="*/ 441619 h 1248812"/>
                <a:gd name="connsiteX25" fmla="*/ 838384 w 875470"/>
                <a:gd name="connsiteY25" fmla="*/ 513081 h 1248812"/>
                <a:gd name="connsiteX26" fmla="*/ 837425 w 875470"/>
                <a:gd name="connsiteY26" fmla="*/ 655046 h 1248812"/>
                <a:gd name="connsiteX27" fmla="*/ 769321 w 875470"/>
                <a:gd name="connsiteY27" fmla="*/ 816196 h 1248812"/>
                <a:gd name="connsiteX28" fmla="*/ 770759 w 875470"/>
                <a:gd name="connsiteY28" fmla="*/ 843054 h 1248812"/>
                <a:gd name="connsiteX29" fmla="*/ 814884 w 875470"/>
                <a:gd name="connsiteY29" fmla="*/ 947129 h 1248812"/>
                <a:gd name="connsiteX30" fmla="*/ 820639 w 875470"/>
                <a:gd name="connsiteY30" fmla="*/ 1024347 h 1248812"/>
                <a:gd name="connsiteX31" fmla="*/ 802414 w 875470"/>
                <a:gd name="connsiteY31" fmla="*/ 1214273 h 1248812"/>
                <a:gd name="connsiteX32" fmla="*/ 765004 w 875470"/>
                <a:gd name="connsiteY32" fmla="*/ 1243529 h 1248812"/>
                <a:gd name="connsiteX33" fmla="*/ 695940 w 875470"/>
                <a:gd name="connsiteY33" fmla="*/ 1193170 h 1248812"/>
                <a:gd name="connsiteX34" fmla="*/ 643183 w 875470"/>
                <a:gd name="connsiteY34" fmla="*/ 1152883 h 1248812"/>
                <a:gd name="connsiteX35" fmla="*/ 569323 w 875470"/>
                <a:gd name="connsiteY35" fmla="*/ 1100605 h 1248812"/>
                <a:gd name="connsiteX36" fmla="*/ 547260 w 875470"/>
                <a:gd name="connsiteY36" fmla="*/ 1064634 h 1248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75470" h="1248812">
                  <a:moveTo>
                    <a:pt x="547260" y="1064634"/>
                  </a:moveTo>
                  <a:cubicBezTo>
                    <a:pt x="531433" y="1031061"/>
                    <a:pt x="515127" y="997968"/>
                    <a:pt x="500738" y="963916"/>
                  </a:cubicBezTo>
                  <a:cubicBezTo>
                    <a:pt x="496422" y="953364"/>
                    <a:pt x="491626" y="949048"/>
                    <a:pt x="480595" y="948089"/>
                  </a:cubicBezTo>
                  <a:cubicBezTo>
                    <a:pt x="418245" y="944731"/>
                    <a:pt x="361651" y="924108"/>
                    <a:pt x="310333" y="889576"/>
                  </a:cubicBezTo>
                  <a:cubicBezTo>
                    <a:pt x="257096" y="853605"/>
                    <a:pt x="212492" y="807563"/>
                    <a:pt x="177001" y="754326"/>
                  </a:cubicBezTo>
                  <a:cubicBezTo>
                    <a:pt x="161653" y="730825"/>
                    <a:pt x="143428" y="718355"/>
                    <a:pt x="117529" y="709722"/>
                  </a:cubicBezTo>
                  <a:cubicBezTo>
                    <a:pt x="50863" y="687660"/>
                    <a:pt x="1463" y="616677"/>
                    <a:pt x="24" y="546654"/>
                  </a:cubicBezTo>
                  <a:cubicBezTo>
                    <a:pt x="-455" y="528429"/>
                    <a:pt x="6259" y="512602"/>
                    <a:pt x="10576" y="495815"/>
                  </a:cubicBezTo>
                  <a:cubicBezTo>
                    <a:pt x="28321" y="473274"/>
                    <a:pt x="53261" y="470396"/>
                    <a:pt x="74364" y="489101"/>
                  </a:cubicBezTo>
                  <a:cubicBezTo>
                    <a:pt x="97385" y="509244"/>
                    <a:pt x="109855" y="536103"/>
                    <a:pt x="115131" y="560083"/>
                  </a:cubicBezTo>
                  <a:cubicBezTo>
                    <a:pt x="118009" y="568716"/>
                    <a:pt x="120407" y="564400"/>
                    <a:pt x="118009" y="565839"/>
                  </a:cubicBezTo>
                  <a:cubicBezTo>
                    <a:pt x="117529" y="565839"/>
                    <a:pt x="117049" y="565359"/>
                    <a:pt x="116570" y="563920"/>
                  </a:cubicBezTo>
                  <a:cubicBezTo>
                    <a:pt x="99304" y="509244"/>
                    <a:pt x="82518" y="454089"/>
                    <a:pt x="58537" y="401812"/>
                  </a:cubicBezTo>
                  <a:cubicBezTo>
                    <a:pt x="40312" y="362004"/>
                    <a:pt x="51343" y="339462"/>
                    <a:pt x="94028" y="328431"/>
                  </a:cubicBezTo>
                  <a:cubicBezTo>
                    <a:pt x="163092" y="310686"/>
                    <a:pt x="225921" y="280950"/>
                    <a:pt x="283475" y="239223"/>
                  </a:cubicBezTo>
                  <a:cubicBezTo>
                    <a:pt x="336232" y="201334"/>
                    <a:pt x="382754" y="156251"/>
                    <a:pt x="419205" y="102055"/>
                  </a:cubicBezTo>
                  <a:cubicBezTo>
                    <a:pt x="433593" y="80952"/>
                    <a:pt x="445103" y="57931"/>
                    <a:pt x="451338" y="32991"/>
                  </a:cubicBezTo>
                  <a:cubicBezTo>
                    <a:pt x="459012" y="1336"/>
                    <a:pt x="466686" y="-3939"/>
                    <a:pt x="499299" y="2296"/>
                  </a:cubicBezTo>
                  <a:cubicBezTo>
                    <a:pt x="544862" y="10929"/>
                    <a:pt x="578915" y="37787"/>
                    <a:pt x="606732" y="73278"/>
                  </a:cubicBezTo>
                  <a:cubicBezTo>
                    <a:pt x="646060" y="123158"/>
                    <a:pt x="675796" y="178793"/>
                    <a:pt x="699777" y="237305"/>
                  </a:cubicBezTo>
                  <a:cubicBezTo>
                    <a:pt x="703614" y="246418"/>
                    <a:pt x="705053" y="255530"/>
                    <a:pt x="705532" y="259367"/>
                  </a:cubicBezTo>
                  <a:cubicBezTo>
                    <a:pt x="700736" y="240183"/>
                    <a:pt x="699777" y="216202"/>
                    <a:pt x="710808" y="193181"/>
                  </a:cubicBezTo>
                  <a:cubicBezTo>
                    <a:pt x="721839" y="170159"/>
                    <a:pt x="739105" y="162486"/>
                    <a:pt x="763085" y="169680"/>
                  </a:cubicBezTo>
                  <a:cubicBezTo>
                    <a:pt x="816322" y="182150"/>
                    <a:pt x="865243" y="237785"/>
                    <a:pt x="872916" y="293899"/>
                  </a:cubicBezTo>
                  <a:cubicBezTo>
                    <a:pt x="879631" y="347616"/>
                    <a:pt x="874835" y="397016"/>
                    <a:pt x="837425" y="441619"/>
                  </a:cubicBezTo>
                  <a:cubicBezTo>
                    <a:pt x="821119" y="460804"/>
                    <a:pt x="835027" y="489580"/>
                    <a:pt x="838384" y="513081"/>
                  </a:cubicBezTo>
                  <a:cubicBezTo>
                    <a:pt x="845099" y="560563"/>
                    <a:pt x="844619" y="607085"/>
                    <a:pt x="837425" y="655046"/>
                  </a:cubicBezTo>
                  <a:cubicBezTo>
                    <a:pt x="828792" y="715477"/>
                    <a:pt x="805771" y="768234"/>
                    <a:pt x="769321" y="816196"/>
                  </a:cubicBezTo>
                  <a:cubicBezTo>
                    <a:pt x="763565" y="823869"/>
                    <a:pt x="766443" y="833941"/>
                    <a:pt x="770759" y="843054"/>
                  </a:cubicBezTo>
                  <a:cubicBezTo>
                    <a:pt x="786586" y="877106"/>
                    <a:pt x="803373" y="911159"/>
                    <a:pt x="814884" y="947129"/>
                  </a:cubicBezTo>
                  <a:cubicBezTo>
                    <a:pt x="829751" y="972069"/>
                    <a:pt x="823996" y="998448"/>
                    <a:pt x="820639" y="1024347"/>
                  </a:cubicBezTo>
                  <a:cubicBezTo>
                    <a:pt x="812006" y="1087176"/>
                    <a:pt x="801454" y="1150005"/>
                    <a:pt x="802414" y="1214273"/>
                  </a:cubicBezTo>
                  <a:cubicBezTo>
                    <a:pt x="799056" y="1248805"/>
                    <a:pt x="790903" y="1255040"/>
                    <a:pt x="765004" y="1243529"/>
                  </a:cubicBezTo>
                  <a:cubicBezTo>
                    <a:pt x="741503" y="1227222"/>
                    <a:pt x="721839" y="1206599"/>
                    <a:pt x="695940" y="1193170"/>
                  </a:cubicBezTo>
                  <a:cubicBezTo>
                    <a:pt x="676755" y="1183098"/>
                    <a:pt x="660928" y="1165832"/>
                    <a:pt x="643183" y="1152883"/>
                  </a:cubicBezTo>
                  <a:cubicBezTo>
                    <a:pt x="618723" y="1135137"/>
                    <a:pt x="596181" y="1114993"/>
                    <a:pt x="569323" y="1100605"/>
                  </a:cubicBezTo>
                  <a:cubicBezTo>
                    <a:pt x="555894" y="1094370"/>
                    <a:pt x="552057" y="1079023"/>
                    <a:pt x="547260" y="10646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43">
              <a:extLst>
                <a:ext uri="{FF2B5EF4-FFF2-40B4-BE49-F238E27FC236}">
                  <a16:creationId xmlns:a16="http://schemas.microsoft.com/office/drawing/2014/main" id="{0765613B-E3E9-4122-A1BB-5B04CBEA0312}"/>
                </a:ext>
              </a:extLst>
            </p:cNvPr>
            <p:cNvSpPr/>
            <p:nvPr/>
          </p:nvSpPr>
          <p:spPr>
            <a:xfrm>
              <a:off x="4200129" y="1047775"/>
              <a:ext cx="816587" cy="753565"/>
            </a:xfrm>
            <a:custGeom>
              <a:avLst/>
              <a:gdLst>
                <a:gd name="connsiteX0" fmla="*/ 815306 w 816587"/>
                <a:gd name="connsiteY0" fmla="*/ 344457 h 753565"/>
                <a:gd name="connsiteX1" fmla="*/ 762548 w 816587"/>
                <a:gd name="connsiteY1" fmla="*/ 393857 h 753565"/>
                <a:gd name="connsiteX2" fmla="*/ 765906 w 816587"/>
                <a:gd name="connsiteY2" fmla="*/ 453808 h 753565"/>
                <a:gd name="connsiteX3" fmla="*/ 751997 w 816587"/>
                <a:gd name="connsiteY3" fmla="*/ 428389 h 753565"/>
                <a:gd name="connsiteX4" fmla="*/ 626339 w 816587"/>
                <a:gd name="connsiteY4" fmla="*/ 223595 h 753565"/>
                <a:gd name="connsiteX5" fmla="*/ 532815 w 816587"/>
                <a:gd name="connsiteY5" fmla="*/ 180430 h 753565"/>
                <a:gd name="connsiteX6" fmla="*/ 515549 w 816587"/>
                <a:gd name="connsiteY6" fmla="*/ 191461 h 753565"/>
                <a:gd name="connsiteX7" fmla="*/ 382696 w 816587"/>
                <a:gd name="connsiteY7" fmla="*/ 385224 h 753565"/>
                <a:gd name="connsiteX8" fmla="*/ 145289 w 816587"/>
                <a:gd name="connsiteY8" fmla="*/ 508963 h 753565"/>
                <a:gd name="connsiteX9" fmla="*/ 116033 w 816587"/>
                <a:gd name="connsiteY9" fmla="*/ 568915 h 753565"/>
                <a:gd name="connsiteX10" fmla="*/ 175984 w 816587"/>
                <a:gd name="connsiteY10" fmla="*/ 743014 h 753565"/>
                <a:gd name="connsiteX11" fmla="*/ 173106 w 816587"/>
                <a:gd name="connsiteY11" fmla="*/ 753565 h 753565"/>
                <a:gd name="connsiteX12" fmla="*/ 154402 w 816587"/>
                <a:gd name="connsiteY12" fmla="*/ 715196 h 753565"/>
                <a:gd name="connsiteX13" fmla="*/ 131380 w 816587"/>
                <a:gd name="connsiteY13" fmla="*/ 676348 h 753565"/>
                <a:gd name="connsiteX14" fmla="*/ 62796 w 816587"/>
                <a:gd name="connsiteY14" fmla="*/ 669154 h 753565"/>
                <a:gd name="connsiteX15" fmla="*/ 926 w 816587"/>
                <a:gd name="connsiteY15" fmla="*/ 445655 h 753565"/>
                <a:gd name="connsiteX16" fmla="*/ 226823 w 816587"/>
                <a:gd name="connsiteY16" fmla="*/ 58129 h 753565"/>
                <a:gd name="connsiteX17" fmla="*/ 439290 w 816587"/>
                <a:gd name="connsiteY17" fmla="*/ 96 h 753565"/>
                <a:gd name="connsiteX18" fmla="*/ 732333 w 816587"/>
                <a:gd name="connsiteY18" fmla="*/ 161725 h 753565"/>
                <a:gd name="connsiteX19" fmla="*/ 816265 w 816587"/>
                <a:gd name="connsiteY19" fmla="*/ 337742 h 753565"/>
                <a:gd name="connsiteX20" fmla="*/ 815306 w 816587"/>
                <a:gd name="connsiteY20" fmla="*/ 344457 h 753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6587" h="753565">
                  <a:moveTo>
                    <a:pt x="815306" y="344457"/>
                  </a:moveTo>
                  <a:cubicBezTo>
                    <a:pt x="780294" y="346855"/>
                    <a:pt x="766865" y="359325"/>
                    <a:pt x="762548" y="393857"/>
                  </a:cubicBezTo>
                  <a:cubicBezTo>
                    <a:pt x="760150" y="413041"/>
                    <a:pt x="762069" y="432226"/>
                    <a:pt x="765906" y="453808"/>
                  </a:cubicBezTo>
                  <a:cubicBezTo>
                    <a:pt x="756793" y="445655"/>
                    <a:pt x="755354" y="436542"/>
                    <a:pt x="751997" y="428389"/>
                  </a:cubicBezTo>
                  <a:cubicBezTo>
                    <a:pt x="720343" y="354049"/>
                    <a:pt x="686290" y="280669"/>
                    <a:pt x="626339" y="223595"/>
                  </a:cubicBezTo>
                  <a:cubicBezTo>
                    <a:pt x="600440" y="198655"/>
                    <a:pt x="570224" y="181869"/>
                    <a:pt x="532815" y="180430"/>
                  </a:cubicBezTo>
                  <a:cubicBezTo>
                    <a:pt x="524182" y="180430"/>
                    <a:pt x="517467" y="180430"/>
                    <a:pt x="515549" y="191461"/>
                  </a:cubicBezTo>
                  <a:cubicBezTo>
                    <a:pt x="498283" y="274434"/>
                    <a:pt x="444087" y="332467"/>
                    <a:pt x="382696" y="385224"/>
                  </a:cubicBezTo>
                  <a:cubicBezTo>
                    <a:pt x="313632" y="445175"/>
                    <a:pt x="235456" y="488340"/>
                    <a:pt x="145289" y="508963"/>
                  </a:cubicBezTo>
                  <a:cubicBezTo>
                    <a:pt x="109798" y="517117"/>
                    <a:pt x="100685" y="535822"/>
                    <a:pt x="116033" y="568915"/>
                  </a:cubicBezTo>
                  <a:cubicBezTo>
                    <a:pt x="141932" y="625029"/>
                    <a:pt x="161596" y="683062"/>
                    <a:pt x="175984" y="743014"/>
                  </a:cubicBezTo>
                  <a:cubicBezTo>
                    <a:pt x="176464" y="745891"/>
                    <a:pt x="176464" y="749249"/>
                    <a:pt x="173106" y="753565"/>
                  </a:cubicBezTo>
                  <a:cubicBezTo>
                    <a:pt x="166871" y="740616"/>
                    <a:pt x="161116" y="727666"/>
                    <a:pt x="154402" y="715196"/>
                  </a:cubicBezTo>
                  <a:cubicBezTo>
                    <a:pt x="147207" y="701767"/>
                    <a:pt x="140493" y="688338"/>
                    <a:pt x="131380" y="676348"/>
                  </a:cubicBezTo>
                  <a:cubicBezTo>
                    <a:pt x="112196" y="651408"/>
                    <a:pt x="102124" y="650928"/>
                    <a:pt x="62796" y="669154"/>
                  </a:cubicBezTo>
                  <a:cubicBezTo>
                    <a:pt x="28264" y="598171"/>
                    <a:pt x="6202" y="525270"/>
                    <a:pt x="926" y="445655"/>
                  </a:cubicBezTo>
                  <a:cubicBezTo>
                    <a:pt x="-10105" y="282107"/>
                    <a:pt x="78143" y="127673"/>
                    <a:pt x="226823" y="58129"/>
                  </a:cubicBezTo>
                  <a:cubicBezTo>
                    <a:pt x="294448" y="26954"/>
                    <a:pt x="363512" y="2015"/>
                    <a:pt x="439290" y="96"/>
                  </a:cubicBezTo>
                  <a:cubicBezTo>
                    <a:pt x="568306" y="-2781"/>
                    <a:pt x="661830" y="59088"/>
                    <a:pt x="732333" y="161725"/>
                  </a:cubicBezTo>
                  <a:cubicBezTo>
                    <a:pt x="769263" y="215921"/>
                    <a:pt x="795162" y="275873"/>
                    <a:pt x="816265" y="337742"/>
                  </a:cubicBezTo>
                  <a:cubicBezTo>
                    <a:pt x="817224" y="339661"/>
                    <a:pt x="815785" y="342538"/>
                    <a:pt x="815306" y="34445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4">
              <a:extLst>
                <a:ext uri="{FF2B5EF4-FFF2-40B4-BE49-F238E27FC236}">
                  <a16:creationId xmlns:a16="http://schemas.microsoft.com/office/drawing/2014/main" id="{6F40597E-A9CC-40E5-BA24-97B509F78DAC}"/>
                </a:ext>
              </a:extLst>
            </p:cNvPr>
            <p:cNvSpPr/>
            <p:nvPr/>
          </p:nvSpPr>
          <p:spPr>
            <a:xfrm>
              <a:off x="4726694" y="2286226"/>
              <a:ext cx="292098" cy="337646"/>
            </a:xfrm>
            <a:custGeom>
              <a:avLst/>
              <a:gdLst>
                <a:gd name="connsiteX0" fmla="*/ 88263 w 292098"/>
                <a:gd name="connsiteY0" fmla="*/ 337646 h 337646"/>
                <a:gd name="connsiteX1" fmla="*/ 3852 w 292098"/>
                <a:gd name="connsiteY1" fmla="*/ 97361 h 337646"/>
                <a:gd name="connsiteX2" fmla="*/ 2413 w 292098"/>
                <a:gd name="connsiteY2" fmla="*/ 71942 h 337646"/>
                <a:gd name="connsiteX3" fmla="*/ 59966 w 292098"/>
                <a:gd name="connsiteY3" fmla="*/ 21103 h 337646"/>
                <a:gd name="connsiteX4" fmla="*/ 71956 w 292098"/>
                <a:gd name="connsiteY4" fmla="*/ 0 h 337646"/>
                <a:gd name="connsiteX5" fmla="*/ 207686 w 292098"/>
                <a:gd name="connsiteY5" fmla="*/ 106953 h 337646"/>
                <a:gd name="connsiteX6" fmla="*/ 292098 w 292098"/>
                <a:gd name="connsiteY6" fmla="*/ 172660 h 337646"/>
                <a:gd name="connsiteX7" fmla="*/ 239820 w 292098"/>
                <a:gd name="connsiteY7" fmla="*/ 164986 h 337646"/>
                <a:gd name="connsiteX8" fmla="*/ 196655 w 292098"/>
                <a:gd name="connsiteY8" fmla="*/ 150598 h 337646"/>
                <a:gd name="connsiteX9" fmla="*/ 168838 w 292098"/>
                <a:gd name="connsiteY9" fmla="*/ 164986 h 337646"/>
                <a:gd name="connsiteX10" fmla="*/ 88263 w 292098"/>
                <a:gd name="connsiteY10" fmla="*/ 337646 h 337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2098" h="337646">
                  <a:moveTo>
                    <a:pt x="88263" y="337646"/>
                  </a:moveTo>
                  <a:cubicBezTo>
                    <a:pt x="82028" y="320860"/>
                    <a:pt x="22557" y="151557"/>
                    <a:pt x="3852" y="97361"/>
                  </a:cubicBezTo>
                  <a:cubicBezTo>
                    <a:pt x="974" y="89208"/>
                    <a:pt x="-2383" y="81054"/>
                    <a:pt x="2413" y="71942"/>
                  </a:cubicBezTo>
                  <a:cubicBezTo>
                    <a:pt x="17281" y="49880"/>
                    <a:pt x="40302" y="37410"/>
                    <a:pt x="59966" y="21103"/>
                  </a:cubicBezTo>
                  <a:cubicBezTo>
                    <a:pt x="67160" y="14868"/>
                    <a:pt x="72436" y="9592"/>
                    <a:pt x="71956" y="0"/>
                  </a:cubicBezTo>
                  <a:cubicBezTo>
                    <a:pt x="110325" y="45083"/>
                    <a:pt x="163562" y="70023"/>
                    <a:pt x="207686" y="106953"/>
                  </a:cubicBezTo>
                  <a:cubicBezTo>
                    <a:pt x="235024" y="129974"/>
                    <a:pt x="268597" y="145322"/>
                    <a:pt x="292098" y="172660"/>
                  </a:cubicBezTo>
                  <a:cubicBezTo>
                    <a:pt x="272914" y="182732"/>
                    <a:pt x="256607" y="170262"/>
                    <a:pt x="239820" y="164986"/>
                  </a:cubicBezTo>
                  <a:cubicBezTo>
                    <a:pt x="225432" y="160670"/>
                    <a:pt x="211523" y="154914"/>
                    <a:pt x="196655" y="150598"/>
                  </a:cubicBezTo>
                  <a:cubicBezTo>
                    <a:pt x="182267" y="146281"/>
                    <a:pt x="173634" y="151077"/>
                    <a:pt x="168838" y="164986"/>
                  </a:cubicBezTo>
                  <a:cubicBezTo>
                    <a:pt x="165001" y="177936"/>
                    <a:pt x="94018" y="326615"/>
                    <a:pt x="88263" y="33764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5">
              <a:extLst>
                <a:ext uri="{FF2B5EF4-FFF2-40B4-BE49-F238E27FC236}">
                  <a16:creationId xmlns:a16="http://schemas.microsoft.com/office/drawing/2014/main" id="{B8A44616-EE0D-4723-A48F-8E6A59EFA47E}"/>
                </a:ext>
              </a:extLst>
            </p:cNvPr>
            <p:cNvSpPr/>
            <p:nvPr/>
          </p:nvSpPr>
          <p:spPr>
            <a:xfrm>
              <a:off x="5048048" y="2162752"/>
              <a:ext cx="251318" cy="277982"/>
            </a:xfrm>
            <a:custGeom>
              <a:avLst/>
              <a:gdLst>
                <a:gd name="connsiteX0" fmla="*/ 235009 w 251318"/>
                <a:gd name="connsiteY0" fmla="*/ 204529 h 277982"/>
                <a:gd name="connsiteX1" fmla="*/ 249877 w 251318"/>
                <a:gd name="connsiteY1" fmla="*/ 231387 h 277982"/>
                <a:gd name="connsiteX2" fmla="*/ 239806 w 251318"/>
                <a:gd name="connsiteY2" fmla="*/ 238581 h 277982"/>
                <a:gd name="connsiteX3" fmla="*/ 117984 w 251318"/>
                <a:gd name="connsiteY3" fmla="*/ 202131 h 277982"/>
                <a:gd name="connsiteX4" fmla="*/ 70982 w 251318"/>
                <a:gd name="connsiteY4" fmla="*/ 186783 h 277982"/>
                <a:gd name="connsiteX5" fmla="*/ 42206 w 251318"/>
                <a:gd name="connsiteY5" fmla="*/ 199732 h 277982"/>
                <a:gd name="connsiteX6" fmla="*/ 15348 w 251318"/>
                <a:gd name="connsiteY6" fmla="*/ 263041 h 277982"/>
                <a:gd name="connsiteX7" fmla="*/ 0 w 251318"/>
                <a:gd name="connsiteY7" fmla="*/ 277909 h 277982"/>
                <a:gd name="connsiteX8" fmla="*/ 19664 w 251318"/>
                <a:gd name="connsiteY8" fmla="*/ 7888 h 277982"/>
                <a:gd name="connsiteX9" fmla="*/ 113668 w 251318"/>
                <a:gd name="connsiteY9" fmla="*/ 214 h 277982"/>
                <a:gd name="connsiteX10" fmla="*/ 134771 w 251318"/>
                <a:gd name="connsiteY10" fmla="*/ 25154 h 277982"/>
                <a:gd name="connsiteX11" fmla="*/ 212947 w 251318"/>
                <a:gd name="connsiteY11" fmla="*/ 158486 h 277982"/>
                <a:gd name="connsiteX12" fmla="*/ 235009 w 251318"/>
                <a:gd name="connsiteY12" fmla="*/ 204529 h 277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1318" h="277982">
                  <a:moveTo>
                    <a:pt x="235009" y="204529"/>
                  </a:moveTo>
                  <a:cubicBezTo>
                    <a:pt x="240285" y="213162"/>
                    <a:pt x="246040" y="221795"/>
                    <a:pt x="249877" y="231387"/>
                  </a:cubicBezTo>
                  <a:cubicBezTo>
                    <a:pt x="255153" y="243857"/>
                    <a:pt x="244602" y="237622"/>
                    <a:pt x="239806" y="238581"/>
                  </a:cubicBezTo>
                  <a:cubicBezTo>
                    <a:pt x="196641" y="234744"/>
                    <a:pt x="157792" y="216999"/>
                    <a:pt x="117984" y="202131"/>
                  </a:cubicBezTo>
                  <a:cubicBezTo>
                    <a:pt x="102157" y="197334"/>
                    <a:pt x="85850" y="193977"/>
                    <a:pt x="70982" y="186783"/>
                  </a:cubicBezTo>
                  <a:cubicBezTo>
                    <a:pt x="56594" y="179589"/>
                    <a:pt x="47002" y="183426"/>
                    <a:pt x="42206" y="199732"/>
                  </a:cubicBezTo>
                  <a:cubicBezTo>
                    <a:pt x="35491" y="221795"/>
                    <a:pt x="22062" y="240979"/>
                    <a:pt x="15348" y="263041"/>
                  </a:cubicBezTo>
                  <a:cubicBezTo>
                    <a:pt x="12950" y="270235"/>
                    <a:pt x="11031" y="278868"/>
                    <a:pt x="0" y="277909"/>
                  </a:cubicBezTo>
                  <a:cubicBezTo>
                    <a:pt x="0" y="251051"/>
                    <a:pt x="18705" y="33787"/>
                    <a:pt x="19664" y="7888"/>
                  </a:cubicBezTo>
                  <a:cubicBezTo>
                    <a:pt x="51798" y="16521"/>
                    <a:pt x="82013" y="-2184"/>
                    <a:pt x="113668" y="214"/>
                  </a:cubicBezTo>
                  <a:cubicBezTo>
                    <a:pt x="124219" y="5490"/>
                    <a:pt x="129495" y="15562"/>
                    <a:pt x="134771" y="25154"/>
                  </a:cubicBezTo>
                  <a:cubicBezTo>
                    <a:pt x="159231" y="70717"/>
                    <a:pt x="186089" y="114362"/>
                    <a:pt x="212947" y="158486"/>
                  </a:cubicBezTo>
                  <a:cubicBezTo>
                    <a:pt x="222540" y="172395"/>
                    <a:pt x="230693" y="187263"/>
                    <a:pt x="235009" y="204529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46">
              <a:extLst>
                <a:ext uri="{FF2B5EF4-FFF2-40B4-BE49-F238E27FC236}">
                  <a16:creationId xmlns:a16="http://schemas.microsoft.com/office/drawing/2014/main" id="{AB7865A3-6F47-40BF-BF0D-2F3F5F2C5F4A}"/>
                </a:ext>
              </a:extLst>
            </p:cNvPr>
            <p:cNvSpPr/>
            <p:nvPr/>
          </p:nvSpPr>
          <p:spPr>
            <a:xfrm>
              <a:off x="4875388" y="2336161"/>
              <a:ext cx="321343" cy="270924"/>
            </a:xfrm>
            <a:custGeom>
              <a:avLst/>
              <a:gdLst>
                <a:gd name="connsiteX0" fmla="*/ 172660 w 321343"/>
                <a:gd name="connsiteY0" fmla="*/ 104020 h 270924"/>
                <a:gd name="connsiteX1" fmla="*/ 210070 w 321343"/>
                <a:gd name="connsiteY1" fmla="*/ 17211 h 270924"/>
                <a:gd name="connsiteX2" fmla="*/ 237407 w 321343"/>
                <a:gd name="connsiteY2" fmla="*/ 2822 h 270924"/>
                <a:gd name="connsiteX3" fmla="*/ 292563 w 321343"/>
                <a:gd name="connsiteY3" fmla="*/ 22007 h 270924"/>
                <a:gd name="connsiteX4" fmla="*/ 321339 w 321343"/>
                <a:gd name="connsiteY4" fmla="*/ 175482 h 270924"/>
                <a:gd name="connsiteX5" fmla="*/ 126138 w 321343"/>
                <a:gd name="connsiteY5" fmla="*/ 261812 h 270924"/>
                <a:gd name="connsiteX6" fmla="*/ 101198 w 321343"/>
                <a:gd name="connsiteY6" fmla="*/ 270925 h 270924"/>
                <a:gd name="connsiteX7" fmla="*/ 23501 w 321343"/>
                <a:gd name="connsiteY7" fmla="*/ 188911 h 270924"/>
                <a:gd name="connsiteX8" fmla="*/ 0 w 321343"/>
                <a:gd name="connsiteY8" fmla="*/ 151981 h 270924"/>
                <a:gd name="connsiteX9" fmla="*/ 6235 w 321343"/>
                <a:gd name="connsiteY9" fmla="*/ 134236 h 270924"/>
                <a:gd name="connsiteX10" fmla="*/ 82493 w 321343"/>
                <a:gd name="connsiteY10" fmla="*/ 104979 h 270924"/>
                <a:gd name="connsiteX11" fmla="*/ 143883 w 321343"/>
                <a:gd name="connsiteY11" fmla="*/ 123684 h 270924"/>
                <a:gd name="connsiteX12" fmla="*/ 172660 w 321343"/>
                <a:gd name="connsiteY12" fmla="*/ 104020 h 270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1343" h="270924">
                  <a:moveTo>
                    <a:pt x="172660" y="104020"/>
                  </a:moveTo>
                  <a:cubicBezTo>
                    <a:pt x="185130" y="75243"/>
                    <a:pt x="198559" y="46467"/>
                    <a:pt x="210070" y="17211"/>
                  </a:cubicBezTo>
                  <a:cubicBezTo>
                    <a:pt x="215825" y="2822"/>
                    <a:pt x="220621" y="-4372"/>
                    <a:pt x="237407" y="2822"/>
                  </a:cubicBezTo>
                  <a:cubicBezTo>
                    <a:pt x="255153" y="10496"/>
                    <a:pt x="274338" y="15772"/>
                    <a:pt x="292563" y="22007"/>
                  </a:cubicBezTo>
                  <a:cubicBezTo>
                    <a:pt x="299277" y="67570"/>
                    <a:pt x="315105" y="129919"/>
                    <a:pt x="321339" y="175482"/>
                  </a:cubicBezTo>
                  <a:cubicBezTo>
                    <a:pt x="322299" y="183156"/>
                    <a:pt x="173139" y="237832"/>
                    <a:pt x="126138" y="261812"/>
                  </a:cubicBezTo>
                  <a:cubicBezTo>
                    <a:pt x="117984" y="266129"/>
                    <a:pt x="109351" y="267568"/>
                    <a:pt x="101198" y="270925"/>
                  </a:cubicBezTo>
                  <a:cubicBezTo>
                    <a:pt x="69064" y="249342"/>
                    <a:pt x="48920" y="216729"/>
                    <a:pt x="23501" y="188911"/>
                  </a:cubicBezTo>
                  <a:cubicBezTo>
                    <a:pt x="13909" y="178360"/>
                    <a:pt x="0" y="169247"/>
                    <a:pt x="0" y="151981"/>
                  </a:cubicBezTo>
                  <a:cubicBezTo>
                    <a:pt x="1919" y="146226"/>
                    <a:pt x="4317" y="139991"/>
                    <a:pt x="6235" y="134236"/>
                  </a:cubicBezTo>
                  <a:cubicBezTo>
                    <a:pt x="25899" y="76682"/>
                    <a:pt x="16307" y="83877"/>
                    <a:pt x="82493" y="104979"/>
                  </a:cubicBezTo>
                  <a:cubicBezTo>
                    <a:pt x="102637" y="111694"/>
                    <a:pt x="122780" y="118888"/>
                    <a:pt x="143883" y="123684"/>
                  </a:cubicBezTo>
                  <a:cubicBezTo>
                    <a:pt x="165945" y="136154"/>
                    <a:pt x="167384" y="135195"/>
                    <a:pt x="172660" y="10402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8" name="Graphic 81">
              <a:extLst>
                <a:ext uri="{FF2B5EF4-FFF2-40B4-BE49-F238E27FC236}">
                  <a16:creationId xmlns:a16="http://schemas.microsoft.com/office/drawing/2014/main" id="{7D6CF406-30E0-4C4A-91AF-B98FFAE9487C}"/>
                </a:ext>
              </a:extLst>
            </p:cNvPr>
            <p:cNvGrpSpPr/>
            <p:nvPr/>
          </p:nvGrpSpPr>
          <p:grpSpPr>
            <a:xfrm>
              <a:off x="4459237" y="2148217"/>
              <a:ext cx="1295758" cy="759593"/>
              <a:chOff x="6513334" y="1100346"/>
              <a:chExt cx="1295758" cy="759593"/>
            </a:xfrm>
            <a:solidFill>
              <a:srgbClr val="1B4760"/>
            </a:solidFill>
          </p:grpSpPr>
          <p:sp>
            <p:nvSpPr>
              <p:cNvPr id="39" name="Freeform: Shape 48">
                <a:extLst>
                  <a:ext uri="{FF2B5EF4-FFF2-40B4-BE49-F238E27FC236}">
                    <a16:creationId xmlns:a16="http://schemas.microsoft.com/office/drawing/2014/main" id="{76794BCB-F4BF-4F18-B423-E518D643798D}"/>
                  </a:ext>
                </a:extLst>
              </p:cNvPr>
              <p:cNvSpPr/>
              <p:nvPr/>
            </p:nvSpPr>
            <p:spPr>
              <a:xfrm>
                <a:off x="7216292" y="1100346"/>
                <a:ext cx="592799" cy="368702"/>
              </a:xfrm>
              <a:custGeom>
                <a:avLst/>
                <a:gdLst>
                  <a:gd name="connsiteX0" fmla="*/ 463304 w 592799"/>
                  <a:gd name="connsiteY0" fmla="*/ 64629 h 368702"/>
                  <a:gd name="connsiteX1" fmla="*/ 318941 w 592799"/>
                  <a:gd name="connsiteY1" fmla="*/ 3239 h 368702"/>
                  <a:gd name="connsiteX2" fmla="*/ 318941 w 592799"/>
                  <a:gd name="connsiteY2" fmla="*/ 3239 h 368702"/>
                  <a:gd name="connsiteX3" fmla="*/ 0 w 592799"/>
                  <a:gd name="connsiteY3" fmla="*/ 14270 h 368702"/>
                  <a:gd name="connsiteX4" fmla="*/ 132852 w 592799"/>
                  <a:gd name="connsiteY4" fmla="*/ 252637 h 368702"/>
                  <a:gd name="connsiteX5" fmla="*/ 6235 w 592799"/>
                  <a:gd name="connsiteY5" fmla="*/ 209951 h 368702"/>
                  <a:gd name="connsiteX6" fmla="*/ 19184 w 592799"/>
                  <a:gd name="connsiteY6" fmla="*/ 368702 h 368702"/>
                  <a:gd name="connsiteX7" fmla="*/ 208151 w 592799"/>
                  <a:gd name="connsiteY7" fmla="*/ 306353 h 368702"/>
                  <a:gd name="connsiteX8" fmla="*/ 208151 w 592799"/>
                  <a:gd name="connsiteY8" fmla="*/ 306353 h 368702"/>
                  <a:gd name="connsiteX9" fmla="*/ 384169 w 592799"/>
                  <a:gd name="connsiteY9" fmla="*/ 262708 h 368702"/>
                  <a:gd name="connsiteX10" fmla="*/ 592799 w 592799"/>
                  <a:gd name="connsiteY10" fmla="*/ 223380 h 368702"/>
                  <a:gd name="connsiteX11" fmla="*/ 463304 w 592799"/>
                  <a:gd name="connsiteY11" fmla="*/ 64629 h 368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92799" h="368702">
                    <a:moveTo>
                      <a:pt x="463304" y="64629"/>
                    </a:moveTo>
                    <a:cubicBezTo>
                      <a:pt x="424456" y="20984"/>
                      <a:pt x="374576" y="6116"/>
                      <a:pt x="318941" y="3239"/>
                    </a:cubicBezTo>
                    <a:cubicBezTo>
                      <a:pt x="318941" y="3239"/>
                      <a:pt x="318941" y="3239"/>
                      <a:pt x="318941" y="3239"/>
                    </a:cubicBezTo>
                    <a:cubicBezTo>
                      <a:pt x="311268" y="-3955"/>
                      <a:pt x="35971" y="1320"/>
                      <a:pt x="0" y="14270"/>
                    </a:cubicBezTo>
                    <a:cubicBezTo>
                      <a:pt x="35491" y="81895"/>
                      <a:pt x="126138" y="240646"/>
                      <a:pt x="132852" y="252637"/>
                    </a:cubicBezTo>
                    <a:cubicBezTo>
                      <a:pt x="129975" y="247361"/>
                      <a:pt x="42686" y="222901"/>
                      <a:pt x="6235" y="209951"/>
                    </a:cubicBezTo>
                    <a:cubicBezTo>
                      <a:pt x="-4796" y="222901"/>
                      <a:pt x="13909" y="329374"/>
                      <a:pt x="19184" y="368702"/>
                    </a:cubicBezTo>
                    <a:cubicBezTo>
                      <a:pt x="82014" y="348079"/>
                      <a:pt x="144843" y="326976"/>
                      <a:pt x="208151" y="306353"/>
                    </a:cubicBezTo>
                    <a:cubicBezTo>
                      <a:pt x="208151" y="306353"/>
                      <a:pt x="208151" y="306353"/>
                      <a:pt x="208151" y="306353"/>
                    </a:cubicBezTo>
                    <a:cubicBezTo>
                      <a:pt x="266664" y="291965"/>
                      <a:pt x="325656" y="277576"/>
                      <a:pt x="384169" y="262708"/>
                    </a:cubicBezTo>
                    <a:cubicBezTo>
                      <a:pt x="453232" y="245442"/>
                      <a:pt x="523735" y="237769"/>
                      <a:pt x="592799" y="223380"/>
                    </a:cubicBezTo>
                    <a:cubicBezTo>
                      <a:pt x="553951" y="166307"/>
                      <a:pt x="508867" y="115468"/>
                      <a:pt x="463304" y="64629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49">
                <a:extLst>
                  <a:ext uri="{FF2B5EF4-FFF2-40B4-BE49-F238E27FC236}">
                    <a16:creationId xmlns:a16="http://schemas.microsoft.com/office/drawing/2014/main" id="{F97BFC8D-CCF7-43C8-B767-51175554AE08}"/>
                  </a:ext>
                </a:extLst>
              </p:cNvPr>
              <p:cNvSpPr/>
              <p:nvPr/>
            </p:nvSpPr>
            <p:spPr>
              <a:xfrm>
                <a:off x="6513334" y="1308761"/>
                <a:ext cx="517349" cy="551177"/>
              </a:xfrm>
              <a:custGeom>
                <a:avLst/>
                <a:gdLst>
                  <a:gd name="connsiteX0" fmla="*/ 416151 w 517349"/>
                  <a:gd name="connsiteY0" fmla="*/ 131030 h 551177"/>
                  <a:gd name="connsiteX1" fmla="*/ 352363 w 517349"/>
                  <a:gd name="connsiteY1" fmla="*/ 237504 h 551177"/>
                  <a:gd name="connsiteX2" fmla="*/ 270349 w 517349"/>
                  <a:gd name="connsiteY2" fmla="*/ 1535 h 551177"/>
                  <a:gd name="connsiteX3" fmla="*/ 266033 w 517349"/>
                  <a:gd name="connsiteY3" fmla="*/ 97 h 551177"/>
                  <a:gd name="connsiteX4" fmla="*/ 138936 w 517349"/>
                  <a:gd name="connsiteY4" fmla="*/ 121438 h 551177"/>
                  <a:gd name="connsiteX5" fmla="*/ 138936 w 517349"/>
                  <a:gd name="connsiteY5" fmla="*/ 121438 h 551177"/>
                  <a:gd name="connsiteX6" fmla="*/ 27187 w 517349"/>
                  <a:gd name="connsiteY6" fmla="*/ 260525 h 551177"/>
                  <a:gd name="connsiteX7" fmla="*/ 2247 w 517349"/>
                  <a:gd name="connsiteY7" fmla="*/ 365081 h 551177"/>
                  <a:gd name="connsiteX8" fmla="*/ 34381 w 517349"/>
                  <a:gd name="connsiteY8" fmla="*/ 551170 h 551177"/>
                  <a:gd name="connsiteX9" fmla="*/ 210878 w 517349"/>
                  <a:gd name="connsiteY9" fmla="*/ 426471 h 551177"/>
                  <a:gd name="connsiteX10" fmla="*/ 393130 w 517349"/>
                  <a:gd name="connsiteY10" fmla="*/ 313762 h 551177"/>
                  <a:gd name="connsiteX11" fmla="*/ 393130 w 517349"/>
                  <a:gd name="connsiteY11" fmla="*/ 313762 h 551177"/>
                  <a:gd name="connsiteX12" fmla="*/ 517349 w 517349"/>
                  <a:gd name="connsiteY12" fmla="*/ 250454 h 551177"/>
                  <a:gd name="connsiteX13" fmla="*/ 416151 w 517349"/>
                  <a:gd name="connsiteY13" fmla="*/ 131030 h 551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17349" h="551177">
                    <a:moveTo>
                      <a:pt x="416151" y="131030"/>
                    </a:moveTo>
                    <a:cubicBezTo>
                      <a:pt x="397446" y="165083"/>
                      <a:pt x="356200" y="255250"/>
                      <a:pt x="352363" y="237504"/>
                    </a:cubicBezTo>
                    <a:cubicBezTo>
                      <a:pt x="350445" y="229830"/>
                      <a:pt x="295289" y="71559"/>
                      <a:pt x="270349" y="1535"/>
                    </a:cubicBezTo>
                    <a:cubicBezTo>
                      <a:pt x="268911" y="1056"/>
                      <a:pt x="266513" y="-383"/>
                      <a:pt x="266033" y="97"/>
                    </a:cubicBezTo>
                    <a:cubicBezTo>
                      <a:pt x="222388" y="39425"/>
                      <a:pt x="138936" y="121438"/>
                      <a:pt x="138936" y="121438"/>
                    </a:cubicBezTo>
                    <a:lnTo>
                      <a:pt x="138936" y="121438"/>
                    </a:lnTo>
                    <a:cubicBezTo>
                      <a:pt x="95292" y="162685"/>
                      <a:pt x="56923" y="208248"/>
                      <a:pt x="27187" y="260525"/>
                    </a:cubicBezTo>
                    <a:cubicBezTo>
                      <a:pt x="9441" y="292180"/>
                      <a:pt x="-5906" y="324793"/>
                      <a:pt x="2247" y="365081"/>
                    </a:cubicBezTo>
                    <a:cubicBezTo>
                      <a:pt x="15196" y="426471"/>
                      <a:pt x="23830" y="488820"/>
                      <a:pt x="34381" y="551170"/>
                    </a:cubicBezTo>
                    <a:cubicBezTo>
                      <a:pt x="40136" y="552129"/>
                      <a:pt x="154763" y="464360"/>
                      <a:pt x="210878" y="426471"/>
                    </a:cubicBezTo>
                    <a:cubicBezTo>
                      <a:pt x="270349" y="386183"/>
                      <a:pt x="332699" y="351652"/>
                      <a:pt x="393130" y="313762"/>
                    </a:cubicBezTo>
                    <a:cubicBezTo>
                      <a:pt x="393130" y="313762"/>
                      <a:pt x="393130" y="313762"/>
                      <a:pt x="393130" y="313762"/>
                    </a:cubicBezTo>
                    <a:cubicBezTo>
                      <a:pt x="434376" y="292659"/>
                      <a:pt x="475623" y="271556"/>
                      <a:pt x="517349" y="250454"/>
                    </a:cubicBezTo>
                    <a:cubicBezTo>
                      <a:pt x="486174" y="208248"/>
                      <a:pt x="449724" y="170838"/>
                      <a:pt x="416151" y="13103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47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" name="Group 50">
            <a:extLst>
              <a:ext uri="{FF2B5EF4-FFF2-40B4-BE49-F238E27FC236}">
                <a16:creationId xmlns:a16="http://schemas.microsoft.com/office/drawing/2014/main" id="{F8DDDD82-6BEF-4F85-81DC-0198BB2320E5}"/>
              </a:ext>
            </a:extLst>
          </p:cNvPr>
          <p:cNvGrpSpPr/>
          <p:nvPr/>
        </p:nvGrpSpPr>
        <p:grpSpPr>
          <a:xfrm>
            <a:off x="3761816" y="1528410"/>
            <a:ext cx="1277334" cy="1323036"/>
            <a:chOff x="6563619" y="1067070"/>
            <a:chExt cx="1784092" cy="1847925"/>
          </a:xfrm>
        </p:grpSpPr>
        <p:sp>
          <p:nvSpPr>
            <p:cNvPr id="29" name="Freeform: Shape 51">
              <a:extLst>
                <a:ext uri="{FF2B5EF4-FFF2-40B4-BE49-F238E27FC236}">
                  <a16:creationId xmlns:a16="http://schemas.microsoft.com/office/drawing/2014/main" id="{84F68E70-5401-459D-84EA-EB3DECB5926E}"/>
                </a:ext>
              </a:extLst>
            </p:cNvPr>
            <p:cNvSpPr/>
            <p:nvPr/>
          </p:nvSpPr>
          <p:spPr>
            <a:xfrm>
              <a:off x="6722504" y="1067070"/>
              <a:ext cx="1625207" cy="1083905"/>
            </a:xfrm>
            <a:custGeom>
              <a:avLst/>
              <a:gdLst>
                <a:gd name="connsiteX0" fmla="*/ 1433423 w 1625207"/>
                <a:gd name="connsiteY0" fmla="*/ 1036904 h 1083905"/>
                <a:gd name="connsiteX1" fmla="*/ 1366278 w 1625207"/>
                <a:gd name="connsiteY1" fmla="*/ 941461 h 1083905"/>
                <a:gd name="connsiteX2" fmla="*/ 1389779 w 1625207"/>
                <a:gd name="connsiteY2" fmla="*/ 782710 h 1083905"/>
                <a:gd name="connsiteX3" fmla="*/ 1412320 w 1625207"/>
                <a:gd name="connsiteY3" fmla="*/ 671440 h 1083905"/>
                <a:gd name="connsiteX4" fmla="*/ 1388340 w 1625207"/>
                <a:gd name="connsiteY4" fmla="*/ 624918 h 1083905"/>
                <a:gd name="connsiteX5" fmla="*/ 1345654 w 1625207"/>
                <a:gd name="connsiteY5" fmla="*/ 645062 h 1083905"/>
                <a:gd name="connsiteX6" fmla="*/ 1045418 w 1625207"/>
                <a:gd name="connsiteY6" fmla="*/ 1045537 h 1083905"/>
                <a:gd name="connsiteX7" fmla="*/ 923117 w 1625207"/>
                <a:gd name="connsiteY7" fmla="*/ 1083906 h 1083905"/>
                <a:gd name="connsiteX8" fmla="*/ 936546 w 1625207"/>
                <a:gd name="connsiteY8" fmla="*/ 1060884 h 1083905"/>
                <a:gd name="connsiteX9" fmla="*/ 1024795 w 1625207"/>
                <a:gd name="connsiteY9" fmla="*/ 973595 h 1083905"/>
                <a:gd name="connsiteX10" fmla="*/ 1060766 w 1625207"/>
                <a:gd name="connsiteY10" fmla="*/ 952013 h 1083905"/>
                <a:gd name="connsiteX11" fmla="*/ 1184025 w 1625207"/>
                <a:gd name="connsiteY11" fmla="*/ 773597 h 1083905"/>
                <a:gd name="connsiteX12" fmla="*/ 1133666 w 1625207"/>
                <a:gd name="connsiteY12" fmla="*/ 703095 h 1083905"/>
                <a:gd name="connsiteX13" fmla="*/ 1105849 w 1625207"/>
                <a:gd name="connsiteY13" fmla="*/ 689186 h 1083905"/>
                <a:gd name="connsiteX14" fmla="*/ 1084746 w 1625207"/>
                <a:gd name="connsiteY14" fmla="*/ 659450 h 1083905"/>
                <a:gd name="connsiteX15" fmla="*/ 1072756 w 1625207"/>
                <a:gd name="connsiteY15" fmla="*/ 561130 h 1083905"/>
                <a:gd name="connsiteX16" fmla="*/ 1046857 w 1625207"/>
                <a:gd name="connsiteY16" fmla="*/ 604295 h 1083905"/>
                <a:gd name="connsiteX17" fmla="*/ 1009447 w 1625207"/>
                <a:gd name="connsiteY17" fmla="*/ 616765 h 1083905"/>
                <a:gd name="connsiteX18" fmla="*/ 936067 w 1625207"/>
                <a:gd name="connsiteY18" fmla="*/ 587029 h 1083905"/>
                <a:gd name="connsiteX19" fmla="*/ 915443 w 1625207"/>
                <a:gd name="connsiteY19" fmla="*/ 552976 h 1083905"/>
                <a:gd name="connsiteX20" fmla="*/ 924556 w 1625207"/>
                <a:gd name="connsiteY20" fmla="*/ 485831 h 1083905"/>
                <a:gd name="connsiteX21" fmla="*/ 899616 w 1625207"/>
                <a:gd name="connsiteY21" fmla="*/ 548180 h 1083905"/>
                <a:gd name="connsiteX22" fmla="*/ 866523 w 1625207"/>
                <a:gd name="connsiteY22" fmla="*/ 562089 h 1083905"/>
                <a:gd name="connsiteX23" fmla="*/ 815204 w 1625207"/>
                <a:gd name="connsiteY23" fmla="*/ 542425 h 1083905"/>
                <a:gd name="connsiteX24" fmla="*/ 799378 w 1625207"/>
                <a:gd name="connsiteY24" fmla="*/ 504056 h 1083905"/>
                <a:gd name="connsiteX25" fmla="*/ 827195 w 1625207"/>
                <a:gd name="connsiteY25" fmla="*/ 439788 h 1083905"/>
                <a:gd name="connsiteX26" fmla="*/ 774917 w 1625207"/>
                <a:gd name="connsiteY26" fmla="*/ 505495 h 1083905"/>
                <a:gd name="connsiteX27" fmla="*/ 736548 w 1625207"/>
                <a:gd name="connsiteY27" fmla="*/ 516526 h 1083905"/>
                <a:gd name="connsiteX28" fmla="*/ 704894 w 1625207"/>
                <a:gd name="connsiteY28" fmla="*/ 448901 h 1083905"/>
                <a:gd name="connsiteX29" fmla="*/ 712568 w 1625207"/>
                <a:gd name="connsiteY29" fmla="*/ 432114 h 1083905"/>
                <a:gd name="connsiteX30" fmla="*/ 692424 w 1625207"/>
                <a:gd name="connsiteY30" fmla="*/ 472881 h 1083905"/>
                <a:gd name="connsiteX31" fmla="*/ 659810 w 1625207"/>
                <a:gd name="connsiteY31" fmla="*/ 491107 h 1083905"/>
                <a:gd name="connsiteX32" fmla="*/ 598900 w 1625207"/>
                <a:gd name="connsiteY32" fmla="*/ 479116 h 1083905"/>
                <a:gd name="connsiteX33" fmla="*/ 589308 w 1625207"/>
                <a:gd name="connsiteY33" fmla="*/ 452738 h 1083905"/>
                <a:gd name="connsiteX34" fmla="*/ 643024 w 1625207"/>
                <a:gd name="connsiteY34" fmla="*/ 393745 h 1083905"/>
                <a:gd name="connsiteX35" fmla="*/ 580195 w 1625207"/>
                <a:gd name="connsiteY35" fmla="*/ 450819 h 1083905"/>
                <a:gd name="connsiteX36" fmla="*/ 539908 w 1625207"/>
                <a:gd name="connsiteY36" fmla="*/ 457534 h 1083905"/>
                <a:gd name="connsiteX37" fmla="*/ 456935 w 1625207"/>
                <a:gd name="connsiteY37" fmla="*/ 470963 h 1083905"/>
                <a:gd name="connsiteX38" fmla="*/ 413291 w 1625207"/>
                <a:gd name="connsiteY38" fmla="*/ 674318 h 1083905"/>
                <a:gd name="connsiteX39" fmla="*/ 425281 w 1625207"/>
                <a:gd name="connsiteY39" fmla="*/ 730912 h 1083905"/>
                <a:gd name="connsiteX40" fmla="*/ 425281 w 1625207"/>
                <a:gd name="connsiteY40" fmla="*/ 848417 h 1083905"/>
                <a:gd name="connsiteX41" fmla="*/ 419046 w 1625207"/>
                <a:gd name="connsiteY41" fmla="*/ 873836 h 1083905"/>
                <a:gd name="connsiteX42" fmla="*/ 327440 w 1625207"/>
                <a:gd name="connsiteY42" fmla="*/ 566405 h 1083905"/>
                <a:gd name="connsiteX43" fmla="*/ 408495 w 1625207"/>
                <a:gd name="connsiteY43" fmla="*/ 298783 h 1083905"/>
                <a:gd name="connsiteX44" fmla="*/ 403218 w 1625207"/>
                <a:gd name="connsiteY44" fmla="*/ 270965 h 1083905"/>
                <a:gd name="connsiteX45" fmla="*/ 329838 w 1625207"/>
                <a:gd name="connsiteY45" fmla="*/ 275761 h 1083905"/>
                <a:gd name="connsiteX46" fmla="*/ 253100 w 1625207"/>
                <a:gd name="connsiteY46" fmla="*/ 394705 h 1083905"/>
                <a:gd name="connsiteX47" fmla="*/ 156698 w 1625207"/>
                <a:gd name="connsiteY47" fmla="*/ 506934 h 1083905"/>
                <a:gd name="connsiteX48" fmla="*/ 7060 w 1625207"/>
                <a:gd name="connsiteY48" fmla="*/ 471442 h 1083905"/>
                <a:gd name="connsiteX49" fmla="*/ 825 w 1625207"/>
                <a:gd name="connsiteY49" fmla="*/ 447462 h 1083905"/>
                <a:gd name="connsiteX50" fmla="*/ 32479 w 1625207"/>
                <a:gd name="connsiteY50" fmla="*/ 456095 h 1083905"/>
                <a:gd name="connsiteX51" fmla="*/ 110656 w 1625207"/>
                <a:gd name="connsiteY51" fmla="*/ 430196 h 1083905"/>
                <a:gd name="connsiteX52" fmla="*/ 157178 w 1625207"/>
                <a:gd name="connsiteY52" fmla="*/ 314130 h 1083905"/>
                <a:gd name="connsiteX53" fmla="*/ 223365 w 1625207"/>
                <a:gd name="connsiteY53" fmla="*/ 95907 h 1083905"/>
                <a:gd name="connsiteX54" fmla="*/ 361013 w 1625207"/>
                <a:gd name="connsiteY54" fmla="*/ 464 h 1083905"/>
                <a:gd name="connsiteX55" fmla="*/ 492426 w 1625207"/>
                <a:gd name="connsiteY55" fmla="*/ 72886 h 1083905"/>
                <a:gd name="connsiteX56" fmla="*/ 521203 w 1625207"/>
                <a:gd name="connsiteY56" fmla="*/ 145787 h 1083905"/>
                <a:gd name="connsiteX57" fmla="*/ 546143 w 1625207"/>
                <a:gd name="connsiteY57" fmla="*/ 154420 h 1083905"/>
                <a:gd name="connsiteX58" fmla="*/ 838705 w 1625207"/>
                <a:gd name="connsiteY58" fmla="*/ 60895 h 1083905"/>
                <a:gd name="connsiteX59" fmla="*/ 1268437 w 1625207"/>
                <a:gd name="connsiteY59" fmla="*/ 296384 h 1083905"/>
                <a:gd name="connsiteX60" fmla="*/ 1337501 w 1625207"/>
                <a:gd name="connsiteY60" fmla="*/ 459452 h 1083905"/>
                <a:gd name="connsiteX61" fmla="*/ 1403207 w 1625207"/>
                <a:gd name="connsiteY61" fmla="*/ 425879 h 1083905"/>
                <a:gd name="connsiteX62" fmla="*/ 1620951 w 1625207"/>
                <a:gd name="connsiteY62" fmla="*/ 529475 h 1083905"/>
                <a:gd name="connsiteX63" fmla="*/ 1599848 w 1625207"/>
                <a:gd name="connsiteY63" fmla="*/ 654174 h 1083905"/>
                <a:gd name="connsiteX64" fmla="*/ 1476109 w 1625207"/>
                <a:gd name="connsiteY64" fmla="*/ 872877 h 1083905"/>
                <a:gd name="connsiteX65" fmla="*/ 1457883 w 1625207"/>
                <a:gd name="connsiteY65" fmla="*/ 974554 h 1083905"/>
                <a:gd name="connsiteX66" fmla="*/ 1507283 w 1625207"/>
                <a:gd name="connsiteY66" fmla="*/ 1019638 h 1083905"/>
                <a:gd name="connsiteX67" fmla="*/ 1507763 w 1625207"/>
                <a:gd name="connsiteY67" fmla="*/ 1036424 h 1083905"/>
                <a:gd name="connsiteX68" fmla="*/ 1433423 w 1625207"/>
                <a:gd name="connsiteY68" fmla="*/ 1036904 h 1083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1625207" h="1083905">
                  <a:moveTo>
                    <a:pt x="1433423" y="1036904"/>
                  </a:moveTo>
                  <a:cubicBezTo>
                    <a:pt x="1389299" y="1020117"/>
                    <a:pt x="1371553" y="984626"/>
                    <a:pt x="1366278" y="941461"/>
                  </a:cubicBezTo>
                  <a:cubicBezTo>
                    <a:pt x="1359563" y="886786"/>
                    <a:pt x="1371553" y="834028"/>
                    <a:pt x="1389779" y="782710"/>
                  </a:cubicBezTo>
                  <a:cubicBezTo>
                    <a:pt x="1402728" y="746739"/>
                    <a:pt x="1414239" y="710289"/>
                    <a:pt x="1412320" y="671440"/>
                  </a:cubicBezTo>
                  <a:cubicBezTo>
                    <a:pt x="1411361" y="652735"/>
                    <a:pt x="1405126" y="635469"/>
                    <a:pt x="1388340" y="624918"/>
                  </a:cubicBezTo>
                  <a:cubicBezTo>
                    <a:pt x="1360523" y="608132"/>
                    <a:pt x="1351410" y="613887"/>
                    <a:pt x="1345654" y="645062"/>
                  </a:cubicBezTo>
                  <a:cubicBezTo>
                    <a:pt x="1313520" y="829232"/>
                    <a:pt x="1216159" y="964962"/>
                    <a:pt x="1045418" y="1045537"/>
                  </a:cubicBezTo>
                  <a:cubicBezTo>
                    <a:pt x="1006569" y="1063762"/>
                    <a:pt x="965323" y="1075752"/>
                    <a:pt x="923117" y="1083906"/>
                  </a:cubicBezTo>
                  <a:cubicBezTo>
                    <a:pt x="919280" y="1071436"/>
                    <a:pt x="929352" y="1066640"/>
                    <a:pt x="936546" y="1060884"/>
                  </a:cubicBezTo>
                  <a:cubicBezTo>
                    <a:pt x="968680" y="1034506"/>
                    <a:pt x="997936" y="1004770"/>
                    <a:pt x="1024795" y="973595"/>
                  </a:cubicBezTo>
                  <a:cubicBezTo>
                    <a:pt x="1034866" y="962085"/>
                    <a:pt x="1045897" y="955370"/>
                    <a:pt x="1060766" y="952013"/>
                  </a:cubicBezTo>
                  <a:cubicBezTo>
                    <a:pt x="1144217" y="934267"/>
                    <a:pt x="1197455" y="857529"/>
                    <a:pt x="1184025" y="773597"/>
                  </a:cubicBezTo>
                  <a:cubicBezTo>
                    <a:pt x="1179229" y="742902"/>
                    <a:pt x="1166280" y="715564"/>
                    <a:pt x="1133666" y="703095"/>
                  </a:cubicBezTo>
                  <a:cubicBezTo>
                    <a:pt x="1124074" y="699258"/>
                    <a:pt x="1114961" y="693982"/>
                    <a:pt x="1105849" y="689186"/>
                  </a:cubicBezTo>
                  <a:cubicBezTo>
                    <a:pt x="1093379" y="682951"/>
                    <a:pt x="1086664" y="673359"/>
                    <a:pt x="1084746" y="659450"/>
                  </a:cubicBezTo>
                  <a:cubicBezTo>
                    <a:pt x="1079950" y="627316"/>
                    <a:pt x="1077552" y="594703"/>
                    <a:pt x="1072756" y="561130"/>
                  </a:cubicBezTo>
                  <a:cubicBezTo>
                    <a:pt x="1064602" y="576477"/>
                    <a:pt x="1055970" y="590386"/>
                    <a:pt x="1046857" y="604295"/>
                  </a:cubicBezTo>
                  <a:cubicBezTo>
                    <a:pt x="1037265" y="618203"/>
                    <a:pt x="1025274" y="623000"/>
                    <a:pt x="1009447" y="616765"/>
                  </a:cubicBezTo>
                  <a:cubicBezTo>
                    <a:pt x="984987" y="607172"/>
                    <a:pt x="960047" y="598060"/>
                    <a:pt x="936067" y="587029"/>
                  </a:cubicBezTo>
                  <a:cubicBezTo>
                    <a:pt x="921198" y="580794"/>
                    <a:pt x="914004" y="570242"/>
                    <a:pt x="915443" y="552976"/>
                  </a:cubicBezTo>
                  <a:cubicBezTo>
                    <a:pt x="917362" y="531394"/>
                    <a:pt x="918321" y="509811"/>
                    <a:pt x="924556" y="485831"/>
                  </a:cubicBezTo>
                  <a:cubicBezTo>
                    <a:pt x="917841" y="509332"/>
                    <a:pt x="908249" y="528516"/>
                    <a:pt x="899616" y="548180"/>
                  </a:cubicBezTo>
                  <a:cubicBezTo>
                    <a:pt x="892902" y="563048"/>
                    <a:pt x="881870" y="567844"/>
                    <a:pt x="866523" y="562089"/>
                  </a:cubicBezTo>
                  <a:cubicBezTo>
                    <a:pt x="849257" y="555374"/>
                    <a:pt x="831991" y="549619"/>
                    <a:pt x="815204" y="542425"/>
                  </a:cubicBezTo>
                  <a:cubicBezTo>
                    <a:pt x="795540" y="534272"/>
                    <a:pt x="791703" y="524679"/>
                    <a:pt x="799378" y="504056"/>
                  </a:cubicBezTo>
                  <a:cubicBezTo>
                    <a:pt x="808010" y="481035"/>
                    <a:pt x="817123" y="458013"/>
                    <a:pt x="827195" y="439788"/>
                  </a:cubicBezTo>
                  <a:cubicBezTo>
                    <a:pt x="812327" y="459932"/>
                    <a:pt x="793142" y="482474"/>
                    <a:pt x="774917" y="505495"/>
                  </a:cubicBezTo>
                  <a:cubicBezTo>
                    <a:pt x="764366" y="518444"/>
                    <a:pt x="751896" y="521322"/>
                    <a:pt x="736548" y="516526"/>
                  </a:cubicBezTo>
                  <a:cubicBezTo>
                    <a:pt x="686669" y="500699"/>
                    <a:pt x="674199" y="503097"/>
                    <a:pt x="704894" y="448901"/>
                  </a:cubicBezTo>
                  <a:cubicBezTo>
                    <a:pt x="707771" y="443625"/>
                    <a:pt x="710650" y="437870"/>
                    <a:pt x="712568" y="432114"/>
                  </a:cubicBezTo>
                  <a:cubicBezTo>
                    <a:pt x="706812" y="446023"/>
                    <a:pt x="698659" y="458973"/>
                    <a:pt x="692424" y="472881"/>
                  </a:cubicBezTo>
                  <a:cubicBezTo>
                    <a:pt x="686189" y="487749"/>
                    <a:pt x="674679" y="493025"/>
                    <a:pt x="659810" y="491107"/>
                  </a:cubicBezTo>
                  <a:cubicBezTo>
                    <a:pt x="639187" y="488708"/>
                    <a:pt x="619043" y="483912"/>
                    <a:pt x="598900" y="479116"/>
                  </a:cubicBezTo>
                  <a:cubicBezTo>
                    <a:pt x="583073" y="475279"/>
                    <a:pt x="580195" y="466646"/>
                    <a:pt x="589308" y="452738"/>
                  </a:cubicBezTo>
                  <a:cubicBezTo>
                    <a:pt x="604655" y="429237"/>
                    <a:pt x="627677" y="412450"/>
                    <a:pt x="643024" y="393745"/>
                  </a:cubicBezTo>
                  <a:cubicBezTo>
                    <a:pt x="625758" y="412930"/>
                    <a:pt x="603217" y="432114"/>
                    <a:pt x="580195" y="450819"/>
                  </a:cubicBezTo>
                  <a:cubicBezTo>
                    <a:pt x="567725" y="460411"/>
                    <a:pt x="554296" y="464728"/>
                    <a:pt x="539908" y="457534"/>
                  </a:cubicBezTo>
                  <a:cubicBezTo>
                    <a:pt x="508733" y="441707"/>
                    <a:pt x="481875" y="454656"/>
                    <a:pt x="456935" y="470963"/>
                  </a:cubicBezTo>
                  <a:cubicBezTo>
                    <a:pt x="395065" y="512209"/>
                    <a:pt x="373962" y="609091"/>
                    <a:pt x="413291" y="674318"/>
                  </a:cubicBezTo>
                  <a:cubicBezTo>
                    <a:pt x="424321" y="692543"/>
                    <a:pt x="427199" y="709809"/>
                    <a:pt x="425281" y="730912"/>
                  </a:cubicBezTo>
                  <a:cubicBezTo>
                    <a:pt x="421923" y="769761"/>
                    <a:pt x="422403" y="809089"/>
                    <a:pt x="425281" y="848417"/>
                  </a:cubicBezTo>
                  <a:cubicBezTo>
                    <a:pt x="425760" y="857529"/>
                    <a:pt x="430557" y="867601"/>
                    <a:pt x="419046" y="873836"/>
                  </a:cubicBezTo>
                  <a:cubicBezTo>
                    <a:pt x="355258" y="781271"/>
                    <a:pt x="325522" y="679114"/>
                    <a:pt x="327440" y="566405"/>
                  </a:cubicBezTo>
                  <a:cubicBezTo>
                    <a:pt x="329358" y="469044"/>
                    <a:pt x="357176" y="380316"/>
                    <a:pt x="408495" y="298783"/>
                  </a:cubicBezTo>
                  <a:cubicBezTo>
                    <a:pt x="417607" y="284394"/>
                    <a:pt x="410413" y="277680"/>
                    <a:pt x="403218" y="270965"/>
                  </a:cubicBezTo>
                  <a:cubicBezTo>
                    <a:pt x="383554" y="252260"/>
                    <a:pt x="353339" y="255138"/>
                    <a:pt x="329838" y="275761"/>
                  </a:cubicBezTo>
                  <a:cubicBezTo>
                    <a:pt x="292908" y="307895"/>
                    <a:pt x="275642" y="352979"/>
                    <a:pt x="253100" y="394705"/>
                  </a:cubicBezTo>
                  <a:cubicBezTo>
                    <a:pt x="229120" y="439309"/>
                    <a:pt x="200343" y="479596"/>
                    <a:pt x="156698" y="506934"/>
                  </a:cubicBezTo>
                  <a:cubicBezTo>
                    <a:pt x="100584" y="541945"/>
                    <a:pt x="41592" y="528037"/>
                    <a:pt x="7060" y="471442"/>
                  </a:cubicBezTo>
                  <a:cubicBezTo>
                    <a:pt x="3223" y="465208"/>
                    <a:pt x="-2053" y="458493"/>
                    <a:pt x="825" y="447462"/>
                  </a:cubicBezTo>
                  <a:cubicBezTo>
                    <a:pt x="11376" y="450340"/>
                    <a:pt x="21928" y="453217"/>
                    <a:pt x="32479" y="456095"/>
                  </a:cubicBezTo>
                  <a:cubicBezTo>
                    <a:pt x="63174" y="465208"/>
                    <a:pt x="90992" y="456095"/>
                    <a:pt x="110656" y="430196"/>
                  </a:cubicBezTo>
                  <a:cubicBezTo>
                    <a:pt x="137035" y="395664"/>
                    <a:pt x="146627" y="354897"/>
                    <a:pt x="157178" y="314130"/>
                  </a:cubicBezTo>
                  <a:cubicBezTo>
                    <a:pt x="176363" y="240270"/>
                    <a:pt x="188353" y="164491"/>
                    <a:pt x="223365" y="95907"/>
                  </a:cubicBezTo>
                  <a:cubicBezTo>
                    <a:pt x="252141" y="39313"/>
                    <a:pt x="296265" y="5261"/>
                    <a:pt x="361013" y="464"/>
                  </a:cubicBezTo>
                  <a:cubicBezTo>
                    <a:pt x="420485" y="-3852"/>
                    <a:pt x="463170" y="22047"/>
                    <a:pt x="492426" y="72886"/>
                  </a:cubicBezTo>
                  <a:cubicBezTo>
                    <a:pt x="505855" y="95907"/>
                    <a:pt x="515927" y="119888"/>
                    <a:pt x="521203" y="145787"/>
                  </a:cubicBezTo>
                  <a:cubicBezTo>
                    <a:pt x="525040" y="164971"/>
                    <a:pt x="531275" y="164971"/>
                    <a:pt x="546143" y="154420"/>
                  </a:cubicBezTo>
                  <a:cubicBezTo>
                    <a:pt x="633432" y="91591"/>
                    <a:pt x="732232" y="58977"/>
                    <a:pt x="838705" y="60895"/>
                  </a:cubicBezTo>
                  <a:cubicBezTo>
                    <a:pt x="1021917" y="63773"/>
                    <a:pt x="1166760" y="142429"/>
                    <a:pt x="1268437" y="296384"/>
                  </a:cubicBezTo>
                  <a:cubicBezTo>
                    <a:pt x="1301051" y="345784"/>
                    <a:pt x="1321674" y="400940"/>
                    <a:pt x="1337501" y="459452"/>
                  </a:cubicBezTo>
                  <a:cubicBezTo>
                    <a:pt x="1360042" y="447462"/>
                    <a:pt x="1381145" y="434992"/>
                    <a:pt x="1403207" y="425879"/>
                  </a:cubicBezTo>
                  <a:cubicBezTo>
                    <a:pt x="1507283" y="382235"/>
                    <a:pt x="1590736" y="420124"/>
                    <a:pt x="1620951" y="529475"/>
                  </a:cubicBezTo>
                  <a:cubicBezTo>
                    <a:pt x="1632941" y="572161"/>
                    <a:pt x="1617594" y="613887"/>
                    <a:pt x="1599848" y="654174"/>
                  </a:cubicBezTo>
                  <a:cubicBezTo>
                    <a:pt x="1566275" y="731392"/>
                    <a:pt x="1512079" y="797098"/>
                    <a:pt x="1476109" y="872877"/>
                  </a:cubicBezTo>
                  <a:cubicBezTo>
                    <a:pt x="1460761" y="904531"/>
                    <a:pt x="1441576" y="936186"/>
                    <a:pt x="1457883" y="974554"/>
                  </a:cubicBezTo>
                  <a:cubicBezTo>
                    <a:pt x="1467955" y="997576"/>
                    <a:pt x="1486180" y="1009566"/>
                    <a:pt x="1507283" y="1019638"/>
                  </a:cubicBezTo>
                  <a:cubicBezTo>
                    <a:pt x="1516876" y="1023954"/>
                    <a:pt x="1528866" y="1030189"/>
                    <a:pt x="1507763" y="1036424"/>
                  </a:cubicBezTo>
                  <a:cubicBezTo>
                    <a:pt x="1484741" y="1044578"/>
                    <a:pt x="1458843" y="1044578"/>
                    <a:pt x="1433423" y="1036904"/>
                  </a:cubicBezTo>
                  <a:close/>
                </a:path>
              </a:pathLst>
            </a:custGeom>
            <a:solidFill>
              <a:srgbClr val="3D1B0F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52">
              <a:extLst>
                <a:ext uri="{FF2B5EF4-FFF2-40B4-BE49-F238E27FC236}">
                  <a16:creationId xmlns:a16="http://schemas.microsoft.com/office/drawing/2014/main" id="{16C6C7BE-1CBC-4CD0-A7D4-EE33F703BD8A}"/>
                </a:ext>
              </a:extLst>
            </p:cNvPr>
            <p:cNvSpPr/>
            <p:nvPr/>
          </p:nvSpPr>
          <p:spPr>
            <a:xfrm>
              <a:off x="6821725" y="1441152"/>
              <a:ext cx="1097111" cy="1146500"/>
            </a:xfrm>
            <a:custGeom>
              <a:avLst/>
              <a:gdLst>
                <a:gd name="connsiteX0" fmla="*/ 320305 w 1097111"/>
                <a:gd name="connsiteY0" fmla="*/ 500234 h 1146500"/>
                <a:gd name="connsiteX1" fmla="*/ 321264 w 1097111"/>
                <a:gd name="connsiteY1" fmla="*/ 335248 h 1146500"/>
                <a:gd name="connsiteX2" fmla="*/ 311672 w 1097111"/>
                <a:gd name="connsiteY2" fmla="*/ 311747 h 1146500"/>
                <a:gd name="connsiteX3" fmla="*/ 357235 w 1097111"/>
                <a:gd name="connsiteY3" fmla="*/ 89208 h 1146500"/>
                <a:gd name="connsiteX4" fmla="*/ 447402 w 1097111"/>
                <a:gd name="connsiteY4" fmla="*/ 78656 h 1146500"/>
                <a:gd name="connsiteX5" fmla="*/ 474740 w 1097111"/>
                <a:gd name="connsiteY5" fmla="*/ 73381 h 1146500"/>
                <a:gd name="connsiteX6" fmla="*/ 568743 w 1097111"/>
                <a:gd name="connsiteY6" fmla="*/ 0 h 1146500"/>
                <a:gd name="connsiteX7" fmla="*/ 485291 w 1097111"/>
                <a:gd name="connsiteY7" fmla="*/ 94963 h 1146500"/>
                <a:gd name="connsiteX8" fmla="*/ 569702 w 1097111"/>
                <a:gd name="connsiteY8" fmla="*/ 112229 h 1146500"/>
                <a:gd name="connsiteX9" fmla="*/ 587448 w 1097111"/>
                <a:gd name="connsiteY9" fmla="*/ 100239 h 1146500"/>
                <a:gd name="connsiteX10" fmla="*/ 625817 w 1097111"/>
                <a:gd name="connsiteY10" fmla="*/ 38848 h 1146500"/>
                <a:gd name="connsiteX11" fmla="*/ 598479 w 1097111"/>
                <a:gd name="connsiteY11" fmla="*/ 104555 h 1146500"/>
                <a:gd name="connsiteX12" fmla="*/ 608071 w 1097111"/>
                <a:gd name="connsiteY12" fmla="*/ 126617 h 1146500"/>
                <a:gd name="connsiteX13" fmla="*/ 689605 w 1097111"/>
                <a:gd name="connsiteY13" fmla="*/ 103596 h 1146500"/>
                <a:gd name="connsiteX14" fmla="*/ 744281 w 1097111"/>
                <a:gd name="connsiteY14" fmla="*/ 43645 h 1146500"/>
                <a:gd name="connsiteX15" fmla="*/ 706871 w 1097111"/>
                <a:gd name="connsiteY15" fmla="*/ 133332 h 1146500"/>
                <a:gd name="connsiteX16" fmla="*/ 719821 w 1097111"/>
                <a:gd name="connsiteY16" fmla="*/ 162109 h 1146500"/>
                <a:gd name="connsiteX17" fmla="*/ 771139 w 1097111"/>
                <a:gd name="connsiteY17" fmla="*/ 181773 h 1146500"/>
                <a:gd name="connsiteX18" fmla="*/ 796079 w 1097111"/>
                <a:gd name="connsiteY18" fmla="*/ 171701 h 1146500"/>
                <a:gd name="connsiteX19" fmla="*/ 833009 w 1097111"/>
                <a:gd name="connsiteY19" fmla="*/ 96402 h 1146500"/>
                <a:gd name="connsiteX20" fmla="*/ 824856 w 1097111"/>
                <a:gd name="connsiteY20" fmla="*/ 180334 h 1146500"/>
                <a:gd name="connsiteX21" fmla="*/ 840203 w 1097111"/>
                <a:gd name="connsiteY21" fmla="*/ 207192 h 1146500"/>
                <a:gd name="connsiteX22" fmla="*/ 918380 w 1097111"/>
                <a:gd name="connsiteY22" fmla="*/ 237887 h 1146500"/>
                <a:gd name="connsiteX23" fmla="*/ 941401 w 1097111"/>
                <a:gd name="connsiteY23" fmla="*/ 230213 h 1146500"/>
                <a:gd name="connsiteX24" fmla="*/ 980249 w 1097111"/>
                <a:gd name="connsiteY24" fmla="*/ 166425 h 1146500"/>
                <a:gd name="connsiteX25" fmla="*/ 993679 w 1097111"/>
                <a:gd name="connsiteY25" fmla="*/ 282971 h 1146500"/>
                <a:gd name="connsiteX26" fmla="*/ 1012863 w 1097111"/>
                <a:gd name="connsiteY26" fmla="*/ 309349 h 1146500"/>
                <a:gd name="connsiteX27" fmla="*/ 1032527 w 1097111"/>
                <a:gd name="connsiteY27" fmla="*/ 318462 h 1146500"/>
                <a:gd name="connsiteX28" fmla="*/ 1096795 w 1097111"/>
                <a:gd name="connsiteY28" fmla="*/ 418700 h 1146500"/>
                <a:gd name="connsiteX29" fmla="*/ 961545 w 1097111"/>
                <a:gd name="connsiteY29" fmla="*/ 586085 h 1146500"/>
                <a:gd name="connsiteX30" fmla="*/ 943799 w 1097111"/>
                <a:gd name="connsiteY30" fmla="*/ 591840 h 1146500"/>
                <a:gd name="connsiteX31" fmla="*/ 825815 w 1097111"/>
                <a:gd name="connsiteY31" fmla="*/ 709824 h 1146500"/>
                <a:gd name="connsiteX32" fmla="*/ 730852 w 1097111"/>
                <a:gd name="connsiteY32" fmla="*/ 762102 h 1146500"/>
                <a:gd name="connsiteX33" fmla="*/ 686248 w 1097111"/>
                <a:gd name="connsiteY33" fmla="*/ 776970 h 1146500"/>
                <a:gd name="connsiteX34" fmla="*/ 635889 w 1097111"/>
                <a:gd name="connsiteY34" fmla="*/ 818696 h 1146500"/>
                <a:gd name="connsiteX35" fmla="*/ 603755 w 1097111"/>
                <a:gd name="connsiteY35" fmla="*/ 897352 h 1146500"/>
                <a:gd name="connsiteX36" fmla="*/ 613827 w 1097111"/>
                <a:gd name="connsiteY36" fmla="*/ 936201 h 1146500"/>
                <a:gd name="connsiteX37" fmla="*/ 801834 w 1097111"/>
                <a:gd name="connsiteY37" fmla="*/ 1097350 h 1146500"/>
                <a:gd name="connsiteX38" fmla="*/ 838285 w 1097111"/>
                <a:gd name="connsiteY38" fmla="*/ 1142434 h 1146500"/>
                <a:gd name="connsiteX39" fmla="*/ 813345 w 1097111"/>
                <a:gd name="connsiteY39" fmla="*/ 1143393 h 1146500"/>
                <a:gd name="connsiteX40" fmla="*/ 582172 w 1097111"/>
                <a:gd name="connsiteY40" fmla="*/ 1071931 h 1146500"/>
                <a:gd name="connsiteX41" fmla="*/ 300641 w 1097111"/>
                <a:gd name="connsiteY41" fmla="*/ 956824 h 1146500"/>
                <a:gd name="connsiteX42" fmla="*/ 17191 w 1097111"/>
                <a:gd name="connsiteY42" fmla="*/ 811502 h 1146500"/>
                <a:gd name="connsiteX43" fmla="*/ 884 w 1097111"/>
                <a:gd name="connsiteY43" fmla="*/ 789440 h 1146500"/>
                <a:gd name="connsiteX44" fmla="*/ 268027 w 1097111"/>
                <a:gd name="connsiteY44" fmla="*/ 803828 h 1146500"/>
                <a:gd name="connsiteX45" fmla="*/ 270425 w 1097111"/>
                <a:gd name="connsiteY45" fmla="*/ 804787 h 1146500"/>
                <a:gd name="connsiteX46" fmla="*/ 352919 w 1097111"/>
                <a:gd name="connsiteY46" fmla="*/ 763061 h 1146500"/>
                <a:gd name="connsiteX47" fmla="*/ 382175 w 1097111"/>
                <a:gd name="connsiteY47" fmla="*/ 693518 h 1146500"/>
                <a:gd name="connsiteX48" fmla="*/ 382654 w 1097111"/>
                <a:gd name="connsiteY48" fmla="*/ 665700 h 1146500"/>
                <a:gd name="connsiteX49" fmla="*/ 325580 w 1097111"/>
                <a:gd name="connsiteY49" fmla="*/ 511745 h 1146500"/>
                <a:gd name="connsiteX50" fmla="*/ 320305 w 1097111"/>
                <a:gd name="connsiteY50" fmla="*/ 500234 h 1146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97111" h="1146500">
                  <a:moveTo>
                    <a:pt x="320305" y="500234"/>
                  </a:moveTo>
                  <a:cubicBezTo>
                    <a:pt x="316948" y="445079"/>
                    <a:pt x="313111" y="390403"/>
                    <a:pt x="321264" y="335248"/>
                  </a:cubicBezTo>
                  <a:cubicBezTo>
                    <a:pt x="322703" y="325176"/>
                    <a:pt x="315988" y="318941"/>
                    <a:pt x="311672" y="311747"/>
                  </a:cubicBezTo>
                  <a:cubicBezTo>
                    <a:pt x="264670" y="237887"/>
                    <a:pt x="285293" y="133811"/>
                    <a:pt x="357235" y="89208"/>
                  </a:cubicBezTo>
                  <a:cubicBezTo>
                    <a:pt x="384573" y="72421"/>
                    <a:pt x="414308" y="57553"/>
                    <a:pt x="447402" y="78656"/>
                  </a:cubicBezTo>
                  <a:cubicBezTo>
                    <a:pt x="457953" y="85850"/>
                    <a:pt x="466107" y="81054"/>
                    <a:pt x="474740" y="73381"/>
                  </a:cubicBezTo>
                  <a:cubicBezTo>
                    <a:pt x="504475" y="47482"/>
                    <a:pt x="535171" y="22062"/>
                    <a:pt x="568743" y="0"/>
                  </a:cubicBezTo>
                  <a:cubicBezTo>
                    <a:pt x="541885" y="30695"/>
                    <a:pt x="515027" y="61390"/>
                    <a:pt x="485291" y="94963"/>
                  </a:cubicBezTo>
                  <a:cubicBezTo>
                    <a:pt x="515986" y="101198"/>
                    <a:pt x="542844" y="106474"/>
                    <a:pt x="569702" y="112229"/>
                  </a:cubicBezTo>
                  <a:cubicBezTo>
                    <a:pt x="580254" y="114627"/>
                    <a:pt x="583611" y="107433"/>
                    <a:pt x="587448" y="100239"/>
                  </a:cubicBezTo>
                  <a:cubicBezTo>
                    <a:pt x="598959" y="79136"/>
                    <a:pt x="609990" y="58033"/>
                    <a:pt x="625817" y="38848"/>
                  </a:cubicBezTo>
                  <a:cubicBezTo>
                    <a:pt x="616705" y="60911"/>
                    <a:pt x="608071" y="82973"/>
                    <a:pt x="598479" y="104555"/>
                  </a:cubicBezTo>
                  <a:cubicBezTo>
                    <a:pt x="593204" y="116545"/>
                    <a:pt x="594163" y="122301"/>
                    <a:pt x="608071" y="126617"/>
                  </a:cubicBezTo>
                  <a:cubicBezTo>
                    <a:pt x="657472" y="142444"/>
                    <a:pt x="657472" y="142924"/>
                    <a:pt x="689605" y="103596"/>
                  </a:cubicBezTo>
                  <a:cubicBezTo>
                    <a:pt x="706392" y="82973"/>
                    <a:pt x="723657" y="61870"/>
                    <a:pt x="744281" y="43645"/>
                  </a:cubicBezTo>
                  <a:cubicBezTo>
                    <a:pt x="731811" y="73860"/>
                    <a:pt x="720780" y="104076"/>
                    <a:pt x="706871" y="133332"/>
                  </a:cubicBezTo>
                  <a:cubicBezTo>
                    <a:pt x="698718" y="150118"/>
                    <a:pt x="703035" y="157312"/>
                    <a:pt x="719821" y="162109"/>
                  </a:cubicBezTo>
                  <a:cubicBezTo>
                    <a:pt x="737566" y="167384"/>
                    <a:pt x="754832" y="174099"/>
                    <a:pt x="771139" y="181773"/>
                  </a:cubicBezTo>
                  <a:cubicBezTo>
                    <a:pt x="784568" y="188008"/>
                    <a:pt x="790803" y="185609"/>
                    <a:pt x="796079" y="171701"/>
                  </a:cubicBezTo>
                  <a:cubicBezTo>
                    <a:pt x="805671" y="145802"/>
                    <a:pt x="817182" y="120862"/>
                    <a:pt x="833009" y="96402"/>
                  </a:cubicBezTo>
                  <a:cubicBezTo>
                    <a:pt x="830611" y="124219"/>
                    <a:pt x="828692" y="152516"/>
                    <a:pt x="824856" y="180334"/>
                  </a:cubicBezTo>
                  <a:cubicBezTo>
                    <a:pt x="822937" y="194242"/>
                    <a:pt x="825815" y="202396"/>
                    <a:pt x="840203" y="207192"/>
                  </a:cubicBezTo>
                  <a:cubicBezTo>
                    <a:pt x="866582" y="216305"/>
                    <a:pt x="892481" y="226856"/>
                    <a:pt x="918380" y="237887"/>
                  </a:cubicBezTo>
                  <a:cubicBezTo>
                    <a:pt x="929890" y="242683"/>
                    <a:pt x="935646" y="240285"/>
                    <a:pt x="941401" y="230213"/>
                  </a:cubicBezTo>
                  <a:cubicBezTo>
                    <a:pt x="952432" y="210549"/>
                    <a:pt x="964902" y="190885"/>
                    <a:pt x="980249" y="166425"/>
                  </a:cubicBezTo>
                  <a:cubicBezTo>
                    <a:pt x="985526" y="209110"/>
                    <a:pt x="990801" y="246040"/>
                    <a:pt x="993679" y="282971"/>
                  </a:cubicBezTo>
                  <a:cubicBezTo>
                    <a:pt x="994638" y="297359"/>
                    <a:pt x="1000873" y="304553"/>
                    <a:pt x="1012863" y="309349"/>
                  </a:cubicBezTo>
                  <a:cubicBezTo>
                    <a:pt x="1019578" y="312227"/>
                    <a:pt x="1025812" y="316064"/>
                    <a:pt x="1032527" y="318462"/>
                  </a:cubicBezTo>
                  <a:cubicBezTo>
                    <a:pt x="1080968" y="334769"/>
                    <a:pt x="1093918" y="375056"/>
                    <a:pt x="1096795" y="418700"/>
                  </a:cubicBezTo>
                  <a:cubicBezTo>
                    <a:pt x="1102071" y="498795"/>
                    <a:pt x="1040681" y="572656"/>
                    <a:pt x="961545" y="586085"/>
                  </a:cubicBezTo>
                  <a:cubicBezTo>
                    <a:pt x="955310" y="587044"/>
                    <a:pt x="948116" y="586085"/>
                    <a:pt x="943799" y="591840"/>
                  </a:cubicBezTo>
                  <a:cubicBezTo>
                    <a:pt x="909747" y="635964"/>
                    <a:pt x="867541" y="672894"/>
                    <a:pt x="825815" y="709824"/>
                  </a:cubicBezTo>
                  <a:cubicBezTo>
                    <a:pt x="794161" y="727090"/>
                    <a:pt x="764905" y="749152"/>
                    <a:pt x="730852" y="762102"/>
                  </a:cubicBezTo>
                  <a:cubicBezTo>
                    <a:pt x="715984" y="767857"/>
                    <a:pt x="701596" y="775531"/>
                    <a:pt x="686248" y="776970"/>
                  </a:cubicBezTo>
                  <a:cubicBezTo>
                    <a:pt x="658910" y="779848"/>
                    <a:pt x="644522" y="793756"/>
                    <a:pt x="635889" y="818696"/>
                  </a:cubicBezTo>
                  <a:cubicBezTo>
                    <a:pt x="626776" y="845554"/>
                    <a:pt x="617664" y="872892"/>
                    <a:pt x="603755" y="897352"/>
                  </a:cubicBezTo>
                  <a:cubicBezTo>
                    <a:pt x="593204" y="916537"/>
                    <a:pt x="599439" y="924690"/>
                    <a:pt x="613827" y="936201"/>
                  </a:cubicBezTo>
                  <a:cubicBezTo>
                    <a:pt x="679054" y="987039"/>
                    <a:pt x="743322" y="1038838"/>
                    <a:pt x="801834" y="1097350"/>
                  </a:cubicBezTo>
                  <a:cubicBezTo>
                    <a:pt x="815264" y="1110779"/>
                    <a:pt x="833968" y="1121331"/>
                    <a:pt x="838285" y="1142434"/>
                  </a:cubicBezTo>
                  <a:cubicBezTo>
                    <a:pt x="830131" y="1150107"/>
                    <a:pt x="821978" y="1144832"/>
                    <a:pt x="813345" y="1143393"/>
                  </a:cubicBezTo>
                  <a:cubicBezTo>
                    <a:pt x="734209" y="1127086"/>
                    <a:pt x="658431" y="1098789"/>
                    <a:pt x="582172" y="1071931"/>
                  </a:cubicBezTo>
                  <a:cubicBezTo>
                    <a:pt x="486730" y="1037878"/>
                    <a:pt x="393206" y="998550"/>
                    <a:pt x="300641" y="956824"/>
                  </a:cubicBezTo>
                  <a:cubicBezTo>
                    <a:pt x="203759" y="913659"/>
                    <a:pt x="107837" y="867137"/>
                    <a:pt x="17191" y="811502"/>
                  </a:cubicBezTo>
                  <a:cubicBezTo>
                    <a:pt x="9037" y="806706"/>
                    <a:pt x="-3433" y="803828"/>
                    <a:pt x="884" y="789440"/>
                  </a:cubicBezTo>
                  <a:cubicBezTo>
                    <a:pt x="90571" y="783205"/>
                    <a:pt x="179299" y="792797"/>
                    <a:pt x="268027" y="803828"/>
                  </a:cubicBezTo>
                  <a:cubicBezTo>
                    <a:pt x="268987" y="803828"/>
                    <a:pt x="269466" y="804308"/>
                    <a:pt x="270425" y="804787"/>
                  </a:cubicBezTo>
                  <a:cubicBezTo>
                    <a:pt x="326540" y="816298"/>
                    <a:pt x="330857" y="814380"/>
                    <a:pt x="352919" y="763061"/>
                  </a:cubicBezTo>
                  <a:cubicBezTo>
                    <a:pt x="362990" y="740040"/>
                    <a:pt x="372582" y="716539"/>
                    <a:pt x="382175" y="693518"/>
                  </a:cubicBezTo>
                  <a:cubicBezTo>
                    <a:pt x="386012" y="684405"/>
                    <a:pt x="387930" y="674333"/>
                    <a:pt x="382654" y="665700"/>
                  </a:cubicBezTo>
                  <a:cubicBezTo>
                    <a:pt x="352439" y="618698"/>
                    <a:pt x="333255" y="567380"/>
                    <a:pt x="325580" y="511745"/>
                  </a:cubicBezTo>
                  <a:cubicBezTo>
                    <a:pt x="324621" y="507428"/>
                    <a:pt x="321744" y="503592"/>
                    <a:pt x="320305" y="500234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53">
              <a:extLst>
                <a:ext uri="{FF2B5EF4-FFF2-40B4-BE49-F238E27FC236}">
                  <a16:creationId xmlns:a16="http://schemas.microsoft.com/office/drawing/2014/main" id="{E3E275DC-6EF2-4852-800E-6DA3B4D6B916}"/>
                </a:ext>
              </a:extLst>
            </p:cNvPr>
            <p:cNvSpPr/>
            <p:nvPr/>
          </p:nvSpPr>
          <p:spPr>
            <a:xfrm>
              <a:off x="6563619" y="2228393"/>
              <a:ext cx="1189137" cy="686602"/>
            </a:xfrm>
            <a:custGeom>
              <a:avLst/>
              <a:gdLst>
                <a:gd name="connsiteX0" fmla="*/ 258510 w 1189137"/>
                <a:gd name="connsiteY0" fmla="*/ 1718 h 686602"/>
                <a:gd name="connsiteX1" fmla="*/ 325176 w 1189137"/>
                <a:gd name="connsiteY1" fmla="*/ 44883 h 686602"/>
                <a:gd name="connsiteX2" fmla="*/ 825410 w 1189137"/>
                <a:gd name="connsiteY2" fmla="*/ 269821 h 686602"/>
                <a:gd name="connsiteX3" fmla="*/ 1046511 w 1189137"/>
                <a:gd name="connsiteY3" fmla="*/ 343202 h 686602"/>
                <a:gd name="connsiteX4" fmla="*/ 1095432 w 1189137"/>
                <a:gd name="connsiteY4" fmla="*/ 354712 h 686602"/>
                <a:gd name="connsiteX5" fmla="*/ 1170730 w 1189137"/>
                <a:gd name="connsiteY5" fmla="*/ 453512 h 686602"/>
                <a:gd name="connsiteX6" fmla="*/ 1182241 w 1189137"/>
                <a:gd name="connsiteY6" fmla="*/ 590681 h 686602"/>
                <a:gd name="connsiteX7" fmla="*/ 1169771 w 1189137"/>
                <a:gd name="connsiteY7" fmla="*/ 686603 h 686602"/>
                <a:gd name="connsiteX8" fmla="*/ 528531 w 1189137"/>
                <a:gd name="connsiteY8" fmla="*/ 311547 h 686602"/>
                <a:gd name="connsiteX9" fmla="*/ 104555 w 1189137"/>
                <a:gd name="connsiteY9" fmla="*/ 181093 h 686602"/>
                <a:gd name="connsiteX10" fmla="*/ 0 w 1189137"/>
                <a:gd name="connsiteY10" fmla="*/ 158551 h 686602"/>
                <a:gd name="connsiteX11" fmla="*/ 72421 w 1189137"/>
                <a:gd name="connsiteY11" fmla="*/ 59751 h 686602"/>
                <a:gd name="connsiteX12" fmla="*/ 162588 w 1189137"/>
                <a:gd name="connsiteY12" fmla="*/ 11790 h 686602"/>
                <a:gd name="connsiteX13" fmla="*/ 258510 w 1189137"/>
                <a:gd name="connsiteY13" fmla="*/ 1718 h 686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9137" h="686602">
                  <a:moveTo>
                    <a:pt x="258510" y="1718"/>
                  </a:moveTo>
                  <a:cubicBezTo>
                    <a:pt x="276736" y="22821"/>
                    <a:pt x="302155" y="32414"/>
                    <a:pt x="325176" y="44883"/>
                  </a:cubicBezTo>
                  <a:cubicBezTo>
                    <a:pt x="485846" y="132652"/>
                    <a:pt x="653230" y="206512"/>
                    <a:pt x="825410" y="269821"/>
                  </a:cubicBezTo>
                  <a:cubicBezTo>
                    <a:pt x="898312" y="296679"/>
                    <a:pt x="972171" y="321619"/>
                    <a:pt x="1046511" y="343202"/>
                  </a:cubicBezTo>
                  <a:cubicBezTo>
                    <a:pt x="1062338" y="347998"/>
                    <a:pt x="1079125" y="350875"/>
                    <a:pt x="1095432" y="354712"/>
                  </a:cubicBezTo>
                  <a:cubicBezTo>
                    <a:pt x="1130443" y="380132"/>
                    <a:pt x="1151067" y="416582"/>
                    <a:pt x="1170730" y="453512"/>
                  </a:cubicBezTo>
                  <a:cubicBezTo>
                    <a:pt x="1194232" y="497636"/>
                    <a:pt x="1191833" y="543199"/>
                    <a:pt x="1182241" y="590681"/>
                  </a:cubicBezTo>
                  <a:cubicBezTo>
                    <a:pt x="1176006" y="622335"/>
                    <a:pt x="1181282" y="655428"/>
                    <a:pt x="1169771" y="686603"/>
                  </a:cubicBezTo>
                  <a:cubicBezTo>
                    <a:pt x="974090" y="531209"/>
                    <a:pt x="760184" y="405551"/>
                    <a:pt x="528531" y="311547"/>
                  </a:cubicBezTo>
                  <a:cubicBezTo>
                    <a:pt x="391362" y="255912"/>
                    <a:pt x="250357" y="210349"/>
                    <a:pt x="104555" y="181093"/>
                  </a:cubicBezTo>
                  <a:cubicBezTo>
                    <a:pt x="69544" y="173899"/>
                    <a:pt x="34532" y="166225"/>
                    <a:pt x="0" y="158551"/>
                  </a:cubicBezTo>
                  <a:cubicBezTo>
                    <a:pt x="20623" y="123060"/>
                    <a:pt x="48920" y="93324"/>
                    <a:pt x="72421" y="59751"/>
                  </a:cubicBezTo>
                  <a:cubicBezTo>
                    <a:pt x="94004" y="29056"/>
                    <a:pt x="129495" y="18505"/>
                    <a:pt x="162588" y="11790"/>
                  </a:cubicBezTo>
                  <a:cubicBezTo>
                    <a:pt x="193763" y="6035"/>
                    <a:pt x="225897" y="-4037"/>
                    <a:pt x="258510" y="1718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54">
              <a:extLst>
                <a:ext uri="{FF2B5EF4-FFF2-40B4-BE49-F238E27FC236}">
                  <a16:creationId xmlns:a16="http://schemas.microsoft.com/office/drawing/2014/main" id="{CFB0D39B-5EBA-46F3-AE8E-A2C61B62EB2D}"/>
                </a:ext>
              </a:extLst>
            </p:cNvPr>
            <p:cNvSpPr/>
            <p:nvPr/>
          </p:nvSpPr>
          <p:spPr>
            <a:xfrm>
              <a:off x="7229319" y="1218762"/>
              <a:ext cx="734458" cy="503921"/>
            </a:xfrm>
            <a:custGeom>
              <a:avLst/>
              <a:gdLst>
                <a:gd name="connsiteX0" fmla="*/ 0 w 734458"/>
                <a:gd name="connsiteY0" fmla="*/ 212798 h 503921"/>
                <a:gd name="connsiteX1" fmla="*/ 46522 w 734458"/>
                <a:gd name="connsiteY1" fmla="*/ 112079 h 503921"/>
                <a:gd name="connsiteX2" fmla="*/ 248918 w 734458"/>
                <a:gd name="connsiteY2" fmla="*/ 4167 h 503921"/>
                <a:gd name="connsiteX3" fmla="*/ 694956 w 734458"/>
                <a:gd name="connsiteY3" fmla="*/ 224308 h 503921"/>
                <a:gd name="connsiteX4" fmla="*/ 699273 w 734458"/>
                <a:gd name="connsiteY4" fmla="*/ 494329 h 503921"/>
                <a:gd name="connsiteX5" fmla="*/ 693517 w 734458"/>
                <a:gd name="connsiteY5" fmla="*/ 503921 h 503921"/>
                <a:gd name="connsiteX6" fmla="*/ 414864 w 734458"/>
                <a:gd name="connsiteY6" fmla="*/ 127906 h 503921"/>
                <a:gd name="connsiteX7" fmla="*/ 0 w 734458"/>
                <a:gd name="connsiteY7" fmla="*/ 212798 h 50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4458" h="503921">
                  <a:moveTo>
                    <a:pt x="0" y="212798"/>
                  </a:moveTo>
                  <a:cubicBezTo>
                    <a:pt x="7194" y="172990"/>
                    <a:pt x="23500" y="140856"/>
                    <a:pt x="46522" y="112079"/>
                  </a:cubicBezTo>
                  <a:cubicBezTo>
                    <a:pt x="98320" y="47332"/>
                    <a:pt x="168823" y="16157"/>
                    <a:pt x="248918" y="4167"/>
                  </a:cubicBezTo>
                  <a:cubicBezTo>
                    <a:pt x="421098" y="-21253"/>
                    <a:pt x="611504" y="71792"/>
                    <a:pt x="694956" y="224308"/>
                  </a:cubicBezTo>
                  <a:cubicBezTo>
                    <a:pt x="743397" y="312557"/>
                    <a:pt x="750111" y="403203"/>
                    <a:pt x="699273" y="494329"/>
                  </a:cubicBezTo>
                  <a:cubicBezTo>
                    <a:pt x="697834" y="496727"/>
                    <a:pt x="695916" y="499605"/>
                    <a:pt x="693517" y="503921"/>
                  </a:cubicBezTo>
                  <a:cubicBezTo>
                    <a:pt x="694476" y="306801"/>
                    <a:pt x="585605" y="189776"/>
                    <a:pt x="414864" y="127906"/>
                  </a:cubicBezTo>
                  <a:cubicBezTo>
                    <a:pt x="264745" y="72751"/>
                    <a:pt x="120862" y="87619"/>
                    <a:pt x="0" y="21279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oup 55">
            <a:extLst>
              <a:ext uri="{FF2B5EF4-FFF2-40B4-BE49-F238E27FC236}">
                <a16:creationId xmlns:a16="http://schemas.microsoft.com/office/drawing/2014/main" id="{4DE8D14D-9877-4AAA-8C74-BB3557497973}"/>
              </a:ext>
            </a:extLst>
          </p:cNvPr>
          <p:cNvGrpSpPr/>
          <p:nvPr/>
        </p:nvGrpSpPr>
        <p:grpSpPr>
          <a:xfrm>
            <a:off x="4929740" y="3068964"/>
            <a:ext cx="1271294" cy="1030672"/>
            <a:chOff x="8213001" y="3218811"/>
            <a:chExt cx="1775655" cy="1439571"/>
          </a:xfrm>
        </p:grpSpPr>
        <p:sp>
          <p:nvSpPr>
            <p:cNvPr id="21" name="Freeform: Shape 56">
              <a:extLst>
                <a:ext uri="{FF2B5EF4-FFF2-40B4-BE49-F238E27FC236}">
                  <a16:creationId xmlns:a16="http://schemas.microsoft.com/office/drawing/2014/main" id="{F0BA9027-310F-480A-9301-BC80F41BCBFF}"/>
                </a:ext>
              </a:extLst>
            </p:cNvPr>
            <p:cNvSpPr/>
            <p:nvPr/>
          </p:nvSpPr>
          <p:spPr>
            <a:xfrm>
              <a:off x="8670942" y="3273142"/>
              <a:ext cx="1128485" cy="806800"/>
            </a:xfrm>
            <a:custGeom>
              <a:avLst/>
              <a:gdLst>
                <a:gd name="connsiteX0" fmla="*/ 1019741 w 1128485"/>
                <a:gd name="connsiteY0" fmla="*/ 736806 h 806800"/>
                <a:gd name="connsiteX1" fmla="*/ 817345 w 1128485"/>
                <a:gd name="connsiteY1" fmla="*/ 792921 h 806800"/>
                <a:gd name="connsiteX2" fmla="*/ 761710 w 1128485"/>
                <a:gd name="connsiteY2" fmla="*/ 784767 h 806800"/>
                <a:gd name="connsiteX3" fmla="*/ 424064 w 1128485"/>
                <a:gd name="connsiteY3" fmla="*/ 702754 h 806800"/>
                <a:gd name="connsiteX4" fmla="*/ 385215 w 1128485"/>
                <a:gd name="connsiteY4" fmla="*/ 703233 h 806800"/>
                <a:gd name="connsiteX5" fmla="*/ 302723 w 1128485"/>
                <a:gd name="connsiteY5" fmla="*/ 732010 h 806800"/>
                <a:gd name="connsiteX6" fmla="*/ 289773 w 1128485"/>
                <a:gd name="connsiteY6" fmla="*/ 766542 h 806800"/>
                <a:gd name="connsiteX7" fmla="*/ 213515 w 1128485"/>
                <a:gd name="connsiteY7" fmla="*/ 753113 h 806800"/>
                <a:gd name="connsiteX8" fmla="*/ 63876 w 1128485"/>
                <a:gd name="connsiteY8" fmla="*/ 710427 h 806800"/>
                <a:gd name="connsiteX9" fmla="*/ 42774 w 1128485"/>
                <a:gd name="connsiteY9" fmla="*/ 710427 h 806800"/>
                <a:gd name="connsiteX10" fmla="*/ 5364 w 1128485"/>
                <a:gd name="connsiteY10" fmla="*/ 695080 h 806800"/>
                <a:gd name="connsiteX11" fmla="*/ 18313 w 1128485"/>
                <a:gd name="connsiteY11" fmla="*/ 646639 h 806800"/>
                <a:gd name="connsiteX12" fmla="*/ 75387 w 1128485"/>
                <a:gd name="connsiteY12" fmla="*/ 574698 h 806800"/>
                <a:gd name="connsiteX13" fmla="*/ 160758 w 1128485"/>
                <a:gd name="connsiteY13" fmla="*/ 454315 h 806800"/>
                <a:gd name="connsiteX14" fmla="*/ 174667 w 1128485"/>
                <a:gd name="connsiteY14" fmla="*/ 443764 h 806800"/>
                <a:gd name="connsiteX15" fmla="*/ 206800 w 1128485"/>
                <a:gd name="connsiteY15" fmla="*/ 461989 h 806800"/>
                <a:gd name="connsiteX16" fmla="*/ 298885 w 1128485"/>
                <a:gd name="connsiteY16" fmla="*/ 430335 h 806800"/>
                <a:gd name="connsiteX17" fmla="*/ 318070 w 1128485"/>
                <a:gd name="connsiteY17" fmla="*/ 405395 h 806800"/>
                <a:gd name="connsiteX18" fmla="*/ 473944 w 1128485"/>
                <a:gd name="connsiteY18" fmla="*/ 164630 h 806800"/>
                <a:gd name="connsiteX19" fmla="*/ 537253 w 1128485"/>
                <a:gd name="connsiteY19" fmla="*/ 123863 h 806800"/>
                <a:gd name="connsiteX20" fmla="*/ 565550 w 1128485"/>
                <a:gd name="connsiteY20" fmla="*/ 87413 h 806800"/>
                <a:gd name="connsiteX21" fmla="*/ 746842 w 1128485"/>
                <a:gd name="connsiteY21" fmla="*/ 2522 h 806800"/>
                <a:gd name="connsiteX22" fmla="*/ 726699 w 1128485"/>
                <a:gd name="connsiteY22" fmla="*/ 23624 h 806800"/>
                <a:gd name="connsiteX23" fmla="*/ 616388 w 1128485"/>
                <a:gd name="connsiteY23" fmla="*/ 117149 h 806800"/>
                <a:gd name="connsiteX24" fmla="*/ 741567 w 1128485"/>
                <a:gd name="connsiteY24" fmla="*/ 91250 h 806800"/>
                <a:gd name="connsiteX25" fmla="*/ 889287 w 1128485"/>
                <a:gd name="connsiteY25" fmla="*/ 109475 h 806800"/>
                <a:gd name="connsiteX26" fmla="*/ 971780 w 1128485"/>
                <a:gd name="connsiteY26" fmla="*/ 209714 h 806800"/>
                <a:gd name="connsiteX27" fmla="*/ 960269 w 1128485"/>
                <a:gd name="connsiteY27" fmla="*/ 250481 h 806800"/>
                <a:gd name="connsiteX28" fmla="*/ 943962 w 1128485"/>
                <a:gd name="connsiteY28" fmla="*/ 302279 h 806800"/>
                <a:gd name="connsiteX29" fmla="*/ 1059549 w 1128485"/>
                <a:gd name="connsiteY29" fmla="*/ 433212 h 806800"/>
                <a:gd name="connsiteX30" fmla="*/ 1113265 w 1128485"/>
                <a:gd name="connsiteY30" fmla="*/ 452876 h 806800"/>
                <a:gd name="connsiteX31" fmla="*/ 1122858 w 1128485"/>
                <a:gd name="connsiteY31" fmla="*/ 479735 h 806800"/>
                <a:gd name="connsiteX32" fmla="*/ 858112 w 1128485"/>
                <a:gd name="connsiteY32" fmla="*/ 726255 h 806800"/>
                <a:gd name="connsiteX33" fmla="*/ 994321 w 1128485"/>
                <a:gd name="connsiteY33" fmla="*/ 730571 h 806800"/>
                <a:gd name="connsiteX34" fmla="*/ 1019741 w 1128485"/>
                <a:gd name="connsiteY34" fmla="*/ 736806 h 8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28485" h="806800">
                  <a:moveTo>
                    <a:pt x="1019741" y="736806"/>
                  </a:moveTo>
                  <a:cubicBezTo>
                    <a:pt x="979933" y="798196"/>
                    <a:pt x="883531" y="825534"/>
                    <a:pt x="817345" y="792921"/>
                  </a:cubicBezTo>
                  <a:cubicBezTo>
                    <a:pt x="799120" y="783808"/>
                    <a:pt x="782334" y="782369"/>
                    <a:pt x="761710" y="784767"/>
                  </a:cubicBezTo>
                  <a:cubicBezTo>
                    <a:pt x="640369" y="796757"/>
                    <a:pt x="521425" y="791482"/>
                    <a:pt x="424064" y="702754"/>
                  </a:cubicBezTo>
                  <a:cubicBezTo>
                    <a:pt x="409676" y="689804"/>
                    <a:pt x="397206" y="698917"/>
                    <a:pt x="385215" y="703233"/>
                  </a:cubicBezTo>
                  <a:cubicBezTo>
                    <a:pt x="357398" y="712825"/>
                    <a:pt x="331020" y="724336"/>
                    <a:pt x="302723" y="732010"/>
                  </a:cubicBezTo>
                  <a:cubicBezTo>
                    <a:pt x="283538" y="737286"/>
                    <a:pt x="285457" y="752154"/>
                    <a:pt x="289773" y="766542"/>
                  </a:cubicBezTo>
                  <a:cubicBezTo>
                    <a:pt x="262915" y="772297"/>
                    <a:pt x="238455" y="759828"/>
                    <a:pt x="213515" y="753113"/>
                  </a:cubicBezTo>
                  <a:cubicBezTo>
                    <a:pt x="163635" y="739684"/>
                    <a:pt x="113276" y="727214"/>
                    <a:pt x="63876" y="710427"/>
                  </a:cubicBezTo>
                  <a:cubicBezTo>
                    <a:pt x="56682" y="708029"/>
                    <a:pt x="49968" y="708509"/>
                    <a:pt x="42774" y="710427"/>
                  </a:cubicBezTo>
                  <a:cubicBezTo>
                    <a:pt x="27905" y="711387"/>
                    <a:pt x="15915" y="704672"/>
                    <a:pt x="5364" y="695080"/>
                  </a:cubicBezTo>
                  <a:cubicBezTo>
                    <a:pt x="-7586" y="674457"/>
                    <a:pt x="5364" y="660548"/>
                    <a:pt x="18313" y="646639"/>
                  </a:cubicBezTo>
                  <a:cubicBezTo>
                    <a:pt x="44692" y="628414"/>
                    <a:pt x="57162" y="599158"/>
                    <a:pt x="75387" y="574698"/>
                  </a:cubicBezTo>
                  <a:cubicBezTo>
                    <a:pt x="104643" y="534890"/>
                    <a:pt x="131981" y="494123"/>
                    <a:pt x="160758" y="454315"/>
                  </a:cubicBezTo>
                  <a:cubicBezTo>
                    <a:pt x="164115" y="449519"/>
                    <a:pt x="166033" y="442325"/>
                    <a:pt x="174667" y="443764"/>
                  </a:cubicBezTo>
                  <a:cubicBezTo>
                    <a:pt x="178024" y="462948"/>
                    <a:pt x="186177" y="470622"/>
                    <a:pt x="206800" y="461989"/>
                  </a:cubicBezTo>
                  <a:cubicBezTo>
                    <a:pt x="237016" y="449999"/>
                    <a:pt x="268191" y="440886"/>
                    <a:pt x="298885" y="430335"/>
                  </a:cubicBezTo>
                  <a:cubicBezTo>
                    <a:pt x="310396" y="426498"/>
                    <a:pt x="317111" y="417865"/>
                    <a:pt x="318070" y="405395"/>
                  </a:cubicBezTo>
                  <a:cubicBezTo>
                    <a:pt x="329101" y="298921"/>
                    <a:pt x="394328" y="226980"/>
                    <a:pt x="473944" y="164630"/>
                  </a:cubicBezTo>
                  <a:cubicBezTo>
                    <a:pt x="493608" y="149283"/>
                    <a:pt x="515670" y="136333"/>
                    <a:pt x="537253" y="123863"/>
                  </a:cubicBezTo>
                  <a:cubicBezTo>
                    <a:pt x="552120" y="115230"/>
                    <a:pt x="557875" y="101322"/>
                    <a:pt x="565550" y="87413"/>
                  </a:cubicBezTo>
                  <a:cubicBezTo>
                    <a:pt x="603919" y="21706"/>
                    <a:pt x="670584" y="-9469"/>
                    <a:pt x="746842" y="2522"/>
                  </a:cubicBezTo>
                  <a:cubicBezTo>
                    <a:pt x="746363" y="15471"/>
                    <a:pt x="735332" y="18828"/>
                    <a:pt x="726699" y="23624"/>
                  </a:cubicBezTo>
                  <a:cubicBezTo>
                    <a:pt x="670105" y="57677"/>
                    <a:pt x="641807" y="81178"/>
                    <a:pt x="616388" y="117149"/>
                  </a:cubicBezTo>
                  <a:cubicBezTo>
                    <a:pt x="659074" y="106597"/>
                    <a:pt x="699361" y="96046"/>
                    <a:pt x="741567" y="91250"/>
                  </a:cubicBezTo>
                  <a:cubicBezTo>
                    <a:pt x="792405" y="85494"/>
                    <a:pt x="842285" y="87413"/>
                    <a:pt x="889287" y="109475"/>
                  </a:cubicBezTo>
                  <a:cubicBezTo>
                    <a:pt x="932452" y="129619"/>
                    <a:pt x="959790" y="163671"/>
                    <a:pt x="971780" y="209714"/>
                  </a:cubicBezTo>
                  <a:cubicBezTo>
                    <a:pt x="976097" y="225541"/>
                    <a:pt x="974178" y="239450"/>
                    <a:pt x="960269" y="250481"/>
                  </a:cubicBezTo>
                  <a:cubicBezTo>
                    <a:pt x="943003" y="263910"/>
                    <a:pt x="940126" y="281655"/>
                    <a:pt x="943962" y="302279"/>
                  </a:cubicBezTo>
                  <a:cubicBezTo>
                    <a:pt x="956433" y="368945"/>
                    <a:pt x="1001996" y="406354"/>
                    <a:pt x="1059549" y="433212"/>
                  </a:cubicBezTo>
                  <a:cubicBezTo>
                    <a:pt x="1076815" y="441366"/>
                    <a:pt x="1095040" y="447121"/>
                    <a:pt x="1113265" y="452876"/>
                  </a:cubicBezTo>
                  <a:cubicBezTo>
                    <a:pt x="1127654" y="457673"/>
                    <a:pt x="1133889" y="466785"/>
                    <a:pt x="1122858" y="479735"/>
                  </a:cubicBezTo>
                  <a:cubicBezTo>
                    <a:pt x="1045640" y="573259"/>
                    <a:pt x="974178" y="673498"/>
                    <a:pt x="858112" y="726255"/>
                  </a:cubicBezTo>
                  <a:cubicBezTo>
                    <a:pt x="903675" y="734408"/>
                    <a:pt x="949239" y="732010"/>
                    <a:pt x="994321" y="730571"/>
                  </a:cubicBezTo>
                  <a:cubicBezTo>
                    <a:pt x="1003434" y="730571"/>
                    <a:pt x="1013506" y="725295"/>
                    <a:pt x="1019741" y="736806"/>
                  </a:cubicBezTo>
                  <a:close/>
                </a:path>
              </a:pathLst>
            </a:custGeom>
            <a:solidFill>
              <a:srgbClr val="F0C8A4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57">
              <a:extLst>
                <a:ext uri="{FF2B5EF4-FFF2-40B4-BE49-F238E27FC236}">
                  <a16:creationId xmlns:a16="http://schemas.microsoft.com/office/drawing/2014/main" id="{BE9D2D4F-57F9-4CA0-A2C3-BBEF40DE2C1B}"/>
                </a:ext>
              </a:extLst>
            </p:cNvPr>
            <p:cNvSpPr/>
            <p:nvPr/>
          </p:nvSpPr>
          <p:spPr>
            <a:xfrm>
              <a:off x="9265268" y="3218811"/>
              <a:ext cx="723388" cy="795086"/>
            </a:xfrm>
            <a:custGeom>
              <a:avLst/>
              <a:gdLst>
                <a:gd name="connsiteX0" fmla="*/ 425415 w 723388"/>
                <a:gd name="connsiteY0" fmla="*/ 791137 h 795086"/>
                <a:gd name="connsiteX1" fmla="*/ 260428 w 723388"/>
                <a:gd name="connsiteY1" fmla="*/ 790178 h 795086"/>
                <a:gd name="connsiteX2" fmla="*/ 238846 w 723388"/>
                <a:gd name="connsiteY2" fmla="*/ 784423 h 795086"/>
                <a:gd name="connsiteX3" fmla="*/ 529490 w 723388"/>
                <a:gd name="connsiteY3" fmla="*/ 522555 h 795086"/>
                <a:gd name="connsiteX4" fmla="*/ 509347 w 723388"/>
                <a:gd name="connsiteY4" fmla="*/ 513443 h 795086"/>
                <a:gd name="connsiteX5" fmla="*/ 388005 w 723388"/>
                <a:gd name="connsiteY5" fmla="*/ 447736 h 795086"/>
                <a:gd name="connsiteX6" fmla="*/ 339085 w 723388"/>
                <a:gd name="connsiteY6" fmla="*/ 338864 h 795086"/>
                <a:gd name="connsiteX7" fmla="*/ 360667 w 723388"/>
                <a:gd name="connsiteY7" fmla="*/ 298577 h 795086"/>
                <a:gd name="connsiteX8" fmla="*/ 370739 w 723388"/>
                <a:gd name="connsiteY8" fmla="*/ 269321 h 795086"/>
                <a:gd name="connsiteX9" fmla="*/ 216304 w 723388"/>
                <a:gd name="connsiteY9" fmla="*/ 152296 h 795086"/>
                <a:gd name="connsiteX10" fmla="*/ 16306 w 723388"/>
                <a:gd name="connsiteY10" fmla="*/ 182991 h 795086"/>
                <a:gd name="connsiteX11" fmla="*/ 0 w 723388"/>
                <a:gd name="connsiteY11" fmla="*/ 187307 h 795086"/>
                <a:gd name="connsiteX12" fmla="*/ 53237 w 723388"/>
                <a:gd name="connsiteY12" fmla="*/ 124958 h 795086"/>
                <a:gd name="connsiteX13" fmla="*/ 151557 w 723388"/>
                <a:gd name="connsiteY13" fmla="*/ 57333 h 795086"/>
                <a:gd name="connsiteX14" fmla="*/ 275296 w 723388"/>
                <a:gd name="connsiteY14" fmla="*/ 14168 h 795086"/>
                <a:gd name="connsiteX15" fmla="*/ 590401 w 723388"/>
                <a:gd name="connsiteY15" fmla="*/ 101457 h 795086"/>
                <a:gd name="connsiteX16" fmla="*/ 718936 w 723388"/>
                <a:gd name="connsiteY16" fmla="*/ 477952 h 795086"/>
                <a:gd name="connsiteX17" fmla="*/ 718936 w 723388"/>
                <a:gd name="connsiteY17" fmla="*/ 503851 h 795086"/>
                <a:gd name="connsiteX18" fmla="*/ 601432 w 723388"/>
                <a:gd name="connsiteY18" fmla="*/ 736941 h 795086"/>
                <a:gd name="connsiteX19" fmla="*/ 447477 w 723388"/>
                <a:gd name="connsiteY19" fmla="*/ 785862 h 795086"/>
                <a:gd name="connsiteX20" fmla="*/ 425415 w 723388"/>
                <a:gd name="connsiteY20" fmla="*/ 791137 h 795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23388" h="795086">
                  <a:moveTo>
                    <a:pt x="425415" y="791137"/>
                  </a:moveTo>
                  <a:cubicBezTo>
                    <a:pt x="370259" y="794015"/>
                    <a:pt x="315584" y="798811"/>
                    <a:pt x="260428" y="790178"/>
                  </a:cubicBezTo>
                  <a:cubicBezTo>
                    <a:pt x="253714" y="789219"/>
                    <a:pt x="247000" y="788260"/>
                    <a:pt x="238846" y="784423"/>
                  </a:cubicBezTo>
                  <a:cubicBezTo>
                    <a:pt x="369301" y="733584"/>
                    <a:pt x="443640" y="622315"/>
                    <a:pt x="529490" y="522555"/>
                  </a:cubicBezTo>
                  <a:cubicBezTo>
                    <a:pt x="525654" y="513922"/>
                    <a:pt x="516061" y="515361"/>
                    <a:pt x="509347" y="513443"/>
                  </a:cubicBezTo>
                  <a:cubicBezTo>
                    <a:pt x="464263" y="499534"/>
                    <a:pt x="422537" y="479390"/>
                    <a:pt x="388005" y="447736"/>
                  </a:cubicBezTo>
                  <a:cubicBezTo>
                    <a:pt x="356830" y="419439"/>
                    <a:pt x="341962" y="381070"/>
                    <a:pt x="339085" y="338864"/>
                  </a:cubicBezTo>
                  <a:cubicBezTo>
                    <a:pt x="338126" y="322078"/>
                    <a:pt x="344840" y="306730"/>
                    <a:pt x="360667" y="298577"/>
                  </a:cubicBezTo>
                  <a:cubicBezTo>
                    <a:pt x="375056" y="291383"/>
                    <a:pt x="374097" y="281791"/>
                    <a:pt x="370739" y="269321"/>
                  </a:cubicBezTo>
                  <a:cubicBezTo>
                    <a:pt x="352514" y="198818"/>
                    <a:pt x="297359" y="157092"/>
                    <a:pt x="216304" y="152296"/>
                  </a:cubicBezTo>
                  <a:cubicBezTo>
                    <a:pt x="147240" y="148459"/>
                    <a:pt x="81054" y="161888"/>
                    <a:pt x="16306" y="182991"/>
                  </a:cubicBezTo>
                  <a:cubicBezTo>
                    <a:pt x="12949" y="183950"/>
                    <a:pt x="9112" y="184909"/>
                    <a:pt x="0" y="187307"/>
                  </a:cubicBezTo>
                  <a:cubicBezTo>
                    <a:pt x="16786" y="160929"/>
                    <a:pt x="34532" y="142703"/>
                    <a:pt x="53237" y="124958"/>
                  </a:cubicBezTo>
                  <a:cubicBezTo>
                    <a:pt x="82972" y="97620"/>
                    <a:pt x="118464" y="78915"/>
                    <a:pt x="151557" y="57333"/>
                  </a:cubicBezTo>
                  <a:cubicBezTo>
                    <a:pt x="192324" y="42465"/>
                    <a:pt x="233091" y="26638"/>
                    <a:pt x="275296" y="14168"/>
                  </a:cubicBezTo>
                  <a:cubicBezTo>
                    <a:pt x="399516" y="-22762"/>
                    <a:pt x="501673" y="14647"/>
                    <a:pt x="590401" y="101457"/>
                  </a:cubicBezTo>
                  <a:cubicBezTo>
                    <a:pt x="696875" y="205053"/>
                    <a:pt x="733325" y="333109"/>
                    <a:pt x="718936" y="477952"/>
                  </a:cubicBezTo>
                  <a:cubicBezTo>
                    <a:pt x="717978" y="486584"/>
                    <a:pt x="717498" y="495218"/>
                    <a:pt x="718936" y="503851"/>
                  </a:cubicBezTo>
                  <a:cubicBezTo>
                    <a:pt x="736682" y="615120"/>
                    <a:pt x="702150" y="684184"/>
                    <a:pt x="601432" y="736941"/>
                  </a:cubicBezTo>
                  <a:cubicBezTo>
                    <a:pt x="552991" y="762361"/>
                    <a:pt x="501673" y="778188"/>
                    <a:pt x="447477" y="785862"/>
                  </a:cubicBezTo>
                  <a:cubicBezTo>
                    <a:pt x="440762" y="786821"/>
                    <a:pt x="433088" y="789219"/>
                    <a:pt x="425415" y="79113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58">
              <a:extLst>
                <a:ext uri="{FF2B5EF4-FFF2-40B4-BE49-F238E27FC236}">
                  <a16:creationId xmlns:a16="http://schemas.microsoft.com/office/drawing/2014/main" id="{277D4205-3229-4AD0-B3C9-864E05F2597C}"/>
                </a:ext>
              </a:extLst>
            </p:cNvPr>
            <p:cNvSpPr/>
            <p:nvPr/>
          </p:nvSpPr>
          <p:spPr>
            <a:xfrm>
              <a:off x="8213001" y="3379690"/>
              <a:ext cx="594717" cy="583736"/>
            </a:xfrm>
            <a:custGeom>
              <a:avLst/>
              <a:gdLst>
                <a:gd name="connsiteX0" fmla="*/ 312227 w 594717"/>
                <a:gd name="connsiteY0" fmla="*/ 583736 h 583736"/>
                <a:gd name="connsiteX1" fmla="*/ 66666 w 594717"/>
                <a:gd name="connsiteY1" fmla="*/ 124268 h 583736"/>
                <a:gd name="connsiteX2" fmla="*/ 0 w 594717"/>
                <a:gd name="connsiteY2" fmla="*/ 28826 h 583736"/>
                <a:gd name="connsiteX3" fmla="*/ 249877 w 594717"/>
                <a:gd name="connsiteY3" fmla="*/ 1968 h 583736"/>
                <a:gd name="connsiteX4" fmla="*/ 373137 w 594717"/>
                <a:gd name="connsiteY4" fmla="*/ 44174 h 583736"/>
                <a:gd name="connsiteX5" fmla="*/ 559226 w 594717"/>
                <a:gd name="connsiteY5" fmla="*/ 244651 h 583736"/>
                <a:gd name="connsiteX6" fmla="*/ 594718 w 594717"/>
                <a:gd name="connsiteY6" fmla="*/ 295969 h 583736"/>
                <a:gd name="connsiteX7" fmla="*/ 588962 w 594717"/>
                <a:gd name="connsiteY7" fmla="*/ 299326 h 583736"/>
                <a:gd name="connsiteX8" fmla="*/ 474335 w 594717"/>
                <a:gd name="connsiteY8" fmla="*/ 315154 h 583736"/>
                <a:gd name="connsiteX9" fmla="*/ 351555 w 594717"/>
                <a:gd name="connsiteY9" fmla="*/ 355441 h 583736"/>
                <a:gd name="connsiteX10" fmla="*/ 502153 w 594717"/>
                <a:gd name="connsiteY10" fmla="*/ 433138 h 583736"/>
                <a:gd name="connsiteX11" fmla="*/ 516541 w 594717"/>
                <a:gd name="connsiteY11" fmla="*/ 472946 h 583736"/>
                <a:gd name="connsiteX12" fmla="*/ 492560 w 594717"/>
                <a:gd name="connsiteY12" fmla="*/ 516591 h 583736"/>
                <a:gd name="connsiteX13" fmla="*/ 312227 w 594717"/>
                <a:gd name="connsiteY13" fmla="*/ 583736 h 58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4717" h="583736">
                  <a:moveTo>
                    <a:pt x="312227" y="583736"/>
                  </a:moveTo>
                  <a:cubicBezTo>
                    <a:pt x="246040" y="422107"/>
                    <a:pt x="162588" y="269591"/>
                    <a:pt x="66666" y="124268"/>
                  </a:cubicBezTo>
                  <a:cubicBezTo>
                    <a:pt x="45084" y="91655"/>
                    <a:pt x="22062" y="60480"/>
                    <a:pt x="0" y="28826"/>
                  </a:cubicBezTo>
                  <a:cubicBezTo>
                    <a:pt x="46043" y="26428"/>
                    <a:pt x="214386" y="9162"/>
                    <a:pt x="249877" y="1968"/>
                  </a:cubicBezTo>
                  <a:cubicBezTo>
                    <a:pt x="297838" y="-7145"/>
                    <a:pt x="337166" y="16836"/>
                    <a:pt x="373137" y="44174"/>
                  </a:cubicBezTo>
                  <a:cubicBezTo>
                    <a:pt x="446997" y="99808"/>
                    <a:pt x="504551" y="170791"/>
                    <a:pt x="559226" y="244651"/>
                  </a:cubicBezTo>
                  <a:cubicBezTo>
                    <a:pt x="571696" y="261437"/>
                    <a:pt x="587524" y="275346"/>
                    <a:pt x="594718" y="295969"/>
                  </a:cubicBezTo>
                  <a:cubicBezTo>
                    <a:pt x="593279" y="298368"/>
                    <a:pt x="591360" y="300286"/>
                    <a:pt x="588962" y="299326"/>
                  </a:cubicBezTo>
                  <a:cubicBezTo>
                    <a:pt x="548675" y="288775"/>
                    <a:pt x="511745" y="304123"/>
                    <a:pt x="474335" y="315154"/>
                  </a:cubicBezTo>
                  <a:cubicBezTo>
                    <a:pt x="438844" y="325226"/>
                    <a:pt x="355871" y="347288"/>
                    <a:pt x="351555" y="355441"/>
                  </a:cubicBezTo>
                  <a:cubicBezTo>
                    <a:pt x="371219" y="368870"/>
                    <a:pt x="473376" y="416831"/>
                    <a:pt x="502153" y="433138"/>
                  </a:cubicBezTo>
                  <a:cubicBezTo>
                    <a:pt x="518459" y="442251"/>
                    <a:pt x="524695" y="454721"/>
                    <a:pt x="516541" y="472946"/>
                  </a:cubicBezTo>
                  <a:cubicBezTo>
                    <a:pt x="509826" y="488293"/>
                    <a:pt x="504551" y="504120"/>
                    <a:pt x="492560" y="516591"/>
                  </a:cubicBezTo>
                  <a:cubicBezTo>
                    <a:pt x="456110" y="532897"/>
                    <a:pt x="335248" y="575103"/>
                    <a:pt x="312227" y="583736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59">
              <a:extLst>
                <a:ext uri="{FF2B5EF4-FFF2-40B4-BE49-F238E27FC236}">
                  <a16:creationId xmlns:a16="http://schemas.microsoft.com/office/drawing/2014/main" id="{E33F82C9-2855-4E39-8F0B-364E2F7D90C5}"/>
                </a:ext>
              </a:extLst>
            </p:cNvPr>
            <p:cNvSpPr/>
            <p:nvPr/>
          </p:nvSpPr>
          <p:spPr>
            <a:xfrm>
              <a:off x="8544412" y="3964571"/>
              <a:ext cx="427054" cy="693811"/>
            </a:xfrm>
            <a:custGeom>
              <a:avLst/>
              <a:gdLst>
                <a:gd name="connsiteX0" fmla="*/ 134291 w 427054"/>
                <a:gd name="connsiteY0" fmla="*/ 294 h 693811"/>
                <a:gd name="connsiteX1" fmla="*/ 167384 w 427054"/>
                <a:gd name="connsiteY1" fmla="*/ 14682 h 693811"/>
                <a:gd name="connsiteX2" fmla="*/ 249398 w 427054"/>
                <a:gd name="connsiteY2" fmla="*/ 50173 h 693811"/>
                <a:gd name="connsiteX3" fmla="*/ 253235 w 427054"/>
                <a:gd name="connsiteY3" fmla="*/ 87103 h 693811"/>
                <a:gd name="connsiteX4" fmla="*/ 193763 w 427054"/>
                <a:gd name="connsiteY4" fmla="*/ 228589 h 693811"/>
                <a:gd name="connsiteX5" fmla="*/ 189446 w 427054"/>
                <a:gd name="connsiteY5" fmla="*/ 244416 h 693811"/>
                <a:gd name="connsiteX6" fmla="*/ 297838 w 427054"/>
                <a:gd name="connsiteY6" fmla="*/ 198373 h 693811"/>
                <a:gd name="connsiteX7" fmla="*/ 344361 w 427054"/>
                <a:gd name="connsiteY7" fmla="*/ 178709 h 693811"/>
                <a:gd name="connsiteX8" fmla="*/ 399996 w 427054"/>
                <a:gd name="connsiteY8" fmla="*/ 138422 h 693811"/>
                <a:gd name="connsiteX9" fmla="*/ 417262 w 427054"/>
                <a:gd name="connsiteY9" fmla="*/ 126911 h 693811"/>
                <a:gd name="connsiteX10" fmla="*/ 425895 w 427054"/>
                <a:gd name="connsiteY10" fmla="*/ 286142 h 693811"/>
                <a:gd name="connsiteX11" fmla="*/ 388005 w 427054"/>
                <a:gd name="connsiteY11" fmla="*/ 518274 h 693811"/>
                <a:gd name="connsiteX12" fmla="*/ 347718 w 427054"/>
                <a:gd name="connsiteY12" fmla="*/ 571990 h 693811"/>
                <a:gd name="connsiteX13" fmla="*/ 165466 w 427054"/>
                <a:gd name="connsiteY13" fmla="*/ 693811 h 693811"/>
                <a:gd name="connsiteX14" fmla="*/ 131893 w 427054"/>
                <a:gd name="connsiteY14" fmla="*/ 512998 h 693811"/>
                <a:gd name="connsiteX15" fmla="*/ 60910 w 427054"/>
                <a:gd name="connsiteY15" fmla="*/ 218996 h 693811"/>
                <a:gd name="connsiteX16" fmla="*/ 0 w 427054"/>
                <a:gd name="connsiteY16" fmla="*/ 43459 h 693811"/>
                <a:gd name="connsiteX17" fmla="*/ 134291 w 427054"/>
                <a:gd name="connsiteY17" fmla="*/ 294 h 69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27054" h="693811">
                  <a:moveTo>
                    <a:pt x="134291" y="294"/>
                  </a:moveTo>
                  <a:cubicBezTo>
                    <a:pt x="145322" y="5090"/>
                    <a:pt x="155394" y="12764"/>
                    <a:pt x="167384" y="14682"/>
                  </a:cubicBezTo>
                  <a:cubicBezTo>
                    <a:pt x="198559" y="17560"/>
                    <a:pt x="223499" y="34826"/>
                    <a:pt x="249398" y="50173"/>
                  </a:cubicBezTo>
                  <a:cubicBezTo>
                    <a:pt x="264266" y="58807"/>
                    <a:pt x="258510" y="74154"/>
                    <a:pt x="253235" y="87103"/>
                  </a:cubicBezTo>
                  <a:cubicBezTo>
                    <a:pt x="234050" y="134585"/>
                    <a:pt x="212947" y="181107"/>
                    <a:pt x="193763" y="228589"/>
                  </a:cubicBezTo>
                  <a:cubicBezTo>
                    <a:pt x="191844" y="232905"/>
                    <a:pt x="189446" y="236742"/>
                    <a:pt x="189446" y="244416"/>
                  </a:cubicBezTo>
                  <a:cubicBezTo>
                    <a:pt x="227336" y="230027"/>
                    <a:pt x="262347" y="213241"/>
                    <a:pt x="297838" y="198373"/>
                  </a:cubicBezTo>
                  <a:cubicBezTo>
                    <a:pt x="313186" y="192138"/>
                    <a:pt x="328534" y="183985"/>
                    <a:pt x="344361" y="178709"/>
                  </a:cubicBezTo>
                  <a:cubicBezTo>
                    <a:pt x="366902" y="171035"/>
                    <a:pt x="385128" y="157127"/>
                    <a:pt x="399996" y="138422"/>
                  </a:cubicBezTo>
                  <a:cubicBezTo>
                    <a:pt x="404312" y="133146"/>
                    <a:pt x="406230" y="122595"/>
                    <a:pt x="417262" y="126911"/>
                  </a:cubicBezTo>
                  <a:cubicBezTo>
                    <a:pt x="419180" y="180148"/>
                    <a:pt x="430691" y="232905"/>
                    <a:pt x="425895" y="286142"/>
                  </a:cubicBezTo>
                  <a:cubicBezTo>
                    <a:pt x="418701" y="364319"/>
                    <a:pt x="419180" y="443934"/>
                    <a:pt x="388005" y="518274"/>
                  </a:cubicBezTo>
                  <a:cubicBezTo>
                    <a:pt x="378893" y="539377"/>
                    <a:pt x="366423" y="558082"/>
                    <a:pt x="347718" y="571990"/>
                  </a:cubicBezTo>
                  <a:cubicBezTo>
                    <a:pt x="295440" y="611318"/>
                    <a:pt x="222060" y="660718"/>
                    <a:pt x="165466" y="693811"/>
                  </a:cubicBezTo>
                  <a:cubicBezTo>
                    <a:pt x="156833" y="655443"/>
                    <a:pt x="142924" y="583501"/>
                    <a:pt x="131893" y="512998"/>
                  </a:cubicBezTo>
                  <a:cubicBezTo>
                    <a:pt x="116066" y="412759"/>
                    <a:pt x="89208" y="315878"/>
                    <a:pt x="60910" y="218996"/>
                  </a:cubicBezTo>
                  <a:cubicBezTo>
                    <a:pt x="43644" y="159525"/>
                    <a:pt x="20624" y="101972"/>
                    <a:pt x="0" y="43459"/>
                  </a:cubicBezTo>
                  <a:cubicBezTo>
                    <a:pt x="479" y="40581"/>
                    <a:pt x="128056" y="-4023"/>
                    <a:pt x="134291" y="294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60">
              <a:extLst>
                <a:ext uri="{FF2B5EF4-FFF2-40B4-BE49-F238E27FC236}">
                  <a16:creationId xmlns:a16="http://schemas.microsoft.com/office/drawing/2014/main" id="{A240E7C2-5FBA-49F8-B102-66AA36C0801B}"/>
                </a:ext>
              </a:extLst>
            </p:cNvPr>
            <p:cNvSpPr/>
            <p:nvPr/>
          </p:nvSpPr>
          <p:spPr>
            <a:xfrm>
              <a:off x="8546810" y="3666998"/>
              <a:ext cx="298317" cy="279641"/>
            </a:xfrm>
            <a:custGeom>
              <a:avLst/>
              <a:gdLst>
                <a:gd name="connsiteX0" fmla="*/ 155874 w 298317"/>
                <a:gd name="connsiteY0" fmla="*/ 226405 h 279641"/>
                <a:gd name="connsiteX1" fmla="*/ 128536 w 298317"/>
                <a:gd name="connsiteY1" fmla="*/ 133840 h 279641"/>
                <a:gd name="connsiteX2" fmla="*/ 0 w 298317"/>
                <a:gd name="connsiteY2" fmla="*/ 67654 h 279641"/>
                <a:gd name="connsiteX3" fmla="*/ 10072 w 298317"/>
                <a:gd name="connsiteY3" fmla="*/ 58061 h 279641"/>
                <a:gd name="connsiteX4" fmla="*/ 200478 w 298317"/>
                <a:gd name="connsiteY4" fmla="*/ 2426 h 279641"/>
                <a:gd name="connsiteX5" fmla="*/ 261388 w 298317"/>
                <a:gd name="connsiteY5" fmla="*/ 8182 h 279641"/>
                <a:gd name="connsiteX6" fmla="*/ 298318 w 298317"/>
                <a:gd name="connsiteY6" fmla="*/ 49908 h 279641"/>
                <a:gd name="connsiteX7" fmla="*/ 231172 w 298317"/>
                <a:gd name="connsiteY7" fmla="*/ 147749 h 279641"/>
                <a:gd name="connsiteX8" fmla="*/ 163547 w 298317"/>
                <a:gd name="connsiteY8" fmla="*/ 242712 h 279641"/>
                <a:gd name="connsiteX9" fmla="*/ 132373 w 298317"/>
                <a:gd name="connsiteY9" fmla="*/ 279642 h 279641"/>
                <a:gd name="connsiteX10" fmla="*/ 155874 w 298317"/>
                <a:gd name="connsiteY10" fmla="*/ 226405 h 27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8317" h="279641">
                  <a:moveTo>
                    <a:pt x="155874" y="226405"/>
                  </a:moveTo>
                  <a:cubicBezTo>
                    <a:pt x="188487" y="165494"/>
                    <a:pt x="188487" y="165015"/>
                    <a:pt x="128536" y="133840"/>
                  </a:cubicBezTo>
                  <a:cubicBezTo>
                    <a:pt x="85371" y="111298"/>
                    <a:pt x="42206" y="89236"/>
                    <a:pt x="0" y="67654"/>
                  </a:cubicBezTo>
                  <a:cubicBezTo>
                    <a:pt x="0" y="59021"/>
                    <a:pt x="6235" y="59500"/>
                    <a:pt x="10072" y="58061"/>
                  </a:cubicBezTo>
                  <a:cubicBezTo>
                    <a:pt x="73381" y="39357"/>
                    <a:pt x="137169" y="21131"/>
                    <a:pt x="200478" y="2426"/>
                  </a:cubicBezTo>
                  <a:cubicBezTo>
                    <a:pt x="222060" y="-3808"/>
                    <a:pt x="241245" y="3386"/>
                    <a:pt x="261388" y="8182"/>
                  </a:cubicBezTo>
                  <a:cubicBezTo>
                    <a:pt x="276256" y="19693"/>
                    <a:pt x="293522" y="29285"/>
                    <a:pt x="298318" y="49908"/>
                  </a:cubicBezTo>
                  <a:cubicBezTo>
                    <a:pt x="275776" y="82521"/>
                    <a:pt x="253714" y="115135"/>
                    <a:pt x="231172" y="147749"/>
                  </a:cubicBezTo>
                  <a:cubicBezTo>
                    <a:pt x="209110" y="179882"/>
                    <a:pt x="186569" y="211537"/>
                    <a:pt x="163547" y="242712"/>
                  </a:cubicBezTo>
                  <a:cubicBezTo>
                    <a:pt x="159711" y="247987"/>
                    <a:pt x="147240" y="264294"/>
                    <a:pt x="132373" y="279642"/>
                  </a:cubicBezTo>
                  <a:cubicBezTo>
                    <a:pt x="124219" y="266212"/>
                    <a:pt x="151077" y="235038"/>
                    <a:pt x="155874" y="226405"/>
                  </a:cubicBezTo>
                  <a:close/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61">
              <a:extLst>
                <a:ext uri="{FF2B5EF4-FFF2-40B4-BE49-F238E27FC236}">
                  <a16:creationId xmlns:a16="http://schemas.microsoft.com/office/drawing/2014/main" id="{7BF1F747-3708-4810-BFAF-3C5E7963B218}"/>
                </a:ext>
              </a:extLst>
            </p:cNvPr>
            <p:cNvSpPr/>
            <p:nvPr/>
          </p:nvSpPr>
          <p:spPr>
            <a:xfrm>
              <a:off x="8711317" y="3973435"/>
              <a:ext cx="252398" cy="245234"/>
            </a:xfrm>
            <a:custGeom>
              <a:avLst/>
              <a:gdLst>
                <a:gd name="connsiteX0" fmla="*/ 249877 w 252398"/>
                <a:gd name="connsiteY0" fmla="*/ 117567 h 245234"/>
                <a:gd name="connsiteX1" fmla="*/ 171700 w 252398"/>
                <a:gd name="connsiteY1" fmla="*/ 179437 h 245234"/>
                <a:gd name="connsiteX2" fmla="*/ 33093 w 252398"/>
                <a:gd name="connsiteY2" fmla="*/ 238429 h 245234"/>
                <a:gd name="connsiteX3" fmla="*/ 7674 w 252398"/>
                <a:gd name="connsiteY3" fmla="*/ 244664 h 245234"/>
                <a:gd name="connsiteX4" fmla="*/ 45083 w 252398"/>
                <a:gd name="connsiteY4" fmla="*/ 154977 h 245234"/>
                <a:gd name="connsiteX5" fmla="*/ 81054 w 252398"/>
                <a:gd name="connsiteY5" fmla="*/ 71524 h 245234"/>
                <a:gd name="connsiteX6" fmla="*/ 68105 w 252398"/>
                <a:gd name="connsiteY6" fmla="*/ 39390 h 245234"/>
                <a:gd name="connsiteX7" fmla="*/ 0 w 252398"/>
                <a:gd name="connsiteY7" fmla="*/ 4858 h 245234"/>
                <a:gd name="connsiteX8" fmla="*/ 22062 w 252398"/>
                <a:gd name="connsiteY8" fmla="*/ 1981 h 245234"/>
                <a:gd name="connsiteX9" fmla="*/ 248438 w 252398"/>
                <a:gd name="connsiteY9" fmla="*/ 65289 h 245234"/>
                <a:gd name="connsiteX10" fmla="*/ 249877 w 252398"/>
                <a:gd name="connsiteY10" fmla="*/ 117567 h 24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2398" h="245234">
                  <a:moveTo>
                    <a:pt x="249877" y="117567"/>
                  </a:moveTo>
                  <a:cubicBezTo>
                    <a:pt x="233091" y="149701"/>
                    <a:pt x="204794" y="166487"/>
                    <a:pt x="171700" y="179437"/>
                  </a:cubicBezTo>
                  <a:cubicBezTo>
                    <a:pt x="125178" y="197662"/>
                    <a:pt x="79615" y="218765"/>
                    <a:pt x="33093" y="238429"/>
                  </a:cubicBezTo>
                  <a:cubicBezTo>
                    <a:pt x="25899" y="241307"/>
                    <a:pt x="19664" y="247062"/>
                    <a:pt x="7674" y="244664"/>
                  </a:cubicBezTo>
                  <a:cubicBezTo>
                    <a:pt x="20143" y="214449"/>
                    <a:pt x="32613" y="184713"/>
                    <a:pt x="45083" y="154977"/>
                  </a:cubicBezTo>
                  <a:cubicBezTo>
                    <a:pt x="56594" y="127159"/>
                    <a:pt x="67146" y="98383"/>
                    <a:pt x="81054" y="71524"/>
                  </a:cubicBezTo>
                  <a:cubicBezTo>
                    <a:pt x="90167" y="53779"/>
                    <a:pt x="84411" y="46585"/>
                    <a:pt x="68105" y="39390"/>
                  </a:cubicBezTo>
                  <a:cubicBezTo>
                    <a:pt x="45083" y="28839"/>
                    <a:pt x="22541" y="16369"/>
                    <a:pt x="0" y="4858"/>
                  </a:cubicBezTo>
                  <a:cubicBezTo>
                    <a:pt x="6714" y="-2336"/>
                    <a:pt x="14868" y="62"/>
                    <a:pt x="22062" y="1981"/>
                  </a:cubicBezTo>
                  <a:cubicBezTo>
                    <a:pt x="97361" y="23084"/>
                    <a:pt x="172660" y="44187"/>
                    <a:pt x="248438" y="65289"/>
                  </a:cubicBezTo>
                  <a:cubicBezTo>
                    <a:pt x="256112" y="83515"/>
                    <a:pt x="250357" y="100781"/>
                    <a:pt x="249877" y="117567"/>
                  </a:cubicBezTo>
                  <a:close/>
                </a:path>
              </a:pathLst>
            </a:custGeom>
            <a:solidFill>
              <a:srgbClr val="FD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62">
              <a:extLst>
                <a:ext uri="{FF2B5EF4-FFF2-40B4-BE49-F238E27FC236}">
                  <a16:creationId xmlns:a16="http://schemas.microsoft.com/office/drawing/2014/main" id="{5CDB96A3-1D77-4397-AADD-BAA9679AE9D7}"/>
                </a:ext>
              </a:extLst>
            </p:cNvPr>
            <p:cNvSpPr/>
            <p:nvPr/>
          </p:nvSpPr>
          <p:spPr>
            <a:xfrm>
              <a:off x="8525228" y="3893403"/>
              <a:ext cx="177456" cy="119423"/>
            </a:xfrm>
            <a:custGeom>
              <a:avLst/>
              <a:gdLst>
                <a:gd name="connsiteX0" fmla="*/ 177456 w 177456"/>
                <a:gd name="connsiteY0" fmla="*/ 0 h 119423"/>
                <a:gd name="connsiteX1" fmla="*/ 153476 w 177456"/>
                <a:gd name="connsiteY1" fmla="*/ 71462 h 119423"/>
                <a:gd name="connsiteX2" fmla="*/ 88728 w 177456"/>
                <a:gd name="connsiteY2" fmla="*/ 93045 h 119423"/>
                <a:gd name="connsiteX3" fmla="*/ 19184 w 177456"/>
                <a:gd name="connsiteY3" fmla="*/ 119423 h 119423"/>
                <a:gd name="connsiteX4" fmla="*/ 0 w 177456"/>
                <a:gd name="connsiteY4" fmla="*/ 70023 h 119423"/>
                <a:gd name="connsiteX5" fmla="*/ 10551 w 177456"/>
                <a:gd name="connsiteY5" fmla="*/ 56594 h 119423"/>
                <a:gd name="connsiteX6" fmla="*/ 177456 w 177456"/>
                <a:gd name="connsiteY6" fmla="*/ 0 h 119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456" h="119423">
                  <a:moveTo>
                    <a:pt x="177456" y="0"/>
                  </a:moveTo>
                  <a:cubicBezTo>
                    <a:pt x="174099" y="9592"/>
                    <a:pt x="146281" y="53716"/>
                    <a:pt x="153476" y="71462"/>
                  </a:cubicBezTo>
                  <a:cubicBezTo>
                    <a:pt x="129495" y="81054"/>
                    <a:pt x="110311" y="84891"/>
                    <a:pt x="88728" y="93045"/>
                  </a:cubicBezTo>
                  <a:cubicBezTo>
                    <a:pt x="65706" y="101678"/>
                    <a:pt x="42206" y="110790"/>
                    <a:pt x="19184" y="119423"/>
                  </a:cubicBezTo>
                  <a:cubicBezTo>
                    <a:pt x="12949" y="104555"/>
                    <a:pt x="6715" y="84891"/>
                    <a:pt x="0" y="70023"/>
                  </a:cubicBezTo>
                  <a:cubicBezTo>
                    <a:pt x="0" y="62829"/>
                    <a:pt x="2398" y="58992"/>
                    <a:pt x="10551" y="56594"/>
                  </a:cubicBezTo>
                  <a:cubicBezTo>
                    <a:pt x="67146" y="40287"/>
                    <a:pt x="120382" y="14388"/>
                    <a:pt x="177456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63">
              <a:extLst>
                <a:ext uri="{FF2B5EF4-FFF2-40B4-BE49-F238E27FC236}">
                  <a16:creationId xmlns:a16="http://schemas.microsoft.com/office/drawing/2014/main" id="{91F4F3B0-AE06-4536-A420-17D7835271FB}"/>
                </a:ext>
              </a:extLst>
            </p:cNvPr>
            <p:cNvSpPr/>
            <p:nvPr/>
          </p:nvSpPr>
          <p:spPr>
            <a:xfrm>
              <a:off x="8677173" y="3892923"/>
              <a:ext cx="32704" cy="53716"/>
            </a:xfrm>
            <a:custGeom>
              <a:avLst/>
              <a:gdLst>
                <a:gd name="connsiteX0" fmla="*/ 32705 w 32704"/>
                <a:gd name="connsiteY0" fmla="*/ 16786 h 53716"/>
                <a:gd name="connsiteX1" fmla="*/ 1530 w 32704"/>
                <a:gd name="connsiteY1" fmla="*/ 53716 h 53716"/>
                <a:gd name="connsiteX2" fmla="*/ 25031 w 32704"/>
                <a:gd name="connsiteY2" fmla="*/ 0 h 5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704" h="53716">
                  <a:moveTo>
                    <a:pt x="32705" y="16786"/>
                  </a:moveTo>
                  <a:cubicBezTo>
                    <a:pt x="28868" y="22062"/>
                    <a:pt x="18316" y="41246"/>
                    <a:pt x="1530" y="53716"/>
                  </a:cubicBezTo>
                  <a:cubicBezTo>
                    <a:pt x="-6623" y="40287"/>
                    <a:pt x="20235" y="9112"/>
                    <a:pt x="25031" y="0"/>
                  </a:cubicBezTo>
                </a:path>
              </a:pathLst>
            </a:custGeom>
            <a:solidFill>
              <a:srgbClr val="FEFEFD"/>
            </a:solidFill>
            <a:ln w="4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" name="Graphic 29">
            <a:extLst>
              <a:ext uri="{FF2B5EF4-FFF2-40B4-BE49-F238E27FC236}">
                <a16:creationId xmlns:a16="http://schemas.microsoft.com/office/drawing/2014/main" id="{9474A0A0-5DD9-4A6E-9E2D-8BBC992DA97B}"/>
              </a:ext>
            </a:extLst>
          </p:cNvPr>
          <p:cNvGrpSpPr/>
          <p:nvPr/>
        </p:nvGrpSpPr>
        <p:grpSpPr>
          <a:xfrm>
            <a:off x="1565936" y="2449190"/>
            <a:ext cx="3727360" cy="1784885"/>
            <a:chOff x="3496565" y="2353154"/>
            <a:chExt cx="5206119" cy="2493004"/>
          </a:xfrm>
        </p:grpSpPr>
        <p:sp>
          <p:nvSpPr>
            <p:cNvPr id="17" name="Freeform: Shape 65">
              <a:extLst>
                <a:ext uri="{FF2B5EF4-FFF2-40B4-BE49-F238E27FC236}">
                  <a16:creationId xmlns:a16="http://schemas.microsoft.com/office/drawing/2014/main" id="{F012638F-70AC-41A7-ACBE-27CE7DC24494}"/>
                </a:ext>
              </a:extLst>
            </p:cNvPr>
            <p:cNvSpPr/>
            <p:nvPr/>
          </p:nvSpPr>
          <p:spPr>
            <a:xfrm>
              <a:off x="4342675" y="2353632"/>
              <a:ext cx="1649799" cy="1468918"/>
            </a:xfrm>
            <a:custGeom>
              <a:avLst/>
              <a:gdLst>
                <a:gd name="connsiteX0" fmla="*/ 1399506 w 1649799"/>
                <a:gd name="connsiteY0" fmla="*/ 17705 h 1468918"/>
                <a:gd name="connsiteX1" fmla="*/ 1545929 w 1649799"/>
                <a:gd name="connsiteY1" fmla="*/ 3350 h 1468918"/>
                <a:gd name="connsiteX2" fmla="*/ 1638758 w 1649799"/>
                <a:gd name="connsiteY2" fmla="*/ 0 h 1468918"/>
                <a:gd name="connsiteX3" fmla="*/ 1649764 w 1649799"/>
                <a:gd name="connsiteY3" fmla="*/ 12441 h 1468918"/>
                <a:gd name="connsiteX4" fmla="*/ 1649764 w 1649799"/>
                <a:gd name="connsiteY4" fmla="*/ 38759 h 1468918"/>
                <a:gd name="connsiteX5" fmla="*/ 1649764 w 1649799"/>
                <a:gd name="connsiteY5" fmla="*/ 1083811 h 1468918"/>
                <a:gd name="connsiteX6" fmla="*/ 1615312 w 1649799"/>
                <a:gd name="connsiteY6" fmla="*/ 1120177 h 1468918"/>
                <a:gd name="connsiteX7" fmla="*/ 1452620 w 1649799"/>
                <a:gd name="connsiteY7" fmla="*/ 1145538 h 1468918"/>
                <a:gd name="connsiteX8" fmla="*/ 1325338 w 1649799"/>
                <a:gd name="connsiteY8" fmla="*/ 1177119 h 1468918"/>
                <a:gd name="connsiteX9" fmla="*/ 1183223 w 1649799"/>
                <a:gd name="connsiteY9" fmla="*/ 1227362 h 1468918"/>
                <a:gd name="connsiteX10" fmla="*/ 953541 w 1649799"/>
                <a:gd name="connsiteY10" fmla="*/ 1348902 h 1468918"/>
                <a:gd name="connsiteX11" fmla="*/ 801855 w 1649799"/>
                <a:gd name="connsiteY11" fmla="*/ 1460872 h 1468918"/>
                <a:gd name="connsiteX12" fmla="*/ 768360 w 1649799"/>
                <a:gd name="connsiteY12" fmla="*/ 1458958 h 1468918"/>
                <a:gd name="connsiteX13" fmla="*/ 273109 w 1649799"/>
                <a:gd name="connsiteY13" fmla="*/ 963706 h 1468918"/>
                <a:gd name="connsiteX14" fmla="*/ 9932 w 1649799"/>
                <a:gd name="connsiteY14" fmla="*/ 700529 h 1468918"/>
                <a:gd name="connsiteX15" fmla="*/ 10889 w 1649799"/>
                <a:gd name="connsiteY15" fmla="*/ 667991 h 1468918"/>
                <a:gd name="connsiteX16" fmla="*/ 128601 w 1649799"/>
                <a:gd name="connsiteY16" fmla="*/ 568941 h 1468918"/>
                <a:gd name="connsiteX17" fmla="*/ 141999 w 1649799"/>
                <a:gd name="connsiteY17" fmla="*/ 553150 h 1468918"/>
                <a:gd name="connsiteX18" fmla="*/ 174537 w 1649799"/>
                <a:gd name="connsiteY18" fmla="*/ 522047 h 1468918"/>
                <a:gd name="connsiteX19" fmla="*/ 497527 w 1649799"/>
                <a:gd name="connsiteY19" fmla="*/ 311506 h 1468918"/>
                <a:gd name="connsiteX20" fmla="*/ 620981 w 1649799"/>
                <a:gd name="connsiteY20" fmla="*/ 249779 h 1468918"/>
                <a:gd name="connsiteX21" fmla="*/ 797070 w 1649799"/>
                <a:gd name="connsiteY21" fmla="*/ 170347 h 1468918"/>
                <a:gd name="connsiteX22" fmla="*/ 829130 w 1649799"/>
                <a:gd name="connsiteY22" fmla="*/ 158863 h 1468918"/>
                <a:gd name="connsiteX23" fmla="*/ 1016704 w 1649799"/>
                <a:gd name="connsiteY23" fmla="*/ 94744 h 1468918"/>
                <a:gd name="connsiteX24" fmla="*/ 1367447 w 1649799"/>
                <a:gd name="connsiteY24" fmla="*/ 17226 h 1468918"/>
                <a:gd name="connsiteX25" fmla="*/ 1399506 w 1649799"/>
                <a:gd name="connsiteY25" fmla="*/ 17705 h 1468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49799" h="1468918">
                  <a:moveTo>
                    <a:pt x="1399506" y="17705"/>
                  </a:moveTo>
                  <a:cubicBezTo>
                    <a:pt x="1448314" y="12920"/>
                    <a:pt x="1497121" y="7178"/>
                    <a:pt x="1545929" y="3350"/>
                  </a:cubicBezTo>
                  <a:cubicBezTo>
                    <a:pt x="1577031" y="957"/>
                    <a:pt x="1608134" y="479"/>
                    <a:pt x="1638758" y="0"/>
                  </a:cubicBezTo>
                  <a:cubicBezTo>
                    <a:pt x="1645936" y="0"/>
                    <a:pt x="1650242" y="4307"/>
                    <a:pt x="1649764" y="12441"/>
                  </a:cubicBezTo>
                  <a:cubicBezTo>
                    <a:pt x="1649285" y="21054"/>
                    <a:pt x="1649764" y="30146"/>
                    <a:pt x="1649764" y="38759"/>
                  </a:cubicBezTo>
                  <a:cubicBezTo>
                    <a:pt x="1649764" y="387109"/>
                    <a:pt x="1649764" y="735460"/>
                    <a:pt x="1649764" y="1083811"/>
                  </a:cubicBezTo>
                  <a:cubicBezTo>
                    <a:pt x="1649764" y="1117785"/>
                    <a:pt x="1648807" y="1117306"/>
                    <a:pt x="1615312" y="1120177"/>
                  </a:cubicBezTo>
                  <a:cubicBezTo>
                    <a:pt x="1560762" y="1124962"/>
                    <a:pt x="1506213" y="1134054"/>
                    <a:pt x="1452620" y="1145538"/>
                  </a:cubicBezTo>
                  <a:cubicBezTo>
                    <a:pt x="1409555" y="1154629"/>
                    <a:pt x="1367447" y="1165156"/>
                    <a:pt x="1325338" y="1177119"/>
                  </a:cubicBezTo>
                  <a:cubicBezTo>
                    <a:pt x="1277010" y="1190996"/>
                    <a:pt x="1229159" y="1207743"/>
                    <a:pt x="1183223" y="1227362"/>
                  </a:cubicBezTo>
                  <a:cubicBezTo>
                    <a:pt x="1103313" y="1261814"/>
                    <a:pt x="1026274" y="1301530"/>
                    <a:pt x="953541" y="1348902"/>
                  </a:cubicBezTo>
                  <a:cubicBezTo>
                    <a:pt x="900427" y="1382876"/>
                    <a:pt x="850663" y="1421156"/>
                    <a:pt x="801855" y="1460872"/>
                  </a:cubicBezTo>
                  <a:cubicBezTo>
                    <a:pt x="787979" y="1472356"/>
                    <a:pt x="780801" y="1471399"/>
                    <a:pt x="768360" y="1458958"/>
                  </a:cubicBezTo>
                  <a:cubicBezTo>
                    <a:pt x="603755" y="1293395"/>
                    <a:pt x="438193" y="1128790"/>
                    <a:pt x="273109" y="963706"/>
                  </a:cubicBezTo>
                  <a:cubicBezTo>
                    <a:pt x="185543" y="876140"/>
                    <a:pt x="97977" y="787617"/>
                    <a:pt x="9932" y="700529"/>
                  </a:cubicBezTo>
                  <a:cubicBezTo>
                    <a:pt x="-3466" y="687610"/>
                    <a:pt x="-3466" y="681389"/>
                    <a:pt x="10889" y="667991"/>
                  </a:cubicBezTo>
                  <a:cubicBezTo>
                    <a:pt x="48691" y="633060"/>
                    <a:pt x="86971" y="599565"/>
                    <a:pt x="128601" y="568941"/>
                  </a:cubicBezTo>
                  <a:cubicBezTo>
                    <a:pt x="133864" y="565113"/>
                    <a:pt x="140563" y="560806"/>
                    <a:pt x="141999" y="553150"/>
                  </a:cubicBezTo>
                  <a:cubicBezTo>
                    <a:pt x="150612" y="540709"/>
                    <a:pt x="162575" y="531139"/>
                    <a:pt x="174537" y="522047"/>
                  </a:cubicBezTo>
                  <a:cubicBezTo>
                    <a:pt x="277416" y="444530"/>
                    <a:pt x="384600" y="373711"/>
                    <a:pt x="497527" y="311506"/>
                  </a:cubicBezTo>
                  <a:cubicBezTo>
                    <a:pt x="538200" y="289973"/>
                    <a:pt x="577916" y="266527"/>
                    <a:pt x="620981" y="249779"/>
                  </a:cubicBezTo>
                  <a:cubicBezTo>
                    <a:pt x="678402" y="220112"/>
                    <a:pt x="735822" y="190923"/>
                    <a:pt x="797070" y="170347"/>
                  </a:cubicBezTo>
                  <a:cubicBezTo>
                    <a:pt x="807598" y="166519"/>
                    <a:pt x="821953" y="171783"/>
                    <a:pt x="829130" y="158863"/>
                  </a:cubicBezTo>
                  <a:cubicBezTo>
                    <a:pt x="890379" y="133981"/>
                    <a:pt x="953541" y="113884"/>
                    <a:pt x="1016704" y="94744"/>
                  </a:cubicBezTo>
                  <a:cubicBezTo>
                    <a:pt x="1132023" y="61248"/>
                    <a:pt x="1248778" y="34931"/>
                    <a:pt x="1367447" y="17226"/>
                  </a:cubicBezTo>
                  <a:cubicBezTo>
                    <a:pt x="1377974" y="14834"/>
                    <a:pt x="1388979" y="11484"/>
                    <a:pt x="1399506" y="17705"/>
                  </a:cubicBezTo>
                  <a:close/>
                </a:path>
              </a:pathLst>
            </a:custGeom>
            <a:solidFill>
              <a:schemeClr val="accent2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66">
              <a:extLst>
                <a:ext uri="{FF2B5EF4-FFF2-40B4-BE49-F238E27FC236}">
                  <a16:creationId xmlns:a16="http://schemas.microsoft.com/office/drawing/2014/main" id="{D0BE7308-28D5-4D10-939D-755786606D26}"/>
                </a:ext>
              </a:extLst>
            </p:cNvPr>
            <p:cNvSpPr/>
            <p:nvPr/>
          </p:nvSpPr>
          <p:spPr>
            <a:xfrm>
              <a:off x="6205373" y="2353600"/>
              <a:ext cx="1647498" cy="1471438"/>
            </a:xfrm>
            <a:custGeom>
              <a:avLst/>
              <a:gdLst>
                <a:gd name="connsiteX0" fmla="*/ 1511593 w 1647498"/>
                <a:gd name="connsiteY0" fmla="*/ 560838 h 1471438"/>
                <a:gd name="connsiteX1" fmla="*/ 1635047 w 1647498"/>
                <a:gd name="connsiteY1" fmla="*/ 666109 h 1471438"/>
                <a:gd name="connsiteX2" fmla="*/ 1635526 w 1647498"/>
                <a:gd name="connsiteY2" fmla="*/ 705825 h 1471438"/>
                <a:gd name="connsiteX3" fmla="*/ 961792 w 1647498"/>
                <a:gd name="connsiteY3" fmla="*/ 1378601 h 1471438"/>
                <a:gd name="connsiteX4" fmla="*/ 880447 w 1647498"/>
                <a:gd name="connsiteY4" fmla="*/ 1460904 h 1471438"/>
                <a:gd name="connsiteX5" fmla="*/ 847430 w 1647498"/>
                <a:gd name="connsiteY5" fmla="*/ 1463775 h 1471438"/>
                <a:gd name="connsiteX6" fmla="*/ 589995 w 1647498"/>
                <a:gd name="connsiteY6" fmla="*/ 1287685 h 1471438"/>
                <a:gd name="connsiteX7" fmla="*/ 373711 w 1647498"/>
                <a:gd name="connsiteY7" fmla="*/ 1194377 h 1471438"/>
                <a:gd name="connsiteX8" fmla="*/ 180396 w 1647498"/>
                <a:gd name="connsiteY8" fmla="*/ 1141263 h 1471438"/>
                <a:gd name="connsiteX9" fmla="*/ 24882 w 1647498"/>
                <a:gd name="connsiteY9" fmla="*/ 1120209 h 1471438"/>
                <a:gd name="connsiteX10" fmla="*/ 0 w 1647498"/>
                <a:gd name="connsiteY10" fmla="*/ 1093891 h 1471438"/>
                <a:gd name="connsiteX11" fmla="*/ 479 w 1647498"/>
                <a:gd name="connsiteY11" fmla="*/ 261773 h 1471438"/>
                <a:gd name="connsiteX12" fmla="*/ 0 w 1647498"/>
                <a:gd name="connsiteY12" fmla="*/ 22522 h 1471438"/>
                <a:gd name="connsiteX13" fmla="*/ 22968 w 1647498"/>
                <a:gd name="connsiteY13" fmla="*/ 32 h 1471438"/>
                <a:gd name="connsiteX14" fmla="*/ 267005 w 1647498"/>
                <a:gd name="connsiteY14" fmla="*/ 22522 h 1471438"/>
                <a:gd name="connsiteX15" fmla="*/ 344044 w 1647498"/>
                <a:gd name="connsiteY15" fmla="*/ 34484 h 1471438"/>
                <a:gd name="connsiteX16" fmla="*/ 427782 w 1647498"/>
                <a:gd name="connsiteY16" fmla="*/ 44054 h 1471438"/>
                <a:gd name="connsiteX17" fmla="*/ 690959 w 1647498"/>
                <a:gd name="connsiteY17" fmla="*/ 113437 h 1471438"/>
                <a:gd name="connsiteX18" fmla="*/ 1119698 w 1647498"/>
                <a:gd name="connsiteY18" fmla="*/ 295269 h 1471438"/>
                <a:gd name="connsiteX19" fmla="*/ 1492453 w 1647498"/>
                <a:gd name="connsiteY19" fmla="*/ 536913 h 1471438"/>
                <a:gd name="connsiteX20" fmla="*/ 1511593 w 1647498"/>
                <a:gd name="connsiteY20" fmla="*/ 560838 h 14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647498" h="1471438">
                  <a:moveTo>
                    <a:pt x="1511593" y="560838"/>
                  </a:moveTo>
                  <a:cubicBezTo>
                    <a:pt x="1552744" y="595769"/>
                    <a:pt x="1593417" y="631657"/>
                    <a:pt x="1635047" y="666109"/>
                  </a:cubicBezTo>
                  <a:cubicBezTo>
                    <a:pt x="1652752" y="680464"/>
                    <a:pt x="1650359" y="690991"/>
                    <a:pt x="1635526" y="705825"/>
                  </a:cubicBezTo>
                  <a:cubicBezTo>
                    <a:pt x="1410629" y="929764"/>
                    <a:pt x="1186211" y="1154183"/>
                    <a:pt x="961792" y="1378601"/>
                  </a:cubicBezTo>
                  <a:cubicBezTo>
                    <a:pt x="934518" y="1405876"/>
                    <a:pt x="906764" y="1432672"/>
                    <a:pt x="880447" y="1460904"/>
                  </a:cubicBezTo>
                  <a:cubicBezTo>
                    <a:pt x="869441" y="1472866"/>
                    <a:pt x="860828" y="1475737"/>
                    <a:pt x="847430" y="1463775"/>
                  </a:cubicBezTo>
                  <a:cubicBezTo>
                    <a:pt x="768955" y="1393913"/>
                    <a:pt x="682346" y="1336493"/>
                    <a:pt x="589995" y="1287685"/>
                  </a:cubicBezTo>
                  <a:cubicBezTo>
                    <a:pt x="520612" y="1250840"/>
                    <a:pt x="448837" y="1219259"/>
                    <a:pt x="373711" y="1194377"/>
                  </a:cubicBezTo>
                  <a:cubicBezTo>
                    <a:pt x="310071" y="1173323"/>
                    <a:pt x="245951" y="1154661"/>
                    <a:pt x="180396" y="1141263"/>
                  </a:cubicBezTo>
                  <a:cubicBezTo>
                    <a:pt x="129196" y="1131215"/>
                    <a:pt x="77518" y="1121645"/>
                    <a:pt x="24882" y="1120209"/>
                  </a:cubicBezTo>
                  <a:cubicBezTo>
                    <a:pt x="4785" y="1119731"/>
                    <a:pt x="0" y="1113031"/>
                    <a:pt x="0" y="1093891"/>
                  </a:cubicBezTo>
                  <a:cubicBezTo>
                    <a:pt x="479" y="816359"/>
                    <a:pt x="479" y="538827"/>
                    <a:pt x="479" y="261773"/>
                  </a:cubicBezTo>
                  <a:cubicBezTo>
                    <a:pt x="479" y="181863"/>
                    <a:pt x="957" y="102432"/>
                    <a:pt x="0" y="22522"/>
                  </a:cubicBezTo>
                  <a:cubicBezTo>
                    <a:pt x="0" y="4338"/>
                    <a:pt x="5742" y="-447"/>
                    <a:pt x="22968" y="32"/>
                  </a:cubicBezTo>
                  <a:cubicBezTo>
                    <a:pt x="104792" y="989"/>
                    <a:pt x="186138" y="12951"/>
                    <a:pt x="267005" y="22522"/>
                  </a:cubicBezTo>
                  <a:cubicBezTo>
                    <a:pt x="292366" y="25393"/>
                    <a:pt x="319162" y="26828"/>
                    <a:pt x="344044" y="34484"/>
                  </a:cubicBezTo>
                  <a:cubicBezTo>
                    <a:pt x="373233" y="23479"/>
                    <a:pt x="400508" y="38791"/>
                    <a:pt x="427782" y="44054"/>
                  </a:cubicBezTo>
                  <a:cubicBezTo>
                    <a:pt x="516784" y="61280"/>
                    <a:pt x="604829" y="85684"/>
                    <a:pt x="690959" y="113437"/>
                  </a:cubicBezTo>
                  <a:cubicBezTo>
                    <a:pt x="839295" y="161288"/>
                    <a:pt x="982368" y="221579"/>
                    <a:pt x="1119698" y="295269"/>
                  </a:cubicBezTo>
                  <a:cubicBezTo>
                    <a:pt x="1250809" y="365130"/>
                    <a:pt x="1375219" y="445519"/>
                    <a:pt x="1492453" y="536913"/>
                  </a:cubicBezTo>
                  <a:cubicBezTo>
                    <a:pt x="1501545" y="543612"/>
                    <a:pt x="1507286" y="551268"/>
                    <a:pt x="1511593" y="560838"/>
                  </a:cubicBezTo>
                  <a:close/>
                </a:path>
              </a:pathLst>
            </a:custGeom>
            <a:solidFill>
              <a:schemeClr val="accent3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67">
              <a:extLst>
                <a:ext uri="{FF2B5EF4-FFF2-40B4-BE49-F238E27FC236}">
                  <a16:creationId xmlns:a16="http://schemas.microsoft.com/office/drawing/2014/main" id="{6A48C990-9CD8-471E-8936-71B2A61F803B}"/>
                </a:ext>
              </a:extLst>
            </p:cNvPr>
            <p:cNvSpPr/>
            <p:nvPr/>
          </p:nvSpPr>
          <p:spPr>
            <a:xfrm>
              <a:off x="3496316" y="3196558"/>
              <a:ext cx="1473807" cy="1646427"/>
            </a:xfrm>
            <a:custGeom>
              <a:avLst/>
              <a:gdLst>
                <a:gd name="connsiteX0" fmla="*/ 477795 w 1473807"/>
                <a:gd name="connsiteY0" fmla="*/ 210261 h 1646427"/>
                <a:gd name="connsiteX1" fmla="*/ 526602 w 1473807"/>
                <a:gd name="connsiteY1" fmla="*/ 184900 h 1646427"/>
                <a:gd name="connsiteX2" fmla="*/ 669675 w 1473807"/>
                <a:gd name="connsiteY2" fmla="*/ 11682 h 1646427"/>
                <a:gd name="connsiteX3" fmla="*/ 706041 w 1473807"/>
                <a:gd name="connsiteY3" fmla="*/ 10246 h 1646427"/>
                <a:gd name="connsiteX4" fmla="*/ 1455856 w 1473807"/>
                <a:gd name="connsiteY4" fmla="*/ 760540 h 1646427"/>
                <a:gd name="connsiteX5" fmla="*/ 1457292 w 1473807"/>
                <a:gd name="connsiteY5" fmla="*/ 811740 h 1646427"/>
                <a:gd name="connsiteX6" fmla="*/ 1348671 w 1473807"/>
                <a:gd name="connsiteY6" fmla="*/ 960555 h 1646427"/>
                <a:gd name="connsiteX7" fmla="*/ 1219954 w 1473807"/>
                <a:gd name="connsiteY7" fmla="*/ 1209855 h 1646427"/>
                <a:gd name="connsiteX8" fmla="*/ 1166840 w 1473807"/>
                <a:gd name="connsiteY8" fmla="*/ 1375417 h 1646427"/>
                <a:gd name="connsiteX9" fmla="*/ 1121382 w 1473807"/>
                <a:gd name="connsiteY9" fmla="*/ 1631417 h 1646427"/>
                <a:gd name="connsiteX10" fmla="*/ 1104634 w 1473807"/>
                <a:gd name="connsiteY10" fmla="*/ 1646250 h 1646427"/>
                <a:gd name="connsiteX11" fmla="*/ 1056784 w 1473807"/>
                <a:gd name="connsiteY11" fmla="*/ 1646250 h 1646427"/>
                <a:gd name="connsiteX12" fmla="*/ 40442 w 1473807"/>
                <a:gd name="connsiteY12" fmla="*/ 1646250 h 1646427"/>
                <a:gd name="connsiteX13" fmla="*/ 1684 w 1473807"/>
                <a:gd name="connsiteY13" fmla="*/ 1604621 h 1646427"/>
                <a:gd name="connsiteX14" fmla="*/ 19388 w 1473807"/>
                <a:gd name="connsiteY14" fmla="*/ 1415133 h 1646427"/>
                <a:gd name="connsiteX15" fmla="*/ 16517 w 1473807"/>
                <a:gd name="connsiteY15" fmla="*/ 1392165 h 1646427"/>
                <a:gd name="connsiteX16" fmla="*/ 156240 w 1473807"/>
                <a:gd name="connsiteY16" fmla="*/ 839493 h 1646427"/>
                <a:gd name="connsiteX17" fmla="*/ 367260 w 1473807"/>
                <a:gd name="connsiteY17" fmla="*/ 403098 h 1646427"/>
                <a:gd name="connsiteX18" fmla="*/ 471574 w 1473807"/>
                <a:gd name="connsiteY18" fmla="*/ 245670 h 1646427"/>
                <a:gd name="connsiteX19" fmla="*/ 477795 w 1473807"/>
                <a:gd name="connsiteY19" fmla="*/ 210261 h 164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473807" h="1646427">
                  <a:moveTo>
                    <a:pt x="477795" y="210261"/>
                  </a:moveTo>
                  <a:cubicBezTo>
                    <a:pt x="500284" y="214089"/>
                    <a:pt x="514161" y="201648"/>
                    <a:pt x="526602" y="184900"/>
                  </a:cubicBezTo>
                  <a:cubicBezTo>
                    <a:pt x="571103" y="124609"/>
                    <a:pt x="618953" y="67188"/>
                    <a:pt x="669675" y="11682"/>
                  </a:cubicBezTo>
                  <a:cubicBezTo>
                    <a:pt x="683073" y="-3152"/>
                    <a:pt x="691686" y="-4109"/>
                    <a:pt x="706041" y="10246"/>
                  </a:cubicBezTo>
                  <a:cubicBezTo>
                    <a:pt x="955820" y="260504"/>
                    <a:pt x="1206077" y="510283"/>
                    <a:pt x="1455856" y="760540"/>
                  </a:cubicBezTo>
                  <a:cubicBezTo>
                    <a:pt x="1479303" y="783987"/>
                    <a:pt x="1479781" y="784465"/>
                    <a:pt x="1457292" y="811740"/>
                  </a:cubicBezTo>
                  <a:cubicBezTo>
                    <a:pt x="1418533" y="859112"/>
                    <a:pt x="1382645" y="908876"/>
                    <a:pt x="1348671" y="960555"/>
                  </a:cubicBezTo>
                  <a:cubicBezTo>
                    <a:pt x="1296993" y="1039508"/>
                    <a:pt x="1255842" y="1123724"/>
                    <a:pt x="1219954" y="1209855"/>
                  </a:cubicBezTo>
                  <a:cubicBezTo>
                    <a:pt x="1197943" y="1262969"/>
                    <a:pt x="1182631" y="1319432"/>
                    <a:pt x="1166840" y="1375417"/>
                  </a:cubicBezTo>
                  <a:cubicBezTo>
                    <a:pt x="1143872" y="1459634"/>
                    <a:pt x="1133345" y="1545765"/>
                    <a:pt x="1121382" y="1631417"/>
                  </a:cubicBezTo>
                  <a:cubicBezTo>
                    <a:pt x="1119947" y="1642901"/>
                    <a:pt x="1115161" y="1646250"/>
                    <a:pt x="1104634" y="1646250"/>
                  </a:cubicBezTo>
                  <a:cubicBezTo>
                    <a:pt x="1088844" y="1645772"/>
                    <a:pt x="1072575" y="1646250"/>
                    <a:pt x="1056784" y="1646250"/>
                  </a:cubicBezTo>
                  <a:cubicBezTo>
                    <a:pt x="718003" y="1646250"/>
                    <a:pt x="379223" y="1646250"/>
                    <a:pt x="40442" y="1646250"/>
                  </a:cubicBezTo>
                  <a:cubicBezTo>
                    <a:pt x="-4537" y="1646250"/>
                    <a:pt x="-1666" y="1651514"/>
                    <a:pt x="1684" y="1604621"/>
                  </a:cubicBezTo>
                  <a:cubicBezTo>
                    <a:pt x="5990" y="1541458"/>
                    <a:pt x="13646" y="1478296"/>
                    <a:pt x="19388" y="1415133"/>
                  </a:cubicBezTo>
                  <a:cubicBezTo>
                    <a:pt x="13168" y="1407956"/>
                    <a:pt x="15560" y="1399821"/>
                    <a:pt x="16517" y="1392165"/>
                  </a:cubicBezTo>
                  <a:cubicBezTo>
                    <a:pt x="41399" y="1202678"/>
                    <a:pt x="89728" y="1018932"/>
                    <a:pt x="156240" y="839493"/>
                  </a:cubicBezTo>
                  <a:cubicBezTo>
                    <a:pt x="212704" y="687329"/>
                    <a:pt x="284001" y="542343"/>
                    <a:pt x="367260" y="403098"/>
                  </a:cubicBezTo>
                  <a:cubicBezTo>
                    <a:pt x="399320" y="349027"/>
                    <a:pt x="435686" y="297349"/>
                    <a:pt x="471574" y="245670"/>
                  </a:cubicBezTo>
                  <a:cubicBezTo>
                    <a:pt x="479709" y="234665"/>
                    <a:pt x="483058" y="223659"/>
                    <a:pt x="477795" y="210261"/>
                  </a:cubicBezTo>
                  <a:close/>
                </a:path>
              </a:pathLst>
            </a:custGeom>
            <a:solidFill>
              <a:schemeClr val="accent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68">
              <a:extLst>
                <a:ext uri="{FF2B5EF4-FFF2-40B4-BE49-F238E27FC236}">
                  <a16:creationId xmlns:a16="http://schemas.microsoft.com/office/drawing/2014/main" id="{CCF88DBD-3F46-44C2-A7C4-56CD8051D64B}"/>
                </a:ext>
              </a:extLst>
            </p:cNvPr>
            <p:cNvSpPr/>
            <p:nvPr/>
          </p:nvSpPr>
          <p:spPr>
            <a:xfrm>
              <a:off x="7229488" y="3197036"/>
              <a:ext cx="1472874" cy="1646250"/>
            </a:xfrm>
            <a:custGeom>
              <a:avLst/>
              <a:gdLst>
                <a:gd name="connsiteX0" fmla="*/ 344884 w 1472874"/>
                <a:gd name="connsiteY0" fmla="*/ 1586916 h 1646250"/>
                <a:gd name="connsiteX1" fmla="*/ 324787 w 1472874"/>
                <a:gd name="connsiteY1" fmla="*/ 1453413 h 1646250"/>
                <a:gd name="connsiteX2" fmla="*/ 315695 w 1472874"/>
                <a:gd name="connsiteY2" fmla="*/ 1414655 h 1646250"/>
                <a:gd name="connsiteX3" fmla="*/ 264974 w 1472874"/>
                <a:gd name="connsiteY3" fmla="*/ 1243829 h 1646250"/>
                <a:gd name="connsiteX4" fmla="*/ 134343 w 1472874"/>
                <a:gd name="connsiteY4" fmla="*/ 976824 h 1646250"/>
                <a:gd name="connsiteX5" fmla="*/ 11845 w 1472874"/>
                <a:gd name="connsiteY5" fmla="*/ 808869 h 1646250"/>
                <a:gd name="connsiteX6" fmla="*/ 13281 w 1472874"/>
                <a:gd name="connsiteY6" fmla="*/ 762454 h 1646250"/>
                <a:gd name="connsiteX7" fmla="*/ 766446 w 1472874"/>
                <a:gd name="connsiteY7" fmla="*/ 10246 h 1646250"/>
                <a:gd name="connsiteX8" fmla="*/ 803769 w 1472874"/>
                <a:gd name="connsiteY8" fmla="*/ 11682 h 1646250"/>
                <a:gd name="connsiteX9" fmla="*/ 965982 w 1472874"/>
                <a:gd name="connsiteY9" fmla="*/ 208825 h 1646250"/>
                <a:gd name="connsiteX10" fmla="*/ 990385 w 1472874"/>
                <a:gd name="connsiteY10" fmla="*/ 230837 h 1646250"/>
                <a:gd name="connsiteX11" fmla="*/ 1222460 w 1472874"/>
                <a:gd name="connsiteY11" fmla="*/ 621774 h 1646250"/>
                <a:gd name="connsiteX12" fmla="*/ 1283708 w 1472874"/>
                <a:gd name="connsiteY12" fmla="*/ 761497 h 1646250"/>
                <a:gd name="connsiteX13" fmla="*/ 1304284 w 1472874"/>
                <a:gd name="connsiteY13" fmla="*/ 807912 h 1646250"/>
                <a:gd name="connsiteX14" fmla="*/ 1435872 w 1472874"/>
                <a:gd name="connsiteY14" fmla="*/ 1269190 h 1646250"/>
                <a:gd name="connsiteX15" fmla="*/ 1460276 w 1472874"/>
                <a:gd name="connsiteY15" fmla="*/ 1412741 h 1646250"/>
                <a:gd name="connsiteX16" fmla="*/ 1461711 w 1472874"/>
                <a:gd name="connsiteY16" fmla="*/ 1453413 h 1646250"/>
                <a:gd name="connsiteX17" fmla="*/ 1463147 w 1472874"/>
                <a:gd name="connsiteY17" fmla="*/ 1529017 h 1646250"/>
                <a:gd name="connsiteX18" fmla="*/ 1470803 w 1472874"/>
                <a:gd name="connsiteY18" fmla="*/ 1616583 h 1646250"/>
                <a:gd name="connsiteX19" fmla="*/ 1444007 w 1472874"/>
                <a:gd name="connsiteY19" fmla="*/ 1646251 h 1646250"/>
                <a:gd name="connsiteX20" fmla="*/ 975073 w 1472874"/>
                <a:gd name="connsiteY20" fmla="*/ 1646251 h 1646250"/>
                <a:gd name="connsiteX21" fmla="*/ 379336 w 1472874"/>
                <a:gd name="connsiteY21" fmla="*/ 1646251 h 1646250"/>
                <a:gd name="connsiteX22" fmla="*/ 353497 w 1472874"/>
                <a:gd name="connsiteY22" fmla="*/ 1644336 h 1646250"/>
                <a:gd name="connsiteX23" fmla="*/ 344884 w 1472874"/>
                <a:gd name="connsiteY23" fmla="*/ 1586916 h 164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72874" h="1646250">
                  <a:moveTo>
                    <a:pt x="344884" y="1586916"/>
                  </a:moveTo>
                  <a:cubicBezTo>
                    <a:pt x="343927" y="1541458"/>
                    <a:pt x="331007" y="1497914"/>
                    <a:pt x="324787" y="1453413"/>
                  </a:cubicBezTo>
                  <a:cubicBezTo>
                    <a:pt x="316652" y="1441929"/>
                    <a:pt x="323351" y="1426617"/>
                    <a:pt x="315695" y="1414655"/>
                  </a:cubicBezTo>
                  <a:cubicBezTo>
                    <a:pt x="302297" y="1356756"/>
                    <a:pt x="286028" y="1299814"/>
                    <a:pt x="264974" y="1243829"/>
                  </a:cubicBezTo>
                  <a:cubicBezTo>
                    <a:pt x="230043" y="1150999"/>
                    <a:pt x="186978" y="1061519"/>
                    <a:pt x="134343" y="976824"/>
                  </a:cubicBezTo>
                  <a:cubicBezTo>
                    <a:pt x="97498" y="917968"/>
                    <a:pt x="58739" y="860069"/>
                    <a:pt x="11845" y="808869"/>
                  </a:cubicBezTo>
                  <a:cubicBezTo>
                    <a:pt x="-3945" y="791643"/>
                    <a:pt x="-4424" y="780637"/>
                    <a:pt x="13281" y="762454"/>
                  </a:cubicBezTo>
                  <a:cubicBezTo>
                    <a:pt x="265452" y="512675"/>
                    <a:pt x="516188" y="261461"/>
                    <a:pt x="766446" y="10246"/>
                  </a:cubicBezTo>
                  <a:cubicBezTo>
                    <a:pt x="780801" y="-4109"/>
                    <a:pt x="790371" y="-3152"/>
                    <a:pt x="803769" y="11682"/>
                  </a:cubicBezTo>
                  <a:cubicBezTo>
                    <a:pt x="860233" y="75323"/>
                    <a:pt x="913346" y="141835"/>
                    <a:pt x="965982" y="208825"/>
                  </a:cubicBezTo>
                  <a:cubicBezTo>
                    <a:pt x="975073" y="215046"/>
                    <a:pt x="984165" y="221267"/>
                    <a:pt x="990385" y="230837"/>
                  </a:cubicBezTo>
                  <a:cubicBezTo>
                    <a:pt x="1077952" y="355248"/>
                    <a:pt x="1156426" y="484922"/>
                    <a:pt x="1222460" y="621774"/>
                  </a:cubicBezTo>
                  <a:cubicBezTo>
                    <a:pt x="1244471" y="667710"/>
                    <a:pt x="1266003" y="713647"/>
                    <a:pt x="1283708" y="761497"/>
                  </a:cubicBezTo>
                  <a:cubicBezTo>
                    <a:pt x="1290886" y="776809"/>
                    <a:pt x="1296149" y="793078"/>
                    <a:pt x="1304284" y="807912"/>
                  </a:cubicBezTo>
                  <a:cubicBezTo>
                    <a:pt x="1360747" y="958162"/>
                    <a:pt x="1408119" y="1110805"/>
                    <a:pt x="1435872" y="1269190"/>
                  </a:cubicBezTo>
                  <a:cubicBezTo>
                    <a:pt x="1444485" y="1317040"/>
                    <a:pt x="1450227" y="1365369"/>
                    <a:pt x="1460276" y="1412741"/>
                  </a:cubicBezTo>
                  <a:cubicBezTo>
                    <a:pt x="1463147" y="1426139"/>
                    <a:pt x="1464104" y="1440015"/>
                    <a:pt x="1461711" y="1453413"/>
                  </a:cubicBezTo>
                  <a:cubicBezTo>
                    <a:pt x="1457405" y="1478774"/>
                    <a:pt x="1458362" y="1504135"/>
                    <a:pt x="1463147" y="1529017"/>
                  </a:cubicBezTo>
                  <a:cubicBezTo>
                    <a:pt x="1466018" y="1558206"/>
                    <a:pt x="1465061" y="1587395"/>
                    <a:pt x="1470803" y="1616583"/>
                  </a:cubicBezTo>
                  <a:cubicBezTo>
                    <a:pt x="1476066" y="1644336"/>
                    <a:pt x="1472717" y="1646251"/>
                    <a:pt x="1444007" y="1646251"/>
                  </a:cubicBezTo>
                  <a:cubicBezTo>
                    <a:pt x="1287536" y="1646251"/>
                    <a:pt x="1131544" y="1646251"/>
                    <a:pt x="975073" y="1646251"/>
                  </a:cubicBezTo>
                  <a:cubicBezTo>
                    <a:pt x="776494" y="1646251"/>
                    <a:pt x="577915" y="1646251"/>
                    <a:pt x="379336" y="1646251"/>
                  </a:cubicBezTo>
                  <a:cubicBezTo>
                    <a:pt x="370723" y="1646251"/>
                    <a:pt x="362110" y="1644815"/>
                    <a:pt x="353497" y="1644336"/>
                  </a:cubicBezTo>
                  <a:cubicBezTo>
                    <a:pt x="342970" y="1626632"/>
                    <a:pt x="354454" y="1605099"/>
                    <a:pt x="344884" y="1586916"/>
                  </a:cubicBezTo>
                  <a:close/>
                </a:path>
              </a:pathLst>
            </a:custGeom>
            <a:solidFill>
              <a:schemeClr val="accent4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rapezoid 24">
            <a:extLst>
              <a:ext uri="{FF2B5EF4-FFF2-40B4-BE49-F238E27FC236}">
                <a16:creationId xmlns:a16="http://schemas.microsoft.com/office/drawing/2014/main" id="{0BABE027-EC3B-4F95-BA79-A98BCB2E74C7}"/>
              </a:ext>
            </a:extLst>
          </p:cNvPr>
          <p:cNvSpPr>
            <a:spLocks noChangeAspect="1"/>
          </p:cNvSpPr>
          <p:nvPr/>
        </p:nvSpPr>
        <p:spPr>
          <a:xfrm rot="8369018">
            <a:off x="1911492" y="3541997"/>
            <a:ext cx="332015" cy="335177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21">
            <a:extLst>
              <a:ext uri="{FF2B5EF4-FFF2-40B4-BE49-F238E27FC236}">
                <a16:creationId xmlns:a16="http://schemas.microsoft.com/office/drawing/2014/main" id="{68F868C3-269E-4C6B-8B6D-547637BD3F65}"/>
              </a:ext>
            </a:extLst>
          </p:cNvPr>
          <p:cNvSpPr>
            <a:spLocks noChangeAspect="1"/>
          </p:cNvSpPr>
          <p:nvPr/>
        </p:nvSpPr>
        <p:spPr>
          <a:xfrm>
            <a:off x="2693374" y="2817788"/>
            <a:ext cx="343995" cy="30148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Freeform: Shape 71">
            <a:extLst>
              <a:ext uri="{FF2B5EF4-FFF2-40B4-BE49-F238E27FC236}">
                <a16:creationId xmlns:a16="http://schemas.microsoft.com/office/drawing/2014/main" id="{AF3D6973-5D26-4626-ABF5-856DF766B1EC}"/>
              </a:ext>
            </a:extLst>
          </p:cNvPr>
          <p:cNvSpPr/>
          <p:nvPr/>
        </p:nvSpPr>
        <p:spPr>
          <a:xfrm rot="5400000">
            <a:off x="4683855" y="3670341"/>
            <a:ext cx="232001" cy="232343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Frame 1">
            <a:extLst>
              <a:ext uri="{FF2B5EF4-FFF2-40B4-BE49-F238E27FC236}">
                <a16:creationId xmlns:a16="http://schemas.microsoft.com/office/drawing/2014/main" id="{76B7DC71-BBED-4BB3-8252-0A3E1A10D4B2}"/>
              </a:ext>
            </a:extLst>
          </p:cNvPr>
          <p:cNvSpPr/>
          <p:nvPr/>
        </p:nvSpPr>
        <p:spPr>
          <a:xfrm>
            <a:off x="3899476" y="2789979"/>
            <a:ext cx="241642" cy="32648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76" name="Oval 74">
            <a:extLst>
              <a:ext uri="{FF2B5EF4-FFF2-40B4-BE49-F238E27FC236}">
                <a16:creationId xmlns:a16="http://schemas.microsoft.com/office/drawing/2014/main" id="{5530B137-A017-4EB2-9326-32C565E1D72C}"/>
              </a:ext>
            </a:extLst>
          </p:cNvPr>
          <p:cNvSpPr/>
          <p:nvPr/>
        </p:nvSpPr>
        <p:spPr>
          <a:xfrm>
            <a:off x="7205536" y="1593462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Oval 75">
            <a:extLst>
              <a:ext uri="{FF2B5EF4-FFF2-40B4-BE49-F238E27FC236}">
                <a16:creationId xmlns:a16="http://schemas.microsoft.com/office/drawing/2014/main" id="{B644AC23-7CD9-4833-A906-C6F92FEA31F8}"/>
              </a:ext>
            </a:extLst>
          </p:cNvPr>
          <p:cNvSpPr/>
          <p:nvPr/>
        </p:nvSpPr>
        <p:spPr>
          <a:xfrm>
            <a:off x="7205536" y="2088078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Oval 76">
            <a:extLst>
              <a:ext uri="{FF2B5EF4-FFF2-40B4-BE49-F238E27FC236}">
                <a16:creationId xmlns:a16="http://schemas.microsoft.com/office/drawing/2014/main" id="{A0CB9258-7972-4402-8B5D-102EDD9A8580}"/>
              </a:ext>
            </a:extLst>
          </p:cNvPr>
          <p:cNvSpPr/>
          <p:nvPr/>
        </p:nvSpPr>
        <p:spPr>
          <a:xfrm>
            <a:off x="7205536" y="2582694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Oval 77">
            <a:extLst>
              <a:ext uri="{FF2B5EF4-FFF2-40B4-BE49-F238E27FC236}">
                <a16:creationId xmlns:a16="http://schemas.microsoft.com/office/drawing/2014/main" id="{104AF5D7-2F8D-45AF-9219-4093999DDE48}"/>
              </a:ext>
            </a:extLst>
          </p:cNvPr>
          <p:cNvSpPr/>
          <p:nvPr/>
        </p:nvSpPr>
        <p:spPr>
          <a:xfrm>
            <a:off x="7205536" y="3077311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EF624F9-FAB6-4C20-8E0F-5CD64548CC6F}"/>
              </a:ext>
            </a:extLst>
          </p:cNvPr>
          <p:cNvSpPr txBox="1"/>
          <p:nvPr/>
        </p:nvSpPr>
        <p:spPr>
          <a:xfrm>
            <a:off x="7480408" y="1541539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We Create Quality Professional PPT Presentation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46C5F9E-220D-469C-B5C0-EE3E1B81D8A6}"/>
              </a:ext>
            </a:extLst>
          </p:cNvPr>
          <p:cNvSpPr txBox="1"/>
          <p:nvPr/>
        </p:nvSpPr>
        <p:spPr>
          <a:xfrm>
            <a:off x="7480408" y="2036155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We Create Quality Professional PPT Presentation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BED0323-58F0-4D50-95C5-A32F10E80A1C}"/>
              </a:ext>
            </a:extLst>
          </p:cNvPr>
          <p:cNvSpPr txBox="1"/>
          <p:nvPr/>
        </p:nvSpPr>
        <p:spPr>
          <a:xfrm>
            <a:off x="7480408" y="2530771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We Create Quality Professional PPT Presentation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DF0484B-C644-431B-89FF-16DD8F2E665C}"/>
              </a:ext>
            </a:extLst>
          </p:cNvPr>
          <p:cNvSpPr txBox="1"/>
          <p:nvPr/>
        </p:nvSpPr>
        <p:spPr>
          <a:xfrm>
            <a:off x="7480408" y="3025388"/>
            <a:ext cx="4166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We Create Quality Professional PPT Presentation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212F6D77-F043-4E25-804B-24E60E2073EB}"/>
              </a:ext>
            </a:extLst>
          </p:cNvPr>
          <p:cNvSpPr txBox="1"/>
          <p:nvPr/>
        </p:nvSpPr>
        <p:spPr>
          <a:xfrm>
            <a:off x="7199125" y="3610975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EAFCF9E-7DC6-43FE-BD86-4953BA2BE8EB}"/>
              </a:ext>
            </a:extLst>
          </p:cNvPr>
          <p:cNvSpPr txBox="1"/>
          <p:nvPr/>
        </p:nvSpPr>
        <p:spPr>
          <a:xfrm>
            <a:off x="7310974" y="4380416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1BADC8B-A0A3-42EB-930E-475CFC208381}"/>
              </a:ext>
            </a:extLst>
          </p:cNvPr>
          <p:cNvSpPr txBox="1"/>
          <p:nvPr/>
        </p:nvSpPr>
        <p:spPr>
          <a:xfrm>
            <a:off x="8564612" y="3457180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87" name="Round Same Side Corner Rectangle 8">
            <a:extLst>
              <a:ext uri="{FF2B5EF4-FFF2-40B4-BE49-F238E27FC236}">
                <a16:creationId xmlns:a16="http://schemas.microsoft.com/office/drawing/2014/main" id="{1DF5DE0E-B6AC-4705-951E-85AEA04719B9}"/>
              </a:ext>
            </a:extLst>
          </p:cNvPr>
          <p:cNvSpPr/>
          <p:nvPr/>
        </p:nvSpPr>
        <p:spPr>
          <a:xfrm flipH="1">
            <a:off x="6602364" y="5204303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C6E9B68-60D8-448C-A517-66052FDC81C5}"/>
              </a:ext>
            </a:extLst>
          </p:cNvPr>
          <p:cNvSpPr txBox="1"/>
          <p:nvPr/>
        </p:nvSpPr>
        <p:spPr>
          <a:xfrm>
            <a:off x="6957942" y="536530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9" name="Round Same Side Corner Rectangle 20">
            <a:extLst>
              <a:ext uri="{FF2B5EF4-FFF2-40B4-BE49-F238E27FC236}">
                <a16:creationId xmlns:a16="http://schemas.microsoft.com/office/drawing/2014/main" id="{4371ACD5-3F2C-4ED4-9B7B-EDC6189E1366}"/>
              </a:ext>
            </a:extLst>
          </p:cNvPr>
          <p:cNvSpPr/>
          <p:nvPr/>
        </p:nvSpPr>
        <p:spPr>
          <a:xfrm rot="10800000">
            <a:off x="9196685" y="5195238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00CE41A-E3E9-47C0-8F36-BF2EC5BE6FC4}"/>
              </a:ext>
            </a:extLst>
          </p:cNvPr>
          <p:cNvSpPr txBox="1"/>
          <p:nvPr/>
        </p:nvSpPr>
        <p:spPr>
          <a:xfrm>
            <a:off x="9596833" y="5365302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5F7B042-C7BE-40AD-BCBF-DD6D0AF74285}"/>
              </a:ext>
            </a:extLst>
          </p:cNvPr>
          <p:cNvSpPr txBox="1"/>
          <p:nvPr/>
        </p:nvSpPr>
        <p:spPr>
          <a:xfrm>
            <a:off x="7646308" y="5149857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E925AF7-9FCD-463F-A2C0-751F0C2ABA81}"/>
              </a:ext>
            </a:extLst>
          </p:cNvPr>
          <p:cNvSpPr txBox="1"/>
          <p:nvPr/>
        </p:nvSpPr>
        <p:spPr>
          <a:xfrm>
            <a:off x="10292352" y="5149857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>
            <a:extLst>
              <a:ext uri="{FF2B5EF4-FFF2-40B4-BE49-F238E27FC236}">
                <a16:creationId xmlns:a16="http://schemas.microsoft.com/office/drawing/2014/main" id="{4A861F69-BD00-4EE6-93D4-D0F267C45884}"/>
              </a:ext>
            </a:extLst>
          </p:cNvPr>
          <p:cNvSpPr/>
          <p:nvPr/>
        </p:nvSpPr>
        <p:spPr>
          <a:xfrm>
            <a:off x="4829948" y="2505385"/>
            <a:ext cx="6743791" cy="394080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A7E2E277-79B4-4D88-8A23-EB268C85202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BE256A-7E32-4D77-BAFE-9A285701793C}"/>
              </a:ext>
            </a:extLst>
          </p:cNvPr>
          <p:cNvSpPr txBox="1">
            <a:spLocks/>
          </p:cNvSpPr>
          <p:nvPr/>
        </p:nvSpPr>
        <p:spPr>
          <a:xfrm>
            <a:off x="1000289" y="534476"/>
            <a:ext cx="3092411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</a:t>
            </a:r>
            <a:r>
              <a:rPr lang="en-US" altLang="ko-KR" sz="2800" b="1" dirty="0">
                <a:solidFill>
                  <a:srgbClr val="FAB117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rgbClr val="5D6268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AC2366-808A-424D-BF6F-329EAAC6128A}"/>
              </a:ext>
            </a:extLst>
          </p:cNvPr>
          <p:cNvSpPr txBox="1"/>
          <p:nvPr/>
        </p:nvSpPr>
        <p:spPr>
          <a:xfrm>
            <a:off x="618261" y="2435407"/>
            <a:ext cx="347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524379-210C-4867-903F-66A2CF3A20FE}"/>
              </a:ext>
            </a:extLst>
          </p:cNvPr>
          <p:cNvSpPr txBox="1"/>
          <p:nvPr/>
        </p:nvSpPr>
        <p:spPr>
          <a:xfrm>
            <a:off x="1000289" y="3442822"/>
            <a:ext cx="309873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</a:t>
            </a:r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5DAAA69C-3CB8-4C69-B29A-8D9E69ADDE44}"/>
              </a:ext>
            </a:extLst>
          </p:cNvPr>
          <p:cNvGrpSpPr/>
          <p:nvPr/>
        </p:nvGrpSpPr>
        <p:grpSpPr>
          <a:xfrm>
            <a:off x="2956425" y="2035599"/>
            <a:ext cx="1080120" cy="116632"/>
            <a:chOff x="4031940" y="0"/>
            <a:chExt cx="1080120" cy="116632"/>
          </a:xfrm>
        </p:grpSpPr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6ADF3FB6-B13A-4B03-9F01-6E28469CA3C9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Rectangle 19">
              <a:extLst>
                <a:ext uri="{FF2B5EF4-FFF2-40B4-BE49-F238E27FC236}">
                  <a16:creationId xmlns:a16="http://schemas.microsoft.com/office/drawing/2014/main" id="{58C3C1BA-FDA4-4FA3-BB98-6EF6A886A2F8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8B5CC18-7488-46D4-A4C1-C5DAC576C6C6}"/>
              </a:ext>
            </a:extLst>
          </p:cNvPr>
          <p:cNvSpPr txBox="1"/>
          <p:nvPr/>
        </p:nvSpPr>
        <p:spPr>
          <a:xfrm>
            <a:off x="5287913" y="534476"/>
            <a:ext cx="58215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05771E8-1811-43A6-B208-5E1A16DA9CA8}"/>
              </a:ext>
            </a:extLst>
          </p:cNvPr>
          <p:cNvGrpSpPr/>
          <p:nvPr/>
        </p:nvGrpSpPr>
        <p:grpSpPr>
          <a:xfrm>
            <a:off x="372151" y="3232875"/>
            <a:ext cx="5200124" cy="2786151"/>
            <a:chOff x="6234494" y="4688146"/>
            <a:chExt cx="3742421" cy="2005135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8BB58647-14EC-4265-B172-993C1FE4E6C4}"/>
                </a:ext>
              </a:extLst>
            </p:cNvPr>
            <p:cNvSpPr/>
            <p:nvPr/>
          </p:nvSpPr>
          <p:spPr>
            <a:xfrm>
              <a:off x="6234494" y="6439886"/>
              <a:ext cx="3742421" cy="25339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DCF18C97-9D09-4C0D-BD31-F22082F636DF}"/>
                </a:ext>
              </a:extLst>
            </p:cNvPr>
            <p:cNvSpPr/>
            <p:nvPr/>
          </p:nvSpPr>
          <p:spPr>
            <a:xfrm>
              <a:off x="7597788" y="5132779"/>
              <a:ext cx="429518" cy="192274"/>
            </a:xfrm>
            <a:prstGeom prst="rect">
              <a:avLst/>
            </a:prstGeom>
            <a:solidFill>
              <a:srgbClr val="828282"/>
            </a:solidFill>
            <a:ln w="38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그룹 9">
              <a:extLst>
                <a:ext uri="{FF2B5EF4-FFF2-40B4-BE49-F238E27FC236}">
                  <a16:creationId xmlns:a16="http://schemas.microsoft.com/office/drawing/2014/main" id="{00C6EA17-1A79-4D42-B033-5DEB8D89809F}"/>
                </a:ext>
              </a:extLst>
            </p:cNvPr>
            <p:cNvGrpSpPr/>
            <p:nvPr/>
          </p:nvGrpSpPr>
          <p:grpSpPr>
            <a:xfrm flipH="1">
              <a:off x="6756694" y="5107313"/>
              <a:ext cx="1101361" cy="1468645"/>
              <a:chOff x="9900592" y="3481411"/>
              <a:chExt cx="1656606" cy="2082040"/>
            </a:xfrm>
          </p:grpSpPr>
          <p:grpSp>
            <p:nvGrpSpPr>
              <p:cNvPr id="21" name="그룹 7">
                <a:extLst>
                  <a:ext uri="{FF2B5EF4-FFF2-40B4-BE49-F238E27FC236}">
                    <a16:creationId xmlns:a16="http://schemas.microsoft.com/office/drawing/2014/main" id="{F2A376C8-23B1-49D8-A324-ED2BD7FEFFA2}"/>
                  </a:ext>
                </a:extLst>
              </p:cNvPr>
              <p:cNvGrpSpPr/>
              <p:nvPr/>
            </p:nvGrpSpPr>
            <p:grpSpPr>
              <a:xfrm>
                <a:off x="9900592" y="3481411"/>
                <a:ext cx="1532189" cy="385808"/>
                <a:chOff x="5134372" y="3131004"/>
                <a:chExt cx="1431908" cy="315692"/>
              </a:xfrm>
            </p:grpSpPr>
            <p:sp>
              <p:nvSpPr>
                <p:cNvPr id="34" name="직사각형 6">
                  <a:extLst>
                    <a:ext uri="{FF2B5EF4-FFF2-40B4-BE49-F238E27FC236}">
                      <a16:creationId xmlns:a16="http://schemas.microsoft.com/office/drawing/2014/main" id="{57109580-6011-44EE-B266-79B9787FDA9F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5" name="자유형: 도형 32">
                  <a:extLst>
                    <a:ext uri="{FF2B5EF4-FFF2-40B4-BE49-F238E27FC236}">
                      <a16:creationId xmlns:a16="http://schemas.microsoft.com/office/drawing/2014/main" id="{E6841DDD-1ABD-4F8F-98B7-E3E2E927F43D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2" name="그룹 34">
                <a:extLst>
                  <a:ext uri="{FF2B5EF4-FFF2-40B4-BE49-F238E27FC236}">
                    <a16:creationId xmlns:a16="http://schemas.microsoft.com/office/drawing/2014/main" id="{C0B37ECA-35D1-4713-9EF3-B218AA3C0CA5}"/>
                  </a:ext>
                </a:extLst>
              </p:cNvPr>
              <p:cNvGrpSpPr/>
              <p:nvPr/>
            </p:nvGrpSpPr>
            <p:grpSpPr>
              <a:xfrm>
                <a:off x="10025009" y="3905469"/>
                <a:ext cx="1532189" cy="385808"/>
                <a:chOff x="5134372" y="3131004"/>
                <a:chExt cx="1431908" cy="315692"/>
              </a:xfrm>
            </p:grpSpPr>
            <p:sp>
              <p:nvSpPr>
                <p:cNvPr id="32" name="직사각형 6">
                  <a:extLst>
                    <a:ext uri="{FF2B5EF4-FFF2-40B4-BE49-F238E27FC236}">
                      <a16:creationId xmlns:a16="http://schemas.microsoft.com/office/drawing/2014/main" id="{CC05555C-177A-4ABD-9AAF-21FE8BF77C1B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3" name="자유형: 도형 36">
                  <a:extLst>
                    <a:ext uri="{FF2B5EF4-FFF2-40B4-BE49-F238E27FC236}">
                      <a16:creationId xmlns:a16="http://schemas.microsoft.com/office/drawing/2014/main" id="{E29E3625-AC03-4914-9260-8F98FEF85C8D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3" name="그룹 37">
                <a:extLst>
                  <a:ext uri="{FF2B5EF4-FFF2-40B4-BE49-F238E27FC236}">
                    <a16:creationId xmlns:a16="http://schemas.microsoft.com/office/drawing/2014/main" id="{28F1565B-1CE9-44EA-B65D-4E2157D2583B}"/>
                  </a:ext>
                </a:extLst>
              </p:cNvPr>
              <p:cNvGrpSpPr/>
              <p:nvPr/>
            </p:nvGrpSpPr>
            <p:grpSpPr>
              <a:xfrm>
                <a:off x="9900592" y="4329527"/>
                <a:ext cx="1532189" cy="385808"/>
                <a:chOff x="5134372" y="3131004"/>
                <a:chExt cx="1431908" cy="315692"/>
              </a:xfrm>
            </p:grpSpPr>
            <p:sp>
              <p:nvSpPr>
                <p:cNvPr id="30" name="직사각형 6">
                  <a:extLst>
                    <a:ext uri="{FF2B5EF4-FFF2-40B4-BE49-F238E27FC236}">
                      <a16:creationId xmlns:a16="http://schemas.microsoft.com/office/drawing/2014/main" id="{2166D4DC-0BF2-4DCF-A59A-571FD9BB169B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31" name="자유형: 도형 39">
                  <a:extLst>
                    <a:ext uri="{FF2B5EF4-FFF2-40B4-BE49-F238E27FC236}">
                      <a16:creationId xmlns:a16="http://schemas.microsoft.com/office/drawing/2014/main" id="{6804D654-49DE-4619-99D5-16D5D3071608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24" name="그룹 40">
                <a:extLst>
                  <a:ext uri="{FF2B5EF4-FFF2-40B4-BE49-F238E27FC236}">
                    <a16:creationId xmlns:a16="http://schemas.microsoft.com/office/drawing/2014/main" id="{C16DF241-0BBC-4198-9B0F-122B1F72A03B}"/>
                  </a:ext>
                </a:extLst>
              </p:cNvPr>
              <p:cNvGrpSpPr/>
              <p:nvPr/>
            </p:nvGrpSpPr>
            <p:grpSpPr>
              <a:xfrm>
                <a:off x="10025009" y="4753585"/>
                <a:ext cx="1532189" cy="385808"/>
                <a:chOff x="5134372" y="3131004"/>
                <a:chExt cx="1431908" cy="315692"/>
              </a:xfrm>
            </p:grpSpPr>
            <p:sp>
              <p:nvSpPr>
                <p:cNvPr id="28" name="직사각형 6">
                  <a:extLst>
                    <a:ext uri="{FF2B5EF4-FFF2-40B4-BE49-F238E27FC236}">
                      <a16:creationId xmlns:a16="http://schemas.microsoft.com/office/drawing/2014/main" id="{EE0060E5-DFA6-46AD-9C09-A804F788EBB6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9" name="자유형: 도형 46">
                  <a:extLst>
                    <a:ext uri="{FF2B5EF4-FFF2-40B4-BE49-F238E27FC236}">
                      <a16:creationId xmlns:a16="http://schemas.microsoft.com/office/drawing/2014/main" id="{36D432A4-9B04-4F0B-B8A3-294B77B20785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</p:grpSp>
          <p:grpSp>
            <p:nvGrpSpPr>
              <p:cNvPr id="25" name="그룹 47">
                <a:extLst>
                  <a:ext uri="{FF2B5EF4-FFF2-40B4-BE49-F238E27FC236}">
                    <a16:creationId xmlns:a16="http://schemas.microsoft.com/office/drawing/2014/main" id="{9AAF8121-CDA4-4910-BE8B-06E6BAE68580}"/>
                  </a:ext>
                </a:extLst>
              </p:cNvPr>
              <p:cNvGrpSpPr/>
              <p:nvPr/>
            </p:nvGrpSpPr>
            <p:grpSpPr>
              <a:xfrm>
                <a:off x="9900592" y="5177643"/>
                <a:ext cx="1532189" cy="385808"/>
                <a:chOff x="5134372" y="3131004"/>
                <a:chExt cx="1431908" cy="315692"/>
              </a:xfrm>
            </p:grpSpPr>
            <p:sp>
              <p:nvSpPr>
                <p:cNvPr id="26" name="직사각형 6">
                  <a:extLst>
                    <a:ext uri="{FF2B5EF4-FFF2-40B4-BE49-F238E27FC236}">
                      <a16:creationId xmlns:a16="http://schemas.microsoft.com/office/drawing/2014/main" id="{7F186DEC-DFD7-4945-A57D-F700BB15117A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7" name="자유형: 도형 68">
                  <a:extLst>
                    <a:ext uri="{FF2B5EF4-FFF2-40B4-BE49-F238E27FC236}">
                      <a16:creationId xmlns:a16="http://schemas.microsoft.com/office/drawing/2014/main" id="{CF05FD22-EAC4-44C5-98FF-AA3233A90001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sp>
          <p:nvSpPr>
            <p:cNvPr id="7" name="Graphic 45">
              <a:extLst>
                <a:ext uri="{FF2B5EF4-FFF2-40B4-BE49-F238E27FC236}">
                  <a16:creationId xmlns:a16="http://schemas.microsoft.com/office/drawing/2014/main" id="{EE240182-8519-4624-8BFA-3594D7D4733B}"/>
                </a:ext>
              </a:extLst>
            </p:cNvPr>
            <p:cNvSpPr/>
            <p:nvPr/>
          </p:nvSpPr>
          <p:spPr>
            <a:xfrm flipH="1">
              <a:off x="8094003" y="4688146"/>
              <a:ext cx="879428" cy="823175"/>
            </a:xfrm>
            <a:custGeom>
              <a:avLst/>
              <a:gdLst>
                <a:gd name="connsiteX0" fmla="*/ 1793634 w 1792101"/>
                <a:gd name="connsiteY0" fmla="*/ 1118440 h 1677468"/>
                <a:gd name="connsiteX1" fmla="*/ 1793634 w 1792101"/>
                <a:gd name="connsiteY1" fmla="*/ 1353056 h 1677468"/>
                <a:gd name="connsiteX2" fmla="*/ 1780642 w 1792101"/>
                <a:gd name="connsiteY2" fmla="*/ 1369105 h 1677468"/>
                <a:gd name="connsiteX3" fmla="*/ 1462725 w 1792101"/>
                <a:gd name="connsiteY3" fmla="*/ 1429479 h 1677468"/>
                <a:gd name="connsiteX4" fmla="*/ 1269377 w 1792101"/>
                <a:gd name="connsiteY4" fmla="*/ 1470365 h 1677468"/>
                <a:gd name="connsiteX5" fmla="*/ 995403 w 1792101"/>
                <a:gd name="connsiteY5" fmla="*/ 1442470 h 1677468"/>
                <a:gd name="connsiteX6" fmla="*/ 859372 w 1792101"/>
                <a:gd name="connsiteY6" fmla="*/ 1395471 h 1677468"/>
                <a:gd name="connsiteX7" fmla="*/ 701560 w 1792101"/>
                <a:gd name="connsiteY7" fmla="*/ 1371780 h 1677468"/>
                <a:gd name="connsiteX8" fmla="*/ 615967 w 1792101"/>
                <a:gd name="connsiteY8" fmla="*/ 1372544 h 1677468"/>
                <a:gd name="connsiteX9" fmla="*/ 483756 w 1792101"/>
                <a:gd name="connsiteY9" fmla="*/ 1462722 h 1677468"/>
                <a:gd name="connsiteX10" fmla="*/ 436757 w 1792101"/>
                <a:gd name="connsiteY10" fmla="*/ 1606014 h 1677468"/>
                <a:gd name="connsiteX11" fmla="*/ 434846 w 1792101"/>
                <a:gd name="connsiteY11" fmla="*/ 1666770 h 1677468"/>
                <a:gd name="connsiteX12" fmla="*/ 421090 w 1792101"/>
                <a:gd name="connsiteY12" fmla="*/ 1680908 h 1677468"/>
                <a:gd name="connsiteX13" fmla="*/ 14524 w 1792101"/>
                <a:gd name="connsiteY13" fmla="*/ 1680908 h 1677468"/>
                <a:gd name="connsiteX14" fmla="*/ 386 w 1792101"/>
                <a:gd name="connsiteY14" fmla="*/ 1666006 h 1677468"/>
                <a:gd name="connsiteX15" fmla="*/ 1150 w 1792101"/>
                <a:gd name="connsiteY15" fmla="*/ 1336626 h 1677468"/>
                <a:gd name="connsiteX16" fmla="*/ 66873 w 1792101"/>
                <a:gd name="connsiteY16" fmla="*/ 1145570 h 1677468"/>
                <a:gd name="connsiteX17" fmla="*/ 322123 w 1792101"/>
                <a:gd name="connsiteY17" fmla="*/ 930441 h 1677468"/>
                <a:gd name="connsiteX18" fmla="*/ 589219 w 1792101"/>
                <a:gd name="connsiteY18" fmla="*/ 867393 h 1677468"/>
                <a:gd name="connsiteX19" fmla="*/ 889176 w 1792101"/>
                <a:gd name="connsiteY19" fmla="*/ 867775 h 1677468"/>
                <a:gd name="connsiteX20" fmla="*/ 952989 w 1792101"/>
                <a:gd name="connsiteY20" fmla="*/ 804344 h 1677468"/>
                <a:gd name="connsiteX21" fmla="*/ 953371 w 1792101"/>
                <a:gd name="connsiteY21" fmla="*/ 765751 h 1677468"/>
                <a:gd name="connsiteX22" fmla="*/ 934266 w 1792101"/>
                <a:gd name="connsiteY22" fmla="*/ 745881 h 1677468"/>
                <a:gd name="connsiteX23" fmla="*/ 846762 w 1792101"/>
                <a:gd name="connsiteY23" fmla="*/ 746264 h 1677468"/>
                <a:gd name="connsiteX24" fmla="*/ 829185 w 1792101"/>
                <a:gd name="connsiteY24" fmla="*/ 729833 h 1677468"/>
                <a:gd name="connsiteX25" fmla="*/ 829185 w 1792101"/>
                <a:gd name="connsiteY25" fmla="*/ 645386 h 1677468"/>
                <a:gd name="connsiteX26" fmla="*/ 844469 w 1792101"/>
                <a:gd name="connsiteY26" fmla="*/ 629720 h 1677468"/>
                <a:gd name="connsiteX27" fmla="*/ 938087 w 1792101"/>
                <a:gd name="connsiteY27" fmla="*/ 630102 h 1677468"/>
                <a:gd name="connsiteX28" fmla="*/ 953371 w 1792101"/>
                <a:gd name="connsiteY28" fmla="*/ 614435 h 1677468"/>
                <a:gd name="connsiteX29" fmla="*/ 953371 w 1792101"/>
                <a:gd name="connsiteY29" fmla="*/ 497127 h 1677468"/>
                <a:gd name="connsiteX30" fmla="*/ 1117679 w 1792101"/>
                <a:gd name="connsiteY30" fmla="*/ 330526 h 1677468"/>
                <a:gd name="connsiteX31" fmla="*/ 1131053 w 1792101"/>
                <a:gd name="connsiteY31" fmla="*/ 330526 h 1677468"/>
                <a:gd name="connsiteX32" fmla="*/ 1144809 w 1792101"/>
                <a:gd name="connsiteY32" fmla="*/ 316388 h 1677468"/>
                <a:gd name="connsiteX33" fmla="*/ 1144809 w 1792101"/>
                <a:gd name="connsiteY33" fmla="*/ 242259 h 1677468"/>
                <a:gd name="connsiteX34" fmla="*/ 1129525 w 1792101"/>
                <a:gd name="connsiteY34" fmla="*/ 228120 h 1677468"/>
                <a:gd name="connsiteX35" fmla="*/ 1099338 w 1792101"/>
                <a:gd name="connsiteY35" fmla="*/ 196787 h 1677468"/>
                <a:gd name="connsiteX36" fmla="*/ 1099338 w 1792101"/>
                <a:gd name="connsiteY36" fmla="*/ 152080 h 1677468"/>
                <a:gd name="connsiteX37" fmla="*/ 1082143 w 1792101"/>
                <a:gd name="connsiteY37" fmla="*/ 140617 h 1677468"/>
                <a:gd name="connsiteX38" fmla="*/ 1029029 w 1792101"/>
                <a:gd name="connsiteY38" fmla="*/ 159340 h 1677468"/>
                <a:gd name="connsiteX39" fmla="*/ 924713 w 1792101"/>
                <a:gd name="connsiteY39" fmla="*/ 178064 h 1677468"/>
                <a:gd name="connsiteX40" fmla="*/ 721047 w 1792101"/>
                <a:gd name="connsiteY40" fmla="*/ 191820 h 1677468"/>
                <a:gd name="connsiteX41" fmla="*/ 700414 w 1792101"/>
                <a:gd name="connsiteY41" fmla="*/ 192202 h 1677468"/>
                <a:gd name="connsiteX42" fmla="*/ 661820 w 1792101"/>
                <a:gd name="connsiteY42" fmla="*/ 162015 h 1677468"/>
                <a:gd name="connsiteX43" fmla="*/ 661056 w 1792101"/>
                <a:gd name="connsiteY43" fmla="*/ 66487 h 1677468"/>
                <a:gd name="connsiteX44" fmla="*/ 704235 w 1792101"/>
                <a:gd name="connsiteY44" fmla="*/ 34008 h 1677468"/>
                <a:gd name="connsiteX45" fmla="*/ 789828 w 1792101"/>
                <a:gd name="connsiteY45" fmla="*/ 39357 h 1677468"/>
                <a:gd name="connsiteX46" fmla="*/ 892998 w 1792101"/>
                <a:gd name="connsiteY46" fmla="*/ 47000 h 1677468"/>
                <a:gd name="connsiteX47" fmla="*/ 1072972 w 1792101"/>
                <a:gd name="connsiteY47" fmla="*/ 83300 h 1677468"/>
                <a:gd name="connsiteX48" fmla="*/ 1098573 w 1792101"/>
                <a:gd name="connsiteY48" fmla="*/ 65723 h 1677468"/>
                <a:gd name="connsiteX49" fmla="*/ 1098573 w 1792101"/>
                <a:gd name="connsiteY49" fmla="*/ 12228 h 1677468"/>
                <a:gd name="connsiteX50" fmla="*/ 1110801 w 1792101"/>
                <a:gd name="connsiteY50" fmla="*/ 0 h 1677468"/>
                <a:gd name="connsiteX51" fmla="*/ 1336247 w 1792101"/>
                <a:gd name="connsiteY51" fmla="*/ 0 h 1677468"/>
                <a:gd name="connsiteX52" fmla="*/ 1348092 w 1792101"/>
                <a:gd name="connsiteY52" fmla="*/ 12610 h 1677468"/>
                <a:gd name="connsiteX53" fmla="*/ 1348092 w 1792101"/>
                <a:gd name="connsiteY53" fmla="*/ 79479 h 1677468"/>
                <a:gd name="connsiteX54" fmla="*/ 1360320 w 1792101"/>
                <a:gd name="connsiteY54" fmla="*/ 88268 h 1677468"/>
                <a:gd name="connsiteX55" fmla="*/ 1442856 w 1792101"/>
                <a:gd name="connsiteY55" fmla="*/ 59227 h 1677468"/>
                <a:gd name="connsiteX56" fmla="*/ 1490620 w 1792101"/>
                <a:gd name="connsiteY56" fmla="*/ 51203 h 1677468"/>
                <a:gd name="connsiteX57" fmla="*/ 1656074 w 1792101"/>
                <a:gd name="connsiteY57" fmla="*/ 39740 h 1677468"/>
                <a:gd name="connsiteX58" fmla="*/ 1743195 w 1792101"/>
                <a:gd name="connsiteY58" fmla="*/ 34390 h 1677468"/>
                <a:gd name="connsiteX59" fmla="*/ 1785992 w 1792101"/>
                <a:gd name="connsiteY59" fmla="*/ 67252 h 1677468"/>
                <a:gd name="connsiteX60" fmla="*/ 1786374 w 1792101"/>
                <a:gd name="connsiteY60" fmla="*/ 157048 h 1677468"/>
                <a:gd name="connsiteX61" fmla="*/ 1742431 w 1792101"/>
                <a:gd name="connsiteY61" fmla="*/ 191820 h 1677468"/>
                <a:gd name="connsiteX62" fmla="*/ 1594936 w 1792101"/>
                <a:gd name="connsiteY62" fmla="*/ 181885 h 1677468"/>
                <a:gd name="connsiteX63" fmla="*/ 1499026 w 1792101"/>
                <a:gd name="connsiteY63" fmla="*/ 176153 h 1677468"/>
                <a:gd name="connsiteX64" fmla="*/ 1418401 w 1792101"/>
                <a:gd name="connsiteY64" fmla="*/ 159340 h 1677468"/>
                <a:gd name="connsiteX65" fmla="*/ 1364141 w 1792101"/>
                <a:gd name="connsiteY65" fmla="*/ 139853 h 1677468"/>
                <a:gd name="connsiteX66" fmla="*/ 1348474 w 1792101"/>
                <a:gd name="connsiteY66" fmla="*/ 151698 h 1677468"/>
                <a:gd name="connsiteX67" fmla="*/ 1348474 w 1792101"/>
                <a:gd name="connsiteY67" fmla="*/ 215511 h 1677468"/>
                <a:gd name="connsiteX68" fmla="*/ 1336247 w 1792101"/>
                <a:gd name="connsiteY68" fmla="*/ 227738 h 1677468"/>
                <a:gd name="connsiteX69" fmla="*/ 1303385 w 1792101"/>
                <a:gd name="connsiteY69" fmla="*/ 231177 h 1677468"/>
                <a:gd name="connsiteX70" fmla="*/ 1300710 w 1792101"/>
                <a:gd name="connsiteY70" fmla="*/ 265567 h 1677468"/>
                <a:gd name="connsiteX71" fmla="*/ 1300710 w 1792101"/>
                <a:gd name="connsiteY71" fmla="*/ 310274 h 1677468"/>
                <a:gd name="connsiteX72" fmla="*/ 1320198 w 1792101"/>
                <a:gd name="connsiteY72" fmla="*/ 330144 h 1677468"/>
                <a:gd name="connsiteX73" fmla="*/ 1426425 w 1792101"/>
                <a:gd name="connsiteY73" fmla="*/ 365298 h 1677468"/>
                <a:gd name="connsiteX74" fmla="*/ 1493677 w 1792101"/>
                <a:gd name="connsiteY74" fmla="*/ 497891 h 1677468"/>
                <a:gd name="connsiteX75" fmla="*/ 1493677 w 1792101"/>
                <a:gd name="connsiteY75" fmla="*/ 610614 h 1677468"/>
                <a:gd name="connsiteX76" fmla="*/ 1513164 w 1792101"/>
                <a:gd name="connsiteY76" fmla="*/ 629337 h 1677468"/>
                <a:gd name="connsiteX77" fmla="*/ 1600668 w 1792101"/>
                <a:gd name="connsiteY77" fmla="*/ 628955 h 1677468"/>
                <a:gd name="connsiteX78" fmla="*/ 1615570 w 1792101"/>
                <a:gd name="connsiteY78" fmla="*/ 643093 h 1677468"/>
                <a:gd name="connsiteX79" fmla="*/ 1615570 w 1792101"/>
                <a:gd name="connsiteY79" fmla="*/ 730597 h 1677468"/>
                <a:gd name="connsiteX80" fmla="*/ 1601050 w 1792101"/>
                <a:gd name="connsiteY80" fmla="*/ 745499 h 1677468"/>
                <a:gd name="connsiteX81" fmla="*/ 1513546 w 1792101"/>
                <a:gd name="connsiteY81" fmla="*/ 745499 h 1677468"/>
                <a:gd name="connsiteX82" fmla="*/ 1494059 w 1792101"/>
                <a:gd name="connsiteY82" fmla="*/ 765751 h 1677468"/>
                <a:gd name="connsiteX83" fmla="*/ 1494059 w 1792101"/>
                <a:gd name="connsiteY83" fmla="*/ 807401 h 1677468"/>
                <a:gd name="connsiteX84" fmla="*/ 1553668 w 1792101"/>
                <a:gd name="connsiteY84" fmla="*/ 867011 h 1677468"/>
                <a:gd name="connsiteX85" fmla="*/ 1770325 w 1792101"/>
                <a:gd name="connsiteY85" fmla="*/ 867011 h 1677468"/>
                <a:gd name="connsiteX86" fmla="*/ 1793252 w 1792101"/>
                <a:gd name="connsiteY86" fmla="*/ 890320 h 1677468"/>
                <a:gd name="connsiteX87" fmla="*/ 1793634 w 1792101"/>
                <a:gd name="connsiteY87" fmla="*/ 1118440 h 1677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792101" h="1677468">
                  <a:moveTo>
                    <a:pt x="1793634" y="1118440"/>
                  </a:moveTo>
                  <a:cubicBezTo>
                    <a:pt x="1793634" y="1196773"/>
                    <a:pt x="1793634" y="1274724"/>
                    <a:pt x="1793634" y="1353056"/>
                  </a:cubicBezTo>
                  <a:cubicBezTo>
                    <a:pt x="1793634" y="1362609"/>
                    <a:pt x="1792870" y="1369105"/>
                    <a:pt x="1780642" y="1369105"/>
                  </a:cubicBezTo>
                  <a:cubicBezTo>
                    <a:pt x="1670594" y="1368341"/>
                    <a:pt x="1564749" y="1387446"/>
                    <a:pt x="1462725" y="1429479"/>
                  </a:cubicBezTo>
                  <a:cubicBezTo>
                    <a:pt x="1401206" y="1455080"/>
                    <a:pt x="1336247" y="1466161"/>
                    <a:pt x="1269377" y="1470365"/>
                  </a:cubicBezTo>
                  <a:cubicBezTo>
                    <a:pt x="1176142" y="1476096"/>
                    <a:pt x="1084817" y="1469982"/>
                    <a:pt x="995403" y="1442470"/>
                  </a:cubicBezTo>
                  <a:cubicBezTo>
                    <a:pt x="949550" y="1428332"/>
                    <a:pt x="905607" y="1408845"/>
                    <a:pt x="859372" y="1395471"/>
                  </a:cubicBezTo>
                  <a:cubicBezTo>
                    <a:pt x="807787" y="1380568"/>
                    <a:pt x="755055" y="1372926"/>
                    <a:pt x="701560" y="1371780"/>
                  </a:cubicBezTo>
                  <a:cubicBezTo>
                    <a:pt x="672902" y="1371398"/>
                    <a:pt x="644625" y="1367194"/>
                    <a:pt x="615967" y="1372544"/>
                  </a:cubicBezTo>
                  <a:cubicBezTo>
                    <a:pt x="558268" y="1382861"/>
                    <a:pt x="516236" y="1415723"/>
                    <a:pt x="483756" y="1462722"/>
                  </a:cubicBezTo>
                  <a:cubicBezTo>
                    <a:pt x="454334" y="1505901"/>
                    <a:pt x="439814" y="1553665"/>
                    <a:pt x="436757" y="1606014"/>
                  </a:cubicBezTo>
                  <a:cubicBezTo>
                    <a:pt x="435610" y="1626266"/>
                    <a:pt x="434846" y="1646518"/>
                    <a:pt x="434846" y="1666770"/>
                  </a:cubicBezTo>
                  <a:cubicBezTo>
                    <a:pt x="434846" y="1676705"/>
                    <a:pt x="431407" y="1680908"/>
                    <a:pt x="421090" y="1680908"/>
                  </a:cubicBezTo>
                  <a:cubicBezTo>
                    <a:pt x="285441" y="1680526"/>
                    <a:pt x="149791" y="1680526"/>
                    <a:pt x="14524" y="1680908"/>
                  </a:cubicBezTo>
                  <a:cubicBezTo>
                    <a:pt x="3060" y="1680908"/>
                    <a:pt x="386" y="1676705"/>
                    <a:pt x="386" y="1666006"/>
                  </a:cubicBezTo>
                  <a:cubicBezTo>
                    <a:pt x="768" y="1556340"/>
                    <a:pt x="-1143" y="1446292"/>
                    <a:pt x="1150" y="1336626"/>
                  </a:cubicBezTo>
                  <a:cubicBezTo>
                    <a:pt x="2678" y="1266699"/>
                    <a:pt x="28662" y="1203651"/>
                    <a:pt x="66873" y="1145570"/>
                  </a:cubicBezTo>
                  <a:cubicBezTo>
                    <a:pt x="130686" y="1048896"/>
                    <a:pt x="218571" y="980116"/>
                    <a:pt x="322123" y="930441"/>
                  </a:cubicBezTo>
                  <a:cubicBezTo>
                    <a:pt x="406570" y="889937"/>
                    <a:pt x="494838" y="865864"/>
                    <a:pt x="589219" y="867393"/>
                  </a:cubicBezTo>
                  <a:cubicBezTo>
                    <a:pt x="688950" y="868921"/>
                    <a:pt x="789063" y="867775"/>
                    <a:pt x="889176" y="867775"/>
                  </a:cubicBezTo>
                  <a:cubicBezTo>
                    <a:pt x="935794" y="867775"/>
                    <a:pt x="952989" y="850580"/>
                    <a:pt x="952989" y="804344"/>
                  </a:cubicBezTo>
                  <a:cubicBezTo>
                    <a:pt x="952989" y="791353"/>
                    <a:pt x="952225" y="778743"/>
                    <a:pt x="953371" y="765751"/>
                  </a:cubicBezTo>
                  <a:cubicBezTo>
                    <a:pt x="954517" y="751231"/>
                    <a:pt x="949932" y="745499"/>
                    <a:pt x="934266" y="745881"/>
                  </a:cubicBezTo>
                  <a:cubicBezTo>
                    <a:pt x="905225" y="747028"/>
                    <a:pt x="875803" y="745881"/>
                    <a:pt x="846762" y="746264"/>
                  </a:cubicBezTo>
                  <a:cubicBezTo>
                    <a:pt x="834152" y="746646"/>
                    <a:pt x="828803" y="743207"/>
                    <a:pt x="829185" y="729833"/>
                  </a:cubicBezTo>
                  <a:cubicBezTo>
                    <a:pt x="829949" y="701556"/>
                    <a:pt x="829949" y="673280"/>
                    <a:pt x="829185" y="645386"/>
                  </a:cubicBezTo>
                  <a:cubicBezTo>
                    <a:pt x="828803" y="633923"/>
                    <a:pt x="832242" y="629720"/>
                    <a:pt x="844469" y="629720"/>
                  </a:cubicBezTo>
                  <a:cubicBezTo>
                    <a:pt x="875803" y="630484"/>
                    <a:pt x="906754" y="629337"/>
                    <a:pt x="938087" y="630102"/>
                  </a:cubicBezTo>
                  <a:cubicBezTo>
                    <a:pt x="949932" y="630484"/>
                    <a:pt x="953371" y="625898"/>
                    <a:pt x="953371" y="614435"/>
                  </a:cubicBezTo>
                  <a:cubicBezTo>
                    <a:pt x="952989" y="575460"/>
                    <a:pt x="952989" y="536102"/>
                    <a:pt x="953371" y="497127"/>
                  </a:cubicBezTo>
                  <a:cubicBezTo>
                    <a:pt x="953753" y="408859"/>
                    <a:pt x="1029029" y="332055"/>
                    <a:pt x="1117679" y="330526"/>
                  </a:cubicBezTo>
                  <a:cubicBezTo>
                    <a:pt x="1122264" y="330526"/>
                    <a:pt x="1126468" y="330144"/>
                    <a:pt x="1131053" y="330526"/>
                  </a:cubicBezTo>
                  <a:cubicBezTo>
                    <a:pt x="1141370" y="331291"/>
                    <a:pt x="1144809" y="326323"/>
                    <a:pt x="1144809" y="316388"/>
                  </a:cubicBezTo>
                  <a:cubicBezTo>
                    <a:pt x="1144427" y="291551"/>
                    <a:pt x="1144427" y="267096"/>
                    <a:pt x="1144809" y="242259"/>
                  </a:cubicBezTo>
                  <a:cubicBezTo>
                    <a:pt x="1145191" y="230795"/>
                    <a:pt x="1139841" y="228120"/>
                    <a:pt x="1129525" y="228120"/>
                  </a:cubicBezTo>
                  <a:cubicBezTo>
                    <a:pt x="1099338" y="227738"/>
                    <a:pt x="1099338" y="227356"/>
                    <a:pt x="1099338" y="196787"/>
                  </a:cubicBezTo>
                  <a:cubicBezTo>
                    <a:pt x="1099338" y="181885"/>
                    <a:pt x="1099338" y="166983"/>
                    <a:pt x="1099338" y="152080"/>
                  </a:cubicBezTo>
                  <a:cubicBezTo>
                    <a:pt x="1099338" y="135650"/>
                    <a:pt x="1098191" y="134885"/>
                    <a:pt x="1082143" y="140617"/>
                  </a:cubicBezTo>
                  <a:cubicBezTo>
                    <a:pt x="1064183" y="146731"/>
                    <a:pt x="1045842" y="151316"/>
                    <a:pt x="1029029" y="159340"/>
                  </a:cubicBezTo>
                  <a:cubicBezTo>
                    <a:pt x="995786" y="175007"/>
                    <a:pt x="960249" y="175771"/>
                    <a:pt x="924713" y="178064"/>
                  </a:cubicBezTo>
                  <a:cubicBezTo>
                    <a:pt x="856697" y="183031"/>
                    <a:pt x="788681" y="187235"/>
                    <a:pt x="721047" y="191820"/>
                  </a:cubicBezTo>
                  <a:cubicBezTo>
                    <a:pt x="714169" y="192202"/>
                    <a:pt x="707292" y="192202"/>
                    <a:pt x="700414" y="192202"/>
                  </a:cubicBezTo>
                  <a:cubicBezTo>
                    <a:pt x="679779" y="191820"/>
                    <a:pt x="666406" y="182267"/>
                    <a:pt x="661820" y="162015"/>
                  </a:cubicBezTo>
                  <a:cubicBezTo>
                    <a:pt x="654178" y="130300"/>
                    <a:pt x="654178" y="98203"/>
                    <a:pt x="661056" y="66487"/>
                  </a:cubicBezTo>
                  <a:cubicBezTo>
                    <a:pt x="666023" y="44325"/>
                    <a:pt x="682072" y="32862"/>
                    <a:pt x="704235" y="34008"/>
                  </a:cubicBezTo>
                  <a:cubicBezTo>
                    <a:pt x="732893" y="35536"/>
                    <a:pt x="761551" y="37447"/>
                    <a:pt x="789828" y="39357"/>
                  </a:cubicBezTo>
                  <a:cubicBezTo>
                    <a:pt x="824218" y="41650"/>
                    <a:pt x="858608" y="46235"/>
                    <a:pt x="892998" y="47000"/>
                  </a:cubicBezTo>
                  <a:cubicBezTo>
                    <a:pt x="955282" y="48146"/>
                    <a:pt x="1015273" y="58463"/>
                    <a:pt x="1072972" y="83300"/>
                  </a:cubicBezTo>
                  <a:cubicBezTo>
                    <a:pt x="1098191" y="93999"/>
                    <a:pt x="1098573" y="92471"/>
                    <a:pt x="1098573" y="65723"/>
                  </a:cubicBezTo>
                  <a:cubicBezTo>
                    <a:pt x="1098573" y="47764"/>
                    <a:pt x="1098956" y="30187"/>
                    <a:pt x="1098573" y="12228"/>
                  </a:cubicBezTo>
                  <a:cubicBezTo>
                    <a:pt x="1098573" y="3439"/>
                    <a:pt x="1101630" y="0"/>
                    <a:pt x="1110801" y="0"/>
                  </a:cubicBezTo>
                  <a:cubicBezTo>
                    <a:pt x="1186077" y="382"/>
                    <a:pt x="1261353" y="382"/>
                    <a:pt x="1336247" y="0"/>
                  </a:cubicBezTo>
                  <a:cubicBezTo>
                    <a:pt x="1345417" y="0"/>
                    <a:pt x="1348092" y="3821"/>
                    <a:pt x="1348092" y="12610"/>
                  </a:cubicBezTo>
                  <a:cubicBezTo>
                    <a:pt x="1347710" y="34772"/>
                    <a:pt x="1348092" y="57317"/>
                    <a:pt x="1348092" y="79479"/>
                  </a:cubicBezTo>
                  <a:cubicBezTo>
                    <a:pt x="1348092" y="89032"/>
                    <a:pt x="1350767" y="91707"/>
                    <a:pt x="1360320" y="88268"/>
                  </a:cubicBezTo>
                  <a:cubicBezTo>
                    <a:pt x="1387832" y="78333"/>
                    <a:pt x="1415344" y="69162"/>
                    <a:pt x="1442856" y="59227"/>
                  </a:cubicBezTo>
                  <a:cubicBezTo>
                    <a:pt x="1458522" y="53878"/>
                    <a:pt x="1474571" y="51967"/>
                    <a:pt x="1490620" y="51203"/>
                  </a:cubicBezTo>
                  <a:cubicBezTo>
                    <a:pt x="1545644" y="47764"/>
                    <a:pt x="1600668" y="43561"/>
                    <a:pt x="1656074" y="39740"/>
                  </a:cubicBezTo>
                  <a:cubicBezTo>
                    <a:pt x="1685114" y="37829"/>
                    <a:pt x="1714155" y="35918"/>
                    <a:pt x="1743195" y="34390"/>
                  </a:cubicBezTo>
                  <a:cubicBezTo>
                    <a:pt x="1765740" y="33626"/>
                    <a:pt x="1781788" y="45471"/>
                    <a:pt x="1785992" y="67252"/>
                  </a:cubicBezTo>
                  <a:cubicBezTo>
                    <a:pt x="1792105" y="97056"/>
                    <a:pt x="1792105" y="127243"/>
                    <a:pt x="1786374" y="157048"/>
                  </a:cubicBezTo>
                  <a:cubicBezTo>
                    <a:pt x="1781406" y="181885"/>
                    <a:pt x="1767650" y="193348"/>
                    <a:pt x="1742431" y="191820"/>
                  </a:cubicBezTo>
                  <a:cubicBezTo>
                    <a:pt x="1693139" y="189145"/>
                    <a:pt x="1643846" y="184942"/>
                    <a:pt x="1594936" y="181885"/>
                  </a:cubicBezTo>
                  <a:cubicBezTo>
                    <a:pt x="1562839" y="179974"/>
                    <a:pt x="1530741" y="176918"/>
                    <a:pt x="1499026" y="176153"/>
                  </a:cubicBezTo>
                  <a:cubicBezTo>
                    <a:pt x="1470750" y="175389"/>
                    <a:pt x="1444384" y="168893"/>
                    <a:pt x="1418401" y="159340"/>
                  </a:cubicBezTo>
                  <a:cubicBezTo>
                    <a:pt x="1400441" y="152845"/>
                    <a:pt x="1382100" y="146349"/>
                    <a:pt x="1364141" y="139853"/>
                  </a:cubicBezTo>
                  <a:cubicBezTo>
                    <a:pt x="1349621" y="134885"/>
                    <a:pt x="1348474" y="135650"/>
                    <a:pt x="1348474" y="151698"/>
                  </a:cubicBezTo>
                  <a:cubicBezTo>
                    <a:pt x="1348474" y="173096"/>
                    <a:pt x="1348092" y="194113"/>
                    <a:pt x="1348474" y="215511"/>
                  </a:cubicBezTo>
                  <a:cubicBezTo>
                    <a:pt x="1348474" y="224681"/>
                    <a:pt x="1345035" y="227356"/>
                    <a:pt x="1336247" y="227738"/>
                  </a:cubicBezTo>
                  <a:cubicBezTo>
                    <a:pt x="1325165" y="228120"/>
                    <a:pt x="1311027" y="222389"/>
                    <a:pt x="1303385" y="231177"/>
                  </a:cubicBezTo>
                  <a:cubicBezTo>
                    <a:pt x="1295743" y="239966"/>
                    <a:pt x="1301092" y="254104"/>
                    <a:pt x="1300710" y="265567"/>
                  </a:cubicBezTo>
                  <a:cubicBezTo>
                    <a:pt x="1300328" y="280470"/>
                    <a:pt x="1300710" y="295372"/>
                    <a:pt x="1300710" y="310274"/>
                  </a:cubicBezTo>
                  <a:cubicBezTo>
                    <a:pt x="1300710" y="330144"/>
                    <a:pt x="1300710" y="330144"/>
                    <a:pt x="1320198" y="330144"/>
                  </a:cubicBezTo>
                  <a:cubicBezTo>
                    <a:pt x="1359555" y="330144"/>
                    <a:pt x="1395474" y="341225"/>
                    <a:pt x="1426425" y="365298"/>
                  </a:cubicBezTo>
                  <a:cubicBezTo>
                    <a:pt x="1469986" y="398542"/>
                    <a:pt x="1492530" y="443249"/>
                    <a:pt x="1493677" y="497891"/>
                  </a:cubicBezTo>
                  <a:cubicBezTo>
                    <a:pt x="1494441" y="535338"/>
                    <a:pt x="1494441" y="573167"/>
                    <a:pt x="1493677" y="610614"/>
                  </a:cubicBezTo>
                  <a:cubicBezTo>
                    <a:pt x="1493294" y="626281"/>
                    <a:pt x="1498644" y="630102"/>
                    <a:pt x="1513164" y="629337"/>
                  </a:cubicBezTo>
                  <a:cubicBezTo>
                    <a:pt x="1542205" y="628191"/>
                    <a:pt x="1571627" y="629337"/>
                    <a:pt x="1600668" y="628955"/>
                  </a:cubicBezTo>
                  <a:cubicBezTo>
                    <a:pt x="1611367" y="628573"/>
                    <a:pt x="1615570" y="631630"/>
                    <a:pt x="1615570" y="643093"/>
                  </a:cubicBezTo>
                  <a:cubicBezTo>
                    <a:pt x="1614806" y="672134"/>
                    <a:pt x="1615188" y="701556"/>
                    <a:pt x="1615570" y="730597"/>
                  </a:cubicBezTo>
                  <a:cubicBezTo>
                    <a:pt x="1615952" y="741296"/>
                    <a:pt x="1612131" y="745499"/>
                    <a:pt x="1601050" y="745499"/>
                  </a:cubicBezTo>
                  <a:cubicBezTo>
                    <a:pt x="1572009" y="745117"/>
                    <a:pt x="1542587" y="745117"/>
                    <a:pt x="1513546" y="745499"/>
                  </a:cubicBezTo>
                  <a:cubicBezTo>
                    <a:pt x="1494059" y="745499"/>
                    <a:pt x="1494059" y="745499"/>
                    <a:pt x="1494059" y="765751"/>
                  </a:cubicBezTo>
                  <a:cubicBezTo>
                    <a:pt x="1494059" y="779507"/>
                    <a:pt x="1494059" y="793645"/>
                    <a:pt x="1494059" y="807401"/>
                  </a:cubicBezTo>
                  <a:cubicBezTo>
                    <a:pt x="1494059" y="849051"/>
                    <a:pt x="1511636" y="867011"/>
                    <a:pt x="1553668" y="867011"/>
                  </a:cubicBezTo>
                  <a:cubicBezTo>
                    <a:pt x="1625887" y="867011"/>
                    <a:pt x="1698106" y="867011"/>
                    <a:pt x="1770325" y="867011"/>
                  </a:cubicBezTo>
                  <a:cubicBezTo>
                    <a:pt x="1793252" y="867011"/>
                    <a:pt x="1793252" y="867011"/>
                    <a:pt x="1793252" y="890320"/>
                  </a:cubicBezTo>
                  <a:cubicBezTo>
                    <a:pt x="1793634" y="965978"/>
                    <a:pt x="1793634" y="1042018"/>
                    <a:pt x="1793634" y="1118440"/>
                  </a:cubicBezTo>
                  <a:close/>
                </a:path>
              </a:pathLst>
            </a:custGeom>
            <a:solidFill>
              <a:srgbClr val="828282"/>
            </a:solidFill>
            <a:ln w="38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BCB2CDE1-96ED-4E87-8FBE-A3D9A24A3A80}"/>
                </a:ext>
              </a:extLst>
            </p:cNvPr>
            <p:cNvSpPr/>
            <p:nvPr/>
          </p:nvSpPr>
          <p:spPr>
            <a:xfrm>
              <a:off x="7992042" y="5042406"/>
              <a:ext cx="116161" cy="401708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C3AACEC0-EC26-44CB-B25E-F5B592BE354D}"/>
                </a:ext>
              </a:extLst>
            </p:cNvPr>
            <p:cNvGrpSpPr/>
            <p:nvPr/>
          </p:nvGrpSpPr>
          <p:grpSpPr>
            <a:xfrm rot="10394857">
              <a:off x="8805366" y="5609426"/>
              <a:ext cx="180951" cy="272146"/>
              <a:chOff x="9979267" y="4236569"/>
              <a:chExt cx="1414785" cy="2127797"/>
            </a:xfrm>
          </p:grpSpPr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FB9429E9-D373-461F-990E-12192983A0A3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10BB9A96-F2ED-4F89-AF65-9DA8B5361BC9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D7BA3B31-7C53-4CAA-A592-E645076C8EB4}"/>
                </a:ext>
              </a:extLst>
            </p:cNvPr>
            <p:cNvGrpSpPr/>
            <p:nvPr/>
          </p:nvGrpSpPr>
          <p:grpSpPr>
            <a:xfrm rot="10800000">
              <a:off x="8768878" y="5965136"/>
              <a:ext cx="180951" cy="272146"/>
              <a:chOff x="9979267" y="4236569"/>
              <a:chExt cx="1414785" cy="2127797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F87CCD99-36C8-4D7B-BFF4-7B2881AEED8E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7B6E5666-47F1-40B4-B7F3-D953618CC623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55C13CA0-1F49-4219-A692-FC5571C0A338}"/>
                </a:ext>
              </a:extLst>
            </p:cNvPr>
            <p:cNvGrpSpPr/>
            <p:nvPr/>
          </p:nvGrpSpPr>
          <p:grpSpPr>
            <a:xfrm rot="8612789">
              <a:off x="8831059" y="6312285"/>
              <a:ext cx="180951" cy="272146"/>
              <a:chOff x="9979267" y="4236569"/>
              <a:chExt cx="1414785" cy="2127797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2F0AF769-B58E-4198-9E02-827E3F1AEE83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7AE4926D-AE23-4366-A8AD-2D92945EFFD9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2F9DDFDF-3BE5-47A8-8777-1049864A9BB8}"/>
                </a:ext>
              </a:extLst>
            </p:cNvPr>
            <p:cNvGrpSpPr/>
            <p:nvPr/>
          </p:nvGrpSpPr>
          <p:grpSpPr>
            <a:xfrm rot="14210442">
              <a:off x="9268965" y="6329399"/>
              <a:ext cx="180951" cy="272146"/>
              <a:chOff x="9979267" y="4236569"/>
              <a:chExt cx="1414785" cy="2127797"/>
            </a:xfrm>
          </p:grpSpPr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1724156B-C9B6-4E53-9153-EDB830D0313E}"/>
                  </a:ext>
                </a:extLst>
              </p:cNvPr>
              <p:cNvSpPr/>
              <p:nvPr/>
            </p:nvSpPr>
            <p:spPr>
              <a:xfrm>
                <a:off x="9979267" y="4236569"/>
                <a:ext cx="1414785" cy="1520293"/>
              </a:xfrm>
              <a:custGeom>
                <a:avLst/>
                <a:gdLst>
                  <a:gd name="connsiteX0" fmla="*/ 675051 w 1414785"/>
                  <a:gd name="connsiteY0" fmla="*/ 454 h 1520293"/>
                  <a:gd name="connsiteX1" fmla="*/ 829004 w 1414785"/>
                  <a:gd name="connsiteY1" fmla="*/ 9145 h 1520293"/>
                  <a:gd name="connsiteX2" fmla="*/ 1174869 w 1414785"/>
                  <a:gd name="connsiteY2" fmla="*/ 167635 h 1520293"/>
                  <a:gd name="connsiteX3" fmla="*/ 1410815 w 1414785"/>
                  <a:gd name="connsiteY3" fmla="*/ 779099 h 1520293"/>
                  <a:gd name="connsiteX4" fmla="*/ 1270731 w 1414785"/>
                  <a:gd name="connsiteY4" fmla="*/ 1118830 h 1520293"/>
                  <a:gd name="connsiteX5" fmla="*/ 1164900 w 1414785"/>
                  <a:gd name="connsiteY5" fmla="*/ 1235908 h 1520293"/>
                  <a:gd name="connsiteX6" fmla="*/ 1026605 w 1414785"/>
                  <a:gd name="connsiteY6" fmla="*/ 1453448 h 1520293"/>
                  <a:gd name="connsiteX7" fmla="*/ 998997 w 1414785"/>
                  <a:gd name="connsiteY7" fmla="*/ 1512754 h 1520293"/>
                  <a:gd name="connsiteX8" fmla="*/ 999145 w 1414785"/>
                  <a:gd name="connsiteY8" fmla="*/ 1520293 h 1520293"/>
                  <a:gd name="connsiteX9" fmla="*/ 416778 w 1414785"/>
                  <a:gd name="connsiteY9" fmla="*/ 1520293 h 1520293"/>
                  <a:gd name="connsiteX10" fmla="*/ 416931 w 1414785"/>
                  <a:gd name="connsiteY10" fmla="*/ 1513265 h 1520293"/>
                  <a:gd name="connsiteX11" fmla="*/ 394435 w 1414785"/>
                  <a:gd name="connsiteY11" fmla="*/ 1468019 h 1520293"/>
                  <a:gd name="connsiteX12" fmla="*/ 362226 w 1414785"/>
                  <a:gd name="connsiteY12" fmla="*/ 1389796 h 1520293"/>
                  <a:gd name="connsiteX13" fmla="*/ 258441 w 1414785"/>
                  <a:gd name="connsiteY13" fmla="*/ 1244344 h 1520293"/>
                  <a:gd name="connsiteX14" fmla="*/ 149543 w 1414785"/>
                  <a:gd name="connsiteY14" fmla="*/ 1123431 h 1520293"/>
                  <a:gd name="connsiteX15" fmla="*/ 4601 w 1414785"/>
                  <a:gd name="connsiteY15" fmla="*/ 777054 h 1520293"/>
                  <a:gd name="connsiteX16" fmla="*/ 0 w 1414785"/>
                  <a:gd name="connsiteY16" fmla="*/ 731808 h 1520293"/>
                  <a:gd name="connsiteX17" fmla="*/ 0 w 1414785"/>
                  <a:gd name="connsiteY17" fmla="*/ 665345 h 1520293"/>
                  <a:gd name="connsiteX18" fmla="*/ 1278 w 1414785"/>
                  <a:gd name="connsiteY18" fmla="*/ 658187 h 1520293"/>
                  <a:gd name="connsiteX19" fmla="*/ 92793 w 1414785"/>
                  <a:gd name="connsiteY19" fmla="*/ 349132 h 1520293"/>
                  <a:gd name="connsiteX20" fmla="*/ 522249 w 1414785"/>
                  <a:gd name="connsiteY20" fmla="*/ 21671 h 1520293"/>
                  <a:gd name="connsiteX21" fmla="*/ 675051 w 1414785"/>
                  <a:gd name="connsiteY21" fmla="*/ 454 h 1520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14785" h="1520293">
                    <a:moveTo>
                      <a:pt x="675051" y="454"/>
                    </a:moveTo>
                    <a:cubicBezTo>
                      <a:pt x="726241" y="-1272"/>
                      <a:pt x="777622" y="1988"/>
                      <a:pt x="829004" y="9145"/>
                    </a:cubicBezTo>
                    <a:cubicBezTo>
                      <a:pt x="959886" y="27295"/>
                      <a:pt x="1076964" y="78932"/>
                      <a:pt x="1174869" y="167635"/>
                    </a:cubicBezTo>
                    <a:cubicBezTo>
                      <a:pt x="1355088" y="331494"/>
                      <a:pt x="1434077" y="536507"/>
                      <a:pt x="1410815" y="779099"/>
                    </a:cubicBezTo>
                    <a:cubicBezTo>
                      <a:pt x="1398545" y="905891"/>
                      <a:pt x="1350487" y="1019646"/>
                      <a:pt x="1270731" y="1118830"/>
                    </a:cubicBezTo>
                    <a:cubicBezTo>
                      <a:pt x="1237754" y="1159731"/>
                      <a:pt x="1201200" y="1197819"/>
                      <a:pt x="1164900" y="1235908"/>
                    </a:cubicBezTo>
                    <a:cubicBezTo>
                      <a:pt x="1104316" y="1299304"/>
                      <a:pt x="1055491" y="1369858"/>
                      <a:pt x="1026605" y="1453448"/>
                    </a:cubicBezTo>
                    <a:cubicBezTo>
                      <a:pt x="1019447" y="1473899"/>
                      <a:pt x="1008711" y="1493326"/>
                      <a:pt x="998997" y="1512754"/>
                    </a:cubicBezTo>
                    <a:lnTo>
                      <a:pt x="999145" y="1520293"/>
                    </a:lnTo>
                    <a:lnTo>
                      <a:pt x="416778" y="1520293"/>
                    </a:lnTo>
                    <a:lnTo>
                      <a:pt x="416931" y="1513265"/>
                    </a:lnTo>
                    <a:cubicBezTo>
                      <a:pt x="409006" y="1498438"/>
                      <a:pt x="401081" y="1483356"/>
                      <a:pt x="394435" y="1468019"/>
                    </a:cubicBezTo>
                    <a:cubicBezTo>
                      <a:pt x="383187" y="1442200"/>
                      <a:pt x="374240" y="1415359"/>
                      <a:pt x="362226" y="1389796"/>
                    </a:cubicBezTo>
                    <a:cubicBezTo>
                      <a:pt x="336408" y="1335092"/>
                      <a:pt x="298574" y="1288823"/>
                      <a:pt x="258441" y="1244344"/>
                    </a:cubicBezTo>
                    <a:cubicBezTo>
                      <a:pt x="222141" y="1203954"/>
                      <a:pt x="184053" y="1165354"/>
                      <a:pt x="149543" y="1123431"/>
                    </a:cubicBezTo>
                    <a:cubicBezTo>
                      <a:pt x="66208" y="1022969"/>
                      <a:pt x="18661" y="906914"/>
                      <a:pt x="4601" y="777054"/>
                    </a:cubicBezTo>
                    <a:cubicBezTo>
                      <a:pt x="3067" y="761972"/>
                      <a:pt x="1534" y="746890"/>
                      <a:pt x="0" y="731808"/>
                    </a:cubicBezTo>
                    <a:cubicBezTo>
                      <a:pt x="0" y="709568"/>
                      <a:pt x="0" y="687584"/>
                      <a:pt x="0" y="665345"/>
                    </a:cubicBezTo>
                    <a:cubicBezTo>
                      <a:pt x="511" y="663044"/>
                      <a:pt x="1023" y="660488"/>
                      <a:pt x="1278" y="658187"/>
                    </a:cubicBezTo>
                    <a:cubicBezTo>
                      <a:pt x="7924" y="548011"/>
                      <a:pt x="37577" y="444481"/>
                      <a:pt x="92793" y="349132"/>
                    </a:cubicBezTo>
                    <a:cubicBezTo>
                      <a:pt x="190444" y="180672"/>
                      <a:pt x="332573" y="69474"/>
                      <a:pt x="522249" y="21671"/>
                    </a:cubicBezTo>
                    <a:cubicBezTo>
                      <a:pt x="572864" y="8890"/>
                      <a:pt x="623862" y="2179"/>
                      <a:pt x="675051" y="45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2A068087-EBA1-44DC-84EE-DA9C352BFE44}"/>
                  </a:ext>
                </a:extLst>
              </p:cNvPr>
              <p:cNvSpPr/>
              <p:nvPr/>
            </p:nvSpPr>
            <p:spPr>
              <a:xfrm>
                <a:off x="10376035" y="5756862"/>
                <a:ext cx="621798" cy="607504"/>
              </a:xfrm>
              <a:custGeom>
                <a:avLst/>
                <a:gdLst>
                  <a:gd name="connsiteX0" fmla="*/ 20010 w 621798"/>
                  <a:gd name="connsiteY0" fmla="*/ 0 h 607504"/>
                  <a:gd name="connsiteX1" fmla="*/ 602377 w 621798"/>
                  <a:gd name="connsiteY1" fmla="*/ 0 h 607504"/>
                  <a:gd name="connsiteX2" fmla="*/ 602485 w 621798"/>
                  <a:gd name="connsiteY2" fmla="*/ 5498 h 607504"/>
                  <a:gd name="connsiteX3" fmla="*/ 604785 w 621798"/>
                  <a:gd name="connsiteY3" fmla="*/ 125388 h 607504"/>
                  <a:gd name="connsiteX4" fmla="*/ 604274 w 621798"/>
                  <a:gd name="connsiteY4" fmla="*/ 138680 h 607504"/>
                  <a:gd name="connsiteX5" fmla="*/ 604018 w 621798"/>
                  <a:gd name="connsiteY5" fmla="*/ 242722 h 607504"/>
                  <a:gd name="connsiteX6" fmla="*/ 602485 w 621798"/>
                  <a:gd name="connsiteY6" fmla="*/ 274164 h 607504"/>
                  <a:gd name="connsiteX7" fmla="*/ 585869 w 621798"/>
                  <a:gd name="connsiteY7" fmla="*/ 389452 h 607504"/>
                  <a:gd name="connsiteX8" fmla="*/ 583824 w 621798"/>
                  <a:gd name="connsiteY8" fmla="*/ 396865 h 607504"/>
                  <a:gd name="connsiteX9" fmla="*/ 469302 w 621798"/>
                  <a:gd name="connsiteY9" fmla="*/ 522891 h 607504"/>
                  <a:gd name="connsiteX10" fmla="*/ 452175 w 621798"/>
                  <a:gd name="connsiteY10" fmla="*/ 537973 h 607504"/>
                  <a:gd name="connsiteX11" fmla="*/ 388779 w 621798"/>
                  <a:gd name="connsiteY11" fmla="*/ 604947 h 607504"/>
                  <a:gd name="connsiteX12" fmla="*/ 379321 w 621798"/>
                  <a:gd name="connsiteY12" fmla="*/ 607504 h 607504"/>
                  <a:gd name="connsiteX13" fmla="*/ 244604 w 621798"/>
                  <a:gd name="connsiteY13" fmla="*/ 607504 h 607504"/>
                  <a:gd name="connsiteX14" fmla="*/ 241537 w 621798"/>
                  <a:gd name="connsiteY14" fmla="*/ 606226 h 607504"/>
                  <a:gd name="connsiteX15" fmla="*/ 169705 w 621798"/>
                  <a:gd name="connsiteY15" fmla="*/ 538740 h 607504"/>
                  <a:gd name="connsiteX16" fmla="*/ 151300 w 621798"/>
                  <a:gd name="connsiteY16" fmla="*/ 523146 h 607504"/>
                  <a:gd name="connsiteX17" fmla="*/ 38312 w 621798"/>
                  <a:gd name="connsiteY17" fmla="*/ 397121 h 607504"/>
                  <a:gd name="connsiteX18" fmla="*/ 36267 w 621798"/>
                  <a:gd name="connsiteY18" fmla="*/ 389708 h 607504"/>
                  <a:gd name="connsiteX19" fmla="*/ 19140 w 621798"/>
                  <a:gd name="connsiteY19" fmla="*/ 275953 h 607504"/>
                  <a:gd name="connsiteX20" fmla="*/ 17351 w 621798"/>
                  <a:gd name="connsiteY20" fmla="*/ 241443 h 607504"/>
                  <a:gd name="connsiteX21" fmla="*/ 17862 w 621798"/>
                  <a:gd name="connsiteY21" fmla="*/ 137914 h 607504"/>
                  <a:gd name="connsiteX22" fmla="*/ 18117 w 621798"/>
                  <a:gd name="connsiteY22" fmla="*/ 127689 h 607504"/>
                  <a:gd name="connsiteX23" fmla="*/ 19907 w 621798"/>
                  <a:gd name="connsiteY23" fmla="*/ 4731 h 607504"/>
                  <a:gd name="connsiteX24" fmla="*/ 20010 w 621798"/>
                  <a:gd name="connsiteY24" fmla="*/ 0 h 607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621798" h="607504">
                    <a:moveTo>
                      <a:pt x="20010" y="0"/>
                    </a:moveTo>
                    <a:lnTo>
                      <a:pt x="602377" y="0"/>
                    </a:lnTo>
                    <a:lnTo>
                      <a:pt x="602485" y="5498"/>
                    </a:lnTo>
                    <a:cubicBezTo>
                      <a:pt x="626514" y="44865"/>
                      <a:pt x="629070" y="84998"/>
                      <a:pt x="604785" y="125388"/>
                    </a:cubicBezTo>
                    <a:cubicBezTo>
                      <a:pt x="601718" y="130500"/>
                      <a:pt x="601718" y="133568"/>
                      <a:pt x="604274" y="138680"/>
                    </a:cubicBezTo>
                    <a:cubicBezTo>
                      <a:pt x="621146" y="173446"/>
                      <a:pt x="623702" y="208978"/>
                      <a:pt x="604018" y="242722"/>
                    </a:cubicBezTo>
                    <a:cubicBezTo>
                      <a:pt x="597117" y="254481"/>
                      <a:pt x="597628" y="262149"/>
                      <a:pt x="602485" y="274164"/>
                    </a:cubicBezTo>
                    <a:cubicBezTo>
                      <a:pt x="619101" y="315320"/>
                      <a:pt x="617567" y="354687"/>
                      <a:pt x="585869" y="389452"/>
                    </a:cubicBezTo>
                    <a:cubicBezTo>
                      <a:pt x="584335" y="391242"/>
                      <a:pt x="583568" y="394565"/>
                      <a:pt x="583824" y="396865"/>
                    </a:cubicBezTo>
                    <a:cubicBezTo>
                      <a:pt x="589192" y="450803"/>
                      <a:pt x="547269" y="517778"/>
                      <a:pt x="469302" y="522891"/>
                    </a:cubicBezTo>
                    <a:cubicBezTo>
                      <a:pt x="454987" y="523913"/>
                      <a:pt x="454987" y="523913"/>
                      <a:pt x="452175" y="537973"/>
                    </a:cubicBezTo>
                    <a:cubicBezTo>
                      <a:pt x="444762" y="573250"/>
                      <a:pt x="424312" y="596000"/>
                      <a:pt x="388779" y="604947"/>
                    </a:cubicBezTo>
                    <a:cubicBezTo>
                      <a:pt x="385712" y="605970"/>
                      <a:pt x="382389" y="606737"/>
                      <a:pt x="379321" y="607504"/>
                    </a:cubicBezTo>
                    <a:cubicBezTo>
                      <a:pt x="334330" y="607504"/>
                      <a:pt x="289595" y="607504"/>
                      <a:pt x="244604" y="607504"/>
                    </a:cubicBezTo>
                    <a:cubicBezTo>
                      <a:pt x="243582" y="606992"/>
                      <a:pt x="242560" y="606481"/>
                      <a:pt x="241537" y="606226"/>
                    </a:cubicBezTo>
                    <a:cubicBezTo>
                      <a:pt x="202681" y="600857"/>
                      <a:pt x="177374" y="577084"/>
                      <a:pt x="169705" y="538740"/>
                    </a:cubicBezTo>
                    <a:cubicBezTo>
                      <a:pt x="166638" y="524169"/>
                      <a:pt x="166638" y="524169"/>
                      <a:pt x="151300" y="523146"/>
                    </a:cubicBezTo>
                    <a:cubicBezTo>
                      <a:pt x="83558" y="518800"/>
                      <a:pt x="35245" y="464607"/>
                      <a:pt x="38312" y="397121"/>
                    </a:cubicBezTo>
                    <a:cubicBezTo>
                      <a:pt x="38312" y="394565"/>
                      <a:pt x="37801" y="391498"/>
                      <a:pt x="36267" y="389708"/>
                    </a:cubicBezTo>
                    <a:cubicBezTo>
                      <a:pt x="5080" y="355710"/>
                      <a:pt x="2780" y="316598"/>
                      <a:pt x="19140" y="275953"/>
                    </a:cubicBezTo>
                    <a:cubicBezTo>
                      <a:pt x="24508" y="262660"/>
                      <a:pt x="24508" y="254225"/>
                      <a:pt x="17351" y="241443"/>
                    </a:cubicBezTo>
                    <a:cubicBezTo>
                      <a:pt x="-1566" y="207445"/>
                      <a:pt x="1501" y="172424"/>
                      <a:pt x="17862" y="137914"/>
                    </a:cubicBezTo>
                    <a:cubicBezTo>
                      <a:pt x="19140" y="135102"/>
                      <a:pt x="19651" y="130245"/>
                      <a:pt x="18117" y="127689"/>
                    </a:cubicBezTo>
                    <a:cubicBezTo>
                      <a:pt x="-7446" y="86277"/>
                      <a:pt x="-5145" y="45376"/>
                      <a:pt x="19907" y="4731"/>
                    </a:cubicBezTo>
                    <a:lnTo>
                      <a:pt x="20010" y="0"/>
                    </a:lnTo>
                    <a:close/>
                  </a:path>
                </a:pathLst>
              </a:custGeom>
              <a:solidFill>
                <a:srgbClr val="000000"/>
              </a:solidFill>
              <a:ln w="45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8652D722-FD7D-4568-AE40-E800BE72A63A}"/>
              </a:ext>
            </a:extLst>
          </p:cNvPr>
          <p:cNvSpPr txBox="1"/>
          <p:nvPr/>
        </p:nvSpPr>
        <p:spPr>
          <a:xfrm>
            <a:off x="5840719" y="3530368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1798A7-20A4-43F8-A5E2-0A68FDF45BDD}"/>
              </a:ext>
            </a:extLst>
          </p:cNvPr>
          <p:cNvSpPr txBox="1"/>
          <p:nvPr/>
        </p:nvSpPr>
        <p:spPr>
          <a:xfrm>
            <a:off x="5768708" y="4945696"/>
            <a:ext cx="59311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B61536B-76AB-4044-B0D4-5C6430237DFD}"/>
              </a:ext>
            </a:extLst>
          </p:cNvPr>
          <p:cNvSpPr txBox="1"/>
          <p:nvPr/>
        </p:nvSpPr>
        <p:spPr>
          <a:xfrm>
            <a:off x="663555" y="1500814"/>
            <a:ext cx="44132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grpSp>
        <p:nvGrpSpPr>
          <p:cNvPr id="39" name="Group 351">
            <a:extLst>
              <a:ext uri="{FF2B5EF4-FFF2-40B4-BE49-F238E27FC236}">
                <a16:creationId xmlns:a16="http://schemas.microsoft.com/office/drawing/2014/main" id="{9D4C7557-D022-4479-AE5B-BE8D80A646A4}"/>
              </a:ext>
            </a:extLst>
          </p:cNvPr>
          <p:cNvGrpSpPr/>
          <p:nvPr/>
        </p:nvGrpSpPr>
        <p:grpSpPr>
          <a:xfrm>
            <a:off x="5874527" y="1678816"/>
            <a:ext cx="1358753" cy="835357"/>
            <a:chOff x="5025790" y="5222006"/>
            <a:chExt cx="1906704" cy="1172236"/>
          </a:xfrm>
        </p:grpSpPr>
        <p:sp>
          <p:nvSpPr>
            <p:cNvPr id="40" name="Freeform: Shape 403">
              <a:extLst>
                <a:ext uri="{FF2B5EF4-FFF2-40B4-BE49-F238E27FC236}">
                  <a16:creationId xmlns:a16="http://schemas.microsoft.com/office/drawing/2014/main" id="{874B5B29-9BA9-4342-BE9B-211389C55B3C}"/>
                </a:ext>
              </a:extLst>
            </p:cNvPr>
            <p:cNvSpPr/>
            <p:nvPr/>
          </p:nvSpPr>
          <p:spPr>
            <a:xfrm>
              <a:off x="5416104" y="5222006"/>
              <a:ext cx="1516390" cy="848071"/>
            </a:xfrm>
            <a:custGeom>
              <a:avLst/>
              <a:gdLst>
                <a:gd name="connsiteX0" fmla="*/ 4021 w 1516390"/>
                <a:gd name="connsiteY0" fmla="*/ 473743 h 848071"/>
                <a:gd name="connsiteX1" fmla="*/ 4021 w 1516390"/>
                <a:gd name="connsiteY1" fmla="*/ 27071 h 848071"/>
                <a:gd name="connsiteX2" fmla="*/ 30190 w 1516390"/>
                <a:gd name="connsiteY2" fmla="*/ 902 h 848071"/>
                <a:gd name="connsiteX3" fmla="*/ 52749 w 1516390"/>
                <a:gd name="connsiteY3" fmla="*/ 902 h 848071"/>
                <a:gd name="connsiteX4" fmla="*/ 1469468 w 1516390"/>
                <a:gd name="connsiteY4" fmla="*/ 0 h 848071"/>
                <a:gd name="connsiteX5" fmla="*/ 1516391 w 1516390"/>
                <a:gd name="connsiteY5" fmla="*/ 46021 h 848071"/>
                <a:gd name="connsiteX6" fmla="*/ 1516391 w 1516390"/>
                <a:gd name="connsiteY6" fmla="*/ 804010 h 848071"/>
                <a:gd name="connsiteX7" fmla="*/ 1477589 w 1516390"/>
                <a:gd name="connsiteY7" fmla="*/ 843715 h 848071"/>
                <a:gd name="connsiteX8" fmla="*/ 1459542 w 1516390"/>
                <a:gd name="connsiteY8" fmla="*/ 843715 h 848071"/>
                <a:gd name="connsiteX9" fmla="*/ 1363890 w 1516390"/>
                <a:gd name="connsiteY9" fmla="*/ 779646 h 848071"/>
                <a:gd name="connsiteX10" fmla="*/ 1220414 w 1516390"/>
                <a:gd name="connsiteY10" fmla="*/ 690312 h 848071"/>
                <a:gd name="connsiteX11" fmla="*/ 1102204 w 1516390"/>
                <a:gd name="connsiteY11" fmla="*/ 807620 h 848071"/>
                <a:gd name="connsiteX12" fmla="*/ 1058890 w 1516390"/>
                <a:gd name="connsiteY12" fmla="*/ 844617 h 848071"/>
                <a:gd name="connsiteX13" fmla="*/ 923535 w 1516390"/>
                <a:gd name="connsiteY13" fmla="*/ 844617 h 848071"/>
                <a:gd name="connsiteX14" fmla="*/ 892854 w 1516390"/>
                <a:gd name="connsiteY14" fmla="*/ 818448 h 848071"/>
                <a:gd name="connsiteX15" fmla="*/ 756596 w 1516390"/>
                <a:gd name="connsiteY15" fmla="*/ 691214 h 848071"/>
                <a:gd name="connsiteX16" fmla="*/ 621241 w 1516390"/>
                <a:gd name="connsiteY16" fmla="*/ 820253 h 848071"/>
                <a:gd name="connsiteX17" fmla="*/ 595072 w 1516390"/>
                <a:gd name="connsiteY17" fmla="*/ 845519 h 848071"/>
                <a:gd name="connsiteX18" fmla="*/ 441670 w 1516390"/>
                <a:gd name="connsiteY18" fmla="*/ 845519 h 848071"/>
                <a:gd name="connsiteX19" fmla="*/ 413696 w 1516390"/>
                <a:gd name="connsiteY19" fmla="*/ 817546 h 848071"/>
                <a:gd name="connsiteX20" fmla="*/ 276536 w 1516390"/>
                <a:gd name="connsiteY20" fmla="*/ 691214 h 848071"/>
                <a:gd name="connsiteX21" fmla="*/ 142986 w 1516390"/>
                <a:gd name="connsiteY21" fmla="*/ 816643 h 848071"/>
                <a:gd name="connsiteX22" fmla="*/ 110501 w 1516390"/>
                <a:gd name="connsiteY22" fmla="*/ 844617 h 848071"/>
                <a:gd name="connsiteX23" fmla="*/ 105989 w 1516390"/>
                <a:gd name="connsiteY23" fmla="*/ 844617 h 848071"/>
                <a:gd name="connsiteX24" fmla="*/ 8533 w 1516390"/>
                <a:gd name="connsiteY24" fmla="*/ 831081 h 848071"/>
                <a:gd name="connsiteX25" fmla="*/ 35604 w 1516390"/>
                <a:gd name="connsiteY25" fmla="*/ 674972 h 848071"/>
                <a:gd name="connsiteX26" fmla="*/ 283755 w 1516390"/>
                <a:gd name="connsiteY26" fmla="*/ 406968 h 848071"/>
                <a:gd name="connsiteX27" fmla="*/ 292779 w 1516390"/>
                <a:gd name="connsiteY27" fmla="*/ 300489 h 848071"/>
                <a:gd name="connsiteX28" fmla="*/ 182690 w 1516390"/>
                <a:gd name="connsiteY28" fmla="*/ 312219 h 848071"/>
                <a:gd name="connsiteX29" fmla="*/ 4021 w 1516390"/>
                <a:gd name="connsiteY29" fmla="*/ 473743 h 848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16390" h="848071">
                  <a:moveTo>
                    <a:pt x="4021" y="473743"/>
                  </a:moveTo>
                  <a:cubicBezTo>
                    <a:pt x="4021" y="336583"/>
                    <a:pt x="4021" y="181376"/>
                    <a:pt x="4021" y="27071"/>
                  </a:cubicBezTo>
                  <a:cubicBezTo>
                    <a:pt x="4021" y="7219"/>
                    <a:pt x="10338" y="-903"/>
                    <a:pt x="30190" y="902"/>
                  </a:cubicBezTo>
                  <a:cubicBezTo>
                    <a:pt x="37409" y="1805"/>
                    <a:pt x="45530" y="902"/>
                    <a:pt x="52749" y="902"/>
                  </a:cubicBezTo>
                  <a:cubicBezTo>
                    <a:pt x="524688" y="902"/>
                    <a:pt x="997529" y="1805"/>
                    <a:pt x="1469468" y="0"/>
                  </a:cubicBezTo>
                  <a:cubicBezTo>
                    <a:pt x="1506464" y="0"/>
                    <a:pt x="1516391" y="9024"/>
                    <a:pt x="1516391" y="46021"/>
                  </a:cubicBezTo>
                  <a:cubicBezTo>
                    <a:pt x="1514586" y="298684"/>
                    <a:pt x="1514586" y="551347"/>
                    <a:pt x="1516391" y="804010"/>
                  </a:cubicBezTo>
                  <a:cubicBezTo>
                    <a:pt x="1516391" y="833788"/>
                    <a:pt x="1510074" y="850031"/>
                    <a:pt x="1477589" y="843715"/>
                  </a:cubicBezTo>
                  <a:cubicBezTo>
                    <a:pt x="1472175" y="842812"/>
                    <a:pt x="1465858" y="842812"/>
                    <a:pt x="1459542" y="843715"/>
                  </a:cubicBezTo>
                  <a:cubicBezTo>
                    <a:pt x="1411716" y="847324"/>
                    <a:pt x="1372012" y="850933"/>
                    <a:pt x="1363890" y="779646"/>
                  </a:cubicBezTo>
                  <a:cubicBezTo>
                    <a:pt x="1356672" y="718285"/>
                    <a:pt x="1287189" y="683995"/>
                    <a:pt x="1220414" y="690312"/>
                  </a:cubicBezTo>
                  <a:cubicBezTo>
                    <a:pt x="1159955" y="696629"/>
                    <a:pt x="1106715" y="744454"/>
                    <a:pt x="1102204" y="807620"/>
                  </a:cubicBezTo>
                  <a:cubicBezTo>
                    <a:pt x="1099497" y="841008"/>
                    <a:pt x="1087766" y="845519"/>
                    <a:pt x="1058890" y="844617"/>
                  </a:cubicBezTo>
                  <a:cubicBezTo>
                    <a:pt x="1013771" y="842812"/>
                    <a:pt x="968653" y="842812"/>
                    <a:pt x="923535" y="844617"/>
                  </a:cubicBezTo>
                  <a:cubicBezTo>
                    <a:pt x="903682" y="845519"/>
                    <a:pt x="895561" y="840105"/>
                    <a:pt x="892854" y="818448"/>
                  </a:cubicBezTo>
                  <a:cubicBezTo>
                    <a:pt x="882928" y="737235"/>
                    <a:pt x="830591" y="690312"/>
                    <a:pt x="756596" y="691214"/>
                  </a:cubicBezTo>
                  <a:cubicBezTo>
                    <a:pt x="682602" y="691214"/>
                    <a:pt x="630265" y="739942"/>
                    <a:pt x="621241" y="820253"/>
                  </a:cubicBezTo>
                  <a:cubicBezTo>
                    <a:pt x="619436" y="840105"/>
                    <a:pt x="614022" y="846422"/>
                    <a:pt x="595072" y="845519"/>
                  </a:cubicBezTo>
                  <a:cubicBezTo>
                    <a:pt x="543638" y="844617"/>
                    <a:pt x="493105" y="843715"/>
                    <a:pt x="441670" y="845519"/>
                  </a:cubicBezTo>
                  <a:cubicBezTo>
                    <a:pt x="419110" y="846422"/>
                    <a:pt x="415501" y="838300"/>
                    <a:pt x="413696" y="817546"/>
                  </a:cubicBezTo>
                  <a:cubicBezTo>
                    <a:pt x="406478" y="740844"/>
                    <a:pt x="350531" y="690312"/>
                    <a:pt x="276536" y="691214"/>
                  </a:cubicBezTo>
                  <a:cubicBezTo>
                    <a:pt x="204347" y="692117"/>
                    <a:pt x="149303" y="741747"/>
                    <a:pt x="142986" y="816643"/>
                  </a:cubicBezTo>
                  <a:cubicBezTo>
                    <a:pt x="141181" y="842812"/>
                    <a:pt x="131255" y="846422"/>
                    <a:pt x="110501" y="844617"/>
                  </a:cubicBezTo>
                  <a:cubicBezTo>
                    <a:pt x="108696" y="844617"/>
                    <a:pt x="107793" y="844617"/>
                    <a:pt x="105989" y="844617"/>
                  </a:cubicBezTo>
                  <a:cubicBezTo>
                    <a:pt x="72601" y="838300"/>
                    <a:pt x="16654" y="863567"/>
                    <a:pt x="8533" y="831081"/>
                  </a:cubicBezTo>
                  <a:cubicBezTo>
                    <a:pt x="-3198" y="781451"/>
                    <a:pt x="-9515" y="724602"/>
                    <a:pt x="35604" y="674972"/>
                  </a:cubicBezTo>
                  <a:cubicBezTo>
                    <a:pt x="117720" y="584735"/>
                    <a:pt x="200738" y="496303"/>
                    <a:pt x="283755" y="406968"/>
                  </a:cubicBezTo>
                  <a:cubicBezTo>
                    <a:pt x="319850" y="368166"/>
                    <a:pt x="323460" y="330267"/>
                    <a:pt x="292779" y="300489"/>
                  </a:cubicBezTo>
                  <a:cubicBezTo>
                    <a:pt x="261196" y="268906"/>
                    <a:pt x="223297" y="275222"/>
                    <a:pt x="182690" y="312219"/>
                  </a:cubicBezTo>
                  <a:cubicBezTo>
                    <a:pt x="122232" y="369068"/>
                    <a:pt x="59066" y="424113"/>
                    <a:pt x="4021" y="473743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4">
              <a:extLst>
                <a:ext uri="{FF2B5EF4-FFF2-40B4-BE49-F238E27FC236}">
                  <a16:creationId xmlns:a16="http://schemas.microsoft.com/office/drawing/2014/main" id="{33A98F2F-C776-4EAA-A08D-861D51BB82C3}"/>
                </a:ext>
              </a:extLst>
            </p:cNvPr>
            <p:cNvSpPr/>
            <p:nvPr/>
          </p:nvSpPr>
          <p:spPr>
            <a:xfrm>
              <a:off x="5025790" y="5527024"/>
              <a:ext cx="679635" cy="389805"/>
            </a:xfrm>
            <a:custGeom>
              <a:avLst/>
              <a:gdLst>
                <a:gd name="connsiteX0" fmla="*/ 0 w 679635"/>
                <a:gd name="connsiteY0" fmla="*/ 388902 h 389805"/>
                <a:gd name="connsiteX1" fmla="*/ 86627 w 679635"/>
                <a:gd name="connsiteY1" fmla="*/ 227379 h 389805"/>
                <a:gd name="connsiteX2" fmla="*/ 360948 w 679635"/>
                <a:gd name="connsiteY2" fmla="*/ 211136 h 389805"/>
                <a:gd name="connsiteX3" fmla="*/ 428625 w 679635"/>
                <a:gd name="connsiteY3" fmla="*/ 197601 h 389805"/>
                <a:gd name="connsiteX4" fmla="*/ 596466 w 679635"/>
                <a:gd name="connsiteY4" fmla="*/ 21639 h 389805"/>
                <a:gd name="connsiteX5" fmla="*/ 663241 w 679635"/>
                <a:gd name="connsiteY5" fmla="*/ 11712 h 389805"/>
                <a:gd name="connsiteX6" fmla="*/ 659631 w 679635"/>
                <a:gd name="connsiteY6" fmla="*/ 82097 h 389805"/>
                <a:gd name="connsiteX7" fmla="*/ 395238 w 679635"/>
                <a:gd name="connsiteY7" fmla="*/ 370855 h 389805"/>
                <a:gd name="connsiteX8" fmla="*/ 357338 w 679635"/>
                <a:gd name="connsiteY8" fmla="*/ 389805 h 389805"/>
                <a:gd name="connsiteX9" fmla="*/ 0 w 679635"/>
                <a:gd name="connsiteY9" fmla="*/ 388902 h 389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9635" h="389805">
                  <a:moveTo>
                    <a:pt x="0" y="388902"/>
                  </a:moveTo>
                  <a:cubicBezTo>
                    <a:pt x="15340" y="323932"/>
                    <a:pt x="16243" y="259864"/>
                    <a:pt x="86627" y="227379"/>
                  </a:cubicBezTo>
                  <a:cubicBezTo>
                    <a:pt x="176864" y="184967"/>
                    <a:pt x="268003" y="174139"/>
                    <a:pt x="360948" y="211136"/>
                  </a:cubicBezTo>
                  <a:cubicBezTo>
                    <a:pt x="390726" y="222867"/>
                    <a:pt x="406968" y="221062"/>
                    <a:pt x="428625" y="197601"/>
                  </a:cubicBezTo>
                  <a:cubicBezTo>
                    <a:pt x="482767" y="137142"/>
                    <a:pt x="540519" y="80293"/>
                    <a:pt x="596466" y="21639"/>
                  </a:cubicBezTo>
                  <a:cubicBezTo>
                    <a:pt x="617220" y="-18"/>
                    <a:pt x="639779" y="-9042"/>
                    <a:pt x="663241" y="11712"/>
                  </a:cubicBezTo>
                  <a:cubicBezTo>
                    <a:pt x="689409" y="34272"/>
                    <a:pt x="681288" y="59538"/>
                    <a:pt x="659631" y="82097"/>
                  </a:cubicBezTo>
                  <a:cubicBezTo>
                    <a:pt x="569395" y="176846"/>
                    <a:pt x="478256" y="269790"/>
                    <a:pt x="395238" y="370855"/>
                  </a:cubicBezTo>
                  <a:cubicBezTo>
                    <a:pt x="385311" y="383488"/>
                    <a:pt x="374483" y="389805"/>
                    <a:pt x="357338" y="389805"/>
                  </a:cubicBezTo>
                  <a:cubicBezTo>
                    <a:pt x="239128" y="388902"/>
                    <a:pt x="122722" y="388902"/>
                    <a:pt x="0" y="388902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05">
              <a:extLst>
                <a:ext uri="{FF2B5EF4-FFF2-40B4-BE49-F238E27FC236}">
                  <a16:creationId xmlns:a16="http://schemas.microsoft.com/office/drawing/2014/main" id="{C9976C4F-09EB-4DC1-AA4F-A7C5AA73B4F5}"/>
                </a:ext>
              </a:extLst>
            </p:cNvPr>
            <p:cNvSpPr/>
            <p:nvPr/>
          </p:nvSpPr>
          <p:spPr>
            <a:xfrm>
              <a:off x="5489473" y="6221830"/>
              <a:ext cx="408482" cy="172412"/>
            </a:xfrm>
            <a:custGeom>
              <a:avLst/>
              <a:gdLst>
                <a:gd name="connsiteX0" fmla="*/ 348450 w 408482"/>
                <a:gd name="connsiteY0" fmla="*/ 0 h 172412"/>
                <a:gd name="connsiteX1" fmla="*/ 401689 w 408482"/>
                <a:gd name="connsiteY1" fmla="*/ 95651 h 172412"/>
                <a:gd name="connsiteX2" fmla="*/ 295210 w 408482"/>
                <a:gd name="connsiteY2" fmla="*/ 171450 h 172412"/>
                <a:gd name="connsiteX3" fmla="*/ 69618 w 408482"/>
                <a:gd name="connsiteY3" fmla="*/ 172352 h 172412"/>
                <a:gd name="connsiteX4" fmla="*/ 20890 w 408482"/>
                <a:gd name="connsiteY4" fmla="*/ 135355 h 172412"/>
                <a:gd name="connsiteX5" fmla="*/ 7354 w 408482"/>
                <a:gd name="connsiteY5" fmla="*/ 97456 h 172412"/>
                <a:gd name="connsiteX6" fmla="*/ 58789 w 408482"/>
                <a:gd name="connsiteY6" fmla="*/ 902 h 172412"/>
                <a:gd name="connsiteX7" fmla="*/ 348450 w 408482"/>
                <a:gd name="connsiteY7" fmla="*/ 0 h 172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482" h="172412">
                  <a:moveTo>
                    <a:pt x="348450" y="0"/>
                  </a:moveTo>
                  <a:cubicBezTo>
                    <a:pt x="404396" y="16243"/>
                    <a:pt x="418834" y="42411"/>
                    <a:pt x="401689" y="95651"/>
                  </a:cubicBezTo>
                  <a:cubicBezTo>
                    <a:pt x="377325" y="171450"/>
                    <a:pt x="377325" y="171450"/>
                    <a:pt x="295210" y="171450"/>
                  </a:cubicBezTo>
                  <a:cubicBezTo>
                    <a:pt x="220313" y="171450"/>
                    <a:pt x="144514" y="169645"/>
                    <a:pt x="69618" y="172352"/>
                  </a:cubicBezTo>
                  <a:cubicBezTo>
                    <a:pt x="39840" y="173255"/>
                    <a:pt x="25401" y="164231"/>
                    <a:pt x="20890" y="135355"/>
                  </a:cubicBezTo>
                  <a:cubicBezTo>
                    <a:pt x="19085" y="122722"/>
                    <a:pt x="11866" y="110089"/>
                    <a:pt x="7354" y="97456"/>
                  </a:cubicBezTo>
                  <a:cubicBezTo>
                    <a:pt x="-10693" y="44216"/>
                    <a:pt x="3745" y="18047"/>
                    <a:pt x="58789" y="902"/>
                  </a:cubicBezTo>
                  <a:cubicBezTo>
                    <a:pt x="156245" y="8122"/>
                    <a:pt x="252798" y="8122"/>
                    <a:pt x="348450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06">
              <a:extLst>
                <a:ext uri="{FF2B5EF4-FFF2-40B4-BE49-F238E27FC236}">
                  <a16:creationId xmlns:a16="http://schemas.microsoft.com/office/drawing/2014/main" id="{D90AD26E-1E93-4B8E-899F-8975B0D24AF8}"/>
                </a:ext>
              </a:extLst>
            </p:cNvPr>
            <p:cNvSpPr/>
            <p:nvPr/>
          </p:nvSpPr>
          <p:spPr>
            <a:xfrm>
              <a:off x="6451974" y="6222732"/>
              <a:ext cx="408069" cy="171510"/>
            </a:xfrm>
            <a:custGeom>
              <a:avLst/>
              <a:gdLst>
                <a:gd name="connsiteX0" fmla="*/ 350580 w 408069"/>
                <a:gd name="connsiteY0" fmla="*/ 0 h 171510"/>
                <a:gd name="connsiteX1" fmla="*/ 402015 w 408069"/>
                <a:gd name="connsiteY1" fmla="*/ 93847 h 171510"/>
                <a:gd name="connsiteX2" fmla="*/ 297341 w 408069"/>
                <a:gd name="connsiteY2" fmla="*/ 170548 h 171510"/>
                <a:gd name="connsiteX3" fmla="*/ 67237 w 408069"/>
                <a:gd name="connsiteY3" fmla="*/ 171450 h 171510"/>
                <a:gd name="connsiteX4" fmla="*/ 20313 w 408069"/>
                <a:gd name="connsiteY4" fmla="*/ 137160 h 171510"/>
                <a:gd name="connsiteX5" fmla="*/ 6778 w 408069"/>
                <a:gd name="connsiteY5" fmla="*/ 94749 h 171510"/>
                <a:gd name="connsiteX6" fmla="*/ 60920 w 408069"/>
                <a:gd name="connsiteY6" fmla="*/ 0 h 171510"/>
                <a:gd name="connsiteX7" fmla="*/ 350580 w 408069"/>
                <a:gd name="connsiteY7" fmla="*/ 0 h 171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069" h="171510">
                  <a:moveTo>
                    <a:pt x="350580" y="0"/>
                  </a:moveTo>
                  <a:cubicBezTo>
                    <a:pt x="404722" y="18047"/>
                    <a:pt x="417356" y="43314"/>
                    <a:pt x="402015" y="93847"/>
                  </a:cubicBezTo>
                  <a:cubicBezTo>
                    <a:pt x="377651" y="170548"/>
                    <a:pt x="377651" y="170548"/>
                    <a:pt x="297341" y="170548"/>
                  </a:cubicBezTo>
                  <a:cubicBezTo>
                    <a:pt x="220639" y="170548"/>
                    <a:pt x="143938" y="168743"/>
                    <a:pt x="67237" y="171450"/>
                  </a:cubicBezTo>
                  <a:cubicBezTo>
                    <a:pt x="39263" y="172353"/>
                    <a:pt x="25727" y="163329"/>
                    <a:pt x="20313" y="137160"/>
                  </a:cubicBezTo>
                  <a:cubicBezTo>
                    <a:pt x="17606" y="122722"/>
                    <a:pt x="11290" y="108284"/>
                    <a:pt x="6778" y="94749"/>
                  </a:cubicBezTo>
                  <a:cubicBezTo>
                    <a:pt x="-10367" y="41509"/>
                    <a:pt x="4071" y="15340"/>
                    <a:pt x="60920" y="0"/>
                  </a:cubicBezTo>
                  <a:cubicBezTo>
                    <a:pt x="158376" y="8122"/>
                    <a:pt x="254929" y="7219"/>
                    <a:pt x="350580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07">
              <a:extLst>
                <a:ext uri="{FF2B5EF4-FFF2-40B4-BE49-F238E27FC236}">
                  <a16:creationId xmlns:a16="http://schemas.microsoft.com/office/drawing/2014/main" id="{0B0C2A54-9844-432D-995A-0967CF992CC4}"/>
                </a:ext>
              </a:extLst>
            </p:cNvPr>
            <p:cNvSpPr/>
            <p:nvPr/>
          </p:nvSpPr>
          <p:spPr>
            <a:xfrm>
              <a:off x="5972047" y="6221830"/>
              <a:ext cx="407008" cy="172408"/>
            </a:xfrm>
            <a:custGeom>
              <a:avLst/>
              <a:gdLst>
                <a:gd name="connsiteX0" fmla="*/ 346837 w 407008"/>
                <a:gd name="connsiteY0" fmla="*/ 0 h 172408"/>
                <a:gd name="connsiteX1" fmla="*/ 400077 w 407008"/>
                <a:gd name="connsiteY1" fmla="*/ 94749 h 172408"/>
                <a:gd name="connsiteX2" fmla="*/ 295402 w 407008"/>
                <a:gd name="connsiteY2" fmla="*/ 171450 h 172408"/>
                <a:gd name="connsiteX3" fmla="*/ 66200 w 407008"/>
                <a:gd name="connsiteY3" fmla="*/ 172352 h 172408"/>
                <a:gd name="connsiteX4" fmla="*/ 20180 w 407008"/>
                <a:gd name="connsiteY4" fmla="*/ 138062 h 172408"/>
                <a:gd name="connsiteX5" fmla="*/ 6644 w 407008"/>
                <a:gd name="connsiteY5" fmla="*/ 95651 h 172408"/>
                <a:gd name="connsiteX6" fmla="*/ 60786 w 407008"/>
                <a:gd name="connsiteY6" fmla="*/ 902 h 172408"/>
                <a:gd name="connsiteX7" fmla="*/ 346837 w 407008"/>
                <a:gd name="connsiteY7" fmla="*/ 0 h 172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7008" h="172408">
                  <a:moveTo>
                    <a:pt x="346837" y="0"/>
                  </a:moveTo>
                  <a:cubicBezTo>
                    <a:pt x="403686" y="16243"/>
                    <a:pt x="417222" y="41509"/>
                    <a:pt x="400077" y="94749"/>
                  </a:cubicBezTo>
                  <a:cubicBezTo>
                    <a:pt x="375713" y="171450"/>
                    <a:pt x="375713" y="171450"/>
                    <a:pt x="295402" y="171450"/>
                  </a:cubicBezTo>
                  <a:cubicBezTo>
                    <a:pt x="218701" y="171450"/>
                    <a:pt x="142902" y="169645"/>
                    <a:pt x="66200" y="172352"/>
                  </a:cubicBezTo>
                  <a:cubicBezTo>
                    <a:pt x="38227" y="173255"/>
                    <a:pt x="25594" y="163328"/>
                    <a:pt x="20180" y="138062"/>
                  </a:cubicBezTo>
                  <a:cubicBezTo>
                    <a:pt x="16570" y="123625"/>
                    <a:pt x="11156" y="109186"/>
                    <a:pt x="6644" y="95651"/>
                  </a:cubicBezTo>
                  <a:cubicBezTo>
                    <a:pt x="-10501" y="42411"/>
                    <a:pt x="4840" y="16243"/>
                    <a:pt x="60786" y="902"/>
                  </a:cubicBezTo>
                  <a:cubicBezTo>
                    <a:pt x="155535" y="8122"/>
                    <a:pt x="251186" y="8122"/>
                    <a:pt x="346837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08">
              <a:extLst>
                <a:ext uri="{FF2B5EF4-FFF2-40B4-BE49-F238E27FC236}">
                  <a16:creationId xmlns:a16="http://schemas.microsoft.com/office/drawing/2014/main" id="{F8E06CD2-153B-4BF6-887E-79696A85C1AB}"/>
                </a:ext>
              </a:extLst>
            </p:cNvPr>
            <p:cNvSpPr/>
            <p:nvPr/>
          </p:nvSpPr>
          <p:spPr>
            <a:xfrm>
              <a:off x="5162048" y="5482680"/>
              <a:ext cx="211154" cy="207667"/>
            </a:xfrm>
            <a:custGeom>
              <a:avLst/>
              <a:gdLst>
                <a:gd name="connsiteX0" fmla="*/ 103772 w 211154"/>
                <a:gd name="connsiteY0" fmla="*/ 207654 h 207667"/>
                <a:gd name="connsiteX1" fmla="*/ 0 w 211154"/>
                <a:gd name="connsiteY1" fmla="*/ 105687 h 207667"/>
                <a:gd name="connsiteX2" fmla="*/ 110089 w 211154"/>
                <a:gd name="connsiteY2" fmla="*/ 109 h 207667"/>
                <a:gd name="connsiteX3" fmla="*/ 211154 w 211154"/>
                <a:gd name="connsiteY3" fmla="*/ 105687 h 207667"/>
                <a:gd name="connsiteX4" fmla="*/ 103772 w 211154"/>
                <a:gd name="connsiteY4" fmla="*/ 207654 h 20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1154" h="207667">
                  <a:moveTo>
                    <a:pt x="103772" y="207654"/>
                  </a:moveTo>
                  <a:cubicBezTo>
                    <a:pt x="46021" y="206752"/>
                    <a:pt x="902" y="162536"/>
                    <a:pt x="0" y="105687"/>
                  </a:cubicBezTo>
                  <a:cubicBezTo>
                    <a:pt x="0" y="45228"/>
                    <a:pt x="48728" y="-2597"/>
                    <a:pt x="110089" y="109"/>
                  </a:cubicBezTo>
                  <a:cubicBezTo>
                    <a:pt x="166938" y="1914"/>
                    <a:pt x="211154" y="47935"/>
                    <a:pt x="211154" y="105687"/>
                  </a:cubicBezTo>
                  <a:cubicBezTo>
                    <a:pt x="210252" y="163439"/>
                    <a:pt x="164231" y="208557"/>
                    <a:pt x="103772" y="207654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09">
              <a:extLst>
                <a:ext uri="{FF2B5EF4-FFF2-40B4-BE49-F238E27FC236}">
                  <a16:creationId xmlns:a16="http://schemas.microsoft.com/office/drawing/2014/main" id="{321D407F-D02A-43C2-B9CB-8B06AA440527}"/>
                </a:ext>
              </a:extLst>
            </p:cNvPr>
            <p:cNvSpPr/>
            <p:nvPr/>
          </p:nvSpPr>
          <p:spPr>
            <a:xfrm>
              <a:off x="6513395" y="5963737"/>
              <a:ext cx="289401" cy="276140"/>
            </a:xfrm>
            <a:custGeom>
              <a:avLst/>
              <a:gdLst>
                <a:gd name="connsiteX0" fmla="*/ 63566 w 289401"/>
                <a:gd name="connsiteY0" fmla="*/ 197634 h 276140"/>
                <a:gd name="connsiteX1" fmla="*/ 225091 w 289401"/>
                <a:gd name="connsiteY1" fmla="*/ 197634 h 276140"/>
                <a:gd name="connsiteX2" fmla="*/ 289159 w 289401"/>
                <a:gd name="connsiteY2" fmla="*/ 258995 h 276140"/>
                <a:gd name="connsiteX3" fmla="*/ 262087 w 289401"/>
                <a:gd name="connsiteY3" fmla="*/ 276140 h 276140"/>
                <a:gd name="connsiteX4" fmla="*/ 25667 w 289401"/>
                <a:gd name="connsiteY4" fmla="*/ 276140 h 276140"/>
                <a:gd name="connsiteX5" fmla="*/ 401 w 289401"/>
                <a:gd name="connsiteY5" fmla="*/ 258995 h 276140"/>
                <a:gd name="connsiteX6" fmla="*/ 63566 w 289401"/>
                <a:gd name="connsiteY6" fmla="*/ 197634 h 276140"/>
                <a:gd name="connsiteX7" fmla="*/ 143878 w 289401"/>
                <a:gd name="connsiteY7" fmla="*/ 15 h 276140"/>
                <a:gd name="connsiteX8" fmla="*/ 227798 w 289401"/>
                <a:gd name="connsiteY8" fmla="*/ 85740 h 276140"/>
                <a:gd name="connsiteX9" fmla="*/ 142975 w 289401"/>
                <a:gd name="connsiteY9" fmla="*/ 170563 h 276140"/>
                <a:gd name="connsiteX10" fmla="*/ 57250 w 289401"/>
                <a:gd name="connsiteY10" fmla="*/ 85740 h 276140"/>
                <a:gd name="connsiteX11" fmla="*/ 143878 w 289401"/>
                <a:gd name="connsiteY11" fmla="*/ 15 h 276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401" h="276140">
                  <a:moveTo>
                    <a:pt x="63566" y="197634"/>
                  </a:moveTo>
                  <a:cubicBezTo>
                    <a:pt x="116806" y="201244"/>
                    <a:pt x="170948" y="201244"/>
                    <a:pt x="225091" y="197634"/>
                  </a:cubicBezTo>
                  <a:cubicBezTo>
                    <a:pt x="272014" y="194927"/>
                    <a:pt x="291866" y="212974"/>
                    <a:pt x="289159" y="258995"/>
                  </a:cubicBezTo>
                  <a:cubicBezTo>
                    <a:pt x="285549" y="273433"/>
                    <a:pt x="275623" y="276140"/>
                    <a:pt x="262087" y="276140"/>
                  </a:cubicBezTo>
                  <a:cubicBezTo>
                    <a:pt x="183581" y="276140"/>
                    <a:pt x="104173" y="276140"/>
                    <a:pt x="25667" y="276140"/>
                  </a:cubicBezTo>
                  <a:cubicBezTo>
                    <a:pt x="13034" y="276140"/>
                    <a:pt x="1303" y="275238"/>
                    <a:pt x="401" y="258995"/>
                  </a:cubicBezTo>
                  <a:cubicBezTo>
                    <a:pt x="-3209" y="212974"/>
                    <a:pt x="17546" y="194927"/>
                    <a:pt x="63566" y="197634"/>
                  </a:cubicBezTo>
                  <a:close/>
                  <a:moveTo>
                    <a:pt x="143878" y="15"/>
                  </a:moveTo>
                  <a:cubicBezTo>
                    <a:pt x="189898" y="-887"/>
                    <a:pt x="227798" y="37914"/>
                    <a:pt x="227798" y="85740"/>
                  </a:cubicBezTo>
                  <a:cubicBezTo>
                    <a:pt x="227798" y="134468"/>
                    <a:pt x="191703" y="170563"/>
                    <a:pt x="142975" y="170563"/>
                  </a:cubicBezTo>
                  <a:cubicBezTo>
                    <a:pt x="96052" y="170563"/>
                    <a:pt x="57250" y="132663"/>
                    <a:pt x="57250" y="85740"/>
                  </a:cubicBezTo>
                  <a:cubicBezTo>
                    <a:pt x="57250" y="40622"/>
                    <a:pt x="97857" y="15"/>
                    <a:pt x="143878" y="15"/>
                  </a:cubicBezTo>
                  <a:close/>
                </a:path>
              </a:pathLst>
            </a:custGeom>
            <a:solidFill>
              <a:srgbClr val="FBC230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10">
              <a:extLst>
                <a:ext uri="{FF2B5EF4-FFF2-40B4-BE49-F238E27FC236}">
                  <a16:creationId xmlns:a16="http://schemas.microsoft.com/office/drawing/2014/main" id="{BD3B8484-1F1A-48CD-939F-3E2E89B54E95}"/>
                </a:ext>
              </a:extLst>
            </p:cNvPr>
            <p:cNvSpPr/>
            <p:nvPr/>
          </p:nvSpPr>
          <p:spPr>
            <a:xfrm>
              <a:off x="5548954" y="5961932"/>
              <a:ext cx="289179" cy="277043"/>
            </a:xfrm>
            <a:custGeom>
              <a:avLst/>
              <a:gdLst>
                <a:gd name="connsiteX0" fmla="*/ 66084 w 289179"/>
                <a:gd name="connsiteY0" fmla="*/ 198537 h 277043"/>
                <a:gd name="connsiteX1" fmla="*/ 223095 w 289179"/>
                <a:gd name="connsiteY1" fmla="*/ 198537 h 277043"/>
                <a:gd name="connsiteX2" fmla="*/ 288969 w 289179"/>
                <a:gd name="connsiteY2" fmla="*/ 259898 h 277043"/>
                <a:gd name="connsiteX3" fmla="*/ 262800 w 289179"/>
                <a:gd name="connsiteY3" fmla="*/ 277043 h 277043"/>
                <a:gd name="connsiteX4" fmla="*/ 26379 w 289179"/>
                <a:gd name="connsiteY4" fmla="*/ 277043 h 277043"/>
                <a:gd name="connsiteX5" fmla="*/ 211 w 289179"/>
                <a:gd name="connsiteY5" fmla="*/ 259898 h 277043"/>
                <a:gd name="connsiteX6" fmla="*/ 66084 w 289179"/>
                <a:gd name="connsiteY6" fmla="*/ 198537 h 277043"/>
                <a:gd name="connsiteX7" fmla="*/ 143687 w 289179"/>
                <a:gd name="connsiteY7" fmla="*/ 15 h 277043"/>
                <a:gd name="connsiteX8" fmla="*/ 231217 w 289179"/>
                <a:gd name="connsiteY8" fmla="*/ 84838 h 277043"/>
                <a:gd name="connsiteX9" fmla="*/ 147297 w 289179"/>
                <a:gd name="connsiteY9" fmla="*/ 171465 h 277043"/>
                <a:gd name="connsiteX10" fmla="*/ 61572 w 289179"/>
                <a:gd name="connsiteY10" fmla="*/ 88447 h 277043"/>
                <a:gd name="connsiteX11" fmla="*/ 143687 w 289179"/>
                <a:gd name="connsiteY11" fmla="*/ 15 h 277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9179" h="277043">
                  <a:moveTo>
                    <a:pt x="66084" y="198537"/>
                  </a:moveTo>
                  <a:cubicBezTo>
                    <a:pt x="118421" y="201244"/>
                    <a:pt x="170758" y="201244"/>
                    <a:pt x="223095" y="198537"/>
                  </a:cubicBezTo>
                  <a:cubicBezTo>
                    <a:pt x="268214" y="196732"/>
                    <a:pt x="291676" y="212975"/>
                    <a:pt x="288969" y="259898"/>
                  </a:cubicBezTo>
                  <a:cubicBezTo>
                    <a:pt x="286261" y="275238"/>
                    <a:pt x="276335" y="277043"/>
                    <a:pt x="262800" y="277043"/>
                  </a:cubicBezTo>
                  <a:cubicBezTo>
                    <a:pt x="184294" y="277043"/>
                    <a:pt x="104885" y="277043"/>
                    <a:pt x="26379" y="277043"/>
                  </a:cubicBezTo>
                  <a:cubicBezTo>
                    <a:pt x="13746" y="277043"/>
                    <a:pt x="2918" y="276140"/>
                    <a:pt x="211" y="259898"/>
                  </a:cubicBezTo>
                  <a:cubicBezTo>
                    <a:pt x="-2497" y="212975"/>
                    <a:pt x="20965" y="196732"/>
                    <a:pt x="66084" y="198537"/>
                  </a:cubicBezTo>
                  <a:close/>
                  <a:moveTo>
                    <a:pt x="143687" y="15"/>
                  </a:moveTo>
                  <a:cubicBezTo>
                    <a:pt x="189708" y="-887"/>
                    <a:pt x="229412" y="37915"/>
                    <a:pt x="231217" y="84838"/>
                  </a:cubicBezTo>
                  <a:cubicBezTo>
                    <a:pt x="232119" y="132664"/>
                    <a:pt x="195122" y="171465"/>
                    <a:pt x="147297" y="171465"/>
                  </a:cubicBezTo>
                  <a:cubicBezTo>
                    <a:pt x="98568" y="172368"/>
                    <a:pt x="61572" y="137176"/>
                    <a:pt x="61572" y="88447"/>
                  </a:cubicBezTo>
                  <a:cubicBezTo>
                    <a:pt x="60669" y="39719"/>
                    <a:pt x="96764" y="1820"/>
                    <a:pt x="143687" y="15"/>
                  </a:cubicBezTo>
                  <a:close/>
                </a:path>
              </a:pathLst>
            </a:custGeom>
            <a:solidFill>
              <a:srgbClr val="FBC332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8" name="Freeform: Shape 411">
              <a:extLst>
                <a:ext uri="{FF2B5EF4-FFF2-40B4-BE49-F238E27FC236}">
                  <a16:creationId xmlns:a16="http://schemas.microsoft.com/office/drawing/2014/main" id="{E2113F86-CDE3-4C0E-BA67-9A82817BF47C}"/>
                </a:ext>
              </a:extLst>
            </p:cNvPr>
            <p:cNvSpPr/>
            <p:nvPr/>
          </p:nvSpPr>
          <p:spPr>
            <a:xfrm>
              <a:off x="6032834" y="5962790"/>
              <a:ext cx="286051" cy="276185"/>
            </a:xfrm>
            <a:custGeom>
              <a:avLst/>
              <a:gdLst>
                <a:gd name="connsiteX0" fmla="*/ 66775 w 286051"/>
                <a:gd name="connsiteY0" fmla="*/ 198581 h 276185"/>
                <a:gd name="connsiteX1" fmla="*/ 218373 w 286051"/>
                <a:gd name="connsiteY1" fmla="*/ 198581 h 276185"/>
                <a:gd name="connsiteX2" fmla="*/ 286051 w 286051"/>
                <a:gd name="connsiteY2" fmla="*/ 259040 h 276185"/>
                <a:gd name="connsiteX3" fmla="*/ 259882 w 286051"/>
                <a:gd name="connsiteY3" fmla="*/ 276185 h 276185"/>
                <a:gd name="connsiteX4" fmla="*/ 26169 w 286051"/>
                <a:gd name="connsiteY4" fmla="*/ 276185 h 276185"/>
                <a:gd name="connsiteX5" fmla="*/ 0 w 286051"/>
                <a:gd name="connsiteY5" fmla="*/ 259040 h 276185"/>
                <a:gd name="connsiteX6" fmla="*/ 66775 w 286051"/>
                <a:gd name="connsiteY6" fmla="*/ 198581 h 276185"/>
                <a:gd name="connsiteX7" fmla="*/ 143477 w 286051"/>
                <a:gd name="connsiteY7" fmla="*/ 60 h 276185"/>
                <a:gd name="connsiteX8" fmla="*/ 228299 w 286051"/>
                <a:gd name="connsiteY8" fmla="*/ 86687 h 276185"/>
                <a:gd name="connsiteX9" fmla="*/ 141672 w 286051"/>
                <a:gd name="connsiteY9" fmla="*/ 170607 h 276185"/>
                <a:gd name="connsiteX10" fmla="*/ 57752 w 286051"/>
                <a:gd name="connsiteY10" fmla="*/ 84882 h 276185"/>
                <a:gd name="connsiteX11" fmla="*/ 143477 w 286051"/>
                <a:gd name="connsiteY11" fmla="*/ 60 h 27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6051" h="276185">
                  <a:moveTo>
                    <a:pt x="66775" y="198581"/>
                  </a:moveTo>
                  <a:cubicBezTo>
                    <a:pt x="117308" y="198581"/>
                    <a:pt x="167840" y="198581"/>
                    <a:pt x="218373" y="198581"/>
                  </a:cubicBezTo>
                  <a:cubicBezTo>
                    <a:pt x="280636" y="199484"/>
                    <a:pt x="281539" y="200386"/>
                    <a:pt x="286051" y="259040"/>
                  </a:cubicBezTo>
                  <a:cubicBezTo>
                    <a:pt x="284246" y="275282"/>
                    <a:pt x="273418" y="276185"/>
                    <a:pt x="259882" y="276185"/>
                  </a:cubicBezTo>
                  <a:cubicBezTo>
                    <a:pt x="182279" y="276185"/>
                    <a:pt x="103772" y="276185"/>
                    <a:pt x="26169" y="276185"/>
                  </a:cubicBezTo>
                  <a:cubicBezTo>
                    <a:pt x="13536" y="276185"/>
                    <a:pt x="1805" y="274380"/>
                    <a:pt x="0" y="259040"/>
                  </a:cubicBezTo>
                  <a:cubicBezTo>
                    <a:pt x="5414" y="198581"/>
                    <a:pt x="5414" y="198581"/>
                    <a:pt x="66775" y="198581"/>
                  </a:cubicBezTo>
                  <a:close/>
                  <a:moveTo>
                    <a:pt x="143477" y="60"/>
                  </a:moveTo>
                  <a:cubicBezTo>
                    <a:pt x="189498" y="962"/>
                    <a:pt x="229202" y="41569"/>
                    <a:pt x="228299" y="86687"/>
                  </a:cubicBezTo>
                  <a:cubicBezTo>
                    <a:pt x="227397" y="134513"/>
                    <a:pt x="189498" y="171510"/>
                    <a:pt x="141672" y="170607"/>
                  </a:cubicBezTo>
                  <a:cubicBezTo>
                    <a:pt x="92944" y="170607"/>
                    <a:pt x="57752" y="133610"/>
                    <a:pt x="57752" y="84882"/>
                  </a:cubicBezTo>
                  <a:cubicBezTo>
                    <a:pt x="57752" y="37057"/>
                    <a:pt x="96554" y="-1745"/>
                    <a:pt x="143477" y="60"/>
                  </a:cubicBezTo>
                  <a:close/>
                </a:path>
              </a:pathLst>
            </a:custGeom>
            <a:solidFill>
              <a:srgbClr val="FBC432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9" name="Group 356">
            <a:extLst>
              <a:ext uri="{FF2B5EF4-FFF2-40B4-BE49-F238E27FC236}">
                <a16:creationId xmlns:a16="http://schemas.microsoft.com/office/drawing/2014/main" id="{6EEFC2BF-4A17-4AC3-8F1E-A3ECFFF42CB5}"/>
              </a:ext>
            </a:extLst>
          </p:cNvPr>
          <p:cNvGrpSpPr/>
          <p:nvPr/>
        </p:nvGrpSpPr>
        <p:grpSpPr>
          <a:xfrm>
            <a:off x="10160457" y="1506294"/>
            <a:ext cx="959326" cy="958790"/>
            <a:chOff x="7363627" y="2477283"/>
            <a:chExt cx="1887073" cy="1886020"/>
          </a:xfrm>
        </p:grpSpPr>
        <p:sp>
          <p:nvSpPr>
            <p:cNvPr id="50" name="Freeform: Shape 380">
              <a:extLst>
                <a:ext uri="{FF2B5EF4-FFF2-40B4-BE49-F238E27FC236}">
                  <a16:creationId xmlns:a16="http://schemas.microsoft.com/office/drawing/2014/main" id="{5B170C17-880C-4A22-9C27-A6124DB28C40}"/>
                </a:ext>
              </a:extLst>
            </p:cNvPr>
            <p:cNvSpPr/>
            <p:nvPr/>
          </p:nvSpPr>
          <p:spPr>
            <a:xfrm>
              <a:off x="7363627" y="2477283"/>
              <a:ext cx="1887073" cy="1886020"/>
            </a:xfrm>
            <a:custGeom>
              <a:avLst/>
              <a:gdLst>
                <a:gd name="connsiteX0" fmla="*/ 200 w 1887073"/>
                <a:gd name="connsiteY0" fmla="*/ 769438 h 1886020"/>
                <a:gd name="connsiteX1" fmla="*/ 762701 w 1887073"/>
                <a:gd name="connsiteY1" fmla="*/ 1523 h 1886020"/>
                <a:gd name="connsiteX2" fmla="*/ 1427747 w 1887073"/>
                <a:gd name="connsiteY2" fmla="*/ 638595 h 1886020"/>
                <a:gd name="connsiteX3" fmla="*/ 1305927 w 1887073"/>
                <a:gd name="connsiteY3" fmla="*/ 1120460 h 1886020"/>
                <a:gd name="connsiteX4" fmla="*/ 1310439 w 1887073"/>
                <a:gd name="connsiteY4" fmla="*/ 1176406 h 1886020"/>
                <a:gd name="connsiteX5" fmla="*/ 1358265 w 1887073"/>
                <a:gd name="connsiteY5" fmla="*/ 1224232 h 1886020"/>
                <a:gd name="connsiteX6" fmla="*/ 1428649 w 1887073"/>
                <a:gd name="connsiteY6" fmla="*/ 1254912 h 1886020"/>
                <a:gd name="connsiteX7" fmla="*/ 1541445 w 1887073"/>
                <a:gd name="connsiteY7" fmla="*/ 1302738 h 1886020"/>
                <a:gd name="connsiteX8" fmla="*/ 1834715 w 1887073"/>
                <a:gd name="connsiteY8" fmla="*/ 1596008 h 1886020"/>
                <a:gd name="connsiteX9" fmla="*/ 1839227 w 1887073"/>
                <a:gd name="connsiteY9" fmla="*/ 1835135 h 1886020"/>
                <a:gd name="connsiteX10" fmla="*/ 1604611 w 1887073"/>
                <a:gd name="connsiteY10" fmla="*/ 1836038 h 1886020"/>
                <a:gd name="connsiteX11" fmla="*/ 1301415 w 1887073"/>
                <a:gd name="connsiteY11" fmla="*/ 1532842 h 1886020"/>
                <a:gd name="connsiteX12" fmla="*/ 1255394 w 1887073"/>
                <a:gd name="connsiteY12" fmla="*/ 1423655 h 1886020"/>
                <a:gd name="connsiteX13" fmla="*/ 1156134 w 1887073"/>
                <a:gd name="connsiteY13" fmla="*/ 1288300 h 1886020"/>
                <a:gd name="connsiteX14" fmla="*/ 1121844 w 1887073"/>
                <a:gd name="connsiteY14" fmla="*/ 1304543 h 1886020"/>
                <a:gd name="connsiteX15" fmla="*/ 113898 w 1887073"/>
                <a:gd name="connsiteY15" fmla="*/ 1097900 h 1886020"/>
                <a:gd name="connsiteX16" fmla="*/ 200 w 1887073"/>
                <a:gd name="connsiteY16" fmla="*/ 769438 h 188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7073" h="1886020">
                  <a:moveTo>
                    <a:pt x="200" y="769438"/>
                  </a:moveTo>
                  <a:cubicBezTo>
                    <a:pt x="-9726" y="266819"/>
                    <a:pt x="351222" y="-23744"/>
                    <a:pt x="762701" y="1523"/>
                  </a:cubicBezTo>
                  <a:cubicBezTo>
                    <a:pt x="1106504" y="23179"/>
                    <a:pt x="1390750" y="295695"/>
                    <a:pt x="1427747" y="638595"/>
                  </a:cubicBezTo>
                  <a:cubicBezTo>
                    <a:pt x="1446697" y="815459"/>
                    <a:pt x="1405188" y="975178"/>
                    <a:pt x="1305927" y="1120460"/>
                  </a:cubicBezTo>
                  <a:cubicBezTo>
                    <a:pt x="1289685" y="1143921"/>
                    <a:pt x="1287880" y="1157456"/>
                    <a:pt x="1310439" y="1176406"/>
                  </a:cubicBezTo>
                  <a:cubicBezTo>
                    <a:pt x="1327584" y="1190844"/>
                    <a:pt x="1343827" y="1207087"/>
                    <a:pt x="1358265" y="1224232"/>
                  </a:cubicBezTo>
                  <a:cubicBezTo>
                    <a:pt x="1377214" y="1245889"/>
                    <a:pt x="1397969" y="1256717"/>
                    <a:pt x="1428649" y="1254912"/>
                  </a:cubicBezTo>
                  <a:cubicBezTo>
                    <a:pt x="1472865" y="1252205"/>
                    <a:pt x="1509862" y="1272057"/>
                    <a:pt x="1541445" y="1302738"/>
                  </a:cubicBezTo>
                  <a:cubicBezTo>
                    <a:pt x="1639804" y="1400194"/>
                    <a:pt x="1738161" y="1497649"/>
                    <a:pt x="1834715" y="1596008"/>
                  </a:cubicBezTo>
                  <a:cubicBezTo>
                    <a:pt x="1903295" y="1665490"/>
                    <a:pt x="1904197" y="1768360"/>
                    <a:pt x="1839227" y="1835135"/>
                  </a:cubicBezTo>
                  <a:cubicBezTo>
                    <a:pt x="1776061" y="1901008"/>
                    <a:pt x="1674996" y="1904618"/>
                    <a:pt x="1604611" y="1836038"/>
                  </a:cubicBezTo>
                  <a:cubicBezTo>
                    <a:pt x="1501741" y="1737680"/>
                    <a:pt x="1401578" y="1634810"/>
                    <a:pt x="1301415" y="1532842"/>
                  </a:cubicBezTo>
                  <a:cubicBezTo>
                    <a:pt x="1271637" y="1503064"/>
                    <a:pt x="1256297" y="1466067"/>
                    <a:pt x="1255394" y="1423655"/>
                  </a:cubicBezTo>
                  <a:cubicBezTo>
                    <a:pt x="1255394" y="1392975"/>
                    <a:pt x="1184108" y="1296421"/>
                    <a:pt x="1156134" y="1288300"/>
                  </a:cubicBezTo>
                  <a:cubicBezTo>
                    <a:pt x="1139891" y="1283788"/>
                    <a:pt x="1131770" y="1298226"/>
                    <a:pt x="1121844" y="1304543"/>
                  </a:cubicBezTo>
                  <a:cubicBezTo>
                    <a:pt x="781651" y="1532842"/>
                    <a:pt x="335881" y="1441703"/>
                    <a:pt x="113898" y="1097900"/>
                  </a:cubicBezTo>
                  <a:cubicBezTo>
                    <a:pt x="37197" y="983299"/>
                    <a:pt x="1102" y="855163"/>
                    <a:pt x="200" y="769438"/>
                  </a:cubicBezTo>
                  <a:close/>
                </a:path>
              </a:pathLst>
            </a:custGeom>
            <a:solidFill>
              <a:schemeClr val="accent4"/>
            </a:solidFill>
            <a:ln w="90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81">
              <a:extLst>
                <a:ext uri="{FF2B5EF4-FFF2-40B4-BE49-F238E27FC236}">
                  <a16:creationId xmlns:a16="http://schemas.microsoft.com/office/drawing/2014/main" id="{AD0A82B5-3AA9-47D8-BBED-CF98E9BF8F6A}"/>
                </a:ext>
              </a:extLst>
            </p:cNvPr>
            <p:cNvSpPr/>
            <p:nvPr/>
          </p:nvSpPr>
          <p:spPr>
            <a:xfrm>
              <a:off x="7405336" y="2512193"/>
              <a:ext cx="1753302" cy="1763343"/>
            </a:xfrm>
            <a:custGeom>
              <a:avLst/>
              <a:gdLst>
                <a:gd name="connsiteX0" fmla="*/ 1354455 w 1753302"/>
                <a:gd name="connsiteY0" fmla="*/ 1299073 h 1763343"/>
                <a:gd name="connsiteX1" fmla="*/ 1404085 w 1753302"/>
                <a:gd name="connsiteY1" fmla="*/ 1321970 h 1763343"/>
                <a:gd name="connsiteX2" fmla="*/ 1728938 w 1753302"/>
                <a:gd name="connsiteY2" fmla="*/ 1645920 h 1763343"/>
                <a:gd name="connsiteX3" fmla="*/ 1753302 w 1753302"/>
                <a:gd name="connsiteY3" fmla="*/ 1699160 h 1763343"/>
                <a:gd name="connsiteX4" fmla="*/ 1711793 w 1753302"/>
                <a:gd name="connsiteY4" fmla="*/ 1757814 h 1763343"/>
                <a:gd name="connsiteX5" fmla="*/ 1634189 w 1753302"/>
                <a:gd name="connsiteY5" fmla="*/ 1738865 h 1763343"/>
                <a:gd name="connsiteX6" fmla="*/ 1411304 w 1753302"/>
                <a:gd name="connsiteY6" fmla="*/ 1515979 h 1763343"/>
                <a:gd name="connsiteX7" fmla="*/ 1312946 w 1753302"/>
                <a:gd name="connsiteY7" fmla="*/ 1416719 h 1763343"/>
                <a:gd name="connsiteX8" fmla="*/ 1307532 w 1753302"/>
                <a:gd name="connsiteY8" fmla="*/ 1317458 h 1763343"/>
                <a:gd name="connsiteX9" fmla="*/ 1354455 w 1753302"/>
                <a:gd name="connsiteY9" fmla="*/ 1299073 h 1763343"/>
                <a:gd name="connsiteX10" fmla="*/ 664143 w 1753302"/>
                <a:gd name="connsiteY10" fmla="*/ 138063 h 1763343"/>
                <a:gd name="connsiteX11" fmla="*/ 115503 w 1753302"/>
                <a:gd name="connsiteY11" fmla="*/ 684898 h 1763343"/>
                <a:gd name="connsiteX12" fmla="*/ 663240 w 1753302"/>
                <a:gd name="connsiteY12" fmla="*/ 1232636 h 1763343"/>
                <a:gd name="connsiteX13" fmla="*/ 1211881 w 1753302"/>
                <a:gd name="connsiteY13" fmla="*/ 685800 h 1763343"/>
                <a:gd name="connsiteX14" fmla="*/ 664143 w 1753302"/>
                <a:gd name="connsiteY14" fmla="*/ 138063 h 1763343"/>
                <a:gd name="connsiteX15" fmla="*/ 676776 w 1753302"/>
                <a:gd name="connsiteY15" fmla="*/ 0 h 1763343"/>
                <a:gd name="connsiteX16" fmla="*/ 1354455 w 1753302"/>
                <a:gd name="connsiteY16" fmla="*/ 674972 h 1763343"/>
                <a:gd name="connsiteX17" fmla="*/ 674069 w 1753302"/>
                <a:gd name="connsiteY17" fmla="*/ 1353553 h 1763343"/>
                <a:gd name="connsiteX18" fmla="*/ 0 w 1753302"/>
                <a:gd name="connsiteY18" fmla="*/ 674972 h 1763343"/>
                <a:gd name="connsiteX19" fmla="*/ 676776 w 1753302"/>
                <a:gd name="connsiteY19" fmla="*/ 0 h 1763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53302" h="1763343">
                  <a:moveTo>
                    <a:pt x="1354455" y="1299073"/>
                  </a:moveTo>
                  <a:cubicBezTo>
                    <a:pt x="1371600" y="1299637"/>
                    <a:pt x="1389196" y="1307081"/>
                    <a:pt x="1404085" y="1321970"/>
                  </a:cubicBezTo>
                  <a:cubicBezTo>
                    <a:pt x="1513271" y="1429352"/>
                    <a:pt x="1620654" y="1537636"/>
                    <a:pt x="1728938" y="1645920"/>
                  </a:cubicBezTo>
                  <a:cubicBezTo>
                    <a:pt x="1744278" y="1660358"/>
                    <a:pt x="1753302" y="1677503"/>
                    <a:pt x="1753302" y="1699160"/>
                  </a:cubicBezTo>
                  <a:cubicBezTo>
                    <a:pt x="1750594" y="1725329"/>
                    <a:pt x="1737961" y="1746986"/>
                    <a:pt x="1711793" y="1757814"/>
                  </a:cubicBezTo>
                  <a:cubicBezTo>
                    <a:pt x="1682917" y="1769545"/>
                    <a:pt x="1656748" y="1762326"/>
                    <a:pt x="1634189" y="1738865"/>
                  </a:cubicBezTo>
                  <a:cubicBezTo>
                    <a:pt x="1560195" y="1663968"/>
                    <a:pt x="1486200" y="1589974"/>
                    <a:pt x="1411304" y="1515979"/>
                  </a:cubicBezTo>
                  <a:cubicBezTo>
                    <a:pt x="1378819" y="1483494"/>
                    <a:pt x="1345431" y="1451009"/>
                    <a:pt x="1312946" y="1416719"/>
                  </a:cubicBezTo>
                  <a:cubicBezTo>
                    <a:pt x="1281363" y="1383331"/>
                    <a:pt x="1279558" y="1344529"/>
                    <a:pt x="1307532" y="1317458"/>
                  </a:cubicBezTo>
                  <a:cubicBezTo>
                    <a:pt x="1320616" y="1304825"/>
                    <a:pt x="1337310" y="1298508"/>
                    <a:pt x="1354455" y="1299073"/>
                  </a:cubicBezTo>
                  <a:close/>
                  <a:moveTo>
                    <a:pt x="664143" y="138063"/>
                  </a:moveTo>
                  <a:cubicBezTo>
                    <a:pt x="362752" y="138063"/>
                    <a:pt x="115503" y="383507"/>
                    <a:pt x="115503" y="684898"/>
                  </a:cubicBezTo>
                  <a:cubicBezTo>
                    <a:pt x="115503" y="985387"/>
                    <a:pt x="361849" y="1232636"/>
                    <a:pt x="663240" y="1232636"/>
                  </a:cubicBezTo>
                  <a:cubicBezTo>
                    <a:pt x="963729" y="1232636"/>
                    <a:pt x="1211881" y="986289"/>
                    <a:pt x="1211881" y="685800"/>
                  </a:cubicBezTo>
                  <a:cubicBezTo>
                    <a:pt x="1212783" y="385312"/>
                    <a:pt x="965534" y="138063"/>
                    <a:pt x="664143" y="138063"/>
                  </a:cubicBezTo>
                  <a:close/>
                  <a:moveTo>
                    <a:pt x="676776" y="0"/>
                  </a:moveTo>
                  <a:cubicBezTo>
                    <a:pt x="1051259" y="0"/>
                    <a:pt x="1354455" y="301391"/>
                    <a:pt x="1354455" y="674972"/>
                  </a:cubicBezTo>
                  <a:cubicBezTo>
                    <a:pt x="1355358" y="1048552"/>
                    <a:pt x="1047650" y="1354455"/>
                    <a:pt x="674069" y="1353553"/>
                  </a:cubicBezTo>
                  <a:cubicBezTo>
                    <a:pt x="301391" y="1353553"/>
                    <a:pt x="0" y="1049455"/>
                    <a:pt x="0" y="674972"/>
                  </a:cubicBezTo>
                  <a:cubicBezTo>
                    <a:pt x="0" y="300489"/>
                    <a:pt x="300489" y="902"/>
                    <a:pt x="676776" y="0"/>
                  </a:cubicBezTo>
                  <a:close/>
                </a:path>
              </a:pathLst>
            </a:custGeom>
            <a:solidFill>
              <a:srgbClr val="292929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2" name="Freeform: Shape 382">
              <a:extLst>
                <a:ext uri="{FF2B5EF4-FFF2-40B4-BE49-F238E27FC236}">
                  <a16:creationId xmlns:a16="http://schemas.microsoft.com/office/drawing/2014/main" id="{10DDAFCE-3271-4324-B44F-3F7125B93609}"/>
                </a:ext>
              </a:extLst>
            </p:cNvPr>
            <p:cNvSpPr/>
            <p:nvPr/>
          </p:nvSpPr>
          <p:spPr>
            <a:xfrm>
              <a:off x="7520839" y="2650256"/>
              <a:ext cx="1096380" cy="1094573"/>
            </a:xfrm>
            <a:custGeom>
              <a:avLst/>
              <a:gdLst>
                <a:gd name="connsiteX0" fmla="*/ 608196 w 1096380"/>
                <a:gd name="connsiteY0" fmla="*/ 107381 h 1094573"/>
                <a:gd name="connsiteX1" fmla="*/ 566688 w 1096380"/>
                <a:gd name="connsiteY1" fmla="*/ 125429 h 1094573"/>
                <a:gd name="connsiteX2" fmla="*/ 592856 w 1096380"/>
                <a:gd name="connsiteY2" fmla="*/ 163328 h 1094573"/>
                <a:gd name="connsiteX3" fmla="*/ 748064 w 1096380"/>
                <a:gd name="connsiteY3" fmla="*/ 216568 h 1094573"/>
                <a:gd name="connsiteX4" fmla="*/ 878005 w 1096380"/>
                <a:gd name="connsiteY4" fmla="*/ 465621 h 1094573"/>
                <a:gd name="connsiteX5" fmla="*/ 907783 w 1096380"/>
                <a:gd name="connsiteY5" fmla="*/ 513447 h 1094573"/>
                <a:gd name="connsiteX6" fmla="*/ 935756 w 1096380"/>
                <a:gd name="connsiteY6" fmla="*/ 480059 h 1094573"/>
                <a:gd name="connsiteX7" fmla="*/ 893345 w 1096380"/>
                <a:gd name="connsiteY7" fmla="*/ 289660 h 1094573"/>
                <a:gd name="connsiteX8" fmla="*/ 608196 w 1096380"/>
                <a:gd name="connsiteY8" fmla="*/ 107381 h 1094573"/>
                <a:gd name="connsiteX9" fmla="*/ 548640 w 1096380"/>
                <a:gd name="connsiteY9" fmla="*/ 0 h 1094573"/>
                <a:gd name="connsiteX10" fmla="*/ 1096378 w 1096380"/>
                <a:gd name="connsiteY10" fmla="*/ 547737 h 1094573"/>
                <a:gd name="connsiteX11" fmla="*/ 547737 w 1096380"/>
                <a:gd name="connsiteY11" fmla="*/ 1094573 h 1094573"/>
                <a:gd name="connsiteX12" fmla="*/ 0 w 1096380"/>
                <a:gd name="connsiteY12" fmla="*/ 546835 h 1094573"/>
                <a:gd name="connsiteX13" fmla="*/ 548640 w 1096380"/>
                <a:gd name="connsiteY13" fmla="*/ 0 h 1094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6380" h="1094573">
                  <a:moveTo>
                    <a:pt x="608196" y="107381"/>
                  </a:moveTo>
                  <a:cubicBezTo>
                    <a:pt x="591052" y="106479"/>
                    <a:pt x="573004" y="105576"/>
                    <a:pt x="566688" y="125429"/>
                  </a:cubicBezTo>
                  <a:cubicBezTo>
                    <a:pt x="559469" y="147086"/>
                    <a:pt x="572102" y="158816"/>
                    <a:pt x="592856" y="163328"/>
                  </a:cubicBezTo>
                  <a:cubicBezTo>
                    <a:pt x="644291" y="182278"/>
                    <a:pt x="702945" y="181375"/>
                    <a:pt x="748064" y="216568"/>
                  </a:cubicBezTo>
                  <a:cubicBezTo>
                    <a:pt x="833789" y="277027"/>
                    <a:pt x="870786" y="363654"/>
                    <a:pt x="878005" y="465621"/>
                  </a:cubicBezTo>
                  <a:cubicBezTo>
                    <a:pt x="879810" y="488181"/>
                    <a:pt x="880712" y="508033"/>
                    <a:pt x="907783" y="513447"/>
                  </a:cubicBezTo>
                  <a:cubicBezTo>
                    <a:pt x="931244" y="513447"/>
                    <a:pt x="934854" y="496302"/>
                    <a:pt x="935756" y="480059"/>
                  </a:cubicBezTo>
                  <a:cubicBezTo>
                    <a:pt x="937561" y="421405"/>
                    <a:pt x="926732" y="339290"/>
                    <a:pt x="893345" y="289660"/>
                  </a:cubicBezTo>
                  <a:cubicBezTo>
                    <a:pt x="837398" y="196716"/>
                    <a:pt x="744454" y="120014"/>
                    <a:pt x="608196" y="107381"/>
                  </a:cubicBezTo>
                  <a:close/>
                  <a:moveTo>
                    <a:pt x="548640" y="0"/>
                  </a:moveTo>
                  <a:cubicBezTo>
                    <a:pt x="850031" y="0"/>
                    <a:pt x="1097280" y="247249"/>
                    <a:pt x="1096378" y="547737"/>
                  </a:cubicBezTo>
                  <a:cubicBezTo>
                    <a:pt x="1096378" y="848226"/>
                    <a:pt x="848226" y="1094573"/>
                    <a:pt x="547737" y="1094573"/>
                  </a:cubicBezTo>
                  <a:cubicBezTo>
                    <a:pt x="246346" y="1094573"/>
                    <a:pt x="0" y="847324"/>
                    <a:pt x="0" y="546835"/>
                  </a:cubicBezTo>
                  <a:cubicBezTo>
                    <a:pt x="0" y="245444"/>
                    <a:pt x="247249" y="0"/>
                    <a:pt x="548640" y="0"/>
                  </a:cubicBezTo>
                  <a:close/>
                </a:path>
              </a:pathLst>
            </a:custGeom>
            <a:solidFill>
              <a:srgbClr val="FEFEFE"/>
            </a:solidFill>
            <a:ln w="901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58" name="Graphic 5349">
            <a:extLst>
              <a:ext uri="{FF2B5EF4-FFF2-40B4-BE49-F238E27FC236}">
                <a16:creationId xmlns:a16="http://schemas.microsoft.com/office/drawing/2014/main" id="{D45F5FFF-D388-4B9A-9D6F-312C44593517}"/>
              </a:ext>
            </a:extLst>
          </p:cNvPr>
          <p:cNvGrpSpPr/>
          <p:nvPr/>
        </p:nvGrpSpPr>
        <p:grpSpPr>
          <a:xfrm rot="19876901">
            <a:off x="8130280" y="1581361"/>
            <a:ext cx="1112766" cy="853808"/>
            <a:chOff x="8701401" y="3712029"/>
            <a:chExt cx="2824168" cy="2166942"/>
          </a:xfrm>
        </p:grpSpPr>
        <p:sp>
          <p:nvSpPr>
            <p:cNvPr id="59" name="Freeform: Shape 163">
              <a:extLst>
                <a:ext uri="{FF2B5EF4-FFF2-40B4-BE49-F238E27FC236}">
                  <a16:creationId xmlns:a16="http://schemas.microsoft.com/office/drawing/2014/main" id="{6F12CD3E-E81E-4A1C-84EA-7A1C81B8BA92}"/>
                </a:ext>
              </a:extLst>
            </p:cNvPr>
            <p:cNvSpPr/>
            <p:nvPr/>
          </p:nvSpPr>
          <p:spPr>
            <a:xfrm>
              <a:off x="8804263" y="4250193"/>
              <a:ext cx="2600325" cy="1628778"/>
            </a:xfrm>
            <a:custGeom>
              <a:avLst/>
              <a:gdLst>
                <a:gd name="connsiteX0" fmla="*/ 2426506 w 2600325"/>
                <a:gd name="connsiteY0" fmla="*/ 1611154 h 1628775"/>
                <a:gd name="connsiteX1" fmla="*/ 148126 w 2600325"/>
                <a:gd name="connsiteY1" fmla="*/ 1574006 h 1628775"/>
                <a:gd name="connsiteX2" fmla="*/ 21443 w 2600325"/>
                <a:gd name="connsiteY2" fmla="*/ 1443514 h 1628775"/>
                <a:gd name="connsiteX3" fmla="*/ 45256 w 2600325"/>
                <a:gd name="connsiteY3" fmla="*/ 21431 h 1628775"/>
                <a:gd name="connsiteX4" fmla="*/ 2580811 w 2600325"/>
                <a:gd name="connsiteY4" fmla="*/ 63341 h 1628775"/>
                <a:gd name="connsiteX5" fmla="*/ 2556998 w 2600325"/>
                <a:gd name="connsiteY5" fmla="*/ 1484471 h 1628775"/>
                <a:gd name="connsiteX6" fmla="*/ 2426506 w 2600325"/>
                <a:gd name="connsiteY6" fmla="*/ 1611154 h 162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00325" h="1628775">
                  <a:moveTo>
                    <a:pt x="2426506" y="1611154"/>
                  </a:moveTo>
                  <a:lnTo>
                    <a:pt x="148126" y="1574006"/>
                  </a:lnTo>
                  <a:cubicBezTo>
                    <a:pt x="76688" y="1573054"/>
                    <a:pt x="20491" y="1513999"/>
                    <a:pt x="21443" y="1443514"/>
                  </a:cubicBezTo>
                  <a:lnTo>
                    <a:pt x="45256" y="21431"/>
                  </a:lnTo>
                  <a:lnTo>
                    <a:pt x="2580811" y="63341"/>
                  </a:lnTo>
                  <a:lnTo>
                    <a:pt x="2556998" y="1484471"/>
                  </a:lnTo>
                  <a:cubicBezTo>
                    <a:pt x="2556046" y="1555909"/>
                    <a:pt x="2496991" y="1612106"/>
                    <a:pt x="2426506" y="1611154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64">
              <a:extLst>
                <a:ext uri="{FF2B5EF4-FFF2-40B4-BE49-F238E27FC236}">
                  <a16:creationId xmlns:a16="http://schemas.microsoft.com/office/drawing/2014/main" id="{50382676-C495-4383-BCEE-8CD610299A3A}"/>
                </a:ext>
              </a:extLst>
            </p:cNvPr>
            <p:cNvSpPr/>
            <p:nvPr/>
          </p:nvSpPr>
          <p:spPr>
            <a:xfrm>
              <a:off x="8715694" y="3996829"/>
              <a:ext cx="2809875" cy="333376"/>
            </a:xfrm>
            <a:custGeom>
              <a:avLst/>
              <a:gdLst>
                <a:gd name="connsiteX0" fmla="*/ 2669381 w 2809875"/>
                <a:gd name="connsiteY0" fmla="*/ 315754 h 333375"/>
                <a:gd name="connsiteX1" fmla="*/ 133826 w 2809875"/>
                <a:gd name="connsiteY1" fmla="*/ 273844 h 333375"/>
                <a:gd name="connsiteX2" fmla="*/ 21431 w 2809875"/>
                <a:gd name="connsiteY2" fmla="*/ 21431 h 333375"/>
                <a:gd name="connsiteX3" fmla="*/ 2789396 w 2809875"/>
                <a:gd name="connsiteY3" fmla="*/ 67151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75" h="333375">
                  <a:moveTo>
                    <a:pt x="2669381" y="315754"/>
                  </a:moveTo>
                  <a:lnTo>
                    <a:pt x="133826" y="273844"/>
                  </a:lnTo>
                  <a:lnTo>
                    <a:pt x="21431" y="21431"/>
                  </a:lnTo>
                  <a:lnTo>
                    <a:pt x="2789396" y="67151"/>
                  </a:ln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165">
              <a:extLst>
                <a:ext uri="{FF2B5EF4-FFF2-40B4-BE49-F238E27FC236}">
                  <a16:creationId xmlns:a16="http://schemas.microsoft.com/office/drawing/2014/main" id="{DC168517-8542-4619-AF09-6ABBA833A39B}"/>
                </a:ext>
              </a:extLst>
            </p:cNvPr>
            <p:cNvSpPr/>
            <p:nvPr/>
          </p:nvSpPr>
          <p:spPr>
            <a:xfrm>
              <a:off x="8715692" y="3926823"/>
              <a:ext cx="2809875" cy="152401"/>
            </a:xfrm>
            <a:custGeom>
              <a:avLst/>
              <a:gdLst>
                <a:gd name="connsiteX0" fmla="*/ 2654141 w 2809875"/>
                <a:gd name="connsiteY0" fmla="*/ 62862 h 152400"/>
                <a:gd name="connsiteX1" fmla="*/ 161449 w 2809875"/>
                <a:gd name="connsiteY1" fmla="*/ 21904 h 152400"/>
                <a:gd name="connsiteX2" fmla="*/ 21431 w 2809875"/>
                <a:gd name="connsiteY2" fmla="*/ 91437 h 152400"/>
                <a:gd name="connsiteX3" fmla="*/ 21431 w 2809875"/>
                <a:gd name="connsiteY3" fmla="*/ 91437 h 152400"/>
                <a:gd name="connsiteX4" fmla="*/ 2789396 w 2809875"/>
                <a:gd name="connsiteY4" fmla="*/ 137157 h 152400"/>
                <a:gd name="connsiteX5" fmla="*/ 2789396 w 2809875"/>
                <a:gd name="connsiteY5" fmla="*/ 137157 h 152400"/>
                <a:gd name="connsiteX6" fmla="*/ 2654141 w 2809875"/>
                <a:gd name="connsiteY6" fmla="*/ 6286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9875" h="152400">
                  <a:moveTo>
                    <a:pt x="2654141" y="62862"/>
                  </a:moveTo>
                  <a:lnTo>
                    <a:pt x="161449" y="21904"/>
                  </a:lnTo>
                  <a:cubicBezTo>
                    <a:pt x="85249" y="20952"/>
                    <a:pt x="22384" y="15237"/>
                    <a:pt x="21431" y="91437"/>
                  </a:cubicBezTo>
                  <a:lnTo>
                    <a:pt x="21431" y="91437"/>
                  </a:lnTo>
                  <a:lnTo>
                    <a:pt x="2789396" y="137157"/>
                  </a:lnTo>
                  <a:lnTo>
                    <a:pt x="2789396" y="137157"/>
                  </a:lnTo>
                  <a:cubicBezTo>
                    <a:pt x="2791301" y="60957"/>
                    <a:pt x="2730341" y="64767"/>
                    <a:pt x="2654141" y="62862"/>
                  </a:cubicBez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166">
              <a:extLst>
                <a:ext uri="{FF2B5EF4-FFF2-40B4-BE49-F238E27FC236}">
                  <a16:creationId xmlns:a16="http://schemas.microsoft.com/office/drawing/2014/main" id="{B7921F76-1301-413A-AE98-F77FA9CB3654}"/>
                </a:ext>
              </a:extLst>
            </p:cNvPr>
            <p:cNvSpPr/>
            <p:nvPr/>
          </p:nvSpPr>
          <p:spPr>
            <a:xfrm>
              <a:off x="9748203" y="5393197"/>
              <a:ext cx="695326" cy="352425"/>
            </a:xfrm>
            <a:custGeom>
              <a:avLst/>
              <a:gdLst>
                <a:gd name="connsiteX0" fmla="*/ 629126 w 695325"/>
                <a:gd name="connsiteY0" fmla="*/ 30956 h 352425"/>
                <a:gd name="connsiteX1" fmla="*/ 71914 w 695325"/>
                <a:gd name="connsiteY1" fmla="*/ 21431 h 352425"/>
                <a:gd name="connsiteX2" fmla="*/ 25241 w 695325"/>
                <a:gd name="connsiteY2" fmla="*/ 67151 h 352425"/>
                <a:gd name="connsiteX3" fmla="*/ 21431 w 695325"/>
                <a:gd name="connsiteY3" fmla="*/ 280511 h 352425"/>
                <a:gd name="connsiteX4" fmla="*/ 67151 w 695325"/>
                <a:gd name="connsiteY4" fmla="*/ 327184 h 352425"/>
                <a:gd name="connsiteX5" fmla="*/ 624364 w 695325"/>
                <a:gd name="connsiteY5" fmla="*/ 336709 h 352425"/>
                <a:gd name="connsiteX6" fmla="*/ 671036 w 695325"/>
                <a:gd name="connsiteY6" fmla="*/ 290989 h 352425"/>
                <a:gd name="connsiteX7" fmla="*/ 674846 w 695325"/>
                <a:gd name="connsiteY7" fmla="*/ 77629 h 352425"/>
                <a:gd name="connsiteX8" fmla="*/ 629126 w 695325"/>
                <a:gd name="connsiteY8" fmla="*/ 30956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5325" h="352425">
                  <a:moveTo>
                    <a:pt x="629126" y="30956"/>
                  </a:moveTo>
                  <a:lnTo>
                    <a:pt x="71914" y="21431"/>
                  </a:lnTo>
                  <a:cubicBezTo>
                    <a:pt x="46196" y="21431"/>
                    <a:pt x="25241" y="41434"/>
                    <a:pt x="25241" y="67151"/>
                  </a:cubicBezTo>
                  <a:lnTo>
                    <a:pt x="21431" y="280511"/>
                  </a:lnTo>
                  <a:cubicBezTo>
                    <a:pt x="21431" y="306229"/>
                    <a:pt x="41434" y="327184"/>
                    <a:pt x="67151" y="327184"/>
                  </a:cubicBezTo>
                  <a:lnTo>
                    <a:pt x="624364" y="336709"/>
                  </a:lnTo>
                  <a:cubicBezTo>
                    <a:pt x="650081" y="336709"/>
                    <a:pt x="671036" y="316706"/>
                    <a:pt x="671036" y="290989"/>
                  </a:cubicBezTo>
                  <a:lnTo>
                    <a:pt x="674846" y="77629"/>
                  </a:lnTo>
                  <a:cubicBezTo>
                    <a:pt x="674846" y="52864"/>
                    <a:pt x="654844" y="31909"/>
                    <a:pt x="629126" y="30956"/>
                  </a:cubicBezTo>
                  <a:close/>
                </a:path>
              </a:pathLst>
            </a:custGeom>
            <a:solidFill>
              <a:schemeClr val="accent1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167">
              <a:extLst>
                <a:ext uri="{FF2B5EF4-FFF2-40B4-BE49-F238E27FC236}">
                  <a16:creationId xmlns:a16="http://schemas.microsoft.com/office/drawing/2014/main" id="{59009E58-28A4-41DD-A033-9AA4DE2B7045}"/>
                </a:ext>
              </a:extLst>
            </p:cNvPr>
            <p:cNvSpPr/>
            <p:nvPr/>
          </p:nvSpPr>
          <p:spPr>
            <a:xfrm>
              <a:off x="8701401" y="3712029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168">
              <a:extLst>
                <a:ext uri="{FF2B5EF4-FFF2-40B4-BE49-F238E27FC236}">
                  <a16:creationId xmlns:a16="http://schemas.microsoft.com/office/drawing/2014/main" id="{39236C83-CB44-4936-B42F-7B9D63762F2E}"/>
                </a:ext>
              </a:extLst>
            </p:cNvPr>
            <p:cNvSpPr/>
            <p:nvPr/>
          </p:nvSpPr>
          <p:spPr>
            <a:xfrm>
              <a:off x="8701402" y="3712030"/>
              <a:ext cx="38099" cy="38099"/>
            </a:xfrm>
            <a:custGeom>
              <a:avLst/>
              <a:gdLst/>
              <a:ahLst/>
              <a:cxnLst/>
              <a:rect l="l" t="t" r="r" b="b"/>
              <a:pathLst>
                <a:path w="38100" h="38100"/>
              </a:pathLst>
            </a:custGeom>
            <a:solidFill>
              <a:srgbClr val="FFFFFF"/>
            </a:solidFill>
            <a:ln w="28575" cap="rnd">
              <a:solidFill>
                <a:srgbClr val="33333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169">
              <a:extLst>
                <a:ext uri="{FF2B5EF4-FFF2-40B4-BE49-F238E27FC236}">
                  <a16:creationId xmlns:a16="http://schemas.microsoft.com/office/drawing/2014/main" id="{B64D1D7D-6429-4C03-A317-869C0AC824F2}"/>
                </a:ext>
              </a:extLst>
            </p:cNvPr>
            <p:cNvSpPr/>
            <p:nvPr/>
          </p:nvSpPr>
          <p:spPr>
            <a:xfrm>
              <a:off x="9054777" y="517126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170">
              <a:extLst>
                <a:ext uri="{FF2B5EF4-FFF2-40B4-BE49-F238E27FC236}">
                  <a16:creationId xmlns:a16="http://schemas.microsoft.com/office/drawing/2014/main" id="{9BFD99E2-051C-4510-B584-2761609D458F}"/>
                </a:ext>
              </a:extLst>
            </p:cNvPr>
            <p:cNvSpPr/>
            <p:nvPr/>
          </p:nvSpPr>
          <p:spPr>
            <a:xfrm>
              <a:off x="9271946" y="517507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71">
              <a:extLst>
                <a:ext uri="{FF2B5EF4-FFF2-40B4-BE49-F238E27FC236}">
                  <a16:creationId xmlns:a16="http://schemas.microsoft.com/office/drawing/2014/main" id="{E39CCCA4-5972-4DBE-BD7B-60686D2AE6DE}"/>
                </a:ext>
              </a:extLst>
            </p:cNvPr>
            <p:cNvSpPr/>
            <p:nvPr/>
          </p:nvSpPr>
          <p:spPr>
            <a:xfrm>
              <a:off x="9488163" y="5177930"/>
              <a:ext cx="1019175" cy="152401"/>
            </a:xfrm>
            <a:custGeom>
              <a:avLst/>
              <a:gdLst>
                <a:gd name="connsiteX0" fmla="*/ 876776 w 1019175"/>
                <a:gd name="connsiteY0" fmla="*/ 21431 h 152400"/>
                <a:gd name="connsiteX1" fmla="*/ 10001 w 1019175"/>
                <a:gd name="connsiteY1" fmla="*/ 7144 h 152400"/>
                <a:gd name="connsiteX2" fmla="*/ 7144 w 1019175"/>
                <a:gd name="connsiteY2" fmla="*/ 134779 h 152400"/>
                <a:gd name="connsiteX3" fmla="*/ 874871 w 1019175"/>
                <a:gd name="connsiteY3" fmla="*/ 149066 h 152400"/>
                <a:gd name="connsiteX4" fmla="*/ 1011079 w 1019175"/>
                <a:gd name="connsiteY4" fmla="*/ 151924 h 152400"/>
                <a:gd name="connsiteX5" fmla="*/ 1013936 w 1019175"/>
                <a:gd name="connsiteY5" fmla="*/ 2428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19175" h="152400">
                  <a:moveTo>
                    <a:pt x="876776" y="21431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874871" y="149066"/>
                  </a:lnTo>
                  <a:lnTo>
                    <a:pt x="1011079" y="151924"/>
                  </a:lnTo>
                  <a:lnTo>
                    <a:pt x="1013936" y="2428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172">
              <a:extLst>
                <a:ext uri="{FF2B5EF4-FFF2-40B4-BE49-F238E27FC236}">
                  <a16:creationId xmlns:a16="http://schemas.microsoft.com/office/drawing/2014/main" id="{AFAF0959-B6DF-4E6F-AE03-B6B213438435}"/>
                </a:ext>
              </a:extLst>
            </p:cNvPr>
            <p:cNvSpPr/>
            <p:nvPr/>
          </p:nvSpPr>
          <p:spPr>
            <a:xfrm>
              <a:off x="10572108" y="5196030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173">
              <a:extLst>
                <a:ext uri="{FF2B5EF4-FFF2-40B4-BE49-F238E27FC236}">
                  <a16:creationId xmlns:a16="http://schemas.microsoft.com/office/drawing/2014/main" id="{260A370F-4D18-4DE7-9F65-C22C5DEE7D91}"/>
                </a:ext>
              </a:extLst>
            </p:cNvPr>
            <p:cNvSpPr/>
            <p:nvPr/>
          </p:nvSpPr>
          <p:spPr>
            <a:xfrm>
              <a:off x="10789278" y="519983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174">
              <a:extLst>
                <a:ext uri="{FF2B5EF4-FFF2-40B4-BE49-F238E27FC236}">
                  <a16:creationId xmlns:a16="http://schemas.microsoft.com/office/drawing/2014/main" id="{60D6F468-8D34-452F-8680-ACF81CAB4150}"/>
                </a:ext>
              </a:extLst>
            </p:cNvPr>
            <p:cNvSpPr/>
            <p:nvPr/>
          </p:nvSpPr>
          <p:spPr>
            <a:xfrm>
              <a:off x="9058590" y="4976000"/>
              <a:ext cx="361951" cy="142875"/>
            </a:xfrm>
            <a:custGeom>
              <a:avLst/>
              <a:gdLst>
                <a:gd name="connsiteX0" fmla="*/ 226219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7636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6219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7636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75">
              <a:extLst>
                <a:ext uri="{FF2B5EF4-FFF2-40B4-BE49-F238E27FC236}">
                  <a16:creationId xmlns:a16="http://schemas.microsoft.com/office/drawing/2014/main" id="{CA2A99BC-5F5D-4D1B-B9C9-86676DDD513E}"/>
                </a:ext>
              </a:extLst>
            </p:cNvPr>
            <p:cNvSpPr/>
            <p:nvPr/>
          </p:nvSpPr>
          <p:spPr>
            <a:xfrm>
              <a:off x="9491803" y="4982509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76">
              <a:extLst>
                <a:ext uri="{FF2B5EF4-FFF2-40B4-BE49-F238E27FC236}">
                  <a16:creationId xmlns:a16="http://schemas.microsoft.com/office/drawing/2014/main" id="{1843274C-59FF-4035-BFB3-EA0EF4F8965A}"/>
                </a:ext>
              </a:extLst>
            </p:cNvPr>
            <p:cNvSpPr/>
            <p:nvPr/>
          </p:nvSpPr>
          <p:spPr>
            <a:xfrm>
              <a:off x="9708195" y="498647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77">
              <a:extLst>
                <a:ext uri="{FF2B5EF4-FFF2-40B4-BE49-F238E27FC236}">
                  <a16:creationId xmlns:a16="http://schemas.microsoft.com/office/drawing/2014/main" id="{9A9E616A-7313-4967-B329-D77377AF3EC4}"/>
                </a:ext>
              </a:extLst>
            </p:cNvPr>
            <p:cNvSpPr/>
            <p:nvPr/>
          </p:nvSpPr>
          <p:spPr>
            <a:xfrm>
              <a:off x="9925364" y="499028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178">
              <a:extLst>
                <a:ext uri="{FF2B5EF4-FFF2-40B4-BE49-F238E27FC236}">
                  <a16:creationId xmlns:a16="http://schemas.microsoft.com/office/drawing/2014/main" id="{8581752E-B2A2-4A1E-BF65-7034C1366FD8}"/>
                </a:ext>
              </a:extLst>
            </p:cNvPr>
            <p:cNvSpPr/>
            <p:nvPr/>
          </p:nvSpPr>
          <p:spPr>
            <a:xfrm>
              <a:off x="10792140" y="500457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179">
              <a:extLst>
                <a:ext uri="{FF2B5EF4-FFF2-40B4-BE49-F238E27FC236}">
                  <a16:creationId xmlns:a16="http://schemas.microsoft.com/office/drawing/2014/main" id="{E493CD0A-E1A0-44E2-B632-AE46A7D5A518}"/>
                </a:ext>
              </a:extLst>
            </p:cNvPr>
            <p:cNvSpPr/>
            <p:nvPr/>
          </p:nvSpPr>
          <p:spPr>
            <a:xfrm>
              <a:off x="9061449" y="478073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180">
              <a:extLst>
                <a:ext uri="{FF2B5EF4-FFF2-40B4-BE49-F238E27FC236}">
                  <a16:creationId xmlns:a16="http://schemas.microsoft.com/office/drawing/2014/main" id="{593F29EF-4690-45F0-8C18-45A8A0C35EC6}"/>
                </a:ext>
              </a:extLst>
            </p:cNvPr>
            <p:cNvSpPr/>
            <p:nvPr/>
          </p:nvSpPr>
          <p:spPr>
            <a:xfrm>
              <a:off x="9278618" y="478359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181">
              <a:extLst>
                <a:ext uri="{FF2B5EF4-FFF2-40B4-BE49-F238E27FC236}">
                  <a16:creationId xmlns:a16="http://schemas.microsoft.com/office/drawing/2014/main" id="{BEE71195-4740-4999-A6DA-82326D42EE5D}"/>
                </a:ext>
              </a:extLst>
            </p:cNvPr>
            <p:cNvSpPr/>
            <p:nvPr/>
          </p:nvSpPr>
          <p:spPr>
            <a:xfrm>
              <a:off x="9494657" y="4787230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182">
              <a:extLst>
                <a:ext uri="{FF2B5EF4-FFF2-40B4-BE49-F238E27FC236}">
                  <a16:creationId xmlns:a16="http://schemas.microsoft.com/office/drawing/2014/main" id="{B63E8F42-827F-492B-B458-8D6AE10A077A}"/>
                </a:ext>
              </a:extLst>
            </p:cNvPr>
            <p:cNvSpPr/>
            <p:nvPr/>
          </p:nvSpPr>
          <p:spPr>
            <a:xfrm>
              <a:off x="9712005" y="479121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183">
              <a:extLst>
                <a:ext uri="{FF2B5EF4-FFF2-40B4-BE49-F238E27FC236}">
                  <a16:creationId xmlns:a16="http://schemas.microsoft.com/office/drawing/2014/main" id="{2A954BBF-4409-49CA-A25A-702CB3C899CA}"/>
                </a:ext>
              </a:extLst>
            </p:cNvPr>
            <p:cNvSpPr/>
            <p:nvPr/>
          </p:nvSpPr>
          <p:spPr>
            <a:xfrm>
              <a:off x="9928224" y="47950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184">
              <a:extLst>
                <a:ext uri="{FF2B5EF4-FFF2-40B4-BE49-F238E27FC236}">
                  <a16:creationId xmlns:a16="http://schemas.microsoft.com/office/drawing/2014/main" id="{A7D214BE-81C2-4DFC-8934-430739074DFD}"/>
                </a:ext>
              </a:extLst>
            </p:cNvPr>
            <p:cNvSpPr/>
            <p:nvPr/>
          </p:nvSpPr>
          <p:spPr>
            <a:xfrm>
              <a:off x="10145393" y="479788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185">
              <a:extLst>
                <a:ext uri="{FF2B5EF4-FFF2-40B4-BE49-F238E27FC236}">
                  <a16:creationId xmlns:a16="http://schemas.microsoft.com/office/drawing/2014/main" id="{EA0B55EE-4524-4226-AA69-E9122B0B84EE}"/>
                </a:ext>
              </a:extLst>
            </p:cNvPr>
            <p:cNvSpPr/>
            <p:nvPr/>
          </p:nvSpPr>
          <p:spPr>
            <a:xfrm>
              <a:off x="10141583" y="4801690"/>
              <a:ext cx="371474" cy="333376"/>
            </a:xfrm>
            <a:custGeom>
              <a:avLst/>
              <a:gdLst>
                <a:gd name="connsiteX0" fmla="*/ 230029 w 371475"/>
                <a:gd name="connsiteY0" fmla="*/ 7144 h 333375"/>
                <a:gd name="connsiteX1" fmla="*/ 226219 w 371475"/>
                <a:gd name="connsiteY1" fmla="*/ 202406 h 333375"/>
                <a:gd name="connsiteX2" fmla="*/ 136684 w 371475"/>
                <a:gd name="connsiteY2" fmla="*/ 201454 h 333375"/>
                <a:gd name="connsiteX3" fmla="*/ 10001 w 371475"/>
                <a:gd name="connsiteY3" fmla="*/ 198596 h 333375"/>
                <a:gd name="connsiteX4" fmla="*/ 7144 w 371475"/>
                <a:gd name="connsiteY4" fmla="*/ 326231 h 333375"/>
                <a:gd name="connsiteX5" fmla="*/ 134779 w 371475"/>
                <a:gd name="connsiteY5" fmla="*/ 329089 h 333375"/>
                <a:gd name="connsiteX6" fmla="*/ 224314 w 371475"/>
                <a:gd name="connsiteY6" fmla="*/ 330041 h 333375"/>
                <a:gd name="connsiteX7" fmla="*/ 361474 w 371475"/>
                <a:gd name="connsiteY7" fmla="*/ 331946 h 333375"/>
                <a:gd name="connsiteX8" fmla="*/ 363379 w 371475"/>
                <a:gd name="connsiteY8" fmla="*/ 204311 h 333375"/>
                <a:gd name="connsiteX9" fmla="*/ 366236 w 371475"/>
                <a:gd name="connsiteY9" fmla="*/ 9049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1475" h="333375">
                  <a:moveTo>
                    <a:pt x="230029" y="7144"/>
                  </a:moveTo>
                  <a:lnTo>
                    <a:pt x="226219" y="202406"/>
                  </a:lnTo>
                  <a:lnTo>
                    <a:pt x="136684" y="201454"/>
                  </a:lnTo>
                  <a:lnTo>
                    <a:pt x="10001" y="198596"/>
                  </a:lnTo>
                  <a:lnTo>
                    <a:pt x="7144" y="326231"/>
                  </a:lnTo>
                  <a:lnTo>
                    <a:pt x="134779" y="329089"/>
                  </a:lnTo>
                  <a:lnTo>
                    <a:pt x="224314" y="330041"/>
                  </a:lnTo>
                  <a:lnTo>
                    <a:pt x="361474" y="331946"/>
                  </a:lnTo>
                  <a:lnTo>
                    <a:pt x="363379" y="204311"/>
                  </a:lnTo>
                  <a:lnTo>
                    <a:pt x="366236" y="904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186">
              <a:extLst>
                <a:ext uri="{FF2B5EF4-FFF2-40B4-BE49-F238E27FC236}">
                  <a16:creationId xmlns:a16="http://schemas.microsoft.com/office/drawing/2014/main" id="{6C4C0FAA-9812-4942-8282-E92775F0DD82}"/>
                </a:ext>
              </a:extLst>
            </p:cNvPr>
            <p:cNvSpPr/>
            <p:nvPr/>
          </p:nvSpPr>
          <p:spPr>
            <a:xfrm>
              <a:off x="9065259" y="4584522"/>
              <a:ext cx="361951" cy="142875"/>
            </a:xfrm>
            <a:custGeom>
              <a:avLst/>
              <a:gdLst>
                <a:gd name="connsiteX0" fmla="*/ 225266 w 361950"/>
                <a:gd name="connsiteY0" fmla="*/ 10954 h 142875"/>
                <a:gd name="connsiteX1" fmla="*/ 9049 w 361950"/>
                <a:gd name="connsiteY1" fmla="*/ 7144 h 142875"/>
                <a:gd name="connsiteX2" fmla="*/ 7144 w 361950"/>
                <a:gd name="connsiteY2" fmla="*/ 134779 h 142875"/>
                <a:gd name="connsiteX3" fmla="*/ 223361 w 361950"/>
                <a:gd name="connsiteY3" fmla="*/ 138589 h 142875"/>
                <a:gd name="connsiteX4" fmla="*/ 360521 w 361950"/>
                <a:gd name="connsiteY4" fmla="*/ 140494 h 142875"/>
                <a:gd name="connsiteX5" fmla="*/ 362426 w 361950"/>
                <a:gd name="connsiteY5" fmla="*/ 1285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42875">
                  <a:moveTo>
                    <a:pt x="225266" y="10954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223361" y="138589"/>
                  </a:lnTo>
                  <a:lnTo>
                    <a:pt x="360521" y="140494"/>
                  </a:lnTo>
                  <a:lnTo>
                    <a:pt x="362426" y="12859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187">
              <a:extLst>
                <a:ext uri="{FF2B5EF4-FFF2-40B4-BE49-F238E27FC236}">
                  <a16:creationId xmlns:a16="http://schemas.microsoft.com/office/drawing/2014/main" id="{3AE2BDED-5ECD-4819-86A2-110AA04BCBB2}"/>
                </a:ext>
              </a:extLst>
            </p:cNvPr>
            <p:cNvSpPr/>
            <p:nvPr/>
          </p:nvSpPr>
          <p:spPr>
            <a:xfrm>
              <a:off x="9498465" y="4591971"/>
              <a:ext cx="142875" cy="142875"/>
            </a:xfrm>
            <a:custGeom>
              <a:avLst/>
              <a:gdLst>
                <a:gd name="connsiteX0" fmla="*/ 9363 w 142875"/>
                <a:gd name="connsiteY0" fmla="*/ 7261 h 142875"/>
                <a:gd name="connsiteX1" fmla="*/ 136985 w 142875"/>
                <a:gd name="connsiteY1" fmla="*/ 9363 h 142875"/>
                <a:gd name="connsiteX2" fmla="*/ 134883 w 142875"/>
                <a:gd name="connsiteY2" fmla="*/ 136985 h 142875"/>
                <a:gd name="connsiteX3" fmla="*/ 7261 w 142875"/>
                <a:gd name="connsiteY3" fmla="*/ 13488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142875">
                  <a:moveTo>
                    <a:pt x="9363" y="7261"/>
                  </a:moveTo>
                  <a:lnTo>
                    <a:pt x="136985" y="9363"/>
                  </a:lnTo>
                  <a:lnTo>
                    <a:pt x="134883" y="136985"/>
                  </a:lnTo>
                  <a:lnTo>
                    <a:pt x="7261" y="134883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188">
              <a:extLst>
                <a:ext uri="{FF2B5EF4-FFF2-40B4-BE49-F238E27FC236}">
                  <a16:creationId xmlns:a16="http://schemas.microsoft.com/office/drawing/2014/main" id="{781448C7-5301-4EE2-B5C7-36B3A6EEA6DF}"/>
                </a:ext>
              </a:extLst>
            </p:cNvPr>
            <p:cNvSpPr/>
            <p:nvPr/>
          </p:nvSpPr>
          <p:spPr>
            <a:xfrm>
              <a:off x="9714865" y="459595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189">
              <a:extLst>
                <a:ext uri="{FF2B5EF4-FFF2-40B4-BE49-F238E27FC236}">
                  <a16:creationId xmlns:a16="http://schemas.microsoft.com/office/drawing/2014/main" id="{7B9872C7-1F05-497C-8F02-6CFA68F90378}"/>
                </a:ext>
              </a:extLst>
            </p:cNvPr>
            <p:cNvSpPr/>
            <p:nvPr/>
          </p:nvSpPr>
          <p:spPr>
            <a:xfrm>
              <a:off x="9932034" y="459880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190">
              <a:extLst>
                <a:ext uri="{FF2B5EF4-FFF2-40B4-BE49-F238E27FC236}">
                  <a16:creationId xmlns:a16="http://schemas.microsoft.com/office/drawing/2014/main" id="{320AEB06-7650-4AB5-A53C-627335ABB100}"/>
                </a:ext>
              </a:extLst>
            </p:cNvPr>
            <p:cNvSpPr/>
            <p:nvPr/>
          </p:nvSpPr>
          <p:spPr>
            <a:xfrm>
              <a:off x="10148250" y="460261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191">
              <a:extLst>
                <a:ext uri="{FF2B5EF4-FFF2-40B4-BE49-F238E27FC236}">
                  <a16:creationId xmlns:a16="http://schemas.microsoft.com/office/drawing/2014/main" id="{421B2232-BC22-4FA7-B1B3-2F16599C1289}"/>
                </a:ext>
              </a:extLst>
            </p:cNvPr>
            <p:cNvSpPr/>
            <p:nvPr/>
          </p:nvSpPr>
          <p:spPr>
            <a:xfrm>
              <a:off x="10365421" y="4606429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192">
              <a:extLst>
                <a:ext uri="{FF2B5EF4-FFF2-40B4-BE49-F238E27FC236}">
                  <a16:creationId xmlns:a16="http://schemas.microsoft.com/office/drawing/2014/main" id="{CE8805E1-2746-4EE4-8E39-E36CC4DE2183}"/>
                </a:ext>
              </a:extLst>
            </p:cNvPr>
            <p:cNvSpPr/>
            <p:nvPr/>
          </p:nvSpPr>
          <p:spPr>
            <a:xfrm>
              <a:off x="10581638" y="4610238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193">
              <a:extLst>
                <a:ext uri="{FF2B5EF4-FFF2-40B4-BE49-F238E27FC236}">
                  <a16:creationId xmlns:a16="http://schemas.microsoft.com/office/drawing/2014/main" id="{31585437-4A0C-4592-9100-3405D1D30A63}"/>
                </a:ext>
              </a:extLst>
            </p:cNvPr>
            <p:cNvSpPr/>
            <p:nvPr/>
          </p:nvSpPr>
          <p:spPr>
            <a:xfrm>
              <a:off x="10798809" y="4613097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194">
              <a:extLst>
                <a:ext uri="{FF2B5EF4-FFF2-40B4-BE49-F238E27FC236}">
                  <a16:creationId xmlns:a16="http://schemas.microsoft.com/office/drawing/2014/main" id="{069D9FB8-0FCE-4BB5-BD07-18DEDFDF56DC}"/>
                </a:ext>
              </a:extLst>
            </p:cNvPr>
            <p:cNvSpPr/>
            <p:nvPr/>
          </p:nvSpPr>
          <p:spPr>
            <a:xfrm>
              <a:off x="11015026" y="461690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195">
              <a:extLst>
                <a:ext uri="{FF2B5EF4-FFF2-40B4-BE49-F238E27FC236}">
                  <a16:creationId xmlns:a16="http://schemas.microsoft.com/office/drawing/2014/main" id="{89F37DE9-8F06-47FB-A615-3774095120AE}"/>
                </a:ext>
              </a:extLst>
            </p:cNvPr>
            <p:cNvSpPr/>
            <p:nvPr/>
          </p:nvSpPr>
          <p:spPr>
            <a:xfrm>
              <a:off x="11005500" y="520650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196">
              <a:extLst>
                <a:ext uri="{FF2B5EF4-FFF2-40B4-BE49-F238E27FC236}">
                  <a16:creationId xmlns:a16="http://schemas.microsoft.com/office/drawing/2014/main" id="{74EDB499-0CC0-4E5D-96C0-02FF714B45A2}"/>
                </a:ext>
              </a:extLst>
            </p:cNvPr>
            <p:cNvSpPr/>
            <p:nvPr/>
          </p:nvSpPr>
          <p:spPr>
            <a:xfrm>
              <a:off x="9068119" y="4389253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197">
              <a:extLst>
                <a:ext uri="{FF2B5EF4-FFF2-40B4-BE49-F238E27FC236}">
                  <a16:creationId xmlns:a16="http://schemas.microsoft.com/office/drawing/2014/main" id="{AC9C96BC-68AB-415D-A6A8-AE9588112E42}"/>
                </a:ext>
              </a:extLst>
            </p:cNvPr>
            <p:cNvSpPr/>
            <p:nvPr/>
          </p:nvSpPr>
          <p:spPr>
            <a:xfrm>
              <a:off x="9284334" y="4393090"/>
              <a:ext cx="152401" cy="142876"/>
            </a:xfrm>
            <a:custGeom>
              <a:avLst/>
              <a:gdLst>
                <a:gd name="connsiteX0" fmla="*/ 147161 w 152400"/>
                <a:gd name="connsiteY0" fmla="*/ 9049 h 142875"/>
                <a:gd name="connsiteX1" fmla="*/ 10001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7161" y="9049"/>
                  </a:moveTo>
                  <a:lnTo>
                    <a:pt x="10001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198">
              <a:extLst>
                <a:ext uri="{FF2B5EF4-FFF2-40B4-BE49-F238E27FC236}">
                  <a16:creationId xmlns:a16="http://schemas.microsoft.com/office/drawing/2014/main" id="{F1E2B0EC-A5EC-423C-A0D7-71ACDADF1410}"/>
                </a:ext>
              </a:extLst>
            </p:cNvPr>
            <p:cNvSpPr/>
            <p:nvPr/>
          </p:nvSpPr>
          <p:spPr>
            <a:xfrm>
              <a:off x="9501501" y="4396881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199">
              <a:extLst>
                <a:ext uri="{FF2B5EF4-FFF2-40B4-BE49-F238E27FC236}">
                  <a16:creationId xmlns:a16="http://schemas.microsoft.com/office/drawing/2014/main" id="{5DEC8EA6-DBFF-43E7-AC9B-B0128A709E32}"/>
                </a:ext>
              </a:extLst>
            </p:cNvPr>
            <p:cNvSpPr/>
            <p:nvPr/>
          </p:nvSpPr>
          <p:spPr>
            <a:xfrm>
              <a:off x="9718678" y="4399719"/>
              <a:ext cx="152401" cy="142875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200">
              <a:extLst>
                <a:ext uri="{FF2B5EF4-FFF2-40B4-BE49-F238E27FC236}">
                  <a16:creationId xmlns:a16="http://schemas.microsoft.com/office/drawing/2014/main" id="{63574D7A-D47F-49E3-9F2A-2451B0DBC98B}"/>
                </a:ext>
              </a:extLst>
            </p:cNvPr>
            <p:cNvSpPr/>
            <p:nvPr/>
          </p:nvSpPr>
          <p:spPr>
            <a:xfrm>
              <a:off x="9934897" y="4403524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201">
              <a:extLst>
                <a:ext uri="{FF2B5EF4-FFF2-40B4-BE49-F238E27FC236}">
                  <a16:creationId xmlns:a16="http://schemas.microsoft.com/office/drawing/2014/main" id="{D0E8BE48-A20C-455A-8254-D6674DF7A0B1}"/>
                </a:ext>
              </a:extLst>
            </p:cNvPr>
            <p:cNvSpPr/>
            <p:nvPr/>
          </p:nvSpPr>
          <p:spPr>
            <a:xfrm>
              <a:off x="10152067" y="4407357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202">
              <a:extLst>
                <a:ext uri="{FF2B5EF4-FFF2-40B4-BE49-F238E27FC236}">
                  <a16:creationId xmlns:a16="http://schemas.microsoft.com/office/drawing/2014/main" id="{B2F9E090-3A36-468D-B56D-4E7124F15E88}"/>
                </a:ext>
              </a:extLst>
            </p:cNvPr>
            <p:cNvSpPr/>
            <p:nvPr/>
          </p:nvSpPr>
          <p:spPr>
            <a:xfrm>
              <a:off x="10368285" y="4411146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3826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3826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203">
              <a:extLst>
                <a:ext uri="{FF2B5EF4-FFF2-40B4-BE49-F238E27FC236}">
                  <a16:creationId xmlns:a16="http://schemas.microsoft.com/office/drawing/2014/main" id="{2F96AAD6-1478-44D7-A519-B1E50A86548E}"/>
                </a:ext>
              </a:extLst>
            </p:cNvPr>
            <p:cNvSpPr/>
            <p:nvPr/>
          </p:nvSpPr>
          <p:spPr>
            <a:xfrm>
              <a:off x="10585472" y="4414031"/>
              <a:ext cx="152401" cy="142876"/>
            </a:xfrm>
            <a:custGeom>
              <a:avLst/>
              <a:gdLst>
                <a:gd name="connsiteX0" fmla="*/ 146209 w 152400"/>
                <a:gd name="connsiteY0" fmla="*/ 10001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3351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10001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3351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204">
              <a:extLst>
                <a:ext uri="{FF2B5EF4-FFF2-40B4-BE49-F238E27FC236}">
                  <a16:creationId xmlns:a16="http://schemas.microsoft.com/office/drawing/2014/main" id="{ACEC549C-4BEA-42E4-8BB6-D5BD0F85697C}"/>
                </a:ext>
              </a:extLst>
            </p:cNvPr>
            <p:cNvSpPr/>
            <p:nvPr/>
          </p:nvSpPr>
          <p:spPr>
            <a:xfrm>
              <a:off x="10801673" y="4417822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205">
              <a:extLst>
                <a:ext uri="{FF2B5EF4-FFF2-40B4-BE49-F238E27FC236}">
                  <a16:creationId xmlns:a16="http://schemas.microsoft.com/office/drawing/2014/main" id="{7FDFD1AA-D37D-43AC-9483-B84D69FEF0F8}"/>
                </a:ext>
              </a:extLst>
            </p:cNvPr>
            <p:cNvSpPr/>
            <p:nvPr/>
          </p:nvSpPr>
          <p:spPr>
            <a:xfrm>
              <a:off x="11018838" y="4421635"/>
              <a:ext cx="152401" cy="142875"/>
            </a:xfrm>
            <a:custGeom>
              <a:avLst/>
              <a:gdLst>
                <a:gd name="connsiteX0" fmla="*/ 146209 w 152400"/>
                <a:gd name="connsiteY0" fmla="*/ 9049 h 142875"/>
                <a:gd name="connsiteX1" fmla="*/ 9049 w 152400"/>
                <a:gd name="connsiteY1" fmla="*/ 7144 h 142875"/>
                <a:gd name="connsiteX2" fmla="*/ 7144 w 152400"/>
                <a:gd name="connsiteY2" fmla="*/ 134779 h 142875"/>
                <a:gd name="connsiteX3" fmla="*/ 144304 w 152400"/>
                <a:gd name="connsiteY3" fmla="*/ 13668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142875">
                  <a:moveTo>
                    <a:pt x="146209" y="9049"/>
                  </a:moveTo>
                  <a:lnTo>
                    <a:pt x="9049" y="7144"/>
                  </a:lnTo>
                  <a:lnTo>
                    <a:pt x="7144" y="134779"/>
                  </a:lnTo>
                  <a:lnTo>
                    <a:pt x="144304" y="136684"/>
                  </a:lnTo>
                  <a:close/>
                </a:path>
              </a:pathLst>
            </a:custGeom>
            <a:solidFill>
              <a:srgbClr val="3333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FB7AADE3-7303-4E5E-A1AA-C9385F6763FD}"/>
              </a:ext>
            </a:extLst>
          </p:cNvPr>
          <p:cNvSpPr txBox="1"/>
          <p:nvPr/>
        </p:nvSpPr>
        <p:spPr>
          <a:xfrm>
            <a:off x="5894079" y="2751447"/>
            <a:ext cx="1472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F4CABF5-2B40-4B2E-9664-F640DABF2C9B}"/>
              </a:ext>
            </a:extLst>
          </p:cNvPr>
          <p:cNvSpPr txBox="1"/>
          <p:nvPr/>
        </p:nvSpPr>
        <p:spPr>
          <a:xfrm>
            <a:off x="10160457" y="2751447"/>
            <a:ext cx="1472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06F6239-EE4A-4222-97B6-5B7088637E54}"/>
              </a:ext>
            </a:extLst>
          </p:cNvPr>
          <p:cNvSpPr txBox="1"/>
          <p:nvPr/>
        </p:nvSpPr>
        <p:spPr>
          <a:xfrm>
            <a:off x="8027268" y="2751447"/>
            <a:ext cx="1472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Contents Here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2584</TotalTime>
  <Words>4644</Words>
  <Application>Microsoft Office PowerPoint</Application>
  <PresentationFormat>와이드스크린</PresentationFormat>
  <Paragraphs>603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76</cp:revision>
  <dcterms:created xsi:type="dcterms:W3CDTF">2020-01-20T05:08:25Z</dcterms:created>
  <dcterms:modified xsi:type="dcterms:W3CDTF">2025-11-11T12:30:54Z</dcterms:modified>
</cp:coreProperties>
</file>