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12" name="Group 2611">
            <a:extLst>
              <a:ext uri="{FF2B5EF4-FFF2-40B4-BE49-F238E27FC236}">
                <a16:creationId xmlns:a16="http://schemas.microsoft.com/office/drawing/2014/main" id="{0E6AA3E1-566F-4A22-9E26-573C3B3D72BB}"/>
              </a:ext>
            </a:extLst>
          </p:cNvPr>
          <p:cNvGrpSpPr/>
          <p:nvPr/>
        </p:nvGrpSpPr>
        <p:grpSpPr>
          <a:xfrm>
            <a:off x="6943372" y="2276676"/>
            <a:ext cx="2479950" cy="3608945"/>
            <a:chOff x="6554262" y="3171326"/>
            <a:chExt cx="2139364" cy="3113307"/>
          </a:xfrm>
        </p:grpSpPr>
        <p:sp>
          <p:nvSpPr>
            <p:cNvPr id="2613" name="Freeform: Shape 2612">
              <a:extLst>
                <a:ext uri="{FF2B5EF4-FFF2-40B4-BE49-F238E27FC236}">
                  <a16:creationId xmlns:a16="http://schemas.microsoft.com/office/drawing/2014/main" id="{3C986E98-AA2E-4E08-A214-137F33287AD1}"/>
                </a:ext>
              </a:extLst>
            </p:cNvPr>
            <p:cNvSpPr/>
            <p:nvPr/>
          </p:nvSpPr>
          <p:spPr>
            <a:xfrm>
              <a:off x="7084460" y="3180570"/>
              <a:ext cx="438012" cy="509316"/>
            </a:xfrm>
            <a:custGeom>
              <a:avLst/>
              <a:gdLst>
                <a:gd name="connsiteX0" fmla="*/ 737970 w 815751"/>
                <a:gd name="connsiteY0" fmla="*/ 666829 h 948547"/>
                <a:gd name="connsiteX1" fmla="*/ 821442 w 815751"/>
                <a:gd name="connsiteY1" fmla="*/ 388905 h 948547"/>
                <a:gd name="connsiteX2" fmla="*/ 410721 w 815751"/>
                <a:gd name="connsiteY2" fmla="*/ 0 h 948547"/>
                <a:gd name="connsiteX3" fmla="*/ 0 w 815751"/>
                <a:gd name="connsiteY3" fmla="*/ 388905 h 948547"/>
                <a:gd name="connsiteX4" fmla="*/ 42685 w 815751"/>
                <a:gd name="connsiteY4" fmla="*/ 561540 h 948547"/>
                <a:gd name="connsiteX5" fmla="*/ 90112 w 815751"/>
                <a:gd name="connsiteY5" fmla="*/ 828082 h 948547"/>
                <a:gd name="connsiteX6" fmla="*/ 90112 w 815751"/>
                <a:gd name="connsiteY6" fmla="*/ 828082 h 948547"/>
                <a:gd name="connsiteX7" fmla="*/ 129002 w 815751"/>
                <a:gd name="connsiteY7" fmla="*/ 863178 h 948547"/>
                <a:gd name="connsiteX8" fmla="*/ 257056 w 815751"/>
                <a:gd name="connsiteY8" fmla="*/ 897326 h 948547"/>
                <a:gd name="connsiteX9" fmla="*/ 492296 w 815751"/>
                <a:gd name="connsiteY9" fmla="*/ 860333 h 948547"/>
                <a:gd name="connsiteX10" fmla="*/ 602328 w 815751"/>
                <a:gd name="connsiteY10" fmla="*/ 957085 h 948547"/>
                <a:gd name="connsiteX11" fmla="*/ 758838 w 815751"/>
                <a:gd name="connsiteY11" fmla="*/ 734176 h 948547"/>
                <a:gd name="connsiteX12" fmla="*/ 737970 w 815751"/>
                <a:gd name="connsiteY12" fmla="*/ 666829 h 94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5751" h="948547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4" name="Freeform: Shape 2613">
              <a:extLst>
                <a:ext uri="{FF2B5EF4-FFF2-40B4-BE49-F238E27FC236}">
                  <a16:creationId xmlns:a16="http://schemas.microsoft.com/office/drawing/2014/main" id="{EE3C3820-C98E-4F1E-A345-BBFEE8CD58C1}"/>
                </a:ext>
              </a:extLst>
            </p:cNvPr>
            <p:cNvSpPr/>
            <p:nvPr/>
          </p:nvSpPr>
          <p:spPr>
            <a:xfrm>
              <a:off x="7074427" y="3171326"/>
              <a:ext cx="509316" cy="376894"/>
            </a:xfrm>
            <a:custGeom>
              <a:avLst/>
              <a:gdLst>
                <a:gd name="connsiteX0" fmla="*/ 912217 w 948547"/>
                <a:gd name="connsiteY0" fmla="*/ 188902 h 701925"/>
                <a:gd name="connsiteX1" fmla="*/ 798391 w 948547"/>
                <a:gd name="connsiteY1" fmla="*/ 80768 h 701925"/>
                <a:gd name="connsiteX2" fmla="*/ 748118 w 948547"/>
                <a:gd name="connsiteY2" fmla="*/ 11524 h 701925"/>
                <a:gd name="connsiteX3" fmla="*/ 639983 w 948547"/>
                <a:gd name="connsiteY3" fmla="*/ 13421 h 701925"/>
                <a:gd name="connsiteX4" fmla="*/ 597299 w 948547"/>
                <a:gd name="connsiteY4" fmla="*/ 19112 h 701925"/>
                <a:gd name="connsiteX5" fmla="*/ 386721 w 948547"/>
                <a:gd name="connsiteY5" fmla="*/ 10575 h 701925"/>
                <a:gd name="connsiteX6" fmla="*/ 288072 w 948547"/>
                <a:gd name="connsiteY6" fmla="*/ 24804 h 701925"/>
                <a:gd name="connsiteX7" fmla="*/ 158121 w 948547"/>
                <a:gd name="connsiteY7" fmla="*/ 56106 h 701925"/>
                <a:gd name="connsiteX8" fmla="*/ 125870 w 948547"/>
                <a:gd name="connsiteY8" fmla="*/ 76025 h 701925"/>
                <a:gd name="connsiteX9" fmla="*/ 63266 w 948547"/>
                <a:gd name="connsiteY9" fmla="*/ 198388 h 701925"/>
                <a:gd name="connsiteX10" fmla="*/ 3508 w 948547"/>
                <a:gd name="connsiteY10" fmla="*/ 349207 h 701925"/>
                <a:gd name="connsiteX11" fmla="*/ 4456 w 948547"/>
                <a:gd name="connsiteY11" fmla="*/ 422245 h 701925"/>
                <a:gd name="connsiteX12" fmla="*/ 4456 w 948547"/>
                <a:gd name="connsiteY12" fmla="*/ 422245 h 701925"/>
                <a:gd name="connsiteX13" fmla="*/ 58524 w 948547"/>
                <a:gd name="connsiteY13" fmla="*/ 583498 h 701925"/>
                <a:gd name="connsiteX14" fmla="*/ 71803 w 948547"/>
                <a:gd name="connsiteY14" fmla="*/ 560733 h 701925"/>
                <a:gd name="connsiteX15" fmla="*/ 104054 w 948547"/>
                <a:gd name="connsiteY15" fmla="*/ 474415 h 701925"/>
                <a:gd name="connsiteX16" fmla="*/ 142944 w 948547"/>
                <a:gd name="connsiteY16" fmla="*/ 476312 h 701925"/>
                <a:gd name="connsiteX17" fmla="*/ 200806 w 948547"/>
                <a:gd name="connsiteY17" fmla="*/ 564527 h 701925"/>
                <a:gd name="connsiteX18" fmla="*/ 263410 w 948547"/>
                <a:gd name="connsiteY18" fmla="*/ 581601 h 701925"/>
                <a:gd name="connsiteX19" fmla="*/ 421817 w 948547"/>
                <a:gd name="connsiteY19" fmla="*/ 565476 h 701925"/>
                <a:gd name="connsiteX20" fmla="*/ 497701 w 948547"/>
                <a:gd name="connsiteY20" fmla="*/ 528482 h 701925"/>
                <a:gd name="connsiteX21" fmla="*/ 524260 w 948547"/>
                <a:gd name="connsiteY21" fmla="*/ 540814 h 701925"/>
                <a:gd name="connsiteX22" fmla="*/ 739581 w 948547"/>
                <a:gd name="connsiteY22" fmla="*/ 710604 h 701925"/>
                <a:gd name="connsiteX23" fmla="*/ 788905 w 948547"/>
                <a:gd name="connsiteY23" fmla="*/ 634720 h 701925"/>
                <a:gd name="connsiteX24" fmla="*/ 814516 w 948547"/>
                <a:gd name="connsiteY24" fmla="*/ 570219 h 701925"/>
                <a:gd name="connsiteX25" fmla="*/ 863841 w 948547"/>
                <a:gd name="connsiteY25" fmla="*/ 491489 h 701925"/>
                <a:gd name="connsiteX26" fmla="*/ 919805 w 948547"/>
                <a:gd name="connsiteY26" fmla="*/ 377663 h 701925"/>
                <a:gd name="connsiteX27" fmla="*/ 912217 w 948547"/>
                <a:gd name="connsiteY27" fmla="*/ 188902 h 701925"/>
                <a:gd name="connsiteX28" fmla="*/ 104054 w 948547"/>
                <a:gd name="connsiteY28" fmla="*/ 413708 h 701925"/>
                <a:gd name="connsiteX29" fmla="*/ 85083 w 948547"/>
                <a:gd name="connsiteY29" fmla="*/ 446907 h 701925"/>
                <a:gd name="connsiteX30" fmla="*/ 40501 w 948547"/>
                <a:gd name="connsiteY30" fmla="*/ 445959 h 701925"/>
                <a:gd name="connsiteX31" fmla="*/ 24376 w 948547"/>
                <a:gd name="connsiteY31" fmla="*/ 431731 h 701925"/>
                <a:gd name="connsiteX32" fmla="*/ 44295 w 948547"/>
                <a:gd name="connsiteY32" fmla="*/ 400429 h 701925"/>
                <a:gd name="connsiteX33" fmla="*/ 80340 w 948547"/>
                <a:gd name="connsiteY33" fmla="*/ 394737 h 701925"/>
                <a:gd name="connsiteX34" fmla="*/ 100260 w 948547"/>
                <a:gd name="connsiteY34" fmla="*/ 403274 h 701925"/>
                <a:gd name="connsiteX35" fmla="*/ 104054 w 948547"/>
                <a:gd name="connsiteY35" fmla="*/ 413708 h 701925"/>
                <a:gd name="connsiteX36" fmla="*/ 366802 w 948547"/>
                <a:gd name="connsiteY36" fmla="*/ 431731 h 701925"/>
                <a:gd name="connsiteX37" fmla="*/ 346882 w 948547"/>
                <a:gd name="connsiteY37" fmla="*/ 442165 h 701925"/>
                <a:gd name="connsiteX38" fmla="*/ 257719 w 948547"/>
                <a:gd name="connsiteY38" fmla="*/ 439319 h 701925"/>
                <a:gd name="connsiteX39" fmla="*/ 229262 w 948547"/>
                <a:gd name="connsiteY39" fmla="*/ 405171 h 701925"/>
                <a:gd name="connsiteX40" fmla="*/ 235902 w 948547"/>
                <a:gd name="connsiteY40" fmla="*/ 396634 h 701925"/>
                <a:gd name="connsiteX41" fmla="*/ 270050 w 948547"/>
                <a:gd name="connsiteY41" fmla="*/ 385252 h 701925"/>
                <a:gd name="connsiteX42" fmla="*/ 327911 w 948547"/>
                <a:gd name="connsiteY42" fmla="*/ 395686 h 701925"/>
                <a:gd name="connsiteX43" fmla="*/ 366802 w 948547"/>
                <a:gd name="connsiteY43" fmla="*/ 431731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48547" h="701925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5" name="Freeform: Shape 2614">
              <a:extLst>
                <a:ext uri="{FF2B5EF4-FFF2-40B4-BE49-F238E27FC236}">
                  <a16:creationId xmlns:a16="http://schemas.microsoft.com/office/drawing/2014/main" id="{6D10C96A-7315-481E-A1EF-C74336924206}"/>
                </a:ext>
              </a:extLst>
            </p:cNvPr>
            <p:cNvSpPr/>
            <p:nvPr/>
          </p:nvSpPr>
          <p:spPr>
            <a:xfrm>
              <a:off x="7221461" y="3634197"/>
              <a:ext cx="188447" cy="106956"/>
            </a:xfrm>
            <a:custGeom>
              <a:avLst/>
              <a:gdLst>
                <a:gd name="connsiteX0" fmla="*/ 9 w 350962"/>
                <a:gd name="connsiteY0" fmla="*/ 48698 h 199195"/>
                <a:gd name="connsiteX1" fmla="*/ 252323 w 350962"/>
                <a:gd name="connsiteY1" fmla="*/ 2219 h 199195"/>
                <a:gd name="connsiteX2" fmla="*/ 274139 w 350962"/>
                <a:gd name="connsiteY2" fmla="*/ 6013 h 199195"/>
                <a:gd name="connsiteX3" fmla="*/ 357612 w 350962"/>
                <a:gd name="connsiteY3" fmla="*/ 112251 h 199195"/>
                <a:gd name="connsiteX4" fmla="*/ 321567 w 350962"/>
                <a:gd name="connsiteY4" fmla="*/ 145450 h 199195"/>
                <a:gd name="connsiteX5" fmla="*/ 174542 w 350962"/>
                <a:gd name="connsiteY5" fmla="*/ 205208 h 199195"/>
                <a:gd name="connsiteX6" fmla="*/ 81584 w 350962"/>
                <a:gd name="connsiteY6" fmla="*/ 173906 h 199195"/>
                <a:gd name="connsiteX7" fmla="*/ 9 w 350962"/>
                <a:gd name="connsiteY7" fmla="*/ 48698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62" h="199195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6" name="Freeform: Shape 2615">
              <a:extLst>
                <a:ext uri="{FF2B5EF4-FFF2-40B4-BE49-F238E27FC236}">
                  <a16:creationId xmlns:a16="http://schemas.microsoft.com/office/drawing/2014/main" id="{080C489D-0CDA-4A39-BF75-FE396A664831}"/>
                </a:ext>
              </a:extLst>
            </p:cNvPr>
            <p:cNvSpPr/>
            <p:nvPr/>
          </p:nvSpPr>
          <p:spPr>
            <a:xfrm>
              <a:off x="6632532" y="3573176"/>
              <a:ext cx="1492295" cy="2470181"/>
            </a:xfrm>
            <a:custGeom>
              <a:avLst/>
              <a:gdLst>
                <a:gd name="connsiteX0" fmla="*/ 1923962 w 2779244"/>
                <a:gd name="connsiteY0" fmla="*/ 4563604 h 4600456"/>
                <a:gd name="connsiteX1" fmla="*/ 1793063 w 2779244"/>
                <a:gd name="connsiteY1" fmla="*/ 4323622 h 4600456"/>
                <a:gd name="connsiteX2" fmla="*/ 1628964 w 2779244"/>
                <a:gd name="connsiteY2" fmla="*/ 3786743 h 4600456"/>
                <a:gd name="connsiteX3" fmla="*/ 1503756 w 2779244"/>
                <a:gd name="connsiteY3" fmla="*/ 3360846 h 4600456"/>
                <a:gd name="connsiteX4" fmla="*/ 1577742 w 2779244"/>
                <a:gd name="connsiteY4" fmla="*/ 2839144 h 4600456"/>
                <a:gd name="connsiteX5" fmla="*/ 1614736 w 2779244"/>
                <a:gd name="connsiteY5" fmla="*/ 2612441 h 4600456"/>
                <a:gd name="connsiteX6" fmla="*/ 1718127 w 2779244"/>
                <a:gd name="connsiteY6" fmla="*/ 2228279 h 4600456"/>
                <a:gd name="connsiteX7" fmla="*/ 978260 w 2779244"/>
                <a:gd name="connsiteY7" fmla="*/ 2448343 h 4600456"/>
                <a:gd name="connsiteX8" fmla="*/ 842618 w 2779244"/>
                <a:gd name="connsiteY8" fmla="*/ 2977632 h 4600456"/>
                <a:gd name="connsiteX9" fmla="*/ 797088 w 2779244"/>
                <a:gd name="connsiteY9" fmla="*/ 3247968 h 4600456"/>
                <a:gd name="connsiteX10" fmla="*/ 823647 w 2779244"/>
                <a:gd name="connsiteY10" fmla="*/ 3492693 h 4600456"/>
                <a:gd name="connsiteX11" fmla="*/ 786654 w 2779244"/>
                <a:gd name="connsiteY11" fmla="*/ 3608416 h 4600456"/>
                <a:gd name="connsiteX12" fmla="*/ 238393 w 2779244"/>
                <a:gd name="connsiteY12" fmla="*/ 3516407 h 4600456"/>
                <a:gd name="connsiteX13" fmla="*/ 243136 w 2779244"/>
                <a:gd name="connsiteY13" fmla="*/ 3463289 h 4600456"/>
                <a:gd name="connsiteX14" fmla="*/ 282026 w 2779244"/>
                <a:gd name="connsiteY14" fmla="*/ 3428192 h 4600456"/>
                <a:gd name="connsiteX15" fmla="*/ 379727 w 2779244"/>
                <a:gd name="connsiteY15" fmla="*/ 3060156 h 4600456"/>
                <a:gd name="connsiteX16" fmla="*/ 446125 w 2779244"/>
                <a:gd name="connsiteY16" fmla="*/ 2448343 h 4600456"/>
                <a:gd name="connsiteX17" fmla="*/ 657651 w 2779244"/>
                <a:gd name="connsiteY17" fmla="*/ 1962686 h 4600456"/>
                <a:gd name="connsiteX18" fmla="*/ 1547389 w 2779244"/>
                <a:gd name="connsiteY18" fmla="*/ 1613621 h 4600456"/>
                <a:gd name="connsiteX19" fmla="*/ 1372856 w 2779244"/>
                <a:gd name="connsiteY19" fmla="*/ 1323365 h 4600456"/>
                <a:gd name="connsiteX20" fmla="*/ 1083549 w 2779244"/>
                <a:gd name="connsiteY20" fmla="*/ 680249 h 4600456"/>
                <a:gd name="connsiteX21" fmla="*/ 306688 w 2779244"/>
                <a:gd name="connsiteY21" fmla="*/ 1104250 h 4600456"/>
                <a:gd name="connsiteX22" fmla="*/ 307 w 2779244"/>
                <a:gd name="connsiteY22" fmla="*/ 939203 h 4600456"/>
                <a:gd name="connsiteX23" fmla="*/ 97059 w 2779244"/>
                <a:gd name="connsiteY23" fmla="*/ 50414 h 4600456"/>
                <a:gd name="connsiteX24" fmla="*/ 378778 w 2779244"/>
                <a:gd name="connsiteY24" fmla="*/ 39031 h 4600456"/>
                <a:gd name="connsiteX25" fmla="*/ 352219 w 2779244"/>
                <a:gd name="connsiteY25" fmla="*/ 652741 h 4600456"/>
                <a:gd name="connsiteX26" fmla="*/ 493552 w 2779244"/>
                <a:gd name="connsiteY26" fmla="*/ 509511 h 4600456"/>
                <a:gd name="connsiteX27" fmla="*/ 924193 w 2779244"/>
                <a:gd name="connsiteY27" fmla="*/ 217358 h 4600456"/>
                <a:gd name="connsiteX28" fmla="*/ 1097777 w 2779244"/>
                <a:gd name="connsiteY28" fmla="*/ 168034 h 4600456"/>
                <a:gd name="connsiteX29" fmla="*/ 1262825 w 2779244"/>
                <a:gd name="connsiteY29" fmla="*/ 311264 h 4600456"/>
                <a:gd name="connsiteX30" fmla="*/ 1595765 w 2779244"/>
                <a:gd name="connsiteY30" fmla="*/ 141 h 4600456"/>
                <a:gd name="connsiteX31" fmla="*/ 2078576 w 2779244"/>
                <a:gd name="connsiteY31" fmla="*/ 93098 h 4600456"/>
                <a:gd name="connsiteX32" fmla="*/ 2297690 w 2779244"/>
                <a:gd name="connsiteY32" fmla="*/ 237278 h 4600456"/>
                <a:gd name="connsiteX33" fmla="*/ 2758684 w 2779244"/>
                <a:gd name="connsiteY33" fmla="*/ 983785 h 4600456"/>
                <a:gd name="connsiteX34" fmla="*/ 2677109 w 2779244"/>
                <a:gd name="connsiteY34" fmla="*/ 1264555 h 4600456"/>
                <a:gd name="connsiteX35" fmla="*/ 2383059 w 2779244"/>
                <a:gd name="connsiteY35" fmla="*/ 1211436 h 4600456"/>
                <a:gd name="connsiteX36" fmla="*/ 2584151 w 2779244"/>
                <a:gd name="connsiteY36" fmla="*/ 1993988 h 4600456"/>
                <a:gd name="connsiteX37" fmla="*/ 2479811 w 2779244"/>
                <a:gd name="connsiteY37" fmla="*/ 2344002 h 4600456"/>
                <a:gd name="connsiteX38" fmla="*/ 2027354 w 2779244"/>
                <a:gd name="connsiteY38" fmla="*/ 3345669 h 4600456"/>
                <a:gd name="connsiteX39" fmla="*/ 2213269 w 2779244"/>
                <a:gd name="connsiteY39" fmla="*/ 3862627 h 4600456"/>
                <a:gd name="connsiteX40" fmla="*/ 2305278 w 2779244"/>
                <a:gd name="connsiteY40" fmla="*/ 4137706 h 4600456"/>
                <a:gd name="connsiteX41" fmla="*/ 2390648 w 2779244"/>
                <a:gd name="connsiteY41" fmla="*/ 4448830 h 4600456"/>
                <a:gd name="connsiteX42" fmla="*/ 1977081 w 2779244"/>
                <a:gd name="connsiteY42" fmla="*/ 4603443 h 4600456"/>
                <a:gd name="connsiteX43" fmla="*/ 1923962 w 2779244"/>
                <a:gd name="connsiteY43" fmla="*/ 4563604 h 460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79244" h="4600456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7" name="Freeform: Shape 2616">
              <a:extLst>
                <a:ext uri="{FF2B5EF4-FFF2-40B4-BE49-F238E27FC236}">
                  <a16:creationId xmlns:a16="http://schemas.microsoft.com/office/drawing/2014/main" id="{9083739B-63EF-44BD-AC46-2B8C8A6289E8}"/>
                </a:ext>
              </a:extLst>
            </p:cNvPr>
            <p:cNvSpPr/>
            <p:nvPr/>
          </p:nvSpPr>
          <p:spPr>
            <a:xfrm>
              <a:off x="6612324" y="3383568"/>
              <a:ext cx="198633" cy="66211"/>
            </a:xfrm>
            <a:custGeom>
              <a:avLst/>
              <a:gdLst>
                <a:gd name="connsiteX0" fmla="*/ 377522 w 369933"/>
                <a:gd name="connsiteY0" fmla="*/ 28864 h 123311"/>
                <a:gd name="connsiteX1" fmla="*/ 338632 w 369933"/>
                <a:gd name="connsiteY1" fmla="*/ 407 h 123311"/>
                <a:gd name="connsiteX2" fmla="*/ 147973 w 369933"/>
                <a:gd name="connsiteY2" fmla="*/ 27915 h 123311"/>
                <a:gd name="connsiteX3" fmla="*/ 140385 w 369933"/>
                <a:gd name="connsiteY3" fmla="*/ 29813 h 123311"/>
                <a:gd name="connsiteX4" fmla="*/ 125208 w 369933"/>
                <a:gd name="connsiteY4" fmla="*/ 26967 h 123311"/>
                <a:gd name="connsiteX5" fmla="*/ 24662 w 369933"/>
                <a:gd name="connsiteY5" fmla="*/ 34555 h 123311"/>
                <a:gd name="connsiteX6" fmla="*/ 0 w 369933"/>
                <a:gd name="connsiteY6" fmla="*/ 77240 h 123311"/>
                <a:gd name="connsiteX7" fmla="*/ 22765 w 369933"/>
                <a:gd name="connsiteY7" fmla="*/ 118027 h 123311"/>
                <a:gd name="connsiteX8" fmla="*/ 74935 w 369933"/>
                <a:gd name="connsiteY8" fmla="*/ 128461 h 123311"/>
                <a:gd name="connsiteX9" fmla="*/ 143231 w 369933"/>
                <a:gd name="connsiteY9" fmla="*/ 101902 h 123311"/>
                <a:gd name="connsiteX10" fmla="*/ 201092 w 369933"/>
                <a:gd name="connsiteY10" fmla="*/ 89571 h 123311"/>
                <a:gd name="connsiteX11" fmla="*/ 349066 w 369933"/>
                <a:gd name="connsiteY11" fmla="*/ 68703 h 123311"/>
                <a:gd name="connsiteX12" fmla="*/ 377522 w 369933"/>
                <a:gd name="connsiteY12" fmla="*/ 28864 h 123311"/>
                <a:gd name="connsiteX13" fmla="*/ 49324 w 369933"/>
                <a:gd name="connsiteY13" fmla="*/ 113285 h 123311"/>
                <a:gd name="connsiteX14" fmla="*/ 12331 w 369933"/>
                <a:gd name="connsiteY14" fmla="*/ 76291 h 123311"/>
                <a:gd name="connsiteX15" fmla="*/ 49324 w 369933"/>
                <a:gd name="connsiteY15" fmla="*/ 39298 h 123311"/>
                <a:gd name="connsiteX16" fmla="*/ 86318 w 369933"/>
                <a:gd name="connsiteY16" fmla="*/ 76291 h 123311"/>
                <a:gd name="connsiteX17" fmla="*/ 49324 w 369933"/>
                <a:gd name="connsiteY17" fmla="*/ 113285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933" h="123311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8" name="Freeform: Shape 2617">
              <a:extLst>
                <a:ext uri="{FF2B5EF4-FFF2-40B4-BE49-F238E27FC236}">
                  <a16:creationId xmlns:a16="http://schemas.microsoft.com/office/drawing/2014/main" id="{5907D8F0-CFC6-4A54-B0AD-975A78F65717}"/>
                </a:ext>
              </a:extLst>
            </p:cNvPr>
            <p:cNvSpPr/>
            <p:nvPr/>
          </p:nvSpPr>
          <p:spPr>
            <a:xfrm>
              <a:off x="6647320" y="3372789"/>
              <a:ext cx="183354" cy="244472"/>
            </a:xfrm>
            <a:custGeom>
              <a:avLst/>
              <a:gdLst>
                <a:gd name="connsiteX0" fmla="*/ 345545 w 341477"/>
                <a:gd name="connsiteY0" fmla="*/ 348679 h 455302"/>
                <a:gd name="connsiteX1" fmla="*/ 323728 w 341477"/>
                <a:gd name="connsiteY1" fmla="*/ 226316 h 455302"/>
                <a:gd name="connsiteX2" fmla="*/ 288632 w 341477"/>
                <a:gd name="connsiteY2" fmla="*/ 90674 h 455302"/>
                <a:gd name="connsiteX3" fmla="*/ 261124 w 341477"/>
                <a:gd name="connsiteY3" fmla="*/ 28070 h 455302"/>
                <a:gd name="connsiteX4" fmla="*/ 241205 w 341477"/>
                <a:gd name="connsiteY4" fmla="*/ 10047 h 455302"/>
                <a:gd name="connsiteX5" fmla="*/ 210851 w 341477"/>
                <a:gd name="connsiteY5" fmla="*/ 562 h 455302"/>
                <a:gd name="connsiteX6" fmla="*/ 152041 w 341477"/>
                <a:gd name="connsiteY6" fmla="*/ 3407 h 455302"/>
                <a:gd name="connsiteX7" fmla="*/ 117893 w 341477"/>
                <a:gd name="connsiteY7" fmla="*/ 12893 h 455302"/>
                <a:gd name="connsiteX8" fmla="*/ 104614 w 341477"/>
                <a:gd name="connsiteY8" fmla="*/ 29018 h 455302"/>
                <a:gd name="connsiteX9" fmla="*/ 98922 w 341477"/>
                <a:gd name="connsiteY9" fmla="*/ 42298 h 455302"/>
                <a:gd name="connsiteX10" fmla="*/ 102717 w 341477"/>
                <a:gd name="connsiteY10" fmla="*/ 65063 h 455302"/>
                <a:gd name="connsiteX11" fmla="*/ 158681 w 341477"/>
                <a:gd name="connsiteY11" fmla="*/ 54629 h 455302"/>
                <a:gd name="connsiteX12" fmla="*/ 170064 w 341477"/>
                <a:gd name="connsiteY12" fmla="*/ 68857 h 455302"/>
                <a:gd name="connsiteX13" fmla="*/ 165321 w 341477"/>
                <a:gd name="connsiteY13" fmla="*/ 103953 h 455302"/>
                <a:gd name="connsiteX14" fmla="*/ 78054 w 341477"/>
                <a:gd name="connsiteY14" fmla="*/ 119130 h 455302"/>
                <a:gd name="connsiteX15" fmla="*/ 66672 w 341477"/>
                <a:gd name="connsiteY15" fmla="*/ 142844 h 455302"/>
                <a:gd name="connsiteX16" fmla="*/ 36318 w 341477"/>
                <a:gd name="connsiteY16" fmla="*/ 157072 h 455302"/>
                <a:gd name="connsiteX17" fmla="*/ 26833 w 341477"/>
                <a:gd name="connsiteY17" fmla="*/ 182683 h 455302"/>
                <a:gd name="connsiteX18" fmla="*/ 5016 w 341477"/>
                <a:gd name="connsiteY18" fmla="*/ 190271 h 455302"/>
                <a:gd name="connsiteX19" fmla="*/ 2171 w 341477"/>
                <a:gd name="connsiteY19" fmla="*/ 224419 h 455302"/>
                <a:gd name="connsiteX20" fmla="*/ 57186 w 341477"/>
                <a:gd name="connsiteY20" fmla="*/ 371444 h 455302"/>
                <a:gd name="connsiteX21" fmla="*/ 67620 w 341477"/>
                <a:gd name="connsiteY21" fmla="*/ 397055 h 455302"/>
                <a:gd name="connsiteX22" fmla="*/ 71415 w 341477"/>
                <a:gd name="connsiteY22" fmla="*/ 424563 h 455302"/>
                <a:gd name="connsiteX23" fmla="*/ 86591 w 341477"/>
                <a:gd name="connsiteY23" fmla="*/ 426460 h 455302"/>
                <a:gd name="connsiteX24" fmla="*/ 97025 w 341477"/>
                <a:gd name="connsiteY24" fmla="*/ 435945 h 455302"/>
                <a:gd name="connsiteX25" fmla="*/ 121688 w 341477"/>
                <a:gd name="connsiteY25" fmla="*/ 454916 h 455302"/>
                <a:gd name="connsiteX26" fmla="*/ 317088 w 341477"/>
                <a:gd name="connsiteY26" fmla="*/ 438791 h 455302"/>
                <a:gd name="connsiteX27" fmla="*/ 345545 w 341477"/>
                <a:gd name="connsiteY27" fmla="*/ 415077 h 455302"/>
                <a:gd name="connsiteX28" fmla="*/ 345545 w 341477"/>
                <a:gd name="connsiteY28" fmla="*/ 348679 h 45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477" h="455302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19" name="Freeform: Shape 2618">
              <a:extLst>
                <a:ext uri="{FF2B5EF4-FFF2-40B4-BE49-F238E27FC236}">
                  <a16:creationId xmlns:a16="http://schemas.microsoft.com/office/drawing/2014/main" id="{2D12EB32-FB14-42FA-B987-1992442B69B1}"/>
                </a:ext>
              </a:extLst>
            </p:cNvPr>
            <p:cNvSpPr/>
            <p:nvPr/>
          </p:nvSpPr>
          <p:spPr>
            <a:xfrm>
              <a:off x="7399964" y="3434634"/>
              <a:ext cx="1293662" cy="1354780"/>
            </a:xfrm>
            <a:custGeom>
              <a:avLst/>
              <a:gdLst>
                <a:gd name="connsiteX0" fmla="*/ 2260894 w 2409311"/>
                <a:gd name="connsiteY0" fmla="*/ 1703748 h 2523136"/>
                <a:gd name="connsiteX1" fmla="*/ 1514387 w 2409311"/>
                <a:gd name="connsiteY1" fmla="*/ 333097 h 2523136"/>
                <a:gd name="connsiteX2" fmla="*/ 466241 w 2409311"/>
                <a:gd name="connsiteY2" fmla="*/ 22922 h 2523136"/>
                <a:gd name="connsiteX3" fmla="*/ 238590 w 2409311"/>
                <a:gd name="connsiteY3" fmla="*/ 433643 h 2523136"/>
                <a:gd name="connsiteX4" fmla="*/ 138044 w 2409311"/>
                <a:gd name="connsiteY4" fmla="*/ 1014154 h 2523136"/>
                <a:gd name="connsiteX5" fmla="*/ 138044 w 2409311"/>
                <a:gd name="connsiteY5" fmla="*/ 1015103 h 2523136"/>
                <a:gd name="connsiteX6" fmla="*/ 40343 w 2409311"/>
                <a:gd name="connsiteY6" fmla="*/ 1092884 h 2523136"/>
                <a:gd name="connsiteX7" fmla="*/ 31806 w 2409311"/>
                <a:gd name="connsiteY7" fmla="*/ 1224732 h 2523136"/>
                <a:gd name="connsiteX8" fmla="*/ 121918 w 2409311"/>
                <a:gd name="connsiteY8" fmla="*/ 1303461 h 2523136"/>
                <a:gd name="connsiteX9" fmla="*/ 161758 w 2409311"/>
                <a:gd name="connsiteY9" fmla="*/ 1378397 h 2523136"/>
                <a:gd name="connsiteX10" fmla="*/ 254715 w 2409311"/>
                <a:gd name="connsiteY10" fmla="*/ 1449538 h 2523136"/>
                <a:gd name="connsiteX11" fmla="*/ 323011 w 2409311"/>
                <a:gd name="connsiteY11" fmla="*/ 1393573 h 2523136"/>
                <a:gd name="connsiteX12" fmla="*/ 356210 w 2409311"/>
                <a:gd name="connsiteY12" fmla="*/ 1170664 h 2523136"/>
                <a:gd name="connsiteX13" fmla="*/ 478572 w 2409311"/>
                <a:gd name="connsiteY13" fmla="*/ 510475 h 2523136"/>
                <a:gd name="connsiteX14" fmla="*/ 508926 w 2409311"/>
                <a:gd name="connsiteY14" fmla="*/ 549366 h 2523136"/>
                <a:gd name="connsiteX15" fmla="*/ 759343 w 2409311"/>
                <a:gd name="connsiteY15" fmla="*/ 1448589 h 2523136"/>
                <a:gd name="connsiteX16" fmla="*/ 1504901 w 2409311"/>
                <a:gd name="connsiteY16" fmla="*/ 2465432 h 2523136"/>
                <a:gd name="connsiteX17" fmla="*/ 2097744 w 2409311"/>
                <a:gd name="connsiteY17" fmla="*/ 2527088 h 2523136"/>
                <a:gd name="connsiteX18" fmla="*/ 2260894 w 2409311"/>
                <a:gd name="connsiteY18" fmla="*/ 1703748 h 2523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09311" h="2523136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chemeClr val="accent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0" name="Freeform: Shape 2619">
              <a:extLst>
                <a:ext uri="{FF2B5EF4-FFF2-40B4-BE49-F238E27FC236}">
                  <a16:creationId xmlns:a16="http://schemas.microsoft.com/office/drawing/2014/main" id="{F8CDC455-A9F1-400E-9A47-FD9BD5E5A405}"/>
                </a:ext>
              </a:extLst>
            </p:cNvPr>
            <p:cNvSpPr/>
            <p:nvPr/>
          </p:nvSpPr>
          <p:spPr>
            <a:xfrm>
              <a:off x="6569158" y="5430365"/>
              <a:ext cx="499130" cy="234285"/>
            </a:xfrm>
            <a:custGeom>
              <a:avLst/>
              <a:gdLst>
                <a:gd name="connsiteX0" fmla="*/ 356420 w 929576"/>
                <a:gd name="connsiteY0" fmla="*/ 57585 h 436331"/>
                <a:gd name="connsiteX1" fmla="*/ 403847 w 929576"/>
                <a:gd name="connsiteY1" fmla="*/ 9209 h 436331"/>
                <a:gd name="connsiteX2" fmla="*/ 429458 w 929576"/>
                <a:gd name="connsiteY2" fmla="*/ 672 h 436331"/>
                <a:gd name="connsiteX3" fmla="*/ 874327 w 929576"/>
                <a:gd name="connsiteY3" fmla="*/ 96476 h 436331"/>
                <a:gd name="connsiteX4" fmla="*/ 902784 w 929576"/>
                <a:gd name="connsiteY4" fmla="*/ 130623 h 436331"/>
                <a:gd name="connsiteX5" fmla="*/ 930291 w 929576"/>
                <a:gd name="connsiteY5" fmla="*/ 313693 h 436331"/>
                <a:gd name="connsiteX6" fmla="*/ 933137 w 929576"/>
                <a:gd name="connsiteY6" fmla="*/ 384834 h 436331"/>
                <a:gd name="connsiteX7" fmla="*/ 877173 w 929576"/>
                <a:gd name="connsiteY7" fmla="*/ 418033 h 436331"/>
                <a:gd name="connsiteX8" fmla="*/ 531901 w 929576"/>
                <a:gd name="connsiteY8" fmla="*/ 422776 h 436331"/>
                <a:gd name="connsiteX9" fmla="*/ 142048 w 929576"/>
                <a:gd name="connsiteY9" fmla="*/ 444593 h 436331"/>
                <a:gd name="connsiteX10" fmla="*/ 40554 w 929576"/>
                <a:gd name="connsiteY10" fmla="*/ 419931 h 436331"/>
                <a:gd name="connsiteX11" fmla="*/ 1663 w 929576"/>
                <a:gd name="connsiteY11" fmla="*/ 312745 h 436331"/>
                <a:gd name="connsiteX12" fmla="*/ 1663 w 929576"/>
                <a:gd name="connsiteY12" fmla="*/ 312745 h 436331"/>
                <a:gd name="connsiteX13" fmla="*/ 30120 w 929576"/>
                <a:gd name="connsiteY13" fmla="*/ 271957 h 436331"/>
                <a:gd name="connsiteX14" fmla="*/ 87981 w 929576"/>
                <a:gd name="connsiteY14" fmla="*/ 256780 h 436331"/>
                <a:gd name="connsiteX15" fmla="*/ 198961 w 929576"/>
                <a:gd name="connsiteY15" fmla="*/ 213147 h 436331"/>
                <a:gd name="connsiteX16" fmla="*/ 284330 w 929576"/>
                <a:gd name="connsiteY16" fmla="*/ 137263 h 436331"/>
                <a:gd name="connsiteX17" fmla="*/ 356420 w 929576"/>
                <a:gd name="connsiteY17" fmla="*/ 57585 h 43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29576" h="436331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1" name="Freeform: Shape 2620">
              <a:extLst>
                <a:ext uri="{FF2B5EF4-FFF2-40B4-BE49-F238E27FC236}">
                  <a16:creationId xmlns:a16="http://schemas.microsoft.com/office/drawing/2014/main" id="{DD0A8970-85BD-4371-96D5-460A3E7C94D1}"/>
                </a:ext>
              </a:extLst>
            </p:cNvPr>
            <p:cNvSpPr/>
            <p:nvPr/>
          </p:nvSpPr>
          <p:spPr>
            <a:xfrm>
              <a:off x="7626846" y="5953578"/>
              <a:ext cx="310683" cy="331055"/>
            </a:xfrm>
            <a:custGeom>
              <a:avLst/>
              <a:gdLst>
                <a:gd name="connsiteX0" fmla="*/ 570142 w 578614"/>
                <a:gd name="connsiteY0" fmla="*/ 254612 h 616556"/>
                <a:gd name="connsiteX1" fmla="*/ 497103 w 578614"/>
                <a:gd name="connsiteY1" fmla="*/ 406380 h 616556"/>
                <a:gd name="connsiteX2" fmla="*/ 460110 w 578614"/>
                <a:gd name="connsiteY2" fmla="*/ 487006 h 616556"/>
                <a:gd name="connsiteX3" fmla="*/ 367152 w 578614"/>
                <a:gd name="connsiteY3" fmla="*/ 585656 h 616556"/>
                <a:gd name="connsiteX4" fmla="*/ 278937 w 578614"/>
                <a:gd name="connsiteY4" fmla="*/ 608420 h 616556"/>
                <a:gd name="connsiteX5" fmla="*/ 59823 w 578614"/>
                <a:gd name="connsiteY5" fmla="*/ 617906 h 616556"/>
                <a:gd name="connsiteX6" fmla="*/ 32315 w 578614"/>
                <a:gd name="connsiteY6" fmla="*/ 605575 h 616556"/>
                <a:gd name="connsiteX7" fmla="*/ 64 w 578614"/>
                <a:gd name="connsiteY7" fmla="*/ 542022 h 616556"/>
                <a:gd name="connsiteX8" fmla="*/ 14293 w 578614"/>
                <a:gd name="connsiteY8" fmla="*/ 469933 h 616556"/>
                <a:gd name="connsiteX9" fmla="*/ 72154 w 578614"/>
                <a:gd name="connsiteY9" fmla="*/ 319113 h 616556"/>
                <a:gd name="connsiteX10" fmla="*/ 132861 w 578614"/>
                <a:gd name="connsiteY10" fmla="*/ 150272 h 616556"/>
                <a:gd name="connsiteX11" fmla="*/ 213488 w 578614"/>
                <a:gd name="connsiteY11" fmla="*/ 74388 h 616556"/>
                <a:gd name="connsiteX12" fmla="*/ 490463 w 578614"/>
                <a:gd name="connsiteY12" fmla="*/ 2299 h 616556"/>
                <a:gd name="connsiteX13" fmla="*/ 525560 w 578614"/>
                <a:gd name="connsiteY13" fmla="*/ 14630 h 616556"/>
                <a:gd name="connsiteX14" fmla="*/ 565399 w 578614"/>
                <a:gd name="connsiteY14" fmla="*/ 89565 h 616556"/>
                <a:gd name="connsiteX15" fmla="*/ 570142 w 578614"/>
                <a:gd name="connsiteY15" fmla="*/ 254612 h 61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8614" h="616556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2" name="Freeform: Shape 2621">
              <a:extLst>
                <a:ext uri="{FF2B5EF4-FFF2-40B4-BE49-F238E27FC236}">
                  <a16:creationId xmlns:a16="http://schemas.microsoft.com/office/drawing/2014/main" id="{50DAA1D6-1D0A-4230-B4DD-16D13DFFE2C6}"/>
                </a:ext>
              </a:extLst>
            </p:cNvPr>
            <p:cNvSpPr/>
            <p:nvPr/>
          </p:nvSpPr>
          <p:spPr>
            <a:xfrm>
              <a:off x="7447431" y="3808230"/>
              <a:ext cx="213913" cy="254658"/>
            </a:xfrm>
            <a:custGeom>
              <a:avLst/>
              <a:gdLst>
                <a:gd name="connsiteX0" fmla="*/ 49643 w 398390"/>
                <a:gd name="connsiteY0" fmla="*/ 318369 h 474273"/>
                <a:gd name="connsiteX1" fmla="*/ 12650 w 398390"/>
                <a:gd name="connsiteY1" fmla="*/ 270942 h 474273"/>
                <a:gd name="connsiteX2" fmla="*/ 18341 w 398390"/>
                <a:gd name="connsiteY2" fmla="*/ 200749 h 474273"/>
                <a:gd name="connsiteX3" fmla="*/ 13598 w 398390"/>
                <a:gd name="connsiteY3" fmla="*/ 184624 h 474273"/>
                <a:gd name="connsiteX4" fmla="*/ 23084 w 398390"/>
                <a:gd name="connsiteY4" fmla="*/ 154270 h 474273"/>
                <a:gd name="connsiteX5" fmla="*/ 36364 w 398390"/>
                <a:gd name="connsiteY5" fmla="*/ 146682 h 474273"/>
                <a:gd name="connsiteX6" fmla="*/ 43952 w 398390"/>
                <a:gd name="connsiteY6" fmla="*/ 133402 h 474273"/>
                <a:gd name="connsiteX7" fmla="*/ 43952 w 398390"/>
                <a:gd name="connsiteY7" fmla="*/ 93563 h 474273"/>
                <a:gd name="connsiteX8" fmla="*/ 70511 w 398390"/>
                <a:gd name="connsiteY8" fmla="*/ 62261 h 474273"/>
                <a:gd name="connsiteX9" fmla="*/ 98019 w 398390"/>
                <a:gd name="connsiteY9" fmla="*/ 8194 h 474273"/>
                <a:gd name="connsiteX10" fmla="*/ 141652 w 398390"/>
                <a:gd name="connsiteY10" fmla="*/ 606 h 474273"/>
                <a:gd name="connsiteX11" fmla="*/ 204256 w 398390"/>
                <a:gd name="connsiteY11" fmla="*/ 14834 h 474273"/>
                <a:gd name="connsiteX12" fmla="*/ 316185 w 398390"/>
                <a:gd name="connsiteY12" fmla="*/ 67953 h 474273"/>
                <a:gd name="connsiteX13" fmla="*/ 394915 w 398390"/>
                <a:gd name="connsiteY13" fmla="*/ 205492 h 474273"/>
                <a:gd name="connsiteX14" fmla="*/ 402503 w 398390"/>
                <a:gd name="connsiteY14" fmla="*/ 240588 h 474273"/>
                <a:gd name="connsiteX15" fmla="*/ 290574 w 398390"/>
                <a:gd name="connsiteY15" fmla="*/ 472983 h 474273"/>
                <a:gd name="connsiteX16" fmla="*/ 269706 w 398390"/>
                <a:gd name="connsiteY16" fmla="*/ 473931 h 474273"/>
                <a:gd name="connsiteX17" fmla="*/ 236507 w 398390"/>
                <a:gd name="connsiteY17" fmla="*/ 460651 h 474273"/>
                <a:gd name="connsiteX18" fmla="*/ 49643 w 398390"/>
                <a:gd name="connsiteY18" fmla="*/ 318369 h 47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390" h="474273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3" name="Freeform: Shape 2622">
              <a:extLst>
                <a:ext uri="{FF2B5EF4-FFF2-40B4-BE49-F238E27FC236}">
                  <a16:creationId xmlns:a16="http://schemas.microsoft.com/office/drawing/2014/main" id="{81E2948E-F58F-4AEE-8AA8-EC90B9B558CF}"/>
                </a:ext>
              </a:extLst>
            </p:cNvPr>
            <p:cNvSpPr/>
            <p:nvPr/>
          </p:nvSpPr>
          <p:spPr>
            <a:xfrm>
              <a:off x="7505707" y="3662586"/>
              <a:ext cx="152795" cy="106956"/>
            </a:xfrm>
            <a:custGeom>
              <a:avLst/>
              <a:gdLst>
                <a:gd name="connsiteX0" fmla="*/ 272154 w 284564"/>
                <a:gd name="connsiteY0" fmla="*/ 199765 h 199195"/>
                <a:gd name="connsiteX1" fmla="*/ 231366 w 284564"/>
                <a:gd name="connsiteY1" fmla="*/ 148543 h 199195"/>
                <a:gd name="connsiteX2" fmla="*/ 112798 w 284564"/>
                <a:gd name="connsiteY2" fmla="*/ 119138 h 199195"/>
                <a:gd name="connsiteX3" fmla="*/ 62525 w 284564"/>
                <a:gd name="connsiteY3" fmla="*/ 152337 h 199195"/>
                <a:gd name="connsiteX4" fmla="*/ 36914 w 284564"/>
                <a:gd name="connsiteY4" fmla="*/ 175103 h 199195"/>
                <a:gd name="connsiteX5" fmla="*/ 11303 w 284564"/>
                <a:gd name="connsiteY5" fmla="*/ 179845 h 199195"/>
                <a:gd name="connsiteX6" fmla="*/ 3715 w 284564"/>
                <a:gd name="connsiteY6" fmla="*/ 61277 h 199195"/>
                <a:gd name="connsiteX7" fmla="*/ 40708 w 284564"/>
                <a:gd name="connsiteY7" fmla="*/ 10055 h 199195"/>
                <a:gd name="connsiteX8" fmla="*/ 117540 w 284564"/>
                <a:gd name="connsiteY8" fmla="*/ 1518 h 199195"/>
                <a:gd name="connsiteX9" fmla="*/ 242749 w 284564"/>
                <a:gd name="connsiteY9" fmla="*/ 4364 h 199195"/>
                <a:gd name="connsiteX10" fmla="*/ 275948 w 284564"/>
                <a:gd name="connsiteY10" fmla="*/ 29975 h 199195"/>
                <a:gd name="connsiteX11" fmla="*/ 285433 w 284564"/>
                <a:gd name="connsiteY11" fmla="*/ 181742 h 199195"/>
                <a:gd name="connsiteX12" fmla="*/ 272154 w 284564"/>
                <a:gd name="connsiteY12" fmla="*/ 199765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4564" h="199195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4" name="Freeform: Shape 2623">
              <a:extLst>
                <a:ext uri="{FF2B5EF4-FFF2-40B4-BE49-F238E27FC236}">
                  <a16:creationId xmlns:a16="http://schemas.microsoft.com/office/drawing/2014/main" id="{3D36260F-21DD-4856-9277-58DE51B96D1B}"/>
                </a:ext>
              </a:extLst>
            </p:cNvPr>
            <p:cNvSpPr/>
            <p:nvPr/>
          </p:nvSpPr>
          <p:spPr>
            <a:xfrm>
              <a:off x="7122708" y="3538711"/>
              <a:ext cx="86584" cy="20373"/>
            </a:xfrm>
            <a:custGeom>
              <a:avLst/>
              <a:gdLst>
                <a:gd name="connsiteX0" fmla="*/ 170647 w 161253"/>
                <a:gd name="connsiteY0" fmla="*/ 19746 h 37941"/>
                <a:gd name="connsiteX1" fmla="*/ 16033 w 161253"/>
                <a:gd name="connsiteY1" fmla="*/ 34922 h 37941"/>
                <a:gd name="connsiteX2" fmla="*/ 857 w 161253"/>
                <a:gd name="connsiteY2" fmla="*/ 14054 h 37941"/>
                <a:gd name="connsiteX3" fmla="*/ 26467 w 161253"/>
                <a:gd name="connsiteY3" fmla="*/ 1723 h 37941"/>
                <a:gd name="connsiteX4" fmla="*/ 81483 w 161253"/>
                <a:gd name="connsiteY4" fmla="*/ 1723 h 37941"/>
                <a:gd name="connsiteX5" fmla="*/ 170647 w 161253"/>
                <a:gd name="connsiteY5" fmla="*/ 19746 h 3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253" h="37941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5" name="Freeform: Shape 2624">
              <a:extLst>
                <a:ext uri="{FF2B5EF4-FFF2-40B4-BE49-F238E27FC236}">
                  <a16:creationId xmlns:a16="http://schemas.microsoft.com/office/drawing/2014/main" id="{5E540B12-8C84-4BF6-8BAF-F31ABF706BFC}"/>
                </a:ext>
              </a:extLst>
            </p:cNvPr>
            <p:cNvSpPr/>
            <p:nvPr/>
          </p:nvSpPr>
          <p:spPr>
            <a:xfrm>
              <a:off x="7120900" y="3477501"/>
              <a:ext cx="35652" cy="30559"/>
            </a:xfrm>
            <a:custGeom>
              <a:avLst/>
              <a:gdLst>
                <a:gd name="connsiteX0" fmla="*/ 68724 w 66398"/>
                <a:gd name="connsiteY0" fmla="*/ 0 h 56912"/>
                <a:gd name="connsiteX1" fmla="*/ 26039 w 66398"/>
                <a:gd name="connsiteY1" fmla="*/ 64501 h 56912"/>
                <a:gd name="connsiteX2" fmla="*/ 10863 w 66398"/>
                <a:gd name="connsiteY2" fmla="*/ 38890 h 56912"/>
                <a:gd name="connsiteX3" fmla="*/ 24142 w 66398"/>
                <a:gd name="connsiteY3" fmla="*/ 11383 h 56912"/>
                <a:gd name="connsiteX4" fmla="*/ 68724 w 66398"/>
                <a:gd name="connsiteY4" fmla="*/ 0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6" name="Freeform: Shape 2625">
              <a:extLst>
                <a:ext uri="{FF2B5EF4-FFF2-40B4-BE49-F238E27FC236}">
                  <a16:creationId xmlns:a16="http://schemas.microsoft.com/office/drawing/2014/main" id="{13B36AC9-8F47-4070-98A9-2B48438554CA}"/>
                </a:ext>
              </a:extLst>
            </p:cNvPr>
            <p:cNvSpPr/>
            <p:nvPr/>
          </p:nvSpPr>
          <p:spPr>
            <a:xfrm>
              <a:off x="6685609" y="3432311"/>
              <a:ext cx="81491" cy="147702"/>
            </a:xfrm>
            <a:custGeom>
              <a:avLst/>
              <a:gdLst>
                <a:gd name="connsiteX0" fmla="*/ 103496 w 151767"/>
                <a:gd name="connsiteY0" fmla="*/ 2586 h 275078"/>
                <a:gd name="connsiteX1" fmla="*/ 160409 w 151767"/>
                <a:gd name="connsiteY1" fmla="*/ 216958 h 275078"/>
                <a:gd name="connsiteX2" fmla="*/ 153769 w 151767"/>
                <a:gd name="connsiteY2" fmla="*/ 259642 h 275078"/>
                <a:gd name="connsiteX3" fmla="*/ 117725 w 151767"/>
                <a:gd name="connsiteY3" fmla="*/ 276716 h 275078"/>
                <a:gd name="connsiteX4" fmla="*/ 9590 w 151767"/>
                <a:gd name="connsiteY4" fmla="*/ 223597 h 275078"/>
                <a:gd name="connsiteX5" fmla="*/ 105 w 151767"/>
                <a:gd name="connsiteY5" fmla="*/ 210318 h 275078"/>
                <a:gd name="connsiteX6" fmla="*/ 17178 w 151767"/>
                <a:gd name="connsiteY6" fmla="*/ 205575 h 275078"/>
                <a:gd name="connsiteX7" fmla="*/ 107290 w 151767"/>
                <a:gd name="connsiteY7" fmla="*/ 210318 h 275078"/>
                <a:gd name="connsiteX8" fmla="*/ 143335 w 151767"/>
                <a:gd name="connsiteY8" fmla="*/ 163839 h 275078"/>
                <a:gd name="connsiteX9" fmla="*/ 101599 w 151767"/>
                <a:gd name="connsiteY9" fmla="*/ 7328 h 275078"/>
                <a:gd name="connsiteX10" fmla="*/ 103496 w 151767"/>
                <a:gd name="connsiteY10" fmla="*/ 2586 h 27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767" h="275078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7" name="Freeform: Shape 2626">
              <a:extLst>
                <a:ext uri="{FF2B5EF4-FFF2-40B4-BE49-F238E27FC236}">
                  <a16:creationId xmlns:a16="http://schemas.microsoft.com/office/drawing/2014/main" id="{371D10DA-9FBE-4186-978A-77F7C845A479}"/>
                </a:ext>
              </a:extLst>
            </p:cNvPr>
            <p:cNvSpPr/>
            <p:nvPr/>
          </p:nvSpPr>
          <p:spPr>
            <a:xfrm>
              <a:off x="6554262" y="3417911"/>
              <a:ext cx="5093" cy="5093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28" name="Group 2627">
            <a:extLst>
              <a:ext uri="{FF2B5EF4-FFF2-40B4-BE49-F238E27FC236}">
                <a16:creationId xmlns:a16="http://schemas.microsoft.com/office/drawing/2014/main" id="{49D82058-49E4-4D90-8CE6-5440FFD0D6FF}"/>
              </a:ext>
            </a:extLst>
          </p:cNvPr>
          <p:cNvGrpSpPr/>
          <p:nvPr/>
        </p:nvGrpSpPr>
        <p:grpSpPr>
          <a:xfrm>
            <a:off x="9785964" y="1789120"/>
            <a:ext cx="1837466" cy="4261813"/>
            <a:chOff x="9648228" y="2699074"/>
            <a:chExt cx="1585116" cy="3676512"/>
          </a:xfrm>
        </p:grpSpPr>
        <p:sp>
          <p:nvSpPr>
            <p:cNvPr id="2629" name="Freeform: Shape 2628">
              <a:extLst>
                <a:ext uri="{FF2B5EF4-FFF2-40B4-BE49-F238E27FC236}">
                  <a16:creationId xmlns:a16="http://schemas.microsoft.com/office/drawing/2014/main" id="{B64F3AAA-E671-4895-9D34-D38071631452}"/>
                </a:ext>
              </a:extLst>
            </p:cNvPr>
            <p:cNvSpPr/>
            <p:nvPr/>
          </p:nvSpPr>
          <p:spPr>
            <a:xfrm>
              <a:off x="10381353" y="2715881"/>
              <a:ext cx="412546" cy="606086"/>
            </a:xfrm>
            <a:custGeom>
              <a:avLst/>
              <a:gdLst>
                <a:gd name="connsiteX0" fmla="*/ 669502 w 768323"/>
                <a:gd name="connsiteY0" fmla="*/ 787653 h 1128771"/>
                <a:gd name="connsiteX1" fmla="*/ 669502 w 768323"/>
                <a:gd name="connsiteY1" fmla="*/ 787653 h 1128771"/>
                <a:gd name="connsiteX2" fmla="*/ 652428 w 768323"/>
                <a:gd name="connsiteY2" fmla="*/ 672879 h 1128771"/>
                <a:gd name="connsiteX3" fmla="*/ 684679 w 768323"/>
                <a:gd name="connsiteY3" fmla="*/ 599841 h 1128771"/>
                <a:gd name="connsiteX4" fmla="*/ 730209 w 768323"/>
                <a:gd name="connsiteY4" fmla="*/ 407285 h 1128771"/>
                <a:gd name="connsiteX5" fmla="*/ 668554 w 768323"/>
                <a:gd name="connsiteY5" fmla="*/ 163509 h 1128771"/>
                <a:gd name="connsiteX6" fmla="*/ 600258 w 768323"/>
                <a:gd name="connsiteY6" fmla="*/ 103750 h 1128771"/>
                <a:gd name="connsiteX7" fmla="*/ 474101 w 768323"/>
                <a:gd name="connsiteY7" fmla="*/ 17432 h 1128771"/>
                <a:gd name="connsiteX8" fmla="*/ 432365 w 768323"/>
                <a:gd name="connsiteY8" fmla="*/ 11741 h 1128771"/>
                <a:gd name="connsiteX9" fmla="*/ 278700 w 768323"/>
                <a:gd name="connsiteY9" fmla="*/ 11741 h 1128771"/>
                <a:gd name="connsiteX10" fmla="*/ 114602 w 768323"/>
                <a:gd name="connsiteY10" fmla="*/ 57271 h 1128771"/>
                <a:gd name="connsiteX11" fmla="*/ 51049 w 768323"/>
                <a:gd name="connsiteY11" fmla="*/ 112287 h 1128771"/>
                <a:gd name="connsiteX12" fmla="*/ 9313 w 768323"/>
                <a:gd name="connsiteY12" fmla="*/ 192914 h 1128771"/>
                <a:gd name="connsiteX13" fmla="*/ 4570 w 768323"/>
                <a:gd name="connsiteY13" fmla="*/ 265003 h 1128771"/>
                <a:gd name="connsiteX14" fmla="*/ 6467 w 768323"/>
                <a:gd name="connsiteY14" fmla="*/ 414874 h 1128771"/>
                <a:gd name="connsiteX15" fmla="*/ 15004 w 768323"/>
                <a:gd name="connsiteY15" fmla="*/ 456610 h 1128771"/>
                <a:gd name="connsiteX16" fmla="*/ 39666 w 768323"/>
                <a:gd name="connsiteY16" fmla="*/ 491706 h 1128771"/>
                <a:gd name="connsiteX17" fmla="*/ 58637 w 768323"/>
                <a:gd name="connsiteY17" fmla="*/ 538185 h 1128771"/>
                <a:gd name="connsiteX18" fmla="*/ 17850 w 768323"/>
                <a:gd name="connsiteY18" fmla="*/ 652959 h 1128771"/>
                <a:gd name="connsiteX19" fmla="*/ 74762 w 768323"/>
                <a:gd name="connsiteY19" fmla="*/ 675724 h 1128771"/>
                <a:gd name="connsiteX20" fmla="*/ 79505 w 768323"/>
                <a:gd name="connsiteY20" fmla="*/ 685210 h 1128771"/>
                <a:gd name="connsiteX21" fmla="*/ 86145 w 768323"/>
                <a:gd name="connsiteY21" fmla="*/ 722203 h 1128771"/>
                <a:gd name="connsiteX22" fmla="*/ 81402 w 768323"/>
                <a:gd name="connsiteY22" fmla="*/ 751608 h 1128771"/>
                <a:gd name="connsiteX23" fmla="*/ 81402 w 768323"/>
                <a:gd name="connsiteY23" fmla="*/ 751608 h 1128771"/>
                <a:gd name="connsiteX24" fmla="*/ 83300 w 768323"/>
                <a:gd name="connsiteY24" fmla="*/ 748763 h 1128771"/>
                <a:gd name="connsiteX25" fmla="*/ 184794 w 768323"/>
                <a:gd name="connsiteY25" fmla="*/ 774373 h 1128771"/>
                <a:gd name="connsiteX26" fmla="*/ 103219 w 768323"/>
                <a:gd name="connsiteY26" fmla="*/ 802830 h 1128771"/>
                <a:gd name="connsiteX27" fmla="*/ 99425 w 768323"/>
                <a:gd name="connsiteY27" fmla="*/ 800933 h 1128771"/>
                <a:gd name="connsiteX28" fmla="*/ 99425 w 768323"/>
                <a:gd name="connsiteY28" fmla="*/ 800933 h 1128771"/>
                <a:gd name="connsiteX29" fmla="*/ 110807 w 768323"/>
                <a:gd name="connsiteY29" fmla="*/ 830338 h 1128771"/>
                <a:gd name="connsiteX30" fmla="*/ 139264 w 768323"/>
                <a:gd name="connsiteY30" fmla="*/ 933729 h 1128771"/>
                <a:gd name="connsiteX31" fmla="*/ 157286 w 768323"/>
                <a:gd name="connsiteY31" fmla="*/ 940369 h 1128771"/>
                <a:gd name="connsiteX32" fmla="*/ 248347 w 768323"/>
                <a:gd name="connsiteY32" fmla="*/ 954597 h 1128771"/>
                <a:gd name="connsiteX33" fmla="*/ 198074 w 768323"/>
                <a:gd name="connsiteY33" fmla="*/ 1008665 h 1128771"/>
                <a:gd name="connsiteX34" fmla="*/ 270164 w 768323"/>
                <a:gd name="connsiteY34" fmla="*/ 1104468 h 1128771"/>
                <a:gd name="connsiteX35" fmla="*/ 414342 w 768323"/>
                <a:gd name="connsiteY35" fmla="*/ 1131027 h 1128771"/>
                <a:gd name="connsiteX36" fmla="*/ 776688 w 768323"/>
                <a:gd name="connsiteY36" fmla="*/ 947009 h 1128771"/>
                <a:gd name="connsiteX37" fmla="*/ 669502 w 768323"/>
                <a:gd name="connsiteY37" fmla="*/ 787653 h 1128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68323" h="1128771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30" name="Freeform: Shape 2629">
              <a:extLst>
                <a:ext uri="{FF2B5EF4-FFF2-40B4-BE49-F238E27FC236}">
                  <a16:creationId xmlns:a16="http://schemas.microsoft.com/office/drawing/2014/main" id="{9064FBCC-E09C-4254-9182-E6852FEF60BA}"/>
                </a:ext>
              </a:extLst>
            </p:cNvPr>
            <p:cNvSpPr/>
            <p:nvPr/>
          </p:nvSpPr>
          <p:spPr>
            <a:xfrm>
              <a:off x="10485670" y="294424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1" name="Freeform: Shape 2630">
              <a:extLst>
                <a:ext uri="{FF2B5EF4-FFF2-40B4-BE49-F238E27FC236}">
                  <a16:creationId xmlns:a16="http://schemas.microsoft.com/office/drawing/2014/main" id="{18FDC376-CD80-41F0-9512-22DAB5DBA2D6}"/>
                </a:ext>
              </a:extLst>
            </p:cNvPr>
            <p:cNvSpPr/>
            <p:nvPr/>
          </p:nvSpPr>
          <p:spPr>
            <a:xfrm>
              <a:off x="9933484" y="6086631"/>
              <a:ext cx="443105" cy="213913"/>
            </a:xfrm>
            <a:custGeom>
              <a:avLst/>
              <a:gdLst>
                <a:gd name="connsiteX0" fmla="*/ 295161 w 825236"/>
                <a:gd name="connsiteY0" fmla="*/ 55192 h 398390"/>
                <a:gd name="connsiteX1" fmla="*/ 334052 w 825236"/>
                <a:gd name="connsiteY1" fmla="*/ 9661 h 398390"/>
                <a:gd name="connsiteX2" fmla="*/ 355869 w 825236"/>
                <a:gd name="connsiteY2" fmla="*/ 176 h 398390"/>
                <a:gd name="connsiteX3" fmla="*/ 754259 w 825236"/>
                <a:gd name="connsiteY3" fmla="*/ 49501 h 398390"/>
                <a:gd name="connsiteX4" fmla="*/ 781767 w 825236"/>
                <a:gd name="connsiteY4" fmla="*/ 77009 h 398390"/>
                <a:gd name="connsiteX5" fmla="*/ 818760 w 825236"/>
                <a:gd name="connsiteY5" fmla="*/ 232570 h 398390"/>
                <a:gd name="connsiteX6" fmla="*/ 826348 w 825236"/>
                <a:gd name="connsiteY6" fmla="*/ 294226 h 398390"/>
                <a:gd name="connsiteX7" fmla="*/ 778921 w 825236"/>
                <a:gd name="connsiteY7" fmla="*/ 327425 h 398390"/>
                <a:gd name="connsiteX8" fmla="*/ 474437 w 825236"/>
                <a:gd name="connsiteY8" fmla="*/ 356830 h 398390"/>
                <a:gd name="connsiteX9" fmla="*/ 132960 w 825236"/>
                <a:gd name="connsiteY9" fmla="*/ 404258 h 398390"/>
                <a:gd name="connsiteX10" fmla="*/ 41899 w 825236"/>
                <a:gd name="connsiteY10" fmla="*/ 390978 h 398390"/>
                <a:gd name="connsiteX11" fmla="*/ 163 w 825236"/>
                <a:gd name="connsiteY11" fmla="*/ 300866 h 398390"/>
                <a:gd name="connsiteX12" fmla="*/ 163 w 825236"/>
                <a:gd name="connsiteY12" fmla="*/ 300866 h 398390"/>
                <a:gd name="connsiteX13" fmla="*/ 22929 w 825236"/>
                <a:gd name="connsiteY13" fmla="*/ 263873 h 398390"/>
                <a:gd name="connsiteX14" fmla="*/ 72253 w 825236"/>
                <a:gd name="connsiteY14" fmla="*/ 245850 h 398390"/>
                <a:gd name="connsiteX15" fmla="*/ 167107 w 825236"/>
                <a:gd name="connsiteY15" fmla="*/ 199371 h 398390"/>
                <a:gd name="connsiteX16" fmla="*/ 237300 w 825236"/>
                <a:gd name="connsiteY16" fmla="*/ 127282 h 398390"/>
                <a:gd name="connsiteX17" fmla="*/ 295161 w 825236"/>
                <a:gd name="connsiteY17" fmla="*/ 55192 h 398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5236" h="398390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2" name="Freeform: Shape 2631">
              <a:extLst>
                <a:ext uri="{FF2B5EF4-FFF2-40B4-BE49-F238E27FC236}">
                  <a16:creationId xmlns:a16="http://schemas.microsoft.com/office/drawing/2014/main" id="{82C431DD-BDBC-42B3-8425-B90DB3243422}"/>
                </a:ext>
              </a:extLst>
            </p:cNvPr>
            <p:cNvSpPr/>
            <p:nvPr/>
          </p:nvSpPr>
          <p:spPr>
            <a:xfrm>
              <a:off x="10871732" y="6090369"/>
              <a:ext cx="269937" cy="285217"/>
            </a:xfrm>
            <a:custGeom>
              <a:avLst/>
              <a:gdLst>
                <a:gd name="connsiteX0" fmla="*/ 498936 w 502730"/>
                <a:gd name="connsiteY0" fmla="*/ 220865 h 531186"/>
                <a:gd name="connsiteX1" fmla="*/ 434435 w 502730"/>
                <a:gd name="connsiteY1" fmla="*/ 352713 h 531186"/>
                <a:gd name="connsiteX2" fmla="*/ 402184 w 502730"/>
                <a:gd name="connsiteY2" fmla="*/ 422906 h 531186"/>
                <a:gd name="connsiteX3" fmla="*/ 321557 w 502730"/>
                <a:gd name="connsiteY3" fmla="*/ 509223 h 531186"/>
                <a:gd name="connsiteX4" fmla="*/ 244725 w 502730"/>
                <a:gd name="connsiteY4" fmla="*/ 529143 h 531186"/>
                <a:gd name="connsiteX5" fmla="*/ 53118 w 502730"/>
                <a:gd name="connsiteY5" fmla="*/ 537680 h 531186"/>
                <a:gd name="connsiteX6" fmla="*/ 28456 w 502730"/>
                <a:gd name="connsiteY6" fmla="*/ 527246 h 531186"/>
                <a:gd name="connsiteX7" fmla="*/ 0 w 502730"/>
                <a:gd name="connsiteY7" fmla="*/ 472230 h 531186"/>
                <a:gd name="connsiteX8" fmla="*/ 12331 w 502730"/>
                <a:gd name="connsiteY8" fmla="*/ 409626 h 531186"/>
                <a:gd name="connsiteX9" fmla="*/ 62604 w 502730"/>
                <a:gd name="connsiteY9" fmla="*/ 277778 h 531186"/>
                <a:gd name="connsiteX10" fmla="*/ 115723 w 502730"/>
                <a:gd name="connsiteY10" fmla="*/ 130753 h 531186"/>
                <a:gd name="connsiteX11" fmla="*/ 185915 w 502730"/>
                <a:gd name="connsiteY11" fmla="*/ 65303 h 531186"/>
                <a:gd name="connsiteX12" fmla="*/ 427795 w 502730"/>
                <a:gd name="connsiteY12" fmla="*/ 1750 h 531186"/>
                <a:gd name="connsiteX13" fmla="*/ 458148 w 502730"/>
                <a:gd name="connsiteY13" fmla="*/ 12184 h 531186"/>
                <a:gd name="connsiteX14" fmla="*/ 493245 w 502730"/>
                <a:gd name="connsiteY14" fmla="*/ 77634 h 531186"/>
                <a:gd name="connsiteX15" fmla="*/ 498936 w 502730"/>
                <a:gd name="connsiteY15" fmla="*/ 220865 h 53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2730" h="531186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3" name="Freeform: Shape 2632">
              <a:extLst>
                <a:ext uri="{FF2B5EF4-FFF2-40B4-BE49-F238E27FC236}">
                  <a16:creationId xmlns:a16="http://schemas.microsoft.com/office/drawing/2014/main" id="{85275615-DBC5-42C8-880A-382146A770CF}"/>
                </a:ext>
              </a:extLst>
            </p:cNvPr>
            <p:cNvSpPr/>
            <p:nvPr/>
          </p:nvSpPr>
          <p:spPr>
            <a:xfrm>
              <a:off x="9648228" y="3274982"/>
              <a:ext cx="269937" cy="478757"/>
            </a:xfrm>
            <a:custGeom>
              <a:avLst/>
              <a:gdLst>
                <a:gd name="connsiteX0" fmla="*/ 504865 w 502730"/>
                <a:gd name="connsiteY0" fmla="*/ 482458 h 891634"/>
                <a:gd name="connsiteX1" fmla="*/ 427084 w 502730"/>
                <a:gd name="connsiteY1" fmla="*/ 392346 h 891634"/>
                <a:gd name="connsiteX2" fmla="*/ 95092 w 502730"/>
                <a:gd name="connsiteY2" fmla="*/ 10082 h 891634"/>
                <a:gd name="connsiteX3" fmla="*/ 62841 w 502730"/>
                <a:gd name="connsiteY3" fmla="*/ 9133 h 891634"/>
                <a:gd name="connsiteX4" fmla="*/ 15414 w 502730"/>
                <a:gd name="connsiteY4" fmla="*/ 62252 h 891634"/>
                <a:gd name="connsiteX5" fmla="*/ 14465 w 502730"/>
                <a:gd name="connsiteY5" fmla="*/ 109679 h 891634"/>
                <a:gd name="connsiteX6" fmla="*/ 88452 w 502730"/>
                <a:gd name="connsiteY6" fmla="*/ 182717 h 891634"/>
                <a:gd name="connsiteX7" fmla="*/ 93195 w 502730"/>
                <a:gd name="connsiteY7" fmla="*/ 202637 h 891634"/>
                <a:gd name="connsiteX8" fmla="*/ 97937 w 502730"/>
                <a:gd name="connsiteY8" fmla="*/ 226350 h 891634"/>
                <a:gd name="connsiteX9" fmla="*/ 189947 w 502730"/>
                <a:gd name="connsiteY9" fmla="*/ 335433 h 891634"/>
                <a:gd name="connsiteX10" fmla="*/ 190895 w 502730"/>
                <a:gd name="connsiteY10" fmla="*/ 406575 h 891634"/>
                <a:gd name="connsiteX11" fmla="*/ 197535 w 502730"/>
                <a:gd name="connsiteY11" fmla="*/ 481510 h 891634"/>
                <a:gd name="connsiteX12" fmla="*/ 219351 w 502730"/>
                <a:gd name="connsiteY12" fmla="*/ 493841 h 891634"/>
                <a:gd name="connsiteX13" fmla="*/ 235477 w 502730"/>
                <a:gd name="connsiteY13" fmla="*/ 510915 h 891634"/>
                <a:gd name="connsiteX14" fmla="*/ 283853 w 502730"/>
                <a:gd name="connsiteY14" fmla="*/ 542217 h 891634"/>
                <a:gd name="connsiteX15" fmla="*/ 211763 w 502730"/>
                <a:gd name="connsiteY15" fmla="*/ 740463 h 891634"/>
                <a:gd name="connsiteX16" fmla="*/ 212712 w 502730"/>
                <a:gd name="connsiteY16" fmla="*/ 808759 h 891634"/>
                <a:gd name="connsiteX17" fmla="*/ 244014 w 502730"/>
                <a:gd name="connsiteY17" fmla="*/ 846701 h 891634"/>
                <a:gd name="connsiteX18" fmla="*/ 354045 w 502730"/>
                <a:gd name="connsiteY18" fmla="*/ 887488 h 891634"/>
                <a:gd name="connsiteX19" fmla="*/ 358788 w 502730"/>
                <a:gd name="connsiteY19" fmla="*/ 886540 h 891634"/>
                <a:gd name="connsiteX20" fmla="*/ 389142 w 502730"/>
                <a:gd name="connsiteY20" fmla="*/ 856186 h 891634"/>
                <a:gd name="connsiteX21" fmla="*/ 402422 w 502730"/>
                <a:gd name="connsiteY21" fmla="*/ 777457 h 891634"/>
                <a:gd name="connsiteX22" fmla="*/ 481151 w 502730"/>
                <a:gd name="connsiteY22" fmla="*/ 566879 h 891634"/>
                <a:gd name="connsiteX23" fmla="*/ 510556 w 502730"/>
                <a:gd name="connsiteY23" fmla="*/ 503326 h 891634"/>
                <a:gd name="connsiteX24" fmla="*/ 504865 w 502730"/>
                <a:gd name="connsiteY24" fmla="*/ 482458 h 89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2730" h="891634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4" name="Freeform: Shape 2633">
              <a:extLst>
                <a:ext uri="{FF2B5EF4-FFF2-40B4-BE49-F238E27FC236}">
                  <a16:creationId xmlns:a16="http://schemas.microsoft.com/office/drawing/2014/main" id="{68440ADC-C950-4000-970B-C99D9EB825AA}"/>
                </a:ext>
              </a:extLst>
            </p:cNvPr>
            <p:cNvSpPr/>
            <p:nvPr/>
          </p:nvSpPr>
          <p:spPr>
            <a:xfrm>
              <a:off x="9706336" y="3519905"/>
              <a:ext cx="646831" cy="575527"/>
            </a:xfrm>
            <a:custGeom>
              <a:avLst/>
              <a:gdLst>
                <a:gd name="connsiteX0" fmla="*/ 1204807 w 1204655"/>
                <a:gd name="connsiteY0" fmla="*/ 462648 h 1071858"/>
                <a:gd name="connsiteX1" fmla="*/ 856689 w 1204655"/>
                <a:gd name="connsiteY1" fmla="*/ 323211 h 1071858"/>
                <a:gd name="connsiteX2" fmla="*/ 733378 w 1204655"/>
                <a:gd name="connsiteY2" fmla="*/ 628644 h 1071858"/>
                <a:gd name="connsiteX3" fmla="*/ 509521 w 1204655"/>
                <a:gd name="connsiteY3" fmla="*/ 489207 h 1071858"/>
                <a:gd name="connsiteX4" fmla="*/ 452608 w 1204655"/>
                <a:gd name="connsiteY4" fmla="*/ 432294 h 1071858"/>
                <a:gd name="connsiteX5" fmla="*/ 437431 w 1204655"/>
                <a:gd name="connsiteY5" fmla="*/ 392455 h 1071858"/>
                <a:gd name="connsiteX6" fmla="*/ 439328 w 1204655"/>
                <a:gd name="connsiteY6" fmla="*/ 280527 h 1071858"/>
                <a:gd name="connsiteX7" fmla="*/ 435534 w 1204655"/>
                <a:gd name="connsiteY7" fmla="*/ 211283 h 1071858"/>
                <a:gd name="connsiteX8" fmla="*/ 415615 w 1204655"/>
                <a:gd name="connsiteY8" fmla="*/ 144884 h 1071858"/>
                <a:gd name="connsiteX9" fmla="*/ 378621 w 1204655"/>
                <a:gd name="connsiteY9" fmla="*/ 107891 h 1071858"/>
                <a:gd name="connsiteX10" fmla="*/ 262898 w 1204655"/>
                <a:gd name="connsiteY10" fmla="*/ 26316 h 1071858"/>
                <a:gd name="connsiteX11" fmla="*/ 131050 w 1204655"/>
                <a:gd name="connsiteY11" fmla="*/ 15882 h 1071858"/>
                <a:gd name="connsiteX12" fmla="*/ 111131 w 1204655"/>
                <a:gd name="connsiteY12" fmla="*/ 46235 h 1071858"/>
                <a:gd name="connsiteX13" fmla="*/ 67498 w 1204655"/>
                <a:gd name="connsiteY13" fmla="*/ 79435 h 1071858"/>
                <a:gd name="connsiteX14" fmla="*/ 55167 w 1204655"/>
                <a:gd name="connsiteY14" fmla="*/ 123068 h 1071858"/>
                <a:gd name="connsiteX15" fmla="*/ 31453 w 1204655"/>
                <a:gd name="connsiteY15" fmla="*/ 150576 h 1071858"/>
                <a:gd name="connsiteX16" fmla="*/ 31453 w 1204655"/>
                <a:gd name="connsiteY16" fmla="*/ 193260 h 1071858"/>
                <a:gd name="connsiteX17" fmla="*/ 9636 w 1204655"/>
                <a:gd name="connsiteY17" fmla="*/ 216974 h 1071858"/>
                <a:gd name="connsiteX18" fmla="*/ 20070 w 1204655"/>
                <a:gd name="connsiteY18" fmla="*/ 260607 h 1071858"/>
                <a:gd name="connsiteX19" fmla="*/ 1099 w 1204655"/>
                <a:gd name="connsiteY19" fmla="*/ 302343 h 1071858"/>
                <a:gd name="connsiteX20" fmla="*/ 90263 w 1204655"/>
                <a:gd name="connsiteY20" fmla="*/ 441780 h 1071858"/>
                <a:gd name="connsiteX21" fmla="*/ 232545 w 1204655"/>
                <a:gd name="connsiteY21" fmla="*/ 521458 h 1071858"/>
                <a:gd name="connsiteX22" fmla="*/ 259104 w 1204655"/>
                <a:gd name="connsiteY22" fmla="*/ 536635 h 1071858"/>
                <a:gd name="connsiteX23" fmla="*/ 305583 w 1204655"/>
                <a:gd name="connsiteY23" fmla="*/ 582165 h 1071858"/>
                <a:gd name="connsiteX24" fmla="*/ 673620 w 1204655"/>
                <a:gd name="connsiteY24" fmla="*/ 1015651 h 1071858"/>
                <a:gd name="connsiteX25" fmla="*/ 857638 w 1204655"/>
                <a:gd name="connsiteY25" fmla="*/ 1068770 h 1071858"/>
                <a:gd name="connsiteX26" fmla="*/ 980949 w 1204655"/>
                <a:gd name="connsiteY26" fmla="*/ 969172 h 1071858"/>
                <a:gd name="connsiteX27" fmla="*/ 1179196 w 1204655"/>
                <a:gd name="connsiteY27" fmla="*/ 555605 h 1071858"/>
                <a:gd name="connsiteX28" fmla="*/ 1204807 w 1204655"/>
                <a:gd name="connsiteY28" fmla="*/ 462648 h 1071858"/>
                <a:gd name="connsiteX29" fmla="*/ 303686 w 1204655"/>
                <a:gd name="connsiteY29" fmla="*/ 227408 h 1071858"/>
                <a:gd name="connsiteX30" fmla="*/ 272384 w 1204655"/>
                <a:gd name="connsiteY30" fmla="*/ 399095 h 1071858"/>
                <a:gd name="connsiteX31" fmla="*/ 251516 w 1204655"/>
                <a:gd name="connsiteY31" fmla="*/ 419963 h 1071858"/>
                <a:gd name="connsiteX32" fmla="*/ 246773 w 1204655"/>
                <a:gd name="connsiteY32" fmla="*/ 420912 h 1071858"/>
                <a:gd name="connsiteX33" fmla="*/ 136741 w 1204655"/>
                <a:gd name="connsiteY33" fmla="*/ 380124 h 1071858"/>
                <a:gd name="connsiteX34" fmla="*/ 105439 w 1204655"/>
                <a:gd name="connsiteY34" fmla="*/ 342182 h 1071858"/>
                <a:gd name="connsiteX35" fmla="*/ 111131 w 1204655"/>
                <a:gd name="connsiteY35" fmla="*/ 288115 h 1071858"/>
                <a:gd name="connsiteX36" fmla="*/ 137690 w 1204655"/>
                <a:gd name="connsiteY36" fmla="*/ 286218 h 1071858"/>
                <a:gd name="connsiteX37" fmla="*/ 178478 w 1204655"/>
                <a:gd name="connsiteY37" fmla="*/ 259659 h 1071858"/>
                <a:gd name="connsiteX38" fmla="*/ 187014 w 1204655"/>
                <a:gd name="connsiteY38" fmla="*/ 234996 h 1071858"/>
                <a:gd name="connsiteX39" fmla="*/ 221162 w 1204655"/>
                <a:gd name="connsiteY39" fmla="*/ 232151 h 1071858"/>
                <a:gd name="connsiteX40" fmla="*/ 249619 w 1204655"/>
                <a:gd name="connsiteY40" fmla="*/ 210334 h 1071858"/>
                <a:gd name="connsiteX41" fmla="*/ 255310 w 1204655"/>
                <a:gd name="connsiteY41" fmla="*/ 177135 h 1071858"/>
                <a:gd name="connsiteX42" fmla="*/ 272384 w 1204655"/>
                <a:gd name="connsiteY42" fmla="*/ 156267 h 1071858"/>
                <a:gd name="connsiteX43" fmla="*/ 292304 w 1204655"/>
                <a:gd name="connsiteY43" fmla="*/ 170495 h 1071858"/>
                <a:gd name="connsiteX44" fmla="*/ 303686 w 1204655"/>
                <a:gd name="connsiteY44" fmla="*/ 227408 h 107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04655" h="1071858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5" name="Freeform: Shape 2634">
              <a:extLst>
                <a:ext uri="{FF2B5EF4-FFF2-40B4-BE49-F238E27FC236}">
                  <a16:creationId xmlns:a16="http://schemas.microsoft.com/office/drawing/2014/main" id="{5BBEBC0E-18D7-434F-AF16-EFB85DA1846F}"/>
                </a:ext>
              </a:extLst>
            </p:cNvPr>
            <p:cNvSpPr/>
            <p:nvPr/>
          </p:nvSpPr>
          <p:spPr>
            <a:xfrm>
              <a:off x="10111763" y="4430954"/>
              <a:ext cx="1039004" cy="1736767"/>
            </a:xfrm>
            <a:custGeom>
              <a:avLst/>
              <a:gdLst>
                <a:gd name="connsiteX0" fmla="*/ 666010 w 1935037"/>
                <a:gd name="connsiteY0" fmla="*/ 1642858 h 3234547"/>
                <a:gd name="connsiteX1" fmla="*/ 513293 w 1935037"/>
                <a:gd name="connsiteY1" fmla="*/ 2867433 h 3234547"/>
                <a:gd name="connsiteX2" fmla="*/ 448792 w 1935037"/>
                <a:gd name="connsiteY2" fmla="*/ 3161482 h 3234547"/>
                <a:gd name="connsiteX3" fmla="*/ 248649 w 1935037"/>
                <a:gd name="connsiteY3" fmla="*/ 3119747 h 3234547"/>
                <a:gd name="connsiteX4" fmla="*/ 1078 w 1935037"/>
                <a:gd name="connsiteY4" fmla="*/ 3094136 h 3234547"/>
                <a:gd name="connsiteX5" fmla="*/ 113955 w 1935037"/>
                <a:gd name="connsiteY5" fmla="*/ 2768784 h 3234547"/>
                <a:gd name="connsiteX6" fmla="*/ 143360 w 1935037"/>
                <a:gd name="connsiteY6" fmla="*/ 2211986 h 3234547"/>
                <a:gd name="connsiteX7" fmla="*/ 261928 w 1935037"/>
                <a:gd name="connsiteY7" fmla="*/ 746480 h 3234547"/>
                <a:gd name="connsiteX8" fmla="*/ 286591 w 1935037"/>
                <a:gd name="connsiteY8" fmla="*/ 323428 h 3234547"/>
                <a:gd name="connsiteX9" fmla="*/ 298922 w 1935037"/>
                <a:gd name="connsiteY9" fmla="*/ 111901 h 3234547"/>
                <a:gd name="connsiteX10" fmla="*/ 383343 w 1935037"/>
                <a:gd name="connsiteY10" fmla="*/ 922 h 3234547"/>
                <a:gd name="connsiteX11" fmla="*/ 952472 w 1935037"/>
                <a:gd name="connsiteY11" fmla="*/ 17047 h 3234547"/>
                <a:gd name="connsiteX12" fmla="*/ 1604123 w 1935037"/>
                <a:gd name="connsiteY12" fmla="*/ 922 h 3234547"/>
                <a:gd name="connsiteX13" fmla="*/ 1673368 w 1935037"/>
                <a:gd name="connsiteY13" fmla="*/ 369907 h 3234547"/>
                <a:gd name="connsiteX14" fmla="*/ 1880151 w 1935037"/>
                <a:gd name="connsiteY14" fmla="*/ 2706180 h 3234547"/>
                <a:gd name="connsiteX15" fmla="*/ 1926630 w 1935037"/>
                <a:gd name="connsiteY15" fmla="*/ 3004972 h 3234547"/>
                <a:gd name="connsiteX16" fmla="*/ 1936115 w 1935037"/>
                <a:gd name="connsiteY16" fmla="*/ 3166225 h 3234547"/>
                <a:gd name="connsiteX17" fmla="*/ 1733126 w 1935037"/>
                <a:gd name="connsiteY17" fmla="*/ 3239264 h 3234547"/>
                <a:gd name="connsiteX18" fmla="*/ 1494092 w 1935037"/>
                <a:gd name="connsiteY18" fmla="*/ 3201322 h 3234547"/>
                <a:gd name="connsiteX19" fmla="*/ 1457098 w 1935037"/>
                <a:gd name="connsiteY19" fmla="*/ 2764990 h 3234547"/>
                <a:gd name="connsiteX20" fmla="*/ 952472 w 1935037"/>
                <a:gd name="connsiteY20" fmla="*/ 615580 h 3234547"/>
                <a:gd name="connsiteX21" fmla="*/ 666010 w 1935037"/>
                <a:gd name="connsiteY21" fmla="*/ 1642858 h 323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35037" h="323454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6" name="Freeform: Shape 2635">
              <a:extLst>
                <a:ext uri="{FF2B5EF4-FFF2-40B4-BE49-F238E27FC236}">
                  <a16:creationId xmlns:a16="http://schemas.microsoft.com/office/drawing/2014/main" id="{2DDB8316-10D7-41B7-BB6A-EC55A6895ABC}"/>
                </a:ext>
              </a:extLst>
            </p:cNvPr>
            <p:cNvSpPr/>
            <p:nvPr/>
          </p:nvSpPr>
          <p:spPr>
            <a:xfrm>
              <a:off x="10158180" y="3222333"/>
              <a:ext cx="1013538" cy="1227451"/>
            </a:xfrm>
            <a:custGeom>
              <a:avLst/>
              <a:gdLst>
                <a:gd name="connsiteX0" fmla="*/ 1530008 w 1887609"/>
                <a:gd name="connsiteY0" fmla="*/ 2269875 h 2286000"/>
                <a:gd name="connsiteX1" fmla="*/ 757890 w 1887609"/>
                <a:gd name="connsiteY1" fmla="*/ 2288846 h 2286000"/>
                <a:gd name="connsiteX2" fmla="*/ 211527 w 1887609"/>
                <a:gd name="connsiteY2" fmla="*/ 2264183 h 2286000"/>
                <a:gd name="connsiteX3" fmla="*/ 243777 w 1887609"/>
                <a:gd name="connsiteY3" fmla="*/ 1979619 h 2286000"/>
                <a:gd name="connsiteX4" fmla="*/ 311124 w 1887609"/>
                <a:gd name="connsiteY4" fmla="*/ 1561310 h 2286000"/>
                <a:gd name="connsiteX5" fmla="*/ 282668 w 1887609"/>
                <a:gd name="connsiteY5" fmla="*/ 1007358 h 2286000"/>
                <a:gd name="connsiteX6" fmla="*/ 0 w 1887609"/>
                <a:gd name="connsiteY6" fmla="*/ 897326 h 2286000"/>
                <a:gd name="connsiteX7" fmla="*/ 192556 w 1887609"/>
                <a:gd name="connsiteY7" fmla="*/ 293101 h 2286000"/>
                <a:gd name="connsiteX8" fmla="*/ 622248 w 1887609"/>
                <a:gd name="connsiteY8" fmla="*/ 62604 h 2286000"/>
                <a:gd name="connsiteX9" fmla="*/ 1026329 w 1887609"/>
                <a:gd name="connsiteY9" fmla="*/ 134694 h 2286000"/>
                <a:gd name="connsiteX10" fmla="*/ 1189479 w 1887609"/>
                <a:gd name="connsiteY10" fmla="*/ 0 h 2286000"/>
                <a:gd name="connsiteX11" fmla="*/ 1725409 w 1887609"/>
                <a:gd name="connsiteY11" fmla="*/ 239034 h 2286000"/>
                <a:gd name="connsiteX12" fmla="*/ 1877176 w 1887609"/>
                <a:gd name="connsiteY12" fmla="*/ 846105 h 2286000"/>
                <a:gd name="connsiteX13" fmla="*/ 1543287 w 1887609"/>
                <a:gd name="connsiteY13" fmla="*/ 1024432 h 2286000"/>
                <a:gd name="connsiteX14" fmla="*/ 1530008 w 1887609"/>
                <a:gd name="connsiteY14" fmla="*/ 226987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7609" h="2286000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7" name="Freeform: Shape 2636">
              <a:extLst>
                <a:ext uri="{FF2B5EF4-FFF2-40B4-BE49-F238E27FC236}">
                  <a16:creationId xmlns:a16="http://schemas.microsoft.com/office/drawing/2014/main" id="{B8895A50-4AC1-4193-ADA5-B8BB03D3BC1B}"/>
                </a:ext>
              </a:extLst>
            </p:cNvPr>
            <p:cNvSpPr/>
            <p:nvPr/>
          </p:nvSpPr>
          <p:spPr>
            <a:xfrm>
              <a:off x="10973593" y="3668494"/>
              <a:ext cx="259751" cy="1074656"/>
            </a:xfrm>
            <a:custGeom>
              <a:avLst/>
              <a:gdLst>
                <a:gd name="connsiteX0" fmla="*/ 339582 w 483759"/>
                <a:gd name="connsiteY0" fmla="*/ 0 h 2001435"/>
                <a:gd name="connsiteX1" fmla="*/ 491350 w 483759"/>
                <a:gd name="connsiteY1" fmla="*/ 1386777 h 2001435"/>
                <a:gd name="connsiteX2" fmla="*/ 492298 w 483759"/>
                <a:gd name="connsiteY2" fmla="*/ 1723511 h 2001435"/>
                <a:gd name="connsiteX3" fmla="*/ 453408 w 483759"/>
                <a:gd name="connsiteY3" fmla="*/ 1875279 h 2001435"/>
                <a:gd name="connsiteX4" fmla="*/ 442974 w 483759"/>
                <a:gd name="connsiteY4" fmla="*/ 1894250 h 2001435"/>
                <a:gd name="connsiteX5" fmla="*/ 442974 w 483759"/>
                <a:gd name="connsiteY5" fmla="*/ 1894250 h 2001435"/>
                <a:gd name="connsiteX6" fmla="*/ 394598 w 483759"/>
                <a:gd name="connsiteY6" fmla="*/ 1955905 h 2001435"/>
                <a:gd name="connsiteX7" fmla="*/ 354759 w 483759"/>
                <a:gd name="connsiteY7" fmla="*/ 1962545 h 2001435"/>
                <a:gd name="connsiteX8" fmla="*/ 312074 w 483759"/>
                <a:gd name="connsiteY8" fmla="*/ 1999539 h 2001435"/>
                <a:gd name="connsiteX9" fmla="*/ 276978 w 483759"/>
                <a:gd name="connsiteY9" fmla="*/ 1991002 h 2001435"/>
                <a:gd name="connsiteX10" fmla="*/ 246625 w 483759"/>
                <a:gd name="connsiteY10" fmla="*/ 2009973 h 2001435"/>
                <a:gd name="connsiteX11" fmla="*/ 206786 w 483759"/>
                <a:gd name="connsiteY11" fmla="*/ 2002384 h 2001435"/>
                <a:gd name="connsiteX12" fmla="*/ 161256 w 483759"/>
                <a:gd name="connsiteY12" fmla="*/ 1984362 h 2001435"/>
                <a:gd name="connsiteX13" fmla="*/ 132799 w 483759"/>
                <a:gd name="connsiteY13" fmla="*/ 1917015 h 2001435"/>
                <a:gd name="connsiteX14" fmla="*/ 195403 w 483759"/>
                <a:gd name="connsiteY14" fmla="*/ 1813623 h 2001435"/>
                <a:gd name="connsiteX15" fmla="*/ 204888 w 483759"/>
                <a:gd name="connsiteY15" fmla="*/ 1770939 h 2001435"/>
                <a:gd name="connsiteX16" fmla="*/ 173587 w 483759"/>
                <a:gd name="connsiteY16" fmla="*/ 1807932 h 2001435"/>
                <a:gd name="connsiteX17" fmla="*/ 134696 w 483759"/>
                <a:gd name="connsiteY17" fmla="*/ 1850617 h 2001435"/>
                <a:gd name="connsiteX18" fmla="*/ 102445 w 483759"/>
                <a:gd name="connsiteY18" fmla="*/ 1867691 h 2001435"/>
                <a:gd name="connsiteX19" fmla="*/ 98651 w 483759"/>
                <a:gd name="connsiteY19" fmla="*/ 1829749 h 2001435"/>
                <a:gd name="connsiteX20" fmla="*/ 156513 w 483759"/>
                <a:gd name="connsiteY20" fmla="*/ 1659958 h 2001435"/>
                <a:gd name="connsiteX21" fmla="*/ 259904 w 483759"/>
                <a:gd name="connsiteY21" fmla="*/ 1495860 h 2001435"/>
                <a:gd name="connsiteX22" fmla="*/ 283618 w 483759"/>
                <a:gd name="connsiteY22" fmla="*/ 1365909 h 2001435"/>
                <a:gd name="connsiteX23" fmla="*/ 210580 w 483759"/>
                <a:gd name="connsiteY23" fmla="*/ 1101264 h 2001435"/>
                <a:gd name="connsiteX24" fmla="*/ 131850 w 483759"/>
                <a:gd name="connsiteY24" fmla="*/ 781603 h 2001435"/>
                <a:gd name="connsiteX25" fmla="*/ 130902 w 483759"/>
                <a:gd name="connsiteY25" fmla="*/ 620350 h 2001435"/>
                <a:gd name="connsiteX26" fmla="*/ 90114 w 483759"/>
                <a:gd name="connsiteY26" fmla="*/ 352860 h 2001435"/>
                <a:gd name="connsiteX27" fmla="*/ 26562 w 483759"/>
                <a:gd name="connsiteY27" fmla="*/ 201092 h 2001435"/>
                <a:gd name="connsiteX28" fmla="*/ 2 w 483759"/>
                <a:gd name="connsiteY28" fmla="*/ 119517 h 2001435"/>
                <a:gd name="connsiteX29" fmla="*/ 339582 w 483759"/>
                <a:gd name="connsiteY29" fmla="*/ 0 h 200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3759" h="2001435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8" name="Freeform: Shape 2637">
              <a:extLst>
                <a:ext uri="{FF2B5EF4-FFF2-40B4-BE49-F238E27FC236}">
                  <a16:creationId xmlns:a16="http://schemas.microsoft.com/office/drawing/2014/main" id="{FF1B0373-1E2F-4562-9C58-9E2F1FE21536}"/>
                </a:ext>
              </a:extLst>
            </p:cNvPr>
            <p:cNvSpPr/>
            <p:nvPr/>
          </p:nvSpPr>
          <p:spPr>
            <a:xfrm>
              <a:off x="10376498" y="2699074"/>
              <a:ext cx="407453" cy="376894"/>
            </a:xfrm>
            <a:custGeom>
              <a:avLst/>
              <a:gdLst>
                <a:gd name="connsiteX0" fmla="*/ 170122 w 758838"/>
                <a:gd name="connsiteY0" fmla="*/ 202399 h 701925"/>
                <a:gd name="connsiteX1" fmla="*/ 75268 w 758838"/>
                <a:gd name="connsiteY1" fmla="*/ 266900 h 701925"/>
                <a:gd name="connsiteX2" fmla="*/ 13612 w 758838"/>
                <a:gd name="connsiteY2" fmla="*/ 296305 h 701925"/>
                <a:gd name="connsiteX3" fmla="*/ 3178 w 758838"/>
                <a:gd name="connsiteY3" fmla="*/ 192914 h 701925"/>
                <a:gd name="connsiteX4" fmla="*/ 46811 w 758838"/>
                <a:gd name="connsiteY4" fmla="*/ 112287 h 701925"/>
                <a:gd name="connsiteX5" fmla="*/ 113210 w 758838"/>
                <a:gd name="connsiteY5" fmla="*/ 57271 h 701925"/>
                <a:gd name="connsiteX6" fmla="*/ 284897 w 758838"/>
                <a:gd name="connsiteY6" fmla="*/ 11741 h 701925"/>
                <a:gd name="connsiteX7" fmla="*/ 445201 w 758838"/>
                <a:gd name="connsiteY7" fmla="*/ 11741 h 701925"/>
                <a:gd name="connsiteX8" fmla="*/ 488834 w 758838"/>
                <a:gd name="connsiteY8" fmla="*/ 17432 h 701925"/>
                <a:gd name="connsiteX9" fmla="*/ 620683 w 758838"/>
                <a:gd name="connsiteY9" fmla="*/ 103750 h 701925"/>
                <a:gd name="connsiteX10" fmla="*/ 692772 w 758838"/>
                <a:gd name="connsiteY10" fmla="*/ 163509 h 701925"/>
                <a:gd name="connsiteX11" fmla="*/ 757273 w 758838"/>
                <a:gd name="connsiteY11" fmla="*/ 407285 h 701925"/>
                <a:gd name="connsiteX12" fmla="*/ 709846 w 758838"/>
                <a:gd name="connsiteY12" fmla="*/ 599841 h 701925"/>
                <a:gd name="connsiteX13" fmla="*/ 664316 w 758838"/>
                <a:gd name="connsiteY13" fmla="*/ 710821 h 701925"/>
                <a:gd name="connsiteX14" fmla="*/ 661470 w 758838"/>
                <a:gd name="connsiteY14" fmla="*/ 697541 h 701925"/>
                <a:gd name="connsiteX15" fmla="*/ 668110 w 758838"/>
                <a:gd name="connsiteY15" fmla="*/ 627348 h 701925"/>
                <a:gd name="connsiteX16" fmla="*/ 695618 w 758838"/>
                <a:gd name="connsiteY16" fmla="*/ 502140 h 701925"/>
                <a:gd name="connsiteX17" fmla="*/ 636808 w 758838"/>
                <a:gd name="connsiteY17" fmla="*/ 432896 h 701925"/>
                <a:gd name="connsiteX18" fmla="*/ 636808 w 758838"/>
                <a:gd name="connsiteY18" fmla="*/ 432896 h 701925"/>
                <a:gd name="connsiteX19" fmla="*/ 554284 w 758838"/>
                <a:gd name="connsiteY19" fmla="*/ 457558 h 701925"/>
                <a:gd name="connsiteX20" fmla="*/ 499268 w 758838"/>
                <a:gd name="connsiteY20" fmla="*/ 509729 h 701925"/>
                <a:gd name="connsiteX21" fmla="*/ 465121 w 758838"/>
                <a:gd name="connsiteY21" fmla="*/ 493603 h 701925"/>
                <a:gd name="connsiteX22" fmla="*/ 453738 w 758838"/>
                <a:gd name="connsiteY22" fmla="*/ 447124 h 701925"/>
                <a:gd name="connsiteX23" fmla="*/ 412950 w 758838"/>
                <a:gd name="connsiteY23" fmla="*/ 315276 h 701925"/>
                <a:gd name="connsiteX24" fmla="*/ 367420 w 758838"/>
                <a:gd name="connsiteY24" fmla="*/ 233701 h 701925"/>
                <a:gd name="connsiteX25" fmla="*/ 284897 w 758838"/>
                <a:gd name="connsiteY25" fmla="*/ 199553 h 701925"/>
                <a:gd name="connsiteX26" fmla="*/ 170122 w 758838"/>
                <a:gd name="connsiteY26" fmla="*/ 202399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58838" h="701925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9" name="Freeform: Shape 2638">
              <a:extLst>
                <a:ext uri="{FF2B5EF4-FFF2-40B4-BE49-F238E27FC236}">
                  <a16:creationId xmlns:a16="http://schemas.microsoft.com/office/drawing/2014/main" id="{3676A672-D74F-4EAB-B4B2-A3292CDA2416}"/>
                </a:ext>
              </a:extLst>
            </p:cNvPr>
            <p:cNvSpPr/>
            <p:nvPr/>
          </p:nvSpPr>
          <p:spPr>
            <a:xfrm>
              <a:off x="10465807" y="3189228"/>
              <a:ext cx="157888" cy="66211"/>
            </a:xfrm>
            <a:custGeom>
              <a:avLst/>
              <a:gdLst>
                <a:gd name="connsiteX0" fmla="*/ 0 w 294049"/>
                <a:gd name="connsiteY0" fmla="*/ 57861 h 123311"/>
                <a:gd name="connsiteX1" fmla="*/ 0 w 294049"/>
                <a:gd name="connsiteY1" fmla="*/ 53119 h 123311"/>
                <a:gd name="connsiteX2" fmla="*/ 178327 w 294049"/>
                <a:gd name="connsiteY2" fmla="*/ 36045 h 123311"/>
                <a:gd name="connsiteX3" fmla="*/ 294050 w 294049"/>
                <a:gd name="connsiteY3" fmla="*/ 0 h 123311"/>
                <a:gd name="connsiteX4" fmla="*/ 230497 w 294049"/>
                <a:gd name="connsiteY4" fmla="*/ 108134 h 123311"/>
                <a:gd name="connsiteX5" fmla="*/ 163150 w 294049"/>
                <a:gd name="connsiteY5" fmla="*/ 116671 h 123311"/>
                <a:gd name="connsiteX6" fmla="*/ 114774 w 294049"/>
                <a:gd name="connsiteY6" fmla="*/ 80627 h 123311"/>
                <a:gd name="connsiteX7" fmla="*/ 92958 w 294049"/>
                <a:gd name="connsiteY7" fmla="*/ 73038 h 123311"/>
                <a:gd name="connsiteX8" fmla="*/ 83472 w 294049"/>
                <a:gd name="connsiteY8" fmla="*/ 67347 h 123311"/>
                <a:gd name="connsiteX9" fmla="*/ 81575 w 294049"/>
                <a:gd name="connsiteY9" fmla="*/ 67347 h 123311"/>
                <a:gd name="connsiteX10" fmla="*/ 79678 w 294049"/>
                <a:gd name="connsiteY10" fmla="*/ 67347 h 123311"/>
                <a:gd name="connsiteX11" fmla="*/ 30354 w 294049"/>
                <a:gd name="connsiteY11" fmla="*/ 63553 h 123311"/>
                <a:gd name="connsiteX12" fmla="*/ 0 w 294049"/>
                <a:gd name="connsiteY12" fmla="*/ 57861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4049" h="123311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0" name="Freeform: Shape 2639">
              <a:extLst>
                <a:ext uri="{FF2B5EF4-FFF2-40B4-BE49-F238E27FC236}">
                  <a16:creationId xmlns:a16="http://schemas.microsoft.com/office/drawing/2014/main" id="{EC39EA72-E11D-42A0-A5A5-87E99C94C6CD}"/>
                </a:ext>
              </a:extLst>
            </p:cNvPr>
            <p:cNvSpPr/>
            <p:nvPr/>
          </p:nvSpPr>
          <p:spPr>
            <a:xfrm>
              <a:off x="10491423" y="2944094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1" name="Freeform: Shape 2640">
              <a:extLst>
                <a:ext uri="{FF2B5EF4-FFF2-40B4-BE49-F238E27FC236}">
                  <a16:creationId xmlns:a16="http://schemas.microsoft.com/office/drawing/2014/main" id="{BB9960B0-51F7-4018-BE4F-1DEAB5A160A4}"/>
                </a:ext>
              </a:extLst>
            </p:cNvPr>
            <p:cNvSpPr/>
            <p:nvPr/>
          </p:nvSpPr>
          <p:spPr>
            <a:xfrm>
              <a:off x="10479049" y="2916896"/>
              <a:ext cx="45838" cy="15279"/>
            </a:xfrm>
            <a:custGeom>
              <a:avLst/>
              <a:gdLst>
                <a:gd name="connsiteX0" fmla="*/ 62604 w 85369"/>
                <a:gd name="connsiteY0" fmla="*/ 3510 h 28456"/>
                <a:gd name="connsiteX1" fmla="*/ 93906 w 85369"/>
                <a:gd name="connsiteY1" fmla="*/ 12047 h 28456"/>
                <a:gd name="connsiteX2" fmla="*/ 0 w 85369"/>
                <a:gd name="connsiteY2" fmla="*/ 31966 h 28456"/>
                <a:gd name="connsiteX3" fmla="*/ 26560 w 85369"/>
                <a:gd name="connsiteY3" fmla="*/ 4458 h 28456"/>
                <a:gd name="connsiteX4" fmla="*/ 62604 w 85369"/>
                <a:gd name="connsiteY4" fmla="*/ 3510 h 2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369" h="28456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2" name="Freeform: Shape 2641">
              <a:extLst>
                <a:ext uri="{FF2B5EF4-FFF2-40B4-BE49-F238E27FC236}">
                  <a16:creationId xmlns:a16="http://schemas.microsoft.com/office/drawing/2014/main" id="{0049D72D-5254-4F94-A0F2-C9559C9474E6}"/>
                </a:ext>
              </a:extLst>
            </p:cNvPr>
            <p:cNvSpPr/>
            <p:nvPr/>
          </p:nvSpPr>
          <p:spPr>
            <a:xfrm>
              <a:off x="10397050" y="2930880"/>
              <a:ext cx="35652" cy="10186"/>
            </a:xfrm>
            <a:custGeom>
              <a:avLst/>
              <a:gdLst>
                <a:gd name="connsiteX0" fmla="*/ 53118 w 66398"/>
                <a:gd name="connsiteY0" fmla="*/ 19203 h 18970"/>
                <a:gd name="connsiteX1" fmla="*/ 0 w 66398"/>
                <a:gd name="connsiteY1" fmla="*/ 25843 h 18970"/>
                <a:gd name="connsiteX2" fmla="*/ 73987 w 66398"/>
                <a:gd name="connsiteY2" fmla="*/ 15409 h 18970"/>
                <a:gd name="connsiteX3" fmla="*/ 53118 w 66398"/>
                <a:gd name="connsiteY3" fmla="*/ 19203 h 1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98" h="18970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3" name="Freeform: Shape 2642">
              <a:extLst>
                <a:ext uri="{FF2B5EF4-FFF2-40B4-BE49-F238E27FC236}">
                  <a16:creationId xmlns:a16="http://schemas.microsoft.com/office/drawing/2014/main" id="{0A3EE682-06A7-4E13-A835-3B0011F606EF}"/>
                </a:ext>
              </a:extLst>
            </p:cNvPr>
            <p:cNvSpPr/>
            <p:nvPr/>
          </p:nvSpPr>
          <p:spPr>
            <a:xfrm>
              <a:off x="10399087" y="295188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4" name="Freeform: Shape 2643">
              <a:extLst>
                <a:ext uri="{FF2B5EF4-FFF2-40B4-BE49-F238E27FC236}">
                  <a16:creationId xmlns:a16="http://schemas.microsoft.com/office/drawing/2014/main" id="{428A0874-7044-4842-B12B-96CCA1C44D63}"/>
                </a:ext>
              </a:extLst>
            </p:cNvPr>
            <p:cNvSpPr/>
            <p:nvPr/>
          </p:nvSpPr>
          <p:spPr>
            <a:xfrm>
              <a:off x="10404839" y="2951733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45" name="Block Arc 2644">
            <a:extLst>
              <a:ext uri="{FF2B5EF4-FFF2-40B4-BE49-F238E27FC236}">
                <a16:creationId xmlns:a16="http://schemas.microsoft.com/office/drawing/2014/main" id="{A10D0FCA-8E21-4EE9-BA82-4ED442FF66D6}"/>
              </a:ext>
            </a:extLst>
          </p:cNvPr>
          <p:cNvSpPr/>
          <p:nvPr/>
        </p:nvSpPr>
        <p:spPr>
          <a:xfrm rot="16200000">
            <a:off x="915674" y="4801141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46" name="Block Arc 2645">
            <a:extLst>
              <a:ext uri="{FF2B5EF4-FFF2-40B4-BE49-F238E27FC236}">
                <a16:creationId xmlns:a16="http://schemas.microsoft.com/office/drawing/2014/main" id="{95B1DAC2-474C-42DE-9878-68FF61B0FFCA}"/>
              </a:ext>
            </a:extLst>
          </p:cNvPr>
          <p:cNvSpPr/>
          <p:nvPr/>
        </p:nvSpPr>
        <p:spPr>
          <a:xfrm rot="16200000">
            <a:off x="915674" y="332894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47" name="Block Arc 2646">
            <a:extLst>
              <a:ext uri="{FF2B5EF4-FFF2-40B4-BE49-F238E27FC236}">
                <a16:creationId xmlns:a16="http://schemas.microsoft.com/office/drawing/2014/main" id="{81FD09FE-BF12-4905-932A-6BAB58615898}"/>
              </a:ext>
            </a:extLst>
          </p:cNvPr>
          <p:cNvSpPr/>
          <p:nvPr/>
        </p:nvSpPr>
        <p:spPr>
          <a:xfrm rot="16200000">
            <a:off x="915674" y="1874339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648" name="그룹 10">
            <a:extLst>
              <a:ext uri="{FF2B5EF4-FFF2-40B4-BE49-F238E27FC236}">
                <a16:creationId xmlns:a16="http://schemas.microsoft.com/office/drawing/2014/main" id="{FBD911E8-9975-440D-A66E-8E109EA8E8BB}"/>
              </a:ext>
            </a:extLst>
          </p:cNvPr>
          <p:cNvGrpSpPr/>
          <p:nvPr/>
        </p:nvGrpSpPr>
        <p:grpSpPr>
          <a:xfrm>
            <a:off x="2330266" y="2050474"/>
            <a:ext cx="4184407" cy="898635"/>
            <a:chOff x="1688705" y="2043404"/>
            <a:chExt cx="2587987" cy="811080"/>
          </a:xfrm>
        </p:grpSpPr>
        <p:sp>
          <p:nvSpPr>
            <p:cNvPr id="2649" name="TextBox 2648">
              <a:extLst>
                <a:ext uri="{FF2B5EF4-FFF2-40B4-BE49-F238E27FC236}">
                  <a16:creationId xmlns:a16="http://schemas.microsoft.com/office/drawing/2014/main" id="{FE9AB5BB-99C0-48F5-A75E-BB9BE2C8AADF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0" name="TextBox 2649">
              <a:extLst>
                <a:ext uri="{FF2B5EF4-FFF2-40B4-BE49-F238E27FC236}">
                  <a16:creationId xmlns:a16="http://schemas.microsoft.com/office/drawing/2014/main" id="{8DE95CCB-7665-4040-994B-528619EBCE2C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651" name="그룹 20">
            <a:extLst>
              <a:ext uri="{FF2B5EF4-FFF2-40B4-BE49-F238E27FC236}">
                <a16:creationId xmlns:a16="http://schemas.microsoft.com/office/drawing/2014/main" id="{10A6909D-E9DF-418F-AD94-5812035288C2}"/>
              </a:ext>
            </a:extLst>
          </p:cNvPr>
          <p:cNvGrpSpPr/>
          <p:nvPr/>
        </p:nvGrpSpPr>
        <p:grpSpPr>
          <a:xfrm>
            <a:off x="2330266" y="3505088"/>
            <a:ext cx="4184407" cy="898635"/>
            <a:chOff x="1688705" y="3410133"/>
            <a:chExt cx="2587987" cy="811080"/>
          </a:xfrm>
        </p:grpSpPr>
        <p:sp>
          <p:nvSpPr>
            <p:cNvPr id="2652" name="TextBox 2651">
              <a:extLst>
                <a:ext uri="{FF2B5EF4-FFF2-40B4-BE49-F238E27FC236}">
                  <a16:creationId xmlns:a16="http://schemas.microsoft.com/office/drawing/2014/main" id="{1B41FF92-B4E1-449F-AD21-A5C6D0D3D4C2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3" name="TextBox 2652">
              <a:extLst>
                <a:ext uri="{FF2B5EF4-FFF2-40B4-BE49-F238E27FC236}">
                  <a16:creationId xmlns:a16="http://schemas.microsoft.com/office/drawing/2014/main" id="{8C96020D-A65D-476F-BDE0-7F24FA98DD3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654" name="그룹 21">
            <a:extLst>
              <a:ext uri="{FF2B5EF4-FFF2-40B4-BE49-F238E27FC236}">
                <a16:creationId xmlns:a16="http://schemas.microsoft.com/office/drawing/2014/main" id="{0F6022BB-BC8E-439E-B098-1F9EB34084A7}"/>
              </a:ext>
            </a:extLst>
          </p:cNvPr>
          <p:cNvGrpSpPr/>
          <p:nvPr/>
        </p:nvGrpSpPr>
        <p:grpSpPr>
          <a:xfrm>
            <a:off x="2330266" y="4977281"/>
            <a:ext cx="4184407" cy="898635"/>
            <a:chOff x="1688705" y="4776862"/>
            <a:chExt cx="2587987" cy="811080"/>
          </a:xfrm>
        </p:grpSpPr>
        <p:sp>
          <p:nvSpPr>
            <p:cNvPr id="2655" name="TextBox 2654">
              <a:extLst>
                <a:ext uri="{FF2B5EF4-FFF2-40B4-BE49-F238E27FC236}">
                  <a16:creationId xmlns:a16="http://schemas.microsoft.com/office/drawing/2014/main" id="{F0D84447-CC77-44B5-A132-E324C74A28AD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28A0278C-6F07-42F6-A225-958838D1B7A3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657" name="Graphic 253">
            <a:extLst>
              <a:ext uri="{FF2B5EF4-FFF2-40B4-BE49-F238E27FC236}">
                <a16:creationId xmlns:a16="http://schemas.microsoft.com/office/drawing/2014/main" id="{BC890DD5-EB59-4791-93BC-35B0750F165D}"/>
              </a:ext>
            </a:extLst>
          </p:cNvPr>
          <p:cNvGrpSpPr/>
          <p:nvPr/>
        </p:nvGrpSpPr>
        <p:grpSpPr>
          <a:xfrm>
            <a:off x="1302678" y="5229584"/>
            <a:ext cx="577602" cy="428216"/>
            <a:chOff x="1471005" y="-724"/>
            <a:chExt cx="9247757" cy="6856008"/>
          </a:xfrm>
          <a:solidFill>
            <a:schemeClr val="accent1"/>
          </a:solidFill>
        </p:grpSpPr>
        <p:sp>
          <p:nvSpPr>
            <p:cNvPr id="2658" name="Freeform: Shape 2657">
              <a:extLst>
                <a:ext uri="{FF2B5EF4-FFF2-40B4-BE49-F238E27FC236}">
                  <a16:creationId xmlns:a16="http://schemas.microsoft.com/office/drawing/2014/main" id="{4778AE3B-069C-4B5B-BC17-36B285006BBE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9" name="Freeform: Shape 2658">
              <a:extLst>
                <a:ext uri="{FF2B5EF4-FFF2-40B4-BE49-F238E27FC236}">
                  <a16:creationId xmlns:a16="http://schemas.microsoft.com/office/drawing/2014/main" id="{FBE643F5-0A5D-409C-A9B8-C98271C55438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0" name="Freeform: Shape 2659">
              <a:extLst>
                <a:ext uri="{FF2B5EF4-FFF2-40B4-BE49-F238E27FC236}">
                  <a16:creationId xmlns:a16="http://schemas.microsoft.com/office/drawing/2014/main" id="{78D79D4C-F809-4769-9EED-D7D4CF29BB19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1" name="Freeform: Shape 2660">
              <a:extLst>
                <a:ext uri="{FF2B5EF4-FFF2-40B4-BE49-F238E27FC236}">
                  <a16:creationId xmlns:a16="http://schemas.microsoft.com/office/drawing/2014/main" id="{35B9BB13-141B-4E61-B239-F79803531777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2" name="Freeform: Shape 2661">
              <a:extLst>
                <a:ext uri="{FF2B5EF4-FFF2-40B4-BE49-F238E27FC236}">
                  <a16:creationId xmlns:a16="http://schemas.microsoft.com/office/drawing/2014/main" id="{14EFB6DB-4264-4E25-83E6-DB02BAB7C32E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3" name="Freeform: Shape 2662">
              <a:extLst>
                <a:ext uri="{FF2B5EF4-FFF2-40B4-BE49-F238E27FC236}">
                  <a16:creationId xmlns:a16="http://schemas.microsoft.com/office/drawing/2014/main" id="{4874D5B9-00E2-4336-9D78-A62AFC0F772B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4" name="Freeform: Shape 2663">
              <a:extLst>
                <a:ext uri="{FF2B5EF4-FFF2-40B4-BE49-F238E27FC236}">
                  <a16:creationId xmlns:a16="http://schemas.microsoft.com/office/drawing/2014/main" id="{248F9A36-30FA-476A-8CF4-5558716748E0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5" name="Freeform: Shape 2664">
              <a:extLst>
                <a:ext uri="{FF2B5EF4-FFF2-40B4-BE49-F238E27FC236}">
                  <a16:creationId xmlns:a16="http://schemas.microsoft.com/office/drawing/2014/main" id="{D075B4D9-7D1B-4E7B-A8CC-74294C055A58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6" name="Freeform: Shape 2665">
              <a:extLst>
                <a:ext uri="{FF2B5EF4-FFF2-40B4-BE49-F238E27FC236}">
                  <a16:creationId xmlns:a16="http://schemas.microsoft.com/office/drawing/2014/main" id="{C349E16E-8260-4D29-9B60-1208609944A5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7" name="Freeform: Shape 2666">
              <a:extLst>
                <a:ext uri="{FF2B5EF4-FFF2-40B4-BE49-F238E27FC236}">
                  <a16:creationId xmlns:a16="http://schemas.microsoft.com/office/drawing/2014/main" id="{E52DC561-ED51-463C-B475-75048E31AD1F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8" name="Freeform: Shape 2667">
              <a:extLst>
                <a:ext uri="{FF2B5EF4-FFF2-40B4-BE49-F238E27FC236}">
                  <a16:creationId xmlns:a16="http://schemas.microsoft.com/office/drawing/2014/main" id="{DFEAAA13-F3BA-40AB-9A8B-84F869A1C4A4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9" name="Freeform: Shape 2668">
              <a:extLst>
                <a:ext uri="{FF2B5EF4-FFF2-40B4-BE49-F238E27FC236}">
                  <a16:creationId xmlns:a16="http://schemas.microsoft.com/office/drawing/2014/main" id="{1410FB21-5EAE-4D64-B8F7-CC8275272B3C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0" name="Freeform: Shape 2669">
              <a:extLst>
                <a:ext uri="{FF2B5EF4-FFF2-40B4-BE49-F238E27FC236}">
                  <a16:creationId xmlns:a16="http://schemas.microsoft.com/office/drawing/2014/main" id="{6626E038-E042-4916-8E46-66D5AA950C8C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71" name="Graphic 9">
            <a:extLst>
              <a:ext uri="{FF2B5EF4-FFF2-40B4-BE49-F238E27FC236}">
                <a16:creationId xmlns:a16="http://schemas.microsoft.com/office/drawing/2014/main" id="{BD6ADC04-74C0-4ADF-8B9A-8CD3885E7F54}"/>
              </a:ext>
            </a:extLst>
          </p:cNvPr>
          <p:cNvGrpSpPr/>
          <p:nvPr/>
        </p:nvGrpSpPr>
        <p:grpSpPr>
          <a:xfrm>
            <a:off x="1239956" y="3796715"/>
            <a:ext cx="599272" cy="336497"/>
            <a:chOff x="0" y="6038"/>
            <a:chExt cx="12192000" cy="6845923"/>
          </a:xfrm>
        </p:grpSpPr>
        <p:sp>
          <p:nvSpPr>
            <p:cNvPr id="2672" name="Freeform: Shape 2671">
              <a:extLst>
                <a:ext uri="{FF2B5EF4-FFF2-40B4-BE49-F238E27FC236}">
                  <a16:creationId xmlns:a16="http://schemas.microsoft.com/office/drawing/2014/main" id="{4D6490C8-8B1C-4AB0-AB88-F9F7EA32D768}"/>
                </a:ext>
              </a:extLst>
            </p:cNvPr>
            <p:cNvSpPr/>
            <p:nvPr/>
          </p:nvSpPr>
          <p:spPr>
            <a:xfrm>
              <a:off x="-1291" y="6123"/>
              <a:ext cx="12182798" cy="6845923"/>
            </a:xfrm>
            <a:custGeom>
              <a:avLst/>
              <a:gdLst>
                <a:gd name="connsiteX0" fmla="*/ 2187570 w 12182798"/>
                <a:gd name="connsiteY0" fmla="*/ 4075263 h 6845923"/>
                <a:gd name="connsiteX1" fmla="*/ 2225296 w 12182798"/>
                <a:gd name="connsiteY1" fmla="*/ 3775294 h 6845923"/>
                <a:gd name="connsiteX2" fmla="*/ 2181129 w 12182798"/>
                <a:gd name="connsiteY2" fmla="*/ 3615188 h 6845923"/>
                <a:gd name="connsiteX3" fmla="*/ 2218855 w 12182798"/>
                <a:gd name="connsiteY3" fmla="*/ 3484526 h 6845923"/>
                <a:gd name="connsiteX4" fmla="*/ 1829631 w 12182798"/>
                <a:gd name="connsiteY4" fmla="*/ 3161553 h 6845923"/>
                <a:gd name="connsiteX5" fmla="*/ 1227853 w 12182798"/>
                <a:gd name="connsiteY5" fmla="*/ 2915873 h 6845923"/>
                <a:gd name="connsiteX6" fmla="*/ 460447 w 12182798"/>
                <a:gd name="connsiteY6" fmla="*/ 2584619 h 6845923"/>
                <a:gd name="connsiteX7" fmla="*/ 91466 w 12182798"/>
                <a:gd name="connsiteY7" fmla="*/ 2319615 h 6845923"/>
                <a:gd name="connsiteX8" fmla="*/ 4052 w 12182798"/>
                <a:gd name="connsiteY8" fmla="*/ 2139266 h 6845923"/>
                <a:gd name="connsiteX9" fmla="*/ 156797 w 12182798"/>
                <a:gd name="connsiteY9" fmla="*/ 1993882 h 6845923"/>
                <a:gd name="connsiteX10" fmla="*/ 643557 w 12182798"/>
                <a:gd name="connsiteY10" fmla="*/ 1842977 h 6845923"/>
                <a:gd name="connsiteX11" fmla="*/ 711648 w 12182798"/>
                <a:gd name="connsiteY11" fmla="*/ 1756483 h 6845923"/>
                <a:gd name="connsiteX12" fmla="*/ 687724 w 12182798"/>
                <a:gd name="connsiteY12" fmla="*/ 1536567 h 6845923"/>
                <a:gd name="connsiteX13" fmla="*/ 847830 w 12182798"/>
                <a:gd name="connsiteY13" fmla="*/ 1319411 h 6845923"/>
                <a:gd name="connsiteX14" fmla="*/ 1618917 w 12182798"/>
                <a:gd name="connsiteY14" fmla="*/ 1226476 h 6845923"/>
                <a:gd name="connsiteX15" fmla="*/ 1931768 w 12182798"/>
                <a:gd name="connsiteY15" fmla="*/ 1213594 h 6845923"/>
                <a:gd name="connsiteX16" fmla="*/ 2779227 w 12182798"/>
                <a:gd name="connsiteY16" fmla="*/ 1100415 h 6845923"/>
                <a:gd name="connsiteX17" fmla="*/ 3751827 w 12182798"/>
                <a:gd name="connsiteY17" fmla="*/ 851974 h 6845923"/>
                <a:gd name="connsiteX18" fmla="*/ 4327841 w 12182798"/>
                <a:gd name="connsiteY18" fmla="*/ 623777 h 6845923"/>
                <a:gd name="connsiteX19" fmla="*/ 5258114 w 12182798"/>
                <a:gd name="connsiteY19" fmla="*/ 233633 h 6845923"/>
                <a:gd name="connsiteX20" fmla="*/ 5662060 w 12182798"/>
                <a:gd name="connsiteY20" fmla="*/ 66166 h 6845923"/>
                <a:gd name="connsiteX21" fmla="*/ 5923383 w 12182798"/>
                <a:gd name="connsiteY21" fmla="*/ 10036 h 6845923"/>
                <a:gd name="connsiteX22" fmla="*/ 6584052 w 12182798"/>
                <a:gd name="connsiteY22" fmla="*/ 105732 h 6845923"/>
                <a:gd name="connsiteX23" fmla="*/ 8132665 w 12182798"/>
                <a:gd name="connsiteY23" fmla="*/ 768241 h 6845923"/>
                <a:gd name="connsiteX24" fmla="*/ 9054657 w 12182798"/>
                <a:gd name="connsiteY24" fmla="*/ 1026803 h 6845923"/>
                <a:gd name="connsiteX25" fmla="*/ 9488967 w 12182798"/>
                <a:gd name="connsiteY25" fmla="*/ 1139062 h 6845923"/>
                <a:gd name="connsiteX26" fmla="*/ 9980328 w 12182798"/>
                <a:gd name="connsiteY26" fmla="*/ 1185069 h 6845923"/>
                <a:gd name="connsiteX27" fmla="*/ 11064266 w 12182798"/>
                <a:gd name="connsiteY27" fmla="*/ 1295487 h 6845923"/>
                <a:gd name="connsiteX28" fmla="*/ 11253817 w 12182798"/>
                <a:gd name="connsiteY28" fmla="*/ 1321252 h 6845923"/>
                <a:gd name="connsiteX29" fmla="*/ 11389999 w 12182798"/>
                <a:gd name="connsiteY29" fmla="*/ 1381061 h 6845923"/>
                <a:gd name="connsiteX30" fmla="*/ 11446129 w 12182798"/>
                <a:gd name="connsiteY30" fmla="*/ 1517244 h 6845923"/>
                <a:gd name="connsiteX31" fmla="*/ 11404722 w 12182798"/>
                <a:gd name="connsiteY31" fmla="*/ 1704034 h 6845923"/>
                <a:gd name="connsiteX32" fmla="*/ 11500417 w 12182798"/>
                <a:gd name="connsiteY32" fmla="*/ 1846658 h 6845923"/>
                <a:gd name="connsiteX33" fmla="*/ 11937489 w 12182798"/>
                <a:gd name="connsiteY33" fmla="*/ 1946954 h 6845923"/>
                <a:gd name="connsiteX34" fmla="*/ 12162006 w 12182798"/>
                <a:gd name="connsiteY34" fmla="*/ 2076695 h 6845923"/>
                <a:gd name="connsiteX35" fmla="*/ 12171207 w 12182798"/>
                <a:gd name="connsiteY35" fmla="*/ 2216558 h 6845923"/>
                <a:gd name="connsiteX36" fmla="*/ 11943931 w 12182798"/>
                <a:gd name="connsiteY36" fmla="*/ 2425433 h 6845923"/>
                <a:gd name="connsiteX37" fmla="*/ 10753255 w 12182798"/>
                <a:gd name="connsiteY37" fmla="*/ 2946238 h 6845923"/>
                <a:gd name="connsiteX38" fmla="*/ 10146875 w 12182798"/>
                <a:gd name="connsiteY38" fmla="*/ 3251728 h 6845923"/>
                <a:gd name="connsiteX39" fmla="*/ 9893834 w 12182798"/>
                <a:gd name="connsiteY39" fmla="*/ 3477165 h 6845923"/>
                <a:gd name="connsiteX40" fmla="*/ 9938921 w 12182798"/>
                <a:gd name="connsiteY40" fmla="*/ 3640032 h 6845923"/>
                <a:gd name="connsiteX41" fmla="*/ 9886473 w 12182798"/>
                <a:gd name="connsiteY41" fmla="*/ 3870990 h 6845923"/>
                <a:gd name="connsiteX42" fmla="*/ 9932481 w 12182798"/>
                <a:gd name="connsiteY42" fmla="*/ 4072503 h 6845923"/>
                <a:gd name="connsiteX43" fmla="*/ 10097187 w 12182798"/>
                <a:gd name="connsiteY43" fmla="*/ 4215126 h 6845923"/>
                <a:gd name="connsiteX44" fmla="*/ 10104549 w 12182798"/>
                <a:gd name="connsiteY44" fmla="*/ 4477369 h 6845923"/>
                <a:gd name="connsiteX45" fmla="*/ 9945362 w 12182798"/>
                <a:gd name="connsiteY45" fmla="*/ 4640236 h 6845923"/>
                <a:gd name="connsiteX46" fmla="*/ 9883712 w 12182798"/>
                <a:gd name="connsiteY46" fmla="*/ 4724890 h 6845923"/>
                <a:gd name="connsiteX47" fmla="*/ 9936160 w 12182798"/>
                <a:gd name="connsiteY47" fmla="*/ 4871194 h 6845923"/>
                <a:gd name="connsiteX48" fmla="*/ 9626990 w 12182798"/>
                <a:gd name="connsiteY48" fmla="*/ 6097755 h 6845923"/>
                <a:gd name="connsiteX49" fmla="*/ 8935957 w 12182798"/>
                <a:gd name="connsiteY49" fmla="*/ 6431770 h 6845923"/>
                <a:gd name="connsiteX50" fmla="*/ 7471077 w 12182798"/>
                <a:gd name="connsiteY50" fmla="*/ 6761184 h 6845923"/>
                <a:gd name="connsiteX51" fmla="*/ 5838729 w 12182798"/>
                <a:gd name="connsiteY51" fmla="*/ 6838477 h 6845923"/>
                <a:gd name="connsiteX52" fmla="*/ 4897414 w 12182798"/>
                <a:gd name="connsiteY52" fmla="*/ 6774066 h 6845923"/>
                <a:gd name="connsiteX53" fmla="*/ 3224580 w 12182798"/>
                <a:gd name="connsiteY53" fmla="*/ 6415207 h 6845923"/>
                <a:gd name="connsiteX54" fmla="*/ 2730459 w 12182798"/>
                <a:gd name="connsiteY54" fmla="*/ 6226576 h 6845923"/>
                <a:gd name="connsiteX55" fmla="*/ 2240939 w 12182798"/>
                <a:gd name="connsiteY55" fmla="*/ 5783983 h 6845923"/>
                <a:gd name="connsiteX56" fmla="*/ 2154445 w 12182798"/>
                <a:gd name="connsiteY56" fmla="*/ 5195087 h 6845923"/>
                <a:gd name="connsiteX57" fmla="*/ 2242779 w 12182798"/>
                <a:gd name="connsiteY57" fmla="*/ 4776418 h 6845923"/>
                <a:gd name="connsiteX58" fmla="*/ 2248300 w 12182798"/>
                <a:gd name="connsiteY58" fmla="*/ 4746974 h 6845923"/>
                <a:gd name="connsiteX59" fmla="*/ 2174688 w 12182798"/>
                <a:gd name="connsiteY59" fmla="*/ 4643917 h 6845923"/>
                <a:gd name="connsiteX60" fmla="*/ 2033905 w 12182798"/>
                <a:gd name="connsiteY60" fmla="*/ 4527978 h 6845923"/>
                <a:gd name="connsiteX61" fmla="*/ 2021943 w 12182798"/>
                <a:gd name="connsiteY61" fmla="*/ 4195803 h 6845923"/>
                <a:gd name="connsiteX62" fmla="*/ 2187570 w 12182798"/>
                <a:gd name="connsiteY62" fmla="*/ 4075263 h 68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2182798" h="6845923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4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3" name="Freeform: Shape 2672">
              <a:extLst>
                <a:ext uri="{FF2B5EF4-FFF2-40B4-BE49-F238E27FC236}">
                  <a16:creationId xmlns:a16="http://schemas.microsoft.com/office/drawing/2014/main" id="{C4CA3DC1-E0F1-4AEE-A28C-B1C539F9014B}"/>
                </a:ext>
              </a:extLst>
            </p:cNvPr>
            <p:cNvSpPr/>
            <p:nvPr/>
          </p:nvSpPr>
          <p:spPr>
            <a:xfrm>
              <a:off x="4479295" y="2747168"/>
              <a:ext cx="3202125" cy="1794294"/>
            </a:xfrm>
            <a:custGeom>
              <a:avLst/>
              <a:gdLst>
                <a:gd name="connsiteX0" fmla="*/ 2857069 w 3202125"/>
                <a:gd name="connsiteY0" fmla="*/ 1794294 h 1794294"/>
                <a:gd name="connsiteX1" fmla="*/ 345057 w 3202125"/>
                <a:gd name="connsiteY1" fmla="*/ 1794294 h 1794294"/>
                <a:gd name="connsiteX2" fmla="*/ 0 w 3202125"/>
                <a:gd name="connsiteY2" fmla="*/ 1449238 h 1794294"/>
                <a:gd name="connsiteX3" fmla="*/ 0 w 3202125"/>
                <a:gd name="connsiteY3" fmla="*/ 345057 h 1794294"/>
                <a:gd name="connsiteX4" fmla="*/ 345057 w 3202125"/>
                <a:gd name="connsiteY4" fmla="*/ 0 h 1794294"/>
                <a:gd name="connsiteX5" fmla="*/ 2857069 w 3202125"/>
                <a:gd name="connsiteY5" fmla="*/ 0 h 1794294"/>
                <a:gd name="connsiteX6" fmla="*/ 3202125 w 3202125"/>
                <a:gd name="connsiteY6" fmla="*/ 345057 h 1794294"/>
                <a:gd name="connsiteX7" fmla="*/ 3202125 w 3202125"/>
                <a:gd name="connsiteY7" fmla="*/ 1449238 h 1794294"/>
                <a:gd name="connsiteX8" fmla="*/ 2857069 w 3202125"/>
                <a:gd name="connsiteY8" fmla="*/ 1794294 h 179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2125" h="1794294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74" name="Graphic 66">
            <a:extLst>
              <a:ext uri="{FF2B5EF4-FFF2-40B4-BE49-F238E27FC236}">
                <a16:creationId xmlns:a16="http://schemas.microsoft.com/office/drawing/2014/main" id="{397A61F5-7F48-413F-B7C5-5BF510A150FA}"/>
              </a:ext>
            </a:extLst>
          </p:cNvPr>
          <p:cNvSpPr/>
          <p:nvPr/>
        </p:nvSpPr>
        <p:spPr>
          <a:xfrm>
            <a:off x="1382331" y="2328131"/>
            <a:ext cx="470378" cy="320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104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2019-04-24T07:58:51Z</dcterms:modified>
</cp:coreProperties>
</file>