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526" name="Oval 1525">
            <a:extLst>
              <a:ext uri="{FF2B5EF4-FFF2-40B4-BE49-F238E27FC236}">
                <a16:creationId xmlns:a16="http://schemas.microsoft.com/office/drawing/2014/main" id="{E43BD392-B85D-4C9A-92B2-1B06A5F38F55}"/>
              </a:ext>
            </a:extLst>
          </p:cNvPr>
          <p:cNvSpPr/>
          <p:nvPr/>
        </p:nvSpPr>
        <p:spPr>
          <a:xfrm>
            <a:off x="1575861" y="3099288"/>
            <a:ext cx="342900" cy="342900"/>
          </a:xfrm>
          <a:prstGeom prst="ellipse">
            <a:avLst/>
          </a:prstGeom>
          <a:solidFill>
            <a:schemeClr val="accent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7" name="Oval 1526">
            <a:extLst>
              <a:ext uri="{FF2B5EF4-FFF2-40B4-BE49-F238E27FC236}">
                <a16:creationId xmlns:a16="http://schemas.microsoft.com/office/drawing/2014/main" id="{DAE8EE55-717F-4432-81C9-D61FA4CCA8DB}"/>
              </a:ext>
            </a:extLst>
          </p:cNvPr>
          <p:cNvSpPr/>
          <p:nvPr/>
        </p:nvSpPr>
        <p:spPr>
          <a:xfrm>
            <a:off x="3313612" y="4526574"/>
            <a:ext cx="342900" cy="342900"/>
          </a:xfrm>
          <a:prstGeom prst="ellipse">
            <a:avLst/>
          </a:prstGeom>
          <a:solidFill>
            <a:schemeClr val="accent5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8" name="Oval 1527">
            <a:extLst>
              <a:ext uri="{FF2B5EF4-FFF2-40B4-BE49-F238E27FC236}">
                <a16:creationId xmlns:a16="http://schemas.microsoft.com/office/drawing/2014/main" id="{D8D3086E-CDF6-4966-9737-7022EF1D442C}"/>
              </a:ext>
            </a:extLst>
          </p:cNvPr>
          <p:cNvSpPr/>
          <p:nvPr/>
        </p:nvSpPr>
        <p:spPr>
          <a:xfrm>
            <a:off x="5051363" y="3099288"/>
            <a:ext cx="342900" cy="342900"/>
          </a:xfrm>
          <a:prstGeom prst="ellipse">
            <a:avLst/>
          </a:prstGeom>
          <a:solidFill>
            <a:schemeClr val="accent4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9" name="Oval 1528">
            <a:extLst>
              <a:ext uri="{FF2B5EF4-FFF2-40B4-BE49-F238E27FC236}">
                <a16:creationId xmlns:a16="http://schemas.microsoft.com/office/drawing/2014/main" id="{CBBC8FEE-7575-4D46-9AAB-2A47E13B3A0F}"/>
              </a:ext>
            </a:extLst>
          </p:cNvPr>
          <p:cNvSpPr/>
          <p:nvPr/>
        </p:nvSpPr>
        <p:spPr>
          <a:xfrm>
            <a:off x="6789114" y="4526574"/>
            <a:ext cx="342900" cy="342900"/>
          </a:xfrm>
          <a:prstGeom prst="ellipse">
            <a:avLst/>
          </a:prstGeom>
          <a:solidFill>
            <a:schemeClr val="accent3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0" name="Oval 1529">
            <a:extLst>
              <a:ext uri="{FF2B5EF4-FFF2-40B4-BE49-F238E27FC236}">
                <a16:creationId xmlns:a16="http://schemas.microsoft.com/office/drawing/2014/main" id="{156ED6A1-8D72-40C0-BC0F-CDD58AAF9F7D}"/>
              </a:ext>
            </a:extLst>
          </p:cNvPr>
          <p:cNvSpPr/>
          <p:nvPr/>
        </p:nvSpPr>
        <p:spPr>
          <a:xfrm>
            <a:off x="8526865" y="3099288"/>
            <a:ext cx="342900" cy="342900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1" name="Oval 1530">
            <a:extLst>
              <a:ext uri="{FF2B5EF4-FFF2-40B4-BE49-F238E27FC236}">
                <a16:creationId xmlns:a16="http://schemas.microsoft.com/office/drawing/2014/main" id="{1F4169C4-218A-4BAD-B69B-28EB21A45B7D}"/>
              </a:ext>
            </a:extLst>
          </p:cNvPr>
          <p:cNvSpPr/>
          <p:nvPr/>
        </p:nvSpPr>
        <p:spPr>
          <a:xfrm>
            <a:off x="10264615" y="4526574"/>
            <a:ext cx="342900" cy="342900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32" name="Straight Connector 1531">
            <a:extLst>
              <a:ext uri="{FF2B5EF4-FFF2-40B4-BE49-F238E27FC236}">
                <a16:creationId xmlns:a16="http://schemas.microsoft.com/office/drawing/2014/main" id="{D90314D7-EC30-4ED9-BF2E-A4E317F4A947}"/>
              </a:ext>
            </a:extLst>
          </p:cNvPr>
          <p:cNvCxnSpPr>
            <a:cxnSpLocks/>
            <a:stCxn id="1526" idx="5"/>
            <a:endCxn id="1527" idx="1"/>
          </p:cNvCxnSpPr>
          <p:nvPr/>
        </p:nvCxnSpPr>
        <p:spPr>
          <a:xfrm>
            <a:off x="1868544" y="3391971"/>
            <a:ext cx="1495285" cy="11848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3" name="Straight Connector 1532">
            <a:extLst>
              <a:ext uri="{FF2B5EF4-FFF2-40B4-BE49-F238E27FC236}">
                <a16:creationId xmlns:a16="http://schemas.microsoft.com/office/drawing/2014/main" id="{2685566F-576C-4E77-8A38-6E1F41E4AD31}"/>
              </a:ext>
            </a:extLst>
          </p:cNvPr>
          <p:cNvCxnSpPr>
            <a:cxnSpLocks/>
            <a:stCxn id="1528" idx="3"/>
            <a:endCxn id="1527" idx="7"/>
          </p:cNvCxnSpPr>
          <p:nvPr/>
        </p:nvCxnSpPr>
        <p:spPr>
          <a:xfrm flipH="1">
            <a:off x="3606295" y="3391971"/>
            <a:ext cx="1495285" cy="11848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4" name="Straight Connector 1533">
            <a:extLst>
              <a:ext uri="{FF2B5EF4-FFF2-40B4-BE49-F238E27FC236}">
                <a16:creationId xmlns:a16="http://schemas.microsoft.com/office/drawing/2014/main" id="{3CEFA65A-9CDD-4B3B-A261-1CC4854E831F}"/>
              </a:ext>
            </a:extLst>
          </p:cNvPr>
          <p:cNvCxnSpPr>
            <a:cxnSpLocks/>
            <a:stCxn id="1529" idx="1"/>
            <a:endCxn id="1528" idx="5"/>
          </p:cNvCxnSpPr>
          <p:nvPr/>
        </p:nvCxnSpPr>
        <p:spPr>
          <a:xfrm flipH="1" flipV="1">
            <a:off x="5344046" y="3391971"/>
            <a:ext cx="1495285" cy="11848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5" name="Straight Connector 1534">
            <a:extLst>
              <a:ext uri="{FF2B5EF4-FFF2-40B4-BE49-F238E27FC236}">
                <a16:creationId xmlns:a16="http://schemas.microsoft.com/office/drawing/2014/main" id="{7BE9D1A8-A193-4385-B7BF-1063FFBBA5BB}"/>
              </a:ext>
            </a:extLst>
          </p:cNvPr>
          <p:cNvCxnSpPr>
            <a:cxnSpLocks/>
            <a:stCxn id="1530" idx="3"/>
            <a:endCxn id="1529" idx="7"/>
          </p:cNvCxnSpPr>
          <p:nvPr/>
        </p:nvCxnSpPr>
        <p:spPr>
          <a:xfrm flipH="1">
            <a:off x="7081797" y="3391971"/>
            <a:ext cx="1495285" cy="11848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6" name="Straight Connector 1535">
            <a:extLst>
              <a:ext uri="{FF2B5EF4-FFF2-40B4-BE49-F238E27FC236}">
                <a16:creationId xmlns:a16="http://schemas.microsoft.com/office/drawing/2014/main" id="{A7363117-492F-40A7-B219-73837368BEE7}"/>
              </a:ext>
            </a:extLst>
          </p:cNvPr>
          <p:cNvCxnSpPr>
            <a:cxnSpLocks/>
            <a:stCxn id="1531" idx="1"/>
            <a:endCxn id="1530" idx="5"/>
          </p:cNvCxnSpPr>
          <p:nvPr/>
        </p:nvCxnSpPr>
        <p:spPr>
          <a:xfrm flipH="1" flipV="1">
            <a:off x="8819548" y="3391971"/>
            <a:ext cx="1495284" cy="11848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37" name="Group 1536">
            <a:extLst>
              <a:ext uri="{FF2B5EF4-FFF2-40B4-BE49-F238E27FC236}">
                <a16:creationId xmlns:a16="http://schemas.microsoft.com/office/drawing/2014/main" id="{D5653FFD-5AE4-4F15-B866-D71DC4E30C20}"/>
              </a:ext>
            </a:extLst>
          </p:cNvPr>
          <p:cNvGrpSpPr/>
          <p:nvPr/>
        </p:nvGrpSpPr>
        <p:grpSpPr>
          <a:xfrm>
            <a:off x="9299905" y="5077213"/>
            <a:ext cx="2272326" cy="1107996"/>
            <a:chOff x="2725123" y="4283314"/>
            <a:chExt cx="1292073" cy="1107996"/>
          </a:xfrm>
        </p:grpSpPr>
        <p:sp>
          <p:nvSpPr>
            <p:cNvPr id="1538" name="TextBox 1537">
              <a:extLst>
                <a:ext uri="{FF2B5EF4-FFF2-40B4-BE49-F238E27FC236}">
                  <a16:creationId xmlns:a16="http://schemas.microsoft.com/office/drawing/2014/main" id="{533EB164-87A5-44AC-B85F-73F45738785F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39" name="TextBox 1538">
              <a:extLst>
                <a:ext uri="{FF2B5EF4-FFF2-40B4-BE49-F238E27FC236}">
                  <a16:creationId xmlns:a16="http://schemas.microsoft.com/office/drawing/2014/main" id="{799B75B6-20B3-445D-AD0C-D79F813CA66E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40" name="Group 1539">
            <a:extLst>
              <a:ext uri="{FF2B5EF4-FFF2-40B4-BE49-F238E27FC236}">
                <a16:creationId xmlns:a16="http://schemas.microsoft.com/office/drawing/2014/main" id="{DEE5CE33-6909-4A89-935B-CB1BA005B5B2}"/>
              </a:ext>
            </a:extLst>
          </p:cNvPr>
          <p:cNvGrpSpPr/>
          <p:nvPr/>
        </p:nvGrpSpPr>
        <p:grpSpPr>
          <a:xfrm>
            <a:off x="2348902" y="5077213"/>
            <a:ext cx="2272326" cy="1107996"/>
            <a:chOff x="2725123" y="4283314"/>
            <a:chExt cx="1292073" cy="1107996"/>
          </a:xfrm>
        </p:grpSpPr>
        <p:sp>
          <p:nvSpPr>
            <p:cNvPr id="1541" name="TextBox 1540">
              <a:extLst>
                <a:ext uri="{FF2B5EF4-FFF2-40B4-BE49-F238E27FC236}">
                  <a16:creationId xmlns:a16="http://schemas.microsoft.com/office/drawing/2014/main" id="{059E9EAA-962B-4535-A8CB-A9B2FAE13B69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42" name="TextBox 1541">
              <a:extLst>
                <a:ext uri="{FF2B5EF4-FFF2-40B4-BE49-F238E27FC236}">
                  <a16:creationId xmlns:a16="http://schemas.microsoft.com/office/drawing/2014/main" id="{8B49FA4E-F970-48AA-B654-1DE1B98F2B7B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43" name="Group 1542">
            <a:extLst>
              <a:ext uri="{FF2B5EF4-FFF2-40B4-BE49-F238E27FC236}">
                <a16:creationId xmlns:a16="http://schemas.microsoft.com/office/drawing/2014/main" id="{AC1278BD-B54D-4340-ABEB-7047FF1DEC90}"/>
              </a:ext>
            </a:extLst>
          </p:cNvPr>
          <p:cNvGrpSpPr/>
          <p:nvPr/>
        </p:nvGrpSpPr>
        <p:grpSpPr>
          <a:xfrm>
            <a:off x="5824404" y="5077213"/>
            <a:ext cx="2272326" cy="1107996"/>
            <a:chOff x="2725123" y="4283314"/>
            <a:chExt cx="1292073" cy="1107996"/>
          </a:xfrm>
        </p:grpSpPr>
        <p:sp>
          <p:nvSpPr>
            <p:cNvPr id="1544" name="TextBox 1543">
              <a:extLst>
                <a:ext uri="{FF2B5EF4-FFF2-40B4-BE49-F238E27FC236}">
                  <a16:creationId xmlns:a16="http://schemas.microsoft.com/office/drawing/2014/main" id="{1E3118F9-96E1-4347-ABA7-1828AA5CF531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45" name="TextBox 1544">
              <a:extLst>
                <a:ext uri="{FF2B5EF4-FFF2-40B4-BE49-F238E27FC236}">
                  <a16:creationId xmlns:a16="http://schemas.microsoft.com/office/drawing/2014/main" id="{C73FC7BE-7637-40A5-A0EB-6E9EA2943A77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46" name="Group 1545">
            <a:extLst>
              <a:ext uri="{FF2B5EF4-FFF2-40B4-BE49-F238E27FC236}">
                <a16:creationId xmlns:a16="http://schemas.microsoft.com/office/drawing/2014/main" id="{701EFDAB-7086-4B1A-8E7F-4081974BC5FB}"/>
              </a:ext>
            </a:extLst>
          </p:cNvPr>
          <p:cNvGrpSpPr/>
          <p:nvPr/>
        </p:nvGrpSpPr>
        <p:grpSpPr>
          <a:xfrm>
            <a:off x="4086653" y="1789658"/>
            <a:ext cx="2272326" cy="1107996"/>
            <a:chOff x="2725123" y="4283314"/>
            <a:chExt cx="1292073" cy="1107996"/>
          </a:xfrm>
        </p:grpSpPr>
        <p:sp>
          <p:nvSpPr>
            <p:cNvPr id="1547" name="TextBox 1546">
              <a:extLst>
                <a:ext uri="{FF2B5EF4-FFF2-40B4-BE49-F238E27FC236}">
                  <a16:creationId xmlns:a16="http://schemas.microsoft.com/office/drawing/2014/main" id="{F17FC6F3-4B3B-4DCA-84F1-08E5982D8E8B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48" name="TextBox 1547">
              <a:extLst>
                <a:ext uri="{FF2B5EF4-FFF2-40B4-BE49-F238E27FC236}">
                  <a16:creationId xmlns:a16="http://schemas.microsoft.com/office/drawing/2014/main" id="{B6288E10-A942-495A-BBF2-3685A50C0F02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49" name="Group 1548">
            <a:extLst>
              <a:ext uri="{FF2B5EF4-FFF2-40B4-BE49-F238E27FC236}">
                <a16:creationId xmlns:a16="http://schemas.microsoft.com/office/drawing/2014/main" id="{3187821D-93FC-4507-929A-B3E38FD4E917}"/>
              </a:ext>
            </a:extLst>
          </p:cNvPr>
          <p:cNvGrpSpPr/>
          <p:nvPr/>
        </p:nvGrpSpPr>
        <p:grpSpPr>
          <a:xfrm>
            <a:off x="7562155" y="1789658"/>
            <a:ext cx="2272326" cy="1107996"/>
            <a:chOff x="2725123" y="4283314"/>
            <a:chExt cx="1292073" cy="1107996"/>
          </a:xfrm>
        </p:grpSpPr>
        <p:sp>
          <p:nvSpPr>
            <p:cNvPr id="1550" name="TextBox 1549">
              <a:extLst>
                <a:ext uri="{FF2B5EF4-FFF2-40B4-BE49-F238E27FC236}">
                  <a16:creationId xmlns:a16="http://schemas.microsoft.com/office/drawing/2014/main" id="{6228E3DF-9EB7-4F52-AB2D-FF42B8A5E78B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51" name="TextBox 1550">
              <a:extLst>
                <a:ext uri="{FF2B5EF4-FFF2-40B4-BE49-F238E27FC236}">
                  <a16:creationId xmlns:a16="http://schemas.microsoft.com/office/drawing/2014/main" id="{6ECC4A0D-4D33-4844-8AFB-6F9C0D9D3CBE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52" name="Group 1551">
            <a:extLst>
              <a:ext uri="{FF2B5EF4-FFF2-40B4-BE49-F238E27FC236}">
                <a16:creationId xmlns:a16="http://schemas.microsoft.com/office/drawing/2014/main" id="{B83B3123-35D2-4650-ABF4-AC2EBCB300E5}"/>
              </a:ext>
            </a:extLst>
          </p:cNvPr>
          <p:cNvGrpSpPr/>
          <p:nvPr/>
        </p:nvGrpSpPr>
        <p:grpSpPr>
          <a:xfrm>
            <a:off x="1284067" y="3753548"/>
            <a:ext cx="9615242" cy="461665"/>
            <a:chOff x="1742105" y="3830556"/>
            <a:chExt cx="8852977" cy="461665"/>
          </a:xfrm>
        </p:grpSpPr>
        <p:sp>
          <p:nvSpPr>
            <p:cNvPr id="1553" name="TextBox 1552">
              <a:extLst>
                <a:ext uri="{FF2B5EF4-FFF2-40B4-BE49-F238E27FC236}">
                  <a16:creationId xmlns:a16="http://schemas.microsoft.com/office/drawing/2014/main" id="{C0AC4B1A-24DE-4290-B431-ABBA410F02F0}"/>
                </a:ext>
              </a:extLst>
            </p:cNvPr>
            <p:cNvSpPr txBox="1"/>
            <p:nvPr/>
          </p:nvSpPr>
          <p:spPr>
            <a:xfrm>
              <a:off x="9742042" y="3830556"/>
              <a:ext cx="853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2021 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554" name="TextBox 1553">
              <a:extLst>
                <a:ext uri="{FF2B5EF4-FFF2-40B4-BE49-F238E27FC236}">
                  <a16:creationId xmlns:a16="http://schemas.microsoft.com/office/drawing/2014/main" id="{40CD5831-1381-4554-9A2D-757B38E6701C}"/>
                </a:ext>
              </a:extLst>
            </p:cNvPr>
            <p:cNvSpPr txBox="1"/>
            <p:nvPr/>
          </p:nvSpPr>
          <p:spPr>
            <a:xfrm>
              <a:off x="3344607" y="3830556"/>
              <a:ext cx="853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5"/>
                  </a:solidFill>
                  <a:cs typeface="Arial" pitchFamily="34" charset="0"/>
                </a:rPr>
                <a:t>2017 </a:t>
              </a:r>
              <a:endParaRPr lang="ko-KR" altLang="en-US" sz="2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1555" name="TextBox 1554">
              <a:extLst>
                <a:ext uri="{FF2B5EF4-FFF2-40B4-BE49-F238E27FC236}">
                  <a16:creationId xmlns:a16="http://schemas.microsoft.com/office/drawing/2014/main" id="{D65BCD6E-6393-42C9-B4BD-78A1ADA5AF38}"/>
                </a:ext>
              </a:extLst>
            </p:cNvPr>
            <p:cNvSpPr txBox="1"/>
            <p:nvPr/>
          </p:nvSpPr>
          <p:spPr>
            <a:xfrm>
              <a:off x="6537036" y="3830556"/>
              <a:ext cx="853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2019 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556" name="직사각형 113">
              <a:extLst>
                <a:ext uri="{FF2B5EF4-FFF2-40B4-BE49-F238E27FC236}">
                  <a16:creationId xmlns:a16="http://schemas.microsoft.com/office/drawing/2014/main" id="{325DD6C6-C74D-4A92-853E-3C7A75D6C2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7110" y="3830556"/>
              <a:ext cx="84046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charset="0"/>
                </a:rPr>
                <a:t>2018 </a:t>
              </a:r>
              <a:endParaRPr lang="ko-KR" altLang="en-US" sz="2400" dirty="0">
                <a:solidFill>
                  <a:schemeClr val="accent4"/>
                </a:solidFill>
              </a:endParaRPr>
            </a:p>
          </p:txBody>
        </p:sp>
        <p:sp>
          <p:nvSpPr>
            <p:cNvPr id="1557" name="TextBox 1556">
              <a:extLst>
                <a:ext uri="{FF2B5EF4-FFF2-40B4-BE49-F238E27FC236}">
                  <a16:creationId xmlns:a16="http://schemas.microsoft.com/office/drawing/2014/main" id="{D3F47857-99C3-428B-835E-554646840A17}"/>
                </a:ext>
              </a:extLst>
            </p:cNvPr>
            <p:cNvSpPr txBox="1"/>
            <p:nvPr/>
          </p:nvSpPr>
          <p:spPr>
            <a:xfrm>
              <a:off x="8139538" y="3830556"/>
              <a:ext cx="853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2020 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558" name="TextBox 1557">
              <a:extLst>
                <a:ext uri="{FF2B5EF4-FFF2-40B4-BE49-F238E27FC236}">
                  <a16:creationId xmlns:a16="http://schemas.microsoft.com/office/drawing/2014/main" id="{85EC83CD-84E8-4002-8DB9-2E54CFB988C2}"/>
                </a:ext>
              </a:extLst>
            </p:cNvPr>
            <p:cNvSpPr txBox="1"/>
            <p:nvPr/>
          </p:nvSpPr>
          <p:spPr>
            <a:xfrm>
              <a:off x="1742105" y="3830556"/>
              <a:ext cx="853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6"/>
                  </a:solidFill>
                  <a:cs typeface="Arial" pitchFamily="34" charset="0"/>
                </a:rPr>
                <a:t>2016 </a:t>
              </a:r>
              <a:endParaRPr lang="ko-KR" altLang="en-US" sz="2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1559" name="Group 1558">
            <a:extLst>
              <a:ext uri="{FF2B5EF4-FFF2-40B4-BE49-F238E27FC236}">
                <a16:creationId xmlns:a16="http://schemas.microsoft.com/office/drawing/2014/main" id="{5EBE7B8E-B39C-4152-B850-C377292E808E}"/>
              </a:ext>
            </a:extLst>
          </p:cNvPr>
          <p:cNvGrpSpPr/>
          <p:nvPr/>
        </p:nvGrpSpPr>
        <p:grpSpPr>
          <a:xfrm>
            <a:off x="611151" y="1789658"/>
            <a:ext cx="2272326" cy="1107996"/>
            <a:chOff x="2725123" y="4283314"/>
            <a:chExt cx="1292073" cy="1107996"/>
          </a:xfrm>
        </p:grpSpPr>
        <p:sp>
          <p:nvSpPr>
            <p:cNvPr id="1560" name="TextBox 1559">
              <a:extLst>
                <a:ext uri="{FF2B5EF4-FFF2-40B4-BE49-F238E27FC236}">
                  <a16:creationId xmlns:a16="http://schemas.microsoft.com/office/drawing/2014/main" id="{1D6DD2EE-490C-43C1-B651-EA96045059D6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61" name="TextBox 1560">
              <a:extLst>
                <a:ext uri="{FF2B5EF4-FFF2-40B4-BE49-F238E27FC236}">
                  <a16:creationId xmlns:a16="http://schemas.microsoft.com/office/drawing/2014/main" id="{00AF6E83-9918-4B04-AC99-8DA543E3E521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11228</TotalTime>
  <Words>146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40</cp:revision>
  <dcterms:created xsi:type="dcterms:W3CDTF">2018-02-18T19:39:47Z</dcterms:created>
  <dcterms:modified xsi:type="dcterms:W3CDTF">2020-09-02T02:10:38Z</dcterms:modified>
</cp:coreProperties>
</file>