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A3F00F1-D0A2-49AC-B003-D2A17CE0D6E2}"/>
              </a:ext>
            </a:extLst>
          </p:cNvPr>
          <p:cNvGrpSpPr/>
          <p:nvPr/>
        </p:nvGrpSpPr>
        <p:grpSpPr>
          <a:xfrm>
            <a:off x="4110916" y="2054108"/>
            <a:ext cx="3960932" cy="3960932"/>
            <a:chOff x="2455028" y="1729056"/>
            <a:chExt cx="3960932" cy="3960932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BB0FD1D1-F795-438E-97B4-2163A4E8D97A}"/>
                </a:ext>
              </a:extLst>
            </p:cNvPr>
            <p:cNvGrpSpPr/>
            <p:nvPr/>
          </p:nvGrpSpPr>
          <p:grpSpPr>
            <a:xfrm>
              <a:off x="2455028" y="1729056"/>
              <a:ext cx="3960932" cy="3960932"/>
              <a:chOff x="2455028" y="1729056"/>
              <a:chExt cx="3960932" cy="3960932"/>
            </a:xfrm>
          </p:grpSpPr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A06D779D-9E8E-4FAC-8DC7-562320C3E854}"/>
                  </a:ext>
                </a:extLst>
              </p:cNvPr>
              <p:cNvSpPr/>
              <p:nvPr/>
            </p:nvSpPr>
            <p:spPr>
              <a:xfrm>
                <a:off x="2779310" y="2053338"/>
                <a:ext cx="3312368" cy="3312368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DB18AF16-8A33-4560-98BB-6B237E897A77}"/>
                  </a:ext>
                </a:extLst>
              </p:cNvPr>
              <p:cNvGrpSpPr/>
              <p:nvPr/>
            </p:nvGrpSpPr>
            <p:grpSpPr>
              <a:xfrm>
                <a:off x="2455028" y="1729056"/>
                <a:ext cx="3960932" cy="3960932"/>
                <a:chOff x="2455028" y="1729056"/>
                <a:chExt cx="3960932" cy="3960932"/>
              </a:xfrm>
            </p:grpSpPr>
            <p:grpSp>
              <p:nvGrpSpPr>
                <p:cNvPr id="93" name="Group 92">
                  <a:extLst>
                    <a:ext uri="{FF2B5EF4-FFF2-40B4-BE49-F238E27FC236}">
                      <a16:creationId xmlns:a16="http://schemas.microsoft.com/office/drawing/2014/main" id="{739479CD-2558-4B4E-9FA6-02B226446C5D}"/>
                    </a:ext>
                  </a:extLst>
                </p:cNvPr>
                <p:cNvGrpSpPr/>
                <p:nvPr/>
              </p:nvGrpSpPr>
              <p:grpSpPr>
                <a:xfrm rot="2700000">
                  <a:off x="2455028" y="1729056"/>
                  <a:ext cx="3960932" cy="3960932"/>
                  <a:chOff x="1807830" y="1844332"/>
                  <a:chExt cx="3960932" cy="3960932"/>
                </a:xfrm>
              </p:grpSpPr>
              <p:grpSp>
                <p:nvGrpSpPr>
                  <p:cNvPr id="95" name="Group 94">
                    <a:extLst>
                      <a:ext uri="{FF2B5EF4-FFF2-40B4-BE49-F238E27FC236}">
                        <a16:creationId xmlns:a16="http://schemas.microsoft.com/office/drawing/2014/main" id="{731F115D-1E6B-4B29-8E45-1095953C0C4A}"/>
                      </a:ext>
                    </a:extLst>
                  </p:cNvPr>
                  <p:cNvGrpSpPr/>
                  <p:nvPr/>
                </p:nvGrpSpPr>
                <p:grpSpPr>
                  <a:xfrm>
                    <a:off x="3356247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99" name="Rounded Rectangle 3">
                      <a:extLst>
                        <a:ext uri="{FF2B5EF4-FFF2-40B4-BE49-F238E27FC236}">
                          <a16:creationId xmlns:a16="http://schemas.microsoft.com/office/drawing/2014/main" id="{B505E920-60CD-46A0-A653-654CB9E350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100" name="Rounded Rectangle 3">
                      <a:extLst>
                        <a:ext uri="{FF2B5EF4-FFF2-40B4-BE49-F238E27FC236}">
                          <a16:creationId xmlns:a16="http://schemas.microsoft.com/office/drawing/2014/main" id="{2FE12FF5-2DB6-4CC9-B6EE-00A37B691C3F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13179AD8-D51E-41AA-86FD-17474EB7E4D5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3356248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97" name="Rounded Rectangle 3">
                      <a:extLst>
                        <a:ext uri="{FF2B5EF4-FFF2-40B4-BE49-F238E27FC236}">
                          <a16:creationId xmlns:a16="http://schemas.microsoft.com/office/drawing/2014/main" id="{89498FEC-7D53-4336-97C3-5D05C20CE1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2">
                        <a:alpha val="83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98" name="Rounded Rectangle 3">
                      <a:extLst>
                        <a:ext uri="{FF2B5EF4-FFF2-40B4-BE49-F238E27FC236}">
                          <a16:creationId xmlns:a16="http://schemas.microsoft.com/office/drawing/2014/main" id="{8236240A-868F-414E-85AB-05387CE5DE5B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</p:grp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3B7CC4A5-4988-400A-80E2-E2EE759FFA27}"/>
                    </a:ext>
                  </a:extLst>
                </p:cNvPr>
                <p:cNvSpPr/>
                <p:nvPr/>
              </p:nvSpPr>
              <p:spPr>
                <a:xfrm>
                  <a:off x="4003446" y="3277474"/>
                  <a:ext cx="864096" cy="8640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D6E6729-E6BB-467B-98CD-20EF34685EF4}"/>
                </a:ext>
              </a:extLst>
            </p:cNvPr>
            <p:cNvSpPr txBox="1"/>
            <p:nvPr/>
          </p:nvSpPr>
          <p:spPr>
            <a:xfrm>
              <a:off x="3607402" y="1914838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112AD1D-E06E-4983-A623-451599CF619B}"/>
                </a:ext>
              </a:extLst>
            </p:cNvPr>
            <p:cNvSpPr txBox="1"/>
            <p:nvPr/>
          </p:nvSpPr>
          <p:spPr>
            <a:xfrm rot="5400000">
              <a:off x="5111062" y="3420493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A433AD0-69B6-4D9B-924D-B06D4C6E88C2}"/>
                </a:ext>
              </a:extLst>
            </p:cNvPr>
            <p:cNvSpPr txBox="1"/>
            <p:nvPr/>
          </p:nvSpPr>
          <p:spPr>
            <a:xfrm rot="10800000">
              <a:off x="3607401" y="4923412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E0293B1-CEA4-4112-8C7F-264D350F03F6}"/>
                </a:ext>
              </a:extLst>
            </p:cNvPr>
            <p:cNvSpPr txBox="1"/>
            <p:nvPr/>
          </p:nvSpPr>
          <p:spPr>
            <a:xfrm rot="16200000">
              <a:off x="2113360" y="3420494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083AD0D-EC7A-4F30-BF4C-BDA3DB4046ED}"/>
                </a:ext>
              </a:extLst>
            </p:cNvPr>
            <p:cNvSpPr txBox="1"/>
            <p:nvPr/>
          </p:nvSpPr>
          <p:spPr>
            <a:xfrm rot="18900000">
              <a:off x="4532619" y="2735592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55E061B-D23D-4CA6-9B89-01AEFF50E8AF}"/>
                </a:ext>
              </a:extLst>
            </p:cNvPr>
            <p:cNvSpPr txBox="1"/>
            <p:nvPr/>
          </p:nvSpPr>
          <p:spPr>
            <a:xfrm rot="2700000">
              <a:off x="2904581" y="272955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EDA195C-BA91-4EF7-A243-7E3BBE845B9C}"/>
                </a:ext>
              </a:extLst>
            </p:cNvPr>
            <p:cNvSpPr txBox="1"/>
            <p:nvPr/>
          </p:nvSpPr>
          <p:spPr>
            <a:xfrm rot="18900000">
              <a:off x="2931218" y="4359074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FA61E56-5211-403F-A5F4-3A7C203E4617}"/>
                </a:ext>
              </a:extLst>
            </p:cNvPr>
            <p:cNvSpPr txBox="1"/>
            <p:nvPr/>
          </p:nvSpPr>
          <p:spPr>
            <a:xfrm rot="2700000">
              <a:off x="4548586" y="433663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867048FD-038C-479D-A9D7-F468FDCC4818}"/>
              </a:ext>
            </a:extLst>
          </p:cNvPr>
          <p:cNvGrpSpPr/>
          <p:nvPr/>
        </p:nvGrpSpPr>
        <p:grpSpPr>
          <a:xfrm>
            <a:off x="7940171" y="1872606"/>
            <a:ext cx="3410703" cy="853045"/>
            <a:chOff x="6372201" y="2011203"/>
            <a:chExt cx="2232249" cy="853045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8147D3C2-C178-4E26-B9EE-6F1DA36543C6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1B156B4-B9B9-4ED9-8A66-7977A5E78FA1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9C38F6AC-649E-49CD-A746-FFCC74B1F339}"/>
              </a:ext>
            </a:extLst>
          </p:cNvPr>
          <p:cNvGrpSpPr/>
          <p:nvPr/>
        </p:nvGrpSpPr>
        <p:grpSpPr>
          <a:xfrm>
            <a:off x="7940171" y="5294714"/>
            <a:ext cx="3410703" cy="853045"/>
            <a:chOff x="6372201" y="2011203"/>
            <a:chExt cx="2232249" cy="853045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0F8837A-436E-4770-BA1B-641C129A6172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BC8C827-DF5E-43EA-BABC-546C26E57424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4AB2F697-4F0E-4633-90A3-71E234B5694E}"/>
              </a:ext>
            </a:extLst>
          </p:cNvPr>
          <p:cNvGrpSpPr/>
          <p:nvPr/>
        </p:nvGrpSpPr>
        <p:grpSpPr>
          <a:xfrm>
            <a:off x="883718" y="1872606"/>
            <a:ext cx="3410703" cy="853045"/>
            <a:chOff x="6372201" y="2011203"/>
            <a:chExt cx="2232249" cy="853045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DA55ECF-509D-481E-8F6D-FBFF8617EB3F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8E362638-CE2E-4414-A4D8-B909A867A82E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8EA455F-8790-4FE1-817C-3854A498DE0F}"/>
              </a:ext>
            </a:extLst>
          </p:cNvPr>
          <p:cNvGrpSpPr/>
          <p:nvPr/>
        </p:nvGrpSpPr>
        <p:grpSpPr>
          <a:xfrm>
            <a:off x="883718" y="5294714"/>
            <a:ext cx="3410703" cy="853045"/>
            <a:chOff x="6372201" y="2011203"/>
            <a:chExt cx="2232249" cy="853045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1FA5139-62E4-4A00-B393-FBC14B514C16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26F84A8-0108-4969-9B8F-D25DDA69184D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3" name="Oval 1">
            <a:extLst>
              <a:ext uri="{FF2B5EF4-FFF2-40B4-BE49-F238E27FC236}">
                <a16:creationId xmlns:a16="http://schemas.microsoft.com/office/drawing/2014/main" id="{C6A7B092-5A15-484B-906C-F2E0A318F8AB}"/>
              </a:ext>
            </a:extLst>
          </p:cNvPr>
          <p:cNvSpPr/>
          <p:nvPr/>
        </p:nvSpPr>
        <p:spPr>
          <a:xfrm>
            <a:off x="5913303" y="3788982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156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2018-12-21T06:18:05Z</dcterms:modified>
</cp:coreProperties>
</file>