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71" name="Oval 1370">
            <a:extLst>
              <a:ext uri="{FF2B5EF4-FFF2-40B4-BE49-F238E27FC236}">
                <a16:creationId xmlns:a16="http://schemas.microsoft.com/office/drawing/2014/main" id="{B7B06DB7-2BF1-4769-AD0E-150F13F216A6}"/>
              </a:ext>
            </a:extLst>
          </p:cNvPr>
          <p:cNvSpPr/>
          <p:nvPr/>
        </p:nvSpPr>
        <p:spPr>
          <a:xfrm>
            <a:off x="4444723" y="2263361"/>
            <a:ext cx="3312368" cy="3312368"/>
          </a:xfrm>
          <a:prstGeom prst="ellipse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372" name="Rectangle: Rounded Corners 1371">
            <a:extLst>
              <a:ext uri="{FF2B5EF4-FFF2-40B4-BE49-F238E27FC236}">
                <a16:creationId xmlns:a16="http://schemas.microsoft.com/office/drawing/2014/main" id="{970CDDD7-4F1C-4275-AB9C-5C426E296666}"/>
              </a:ext>
            </a:extLst>
          </p:cNvPr>
          <p:cNvSpPr/>
          <p:nvPr/>
        </p:nvSpPr>
        <p:spPr>
          <a:xfrm rot="198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3" name="Rectangle: Rounded Corners 1372">
            <a:extLst>
              <a:ext uri="{FF2B5EF4-FFF2-40B4-BE49-F238E27FC236}">
                <a16:creationId xmlns:a16="http://schemas.microsoft.com/office/drawing/2014/main" id="{FE41C8CA-9F51-44CA-B833-825C14104B74}"/>
              </a:ext>
            </a:extLst>
          </p:cNvPr>
          <p:cNvSpPr/>
          <p:nvPr/>
        </p:nvSpPr>
        <p:spPr>
          <a:xfrm rot="18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4" name="Rectangle: Rounded Corners 1373">
            <a:extLst>
              <a:ext uri="{FF2B5EF4-FFF2-40B4-BE49-F238E27FC236}">
                <a16:creationId xmlns:a16="http://schemas.microsoft.com/office/drawing/2014/main" id="{4393FD10-76A8-49CC-A121-64EBEDA6E1B3}"/>
              </a:ext>
            </a:extLst>
          </p:cNvPr>
          <p:cNvSpPr/>
          <p:nvPr/>
        </p:nvSpPr>
        <p:spPr>
          <a:xfrm rot="54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5" name="Oval 1374">
            <a:extLst>
              <a:ext uri="{FF2B5EF4-FFF2-40B4-BE49-F238E27FC236}">
                <a16:creationId xmlns:a16="http://schemas.microsoft.com/office/drawing/2014/main" id="{82A8EB59-9384-4B3A-8969-720937C3597E}"/>
              </a:ext>
            </a:extLst>
          </p:cNvPr>
          <p:cNvSpPr/>
          <p:nvPr/>
        </p:nvSpPr>
        <p:spPr>
          <a:xfrm>
            <a:off x="5596081" y="3343420"/>
            <a:ext cx="1018886" cy="1018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376" name="Oval 1">
            <a:extLst>
              <a:ext uri="{FF2B5EF4-FFF2-40B4-BE49-F238E27FC236}">
                <a16:creationId xmlns:a16="http://schemas.microsoft.com/office/drawing/2014/main" id="{7735BC03-59F7-4658-BD3D-C41820011990}"/>
              </a:ext>
            </a:extLst>
          </p:cNvPr>
          <p:cNvSpPr/>
          <p:nvPr/>
        </p:nvSpPr>
        <p:spPr>
          <a:xfrm>
            <a:off x="5930990" y="3611751"/>
            <a:ext cx="377324" cy="482224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77" name="TextBox 1376">
            <a:extLst>
              <a:ext uri="{FF2B5EF4-FFF2-40B4-BE49-F238E27FC236}">
                <a16:creationId xmlns:a16="http://schemas.microsoft.com/office/drawing/2014/main" id="{58BDEC39-9B3B-4A91-A8A6-83FFEAE625E5}"/>
              </a:ext>
            </a:extLst>
          </p:cNvPr>
          <p:cNvSpPr txBox="1"/>
          <p:nvPr/>
        </p:nvSpPr>
        <p:spPr>
          <a:xfrm rot="3670087">
            <a:off x="4828498" y="2649008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378" name="TextBox 1377">
            <a:extLst>
              <a:ext uri="{FF2B5EF4-FFF2-40B4-BE49-F238E27FC236}">
                <a16:creationId xmlns:a16="http://schemas.microsoft.com/office/drawing/2014/main" id="{9FB3CD05-A550-4C87-9757-01624DB8DB6F}"/>
              </a:ext>
            </a:extLst>
          </p:cNvPr>
          <p:cNvSpPr txBox="1"/>
          <p:nvPr/>
        </p:nvSpPr>
        <p:spPr>
          <a:xfrm rot="3670087">
            <a:off x="6011826" y="4728005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379" name="TextBox 1378">
            <a:extLst>
              <a:ext uri="{FF2B5EF4-FFF2-40B4-BE49-F238E27FC236}">
                <a16:creationId xmlns:a16="http://schemas.microsoft.com/office/drawing/2014/main" id="{24C8FF5B-A43C-4E29-BBEF-7BB846081D07}"/>
              </a:ext>
            </a:extLst>
          </p:cNvPr>
          <p:cNvSpPr txBox="1"/>
          <p:nvPr/>
        </p:nvSpPr>
        <p:spPr>
          <a:xfrm rot="18136125">
            <a:off x="5985593" y="2663732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380" name="TextBox 1379">
            <a:extLst>
              <a:ext uri="{FF2B5EF4-FFF2-40B4-BE49-F238E27FC236}">
                <a16:creationId xmlns:a16="http://schemas.microsoft.com/office/drawing/2014/main" id="{6E02AB7A-3D34-460F-86BC-2CC01F2D29D2}"/>
              </a:ext>
            </a:extLst>
          </p:cNvPr>
          <p:cNvSpPr txBox="1"/>
          <p:nvPr/>
        </p:nvSpPr>
        <p:spPr>
          <a:xfrm rot="18136125">
            <a:off x="4783029" y="4759567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381" name="TextBox 1380">
            <a:extLst>
              <a:ext uri="{FF2B5EF4-FFF2-40B4-BE49-F238E27FC236}">
                <a16:creationId xmlns:a16="http://schemas.microsoft.com/office/drawing/2014/main" id="{C193845F-63F9-436F-8CCE-80DCDD5C835A}"/>
              </a:ext>
            </a:extLst>
          </p:cNvPr>
          <p:cNvSpPr txBox="1"/>
          <p:nvPr/>
        </p:nvSpPr>
        <p:spPr>
          <a:xfrm>
            <a:off x="6598750" y="3683116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382" name="TextBox 1381">
            <a:extLst>
              <a:ext uri="{FF2B5EF4-FFF2-40B4-BE49-F238E27FC236}">
                <a16:creationId xmlns:a16="http://schemas.microsoft.com/office/drawing/2014/main" id="{F87AF612-D5EB-4B7B-9665-75DD56F319D3}"/>
              </a:ext>
            </a:extLst>
          </p:cNvPr>
          <p:cNvSpPr txBox="1"/>
          <p:nvPr/>
        </p:nvSpPr>
        <p:spPr>
          <a:xfrm>
            <a:off x="4167975" y="3683533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383" name="Group 1382">
            <a:extLst>
              <a:ext uri="{FF2B5EF4-FFF2-40B4-BE49-F238E27FC236}">
                <a16:creationId xmlns:a16="http://schemas.microsoft.com/office/drawing/2014/main" id="{9C86E8F6-94D8-4215-9C5B-4AFDBD471BF9}"/>
              </a:ext>
            </a:extLst>
          </p:cNvPr>
          <p:cNvGrpSpPr/>
          <p:nvPr/>
        </p:nvGrpSpPr>
        <p:grpSpPr>
          <a:xfrm>
            <a:off x="7963744" y="1715669"/>
            <a:ext cx="2827389" cy="918329"/>
            <a:chOff x="6457218" y="1772816"/>
            <a:chExt cx="2291246" cy="918329"/>
          </a:xfrm>
        </p:grpSpPr>
        <p:sp>
          <p:nvSpPr>
            <p:cNvPr id="1384" name="TextBox 1383">
              <a:extLst>
                <a:ext uri="{FF2B5EF4-FFF2-40B4-BE49-F238E27FC236}">
                  <a16:creationId xmlns:a16="http://schemas.microsoft.com/office/drawing/2014/main" id="{F986EE6F-E9A2-4475-AE4B-5E2525236A5B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5" name="TextBox 1384">
              <a:extLst>
                <a:ext uri="{FF2B5EF4-FFF2-40B4-BE49-F238E27FC236}">
                  <a16:creationId xmlns:a16="http://schemas.microsoft.com/office/drawing/2014/main" id="{40C1DDF7-E085-4736-A59A-1BFCCF98DA2A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86" name="Group 1385">
            <a:extLst>
              <a:ext uri="{FF2B5EF4-FFF2-40B4-BE49-F238E27FC236}">
                <a16:creationId xmlns:a16="http://schemas.microsoft.com/office/drawing/2014/main" id="{18418E67-50F7-4768-A964-E7C22C9520EB}"/>
              </a:ext>
            </a:extLst>
          </p:cNvPr>
          <p:cNvGrpSpPr/>
          <p:nvPr/>
        </p:nvGrpSpPr>
        <p:grpSpPr>
          <a:xfrm>
            <a:off x="8561169" y="3227837"/>
            <a:ext cx="2827389" cy="918329"/>
            <a:chOff x="6889266" y="3284984"/>
            <a:chExt cx="1998238" cy="918329"/>
          </a:xfrm>
        </p:grpSpPr>
        <p:sp>
          <p:nvSpPr>
            <p:cNvPr id="1387" name="TextBox 1386">
              <a:extLst>
                <a:ext uri="{FF2B5EF4-FFF2-40B4-BE49-F238E27FC236}">
                  <a16:creationId xmlns:a16="http://schemas.microsoft.com/office/drawing/2014/main" id="{85BA2407-B32B-4EE9-90DC-B0B4DD4E2061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8" name="TextBox 1387">
              <a:extLst>
                <a:ext uri="{FF2B5EF4-FFF2-40B4-BE49-F238E27FC236}">
                  <a16:creationId xmlns:a16="http://schemas.microsoft.com/office/drawing/2014/main" id="{B27C9B8E-157B-4BFC-9253-3A51265CCE8A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89" name="Group 1388">
            <a:extLst>
              <a:ext uri="{FF2B5EF4-FFF2-40B4-BE49-F238E27FC236}">
                <a16:creationId xmlns:a16="http://schemas.microsoft.com/office/drawing/2014/main" id="{E965670F-A810-41B8-AC3A-4A41A5DA2A83}"/>
              </a:ext>
            </a:extLst>
          </p:cNvPr>
          <p:cNvGrpSpPr/>
          <p:nvPr/>
        </p:nvGrpSpPr>
        <p:grpSpPr>
          <a:xfrm>
            <a:off x="8179768" y="5069881"/>
            <a:ext cx="2827389" cy="918329"/>
            <a:chOff x="6673242" y="5020022"/>
            <a:chExt cx="2291246" cy="918329"/>
          </a:xfrm>
        </p:grpSpPr>
        <p:sp>
          <p:nvSpPr>
            <p:cNvPr id="1390" name="TextBox 1389">
              <a:extLst>
                <a:ext uri="{FF2B5EF4-FFF2-40B4-BE49-F238E27FC236}">
                  <a16:creationId xmlns:a16="http://schemas.microsoft.com/office/drawing/2014/main" id="{872D98EB-7A71-4BA0-99BE-7351A31F2CEA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1" name="TextBox 1390">
              <a:extLst>
                <a:ext uri="{FF2B5EF4-FFF2-40B4-BE49-F238E27FC236}">
                  <a16:creationId xmlns:a16="http://schemas.microsoft.com/office/drawing/2014/main" id="{76A1125A-C3A4-4B02-98FB-3201C0AD8036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92" name="Group 1391">
            <a:extLst>
              <a:ext uri="{FF2B5EF4-FFF2-40B4-BE49-F238E27FC236}">
                <a16:creationId xmlns:a16="http://schemas.microsoft.com/office/drawing/2014/main" id="{4AD616D0-3143-4AE6-A484-E7C2E3D09AC5}"/>
              </a:ext>
            </a:extLst>
          </p:cNvPr>
          <p:cNvGrpSpPr/>
          <p:nvPr/>
        </p:nvGrpSpPr>
        <p:grpSpPr>
          <a:xfrm>
            <a:off x="1475370" y="1692794"/>
            <a:ext cx="2789947" cy="918329"/>
            <a:chOff x="467544" y="1749941"/>
            <a:chExt cx="2291246" cy="918329"/>
          </a:xfrm>
        </p:grpSpPr>
        <p:sp>
          <p:nvSpPr>
            <p:cNvPr id="1393" name="TextBox 1392">
              <a:extLst>
                <a:ext uri="{FF2B5EF4-FFF2-40B4-BE49-F238E27FC236}">
                  <a16:creationId xmlns:a16="http://schemas.microsoft.com/office/drawing/2014/main" id="{1FC2AE73-4A4B-4ABB-AA03-B9C3E9458170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4" name="TextBox 1393">
              <a:extLst>
                <a:ext uri="{FF2B5EF4-FFF2-40B4-BE49-F238E27FC236}">
                  <a16:creationId xmlns:a16="http://schemas.microsoft.com/office/drawing/2014/main" id="{9744EE38-6C1C-4FC4-8F50-26D073EF554D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95" name="Group 1394">
            <a:extLst>
              <a:ext uri="{FF2B5EF4-FFF2-40B4-BE49-F238E27FC236}">
                <a16:creationId xmlns:a16="http://schemas.microsoft.com/office/drawing/2014/main" id="{F2C29818-5A5E-453A-9602-56D06198B642}"/>
              </a:ext>
            </a:extLst>
          </p:cNvPr>
          <p:cNvGrpSpPr/>
          <p:nvPr/>
        </p:nvGrpSpPr>
        <p:grpSpPr>
          <a:xfrm>
            <a:off x="803442" y="3227837"/>
            <a:ext cx="2802170" cy="918329"/>
            <a:chOff x="242744" y="3314387"/>
            <a:chExt cx="2011990" cy="918329"/>
          </a:xfrm>
        </p:grpSpPr>
        <p:sp>
          <p:nvSpPr>
            <p:cNvPr id="1396" name="TextBox 1395">
              <a:extLst>
                <a:ext uri="{FF2B5EF4-FFF2-40B4-BE49-F238E27FC236}">
                  <a16:creationId xmlns:a16="http://schemas.microsoft.com/office/drawing/2014/main" id="{0408D092-BEC3-4610-AC69-3F915A1B0D1D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7" name="TextBox 1396">
              <a:extLst>
                <a:ext uri="{FF2B5EF4-FFF2-40B4-BE49-F238E27FC236}">
                  <a16:creationId xmlns:a16="http://schemas.microsoft.com/office/drawing/2014/main" id="{1A68C4C1-8162-4288-A200-496C3540B721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98" name="Group 1397">
            <a:extLst>
              <a:ext uri="{FF2B5EF4-FFF2-40B4-BE49-F238E27FC236}">
                <a16:creationId xmlns:a16="http://schemas.microsoft.com/office/drawing/2014/main" id="{5E88CD6A-ECAE-41ED-9B79-BBFBA7D38908}"/>
              </a:ext>
            </a:extLst>
          </p:cNvPr>
          <p:cNvGrpSpPr/>
          <p:nvPr/>
        </p:nvGrpSpPr>
        <p:grpSpPr>
          <a:xfrm>
            <a:off x="1247122" y="5069881"/>
            <a:ext cx="2802170" cy="918329"/>
            <a:chOff x="251520" y="4998238"/>
            <a:chExt cx="2291246" cy="918329"/>
          </a:xfrm>
        </p:grpSpPr>
        <p:sp>
          <p:nvSpPr>
            <p:cNvPr id="1399" name="TextBox 1398">
              <a:extLst>
                <a:ext uri="{FF2B5EF4-FFF2-40B4-BE49-F238E27FC236}">
                  <a16:creationId xmlns:a16="http://schemas.microsoft.com/office/drawing/2014/main" id="{721B6634-A2A5-44FF-B6B7-0538382569D1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00" name="TextBox 1399">
              <a:extLst>
                <a:ext uri="{FF2B5EF4-FFF2-40B4-BE49-F238E27FC236}">
                  <a16:creationId xmlns:a16="http://schemas.microsoft.com/office/drawing/2014/main" id="{3C5B67E1-0016-4D4B-9F5F-FE371D9B7D57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11230</TotalTime>
  <Words>146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48</cp:revision>
  <dcterms:created xsi:type="dcterms:W3CDTF">2018-02-18T19:39:47Z</dcterms:created>
  <dcterms:modified xsi:type="dcterms:W3CDTF">2021-04-15T03:06:26Z</dcterms:modified>
</cp:coreProperties>
</file>