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40" name="Group 1739">
            <a:extLst>
              <a:ext uri="{FF2B5EF4-FFF2-40B4-BE49-F238E27FC236}">
                <a16:creationId xmlns:a16="http://schemas.microsoft.com/office/drawing/2014/main" id="{69400703-C590-4759-9790-27171B5144E4}"/>
              </a:ext>
            </a:extLst>
          </p:cNvPr>
          <p:cNvGrpSpPr/>
          <p:nvPr/>
        </p:nvGrpSpPr>
        <p:grpSpPr>
          <a:xfrm>
            <a:off x="4873028" y="1931902"/>
            <a:ext cx="3300668" cy="928488"/>
            <a:chOff x="3171825" y="2124943"/>
            <a:chExt cx="5619576" cy="1580803"/>
          </a:xfrm>
        </p:grpSpPr>
        <p:sp>
          <p:nvSpPr>
            <p:cNvPr id="1741" name="Arrow: Pentagon 1740">
              <a:extLst>
                <a:ext uri="{FF2B5EF4-FFF2-40B4-BE49-F238E27FC236}">
                  <a16:creationId xmlns:a16="http://schemas.microsoft.com/office/drawing/2014/main" id="{25A192E1-79F7-445D-A325-298E304CF63F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42" name="Group 1741">
              <a:extLst>
                <a:ext uri="{FF2B5EF4-FFF2-40B4-BE49-F238E27FC236}">
                  <a16:creationId xmlns:a16="http://schemas.microsoft.com/office/drawing/2014/main" id="{2BAA5384-C8B2-4D35-9E42-B4CB09DED76D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743" name="Oval 1742">
                <a:extLst>
                  <a:ext uri="{FF2B5EF4-FFF2-40B4-BE49-F238E27FC236}">
                    <a16:creationId xmlns:a16="http://schemas.microsoft.com/office/drawing/2014/main" id="{85DA1AD0-F2C1-4013-A4D7-3BBB808DB920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4" name="Oval 1743">
                <a:extLst>
                  <a:ext uri="{FF2B5EF4-FFF2-40B4-BE49-F238E27FC236}">
                    <a16:creationId xmlns:a16="http://schemas.microsoft.com/office/drawing/2014/main" id="{ED99B8B4-9777-4155-A904-C9C1BFB068C5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45" name="Group 1744">
            <a:extLst>
              <a:ext uri="{FF2B5EF4-FFF2-40B4-BE49-F238E27FC236}">
                <a16:creationId xmlns:a16="http://schemas.microsoft.com/office/drawing/2014/main" id="{4D394D0F-1825-4BBB-A21D-9130846EA479}"/>
              </a:ext>
            </a:extLst>
          </p:cNvPr>
          <p:cNvGrpSpPr/>
          <p:nvPr/>
        </p:nvGrpSpPr>
        <p:grpSpPr>
          <a:xfrm flipH="1">
            <a:off x="3230202" y="3002065"/>
            <a:ext cx="3300668" cy="928488"/>
            <a:chOff x="3171825" y="2124943"/>
            <a:chExt cx="5619576" cy="1580803"/>
          </a:xfrm>
        </p:grpSpPr>
        <p:sp>
          <p:nvSpPr>
            <p:cNvPr id="1746" name="Arrow: Pentagon 1745">
              <a:extLst>
                <a:ext uri="{FF2B5EF4-FFF2-40B4-BE49-F238E27FC236}">
                  <a16:creationId xmlns:a16="http://schemas.microsoft.com/office/drawing/2014/main" id="{D1864DEE-4DC1-4645-B813-E52B44ACF84A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47" name="Group 1746">
              <a:extLst>
                <a:ext uri="{FF2B5EF4-FFF2-40B4-BE49-F238E27FC236}">
                  <a16:creationId xmlns:a16="http://schemas.microsoft.com/office/drawing/2014/main" id="{BA01DEF7-21DE-4CE1-A625-59EC811DCFE9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748" name="Oval 1747">
                <a:extLst>
                  <a:ext uri="{FF2B5EF4-FFF2-40B4-BE49-F238E27FC236}">
                    <a16:creationId xmlns:a16="http://schemas.microsoft.com/office/drawing/2014/main" id="{0E3FD482-8A92-4891-B54C-9A504062ACA1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9" name="Oval 1748">
                <a:extLst>
                  <a:ext uri="{FF2B5EF4-FFF2-40B4-BE49-F238E27FC236}">
                    <a16:creationId xmlns:a16="http://schemas.microsoft.com/office/drawing/2014/main" id="{932EA651-0E0F-4AD6-B10B-1F6B2CB2EE49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50" name="Group 1749">
            <a:extLst>
              <a:ext uri="{FF2B5EF4-FFF2-40B4-BE49-F238E27FC236}">
                <a16:creationId xmlns:a16="http://schemas.microsoft.com/office/drawing/2014/main" id="{E35DEC6D-129E-4BCA-BABA-2467A13AB5DD}"/>
              </a:ext>
            </a:extLst>
          </p:cNvPr>
          <p:cNvGrpSpPr/>
          <p:nvPr/>
        </p:nvGrpSpPr>
        <p:grpSpPr>
          <a:xfrm>
            <a:off x="5694441" y="4072228"/>
            <a:ext cx="3300668" cy="928488"/>
            <a:chOff x="3171825" y="2124943"/>
            <a:chExt cx="5619576" cy="1580803"/>
          </a:xfrm>
        </p:grpSpPr>
        <p:sp>
          <p:nvSpPr>
            <p:cNvPr id="1751" name="Arrow: Pentagon 1750">
              <a:extLst>
                <a:ext uri="{FF2B5EF4-FFF2-40B4-BE49-F238E27FC236}">
                  <a16:creationId xmlns:a16="http://schemas.microsoft.com/office/drawing/2014/main" id="{4D4C3222-5593-498C-B5F8-269E874469B1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52" name="Group 1751">
              <a:extLst>
                <a:ext uri="{FF2B5EF4-FFF2-40B4-BE49-F238E27FC236}">
                  <a16:creationId xmlns:a16="http://schemas.microsoft.com/office/drawing/2014/main" id="{909A902D-4164-410B-989A-D27F7EE2A42C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753" name="Oval 1752">
                <a:extLst>
                  <a:ext uri="{FF2B5EF4-FFF2-40B4-BE49-F238E27FC236}">
                    <a16:creationId xmlns:a16="http://schemas.microsoft.com/office/drawing/2014/main" id="{828B3587-DD92-4663-9315-06C5F5AC9796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4" name="Oval 1753">
                <a:extLst>
                  <a:ext uri="{FF2B5EF4-FFF2-40B4-BE49-F238E27FC236}">
                    <a16:creationId xmlns:a16="http://schemas.microsoft.com/office/drawing/2014/main" id="{6D1F89FB-7FFA-464F-88BD-B5FAA4A2B01B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55" name="Group 1754">
            <a:extLst>
              <a:ext uri="{FF2B5EF4-FFF2-40B4-BE49-F238E27FC236}">
                <a16:creationId xmlns:a16="http://schemas.microsoft.com/office/drawing/2014/main" id="{6CDF0046-3118-4364-95CC-74D52A729E60}"/>
              </a:ext>
            </a:extLst>
          </p:cNvPr>
          <p:cNvGrpSpPr/>
          <p:nvPr/>
        </p:nvGrpSpPr>
        <p:grpSpPr>
          <a:xfrm flipH="1">
            <a:off x="4051615" y="5142390"/>
            <a:ext cx="3300668" cy="928488"/>
            <a:chOff x="3171825" y="2124943"/>
            <a:chExt cx="5619576" cy="1580803"/>
          </a:xfrm>
        </p:grpSpPr>
        <p:sp>
          <p:nvSpPr>
            <p:cNvPr id="1756" name="Arrow: Pentagon 1755">
              <a:extLst>
                <a:ext uri="{FF2B5EF4-FFF2-40B4-BE49-F238E27FC236}">
                  <a16:creationId xmlns:a16="http://schemas.microsoft.com/office/drawing/2014/main" id="{C44BECD7-3BD9-4B0A-BA6D-B2A9922021E2}"/>
                </a:ext>
              </a:extLst>
            </p:cNvPr>
            <p:cNvSpPr/>
            <p:nvPr/>
          </p:nvSpPr>
          <p:spPr>
            <a:xfrm>
              <a:off x="3962226" y="2310593"/>
              <a:ext cx="4829175" cy="12095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57" name="Group 1756">
              <a:extLst>
                <a:ext uri="{FF2B5EF4-FFF2-40B4-BE49-F238E27FC236}">
                  <a16:creationId xmlns:a16="http://schemas.microsoft.com/office/drawing/2014/main" id="{423A884C-A81E-408F-9A23-329FF978FDF4}"/>
                </a:ext>
              </a:extLst>
            </p:cNvPr>
            <p:cNvGrpSpPr/>
            <p:nvPr/>
          </p:nvGrpSpPr>
          <p:grpSpPr>
            <a:xfrm>
              <a:off x="3171825" y="2124943"/>
              <a:ext cx="1580803" cy="1580803"/>
              <a:chOff x="2828925" y="2048222"/>
              <a:chExt cx="1828800" cy="1828800"/>
            </a:xfrm>
          </p:grpSpPr>
          <p:sp>
            <p:nvSpPr>
              <p:cNvPr id="1758" name="Oval 1757">
                <a:extLst>
                  <a:ext uri="{FF2B5EF4-FFF2-40B4-BE49-F238E27FC236}">
                    <a16:creationId xmlns:a16="http://schemas.microsoft.com/office/drawing/2014/main" id="{641A5B16-4B9D-40B2-BB80-8A3B6D6C1AF6}"/>
                  </a:ext>
                </a:extLst>
              </p:cNvPr>
              <p:cNvSpPr/>
              <p:nvPr/>
            </p:nvSpPr>
            <p:spPr>
              <a:xfrm>
                <a:off x="2828925" y="2048222"/>
                <a:ext cx="1828800" cy="18288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59" name="Oval 1758">
                <a:extLst>
                  <a:ext uri="{FF2B5EF4-FFF2-40B4-BE49-F238E27FC236}">
                    <a16:creationId xmlns:a16="http://schemas.microsoft.com/office/drawing/2014/main" id="{9EE50AC5-B62F-4CCC-A7BD-9C6E32DB24AF}"/>
                  </a:ext>
                </a:extLst>
              </p:cNvPr>
              <p:cNvSpPr/>
              <p:nvPr/>
            </p:nvSpPr>
            <p:spPr>
              <a:xfrm>
                <a:off x="2919586" y="2138883"/>
                <a:ext cx="1647478" cy="164747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60" name="Rounded Rectangle 5">
            <a:extLst>
              <a:ext uri="{FF2B5EF4-FFF2-40B4-BE49-F238E27FC236}">
                <a16:creationId xmlns:a16="http://schemas.microsoft.com/office/drawing/2014/main" id="{3705CB32-16CA-4827-9775-687F03DC3B37}"/>
              </a:ext>
            </a:extLst>
          </p:cNvPr>
          <p:cNvSpPr/>
          <p:nvPr/>
        </p:nvSpPr>
        <p:spPr>
          <a:xfrm flipH="1">
            <a:off x="5884052" y="333682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1" name="Teardrop 1">
            <a:extLst>
              <a:ext uri="{FF2B5EF4-FFF2-40B4-BE49-F238E27FC236}">
                <a16:creationId xmlns:a16="http://schemas.microsoft.com/office/drawing/2014/main" id="{70CEE411-28DD-46B6-B592-1FDEEF24E7A4}"/>
              </a:ext>
            </a:extLst>
          </p:cNvPr>
          <p:cNvSpPr/>
          <p:nvPr/>
        </p:nvSpPr>
        <p:spPr>
          <a:xfrm rot="18805991">
            <a:off x="6722624" y="542016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62" name="Round Same Side Corner Rectangle 11">
            <a:extLst>
              <a:ext uri="{FF2B5EF4-FFF2-40B4-BE49-F238E27FC236}">
                <a16:creationId xmlns:a16="http://schemas.microsoft.com/office/drawing/2014/main" id="{719D3994-24C8-407F-8C87-8A3F4FF1F691}"/>
              </a:ext>
            </a:extLst>
          </p:cNvPr>
          <p:cNvSpPr>
            <a:spLocks noChangeAspect="1"/>
          </p:cNvSpPr>
          <p:nvPr/>
        </p:nvSpPr>
        <p:spPr>
          <a:xfrm rot="9900000">
            <a:off x="5991019" y="438217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3" name="Rounded Rectangle 27">
            <a:extLst>
              <a:ext uri="{FF2B5EF4-FFF2-40B4-BE49-F238E27FC236}">
                <a16:creationId xmlns:a16="http://schemas.microsoft.com/office/drawing/2014/main" id="{917FBDBC-371F-43F7-945E-CC4123E0A3A5}"/>
              </a:ext>
            </a:extLst>
          </p:cNvPr>
          <p:cNvSpPr/>
          <p:nvPr/>
        </p:nvSpPr>
        <p:spPr>
          <a:xfrm>
            <a:off x="5123431" y="226735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4" name="TextBox 1763">
            <a:extLst>
              <a:ext uri="{FF2B5EF4-FFF2-40B4-BE49-F238E27FC236}">
                <a16:creationId xmlns:a16="http://schemas.microsoft.com/office/drawing/2014/main" id="{85B0058F-3248-4D25-B371-810F265936B5}"/>
              </a:ext>
            </a:extLst>
          </p:cNvPr>
          <p:cNvSpPr txBox="1"/>
          <p:nvPr/>
        </p:nvSpPr>
        <p:spPr>
          <a:xfrm>
            <a:off x="4277615" y="3312420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5" name="TextBox 1764">
            <a:extLst>
              <a:ext uri="{FF2B5EF4-FFF2-40B4-BE49-F238E27FC236}">
                <a16:creationId xmlns:a16="http://schemas.microsoft.com/office/drawing/2014/main" id="{5FED3860-6BAD-4664-8836-77485F4BEF28}"/>
              </a:ext>
            </a:extLst>
          </p:cNvPr>
          <p:cNvSpPr txBox="1"/>
          <p:nvPr/>
        </p:nvSpPr>
        <p:spPr>
          <a:xfrm>
            <a:off x="6761871" y="4382582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6" name="TextBox 1765">
            <a:extLst>
              <a:ext uri="{FF2B5EF4-FFF2-40B4-BE49-F238E27FC236}">
                <a16:creationId xmlns:a16="http://schemas.microsoft.com/office/drawing/2014/main" id="{98A849EF-7D89-4725-9614-0BAB2B2F99BB}"/>
              </a:ext>
            </a:extLst>
          </p:cNvPr>
          <p:cNvSpPr txBox="1"/>
          <p:nvPr/>
        </p:nvSpPr>
        <p:spPr>
          <a:xfrm>
            <a:off x="5933785" y="2242258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7" name="TextBox 1766">
            <a:extLst>
              <a:ext uri="{FF2B5EF4-FFF2-40B4-BE49-F238E27FC236}">
                <a16:creationId xmlns:a16="http://schemas.microsoft.com/office/drawing/2014/main" id="{EBEDB690-3045-40BE-B89A-ADCD7FA65E80}"/>
              </a:ext>
            </a:extLst>
          </p:cNvPr>
          <p:cNvSpPr txBox="1"/>
          <p:nvPr/>
        </p:nvSpPr>
        <p:spPr>
          <a:xfrm>
            <a:off x="5105700" y="5452745"/>
            <a:ext cx="11808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68" name="Group 1767">
            <a:extLst>
              <a:ext uri="{FF2B5EF4-FFF2-40B4-BE49-F238E27FC236}">
                <a16:creationId xmlns:a16="http://schemas.microsoft.com/office/drawing/2014/main" id="{868CFEF3-790D-4454-8532-CE8D44F47309}"/>
              </a:ext>
            </a:extLst>
          </p:cNvPr>
          <p:cNvGrpSpPr/>
          <p:nvPr/>
        </p:nvGrpSpPr>
        <p:grpSpPr>
          <a:xfrm>
            <a:off x="6761871" y="2986769"/>
            <a:ext cx="2264921" cy="915199"/>
            <a:chOff x="9436586" y="2793844"/>
            <a:chExt cx="2264921" cy="915199"/>
          </a:xfrm>
        </p:grpSpPr>
        <p:sp>
          <p:nvSpPr>
            <p:cNvPr id="1769" name="TextBox 1768">
              <a:extLst>
                <a:ext uri="{FF2B5EF4-FFF2-40B4-BE49-F238E27FC236}">
                  <a16:creationId xmlns:a16="http://schemas.microsoft.com/office/drawing/2014/main" id="{E720B126-8870-41A2-A6B5-57A707D8FC0F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770" name="TextBox 1769">
              <a:extLst>
                <a:ext uri="{FF2B5EF4-FFF2-40B4-BE49-F238E27FC236}">
                  <a16:creationId xmlns:a16="http://schemas.microsoft.com/office/drawing/2014/main" id="{A5326382-2FF4-4CA5-9522-12A39ADF76F4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71" name="Group 1770">
            <a:extLst>
              <a:ext uri="{FF2B5EF4-FFF2-40B4-BE49-F238E27FC236}">
                <a16:creationId xmlns:a16="http://schemas.microsoft.com/office/drawing/2014/main" id="{F200BE71-CBB9-48DF-8F6D-7CBC84178DA2}"/>
              </a:ext>
            </a:extLst>
          </p:cNvPr>
          <p:cNvGrpSpPr/>
          <p:nvPr/>
        </p:nvGrpSpPr>
        <p:grpSpPr>
          <a:xfrm>
            <a:off x="3230202" y="4082831"/>
            <a:ext cx="2264921" cy="915199"/>
            <a:chOff x="9436586" y="2793844"/>
            <a:chExt cx="2264921" cy="915199"/>
          </a:xfrm>
        </p:grpSpPr>
        <p:sp>
          <p:nvSpPr>
            <p:cNvPr id="1772" name="TextBox 1771">
              <a:extLst>
                <a:ext uri="{FF2B5EF4-FFF2-40B4-BE49-F238E27FC236}">
                  <a16:creationId xmlns:a16="http://schemas.microsoft.com/office/drawing/2014/main" id="{6771C13D-4505-4721-89D3-7E15FE5B0E83}"/>
                </a:ext>
              </a:extLst>
            </p:cNvPr>
            <p:cNvSpPr txBox="1"/>
            <p:nvPr/>
          </p:nvSpPr>
          <p:spPr>
            <a:xfrm>
              <a:off x="9436587" y="3062712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1773" name="TextBox 1772">
              <a:extLst>
                <a:ext uri="{FF2B5EF4-FFF2-40B4-BE49-F238E27FC236}">
                  <a16:creationId xmlns:a16="http://schemas.microsoft.com/office/drawing/2014/main" id="{0D3F9A26-2DF7-4F7B-9E86-C952C7D60CAE}"/>
                </a:ext>
              </a:extLst>
            </p:cNvPr>
            <p:cNvSpPr txBox="1"/>
            <p:nvPr/>
          </p:nvSpPr>
          <p:spPr>
            <a:xfrm>
              <a:off x="9436586" y="2793844"/>
              <a:ext cx="22649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74" name="Group 1773">
            <a:extLst>
              <a:ext uri="{FF2B5EF4-FFF2-40B4-BE49-F238E27FC236}">
                <a16:creationId xmlns:a16="http://schemas.microsoft.com/office/drawing/2014/main" id="{0EDE559A-F7B6-4E77-BA46-530B6DC18743}"/>
              </a:ext>
            </a:extLst>
          </p:cNvPr>
          <p:cNvGrpSpPr/>
          <p:nvPr/>
        </p:nvGrpSpPr>
        <p:grpSpPr>
          <a:xfrm>
            <a:off x="927220" y="5072240"/>
            <a:ext cx="2836425" cy="1068786"/>
            <a:chOff x="270023" y="1671304"/>
            <a:chExt cx="2279585" cy="1079474"/>
          </a:xfrm>
        </p:grpSpPr>
        <p:sp>
          <p:nvSpPr>
            <p:cNvPr id="1775" name="TextBox 1774">
              <a:extLst>
                <a:ext uri="{FF2B5EF4-FFF2-40B4-BE49-F238E27FC236}">
                  <a16:creationId xmlns:a16="http://schemas.microsoft.com/office/drawing/2014/main" id="{284F57DC-43E6-4F7E-8816-B38F251C463B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6" name="TextBox 1775">
              <a:extLst>
                <a:ext uri="{FF2B5EF4-FFF2-40B4-BE49-F238E27FC236}">
                  <a16:creationId xmlns:a16="http://schemas.microsoft.com/office/drawing/2014/main" id="{28AFC1CB-FD05-4364-A597-DF4FB706C11C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77" name="Group 1776">
            <a:extLst>
              <a:ext uri="{FF2B5EF4-FFF2-40B4-BE49-F238E27FC236}">
                <a16:creationId xmlns:a16="http://schemas.microsoft.com/office/drawing/2014/main" id="{EDEEC597-C60B-4C92-84F8-CC2691CD7F1A}"/>
              </a:ext>
            </a:extLst>
          </p:cNvPr>
          <p:cNvGrpSpPr/>
          <p:nvPr/>
        </p:nvGrpSpPr>
        <p:grpSpPr>
          <a:xfrm>
            <a:off x="8468085" y="1861753"/>
            <a:ext cx="2836425" cy="1068786"/>
            <a:chOff x="270023" y="1671304"/>
            <a:chExt cx="2279585" cy="1079474"/>
          </a:xfrm>
        </p:grpSpPr>
        <p:sp>
          <p:nvSpPr>
            <p:cNvPr id="1778" name="TextBox 1777">
              <a:extLst>
                <a:ext uri="{FF2B5EF4-FFF2-40B4-BE49-F238E27FC236}">
                  <a16:creationId xmlns:a16="http://schemas.microsoft.com/office/drawing/2014/main" id="{03A996BE-556D-49C9-8E9F-6F99BD1EA05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9" name="TextBox 1778">
              <a:extLst>
                <a:ext uri="{FF2B5EF4-FFF2-40B4-BE49-F238E27FC236}">
                  <a16:creationId xmlns:a16="http://schemas.microsoft.com/office/drawing/2014/main" id="{CC3DC1DC-2B4A-4654-BE43-57F9F2AD0342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114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76</cp:revision>
  <dcterms:created xsi:type="dcterms:W3CDTF">2018-02-18T19:39:47Z</dcterms:created>
  <dcterms:modified xsi:type="dcterms:W3CDTF">2020-08-31T06:50:16Z</dcterms:modified>
</cp:coreProperties>
</file>