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58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BA42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1" d="100"/>
          <a:sy n="81" d="100"/>
        </p:scale>
        <p:origin x="-1056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152705" cy="1527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48965" y="4860370"/>
            <a:ext cx="7772400" cy="859205"/>
          </a:xfrm>
        </p:spPr>
        <p:txBody>
          <a:bodyPr>
            <a:normAutofit/>
          </a:bodyPr>
          <a:lstStyle>
            <a:lvl1pPr algn="l"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48965" y="5719575"/>
            <a:ext cx="6400800" cy="835455"/>
          </a:xfrm>
        </p:spPr>
        <p:txBody>
          <a:bodyPr>
            <a:normAutofit/>
          </a:bodyPr>
          <a:lstStyle>
            <a:lvl1pPr marL="0" indent="0" algn="l">
              <a:buNone/>
              <a:defRPr sz="2800">
                <a:solidFill>
                  <a:schemeClr val="tx2">
                    <a:lumMod val="20000"/>
                    <a:lumOff val="8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10/4/2013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538751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10/4/2013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76078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10/4/2013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86657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10/4/2013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36099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624567"/>
            <a:ext cx="8229600" cy="1143000"/>
          </a:xfrm>
        </p:spPr>
        <p:txBody>
          <a:bodyPr>
            <a:normAutofit/>
          </a:bodyPr>
          <a:lstStyle>
            <a:lvl1pPr algn="l"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665475"/>
            <a:ext cx="8229600" cy="3692948"/>
          </a:xfrm>
        </p:spPr>
        <p:txBody>
          <a:bodyPr/>
          <a:lstStyle>
            <a:lvl1pPr>
              <a:defRPr sz="2800">
                <a:solidFill>
                  <a:schemeClr val="tx2">
                    <a:lumMod val="20000"/>
                    <a:lumOff val="80000"/>
                  </a:schemeClr>
                </a:solidFill>
              </a:defRPr>
            </a:lvl1pPr>
            <a:lvl2pPr>
              <a:defRPr>
                <a:solidFill>
                  <a:schemeClr val="tx2">
                    <a:lumMod val="20000"/>
                    <a:lumOff val="80000"/>
                  </a:schemeClr>
                </a:solidFill>
              </a:defRPr>
            </a:lvl2pPr>
            <a:lvl3pPr>
              <a:defRPr>
                <a:solidFill>
                  <a:schemeClr val="tx2">
                    <a:lumMod val="20000"/>
                    <a:lumOff val="80000"/>
                  </a:schemeClr>
                </a:solidFill>
              </a:defRPr>
            </a:lvl3pPr>
            <a:lvl4pPr>
              <a:defRPr>
                <a:solidFill>
                  <a:schemeClr val="tx2">
                    <a:lumMod val="20000"/>
                    <a:lumOff val="80000"/>
                  </a:schemeClr>
                </a:solidFill>
              </a:defRPr>
            </a:lvl4pPr>
            <a:lvl5pPr>
              <a:defRPr>
                <a:solidFill>
                  <a:schemeClr val="tx2">
                    <a:lumMod val="20000"/>
                    <a:lumOff val="80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10/4/2013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4713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1425" y="274638"/>
            <a:ext cx="6710784" cy="1143000"/>
          </a:xfrm>
        </p:spPr>
        <p:txBody>
          <a:bodyPr>
            <a:normAutofit/>
          </a:bodyPr>
          <a:lstStyle>
            <a:lvl1pPr algn="l"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1425" y="1443836"/>
            <a:ext cx="6710784" cy="4275740"/>
          </a:xfrm>
        </p:spPr>
        <p:txBody>
          <a:bodyPr/>
          <a:lstStyle>
            <a:lvl1pPr>
              <a:defRPr sz="2800">
                <a:solidFill>
                  <a:schemeClr val="tx2">
                    <a:lumMod val="20000"/>
                    <a:lumOff val="80000"/>
                  </a:schemeClr>
                </a:solidFill>
              </a:defRPr>
            </a:lvl1pPr>
            <a:lvl2pPr>
              <a:defRPr>
                <a:solidFill>
                  <a:schemeClr val="tx2">
                    <a:lumMod val="20000"/>
                    <a:lumOff val="80000"/>
                  </a:schemeClr>
                </a:solidFill>
              </a:defRPr>
            </a:lvl2pPr>
            <a:lvl3pPr>
              <a:defRPr>
                <a:solidFill>
                  <a:schemeClr val="tx2">
                    <a:lumMod val="20000"/>
                    <a:lumOff val="80000"/>
                  </a:schemeClr>
                </a:solidFill>
              </a:defRPr>
            </a:lvl3pPr>
            <a:lvl4pPr>
              <a:defRPr>
                <a:solidFill>
                  <a:schemeClr val="tx2">
                    <a:lumMod val="20000"/>
                    <a:lumOff val="80000"/>
                  </a:schemeClr>
                </a:solidFill>
              </a:defRPr>
            </a:lvl4pPr>
            <a:lvl5pPr>
              <a:defRPr>
                <a:solidFill>
                  <a:schemeClr val="tx2">
                    <a:lumMod val="20000"/>
                    <a:lumOff val="80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10/4/2013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93913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10/4/2013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34415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10/4/2013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67918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8965" y="1522475"/>
            <a:ext cx="8229600" cy="1143000"/>
          </a:xfrm>
        </p:spPr>
        <p:txBody>
          <a:bodyPr>
            <a:normAutofit/>
          </a:bodyPr>
          <a:lstStyle>
            <a:lvl1pPr algn="l"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512770"/>
            <a:ext cx="404018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tx2">
                    <a:lumMod val="20000"/>
                    <a:lumOff val="8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3142633"/>
            <a:ext cx="4040188" cy="2729648"/>
          </a:xfrm>
        </p:spPr>
        <p:txBody>
          <a:bodyPr/>
          <a:lstStyle>
            <a:lvl1pPr>
              <a:defRPr sz="2400">
                <a:solidFill>
                  <a:schemeClr val="bg1"/>
                </a:solidFill>
              </a:defRPr>
            </a:lvl1pPr>
            <a:lvl2pPr>
              <a:defRPr sz="2000">
                <a:solidFill>
                  <a:schemeClr val="bg1"/>
                </a:solidFill>
              </a:defRPr>
            </a:lvl2pPr>
            <a:lvl3pPr>
              <a:defRPr sz="1800">
                <a:solidFill>
                  <a:schemeClr val="bg1"/>
                </a:solidFill>
              </a:defRPr>
            </a:lvl3pPr>
            <a:lvl4pPr>
              <a:defRPr sz="1600">
                <a:solidFill>
                  <a:schemeClr val="bg1"/>
                </a:solidFill>
              </a:defRPr>
            </a:lvl4pPr>
            <a:lvl5pPr>
              <a:defRPr sz="1600">
                <a:solidFill>
                  <a:schemeClr val="bg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2512770"/>
            <a:ext cx="4041775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tx2">
                    <a:lumMod val="20000"/>
                    <a:lumOff val="8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142633"/>
            <a:ext cx="4041775" cy="2729648"/>
          </a:xfrm>
        </p:spPr>
        <p:txBody>
          <a:bodyPr/>
          <a:lstStyle>
            <a:lvl1pPr>
              <a:defRPr sz="2400">
                <a:solidFill>
                  <a:schemeClr val="bg1"/>
                </a:solidFill>
              </a:defRPr>
            </a:lvl1pPr>
            <a:lvl2pPr>
              <a:defRPr sz="2000">
                <a:solidFill>
                  <a:schemeClr val="bg1"/>
                </a:solidFill>
              </a:defRPr>
            </a:lvl2pPr>
            <a:lvl3pPr>
              <a:defRPr sz="1800">
                <a:solidFill>
                  <a:schemeClr val="bg1"/>
                </a:solidFill>
              </a:defRPr>
            </a:lvl3pPr>
            <a:lvl4pPr>
              <a:defRPr sz="1600">
                <a:solidFill>
                  <a:schemeClr val="bg1"/>
                </a:solidFill>
              </a:defRPr>
            </a:lvl4pPr>
            <a:lvl5pPr>
              <a:defRPr sz="1600">
                <a:solidFill>
                  <a:schemeClr val="bg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10/4/2013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29119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10/4/2013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97731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10/4/2013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18640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10/4/2013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44526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74F12-AA26-4AC8-9962-C36BB8F32554}" type="datetimeFigureOut">
              <a:rPr lang="en-US" smtClean="0"/>
              <a:pPr/>
              <a:t>10/4/2013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40393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39203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 smtClean="0"/>
              <a:t>Slide Title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Make Effective Presentations</a:t>
            </a:r>
          </a:p>
          <a:p>
            <a:r>
              <a:rPr lang="en-US" smtClean="0"/>
              <a:t>Using Awesome Backgrounds</a:t>
            </a:r>
          </a:p>
          <a:p>
            <a:r>
              <a:rPr lang="en-US" smtClean="0"/>
              <a:t>Engage your Audience</a:t>
            </a:r>
          </a:p>
          <a:p>
            <a:r>
              <a:rPr lang="en-US" smtClean="0"/>
              <a:t>Capture Audience Attention</a:t>
            </a:r>
          </a:p>
          <a:p>
            <a:endParaRPr lang="en-US" smtClean="0"/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33094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 smtClean="0"/>
              <a:t>Slide Title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Make Effective Presentations</a:t>
            </a:r>
          </a:p>
          <a:p>
            <a:r>
              <a:rPr lang="en-US" smtClean="0"/>
              <a:t>Using Awesome Backgrounds</a:t>
            </a:r>
          </a:p>
          <a:p>
            <a:r>
              <a:rPr lang="en-US" smtClean="0"/>
              <a:t>Engage your Audience</a:t>
            </a:r>
          </a:p>
          <a:p>
            <a:r>
              <a:rPr lang="en-US" smtClean="0"/>
              <a:t>Capture Audience Attention</a:t>
            </a:r>
          </a:p>
        </p:txBody>
      </p:sp>
    </p:spTree>
    <p:extLst>
      <p:ext uri="{BB962C8B-B14F-4D97-AF65-F5344CB8AC3E}">
        <p14:creationId xmlns:p14="http://schemas.microsoft.com/office/powerpoint/2010/main" val="110163387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 smtClean="0"/>
              <a:t>Slide Title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/>
              <a:t>Product A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smtClean="0"/>
              <a:t>Feature 1</a:t>
            </a:r>
          </a:p>
          <a:p>
            <a:r>
              <a:rPr lang="en-US" smtClean="0"/>
              <a:t>Feature 2</a:t>
            </a:r>
          </a:p>
          <a:p>
            <a:r>
              <a:rPr lang="en-US" smtClean="0"/>
              <a:t>Feature 3</a:t>
            </a:r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 smtClean="0"/>
              <a:t>Product B</a:t>
            </a:r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r>
              <a:rPr lang="en-US" smtClean="0"/>
              <a:t>Feature 1</a:t>
            </a:r>
          </a:p>
          <a:p>
            <a:r>
              <a:rPr lang="en-US" smtClean="0"/>
              <a:t>Feature 2</a:t>
            </a:r>
          </a:p>
          <a:p>
            <a:r>
              <a:rPr lang="en-US" smtClean="0"/>
              <a:t>Feature 3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078371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1309</TotalTime>
  <Words>58</Words>
  <Application>Microsoft Office PowerPoint</Application>
  <PresentationFormat>Presentación en pantalla (4:3)</PresentationFormat>
  <Paragraphs>21</Paragraphs>
  <Slides>4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4</vt:i4>
      </vt:variant>
    </vt:vector>
  </HeadingPairs>
  <TitlesOfParts>
    <vt:vector size="5" baseType="lpstr">
      <vt:lpstr>Office Theme</vt:lpstr>
      <vt:lpstr>Click to edit Master title style</vt:lpstr>
      <vt:lpstr>Slide Title</vt:lpstr>
      <vt:lpstr>Slide Title</vt:lpstr>
      <vt:lpstr>Slide Title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Julian</dc:creator>
  <cp:lastModifiedBy>Mariajose</cp:lastModifiedBy>
  <cp:revision>15</cp:revision>
  <dcterms:created xsi:type="dcterms:W3CDTF">2013-08-21T19:17:07Z</dcterms:created>
  <dcterms:modified xsi:type="dcterms:W3CDTF">2013-10-05T14:55:34Z</dcterms:modified>
</cp:coreProperties>
</file>