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24" name="Rectangle 3223">
            <a:extLst>
              <a:ext uri="{FF2B5EF4-FFF2-40B4-BE49-F238E27FC236}">
                <a16:creationId xmlns:a16="http://schemas.microsoft.com/office/drawing/2014/main" id="{E03B4D38-E57D-41A5-BD1E-BFF1D6E3F40C}"/>
              </a:ext>
            </a:extLst>
          </p:cNvPr>
          <p:cNvSpPr/>
          <p:nvPr/>
        </p:nvSpPr>
        <p:spPr>
          <a:xfrm>
            <a:off x="0" y="2792238"/>
            <a:ext cx="4677506" cy="482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25" name="Group 3224">
            <a:extLst>
              <a:ext uri="{FF2B5EF4-FFF2-40B4-BE49-F238E27FC236}">
                <a16:creationId xmlns:a16="http://schemas.microsoft.com/office/drawing/2014/main" id="{2220A59B-D331-4931-BCE0-47035371D2AE}"/>
              </a:ext>
            </a:extLst>
          </p:cNvPr>
          <p:cNvGrpSpPr/>
          <p:nvPr/>
        </p:nvGrpSpPr>
        <p:grpSpPr>
          <a:xfrm rot="12600000">
            <a:off x="4037992" y="2151608"/>
            <a:ext cx="3447791" cy="3436328"/>
            <a:chOff x="2066138" y="-50554"/>
            <a:chExt cx="6659479" cy="6637338"/>
          </a:xfrm>
        </p:grpSpPr>
        <p:sp>
          <p:nvSpPr>
            <p:cNvPr id="3226" name="Freeform: Shape 3225">
              <a:extLst>
                <a:ext uri="{FF2B5EF4-FFF2-40B4-BE49-F238E27FC236}">
                  <a16:creationId xmlns:a16="http://schemas.microsoft.com/office/drawing/2014/main" id="{BCF66CF6-688C-4C37-8259-7C0F990D4E0C}"/>
                </a:ext>
              </a:extLst>
            </p:cNvPr>
            <p:cNvSpPr/>
            <p:nvPr/>
          </p:nvSpPr>
          <p:spPr>
            <a:xfrm>
              <a:off x="7108024" y="3203005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6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27" name="Freeform: Shape 3226">
              <a:extLst>
                <a:ext uri="{FF2B5EF4-FFF2-40B4-BE49-F238E27FC236}">
                  <a16:creationId xmlns:a16="http://schemas.microsoft.com/office/drawing/2014/main" id="{B647F699-04FF-44AD-8F18-BE46177C915B}"/>
                </a:ext>
              </a:extLst>
            </p:cNvPr>
            <p:cNvSpPr/>
            <p:nvPr/>
          </p:nvSpPr>
          <p:spPr>
            <a:xfrm rot="3892609">
              <a:off x="4732646" y="4584544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4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228" name="Freeform: Shape 3227">
              <a:extLst>
                <a:ext uri="{FF2B5EF4-FFF2-40B4-BE49-F238E27FC236}">
                  <a16:creationId xmlns:a16="http://schemas.microsoft.com/office/drawing/2014/main" id="{4F398E48-4E9D-4509-B28B-B1763FD796D5}"/>
                </a:ext>
              </a:extLst>
            </p:cNvPr>
            <p:cNvSpPr/>
            <p:nvPr/>
          </p:nvSpPr>
          <p:spPr>
            <a:xfrm rot="7781900">
              <a:off x="2450785" y="3039247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3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29" name="Freeform: Shape 3228">
              <a:extLst>
                <a:ext uri="{FF2B5EF4-FFF2-40B4-BE49-F238E27FC236}">
                  <a16:creationId xmlns:a16="http://schemas.microsoft.com/office/drawing/2014/main" id="{042CA2FA-EC05-464D-9EB3-BA338687DE5F}"/>
                </a:ext>
              </a:extLst>
            </p:cNvPr>
            <p:cNvSpPr/>
            <p:nvPr/>
          </p:nvSpPr>
          <p:spPr>
            <a:xfrm rot="11660500">
              <a:off x="2889852" y="312302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2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30" name="Freeform: Shape 3229">
              <a:extLst>
                <a:ext uri="{FF2B5EF4-FFF2-40B4-BE49-F238E27FC236}">
                  <a16:creationId xmlns:a16="http://schemas.microsoft.com/office/drawing/2014/main" id="{E15A57F1-8F85-444D-9AA1-7278F761C22D}"/>
                </a:ext>
              </a:extLst>
            </p:cNvPr>
            <p:cNvSpPr/>
            <p:nvPr/>
          </p:nvSpPr>
          <p:spPr>
            <a:xfrm rot="15582748">
              <a:off x="5598384" y="-435201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1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3231" name="Chord 14">
            <a:extLst>
              <a:ext uri="{FF2B5EF4-FFF2-40B4-BE49-F238E27FC236}">
                <a16:creationId xmlns:a16="http://schemas.microsoft.com/office/drawing/2014/main" id="{B1C76BA7-896D-45AB-B2F9-11AB53CC90FB}"/>
              </a:ext>
            </a:extLst>
          </p:cNvPr>
          <p:cNvSpPr/>
          <p:nvPr/>
        </p:nvSpPr>
        <p:spPr>
          <a:xfrm>
            <a:off x="5252535" y="3348225"/>
            <a:ext cx="795650" cy="1004046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3232" name="Group 3231">
            <a:extLst>
              <a:ext uri="{FF2B5EF4-FFF2-40B4-BE49-F238E27FC236}">
                <a16:creationId xmlns:a16="http://schemas.microsoft.com/office/drawing/2014/main" id="{7672D12D-51B6-444E-8CAB-B46E779A6017}"/>
              </a:ext>
            </a:extLst>
          </p:cNvPr>
          <p:cNvGrpSpPr/>
          <p:nvPr/>
        </p:nvGrpSpPr>
        <p:grpSpPr>
          <a:xfrm>
            <a:off x="8628570" y="1905277"/>
            <a:ext cx="2909979" cy="738664"/>
            <a:chOff x="3017859" y="4283314"/>
            <a:chExt cx="2579765" cy="738663"/>
          </a:xfrm>
        </p:grpSpPr>
        <p:sp>
          <p:nvSpPr>
            <p:cNvPr id="3233" name="TextBox 3232">
              <a:extLst>
                <a:ext uri="{FF2B5EF4-FFF2-40B4-BE49-F238E27FC236}">
                  <a16:creationId xmlns:a16="http://schemas.microsoft.com/office/drawing/2014/main" id="{3CCC4655-C861-4B06-B0C7-1441B1560534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234" name="TextBox 3233">
              <a:extLst>
                <a:ext uri="{FF2B5EF4-FFF2-40B4-BE49-F238E27FC236}">
                  <a16:creationId xmlns:a16="http://schemas.microsoft.com/office/drawing/2014/main" id="{1FBC6088-D73D-4EE0-8138-55B7DFC1D87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35" name="Group 3234">
            <a:extLst>
              <a:ext uri="{FF2B5EF4-FFF2-40B4-BE49-F238E27FC236}">
                <a16:creationId xmlns:a16="http://schemas.microsoft.com/office/drawing/2014/main" id="{5C80202C-0FC8-4D9A-B8E3-BC6A2B983E54}"/>
              </a:ext>
            </a:extLst>
          </p:cNvPr>
          <p:cNvGrpSpPr/>
          <p:nvPr/>
        </p:nvGrpSpPr>
        <p:grpSpPr>
          <a:xfrm>
            <a:off x="8628570" y="2737679"/>
            <a:ext cx="2909979" cy="738664"/>
            <a:chOff x="3017859" y="4283314"/>
            <a:chExt cx="2579765" cy="738663"/>
          </a:xfrm>
        </p:grpSpPr>
        <p:sp>
          <p:nvSpPr>
            <p:cNvPr id="3236" name="TextBox 3235">
              <a:extLst>
                <a:ext uri="{FF2B5EF4-FFF2-40B4-BE49-F238E27FC236}">
                  <a16:creationId xmlns:a16="http://schemas.microsoft.com/office/drawing/2014/main" id="{BA4E7E80-304A-4282-926A-A87C99D3421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237" name="TextBox 3236">
              <a:extLst>
                <a:ext uri="{FF2B5EF4-FFF2-40B4-BE49-F238E27FC236}">
                  <a16:creationId xmlns:a16="http://schemas.microsoft.com/office/drawing/2014/main" id="{9979F00F-8D06-4911-846D-B0B3917F84A1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38" name="Group 3237">
            <a:extLst>
              <a:ext uri="{FF2B5EF4-FFF2-40B4-BE49-F238E27FC236}">
                <a16:creationId xmlns:a16="http://schemas.microsoft.com/office/drawing/2014/main" id="{304E23BE-CD35-47F4-BC56-154D100C98F9}"/>
              </a:ext>
            </a:extLst>
          </p:cNvPr>
          <p:cNvGrpSpPr/>
          <p:nvPr/>
        </p:nvGrpSpPr>
        <p:grpSpPr>
          <a:xfrm>
            <a:off x="8628570" y="3570081"/>
            <a:ext cx="2909979" cy="738664"/>
            <a:chOff x="3017859" y="4283314"/>
            <a:chExt cx="2579765" cy="738663"/>
          </a:xfrm>
        </p:grpSpPr>
        <p:sp>
          <p:nvSpPr>
            <p:cNvPr id="3239" name="TextBox 3238">
              <a:extLst>
                <a:ext uri="{FF2B5EF4-FFF2-40B4-BE49-F238E27FC236}">
                  <a16:creationId xmlns:a16="http://schemas.microsoft.com/office/drawing/2014/main" id="{5A5E5622-3650-4559-A807-EEAF5800982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240" name="TextBox 3239">
              <a:extLst>
                <a:ext uri="{FF2B5EF4-FFF2-40B4-BE49-F238E27FC236}">
                  <a16:creationId xmlns:a16="http://schemas.microsoft.com/office/drawing/2014/main" id="{B1E27EAC-B5BE-4635-9625-391F937935B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41" name="Group 3240">
            <a:extLst>
              <a:ext uri="{FF2B5EF4-FFF2-40B4-BE49-F238E27FC236}">
                <a16:creationId xmlns:a16="http://schemas.microsoft.com/office/drawing/2014/main" id="{A3301572-67F6-4C96-872D-BBCD30B2E0D1}"/>
              </a:ext>
            </a:extLst>
          </p:cNvPr>
          <p:cNvGrpSpPr/>
          <p:nvPr/>
        </p:nvGrpSpPr>
        <p:grpSpPr>
          <a:xfrm>
            <a:off x="8628570" y="4402482"/>
            <a:ext cx="2909979" cy="738664"/>
            <a:chOff x="3017859" y="4283314"/>
            <a:chExt cx="2579765" cy="738663"/>
          </a:xfrm>
        </p:grpSpPr>
        <p:sp>
          <p:nvSpPr>
            <p:cNvPr id="3242" name="TextBox 3241">
              <a:extLst>
                <a:ext uri="{FF2B5EF4-FFF2-40B4-BE49-F238E27FC236}">
                  <a16:creationId xmlns:a16="http://schemas.microsoft.com/office/drawing/2014/main" id="{744A2B56-0767-4AAF-A612-7A2B326C43F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243" name="TextBox 3242">
              <a:extLst>
                <a:ext uri="{FF2B5EF4-FFF2-40B4-BE49-F238E27FC236}">
                  <a16:creationId xmlns:a16="http://schemas.microsoft.com/office/drawing/2014/main" id="{71F6126B-35D7-4910-B3B7-6DCE1D29201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44" name="Group 3243">
            <a:extLst>
              <a:ext uri="{FF2B5EF4-FFF2-40B4-BE49-F238E27FC236}">
                <a16:creationId xmlns:a16="http://schemas.microsoft.com/office/drawing/2014/main" id="{BB9135E6-A073-4305-B5ED-A1FCE85B9EDD}"/>
              </a:ext>
            </a:extLst>
          </p:cNvPr>
          <p:cNvGrpSpPr/>
          <p:nvPr/>
        </p:nvGrpSpPr>
        <p:grpSpPr>
          <a:xfrm>
            <a:off x="8628570" y="5234882"/>
            <a:ext cx="2909979" cy="738664"/>
            <a:chOff x="3017859" y="4283314"/>
            <a:chExt cx="2579765" cy="738663"/>
          </a:xfrm>
        </p:grpSpPr>
        <p:sp>
          <p:nvSpPr>
            <p:cNvPr id="3245" name="TextBox 3244">
              <a:extLst>
                <a:ext uri="{FF2B5EF4-FFF2-40B4-BE49-F238E27FC236}">
                  <a16:creationId xmlns:a16="http://schemas.microsoft.com/office/drawing/2014/main" id="{C28AC5F9-4E85-4AD3-80F2-0970C34E4AC4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246" name="TextBox 3245">
              <a:extLst>
                <a:ext uri="{FF2B5EF4-FFF2-40B4-BE49-F238E27FC236}">
                  <a16:creationId xmlns:a16="http://schemas.microsoft.com/office/drawing/2014/main" id="{2F2B8007-90FA-4982-ACD6-62CEFF61D2F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47" name="Oval 21">
            <a:extLst>
              <a:ext uri="{FF2B5EF4-FFF2-40B4-BE49-F238E27FC236}">
                <a16:creationId xmlns:a16="http://schemas.microsoft.com/office/drawing/2014/main" id="{30180713-0703-40E7-B4EE-609A7BCD86E6}"/>
              </a:ext>
            </a:extLst>
          </p:cNvPr>
          <p:cNvSpPr/>
          <p:nvPr/>
        </p:nvSpPr>
        <p:spPr>
          <a:xfrm rot="20700000">
            <a:off x="8112146" y="2925555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48" name="Trapezoid 3">
            <a:extLst>
              <a:ext uri="{FF2B5EF4-FFF2-40B4-BE49-F238E27FC236}">
                <a16:creationId xmlns:a16="http://schemas.microsoft.com/office/drawing/2014/main" id="{BD5AA8F1-4350-4C0F-822E-32BAC98B872F}"/>
              </a:ext>
            </a:extLst>
          </p:cNvPr>
          <p:cNvSpPr/>
          <p:nvPr/>
        </p:nvSpPr>
        <p:spPr>
          <a:xfrm>
            <a:off x="8171082" y="5502843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49" name="Down Arrow 1">
            <a:extLst>
              <a:ext uri="{FF2B5EF4-FFF2-40B4-BE49-F238E27FC236}">
                <a16:creationId xmlns:a16="http://schemas.microsoft.com/office/drawing/2014/main" id="{389EDF31-30A5-4C41-9583-85A79FABE1AD}"/>
              </a:ext>
            </a:extLst>
          </p:cNvPr>
          <p:cNvSpPr/>
          <p:nvPr/>
        </p:nvSpPr>
        <p:spPr>
          <a:xfrm rot="10800000" flipH="1">
            <a:off x="8148184" y="4619082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50" name="Rectangle 15">
            <a:extLst>
              <a:ext uri="{FF2B5EF4-FFF2-40B4-BE49-F238E27FC236}">
                <a16:creationId xmlns:a16="http://schemas.microsoft.com/office/drawing/2014/main" id="{09A6CCD7-2042-4F3C-8EDE-1813EFEF2C56}"/>
              </a:ext>
            </a:extLst>
          </p:cNvPr>
          <p:cNvSpPr/>
          <p:nvPr/>
        </p:nvSpPr>
        <p:spPr>
          <a:xfrm rot="14270044">
            <a:off x="8140659" y="3788094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51" name="TextBox 3250">
            <a:extLst>
              <a:ext uri="{FF2B5EF4-FFF2-40B4-BE49-F238E27FC236}">
                <a16:creationId xmlns:a16="http://schemas.microsoft.com/office/drawing/2014/main" id="{9285306E-7898-4608-ABB9-3FDFE84FB16C}"/>
              </a:ext>
            </a:extLst>
          </p:cNvPr>
          <p:cNvSpPr txBox="1"/>
          <p:nvPr/>
        </p:nvSpPr>
        <p:spPr>
          <a:xfrm>
            <a:off x="726707" y="1759854"/>
            <a:ext cx="3395797" cy="954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52" name="TextBox 3251">
            <a:extLst>
              <a:ext uri="{FF2B5EF4-FFF2-40B4-BE49-F238E27FC236}">
                <a16:creationId xmlns:a16="http://schemas.microsoft.com/office/drawing/2014/main" id="{4E3F14D1-7921-44A7-9ADD-FFD339514D29}"/>
              </a:ext>
            </a:extLst>
          </p:cNvPr>
          <p:cNvSpPr txBox="1"/>
          <p:nvPr/>
        </p:nvSpPr>
        <p:spPr>
          <a:xfrm>
            <a:off x="726707" y="4332307"/>
            <a:ext cx="297485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53" name="TextBox 3252">
            <a:extLst>
              <a:ext uri="{FF2B5EF4-FFF2-40B4-BE49-F238E27FC236}">
                <a16:creationId xmlns:a16="http://schemas.microsoft.com/office/drawing/2014/main" id="{20537767-6BCA-4593-8FD1-E9BCD6FADEAB}"/>
              </a:ext>
            </a:extLst>
          </p:cNvPr>
          <p:cNvSpPr txBox="1"/>
          <p:nvPr/>
        </p:nvSpPr>
        <p:spPr>
          <a:xfrm>
            <a:off x="726708" y="3571485"/>
            <a:ext cx="297485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254" name="Frame 1">
            <a:extLst>
              <a:ext uri="{FF2B5EF4-FFF2-40B4-BE49-F238E27FC236}">
                <a16:creationId xmlns:a16="http://schemas.microsoft.com/office/drawing/2014/main" id="{712246C9-1D86-476B-B662-DD6980933DD1}"/>
              </a:ext>
            </a:extLst>
          </p:cNvPr>
          <p:cNvSpPr/>
          <p:nvPr/>
        </p:nvSpPr>
        <p:spPr>
          <a:xfrm>
            <a:off x="8134510" y="2125724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55" name="TextBox 3254">
            <a:extLst>
              <a:ext uri="{FF2B5EF4-FFF2-40B4-BE49-F238E27FC236}">
                <a16:creationId xmlns:a16="http://schemas.microsoft.com/office/drawing/2014/main" id="{A6E2C3F2-7B7C-4D3B-A267-15434E8E51E7}"/>
              </a:ext>
            </a:extLst>
          </p:cNvPr>
          <p:cNvSpPr txBox="1"/>
          <p:nvPr/>
        </p:nvSpPr>
        <p:spPr>
          <a:xfrm>
            <a:off x="716230" y="4816917"/>
            <a:ext cx="2985331" cy="138499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1" grpId="0"/>
    </p:bldLst>
  </p:timing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11284</TotalTime>
  <Words>166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110</cp:revision>
  <dcterms:created xsi:type="dcterms:W3CDTF">2018-02-18T19:39:47Z</dcterms:created>
  <dcterms:modified xsi:type="dcterms:W3CDTF">2020-08-31T07:50:12Z</dcterms:modified>
</cp:coreProperties>
</file>