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57" name="Group 3656">
            <a:extLst>
              <a:ext uri="{FF2B5EF4-FFF2-40B4-BE49-F238E27FC236}">
                <a16:creationId xmlns:a16="http://schemas.microsoft.com/office/drawing/2014/main" id="{91849F49-355B-4E01-86DF-516F80E57D07}"/>
              </a:ext>
            </a:extLst>
          </p:cNvPr>
          <p:cNvGrpSpPr/>
          <p:nvPr/>
        </p:nvGrpSpPr>
        <p:grpSpPr>
          <a:xfrm>
            <a:off x="3663600" y="1741454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3658" name="Block Arc 3657">
              <a:extLst>
                <a:ext uri="{FF2B5EF4-FFF2-40B4-BE49-F238E27FC236}">
                  <a16:creationId xmlns:a16="http://schemas.microsoft.com/office/drawing/2014/main" id="{5E50EB81-ED97-432E-9F99-B1D0B4444817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59" name="직사각형 71">
              <a:extLst>
                <a:ext uri="{FF2B5EF4-FFF2-40B4-BE49-F238E27FC236}">
                  <a16:creationId xmlns:a16="http://schemas.microsoft.com/office/drawing/2014/main" id="{728807E0-73EB-4260-AD91-D1DEEFCC8B90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60" name="직사각형 71">
              <a:extLst>
                <a:ext uri="{FF2B5EF4-FFF2-40B4-BE49-F238E27FC236}">
                  <a16:creationId xmlns:a16="http://schemas.microsoft.com/office/drawing/2014/main" id="{154A7F78-EA4E-474F-AF44-2FD54E022051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61" name="Group 3660">
            <a:extLst>
              <a:ext uri="{FF2B5EF4-FFF2-40B4-BE49-F238E27FC236}">
                <a16:creationId xmlns:a16="http://schemas.microsoft.com/office/drawing/2014/main" id="{2CA497A4-CDEC-4E33-9B9E-4FB0F60C6A57}"/>
              </a:ext>
            </a:extLst>
          </p:cNvPr>
          <p:cNvGrpSpPr/>
          <p:nvPr/>
        </p:nvGrpSpPr>
        <p:grpSpPr>
          <a:xfrm>
            <a:off x="8522045" y="1741454"/>
            <a:ext cx="2493233" cy="3713112"/>
            <a:chOff x="3663600" y="1841546"/>
            <a:chExt cx="2493233" cy="3713112"/>
          </a:xfrm>
          <a:solidFill>
            <a:schemeClr val="bg1">
              <a:lumMod val="75000"/>
            </a:schemeClr>
          </a:solidFill>
        </p:grpSpPr>
        <p:sp>
          <p:nvSpPr>
            <p:cNvPr id="3662" name="Block Arc 3661">
              <a:extLst>
                <a:ext uri="{FF2B5EF4-FFF2-40B4-BE49-F238E27FC236}">
                  <a16:creationId xmlns:a16="http://schemas.microsoft.com/office/drawing/2014/main" id="{34266203-A4C7-422B-BD5F-C8EEC021E54B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63" name="직사각형 71">
              <a:extLst>
                <a:ext uri="{FF2B5EF4-FFF2-40B4-BE49-F238E27FC236}">
                  <a16:creationId xmlns:a16="http://schemas.microsoft.com/office/drawing/2014/main" id="{67807BF9-D2A4-42BE-9221-52FE3579DE81}"/>
                </a:ext>
              </a:extLst>
            </p:cNvPr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64" name="직사각형 71">
              <a:extLst>
                <a:ext uri="{FF2B5EF4-FFF2-40B4-BE49-F238E27FC236}">
                  <a16:creationId xmlns:a16="http://schemas.microsoft.com/office/drawing/2014/main" id="{563EED8D-EEB6-40C7-B93F-75ECE76A4262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65" name="Teardrop 3664">
            <a:extLst>
              <a:ext uri="{FF2B5EF4-FFF2-40B4-BE49-F238E27FC236}">
                <a16:creationId xmlns:a16="http://schemas.microsoft.com/office/drawing/2014/main" id="{E5325228-C6F0-4C35-B6AD-FDBDE90354C2}"/>
              </a:ext>
            </a:extLst>
          </p:cNvPr>
          <p:cNvSpPr/>
          <p:nvPr/>
        </p:nvSpPr>
        <p:spPr>
          <a:xfrm rot="8100000">
            <a:off x="4530304" y="1492931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66" name="Teardrop 3665">
            <a:extLst>
              <a:ext uri="{FF2B5EF4-FFF2-40B4-BE49-F238E27FC236}">
                <a16:creationId xmlns:a16="http://schemas.microsoft.com/office/drawing/2014/main" id="{CEACF76F-3CA5-4D89-8A02-E011C3FFCAC5}"/>
              </a:ext>
            </a:extLst>
          </p:cNvPr>
          <p:cNvSpPr/>
          <p:nvPr/>
        </p:nvSpPr>
        <p:spPr>
          <a:xfrm rot="8100000">
            <a:off x="9388754" y="1492931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67" name="Group 3666">
            <a:extLst>
              <a:ext uri="{FF2B5EF4-FFF2-40B4-BE49-F238E27FC236}">
                <a16:creationId xmlns:a16="http://schemas.microsoft.com/office/drawing/2014/main" id="{6C1C9528-504D-488D-9A5A-448590A37A8C}"/>
              </a:ext>
            </a:extLst>
          </p:cNvPr>
          <p:cNvGrpSpPr/>
          <p:nvPr/>
        </p:nvGrpSpPr>
        <p:grpSpPr>
          <a:xfrm rot="10800000">
            <a:off x="1234377" y="2333534"/>
            <a:ext cx="2493233" cy="3713113"/>
            <a:chOff x="3663600" y="1841546"/>
            <a:chExt cx="2493233" cy="3713113"/>
          </a:xfrm>
          <a:solidFill>
            <a:schemeClr val="bg1">
              <a:lumMod val="75000"/>
            </a:schemeClr>
          </a:solidFill>
        </p:grpSpPr>
        <p:sp>
          <p:nvSpPr>
            <p:cNvPr id="3668" name="Block Arc 3667">
              <a:extLst>
                <a:ext uri="{FF2B5EF4-FFF2-40B4-BE49-F238E27FC236}">
                  <a16:creationId xmlns:a16="http://schemas.microsoft.com/office/drawing/2014/main" id="{7D2145E2-5E1D-4C00-87D4-8CBE7F156B5D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69" name="직사각형 71">
              <a:extLst>
                <a:ext uri="{FF2B5EF4-FFF2-40B4-BE49-F238E27FC236}">
                  <a16:creationId xmlns:a16="http://schemas.microsoft.com/office/drawing/2014/main" id="{AD14430B-1FA5-46A0-9872-404D0BDB03A0}"/>
                </a:ext>
              </a:extLst>
            </p:cNvPr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70" name="직사각형 71">
              <a:extLst>
                <a:ext uri="{FF2B5EF4-FFF2-40B4-BE49-F238E27FC236}">
                  <a16:creationId xmlns:a16="http://schemas.microsoft.com/office/drawing/2014/main" id="{3F0D2276-5C17-4EE0-903F-0185F1D0691B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71" name="Group 3670">
            <a:extLst>
              <a:ext uri="{FF2B5EF4-FFF2-40B4-BE49-F238E27FC236}">
                <a16:creationId xmlns:a16="http://schemas.microsoft.com/office/drawing/2014/main" id="{3F12EC6A-63FA-452E-BD7B-3C666F85DB72}"/>
              </a:ext>
            </a:extLst>
          </p:cNvPr>
          <p:cNvGrpSpPr/>
          <p:nvPr/>
        </p:nvGrpSpPr>
        <p:grpSpPr>
          <a:xfrm rot="10800000">
            <a:off x="6092824" y="3176518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3672" name="Block Arc 3671">
              <a:extLst>
                <a:ext uri="{FF2B5EF4-FFF2-40B4-BE49-F238E27FC236}">
                  <a16:creationId xmlns:a16="http://schemas.microsoft.com/office/drawing/2014/main" id="{4C4B37B7-D6C0-43EF-834E-80BFAC3F6A4E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73" name="직사각형 71">
              <a:extLst>
                <a:ext uri="{FF2B5EF4-FFF2-40B4-BE49-F238E27FC236}">
                  <a16:creationId xmlns:a16="http://schemas.microsoft.com/office/drawing/2014/main" id="{E3F94DBF-780A-480C-965A-76372D77BAC2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74" name="직사각형 71">
              <a:extLst>
                <a:ext uri="{FF2B5EF4-FFF2-40B4-BE49-F238E27FC236}">
                  <a16:creationId xmlns:a16="http://schemas.microsoft.com/office/drawing/2014/main" id="{48F5C2AD-47BA-456B-83FD-F47D5C9A2526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75" name="Teardrop 3674">
            <a:extLst>
              <a:ext uri="{FF2B5EF4-FFF2-40B4-BE49-F238E27FC236}">
                <a16:creationId xmlns:a16="http://schemas.microsoft.com/office/drawing/2014/main" id="{CCCF5565-3428-407A-901F-9186C4EFDABC}"/>
              </a:ext>
            </a:extLst>
          </p:cNvPr>
          <p:cNvSpPr/>
          <p:nvPr/>
        </p:nvSpPr>
        <p:spPr>
          <a:xfrm rot="18900000">
            <a:off x="2101083" y="5578667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76" name="Teardrop 3675">
            <a:extLst>
              <a:ext uri="{FF2B5EF4-FFF2-40B4-BE49-F238E27FC236}">
                <a16:creationId xmlns:a16="http://schemas.microsoft.com/office/drawing/2014/main" id="{231A624D-81EB-4D3B-87EF-0D8F5D446DF4}"/>
              </a:ext>
            </a:extLst>
          </p:cNvPr>
          <p:cNvSpPr/>
          <p:nvPr/>
        </p:nvSpPr>
        <p:spPr>
          <a:xfrm rot="18900000">
            <a:off x="6959533" y="5578667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77" name="Content Placeholder 1">
            <a:extLst>
              <a:ext uri="{FF2B5EF4-FFF2-40B4-BE49-F238E27FC236}">
                <a16:creationId xmlns:a16="http://schemas.microsoft.com/office/drawing/2014/main" id="{92E27478-4F32-4764-BF4B-D7DA6369D696}"/>
              </a:ext>
            </a:extLst>
          </p:cNvPr>
          <p:cNvSpPr txBox="1">
            <a:spLocks/>
          </p:cNvSpPr>
          <p:nvPr/>
        </p:nvSpPr>
        <p:spPr>
          <a:xfrm>
            <a:off x="589043" y="1832628"/>
            <a:ext cx="1354676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2400" dirty="0">
                <a:solidFill>
                  <a:schemeClr val="accent5"/>
                </a:solidFill>
              </a:rPr>
              <a:t>START</a:t>
            </a:r>
          </a:p>
        </p:txBody>
      </p:sp>
      <p:sp>
        <p:nvSpPr>
          <p:cNvPr id="3678" name="Isosceles Triangle 3677">
            <a:extLst>
              <a:ext uri="{FF2B5EF4-FFF2-40B4-BE49-F238E27FC236}">
                <a16:creationId xmlns:a16="http://schemas.microsoft.com/office/drawing/2014/main" id="{A8C2E27B-6C59-4E37-BCB9-E2E62A31DFE6}"/>
              </a:ext>
            </a:extLst>
          </p:cNvPr>
          <p:cNvSpPr/>
          <p:nvPr/>
        </p:nvSpPr>
        <p:spPr>
          <a:xfrm rot="10800000">
            <a:off x="10822494" y="5440703"/>
            <a:ext cx="321559" cy="27720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9" name="TextBox 3678">
            <a:extLst>
              <a:ext uri="{FF2B5EF4-FFF2-40B4-BE49-F238E27FC236}">
                <a16:creationId xmlns:a16="http://schemas.microsoft.com/office/drawing/2014/main" id="{940F5B5A-2EFD-4925-B66C-3776F9B58ECA}"/>
              </a:ext>
            </a:extLst>
          </p:cNvPr>
          <p:cNvSpPr txBox="1"/>
          <p:nvPr/>
        </p:nvSpPr>
        <p:spPr>
          <a:xfrm>
            <a:off x="4030379" y="320634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680" name="TextBox 3679">
            <a:extLst>
              <a:ext uri="{FF2B5EF4-FFF2-40B4-BE49-F238E27FC236}">
                <a16:creationId xmlns:a16="http://schemas.microsoft.com/office/drawing/2014/main" id="{4FE6D4EE-8880-46E6-8F53-796C66A48A78}"/>
              </a:ext>
            </a:extLst>
          </p:cNvPr>
          <p:cNvSpPr txBox="1"/>
          <p:nvPr/>
        </p:nvSpPr>
        <p:spPr>
          <a:xfrm>
            <a:off x="4030379" y="282162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81" name="TextBox 3680">
            <a:extLst>
              <a:ext uri="{FF2B5EF4-FFF2-40B4-BE49-F238E27FC236}">
                <a16:creationId xmlns:a16="http://schemas.microsoft.com/office/drawing/2014/main" id="{2F3124D3-470A-4491-B61D-963BC518C46C}"/>
              </a:ext>
            </a:extLst>
          </p:cNvPr>
          <p:cNvSpPr txBox="1"/>
          <p:nvPr/>
        </p:nvSpPr>
        <p:spPr>
          <a:xfrm>
            <a:off x="8888824" y="320634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682" name="TextBox 3681">
            <a:extLst>
              <a:ext uri="{FF2B5EF4-FFF2-40B4-BE49-F238E27FC236}">
                <a16:creationId xmlns:a16="http://schemas.microsoft.com/office/drawing/2014/main" id="{C61EC787-7A01-485C-9F50-237EC81F75FB}"/>
              </a:ext>
            </a:extLst>
          </p:cNvPr>
          <p:cNvSpPr txBox="1"/>
          <p:nvPr/>
        </p:nvSpPr>
        <p:spPr>
          <a:xfrm>
            <a:off x="8888824" y="282162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83" name="TextBox 3682">
            <a:extLst>
              <a:ext uri="{FF2B5EF4-FFF2-40B4-BE49-F238E27FC236}">
                <a16:creationId xmlns:a16="http://schemas.microsoft.com/office/drawing/2014/main" id="{631D3824-BB3D-422E-89BC-541721AE9C2B}"/>
              </a:ext>
            </a:extLst>
          </p:cNvPr>
          <p:cNvSpPr txBox="1"/>
          <p:nvPr/>
        </p:nvSpPr>
        <p:spPr>
          <a:xfrm>
            <a:off x="1601156" y="320634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684" name="TextBox 3683">
            <a:extLst>
              <a:ext uri="{FF2B5EF4-FFF2-40B4-BE49-F238E27FC236}">
                <a16:creationId xmlns:a16="http://schemas.microsoft.com/office/drawing/2014/main" id="{D41D659A-A948-4A9E-B20B-914A18D19F02}"/>
              </a:ext>
            </a:extLst>
          </p:cNvPr>
          <p:cNvSpPr txBox="1"/>
          <p:nvPr/>
        </p:nvSpPr>
        <p:spPr>
          <a:xfrm>
            <a:off x="1601156" y="282162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85" name="TextBox 3684">
            <a:extLst>
              <a:ext uri="{FF2B5EF4-FFF2-40B4-BE49-F238E27FC236}">
                <a16:creationId xmlns:a16="http://schemas.microsoft.com/office/drawing/2014/main" id="{2BE24988-0551-4C43-9AE1-662393032FD3}"/>
              </a:ext>
            </a:extLst>
          </p:cNvPr>
          <p:cNvSpPr txBox="1"/>
          <p:nvPr/>
        </p:nvSpPr>
        <p:spPr>
          <a:xfrm>
            <a:off x="6459602" y="320634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686" name="TextBox 3685">
            <a:extLst>
              <a:ext uri="{FF2B5EF4-FFF2-40B4-BE49-F238E27FC236}">
                <a16:creationId xmlns:a16="http://schemas.microsoft.com/office/drawing/2014/main" id="{276E3863-9618-4070-BA4E-CB6FB56C58EC}"/>
              </a:ext>
            </a:extLst>
          </p:cNvPr>
          <p:cNvSpPr txBox="1"/>
          <p:nvPr/>
        </p:nvSpPr>
        <p:spPr>
          <a:xfrm>
            <a:off x="6459602" y="282162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87" name="Trapezoid 3">
            <a:extLst>
              <a:ext uri="{FF2B5EF4-FFF2-40B4-BE49-F238E27FC236}">
                <a16:creationId xmlns:a16="http://schemas.microsoft.com/office/drawing/2014/main" id="{7477378C-EB53-466E-AB71-9B04DB2C638C}"/>
              </a:ext>
            </a:extLst>
          </p:cNvPr>
          <p:cNvSpPr>
            <a:spLocks noChangeAspect="1"/>
          </p:cNvSpPr>
          <p:nvPr/>
        </p:nvSpPr>
        <p:spPr>
          <a:xfrm>
            <a:off x="4716789" y="1628017"/>
            <a:ext cx="401521" cy="40922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88" name="Oval 2">
            <a:extLst>
              <a:ext uri="{FF2B5EF4-FFF2-40B4-BE49-F238E27FC236}">
                <a16:creationId xmlns:a16="http://schemas.microsoft.com/office/drawing/2014/main" id="{F921FD58-8B48-48A5-9C40-85E3DF4B9D3A}"/>
              </a:ext>
            </a:extLst>
          </p:cNvPr>
          <p:cNvSpPr>
            <a:spLocks noChangeAspect="1"/>
          </p:cNvSpPr>
          <p:nvPr/>
        </p:nvSpPr>
        <p:spPr>
          <a:xfrm>
            <a:off x="9579208" y="1704919"/>
            <a:ext cx="401521" cy="310258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89" name="Rounded Rectangle 1">
            <a:extLst>
              <a:ext uri="{FF2B5EF4-FFF2-40B4-BE49-F238E27FC236}">
                <a16:creationId xmlns:a16="http://schemas.microsoft.com/office/drawing/2014/main" id="{AE6ABDE0-6877-4E0D-A777-2CF429938F4C}"/>
              </a:ext>
            </a:extLst>
          </p:cNvPr>
          <p:cNvSpPr>
            <a:spLocks noChangeAspect="1"/>
          </p:cNvSpPr>
          <p:nvPr/>
        </p:nvSpPr>
        <p:spPr>
          <a:xfrm rot="2648398">
            <a:off x="2385952" y="5716147"/>
            <a:ext cx="189508" cy="484672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90" name="Freeform 20">
            <a:extLst>
              <a:ext uri="{FF2B5EF4-FFF2-40B4-BE49-F238E27FC236}">
                <a16:creationId xmlns:a16="http://schemas.microsoft.com/office/drawing/2014/main" id="{B9170C07-C656-443B-93A8-AB5EFF88726A}"/>
              </a:ext>
            </a:extLst>
          </p:cNvPr>
          <p:cNvSpPr>
            <a:spLocks noChangeAspect="1"/>
          </p:cNvSpPr>
          <p:nvPr/>
        </p:nvSpPr>
        <p:spPr>
          <a:xfrm flipH="1">
            <a:off x="7138678" y="5765445"/>
            <a:ext cx="401521" cy="386076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137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123</cp:revision>
  <dcterms:created xsi:type="dcterms:W3CDTF">2018-02-18T19:39:47Z</dcterms:created>
  <dcterms:modified xsi:type="dcterms:W3CDTF">2020-08-31T07:56:28Z</dcterms:modified>
</cp:coreProperties>
</file>