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5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40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7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706040" y="508520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Customer Development Process</a:t>
            </a: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54583" y="2530983"/>
            <a:ext cx="1567434" cy="1567434"/>
          </a:xfrm>
          <a:prstGeom prst="ellipse">
            <a:avLst/>
          </a:prstGeom>
          <a:gradFill>
            <a:gsLst>
              <a:gs pos="0">
                <a:schemeClr val="bg1"/>
              </a:gs>
              <a:gs pos="77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Oval 16"/>
          <p:cNvSpPr/>
          <p:nvPr/>
        </p:nvSpPr>
        <p:spPr>
          <a:xfrm>
            <a:off x="2911983" y="2530983"/>
            <a:ext cx="1567434" cy="1567434"/>
          </a:xfrm>
          <a:prstGeom prst="ellipse">
            <a:avLst/>
          </a:prstGeom>
          <a:gradFill>
            <a:gsLst>
              <a:gs pos="0">
                <a:schemeClr val="bg1"/>
              </a:gs>
              <a:gs pos="77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Oval 17"/>
          <p:cNvSpPr/>
          <p:nvPr/>
        </p:nvSpPr>
        <p:spPr>
          <a:xfrm>
            <a:off x="4893183" y="2530983"/>
            <a:ext cx="1567434" cy="1567434"/>
          </a:xfrm>
          <a:prstGeom prst="ellipse">
            <a:avLst/>
          </a:prstGeom>
          <a:gradFill>
            <a:gsLst>
              <a:gs pos="0">
                <a:schemeClr val="bg1"/>
              </a:gs>
              <a:gs pos="77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Oval 18"/>
          <p:cNvSpPr/>
          <p:nvPr/>
        </p:nvSpPr>
        <p:spPr>
          <a:xfrm>
            <a:off x="6874383" y="2530983"/>
            <a:ext cx="1567434" cy="1567434"/>
          </a:xfrm>
          <a:prstGeom prst="ellipse">
            <a:avLst/>
          </a:prstGeom>
          <a:gradFill>
            <a:gsLst>
              <a:gs pos="0">
                <a:schemeClr val="bg1"/>
              </a:gs>
              <a:gs pos="77000">
                <a:schemeClr val="tx2">
                  <a:lumMod val="20000"/>
                  <a:lumOff val="80000"/>
                </a:schemeClr>
              </a:gs>
            </a:gsLst>
            <a:lin ang="2700000" scaled="0"/>
          </a:gradFill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20" name="Elbow Connector 19"/>
          <p:cNvCxnSpPr>
            <a:stCxn id="17" idx="4"/>
            <a:endCxn id="16" idx="4"/>
          </p:cNvCxnSpPr>
          <p:nvPr/>
        </p:nvCxnSpPr>
        <p:spPr>
          <a:xfrm rot="5400000">
            <a:off x="2667000" y="3069717"/>
            <a:ext cx="12700" cy="2057400"/>
          </a:xfrm>
          <a:prstGeom prst="bentConnector3">
            <a:avLst>
              <a:gd name="adj1" fmla="val 6375000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6" idx="6"/>
            <a:endCxn id="17" idx="2"/>
          </p:cNvCxnSpPr>
          <p:nvPr/>
        </p:nvCxnSpPr>
        <p:spPr>
          <a:xfrm>
            <a:off x="2422017" y="3314700"/>
            <a:ext cx="48996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7" idx="6"/>
            <a:endCxn id="18" idx="2"/>
          </p:cNvCxnSpPr>
          <p:nvPr/>
        </p:nvCxnSpPr>
        <p:spPr>
          <a:xfrm>
            <a:off x="4479417" y="3314700"/>
            <a:ext cx="41376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8" idx="6"/>
            <a:endCxn id="19" idx="2"/>
          </p:cNvCxnSpPr>
          <p:nvPr/>
        </p:nvCxnSpPr>
        <p:spPr>
          <a:xfrm>
            <a:off x="6460617" y="3314700"/>
            <a:ext cx="41376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195820" y="3156556"/>
            <a:ext cx="184731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endParaRPr lang="en-US" sz="1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05000" y="4507468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smtClean="0"/>
              <a:t>Pivot</a:t>
            </a:r>
            <a:endParaRPr lang="en-US" sz="1800"/>
          </a:p>
        </p:txBody>
      </p:sp>
      <p:sp>
        <p:nvSpPr>
          <p:cNvPr id="29" name="TextBox 28"/>
          <p:cNvSpPr txBox="1"/>
          <p:nvPr/>
        </p:nvSpPr>
        <p:spPr>
          <a:xfrm>
            <a:off x="1015401" y="3002281"/>
            <a:ext cx="120225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/>
              <a:t>Customer Discovery</a:t>
            </a:r>
            <a:endParaRPr lang="en-US" sz="1800"/>
          </a:p>
        </p:txBody>
      </p:sp>
      <p:sp>
        <p:nvSpPr>
          <p:cNvPr id="30" name="TextBox 29"/>
          <p:cNvSpPr txBox="1"/>
          <p:nvPr/>
        </p:nvSpPr>
        <p:spPr>
          <a:xfrm>
            <a:off x="3086718" y="3002281"/>
            <a:ext cx="120225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/>
              <a:t>Customer Validation</a:t>
            </a:r>
            <a:endParaRPr lang="en-US" sz="1800"/>
          </a:p>
        </p:txBody>
      </p:sp>
      <p:sp>
        <p:nvSpPr>
          <p:cNvPr id="31" name="TextBox 30"/>
          <p:cNvSpPr txBox="1"/>
          <p:nvPr/>
        </p:nvSpPr>
        <p:spPr>
          <a:xfrm>
            <a:off x="5070947" y="3002281"/>
            <a:ext cx="120225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/>
              <a:t>Customer Creation</a:t>
            </a:r>
            <a:endParaRPr lang="en-US" sz="1800"/>
          </a:p>
        </p:txBody>
      </p:sp>
      <p:sp>
        <p:nvSpPr>
          <p:cNvPr id="32" name="TextBox 31"/>
          <p:cNvSpPr txBox="1"/>
          <p:nvPr/>
        </p:nvSpPr>
        <p:spPr>
          <a:xfrm>
            <a:off x="7064828" y="3002281"/>
            <a:ext cx="120225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smtClean="0"/>
              <a:t>Company Building</a:t>
            </a:r>
            <a:endParaRPr lang="en-US" sz="180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1691680" y="4080790"/>
            <a:ext cx="116170" cy="2962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3749080" y="4080790"/>
            <a:ext cx="116170" cy="2962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7722305" y="4070212"/>
            <a:ext cx="116170" cy="2962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5744072" y="4070212"/>
            <a:ext cx="116170" cy="2962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2865325" y="508520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788024" y="508520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6804248" y="5085203"/>
            <a:ext cx="1820975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79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12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Customer Development Process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CRM Diagram</dc:title>
  <dc:creator>FPPT</dc:creator>
  <cp:lastModifiedBy>Julian</cp:lastModifiedBy>
  <cp:revision>6</cp:revision>
  <dcterms:created xsi:type="dcterms:W3CDTF">2014-02-21T02:04:43Z</dcterms:created>
  <dcterms:modified xsi:type="dcterms:W3CDTF">2014-06-04T18:42:50Z</dcterms:modified>
</cp:coreProperties>
</file>