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102">
            <a:extLst>
              <a:ext uri="{FF2B5EF4-FFF2-40B4-BE49-F238E27FC236}">
                <a16:creationId xmlns:a16="http://schemas.microsoft.com/office/drawing/2014/main" id="{B729374B-E0E9-4E69-B11A-FC8EC38B36A5}"/>
              </a:ext>
            </a:extLst>
          </p:cNvPr>
          <p:cNvGrpSpPr/>
          <p:nvPr/>
        </p:nvGrpSpPr>
        <p:grpSpPr>
          <a:xfrm rot="2462533">
            <a:off x="1324420" y="1972012"/>
            <a:ext cx="1200454" cy="1011603"/>
            <a:chOff x="4269906" y="2454619"/>
            <a:chExt cx="3680442" cy="3101450"/>
          </a:xfrm>
        </p:grpSpPr>
        <p:grpSp>
          <p:nvGrpSpPr>
            <p:cNvPr id="51" name="Group 27">
              <a:extLst>
                <a:ext uri="{FF2B5EF4-FFF2-40B4-BE49-F238E27FC236}">
                  <a16:creationId xmlns:a16="http://schemas.microsoft.com/office/drawing/2014/main" id="{E234B00C-7521-43A8-8EC6-FAB9A16101A1}"/>
                </a:ext>
              </a:extLst>
            </p:cNvPr>
            <p:cNvGrpSpPr/>
            <p:nvPr/>
          </p:nvGrpSpPr>
          <p:grpSpPr>
            <a:xfrm>
              <a:off x="4269906" y="3238237"/>
              <a:ext cx="3680442" cy="2317832"/>
              <a:chOff x="4777516" y="3508202"/>
              <a:chExt cx="3088167" cy="1944835"/>
            </a:xfrm>
          </p:grpSpPr>
          <p:sp>
            <p:nvSpPr>
              <p:cNvPr id="78" name="Freeform: Shape 3">
                <a:extLst>
                  <a:ext uri="{FF2B5EF4-FFF2-40B4-BE49-F238E27FC236}">
                    <a16:creationId xmlns:a16="http://schemas.microsoft.com/office/drawing/2014/main" id="{4DBBE688-A997-4C62-B886-667E8F058460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9" name="Freeform: Shape 4">
                <a:extLst>
                  <a:ext uri="{FF2B5EF4-FFF2-40B4-BE49-F238E27FC236}">
                    <a16:creationId xmlns:a16="http://schemas.microsoft.com/office/drawing/2014/main" id="{19CDAC19-EC0A-4638-881F-7593DE1F8A86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5">
                <a:extLst>
                  <a:ext uri="{FF2B5EF4-FFF2-40B4-BE49-F238E27FC236}">
                    <a16:creationId xmlns:a16="http://schemas.microsoft.com/office/drawing/2014/main" id="{9B658C7A-D2CB-40FB-AE8D-96C3F520E35B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6">
                <a:extLst>
                  <a:ext uri="{FF2B5EF4-FFF2-40B4-BE49-F238E27FC236}">
                    <a16:creationId xmlns:a16="http://schemas.microsoft.com/office/drawing/2014/main" id="{74AA9F57-38BB-401E-B754-F53C158382AA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7">
                <a:extLst>
                  <a:ext uri="{FF2B5EF4-FFF2-40B4-BE49-F238E27FC236}">
                    <a16:creationId xmlns:a16="http://schemas.microsoft.com/office/drawing/2014/main" id="{885E4FEC-BA48-44B6-9C08-1523E7033A61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" name="Freeform: Shape 8">
                <a:extLst>
                  <a:ext uri="{FF2B5EF4-FFF2-40B4-BE49-F238E27FC236}">
                    <a16:creationId xmlns:a16="http://schemas.microsoft.com/office/drawing/2014/main" id="{AF13F477-6A36-470F-9AC1-CA0B8BDDF51E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9">
                <a:extLst>
                  <a:ext uri="{FF2B5EF4-FFF2-40B4-BE49-F238E27FC236}">
                    <a16:creationId xmlns:a16="http://schemas.microsoft.com/office/drawing/2014/main" id="{4504A05B-9C22-47E9-9391-BD6B749D8317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Group 28">
              <a:extLst>
                <a:ext uri="{FF2B5EF4-FFF2-40B4-BE49-F238E27FC236}">
                  <a16:creationId xmlns:a16="http://schemas.microsoft.com/office/drawing/2014/main" id="{8C9E473B-22F6-4CA4-A59B-F35BB6D003A9}"/>
                </a:ext>
              </a:extLst>
            </p:cNvPr>
            <p:cNvGrpSpPr/>
            <p:nvPr/>
          </p:nvGrpSpPr>
          <p:grpSpPr>
            <a:xfrm>
              <a:off x="4538536" y="2929613"/>
              <a:ext cx="3214136" cy="2024166"/>
              <a:chOff x="4777516" y="3508202"/>
              <a:chExt cx="3088167" cy="1944835"/>
            </a:xfrm>
          </p:grpSpPr>
          <p:sp>
            <p:nvSpPr>
              <p:cNvPr id="71" name="Freeform: Shape 29">
                <a:extLst>
                  <a:ext uri="{FF2B5EF4-FFF2-40B4-BE49-F238E27FC236}">
                    <a16:creationId xmlns:a16="http://schemas.microsoft.com/office/drawing/2014/main" id="{B48FB00B-CE9E-4908-8619-59C3A0090DD7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2" name="Freeform: Shape 30">
                <a:extLst>
                  <a:ext uri="{FF2B5EF4-FFF2-40B4-BE49-F238E27FC236}">
                    <a16:creationId xmlns:a16="http://schemas.microsoft.com/office/drawing/2014/main" id="{55444C66-0248-4BF8-B23D-C7395A40E7DB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31">
                <a:extLst>
                  <a:ext uri="{FF2B5EF4-FFF2-40B4-BE49-F238E27FC236}">
                    <a16:creationId xmlns:a16="http://schemas.microsoft.com/office/drawing/2014/main" id="{4AAB9C47-54C1-40B7-A108-72DE47981F68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32">
                <a:extLst>
                  <a:ext uri="{FF2B5EF4-FFF2-40B4-BE49-F238E27FC236}">
                    <a16:creationId xmlns:a16="http://schemas.microsoft.com/office/drawing/2014/main" id="{6708BFA2-CFB1-428E-9CF4-B3C2A4202AA7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33">
                <a:extLst>
                  <a:ext uri="{FF2B5EF4-FFF2-40B4-BE49-F238E27FC236}">
                    <a16:creationId xmlns:a16="http://schemas.microsoft.com/office/drawing/2014/main" id="{F0258C6E-5EEC-4AC4-9064-A3732C9F17B6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6" name="Freeform: Shape 34">
                <a:extLst>
                  <a:ext uri="{FF2B5EF4-FFF2-40B4-BE49-F238E27FC236}">
                    <a16:creationId xmlns:a16="http://schemas.microsoft.com/office/drawing/2014/main" id="{D21075CB-A34E-4A59-BDB4-EC1E0E3B3129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35">
                <a:extLst>
                  <a:ext uri="{FF2B5EF4-FFF2-40B4-BE49-F238E27FC236}">
                    <a16:creationId xmlns:a16="http://schemas.microsoft.com/office/drawing/2014/main" id="{873D713F-0F0A-4CF6-912D-E201379E53A6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5" name="Group 36">
              <a:extLst>
                <a:ext uri="{FF2B5EF4-FFF2-40B4-BE49-F238E27FC236}">
                  <a16:creationId xmlns:a16="http://schemas.microsoft.com/office/drawing/2014/main" id="{16275100-35EC-4A4F-A057-A87C04A4E4D6}"/>
                </a:ext>
              </a:extLst>
            </p:cNvPr>
            <p:cNvGrpSpPr/>
            <p:nvPr/>
          </p:nvGrpSpPr>
          <p:grpSpPr>
            <a:xfrm>
              <a:off x="4811846" y="2690440"/>
              <a:ext cx="2701531" cy="1701343"/>
              <a:chOff x="4777516" y="3508202"/>
              <a:chExt cx="3088167" cy="1944835"/>
            </a:xfrm>
          </p:grpSpPr>
          <p:sp>
            <p:nvSpPr>
              <p:cNvPr id="64" name="Freeform: Shape 37">
                <a:extLst>
                  <a:ext uri="{FF2B5EF4-FFF2-40B4-BE49-F238E27FC236}">
                    <a16:creationId xmlns:a16="http://schemas.microsoft.com/office/drawing/2014/main" id="{F0AA782B-55B0-41F0-A27D-D3A90A4ABEF0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" name="Freeform: Shape 38">
                <a:extLst>
                  <a:ext uri="{FF2B5EF4-FFF2-40B4-BE49-F238E27FC236}">
                    <a16:creationId xmlns:a16="http://schemas.microsoft.com/office/drawing/2014/main" id="{705A1DE1-5707-4353-B39D-B907A30206F5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39">
                <a:extLst>
                  <a:ext uri="{FF2B5EF4-FFF2-40B4-BE49-F238E27FC236}">
                    <a16:creationId xmlns:a16="http://schemas.microsoft.com/office/drawing/2014/main" id="{F11463BA-D1FC-4D87-A22F-0D48146ABC10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40">
                <a:extLst>
                  <a:ext uri="{FF2B5EF4-FFF2-40B4-BE49-F238E27FC236}">
                    <a16:creationId xmlns:a16="http://schemas.microsoft.com/office/drawing/2014/main" id="{A03495BD-1483-4DB7-9BBD-DA51A4E918CF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41">
                <a:extLst>
                  <a:ext uri="{FF2B5EF4-FFF2-40B4-BE49-F238E27FC236}">
                    <a16:creationId xmlns:a16="http://schemas.microsoft.com/office/drawing/2014/main" id="{B3F8BC2E-E3AC-4F23-85BA-64EFF41D6844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" name="Freeform: Shape 42">
                <a:extLst>
                  <a:ext uri="{FF2B5EF4-FFF2-40B4-BE49-F238E27FC236}">
                    <a16:creationId xmlns:a16="http://schemas.microsoft.com/office/drawing/2014/main" id="{28D71CAA-C0C5-4F35-8263-C2C78272AFA8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43">
                <a:extLst>
                  <a:ext uri="{FF2B5EF4-FFF2-40B4-BE49-F238E27FC236}">
                    <a16:creationId xmlns:a16="http://schemas.microsoft.com/office/drawing/2014/main" id="{6B9F96DA-7A15-413B-8927-C4772A10820D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" name="Group 44">
              <a:extLst>
                <a:ext uri="{FF2B5EF4-FFF2-40B4-BE49-F238E27FC236}">
                  <a16:creationId xmlns:a16="http://schemas.microsoft.com/office/drawing/2014/main" id="{8C5A2296-8C6D-463E-8BC3-7AA5D6046284}"/>
                </a:ext>
              </a:extLst>
            </p:cNvPr>
            <p:cNvGrpSpPr/>
            <p:nvPr/>
          </p:nvGrpSpPr>
          <p:grpSpPr>
            <a:xfrm>
              <a:off x="5031532" y="2454619"/>
              <a:ext cx="2321753" cy="1462170"/>
              <a:chOff x="4777516" y="3508202"/>
              <a:chExt cx="3088167" cy="1944835"/>
            </a:xfrm>
          </p:grpSpPr>
          <p:sp>
            <p:nvSpPr>
              <p:cNvPr id="57" name="Freeform: Shape 45">
                <a:extLst>
                  <a:ext uri="{FF2B5EF4-FFF2-40B4-BE49-F238E27FC236}">
                    <a16:creationId xmlns:a16="http://schemas.microsoft.com/office/drawing/2014/main" id="{0EEE0A65-2825-4FC9-BDC3-31E6FE9C75A8}"/>
                  </a:ext>
                </a:extLst>
              </p:cNvPr>
              <p:cNvSpPr/>
              <p:nvPr/>
            </p:nvSpPr>
            <p:spPr>
              <a:xfrm>
                <a:off x="4794439" y="3508202"/>
                <a:ext cx="3064615" cy="1529094"/>
              </a:xfrm>
              <a:custGeom>
                <a:avLst/>
                <a:gdLst>
                  <a:gd name="connsiteX0" fmla="*/ 0 w 4263961"/>
                  <a:gd name="connsiteY0" fmla="*/ 913053 h 2127509"/>
                  <a:gd name="connsiteX1" fmla="*/ 1803940 w 4263961"/>
                  <a:gd name="connsiteY1" fmla="*/ 47325 h 2127509"/>
                  <a:gd name="connsiteX2" fmla="*/ 2173891 w 4263961"/>
                  <a:gd name="connsiteY2" fmla="*/ 57708 h 2127509"/>
                  <a:gd name="connsiteX3" fmla="*/ 4205955 w 4263961"/>
                  <a:gd name="connsiteY3" fmla="*/ 1124127 h 2127509"/>
                  <a:gd name="connsiteX4" fmla="*/ 4263962 w 4263961"/>
                  <a:gd name="connsiteY4" fmla="*/ 1170037 h 2127509"/>
                  <a:gd name="connsiteX5" fmla="*/ 4170712 w 4263961"/>
                  <a:gd name="connsiteY5" fmla="*/ 1244618 h 2127509"/>
                  <a:gd name="connsiteX6" fmla="*/ 2545652 w 4263961"/>
                  <a:gd name="connsiteY6" fmla="*/ 2055862 h 2127509"/>
                  <a:gd name="connsiteX7" fmla="*/ 2348484 w 4263961"/>
                  <a:gd name="connsiteY7" fmla="*/ 2124728 h 2127509"/>
                  <a:gd name="connsiteX8" fmla="*/ 2249900 w 4263961"/>
                  <a:gd name="connsiteY8" fmla="*/ 2083866 h 2127509"/>
                  <a:gd name="connsiteX9" fmla="*/ 88583 w 4263961"/>
                  <a:gd name="connsiteY9" fmla="*/ 995254 h 2127509"/>
                  <a:gd name="connsiteX10" fmla="*/ 0 w 4263961"/>
                  <a:gd name="connsiteY10" fmla="*/ 913053 h 2127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63961" h="2127509">
                    <a:moveTo>
                      <a:pt x="0" y="913053"/>
                    </a:moveTo>
                    <a:cubicBezTo>
                      <a:pt x="601980" y="625779"/>
                      <a:pt x="1206532" y="343839"/>
                      <a:pt x="1803940" y="47325"/>
                    </a:cubicBezTo>
                    <a:cubicBezTo>
                      <a:pt x="1941957" y="-21159"/>
                      <a:pt x="2041684" y="-13253"/>
                      <a:pt x="2173891" y="57708"/>
                    </a:cubicBezTo>
                    <a:cubicBezTo>
                      <a:pt x="2848070" y="419182"/>
                      <a:pt x="3528251" y="769321"/>
                      <a:pt x="4205955" y="1124127"/>
                    </a:cubicBezTo>
                    <a:cubicBezTo>
                      <a:pt x="4227481" y="1135366"/>
                      <a:pt x="4259009" y="1136795"/>
                      <a:pt x="4263962" y="1170037"/>
                    </a:cubicBezTo>
                    <a:cubicBezTo>
                      <a:pt x="4241102" y="1205280"/>
                      <a:pt x="4207383" y="1225663"/>
                      <a:pt x="4170712" y="1244618"/>
                    </a:cubicBezTo>
                    <a:cubicBezTo>
                      <a:pt x="3632835" y="1522558"/>
                      <a:pt x="3087433" y="1785638"/>
                      <a:pt x="2545652" y="2055862"/>
                    </a:cubicBezTo>
                    <a:cubicBezTo>
                      <a:pt x="2484311" y="2086437"/>
                      <a:pt x="2427446" y="2140349"/>
                      <a:pt x="2348484" y="2124728"/>
                    </a:cubicBezTo>
                    <a:cubicBezTo>
                      <a:pt x="2311813" y="2120347"/>
                      <a:pt x="2281714" y="2099582"/>
                      <a:pt x="2249900" y="2083866"/>
                    </a:cubicBezTo>
                    <a:cubicBezTo>
                      <a:pt x="1526286" y="1727345"/>
                      <a:pt x="810292" y="1355680"/>
                      <a:pt x="88583" y="995254"/>
                    </a:cubicBezTo>
                    <a:cubicBezTo>
                      <a:pt x="52387" y="977156"/>
                      <a:pt x="3810" y="968012"/>
                      <a:pt x="0" y="913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" name="Freeform: Shape 46">
                <a:extLst>
                  <a:ext uri="{FF2B5EF4-FFF2-40B4-BE49-F238E27FC236}">
                    <a16:creationId xmlns:a16="http://schemas.microsoft.com/office/drawing/2014/main" id="{84A90419-B367-439D-BCDC-CAACF85D89ED}"/>
                  </a:ext>
                </a:extLst>
              </p:cNvPr>
              <p:cNvSpPr/>
              <p:nvPr/>
            </p:nvSpPr>
            <p:spPr>
              <a:xfrm>
                <a:off x="4777516" y="4164436"/>
                <a:ext cx="1732709" cy="1288601"/>
              </a:xfrm>
              <a:custGeom>
                <a:avLst/>
                <a:gdLst>
                  <a:gd name="connsiteX0" fmla="*/ 2393937 w 2410810"/>
                  <a:gd name="connsiteY0" fmla="*/ 1779651 h 1792899"/>
                  <a:gd name="connsiteX1" fmla="*/ 2330786 w 2410810"/>
                  <a:gd name="connsiteY1" fmla="*/ 1775746 h 1792899"/>
                  <a:gd name="connsiteX2" fmla="*/ 38023 w 2410810"/>
                  <a:gd name="connsiteY2" fmla="*/ 614553 h 1792899"/>
                  <a:gd name="connsiteX3" fmla="*/ 18 w 2410810"/>
                  <a:gd name="connsiteY3" fmla="*/ 548068 h 1792899"/>
                  <a:gd name="connsiteX4" fmla="*/ 399 w 2410810"/>
                  <a:gd name="connsiteY4" fmla="*/ 233077 h 1792899"/>
                  <a:gd name="connsiteX5" fmla="*/ 4305 w 2410810"/>
                  <a:gd name="connsiteY5" fmla="*/ 62293 h 1792899"/>
                  <a:gd name="connsiteX6" fmla="*/ 23450 w 2410810"/>
                  <a:gd name="connsiteY6" fmla="*/ 0 h 1792899"/>
                  <a:gd name="connsiteX7" fmla="*/ 665530 w 2410810"/>
                  <a:gd name="connsiteY7" fmla="*/ 327374 h 1792899"/>
                  <a:gd name="connsiteX8" fmla="*/ 2319070 w 2410810"/>
                  <a:gd name="connsiteY8" fmla="*/ 1158240 h 1792899"/>
                  <a:gd name="connsiteX9" fmla="*/ 2381173 w 2410810"/>
                  <a:gd name="connsiteY9" fmla="*/ 1193006 h 1792899"/>
                  <a:gd name="connsiteX10" fmla="*/ 2401747 w 2410810"/>
                  <a:gd name="connsiteY10" fmla="*/ 1274159 h 1792899"/>
                  <a:gd name="connsiteX11" fmla="*/ 2409844 w 2410810"/>
                  <a:gd name="connsiteY11" fmla="*/ 1681734 h 1792899"/>
                  <a:gd name="connsiteX12" fmla="*/ 2393937 w 2410810"/>
                  <a:gd name="connsiteY12" fmla="*/ 1779651 h 179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10810" h="1792899">
                    <a:moveTo>
                      <a:pt x="2393937" y="1779651"/>
                    </a:moveTo>
                    <a:cubicBezTo>
                      <a:pt x="2371267" y="1806797"/>
                      <a:pt x="2349741" y="1785366"/>
                      <a:pt x="2330786" y="1775746"/>
                    </a:cubicBezTo>
                    <a:cubicBezTo>
                      <a:pt x="1566405" y="1388840"/>
                      <a:pt x="802404" y="1001268"/>
                      <a:pt x="38023" y="614553"/>
                    </a:cubicBezTo>
                    <a:cubicBezTo>
                      <a:pt x="8210" y="599504"/>
                      <a:pt x="-458" y="580072"/>
                      <a:pt x="18" y="548068"/>
                    </a:cubicBezTo>
                    <a:cubicBezTo>
                      <a:pt x="1733" y="443103"/>
                      <a:pt x="495" y="338042"/>
                      <a:pt x="399" y="233077"/>
                    </a:cubicBezTo>
                    <a:cubicBezTo>
                      <a:pt x="1542" y="176117"/>
                      <a:pt x="1733" y="119158"/>
                      <a:pt x="4305" y="62293"/>
                    </a:cubicBezTo>
                    <a:cubicBezTo>
                      <a:pt x="5257" y="40576"/>
                      <a:pt x="-6935" y="13240"/>
                      <a:pt x="23450" y="0"/>
                    </a:cubicBezTo>
                    <a:cubicBezTo>
                      <a:pt x="232524" y="118872"/>
                      <a:pt x="451122" y="219075"/>
                      <a:pt x="665530" y="327374"/>
                    </a:cubicBezTo>
                    <a:cubicBezTo>
                      <a:pt x="1216170" y="605504"/>
                      <a:pt x="1767859" y="881348"/>
                      <a:pt x="2319070" y="1158240"/>
                    </a:cubicBezTo>
                    <a:cubicBezTo>
                      <a:pt x="2340216" y="1168908"/>
                      <a:pt x="2360504" y="1181386"/>
                      <a:pt x="2381173" y="1193006"/>
                    </a:cubicBezTo>
                    <a:cubicBezTo>
                      <a:pt x="2400699" y="1216914"/>
                      <a:pt x="2401557" y="1245013"/>
                      <a:pt x="2401747" y="1274159"/>
                    </a:cubicBezTo>
                    <a:cubicBezTo>
                      <a:pt x="2402414" y="1410081"/>
                      <a:pt x="2396509" y="1546098"/>
                      <a:pt x="2409844" y="1681734"/>
                    </a:cubicBezTo>
                    <a:cubicBezTo>
                      <a:pt x="2413368" y="1716119"/>
                      <a:pt x="2407081" y="1748314"/>
                      <a:pt x="2393937" y="177965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47">
                <a:extLst>
                  <a:ext uri="{FF2B5EF4-FFF2-40B4-BE49-F238E27FC236}">
                    <a16:creationId xmlns:a16="http://schemas.microsoft.com/office/drawing/2014/main" id="{98A36BA0-059C-4D3C-9944-BF37C68DC4B1}"/>
                  </a:ext>
                </a:extLst>
              </p:cNvPr>
              <p:cNvSpPr/>
              <p:nvPr/>
            </p:nvSpPr>
            <p:spPr>
              <a:xfrm>
                <a:off x="6510268" y="4433683"/>
                <a:ext cx="1300133" cy="882157"/>
              </a:xfrm>
              <a:custGeom>
                <a:avLst/>
                <a:gdLst>
                  <a:gd name="connsiteX0" fmla="*/ 1807964 w 1808944"/>
                  <a:gd name="connsiteY0" fmla="*/ 99822 h 1227391"/>
                  <a:gd name="connsiteX1" fmla="*/ 1777864 w 1808944"/>
                  <a:gd name="connsiteY1" fmla="*/ 283845 h 1227391"/>
                  <a:gd name="connsiteX2" fmla="*/ 1729763 w 1808944"/>
                  <a:gd name="connsiteY2" fmla="*/ 375856 h 1227391"/>
                  <a:gd name="connsiteX3" fmla="*/ 1654420 w 1808944"/>
                  <a:gd name="connsiteY3" fmla="*/ 418909 h 1227391"/>
                  <a:gd name="connsiteX4" fmla="*/ 784788 w 1808944"/>
                  <a:gd name="connsiteY4" fmla="*/ 848011 h 1227391"/>
                  <a:gd name="connsiteX5" fmla="*/ 6595 w 1808944"/>
                  <a:gd name="connsiteY5" fmla="*/ 1227391 h 1227391"/>
                  <a:gd name="connsiteX6" fmla="*/ 23 w 1808944"/>
                  <a:gd name="connsiteY6" fmla="*/ 926116 h 1227391"/>
                  <a:gd name="connsiteX7" fmla="*/ 153280 w 1808944"/>
                  <a:gd name="connsiteY7" fmla="*/ 785908 h 1227391"/>
                  <a:gd name="connsiteX8" fmla="*/ 933473 w 1808944"/>
                  <a:gd name="connsiteY8" fmla="*/ 406908 h 1227391"/>
                  <a:gd name="connsiteX9" fmla="*/ 1690806 w 1808944"/>
                  <a:gd name="connsiteY9" fmla="*/ 32956 h 1227391"/>
                  <a:gd name="connsiteX10" fmla="*/ 1789580 w 1808944"/>
                  <a:gd name="connsiteY10" fmla="*/ 0 h 1227391"/>
                  <a:gd name="connsiteX11" fmla="*/ 1807964 w 1808944"/>
                  <a:gd name="connsiteY11" fmla="*/ 99822 h 1227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8944" h="1227391">
                    <a:moveTo>
                      <a:pt x="1807964" y="99822"/>
                    </a:moveTo>
                    <a:cubicBezTo>
                      <a:pt x="1813202" y="163639"/>
                      <a:pt x="1796629" y="223933"/>
                      <a:pt x="1777864" y="283845"/>
                    </a:cubicBezTo>
                    <a:cubicBezTo>
                      <a:pt x="1765387" y="334137"/>
                      <a:pt x="1759195" y="347377"/>
                      <a:pt x="1729763" y="375856"/>
                    </a:cubicBezTo>
                    <a:cubicBezTo>
                      <a:pt x="1708903" y="395954"/>
                      <a:pt x="1680043" y="406051"/>
                      <a:pt x="1654420" y="418909"/>
                    </a:cubicBezTo>
                    <a:cubicBezTo>
                      <a:pt x="1364670" y="564356"/>
                      <a:pt x="1076729" y="707041"/>
                      <a:pt x="784788" y="848011"/>
                    </a:cubicBezTo>
                    <a:cubicBezTo>
                      <a:pt x="744402" y="867537"/>
                      <a:pt x="76604" y="1204531"/>
                      <a:pt x="6595" y="1227391"/>
                    </a:cubicBezTo>
                    <a:cubicBezTo>
                      <a:pt x="6595" y="1147477"/>
                      <a:pt x="-453" y="991362"/>
                      <a:pt x="23" y="926116"/>
                    </a:cubicBezTo>
                    <a:cubicBezTo>
                      <a:pt x="23" y="840010"/>
                      <a:pt x="4405" y="865727"/>
                      <a:pt x="153280" y="785908"/>
                    </a:cubicBezTo>
                    <a:cubicBezTo>
                      <a:pt x="416361" y="657415"/>
                      <a:pt x="670107" y="534829"/>
                      <a:pt x="933473" y="406908"/>
                    </a:cubicBezTo>
                    <a:cubicBezTo>
                      <a:pt x="1183981" y="285179"/>
                      <a:pt x="1441823" y="157639"/>
                      <a:pt x="1690806" y="32956"/>
                    </a:cubicBezTo>
                    <a:cubicBezTo>
                      <a:pt x="1724810" y="15907"/>
                      <a:pt x="1743289" y="7429"/>
                      <a:pt x="1789580" y="0"/>
                    </a:cubicBezTo>
                    <a:cubicBezTo>
                      <a:pt x="1795676" y="33242"/>
                      <a:pt x="1801772" y="66484"/>
                      <a:pt x="1807964" y="998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48">
                <a:extLst>
                  <a:ext uri="{FF2B5EF4-FFF2-40B4-BE49-F238E27FC236}">
                    <a16:creationId xmlns:a16="http://schemas.microsoft.com/office/drawing/2014/main" id="{FAFD8AE7-6C00-4547-82B1-557E3F7B7242}"/>
                  </a:ext>
                </a:extLst>
              </p:cNvPr>
              <p:cNvSpPr/>
              <p:nvPr/>
            </p:nvSpPr>
            <p:spPr>
              <a:xfrm>
                <a:off x="6902826" y="5155031"/>
                <a:ext cx="171489" cy="88585"/>
              </a:xfrm>
              <a:custGeom>
                <a:avLst/>
                <a:gdLst>
                  <a:gd name="connsiteX0" fmla="*/ 0 w 238601"/>
                  <a:gd name="connsiteY0" fmla="*/ 123254 h 123253"/>
                  <a:gd name="connsiteX1" fmla="*/ 147828 w 238601"/>
                  <a:gd name="connsiteY1" fmla="*/ 2762 h 123253"/>
                  <a:gd name="connsiteX2" fmla="*/ 238601 w 238601"/>
                  <a:gd name="connsiteY2" fmla="*/ 0 h 123253"/>
                  <a:gd name="connsiteX3" fmla="*/ 0 w 238601"/>
                  <a:gd name="connsiteY3" fmla="*/ 123254 h 12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8601" h="123253">
                    <a:moveTo>
                      <a:pt x="0" y="123254"/>
                    </a:moveTo>
                    <a:cubicBezTo>
                      <a:pt x="2096" y="25146"/>
                      <a:pt x="63817" y="953"/>
                      <a:pt x="147828" y="2762"/>
                    </a:cubicBezTo>
                    <a:cubicBezTo>
                      <a:pt x="178022" y="3429"/>
                      <a:pt x="208312" y="1048"/>
                      <a:pt x="238601" y="0"/>
                    </a:cubicBezTo>
                    <a:cubicBezTo>
                      <a:pt x="159067" y="41148"/>
                      <a:pt x="79534" y="82201"/>
                      <a:pt x="0" y="123254"/>
                    </a:cubicBezTo>
                    <a:close/>
                  </a:path>
                </a:pathLst>
              </a:custGeom>
              <a:solidFill>
                <a:srgbClr val="EBE32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49">
                <a:extLst>
                  <a:ext uri="{FF2B5EF4-FFF2-40B4-BE49-F238E27FC236}">
                    <a16:creationId xmlns:a16="http://schemas.microsoft.com/office/drawing/2014/main" id="{2EE1C379-CAED-4827-BCA6-D9353CA86ACB}"/>
                  </a:ext>
                </a:extLst>
              </p:cNvPr>
              <p:cNvSpPr/>
              <p:nvPr/>
            </p:nvSpPr>
            <p:spPr>
              <a:xfrm>
                <a:off x="6520279" y="4637690"/>
                <a:ext cx="1345404" cy="721563"/>
              </a:xfrm>
              <a:custGeom>
                <a:avLst/>
                <a:gdLst>
                  <a:gd name="connsiteX0" fmla="*/ 1843754 w 1871931"/>
                  <a:gd name="connsiteY0" fmla="*/ 67246 h 1003949"/>
                  <a:gd name="connsiteX1" fmla="*/ 1763935 w 1871931"/>
                  <a:gd name="connsiteY1" fmla="*/ 0 h 1003949"/>
                  <a:gd name="connsiteX2" fmla="*/ 1660207 w 1871931"/>
                  <a:gd name="connsiteY2" fmla="*/ 116014 h 1003949"/>
                  <a:gd name="connsiteX3" fmla="*/ 676370 w 1871931"/>
                  <a:gd name="connsiteY3" fmla="*/ 603218 h 1003949"/>
                  <a:gd name="connsiteX4" fmla="*/ 302228 w 1871931"/>
                  <a:gd name="connsiteY4" fmla="*/ 788956 h 1003949"/>
                  <a:gd name="connsiteX5" fmla="*/ 0 w 1871931"/>
                  <a:gd name="connsiteY5" fmla="*/ 930211 h 1003949"/>
                  <a:gd name="connsiteX6" fmla="*/ 99441 w 1871931"/>
                  <a:gd name="connsiteY6" fmla="*/ 978979 h 1003949"/>
                  <a:gd name="connsiteX7" fmla="*/ 359855 w 1871931"/>
                  <a:gd name="connsiteY7" fmla="*/ 847725 h 1003949"/>
                  <a:gd name="connsiteX8" fmla="*/ 726472 w 1871931"/>
                  <a:gd name="connsiteY8" fmla="*/ 664940 h 1003949"/>
                  <a:gd name="connsiteX9" fmla="*/ 752665 w 1871931"/>
                  <a:gd name="connsiteY9" fmla="*/ 668941 h 1003949"/>
                  <a:gd name="connsiteX10" fmla="*/ 893255 w 1871931"/>
                  <a:gd name="connsiteY10" fmla="*/ 619601 h 1003949"/>
                  <a:gd name="connsiteX11" fmla="*/ 1672018 w 1871931"/>
                  <a:gd name="connsiteY11" fmla="*/ 230124 h 1003949"/>
                  <a:gd name="connsiteX12" fmla="*/ 1865376 w 1871931"/>
                  <a:gd name="connsiteY12" fmla="*/ 124682 h 1003949"/>
                  <a:gd name="connsiteX13" fmla="*/ 1843754 w 1871931"/>
                  <a:gd name="connsiteY13" fmla="*/ 67246 h 100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71931" h="1003949">
                    <a:moveTo>
                      <a:pt x="1843754" y="67246"/>
                    </a:moveTo>
                    <a:cubicBezTo>
                      <a:pt x="1817561" y="44386"/>
                      <a:pt x="1790605" y="22384"/>
                      <a:pt x="1763935" y="0"/>
                    </a:cubicBezTo>
                    <a:cubicBezTo>
                      <a:pt x="1751076" y="58198"/>
                      <a:pt x="1713166" y="90106"/>
                      <a:pt x="1660207" y="116014"/>
                    </a:cubicBezTo>
                    <a:cubicBezTo>
                      <a:pt x="1331405" y="276701"/>
                      <a:pt x="1004125" y="440436"/>
                      <a:pt x="676370" y="603218"/>
                    </a:cubicBezTo>
                    <a:cubicBezTo>
                      <a:pt x="665988" y="607981"/>
                      <a:pt x="307943" y="786384"/>
                      <a:pt x="302228" y="788956"/>
                    </a:cubicBezTo>
                    <a:cubicBezTo>
                      <a:pt x="200978" y="834866"/>
                      <a:pt x="107442" y="897445"/>
                      <a:pt x="0" y="930211"/>
                    </a:cubicBezTo>
                    <a:cubicBezTo>
                      <a:pt x="18479" y="1017365"/>
                      <a:pt x="19050" y="1018413"/>
                      <a:pt x="99441" y="978979"/>
                    </a:cubicBezTo>
                    <a:cubicBezTo>
                      <a:pt x="186690" y="936117"/>
                      <a:pt x="273177" y="891730"/>
                      <a:pt x="359855" y="847725"/>
                    </a:cubicBezTo>
                    <a:cubicBezTo>
                      <a:pt x="368998" y="843058"/>
                      <a:pt x="607600" y="724186"/>
                      <a:pt x="726472" y="664940"/>
                    </a:cubicBezTo>
                    <a:cubicBezTo>
                      <a:pt x="734949" y="666559"/>
                      <a:pt x="743807" y="667798"/>
                      <a:pt x="752665" y="668941"/>
                    </a:cubicBezTo>
                    <a:cubicBezTo>
                      <a:pt x="802291" y="660083"/>
                      <a:pt x="848392" y="642271"/>
                      <a:pt x="893255" y="619601"/>
                    </a:cubicBezTo>
                    <a:cubicBezTo>
                      <a:pt x="1152239" y="488633"/>
                      <a:pt x="1412748" y="360521"/>
                      <a:pt x="1672018" y="230124"/>
                    </a:cubicBezTo>
                    <a:cubicBezTo>
                      <a:pt x="1737646" y="197167"/>
                      <a:pt x="1804988" y="167259"/>
                      <a:pt x="1865376" y="124682"/>
                    </a:cubicBezTo>
                    <a:cubicBezTo>
                      <a:pt x="1883188" y="96107"/>
                      <a:pt x="1860899" y="82296"/>
                      <a:pt x="1843754" y="672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2" name="Freeform: Shape 50">
                <a:extLst>
                  <a:ext uri="{FF2B5EF4-FFF2-40B4-BE49-F238E27FC236}">
                    <a16:creationId xmlns:a16="http://schemas.microsoft.com/office/drawing/2014/main" id="{06D3D05C-DF5B-4ECE-82F9-954962552BFF}"/>
                  </a:ext>
                </a:extLst>
              </p:cNvPr>
              <p:cNvSpPr/>
              <p:nvPr/>
            </p:nvSpPr>
            <p:spPr>
              <a:xfrm>
                <a:off x="6487771" y="4349205"/>
                <a:ext cx="1374446" cy="1094310"/>
              </a:xfrm>
              <a:custGeom>
                <a:avLst/>
                <a:gdLst>
                  <a:gd name="connsiteX0" fmla="*/ 1837359 w 1912339"/>
                  <a:gd name="connsiteY0" fmla="*/ 537686 h 1522571"/>
                  <a:gd name="connsiteX1" fmla="*/ 912482 w 1912339"/>
                  <a:gd name="connsiteY1" fmla="*/ 996220 h 1522571"/>
                  <a:gd name="connsiteX2" fmla="*/ 912196 w 1912339"/>
                  <a:gd name="connsiteY2" fmla="*/ 996315 h 1522571"/>
                  <a:gd name="connsiteX3" fmla="*/ 132003 w 1912339"/>
                  <a:gd name="connsiteY3" fmla="*/ 1386554 h 1522571"/>
                  <a:gd name="connsiteX4" fmla="*/ 45135 w 1912339"/>
                  <a:gd name="connsiteY4" fmla="*/ 1331595 h 1522571"/>
                  <a:gd name="connsiteX5" fmla="*/ 41992 w 1912339"/>
                  <a:gd name="connsiteY5" fmla="*/ 1053084 h 1522571"/>
                  <a:gd name="connsiteX6" fmla="*/ 106952 w 1912339"/>
                  <a:gd name="connsiteY6" fmla="*/ 952309 h 1522571"/>
                  <a:gd name="connsiteX7" fmla="*/ 1264335 w 1912339"/>
                  <a:gd name="connsiteY7" fmla="*/ 385381 h 1522571"/>
                  <a:gd name="connsiteX8" fmla="*/ 1820881 w 1912339"/>
                  <a:gd name="connsiteY8" fmla="*/ 117443 h 1522571"/>
                  <a:gd name="connsiteX9" fmla="*/ 1908035 w 1912339"/>
                  <a:gd name="connsiteY9" fmla="*/ 0 h 1522571"/>
                  <a:gd name="connsiteX10" fmla="*/ 1829644 w 1912339"/>
                  <a:gd name="connsiteY10" fmla="*/ 34195 h 1522571"/>
                  <a:gd name="connsiteX11" fmla="*/ 87331 w 1912339"/>
                  <a:gd name="connsiteY11" fmla="*/ 910876 h 1522571"/>
                  <a:gd name="connsiteX12" fmla="*/ 1796 w 1912339"/>
                  <a:gd name="connsiteY12" fmla="*/ 936022 h 1522571"/>
                  <a:gd name="connsiteX13" fmla="*/ 844 w 1912339"/>
                  <a:gd name="connsiteY13" fmla="*/ 1440371 h 1522571"/>
                  <a:gd name="connsiteX14" fmla="*/ 14370 w 1912339"/>
                  <a:gd name="connsiteY14" fmla="*/ 1522571 h 1522571"/>
                  <a:gd name="connsiteX15" fmla="*/ 879621 w 1912339"/>
                  <a:gd name="connsiteY15" fmla="*/ 1094041 h 1522571"/>
                  <a:gd name="connsiteX16" fmla="*/ 890669 w 1912339"/>
                  <a:gd name="connsiteY16" fmla="*/ 1089660 h 1522571"/>
                  <a:gd name="connsiteX17" fmla="*/ 1055547 w 1912339"/>
                  <a:gd name="connsiteY17" fmla="*/ 1006888 h 1522571"/>
                  <a:gd name="connsiteX18" fmla="*/ 1057452 w 1912339"/>
                  <a:gd name="connsiteY18" fmla="*/ 1005935 h 1522571"/>
                  <a:gd name="connsiteX19" fmla="*/ 1057452 w 1912339"/>
                  <a:gd name="connsiteY19" fmla="*/ 1005935 h 1522571"/>
                  <a:gd name="connsiteX20" fmla="*/ 1858695 w 1912339"/>
                  <a:gd name="connsiteY20" fmla="*/ 605028 h 1522571"/>
                  <a:gd name="connsiteX21" fmla="*/ 1910416 w 1912339"/>
                  <a:gd name="connsiteY21" fmla="*/ 526161 h 1522571"/>
                  <a:gd name="connsiteX22" fmla="*/ 1837359 w 1912339"/>
                  <a:gd name="connsiteY22" fmla="*/ 537686 h 1522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912339" h="1522571">
                    <a:moveTo>
                      <a:pt x="1837359" y="537686"/>
                    </a:moveTo>
                    <a:cubicBezTo>
                      <a:pt x="1528559" y="689515"/>
                      <a:pt x="1220520" y="842963"/>
                      <a:pt x="912482" y="996220"/>
                    </a:cubicBezTo>
                    <a:cubicBezTo>
                      <a:pt x="912386" y="996220"/>
                      <a:pt x="912291" y="996315"/>
                      <a:pt x="912196" y="996315"/>
                    </a:cubicBezTo>
                    <a:cubicBezTo>
                      <a:pt x="806088" y="1039273"/>
                      <a:pt x="230397" y="1339120"/>
                      <a:pt x="132003" y="1386554"/>
                    </a:cubicBezTo>
                    <a:cubicBezTo>
                      <a:pt x="90474" y="1406557"/>
                      <a:pt x="55422" y="1416177"/>
                      <a:pt x="45135" y="1331595"/>
                    </a:cubicBezTo>
                    <a:cubicBezTo>
                      <a:pt x="44564" y="1238726"/>
                      <a:pt x="47802" y="1145667"/>
                      <a:pt x="41992" y="1053084"/>
                    </a:cubicBezTo>
                    <a:cubicBezTo>
                      <a:pt x="38563" y="998411"/>
                      <a:pt x="60566" y="974788"/>
                      <a:pt x="106952" y="952309"/>
                    </a:cubicBezTo>
                    <a:cubicBezTo>
                      <a:pt x="493477" y="764762"/>
                      <a:pt x="878477" y="574262"/>
                      <a:pt x="1264335" y="385381"/>
                    </a:cubicBezTo>
                    <a:cubicBezTo>
                      <a:pt x="1449216" y="294894"/>
                      <a:pt x="1631048" y="197834"/>
                      <a:pt x="1820881" y="117443"/>
                    </a:cubicBezTo>
                    <a:cubicBezTo>
                      <a:pt x="1870316" y="93440"/>
                      <a:pt x="1928799" y="76105"/>
                      <a:pt x="1908035" y="0"/>
                    </a:cubicBezTo>
                    <a:cubicBezTo>
                      <a:pt x="1881841" y="11335"/>
                      <a:pt x="1855076" y="21431"/>
                      <a:pt x="1829644" y="34195"/>
                    </a:cubicBezTo>
                    <a:cubicBezTo>
                      <a:pt x="1248810" y="326422"/>
                      <a:pt x="668261" y="619030"/>
                      <a:pt x="87331" y="910876"/>
                    </a:cubicBezTo>
                    <a:cubicBezTo>
                      <a:pt x="60947" y="924115"/>
                      <a:pt x="36467" y="948880"/>
                      <a:pt x="1796" y="936022"/>
                    </a:cubicBezTo>
                    <a:cubicBezTo>
                      <a:pt x="1416" y="1104138"/>
                      <a:pt x="749" y="1272254"/>
                      <a:pt x="844" y="1440371"/>
                    </a:cubicBezTo>
                    <a:cubicBezTo>
                      <a:pt x="844" y="1468279"/>
                      <a:pt x="-5062" y="1497616"/>
                      <a:pt x="14370" y="1522571"/>
                    </a:cubicBezTo>
                    <a:cubicBezTo>
                      <a:pt x="146196" y="1457134"/>
                      <a:pt x="604348" y="1230344"/>
                      <a:pt x="879621" y="1094041"/>
                    </a:cubicBezTo>
                    <a:cubicBezTo>
                      <a:pt x="883240" y="1092708"/>
                      <a:pt x="886955" y="1091374"/>
                      <a:pt x="890669" y="1089660"/>
                    </a:cubicBezTo>
                    <a:cubicBezTo>
                      <a:pt x="945629" y="1062038"/>
                      <a:pt x="1000588" y="1034415"/>
                      <a:pt x="1055547" y="1006888"/>
                    </a:cubicBezTo>
                    <a:cubicBezTo>
                      <a:pt x="1056119" y="1006602"/>
                      <a:pt x="1056881" y="1006221"/>
                      <a:pt x="1057452" y="1005935"/>
                    </a:cubicBezTo>
                    <a:cubicBezTo>
                      <a:pt x="1057452" y="1005935"/>
                      <a:pt x="1057452" y="1005935"/>
                      <a:pt x="1057452" y="1005935"/>
                    </a:cubicBezTo>
                    <a:cubicBezTo>
                      <a:pt x="1324343" y="871823"/>
                      <a:pt x="1591138" y="737711"/>
                      <a:pt x="1858695" y="605028"/>
                    </a:cubicBezTo>
                    <a:cubicBezTo>
                      <a:pt x="1894890" y="587026"/>
                      <a:pt x="1917560" y="568643"/>
                      <a:pt x="1910416" y="526161"/>
                    </a:cubicBezTo>
                    <a:cubicBezTo>
                      <a:pt x="1880698" y="492633"/>
                      <a:pt x="1858029" y="527494"/>
                      <a:pt x="1837359" y="53768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51">
                <a:extLst>
                  <a:ext uri="{FF2B5EF4-FFF2-40B4-BE49-F238E27FC236}">
                    <a16:creationId xmlns:a16="http://schemas.microsoft.com/office/drawing/2014/main" id="{C4885539-0A6C-484C-BDAE-C09E66E7A3EB}"/>
                  </a:ext>
                </a:extLst>
              </p:cNvPr>
              <p:cNvSpPr/>
              <p:nvPr/>
            </p:nvSpPr>
            <p:spPr>
              <a:xfrm>
                <a:off x="6749957" y="5075345"/>
                <a:ext cx="385929" cy="192965"/>
              </a:xfrm>
              <a:custGeom>
                <a:avLst/>
                <a:gdLst>
                  <a:gd name="connsiteX0" fmla="*/ 525971 w 536963"/>
                  <a:gd name="connsiteY0" fmla="*/ 79248 h 268483"/>
                  <a:gd name="connsiteX1" fmla="*/ 515588 w 536963"/>
                  <a:gd name="connsiteY1" fmla="*/ 107156 h 268483"/>
                  <a:gd name="connsiteX2" fmla="*/ 212788 w 536963"/>
                  <a:gd name="connsiteY2" fmla="*/ 234124 h 268483"/>
                  <a:gd name="connsiteX3" fmla="*/ 156686 w 536963"/>
                  <a:gd name="connsiteY3" fmla="*/ 260699 h 268483"/>
                  <a:gd name="connsiteX4" fmla="*/ 0 w 536963"/>
                  <a:gd name="connsiteY4" fmla="*/ 172307 h 268483"/>
                  <a:gd name="connsiteX5" fmla="*/ 345091 w 536963"/>
                  <a:gd name="connsiteY5" fmla="*/ 0 h 268483"/>
                  <a:gd name="connsiteX6" fmla="*/ 525971 w 536963"/>
                  <a:gd name="connsiteY6" fmla="*/ 79248 h 26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963" h="268483">
                    <a:moveTo>
                      <a:pt x="525971" y="79248"/>
                    </a:moveTo>
                    <a:cubicBezTo>
                      <a:pt x="542163" y="86296"/>
                      <a:pt x="541877" y="106108"/>
                      <a:pt x="515588" y="107156"/>
                    </a:cubicBezTo>
                    <a:cubicBezTo>
                      <a:pt x="494157" y="108013"/>
                      <a:pt x="268414" y="120586"/>
                      <a:pt x="212788" y="234124"/>
                    </a:cubicBezTo>
                    <a:cubicBezTo>
                      <a:pt x="199835" y="268319"/>
                      <a:pt x="187166" y="276606"/>
                      <a:pt x="156686" y="260699"/>
                    </a:cubicBezTo>
                    <a:cubicBezTo>
                      <a:pt x="132779" y="241363"/>
                      <a:pt x="37719" y="200692"/>
                      <a:pt x="0" y="172307"/>
                    </a:cubicBezTo>
                    <a:cubicBezTo>
                      <a:pt x="115062" y="114871"/>
                      <a:pt x="230029" y="57436"/>
                      <a:pt x="345091" y="0"/>
                    </a:cubicBezTo>
                    <a:cubicBezTo>
                      <a:pt x="377095" y="12954"/>
                      <a:pt x="488918" y="56102"/>
                      <a:pt x="525971" y="792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107533FF-1CC3-47EB-903E-20B2961ECEEE}"/>
              </a:ext>
            </a:extLst>
          </p:cNvPr>
          <p:cNvGrpSpPr/>
          <p:nvPr/>
        </p:nvGrpSpPr>
        <p:grpSpPr>
          <a:xfrm>
            <a:off x="8044601" y="1688630"/>
            <a:ext cx="2895648" cy="4524046"/>
            <a:chOff x="8044601" y="1688630"/>
            <a:chExt cx="2895648" cy="4524046"/>
          </a:xfrm>
        </p:grpSpPr>
        <p:sp>
          <p:nvSpPr>
            <p:cNvPr id="98" name="Freeform: Shape 8">
              <a:extLst>
                <a:ext uri="{FF2B5EF4-FFF2-40B4-BE49-F238E27FC236}">
                  <a16:creationId xmlns:a16="http://schemas.microsoft.com/office/drawing/2014/main" id="{0A674F3C-F58F-4A9E-97E8-8A02CF301CF0}"/>
                </a:ext>
              </a:extLst>
            </p:cNvPr>
            <p:cNvSpPr/>
            <p:nvPr/>
          </p:nvSpPr>
          <p:spPr>
            <a:xfrm>
              <a:off x="10085230" y="5027860"/>
              <a:ext cx="312088" cy="350044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">
              <a:extLst>
                <a:ext uri="{FF2B5EF4-FFF2-40B4-BE49-F238E27FC236}">
                  <a16:creationId xmlns:a16="http://schemas.microsoft.com/office/drawing/2014/main" id="{75934765-84DA-4883-BCD6-B8485E26B38A}"/>
                </a:ext>
              </a:extLst>
            </p:cNvPr>
            <p:cNvSpPr/>
            <p:nvPr/>
          </p:nvSpPr>
          <p:spPr>
            <a:xfrm>
              <a:off x="8484271" y="1688630"/>
              <a:ext cx="2455978" cy="2363693"/>
            </a:xfrm>
            <a:custGeom>
              <a:avLst/>
              <a:gdLst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88410 w 1807540"/>
                <a:gd name="connsiteY3" fmla="*/ 1062349 h 1739621"/>
                <a:gd name="connsiteX4" fmla="*/ 188410 w 1807540"/>
                <a:gd name="connsiteY4" fmla="*/ 1063280 h 1739621"/>
                <a:gd name="connsiteX5" fmla="*/ 189270 w 1807540"/>
                <a:gd name="connsiteY5" fmla="*/ 1063771 h 1739621"/>
                <a:gd name="connsiteX6" fmla="*/ 726006 w 1807540"/>
                <a:gd name="connsiteY6" fmla="*/ 645805 h 1739621"/>
                <a:gd name="connsiteX7" fmla="*/ 727389 w 1807540"/>
                <a:gd name="connsiteY7" fmla="*/ 646955 h 1739621"/>
                <a:gd name="connsiteX8" fmla="*/ 727247 w 1807540"/>
                <a:gd name="connsiteY8" fmla="*/ 646425 h 1739621"/>
                <a:gd name="connsiteX9" fmla="*/ 727709 w 1807540"/>
                <a:gd name="connsiteY9" fmla="*/ 646213 h 1739621"/>
                <a:gd name="connsiteX10" fmla="*/ 849852 w 1807540"/>
                <a:gd name="connsiteY10" fmla="*/ 191 h 1739621"/>
                <a:gd name="connsiteX11" fmla="*/ 1503223 w 1807540"/>
                <a:gd name="connsiteY11" fmla="*/ 210015 h 1739621"/>
                <a:gd name="connsiteX12" fmla="*/ 1726705 w 1807540"/>
                <a:gd name="connsiteY12" fmla="*/ 541202 h 1739621"/>
                <a:gd name="connsiteX13" fmla="*/ 1783507 w 1807540"/>
                <a:gd name="connsiteY13" fmla="*/ 853146 h 1739621"/>
                <a:gd name="connsiteX14" fmla="*/ 1796232 w 1807540"/>
                <a:gd name="connsiteY14" fmla="*/ 1041552 h 1739621"/>
                <a:gd name="connsiteX15" fmla="*/ 1796233 w 1807540"/>
                <a:gd name="connsiteY15" fmla="*/ 1041553 h 1739621"/>
                <a:gd name="connsiteX16" fmla="*/ 1806475 w 1807540"/>
                <a:gd name="connsiteY16" fmla="*/ 1092767 h 1739621"/>
                <a:gd name="connsiteX17" fmla="*/ 1798095 w 1807540"/>
                <a:gd name="connsiteY17" fmla="*/ 1155156 h 1739621"/>
                <a:gd name="connsiteX18" fmla="*/ 1795038 w 1807540"/>
                <a:gd name="connsiteY18" fmla="*/ 1166769 h 1739621"/>
                <a:gd name="connsiteX19" fmla="*/ 1795300 w 1807540"/>
                <a:gd name="connsiteY19" fmla="*/ 1166329 h 1739621"/>
                <a:gd name="connsiteX20" fmla="*/ 1788472 w 1807540"/>
                <a:gd name="connsiteY20" fmla="*/ 1265654 h 1739621"/>
                <a:gd name="connsiteX21" fmla="*/ 1789402 w 1807540"/>
                <a:gd name="connsiteY21" fmla="*/ 1276208 h 1739621"/>
                <a:gd name="connsiteX22" fmla="*/ 1782263 w 1807540"/>
                <a:gd name="connsiteY22" fmla="*/ 1333940 h 1739621"/>
                <a:gd name="connsiteX23" fmla="*/ 1772952 w 1807540"/>
                <a:gd name="connsiteY23" fmla="*/ 1377395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82263 w 1807540"/>
                <a:gd name="connsiteY24" fmla="*/ 1333940 h 1739621"/>
                <a:gd name="connsiteX25" fmla="*/ 1772952 w 1807540"/>
                <a:gd name="connsiteY25" fmla="*/ 1377395 h 1739621"/>
                <a:gd name="connsiteX26" fmla="*/ 1731049 w 1807540"/>
                <a:gd name="connsiteY26" fmla="*/ 1534142 h 1739621"/>
                <a:gd name="connsiteX27" fmla="*/ 1706218 w 1807540"/>
                <a:gd name="connsiteY27" fmla="*/ 1635950 h 1739621"/>
                <a:gd name="connsiteX28" fmla="*/ 1667109 w 1807540"/>
                <a:gd name="connsiteY28" fmla="*/ 1735275 h 1739621"/>
                <a:gd name="connsiteX29" fmla="*/ 1484289 w 1807540"/>
                <a:gd name="connsiteY29" fmla="*/ 1606153 h 1739621"/>
                <a:gd name="connsiteX30" fmla="*/ 1262360 w 1807540"/>
                <a:gd name="connsiteY30" fmla="*/ 1575114 h 1739621"/>
                <a:gd name="connsiteX31" fmla="*/ 1113100 w 1807540"/>
                <a:gd name="connsiteY31" fmla="*/ 1553218 h 1739621"/>
                <a:gd name="connsiteX32" fmla="*/ 1112132 w 1807540"/>
                <a:gd name="connsiteY32" fmla="*/ 1553387 h 1739621"/>
                <a:gd name="connsiteX33" fmla="*/ 949797 w 1807540"/>
                <a:gd name="connsiteY33" fmla="*/ 1581633 h 1739621"/>
                <a:gd name="connsiteX34" fmla="*/ 940796 w 1807540"/>
                <a:gd name="connsiteY34" fmla="*/ 1593117 h 1739621"/>
                <a:gd name="connsiteX35" fmla="*/ 944831 w 1807540"/>
                <a:gd name="connsiteY35" fmla="*/ 1634399 h 1739621"/>
                <a:gd name="connsiteX36" fmla="*/ 945452 w 1807540"/>
                <a:gd name="connsiteY36" fmla="*/ 1637503 h 1739621"/>
                <a:gd name="connsiteX37" fmla="*/ 860094 w 1807540"/>
                <a:gd name="connsiteY37" fmla="*/ 1739621 h 1739621"/>
                <a:gd name="connsiteX38" fmla="*/ 775358 w 1807540"/>
                <a:gd name="connsiteY38" fmla="*/ 1637192 h 1739621"/>
                <a:gd name="connsiteX39" fmla="*/ 776910 w 1807540"/>
                <a:gd name="connsiteY39" fmla="*/ 1634089 h 1739621"/>
                <a:gd name="connsiteX40" fmla="*/ 782187 w 1807540"/>
                <a:gd name="connsiteY40" fmla="*/ 1588461 h 1739621"/>
                <a:gd name="connsiteX41" fmla="*/ 774737 w 1807540"/>
                <a:gd name="connsiteY41" fmla="*/ 1576045 h 1739621"/>
                <a:gd name="connsiteX42" fmla="*/ 666411 w 1807540"/>
                <a:gd name="connsiteY42" fmla="*/ 1549662 h 1739621"/>
                <a:gd name="connsiteX43" fmla="*/ 591607 w 1807540"/>
                <a:gd name="connsiteY43" fmla="*/ 1533832 h 1739621"/>
                <a:gd name="connsiteX44" fmla="*/ 577950 w 1807540"/>
                <a:gd name="connsiteY44" fmla="*/ 1534143 h 1739621"/>
                <a:gd name="connsiteX45" fmla="*/ 577106 w 1807540"/>
                <a:gd name="connsiteY45" fmla="*/ 1533930 h 1739621"/>
                <a:gd name="connsiteX46" fmla="*/ 482019 w 1807540"/>
                <a:gd name="connsiteY46" fmla="*/ 1545054 h 1739621"/>
                <a:gd name="connsiteX47" fmla="*/ 204239 w 1807540"/>
                <a:gd name="connsiteY47" fmla="*/ 1620741 h 1739621"/>
                <a:gd name="connsiteX48" fmla="*/ 189341 w 1807540"/>
                <a:gd name="connsiteY48" fmla="*/ 1625397 h 1739621"/>
                <a:gd name="connsiteX49" fmla="*/ 149611 w 1807540"/>
                <a:gd name="connsiteY49" fmla="*/ 1609878 h 1739621"/>
                <a:gd name="connsiteX50" fmla="*/ 56494 w 1807540"/>
                <a:gd name="connsiteY50" fmla="*/ 1294831 h 1739621"/>
                <a:gd name="connsiteX51" fmla="*/ 52808 w 1807540"/>
                <a:gd name="connsiteY51" fmla="*/ 1264422 h 1739621"/>
                <a:gd name="connsiteX52" fmla="*/ 52769 w 1807540"/>
                <a:gd name="connsiteY52" fmla="*/ 1264413 h 1739621"/>
                <a:gd name="connsiteX53" fmla="*/ 38801 w 1807540"/>
                <a:gd name="connsiteY53" fmla="*/ 1236788 h 1739621"/>
                <a:gd name="connsiteX54" fmla="*/ 1555 w 1807540"/>
                <a:gd name="connsiteY54" fmla="*/ 1112011 h 1739621"/>
                <a:gd name="connsiteX55" fmla="*/ 30111 w 1807540"/>
                <a:gd name="connsiteY55" fmla="*/ 1051796 h 1739621"/>
                <a:gd name="connsiteX56" fmla="*/ 38801 w 1807540"/>
                <a:gd name="connsiteY56" fmla="*/ 1028206 h 1739621"/>
                <a:gd name="connsiteX57" fmla="*/ 38297 w 1807540"/>
                <a:gd name="connsiteY57" fmla="*/ 985566 h 1739621"/>
                <a:gd name="connsiteX58" fmla="*/ 40353 w 1807540"/>
                <a:gd name="connsiteY58" fmla="*/ 943169 h 1739621"/>
                <a:gd name="connsiteX59" fmla="*/ 40353 w 1807540"/>
                <a:gd name="connsiteY59" fmla="*/ 942848 h 1739621"/>
                <a:gd name="connsiteX60" fmla="*/ 75428 w 1807540"/>
                <a:gd name="connsiteY60" fmla="*/ 634009 h 1739621"/>
                <a:gd name="connsiteX61" fmla="*/ 124469 w 1807540"/>
                <a:gd name="connsiteY61" fmla="*/ 458017 h 1739621"/>
                <a:gd name="connsiteX62" fmla="*/ 308530 w 1807540"/>
                <a:gd name="connsiteY62" fmla="*/ 171216 h 1739621"/>
                <a:gd name="connsiteX63" fmla="*/ 559947 w 1807540"/>
                <a:gd name="connsiteY63" fmla="*/ 43646 h 1739621"/>
                <a:gd name="connsiteX64" fmla="*/ 849852 w 1807540"/>
                <a:gd name="connsiteY64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72952 w 1807540"/>
                <a:gd name="connsiteY24" fmla="*/ 1377395 h 1739621"/>
                <a:gd name="connsiteX25" fmla="*/ 1731049 w 1807540"/>
                <a:gd name="connsiteY25" fmla="*/ 1534142 h 1739621"/>
                <a:gd name="connsiteX26" fmla="*/ 1706218 w 1807540"/>
                <a:gd name="connsiteY26" fmla="*/ 1635950 h 1739621"/>
                <a:gd name="connsiteX27" fmla="*/ 1667109 w 1807540"/>
                <a:gd name="connsiteY27" fmla="*/ 1735275 h 1739621"/>
                <a:gd name="connsiteX28" fmla="*/ 1484289 w 1807540"/>
                <a:gd name="connsiteY28" fmla="*/ 1606153 h 1739621"/>
                <a:gd name="connsiteX29" fmla="*/ 1262360 w 1807540"/>
                <a:gd name="connsiteY29" fmla="*/ 1575114 h 1739621"/>
                <a:gd name="connsiteX30" fmla="*/ 1113100 w 1807540"/>
                <a:gd name="connsiteY30" fmla="*/ 1553218 h 1739621"/>
                <a:gd name="connsiteX31" fmla="*/ 1112132 w 1807540"/>
                <a:gd name="connsiteY31" fmla="*/ 1553387 h 1739621"/>
                <a:gd name="connsiteX32" fmla="*/ 949797 w 1807540"/>
                <a:gd name="connsiteY32" fmla="*/ 1581633 h 1739621"/>
                <a:gd name="connsiteX33" fmla="*/ 940796 w 1807540"/>
                <a:gd name="connsiteY33" fmla="*/ 1593117 h 1739621"/>
                <a:gd name="connsiteX34" fmla="*/ 944831 w 1807540"/>
                <a:gd name="connsiteY34" fmla="*/ 1634399 h 1739621"/>
                <a:gd name="connsiteX35" fmla="*/ 945452 w 1807540"/>
                <a:gd name="connsiteY35" fmla="*/ 1637503 h 1739621"/>
                <a:gd name="connsiteX36" fmla="*/ 860094 w 1807540"/>
                <a:gd name="connsiteY36" fmla="*/ 1739621 h 1739621"/>
                <a:gd name="connsiteX37" fmla="*/ 775358 w 1807540"/>
                <a:gd name="connsiteY37" fmla="*/ 1637192 h 1739621"/>
                <a:gd name="connsiteX38" fmla="*/ 776910 w 1807540"/>
                <a:gd name="connsiteY38" fmla="*/ 1634089 h 1739621"/>
                <a:gd name="connsiteX39" fmla="*/ 782187 w 1807540"/>
                <a:gd name="connsiteY39" fmla="*/ 1588461 h 1739621"/>
                <a:gd name="connsiteX40" fmla="*/ 774737 w 1807540"/>
                <a:gd name="connsiteY40" fmla="*/ 1576045 h 1739621"/>
                <a:gd name="connsiteX41" fmla="*/ 666411 w 1807540"/>
                <a:gd name="connsiteY41" fmla="*/ 1549662 h 1739621"/>
                <a:gd name="connsiteX42" fmla="*/ 591607 w 1807540"/>
                <a:gd name="connsiteY42" fmla="*/ 1533832 h 1739621"/>
                <a:gd name="connsiteX43" fmla="*/ 577950 w 1807540"/>
                <a:gd name="connsiteY43" fmla="*/ 1534143 h 1739621"/>
                <a:gd name="connsiteX44" fmla="*/ 577106 w 1807540"/>
                <a:gd name="connsiteY44" fmla="*/ 1533930 h 1739621"/>
                <a:gd name="connsiteX45" fmla="*/ 482019 w 1807540"/>
                <a:gd name="connsiteY45" fmla="*/ 1545054 h 1739621"/>
                <a:gd name="connsiteX46" fmla="*/ 204239 w 1807540"/>
                <a:gd name="connsiteY46" fmla="*/ 1620741 h 1739621"/>
                <a:gd name="connsiteX47" fmla="*/ 189341 w 1807540"/>
                <a:gd name="connsiteY47" fmla="*/ 1625397 h 1739621"/>
                <a:gd name="connsiteX48" fmla="*/ 149611 w 1807540"/>
                <a:gd name="connsiteY48" fmla="*/ 1609878 h 1739621"/>
                <a:gd name="connsiteX49" fmla="*/ 56494 w 1807540"/>
                <a:gd name="connsiteY49" fmla="*/ 1294831 h 1739621"/>
                <a:gd name="connsiteX50" fmla="*/ 52808 w 1807540"/>
                <a:gd name="connsiteY50" fmla="*/ 1264422 h 1739621"/>
                <a:gd name="connsiteX51" fmla="*/ 52769 w 1807540"/>
                <a:gd name="connsiteY51" fmla="*/ 1264413 h 1739621"/>
                <a:gd name="connsiteX52" fmla="*/ 38801 w 1807540"/>
                <a:gd name="connsiteY52" fmla="*/ 1236788 h 1739621"/>
                <a:gd name="connsiteX53" fmla="*/ 1555 w 1807540"/>
                <a:gd name="connsiteY53" fmla="*/ 1112011 h 1739621"/>
                <a:gd name="connsiteX54" fmla="*/ 30111 w 1807540"/>
                <a:gd name="connsiteY54" fmla="*/ 1051796 h 1739621"/>
                <a:gd name="connsiteX55" fmla="*/ 38801 w 1807540"/>
                <a:gd name="connsiteY55" fmla="*/ 1028206 h 1739621"/>
                <a:gd name="connsiteX56" fmla="*/ 38297 w 1807540"/>
                <a:gd name="connsiteY56" fmla="*/ 985566 h 1739621"/>
                <a:gd name="connsiteX57" fmla="*/ 40353 w 1807540"/>
                <a:gd name="connsiteY57" fmla="*/ 943169 h 1739621"/>
                <a:gd name="connsiteX58" fmla="*/ 40353 w 1807540"/>
                <a:gd name="connsiteY58" fmla="*/ 942848 h 1739621"/>
                <a:gd name="connsiteX59" fmla="*/ 75428 w 1807540"/>
                <a:gd name="connsiteY59" fmla="*/ 634009 h 1739621"/>
                <a:gd name="connsiteX60" fmla="*/ 124469 w 1807540"/>
                <a:gd name="connsiteY60" fmla="*/ 458017 h 1739621"/>
                <a:gd name="connsiteX61" fmla="*/ 308530 w 1807540"/>
                <a:gd name="connsiteY61" fmla="*/ 171216 h 1739621"/>
                <a:gd name="connsiteX62" fmla="*/ 559947 w 1807540"/>
                <a:gd name="connsiteY62" fmla="*/ 43646 h 1739621"/>
                <a:gd name="connsiteX63" fmla="*/ 849852 w 1807540"/>
                <a:gd name="connsiteY63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07540" h="1739621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0">
              <a:extLst>
                <a:ext uri="{FF2B5EF4-FFF2-40B4-BE49-F238E27FC236}">
                  <a16:creationId xmlns:a16="http://schemas.microsoft.com/office/drawing/2014/main" id="{0FE322B9-54F2-4153-967F-23FCD3D59FBD}"/>
                </a:ext>
              </a:extLst>
            </p:cNvPr>
            <p:cNvSpPr/>
            <p:nvPr/>
          </p:nvSpPr>
          <p:spPr>
            <a:xfrm>
              <a:off x="8177509" y="3582782"/>
              <a:ext cx="2534658" cy="2268960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1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1" name="Group 11">
              <a:extLst>
                <a:ext uri="{FF2B5EF4-FFF2-40B4-BE49-F238E27FC236}">
                  <a16:creationId xmlns:a16="http://schemas.microsoft.com/office/drawing/2014/main" id="{F4C923FC-F7AF-4D85-B027-DD24A269A9A9}"/>
                </a:ext>
              </a:extLst>
            </p:cNvPr>
            <p:cNvGrpSpPr/>
            <p:nvPr/>
          </p:nvGrpSpPr>
          <p:grpSpPr>
            <a:xfrm>
              <a:off x="9161118" y="5621390"/>
              <a:ext cx="734300" cy="591286"/>
              <a:chOff x="5696247" y="5609818"/>
              <a:chExt cx="540427" cy="435172"/>
            </a:xfrm>
          </p:grpSpPr>
          <p:grpSp>
            <p:nvGrpSpPr>
              <p:cNvPr id="107" name="Group 17">
                <a:extLst>
                  <a:ext uri="{FF2B5EF4-FFF2-40B4-BE49-F238E27FC236}">
                    <a16:creationId xmlns:a16="http://schemas.microsoft.com/office/drawing/2014/main" id="{7FA3F00C-256C-40B4-9635-BBCBDF7BA4CF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112" name="Group 22">
                  <a:extLst>
                    <a:ext uri="{FF2B5EF4-FFF2-40B4-BE49-F238E27FC236}">
                      <a16:creationId xmlns:a16="http://schemas.microsoft.com/office/drawing/2014/main" id="{9E442F66-6167-46F6-A4BF-63BB24581294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114" name="Freeform: Shape 24">
                    <a:extLst>
                      <a:ext uri="{FF2B5EF4-FFF2-40B4-BE49-F238E27FC236}">
                        <a16:creationId xmlns:a16="http://schemas.microsoft.com/office/drawing/2014/main" id="{831C5E86-F12A-457A-A279-22940550E177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: Shape 25">
                    <a:extLst>
                      <a:ext uri="{FF2B5EF4-FFF2-40B4-BE49-F238E27FC236}">
                        <a16:creationId xmlns:a16="http://schemas.microsoft.com/office/drawing/2014/main" id="{8C8B0C2D-786A-4801-91B9-F812935F17FB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3" name="Freeform: Shape 23">
                  <a:extLst>
                    <a:ext uri="{FF2B5EF4-FFF2-40B4-BE49-F238E27FC236}">
                      <a16:creationId xmlns:a16="http://schemas.microsoft.com/office/drawing/2014/main" id="{8661487D-35D3-492F-A2D1-D0D833DF57DC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8" name="Group 18">
                <a:extLst>
                  <a:ext uri="{FF2B5EF4-FFF2-40B4-BE49-F238E27FC236}">
                    <a16:creationId xmlns:a16="http://schemas.microsoft.com/office/drawing/2014/main" id="{1DB6EACB-739B-4F98-96FF-7E20533205FA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109" name="Freeform: Shape 19">
                  <a:extLst>
                    <a:ext uri="{FF2B5EF4-FFF2-40B4-BE49-F238E27FC236}">
                      <a16:creationId xmlns:a16="http://schemas.microsoft.com/office/drawing/2014/main" id="{1CFDB8EA-A9AD-4515-BE47-1D51E6D85122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20">
                  <a:extLst>
                    <a:ext uri="{FF2B5EF4-FFF2-40B4-BE49-F238E27FC236}">
                      <a16:creationId xmlns:a16="http://schemas.microsoft.com/office/drawing/2014/main" id="{0DF12A5C-63CD-486B-BB58-836654983D51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Freeform: Shape 21">
                  <a:extLst>
                    <a:ext uri="{FF2B5EF4-FFF2-40B4-BE49-F238E27FC236}">
                      <a16:creationId xmlns:a16="http://schemas.microsoft.com/office/drawing/2014/main" id="{C7ABABFF-0CAD-4DCC-B323-321695F15C9D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2" name="Freeform: Shape 12">
              <a:extLst>
                <a:ext uri="{FF2B5EF4-FFF2-40B4-BE49-F238E27FC236}">
                  <a16:creationId xmlns:a16="http://schemas.microsoft.com/office/drawing/2014/main" id="{3784ADD3-FD4B-4C56-996B-59FAC61BDDA4}"/>
                </a:ext>
              </a:extLst>
            </p:cNvPr>
            <p:cNvSpPr/>
            <p:nvPr/>
          </p:nvSpPr>
          <p:spPr>
            <a:xfrm>
              <a:off x="8484271" y="2328257"/>
              <a:ext cx="2455978" cy="1724066"/>
            </a:xfrm>
            <a:custGeom>
              <a:avLst/>
              <a:gdLst>
                <a:gd name="connsiteX0" fmla="*/ 2591793 w 2591789"/>
                <a:gd name="connsiteY0" fmla="*/ 892421 h 1816924"/>
                <a:gd name="connsiteX1" fmla="*/ 2577098 w 2591789"/>
                <a:gd name="connsiteY1" fmla="*/ 818943 h 1816924"/>
                <a:gd name="connsiteX2" fmla="*/ 2566410 w 2591789"/>
                <a:gd name="connsiteY2" fmla="*/ 806919 h 1816924"/>
                <a:gd name="connsiteX3" fmla="*/ 2363342 w 2591789"/>
                <a:gd name="connsiteY3" fmla="*/ 741011 h 1816924"/>
                <a:gd name="connsiteX4" fmla="*/ 2324598 w 2591789"/>
                <a:gd name="connsiteY4" fmla="*/ 759270 h 1816924"/>
                <a:gd name="connsiteX5" fmla="*/ 2324153 w 2591789"/>
                <a:gd name="connsiteY5" fmla="*/ 730769 h 1816924"/>
                <a:gd name="connsiteX6" fmla="*/ 2306785 w 2591789"/>
                <a:gd name="connsiteY6" fmla="*/ 676439 h 1816924"/>
                <a:gd name="connsiteX7" fmla="*/ 2266261 w 2591789"/>
                <a:gd name="connsiteY7" fmla="*/ 629235 h 1816924"/>
                <a:gd name="connsiteX8" fmla="*/ 2025340 w 2591789"/>
                <a:gd name="connsiteY8" fmla="*/ 435964 h 1816924"/>
                <a:gd name="connsiteX9" fmla="*/ 1549734 w 2591789"/>
                <a:gd name="connsiteY9" fmla="*/ 322406 h 1816924"/>
                <a:gd name="connsiteX10" fmla="*/ 1343994 w 2591789"/>
                <a:gd name="connsiteY10" fmla="*/ 302812 h 1816924"/>
                <a:gd name="connsiteX11" fmla="*/ 1071010 w 2591789"/>
                <a:gd name="connsiteY11" fmla="*/ 251599 h 1816924"/>
                <a:gd name="connsiteX12" fmla="*/ 1043399 w 2591789"/>
                <a:gd name="connsiteY12" fmla="*/ 252045 h 1816924"/>
                <a:gd name="connsiteX13" fmla="*/ 1059877 w 2591789"/>
                <a:gd name="connsiteY13" fmla="*/ 275647 h 1816924"/>
                <a:gd name="connsiteX14" fmla="*/ 1273632 w 2591789"/>
                <a:gd name="connsiteY14" fmla="*/ 396775 h 1816924"/>
                <a:gd name="connsiteX15" fmla="*/ 1473583 w 2591789"/>
                <a:gd name="connsiteY15" fmla="*/ 458230 h 1816924"/>
                <a:gd name="connsiteX16" fmla="*/ 1645033 w 2591789"/>
                <a:gd name="connsiteY16" fmla="*/ 546850 h 1816924"/>
                <a:gd name="connsiteX17" fmla="*/ 1728309 w 2591789"/>
                <a:gd name="connsiteY17" fmla="*/ 668423 h 1816924"/>
                <a:gd name="connsiteX18" fmla="*/ 1713613 w 2591789"/>
                <a:gd name="connsiteY18" fmla="*/ 640813 h 1816924"/>
                <a:gd name="connsiteX19" fmla="*/ 1557749 w 2591789"/>
                <a:gd name="connsiteY19" fmla="*/ 516568 h 1816924"/>
                <a:gd name="connsiteX20" fmla="*/ 1297235 w 2591789"/>
                <a:gd name="connsiteY20" fmla="*/ 451995 h 1816924"/>
                <a:gd name="connsiteX21" fmla="*/ 1103518 w 2591789"/>
                <a:gd name="connsiteY21" fmla="*/ 396775 h 1816924"/>
                <a:gd name="connsiteX22" fmla="*/ 913365 w 2591789"/>
                <a:gd name="connsiteY22" fmla="*/ 226216 h 1816924"/>
                <a:gd name="connsiteX23" fmla="*/ 873285 w 2591789"/>
                <a:gd name="connsiteY23" fmla="*/ 196825 h 1816924"/>
                <a:gd name="connsiteX24" fmla="*/ 718758 w 2591789"/>
                <a:gd name="connsiteY24" fmla="*/ 114885 h 1816924"/>
                <a:gd name="connsiteX25" fmla="*/ 632810 w 2591789"/>
                <a:gd name="connsiteY25" fmla="*/ 13796 h 1816924"/>
                <a:gd name="connsiteX26" fmla="*/ 617224 w 2591789"/>
                <a:gd name="connsiteY26" fmla="*/ 436 h 1816924"/>
                <a:gd name="connsiteX27" fmla="*/ 610099 w 2591789"/>
                <a:gd name="connsiteY27" fmla="*/ 21812 h 1816924"/>
                <a:gd name="connsiteX28" fmla="*/ 612770 w 2591789"/>
                <a:gd name="connsiteY28" fmla="*/ 56992 h 1816924"/>
                <a:gd name="connsiteX29" fmla="*/ 561113 w 2591789"/>
                <a:gd name="connsiteY29" fmla="*/ 228442 h 1816924"/>
                <a:gd name="connsiteX30" fmla="*/ 444883 w 2591789"/>
                <a:gd name="connsiteY30" fmla="*/ 418151 h 1816924"/>
                <a:gd name="connsiteX31" fmla="*/ 348248 w 2591789"/>
                <a:gd name="connsiteY31" fmla="*/ 639032 h 1816924"/>
                <a:gd name="connsiteX32" fmla="*/ 315739 w 2591789"/>
                <a:gd name="connsiteY32" fmla="*/ 834529 h 1816924"/>
                <a:gd name="connsiteX33" fmla="*/ 304606 w 2591789"/>
                <a:gd name="connsiteY33" fmla="*/ 890195 h 1816924"/>
                <a:gd name="connsiteX34" fmla="*/ 282785 w 2591789"/>
                <a:gd name="connsiteY34" fmla="*/ 857241 h 1816924"/>
                <a:gd name="connsiteX35" fmla="*/ 270316 w 2591789"/>
                <a:gd name="connsiteY35" fmla="*/ 850116 h 1816924"/>
                <a:gd name="connsiteX36" fmla="*/ 263636 w 2591789"/>
                <a:gd name="connsiteY36" fmla="*/ 863030 h 1816924"/>
                <a:gd name="connsiteX37" fmla="*/ 264972 w 2591789"/>
                <a:gd name="connsiteY37" fmla="*/ 886632 h 1816924"/>
                <a:gd name="connsiteX38" fmla="*/ 251612 w 2591789"/>
                <a:gd name="connsiteY38" fmla="*/ 827849 h 1816924"/>
                <a:gd name="connsiteX39" fmla="*/ 184368 w 2591789"/>
                <a:gd name="connsiteY39" fmla="*/ 769512 h 1816924"/>
                <a:gd name="connsiteX40" fmla="*/ 166555 w 2591789"/>
                <a:gd name="connsiteY40" fmla="*/ 768176 h 1816924"/>
                <a:gd name="connsiteX41" fmla="*/ 66357 w 2591789"/>
                <a:gd name="connsiteY41" fmla="*/ 797567 h 1816924"/>
                <a:gd name="connsiteX42" fmla="*/ 65466 w 2591789"/>
                <a:gd name="connsiteY42" fmla="*/ 703604 h 1816924"/>
                <a:gd name="connsiteX43" fmla="*/ 57896 w 2591789"/>
                <a:gd name="connsiteY43" fmla="*/ 677775 h 1816924"/>
                <a:gd name="connsiteX44" fmla="*/ 55669 w 2591789"/>
                <a:gd name="connsiteY44" fmla="*/ 799794 h 1816924"/>
                <a:gd name="connsiteX45" fmla="*/ 43200 w 2591789"/>
                <a:gd name="connsiteY45" fmla="*/ 833639 h 1816924"/>
                <a:gd name="connsiteX46" fmla="*/ 2230 w 2591789"/>
                <a:gd name="connsiteY46" fmla="*/ 920032 h 1816924"/>
                <a:gd name="connsiteX47" fmla="*/ 55669 w 2591789"/>
                <a:gd name="connsiteY47" fmla="*/ 1099052 h 1816924"/>
                <a:gd name="connsiteX48" fmla="*/ 75709 w 2591789"/>
                <a:gd name="connsiteY48" fmla="*/ 1138686 h 1816924"/>
                <a:gd name="connsiteX49" fmla="*/ 99311 w 2591789"/>
                <a:gd name="connsiteY49" fmla="*/ 1149374 h 1816924"/>
                <a:gd name="connsiteX50" fmla="*/ 293473 w 2591789"/>
                <a:gd name="connsiteY50" fmla="*/ 1202368 h 1816924"/>
                <a:gd name="connsiteX51" fmla="*/ 320192 w 2591789"/>
                <a:gd name="connsiteY51" fmla="*/ 1219735 h 1816924"/>
                <a:gd name="connsiteX52" fmla="*/ 477392 w 2591789"/>
                <a:gd name="connsiteY52" fmla="*/ 1392076 h 1816924"/>
                <a:gd name="connsiteX53" fmla="*/ 829198 w 2591789"/>
                <a:gd name="connsiteY53" fmla="*/ 1525673 h 1816924"/>
                <a:gd name="connsiteX54" fmla="*/ 848792 w 2591789"/>
                <a:gd name="connsiteY54" fmla="*/ 1525228 h 1816924"/>
                <a:gd name="connsiteX55" fmla="*/ 956116 w 2591789"/>
                <a:gd name="connsiteY55" fmla="*/ 1547939 h 1816924"/>
                <a:gd name="connsiteX56" fmla="*/ 1111534 w 2591789"/>
                <a:gd name="connsiteY56" fmla="*/ 1585792 h 1816924"/>
                <a:gd name="connsiteX57" fmla="*/ 1122222 w 2591789"/>
                <a:gd name="connsiteY57" fmla="*/ 1603605 h 1816924"/>
                <a:gd name="connsiteX58" fmla="*/ 1114651 w 2591789"/>
                <a:gd name="connsiteY58" fmla="*/ 1669068 h 1816924"/>
                <a:gd name="connsiteX59" fmla="*/ 1112425 w 2591789"/>
                <a:gd name="connsiteY59" fmla="*/ 1673521 h 1816924"/>
                <a:gd name="connsiteX60" fmla="*/ 1233998 w 2591789"/>
                <a:gd name="connsiteY60" fmla="*/ 1820478 h 1816924"/>
                <a:gd name="connsiteX61" fmla="*/ 1356463 w 2591789"/>
                <a:gd name="connsiteY61" fmla="*/ 1673966 h 1816924"/>
                <a:gd name="connsiteX62" fmla="*/ 1355572 w 2591789"/>
                <a:gd name="connsiteY62" fmla="*/ 1669513 h 1816924"/>
                <a:gd name="connsiteX63" fmla="*/ 1349783 w 2591789"/>
                <a:gd name="connsiteY63" fmla="*/ 1610285 h 1816924"/>
                <a:gd name="connsiteX64" fmla="*/ 1362697 w 2591789"/>
                <a:gd name="connsiteY64" fmla="*/ 1593808 h 1816924"/>
                <a:gd name="connsiteX65" fmla="*/ 1595602 w 2591789"/>
                <a:gd name="connsiteY65" fmla="*/ 1553283 h 1816924"/>
                <a:gd name="connsiteX66" fmla="*/ 1636572 w 2591789"/>
                <a:gd name="connsiteY66" fmla="*/ 1546158 h 1816924"/>
                <a:gd name="connsiteX67" fmla="*/ 1897532 w 2591789"/>
                <a:gd name="connsiteY67" fmla="*/ 1482477 h 1816924"/>
                <a:gd name="connsiteX68" fmla="*/ 2110397 w 2591789"/>
                <a:gd name="connsiteY68" fmla="*/ 1383615 h 1816924"/>
                <a:gd name="connsiteX69" fmla="*/ 2276949 w 2591789"/>
                <a:gd name="connsiteY69" fmla="*/ 1183219 h 1816924"/>
                <a:gd name="connsiteX70" fmla="*/ 2300997 w 2591789"/>
                <a:gd name="connsiteY70" fmla="*/ 1166296 h 1816924"/>
                <a:gd name="connsiteX71" fmla="*/ 2439047 w 2591789"/>
                <a:gd name="connsiteY71" fmla="*/ 1142694 h 1816924"/>
                <a:gd name="connsiteX72" fmla="*/ 2575316 w 2591789"/>
                <a:gd name="connsiteY72" fmla="*/ 998854 h 1816924"/>
                <a:gd name="connsiteX73" fmla="*/ 2579770 w 2591789"/>
                <a:gd name="connsiteY73" fmla="*/ 981932 h 1816924"/>
                <a:gd name="connsiteX74" fmla="*/ 2591793 w 2591789"/>
                <a:gd name="connsiteY74" fmla="*/ 892421 h 1816924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65466 w 2593321"/>
                <a:gd name="connsiteY42" fmla="*/ 703604 h 1820478"/>
                <a:gd name="connsiteX43" fmla="*/ 55669 w 2593321"/>
                <a:gd name="connsiteY43" fmla="*/ 799794 h 1820478"/>
                <a:gd name="connsiteX44" fmla="*/ 43200 w 2593321"/>
                <a:gd name="connsiteY44" fmla="*/ 833639 h 1820478"/>
                <a:gd name="connsiteX45" fmla="*/ 2230 w 2593321"/>
                <a:gd name="connsiteY45" fmla="*/ 920032 h 1820478"/>
                <a:gd name="connsiteX46" fmla="*/ 55669 w 2593321"/>
                <a:gd name="connsiteY46" fmla="*/ 1099052 h 1820478"/>
                <a:gd name="connsiteX47" fmla="*/ 75709 w 2593321"/>
                <a:gd name="connsiteY47" fmla="*/ 1138686 h 1820478"/>
                <a:gd name="connsiteX48" fmla="*/ 99311 w 2593321"/>
                <a:gd name="connsiteY48" fmla="*/ 1149374 h 1820478"/>
                <a:gd name="connsiteX49" fmla="*/ 293473 w 2593321"/>
                <a:gd name="connsiteY49" fmla="*/ 1202368 h 1820478"/>
                <a:gd name="connsiteX50" fmla="*/ 320192 w 2593321"/>
                <a:gd name="connsiteY50" fmla="*/ 1219735 h 1820478"/>
                <a:gd name="connsiteX51" fmla="*/ 477392 w 2593321"/>
                <a:gd name="connsiteY51" fmla="*/ 1392076 h 1820478"/>
                <a:gd name="connsiteX52" fmla="*/ 829198 w 2593321"/>
                <a:gd name="connsiteY52" fmla="*/ 1525673 h 1820478"/>
                <a:gd name="connsiteX53" fmla="*/ 848792 w 2593321"/>
                <a:gd name="connsiteY53" fmla="*/ 1525228 h 1820478"/>
                <a:gd name="connsiteX54" fmla="*/ 956116 w 2593321"/>
                <a:gd name="connsiteY54" fmla="*/ 1547939 h 1820478"/>
                <a:gd name="connsiteX55" fmla="*/ 1111534 w 2593321"/>
                <a:gd name="connsiteY55" fmla="*/ 1585792 h 1820478"/>
                <a:gd name="connsiteX56" fmla="*/ 1122222 w 2593321"/>
                <a:gd name="connsiteY56" fmla="*/ 1603605 h 1820478"/>
                <a:gd name="connsiteX57" fmla="*/ 1114651 w 2593321"/>
                <a:gd name="connsiteY57" fmla="*/ 1669068 h 1820478"/>
                <a:gd name="connsiteX58" fmla="*/ 1112425 w 2593321"/>
                <a:gd name="connsiteY58" fmla="*/ 1673521 h 1820478"/>
                <a:gd name="connsiteX59" fmla="*/ 1233998 w 2593321"/>
                <a:gd name="connsiteY59" fmla="*/ 1820478 h 1820478"/>
                <a:gd name="connsiteX60" fmla="*/ 1356463 w 2593321"/>
                <a:gd name="connsiteY60" fmla="*/ 1673966 h 1820478"/>
                <a:gd name="connsiteX61" fmla="*/ 1355572 w 2593321"/>
                <a:gd name="connsiteY61" fmla="*/ 1669513 h 1820478"/>
                <a:gd name="connsiteX62" fmla="*/ 1349783 w 2593321"/>
                <a:gd name="connsiteY62" fmla="*/ 1610285 h 1820478"/>
                <a:gd name="connsiteX63" fmla="*/ 1362697 w 2593321"/>
                <a:gd name="connsiteY63" fmla="*/ 1593808 h 1820478"/>
                <a:gd name="connsiteX64" fmla="*/ 1595602 w 2593321"/>
                <a:gd name="connsiteY64" fmla="*/ 1553283 h 1820478"/>
                <a:gd name="connsiteX65" fmla="*/ 1636572 w 2593321"/>
                <a:gd name="connsiteY65" fmla="*/ 1546158 h 1820478"/>
                <a:gd name="connsiteX66" fmla="*/ 1897532 w 2593321"/>
                <a:gd name="connsiteY66" fmla="*/ 1482477 h 1820478"/>
                <a:gd name="connsiteX67" fmla="*/ 2110397 w 2593321"/>
                <a:gd name="connsiteY67" fmla="*/ 1383615 h 1820478"/>
                <a:gd name="connsiteX68" fmla="*/ 2276949 w 2593321"/>
                <a:gd name="connsiteY68" fmla="*/ 1183219 h 1820478"/>
                <a:gd name="connsiteX69" fmla="*/ 2300997 w 2593321"/>
                <a:gd name="connsiteY69" fmla="*/ 1166296 h 1820478"/>
                <a:gd name="connsiteX70" fmla="*/ 2439047 w 2593321"/>
                <a:gd name="connsiteY70" fmla="*/ 1142694 h 1820478"/>
                <a:gd name="connsiteX71" fmla="*/ 2575316 w 2593321"/>
                <a:gd name="connsiteY71" fmla="*/ 998854 h 1820478"/>
                <a:gd name="connsiteX72" fmla="*/ 2579770 w 2593321"/>
                <a:gd name="connsiteY72" fmla="*/ 981932 h 1820478"/>
                <a:gd name="connsiteX73" fmla="*/ 2591793 w 2593321"/>
                <a:gd name="connsiteY73" fmla="*/ 892421 h 1820478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55669 w 2593321"/>
                <a:gd name="connsiteY42" fmla="*/ 799794 h 1820478"/>
                <a:gd name="connsiteX43" fmla="*/ 43200 w 2593321"/>
                <a:gd name="connsiteY43" fmla="*/ 833639 h 1820478"/>
                <a:gd name="connsiteX44" fmla="*/ 2230 w 2593321"/>
                <a:gd name="connsiteY44" fmla="*/ 920032 h 1820478"/>
                <a:gd name="connsiteX45" fmla="*/ 55669 w 2593321"/>
                <a:gd name="connsiteY45" fmla="*/ 1099052 h 1820478"/>
                <a:gd name="connsiteX46" fmla="*/ 75709 w 2593321"/>
                <a:gd name="connsiteY46" fmla="*/ 1138686 h 1820478"/>
                <a:gd name="connsiteX47" fmla="*/ 99311 w 2593321"/>
                <a:gd name="connsiteY47" fmla="*/ 1149374 h 1820478"/>
                <a:gd name="connsiteX48" fmla="*/ 293473 w 2593321"/>
                <a:gd name="connsiteY48" fmla="*/ 1202368 h 1820478"/>
                <a:gd name="connsiteX49" fmla="*/ 320192 w 2593321"/>
                <a:gd name="connsiteY49" fmla="*/ 1219735 h 1820478"/>
                <a:gd name="connsiteX50" fmla="*/ 477392 w 2593321"/>
                <a:gd name="connsiteY50" fmla="*/ 1392076 h 1820478"/>
                <a:gd name="connsiteX51" fmla="*/ 829198 w 2593321"/>
                <a:gd name="connsiteY51" fmla="*/ 1525673 h 1820478"/>
                <a:gd name="connsiteX52" fmla="*/ 848792 w 2593321"/>
                <a:gd name="connsiteY52" fmla="*/ 1525228 h 1820478"/>
                <a:gd name="connsiteX53" fmla="*/ 956116 w 2593321"/>
                <a:gd name="connsiteY53" fmla="*/ 1547939 h 1820478"/>
                <a:gd name="connsiteX54" fmla="*/ 1111534 w 2593321"/>
                <a:gd name="connsiteY54" fmla="*/ 1585792 h 1820478"/>
                <a:gd name="connsiteX55" fmla="*/ 1122222 w 2593321"/>
                <a:gd name="connsiteY55" fmla="*/ 1603605 h 1820478"/>
                <a:gd name="connsiteX56" fmla="*/ 1114651 w 2593321"/>
                <a:gd name="connsiteY56" fmla="*/ 1669068 h 1820478"/>
                <a:gd name="connsiteX57" fmla="*/ 1112425 w 2593321"/>
                <a:gd name="connsiteY57" fmla="*/ 1673521 h 1820478"/>
                <a:gd name="connsiteX58" fmla="*/ 1233998 w 2593321"/>
                <a:gd name="connsiteY58" fmla="*/ 1820478 h 1820478"/>
                <a:gd name="connsiteX59" fmla="*/ 1356463 w 2593321"/>
                <a:gd name="connsiteY59" fmla="*/ 1673966 h 1820478"/>
                <a:gd name="connsiteX60" fmla="*/ 1355572 w 2593321"/>
                <a:gd name="connsiteY60" fmla="*/ 1669513 h 1820478"/>
                <a:gd name="connsiteX61" fmla="*/ 1349783 w 2593321"/>
                <a:gd name="connsiteY61" fmla="*/ 1610285 h 1820478"/>
                <a:gd name="connsiteX62" fmla="*/ 1362697 w 2593321"/>
                <a:gd name="connsiteY62" fmla="*/ 1593808 h 1820478"/>
                <a:gd name="connsiteX63" fmla="*/ 1595602 w 2593321"/>
                <a:gd name="connsiteY63" fmla="*/ 1553283 h 1820478"/>
                <a:gd name="connsiteX64" fmla="*/ 1636572 w 2593321"/>
                <a:gd name="connsiteY64" fmla="*/ 1546158 h 1820478"/>
                <a:gd name="connsiteX65" fmla="*/ 1897532 w 2593321"/>
                <a:gd name="connsiteY65" fmla="*/ 1482477 h 1820478"/>
                <a:gd name="connsiteX66" fmla="*/ 2110397 w 2593321"/>
                <a:gd name="connsiteY66" fmla="*/ 1383615 h 1820478"/>
                <a:gd name="connsiteX67" fmla="*/ 2276949 w 2593321"/>
                <a:gd name="connsiteY67" fmla="*/ 1183219 h 1820478"/>
                <a:gd name="connsiteX68" fmla="*/ 2300997 w 2593321"/>
                <a:gd name="connsiteY68" fmla="*/ 1166296 h 1820478"/>
                <a:gd name="connsiteX69" fmla="*/ 2439047 w 2593321"/>
                <a:gd name="connsiteY69" fmla="*/ 1142694 h 1820478"/>
                <a:gd name="connsiteX70" fmla="*/ 2575316 w 2593321"/>
                <a:gd name="connsiteY70" fmla="*/ 998854 h 1820478"/>
                <a:gd name="connsiteX71" fmla="*/ 2579770 w 2593321"/>
                <a:gd name="connsiteY71" fmla="*/ 981932 h 1820478"/>
                <a:gd name="connsiteX72" fmla="*/ 2591793 w 2593321"/>
                <a:gd name="connsiteY72" fmla="*/ 892421 h 182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93321" h="1820478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3">
              <a:extLst>
                <a:ext uri="{FF2B5EF4-FFF2-40B4-BE49-F238E27FC236}">
                  <a16:creationId xmlns:a16="http://schemas.microsoft.com/office/drawing/2014/main" id="{D9AE7CC4-5206-4028-BD28-CFB7694A2DB7}"/>
                </a:ext>
              </a:extLst>
            </p:cNvPr>
            <p:cNvSpPr/>
            <p:nvPr/>
          </p:nvSpPr>
          <p:spPr>
            <a:xfrm>
              <a:off x="8044601" y="3192761"/>
              <a:ext cx="371133" cy="463913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4">
              <a:extLst>
                <a:ext uri="{FF2B5EF4-FFF2-40B4-BE49-F238E27FC236}">
                  <a16:creationId xmlns:a16="http://schemas.microsoft.com/office/drawing/2014/main" id="{19239F99-0AC3-48B2-A27E-14CB154C4867}"/>
                </a:ext>
              </a:extLst>
            </p:cNvPr>
            <p:cNvSpPr/>
            <p:nvPr/>
          </p:nvSpPr>
          <p:spPr>
            <a:xfrm>
              <a:off x="9418008" y="3257343"/>
              <a:ext cx="594654" cy="248827"/>
            </a:xfrm>
            <a:custGeom>
              <a:avLst/>
              <a:gdLst>
                <a:gd name="connsiteX0" fmla="*/ 631471 w 627907"/>
                <a:gd name="connsiteY0" fmla="*/ 0 h 262741"/>
                <a:gd name="connsiteX1" fmla="*/ 309946 w 627907"/>
                <a:gd name="connsiteY1" fmla="*/ 265413 h 262741"/>
                <a:gd name="connsiteX2" fmla="*/ 0 w 627907"/>
                <a:gd name="connsiteY2" fmla="*/ 891 h 262741"/>
                <a:gd name="connsiteX3" fmla="*/ 314399 w 627907"/>
                <a:gd name="connsiteY3" fmla="*/ 142949 h 262741"/>
                <a:gd name="connsiteX4" fmla="*/ 631471 w 627907"/>
                <a:gd name="connsiteY4" fmla="*/ 0 h 26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07" h="262741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5">
              <a:extLst>
                <a:ext uri="{FF2B5EF4-FFF2-40B4-BE49-F238E27FC236}">
                  <a16:creationId xmlns:a16="http://schemas.microsoft.com/office/drawing/2014/main" id="{5C9B5A20-F9F0-4EED-A899-C0BC6AEC13DA}"/>
                </a:ext>
              </a:extLst>
            </p:cNvPr>
            <p:cNvSpPr/>
            <p:nvPr/>
          </p:nvSpPr>
          <p:spPr>
            <a:xfrm>
              <a:off x="9069646" y="2732824"/>
              <a:ext cx="1295900" cy="444328"/>
            </a:xfrm>
            <a:custGeom>
              <a:avLst/>
              <a:gdLst>
                <a:gd name="connsiteX0" fmla="*/ 848728 w 953751"/>
                <a:gd name="connsiteY0" fmla="*/ 251361 h 327015"/>
                <a:gd name="connsiteX1" fmla="*/ 943901 w 953751"/>
                <a:gd name="connsiteY1" fmla="*/ 303778 h 327015"/>
                <a:gd name="connsiteX2" fmla="*/ 742147 w 953751"/>
                <a:gd name="connsiteY2" fmla="*/ 304399 h 327015"/>
                <a:gd name="connsiteX3" fmla="*/ 848728 w 953751"/>
                <a:gd name="connsiteY3" fmla="*/ 251361 h 327015"/>
                <a:gd name="connsiteX4" fmla="*/ 67514 w 953751"/>
                <a:gd name="connsiteY4" fmla="*/ 214231 h 327015"/>
                <a:gd name="connsiteX5" fmla="*/ 95294 w 953751"/>
                <a:gd name="connsiteY5" fmla="*/ 219663 h 327015"/>
                <a:gd name="connsiteX6" fmla="*/ 120125 w 953751"/>
                <a:gd name="connsiteY6" fmla="*/ 267774 h 327015"/>
                <a:gd name="connsiteX7" fmla="*/ 59909 w 953751"/>
                <a:gd name="connsiteY7" fmla="*/ 325817 h 327015"/>
                <a:gd name="connsiteX8" fmla="*/ 24214 w 953751"/>
                <a:gd name="connsiteY8" fmla="*/ 287328 h 327015"/>
                <a:gd name="connsiteX9" fmla="*/ 41596 w 953751"/>
                <a:gd name="connsiteY9" fmla="*/ 225560 h 327015"/>
                <a:gd name="connsiteX10" fmla="*/ 67514 w 953751"/>
                <a:gd name="connsiteY10" fmla="*/ 214231 h 327015"/>
                <a:gd name="connsiteX11" fmla="*/ 809813 w 953751"/>
                <a:gd name="connsiteY11" fmla="*/ 21634 h 327015"/>
                <a:gd name="connsiteX12" fmla="*/ 938936 w 953751"/>
                <a:gd name="connsiteY12" fmla="*/ 82470 h 327015"/>
                <a:gd name="connsiteX13" fmla="*/ 947317 w 953751"/>
                <a:gd name="connsiteY13" fmla="*/ 140203 h 327015"/>
                <a:gd name="connsiteX14" fmla="*/ 934901 w 953751"/>
                <a:gd name="connsiteY14" fmla="*/ 124683 h 327015"/>
                <a:gd name="connsiteX15" fmla="*/ 798950 w 953751"/>
                <a:gd name="connsiteY15" fmla="*/ 53604 h 327015"/>
                <a:gd name="connsiteX16" fmla="*/ 781568 w 953751"/>
                <a:gd name="connsiteY16" fmla="*/ 51121 h 327015"/>
                <a:gd name="connsiteX17" fmla="*/ 789638 w 953751"/>
                <a:gd name="connsiteY17" fmla="*/ 27842 h 327015"/>
                <a:gd name="connsiteX18" fmla="*/ 809813 w 953751"/>
                <a:gd name="connsiteY18" fmla="*/ 21634 h 327015"/>
                <a:gd name="connsiteX19" fmla="*/ 111435 w 953751"/>
                <a:gd name="connsiteY19" fmla="*/ 527 h 327015"/>
                <a:gd name="connsiteX20" fmla="*/ 166064 w 953751"/>
                <a:gd name="connsiteY20" fmla="*/ 35601 h 327015"/>
                <a:gd name="connsiteX21" fmla="*/ 89086 w 953751"/>
                <a:gd name="connsiteY21" fmla="*/ 36533 h 327015"/>
                <a:gd name="connsiteX22" fmla="*/ 13661 w 953751"/>
                <a:gd name="connsiteY22" fmla="*/ 94265 h 327015"/>
                <a:gd name="connsiteX23" fmla="*/ 4970 w 953751"/>
                <a:gd name="connsiteY23" fmla="*/ 102646 h 327015"/>
                <a:gd name="connsiteX24" fmla="*/ 4 w 953751"/>
                <a:gd name="connsiteY24" fmla="*/ 90851 h 327015"/>
                <a:gd name="connsiteX25" fmla="*/ 17386 w 953751"/>
                <a:gd name="connsiteY25" fmla="*/ 48948 h 327015"/>
                <a:gd name="connsiteX26" fmla="*/ 111435 w 953751"/>
                <a:gd name="connsiteY26" fmla="*/ 527 h 32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3751" h="327015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 w="4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6" name="Freeform: Shape 16">
              <a:extLst>
                <a:ext uri="{FF2B5EF4-FFF2-40B4-BE49-F238E27FC236}">
                  <a16:creationId xmlns:a16="http://schemas.microsoft.com/office/drawing/2014/main" id="{3DC7F3B0-D47A-4FA8-851C-8C3CCF69A81C}"/>
                </a:ext>
              </a:extLst>
            </p:cNvPr>
            <p:cNvSpPr/>
            <p:nvPr/>
          </p:nvSpPr>
          <p:spPr>
            <a:xfrm>
              <a:off x="8178325" y="3595815"/>
              <a:ext cx="2530442" cy="1514047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3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Oval 26">
            <a:extLst>
              <a:ext uri="{FF2B5EF4-FFF2-40B4-BE49-F238E27FC236}">
                <a16:creationId xmlns:a16="http://schemas.microsoft.com/office/drawing/2014/main" id="{E137CEAC-E200-4531-ADAE-407DF68DAF33}"/>
              </a:ext>
            </a:extLst>
          </p:cNvPr>
          <p:cNvSpPr/>
          <p:nvPr/>
        </p:nvSpPr>
        <p:spPr>
          <a:xfrm>
            <a:off x="4247579" y="4083088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17" name="Oval 27">
            <a:extLst>
              <a:ext uri="{FF2B5EF4-FFF2-40B4-BE49-F238E27FC236}">
                <a16:creationId xmlns:a16="http://schemas.microsoft.com/office/drawing/2014/main" id="{794070B6-E7D0-4C96-8D19-C2B1F8B7680F}"/>
              </a:ext>
            </a:extLst>
          </p:cNvPr>
          <p:cNvSpPr/>
          <p:nvPr/>
        </p:nvSpPr>
        <p:spPr>
          <a:xfrm>
            <a:off x="1149613" y="4083088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118" name="Group 28">
            <a:extLst>
              <a:ext uri="{FF2B5EF4-FFF2-40B4-BE49-F238E27FC236}">
                <a16:creationId xmlns:a16="http://schemas.microsoft.com/office/drawing/2014/main" id="{92231A08-0C9D-4670-93CF-119BF2B54A14}"/>
              </a:ext>
            </a:extLst>
          </p:cNvPr>
          <p:cNvGrpSpPr/>
          <p:nvPr/>
        </p:nvGrpSpPr>
        <p:grpSpPr>
          <a:xfrm>
            <a:off x="1848669" y="3950653"/>
            <a:ext cx="2412029" cy="895838"/>
            <a:chOff x="3131840" y="2220255"/>
            <a:chExt cx="3096344" cy="895838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4111AD87-6DA7-44D7-9D84-1A3403F040E7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D6FE3449-57A8-4580-B1D9-E8E98CAC810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21" name="Group 31">
            <a:extLst>
              <a:ext uri="{FF2B5EF4-FFF2-40B4-BE49-F238E27FC236}">
                <a16:creationId xmlns:a16="http://schemas.microsoft.com/office/drawing/2014/main" id="{16CB6092-E3B6-4A98-9E51-A5E7D2CD467D}"/>
              </a:ext>
            </a:extLst>
          </p:cNvPr>
          <p:cNvGrpSpPr/>
          <p:nvPr/>
        </p:nvGrpSpPr>
        <p:grpSpPr>
          <a:xfrm>
            <a:off x="4946635" y="3950653"/>
            <a:ext cx="2412029" cy="895838"/>
            <a:chOff x="3131840" y="2220255"/>
            <a:chExt cx="3096344" cy="895838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686ADA4-92D9-45EE-A367-10F4063FB4AB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98F14AD-B46C-4561-B82A-8AE6B17AB48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24" name="Oval 34">
            <a:extLst>
              <a:ext uri="{FF2B5EF4-FFF2-40B4-BE49-F238E27FC236}">
                <a16:creationId xmlns:a16="http://schemas.microsoft.com/office/drawing/2014/main" id="{C19467E1-1B28-47BB-8C60-9918200FFF79}"/>
              </a:ext>
            </a:extLst>
          </p:cNvPr>
          <p:cNvSpPr/>
          <p:nvPr/>
        </p:nvSpPr>
        <p:spPr>
          <a:xfrm>
            <a:off x="4247579" y="5256374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25" name="Oval 35">
            <a:extLst>
              <a:ext uri="{FF2B5EF4-FFF2-40B4-BE49-F238E27FC236}">
                <a16:creationId xmlns:a16="http://schemas.microsoft.com/office/drawing/2014/main" id="{39CAFF5C-B391-4475-947F-8F2494AC94F0}"/>
              </a:ext>
            </a:extLst>
          </p:cNvPr>
          <p:cNvSpPr/>
          <p:nvPr/>
        </p:nvSpPr>
        <p:spPr>
          <a:xfrm>
            <a:off x="1149613" y="5256374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26" name="Group 36">
            <a:extLst>
              <a:ext uri="{FF2B5EF4-FFF2-40B4-BE49-F238E27FC236}">
                <a16:creationId xmlns:a16="http://schemas.microsoft.com/office/drawing/2014/main" id="{616D1A05-E6F3-4108-9B84-6C14C01AB769}"/>
              </a:ext>
            </a:extLst>
          </p:cNvPr>
          <p:cNvGrpSpPr/>
          <p:nvPr/>
        </p:nvGrpSpPr>
        <p:grpSpPr>
          <a:xfrm>
            <a:off x="1848669" y="5123938"/>
            <a:ext cx="2412029" cy="895838"/>
            <a:chOff x="3131840" y="2220255"/>
            <a:chExt cx="3096344" cy="895838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0E97261-07C5-4197-836B-19432FA35E30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ADB575D0-E76D-4B50-AF69-727D24268B3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129" name="Group 39">
            <a:extLst>
              <a:ext uri="{FF2B5EF4-FFF2-40B4-BE49-F238E27FC236}">
                <a16:creationId xmlns:a16="http://schemas.microsoft.com/office/drawing/2014/main" id="{14E47A28-C15A-4B3C-88A3-C6433A349388}"/>
              </a:ext>
            </a:extLst>
          </p:cNvPr>
          <p:cNvGrpSpPr/>
          <p:nvPr/>
        </p:nvGrpSpPr>
        <p:grpSpPr>
          <a:xfrm>
            <a:off x="4946635" y="5123938"/>
            <a:ext cx="2412029" cy="895838"/>
            <a:chOff x="3131840" y="2220255"/>
            <a:chExt cx="3096344" cy="895838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E773D380-33CC-425E-A3E7-99B18C13D8DB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FE01F4A0-6EE5-4C0F-80BE-48353D79935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32" name="Round Same Side Corner Rectangle 11">
            <a:extLst>
              <a:ext uri="{FF2B5EF4-FFF2-40B4-BE49-F238E27FC236}">
                <a16:creationId xmlns:a16="http://schemas.microsoft.com/office/drawing/2014/main" id="{05EB7E3C-517E-49E7-898F-764880523013}"/>
              </a:ext>
            </a:extLst>
          </p:cNvPr>
          <p:cNvSpPr>
            <a:spLocks noChangeAspect="1"/>
          </p:cNvSpPr>
          <p:nvPr/>
        </p:nvSpPr>
        <p:spPr>
          <a:xfrm>
            <a:off x="1320988" y="5425550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3" name="Rounded Rectangle 36">
            <a:extLst>
              <a:ext uri="{FF2B5EF4-FFF2-40B4-BE49-F238E27FC236}">
                <a16:creationId xmlns:a16="http://schemas.microsoft.com/office/drawing/2014/main" id="{75F5B938-04FE-41A7-9542-72E2D82226EB}"/>
              </a:ext>
            </a:extLst>
          </p:cNvPr>
          <p:cNvSpPr/>
          <p:nvPr/>
        </p:nvSpPr>
        <p:spPr>
          <a:xfrm>
            <a:off x="1318787" y="4252263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4" name="Rounded Rectangle 1">
            <a:extLst>
              <a:ext uri="{FF2B5EF4-FFF2-40B4-BE49-F238E27FC236}">
                <a16:creationId xmlns:a16="http://schemas.microsoft.com/office/drawing/2014/main" id="{B2416AD8-BC0B-40C6-BEDD-FB4B76D24221}"/>
              </a:ext>
            </a:extLst>
          </p:cNvPr>
          <p:cNvSpPr>
            <a:spLocks noChangeAspect="1"/>
          </p:cNvSpPr>
          <p:nvPr/>
        </p:nvSpPr>
        <p:spPr>
          <a:xfrm>
            <a:off x="4438034" y="4252264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5" name="Oval 21">
            <a:extLst>
              <a:ext uri="{FF2B5EF4-FFF2-40B4-BE49-F238E27FC236}">
                <a16:creationId xmlns:a16="http://schemas.microsoft.com/office/drawing/2014/main" id="{6E3C17F8-FF3C-4670-99B1-667763178AA6}"/>
              </a:ext>
            </a:extLst>
          </p:cNvPr>
          <p:cNvSpPr/>
          <p:nvPr/>
        </p:nvSpPr>
        <p:spPr>
          <a:xfrm rot="20700000">
            <a:off x="4404458" y="5432856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6" name="Parallelogram 16">
            <a:extLst>
              <a:ext uri="{FF2B5EF4-FFF2-40B4-BE49-F238E27FC236}">
                <a16:creationId xmlns:a16="http://schemas.microsoft.com/office/drawing/2014/main" id="{D6A9070A-1326-4AF5-BE22-7CA1C7B32B08}"/>
              </a:ext>
            </a:extLst>
          </p:cNvPr>
          <p:cNvSpPr>
            <a:spLocks noChangeAspect="1"/>
          </p:cNvSpPr>
          <p:nvPr/>
        </p:nvSpPr>
        <p:spPr>
          <a:xfrm flipH="1">
            <a:off x="1201811" y="2391151"/>
            <a:ext cx="1288229" cy="1156615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38" name="Group 48">
            <a:extLst>
              <a:ext uri="{FF2B5EF4-FFF2-40B4-BE49-F238E27FC236}">
                <a16:creationId xmlns:a16="http://schemas.microsoft.com/office/drawing/2014/main" id="{0C2D7FE0-D4E5-4706-9F20-C7F58EA30B04}"/>
              </a:ext>
            </a:extLst>
          </p:cNvPr>
          <p:cNvGrpSpPr/>
          <p:nvPr/>
        </p:nvGrpSpPr>
        <p:grpSpPr>
          <a:xfrm>
            <a:off x="2903352" y="2734518"/>
            <a:ext cx="4412587" cy="890327"/>
            <a:chOff x="2079598" y="4257726"/>
            <a:chExt cx="2262901" cy="890327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5512B74-6FBC-478F-83A2-3168F363C06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562D6D2C-BBE2-4E07-8291-73309517E27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1E2E9217-C98E-43B8-8A3C-DF047B41EE1B}"/>
              </a:ext>
            </a:extLst>
          </p:cNvPr>
          <p:cNvSpPr txBox="1"/>
          <p:nvPr/>
        </p:nvSpPr>
        <p:spPr>
          <a:xfrm>
            <a:off x="2903352" y="1767161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rgbClr val="FF0000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FF0000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FF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99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2022-11-07T07:27:29Z</dcterms:modified>
</cp:coreProperties>
</file>