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00" d="100"/>
          <a:sy n="100" d="100"/>
        </p:scale>
        <p:origin x="-1992" y="-87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타원 13"/>
          <p:cNvSpPr/>
          <p:nvPr/>
        </p:nvSpPr>
        <p:spPr>
          <a:xfrm>
            <a:off x="3868882" y="2054738"/>
            <a:ext cx="1610645" cy="1610644"/>
          </a:xfrm>
          <a:prstGeom prst="ellipse">
            <a:avLst/>
          </a:prstGeom>
          <a:solidFill>
            <a:schemeClr val="tx1">
              <a:alpha val="10000"/>
            </a:schemeClr>
          </a:solidFill>
          <a:ln w="9525">
            <a:solidFill>
              <a:schemeClr val="tx1">
                <a:lumMod val="75000"/>
                <a:lumOff val="25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자유형 24"/>
          <p:cNvSpPr/>
          <p:nvPr/>
        </p:nvSpPr>
        <p:spPr>
          <a:xfrm rot="10800000">
            <a:off x="5246386" y="1221924"/>
            <a:ext cx="3142038" cy="3211765"/>
          </a:xfrm>
          <a:custGeom>
            <a:avLst/>
            <a:gdLst>
              <a:gd name="connsiteX0" fmla="*/ 0 w 3465385"/>
              <a:gd name="connsiteY0" fmla="*/ 577576 h 4770530"/>
              <a:gd name="connsiteX1" fmla="*/ 169169 w 3465385"/>
              <a:gd name="connsiteY1" fmla="*/ 169168 h 4770530"/>
              <a:gd name="connsiteX2" fmla="*/ 577577 w 3465385"/>
              <a:gd name="connsiteY2" fmla="*/ 1 h 4770530"/>
              <a:gd name="connsiteX3" fmla="*/ 2887809 w 3465385"/>
              <a:gd name="connsiteY3" fmla="*/ 0 h 4770530"/>
              <a:gd name="connsiteX4" fmla="*/ 3296217 w 3465385"/>
              <a:gd name="connsiteY4" fmla="*/ 169169 h 4770530"/>
              <a:gd name="connsiteX5" fmla="*/ 3465384 w 3465385"/>
              <a:gd name="connsiteY5" fmla="*/ 577577 h 4770530"/>
              <a:gd name="connsiteX6" fmla="*/ 3465385 w 3465385"/>
              <a:gd name="connsiteY6" fmla="*/ 4192954 h 4770530"/>
              <a:gd name="connsiteX7" fmla="*/ 3296217 w 3465385"/>
              <a:gd name="connsiteY7" fmla="*/ 4601362 h 4770530"/>
              <a:gd name="connsiteX8" fmla="*/ 2887809 w 3465385"/>
              <a:gd name="connsiteY8" fmla="*/ 4770530 h 4770530"/>
              <a:gd name="connsiteX9" fmla="*/ 577576 w 3465385"/>
              <a:gd name="connsiteY9" fmla="*/ 4770530 h 4770530"/>
              <a:gd name="connsiteX10" fmla="*/ 169168 w 3465385"/>
              <a:gd name="connsiteY10" fmla="*/ 4601362 h 4770530"/>
              <a:gd name="connsiteX11" fmla="*/ 0 w 3465385"/>
              <a:gd name="connsiteY11" fmla="*/ 4192954 h 4770530"/>
              <a:gd name="connsiteX12" fmla="*/ 0 w 3465385"/>
              <a:gd name="connsiteY12" fmla="*/ 577576 h 4770530"/>
              <a:gd name="connsiteX0" fmla="*/ 3465385 w 3556825"/>
              <a:gd name="connsiteY0" fmla="*/ 4192954 h 4770530"/>
              <a:gd name="connsiteX1" fmla="*/ 3296217 w 3556825"/>
              <a:gd name="connsiteY1" fmla="*/ 4601362 h 4770530"/>
              <a:gd name="connsiteX2" fmla="*/ 2887809 w 3556825"/>
              <a:gd name="connsiteY2" fmla="*/ 4770530 h 4770530"/>
              <a:gd name="connsiteX3" fmla="*/ 577576 w 3556825"/>
              <a:gd name="connsiteY3" fmla="*/ 4770530 h 4770530"/>
              <a:gd name="connsiteX4" fmla="*/ 169168 w 3556825"/>
              <a:gd name="connsiteY4" fmla="*/ 4601362 h 4770530"/>
              <a:gd name="connsiteX5" fmla="*/ 0 w 3556825"/>
              <a:gd name="connsiteY5" fmla="*/ 4192954 h 4770530"/>
              <a:gd name="connsiteX6" fmla="*/ 0 w 3556825"/>
              <a:gd name="connsiteY6" fmla="*/ 577576 h 4770530"/>
              <a:gd name="connsiteX7" fmla="*/ 169169 w 3556825"/>
              <a:gd name="connsiteY7" fmla="*/ 169168 h 4770530"/>
              <a:gd name="connsiteX8" fmla="*/ 577577 w 3556825"/>
              <a:gd name="connsiteY8" fmla="*/ 1 h 4770530"/>
              <a:gd name="connsiteX9" fmla="*/ 2887809 w 3556825"/>
              <a:gd name="connsiteY9" fmla="*/ 0 h 4770530"/>
              <a:gd name="connsiteX10" fmla="*/ 3296217 w 3556825"/>
              <a:gd name="connsiteY10" fmla="*/ 169169 h 4770530"/>
              <a:gd name="connsiteX11" fmla="*/ 3465384 w 3556825"/>
              <a:gd name="connsiteY11" fmla="*/ 577577 h 4770530"/>
              <a:gd name="connsiteX12" fmla="*/ 3556825 w 3556825"/>
              <a:gd name="connsiteY12" fmla="*/ 4284394 h 4770530"/>
              <a:gd name="connsiteX0" fmla="*/ 3465385 w 3465385"/>
              <a:gd name="connsiteY0" fmla="*/ 4192954 h 4770530"/>
              <a:gd name="connsiteX1" fmla="*/ 3296217 w 3465385"/>
              <a:gd name="connsiteY1" fmla="*/ 4601362 h 4770530"/>
              <a:gd name="connsiteX2" fmla="*/ 2887809 w 3465385"/>
              <a:gd name="connsiteY2" fmla="*/ 4770530 h 4770530"/>
              <a:gd name="connsiteX3" fmla="*/ 577576 w 3465385"/>
              <a:gd name="connsiteY3" fmla="*/ 4770530 h 4770530"/>
              <a:gd name="connsiteX4" fmla="*/ 169168 w 3465385"/>
              <a:gd name="connsiteY4" fmla="*/ 4601362 h 4770530"/>
              <a:gd name="connsiteX5" fmla="*/ 0 w 3465385"/>
              <a:gd name="connsiteY5" fmla="*/ 4192954 h 4770530"/>
              <a:gd name="connsiteX6" fmla="*/ 0 w 3465385"/>
              <a:gd name="connsiteY6" fmla="*/ 577576 h 4770530"/>
              <a:gd name="connsiteX7" fmla="*/ 169169 w 3465385"/>
              <a:gd name="connsiteY7" fmla="*/ 169168 h 4770530"/>
              <a:gd name="connsiteX8" fmla="*/ 577577 w 3465385"/>
              <a:gd name="connsiteY8" fmla="*/ 1 h 4770530"/>
              <a:gd name="connsiteX9" fmla="*/ 2887809 w 3465385"/>
              <a:gd name="connsiteY9" fmla="*/ 0 h 4770530"/>
              <a:gd name="connsiteX10" fmla="*/ 3296217 w 3465385"/>
              <a:gd name="connsiteY10" fmla="*/ 169169 h 4770530"/>
              <a:gd name="connsiteX11" fmla="*/ 3465384 w 3465385"/>
              <a:gd name="connsiteY11" fmla="*/ 577577 h 4770530"/>
              <a:gd name="connsiteX12" fmla="*/ 2835315 w 3465385"/>
              <a:gd name="connsiteY12" fmla="*/ 2430593 h 4770530"/>
              <a:gd name="connsiteX0" fmla="*/ 3465385 w 3465385"/>
              <a:gd name="connsiteY0" fmla="*/ 4192954 h 4770530"/>
              <a:gd name="connsiteX1" fmla="*/ 3296217 w 3465385"/>
              <a:gd name="connsiteY1" fmla="*/ 4601362 h 4770530"/>
              <a:gd name="connsiteX2" fmla="*/ 2887809 w 3465385"/>
              <a:gd name="connsiteY2" fmla="*/ 4770530 h 4770530"/>
              <a:gd name="connsiteX3" fmla="*/ 577576 w 3465385"/>
              <a:gd name="connsiteY3" fmla="*/ 4770530 h 4770530"/>
              <a:gd name="connsiteX4" fmla="*/ 169168 w 3465385"/>
              <a:gd name="connsiteY4" fmla="*/ 4601362 h 4770530"/>
              <a:gd name="connsiteX5" fmla="*/ 0 w 3465385"/>
              <a:gd name="connsiteY5" fmla="*/ 4192954 h 4770530"/>
              <a:gd name="connsiteX6" fmla="*/ 0 w 3465385"/>
              <a:gd name="connsiteY6" fmla="*/ 577576 h 4770530"/>
              <a:gd name="connsiteX7" fmla="*/ 169169 w 3465385"/>
              <a:gd name="connsiteY7" fmla="*/ 169168 h 4770530"/>
              <a:gd name="connsiteX8" fmla="*/ 577577 w 3465385"/>
              <a:gd name="connsiteY8" fmla="*/ 1 h 4770530"/>
              <a:gd name="connsiteX9" fmla="*/ 2887809 w 3465385"/>
              <a:gd name="connsiteY9" fmla="*/ 0 h 4770530"/>
              <a:gd name="connsiteX10" fmla="*/ 3296217 w 3465385"/>
              <a:gd name="connsiteY10" fmla="*/ 169169 h 4770530"/>
              <a:gd name="connsiteX11" fmla="*/ 3465384 w 3465385"/>
              <a:gd name="connsiteY11" fmla="*/ 577577 h 4770530"/>
              <a:gd name="connsiteX12" fmla="*/ 2835315 w 3465385"/>
              <a:gd name="connsiteY12" fmla="*/ 2430593 h 4770530"/>
              <a:gd name="connsiteX13" fmla="*/ 3465385 w 3465385"/>
              <a:gd name="connsiteY13" fmla="*/ 4192954 h 4770530"/>
              <a:gd name="connsiteX0" fmla="*/ 3465385 w 3465385"/>
              <a:gd name="connsiteY0" fmla="*/ 4192954 h 4770530"/>
              <a:gd name="connsiteX1" fmla="*/ 3296217 w 3465385"/>
              <a:gd name="connsiteY1" fmla="*/ 4601362 h 4770530"/>
              <a:gd name="connsiteX2" fmla="*/ 2887809 w 3465385"/>
              <a:gd name="connsiteY2" fmla="*/ 4770530 h 4770530"/>
              <a:gd name="connsiteX3" fmla="*/ 577576 w 3465385"/>
              <a:gd name="connsiteY3" fmla="*/ 4770530 h 4770530"/>
              <a:gd name="connsiteX4" fmla="*/ 169168 w 3465385"/>
              <a:gd name="connsiteY4" fmla="*/ 4601362 h 4770530"/>
              <a:gd name="connsiteX5" fmla="*/ 0 w 3465385"/>
              <a:gd name="connsiteY5" fmla="*/ 4192954 h 4770530"/>
              <a:gd name="connsiteX6" fmla="*/ 0 w 3465385"/>
              <a:gd name="connsiteY6" fmla="*/ 577576 h 4770530"/>
              <a:gd name="connsiteX7" fmla="*/ 169169 w 3465385"/>
              <a:gd name="connsiteY7" fmla="*/ 169168 h 4770530"/>
              <a:gd name="connsiteX8" fmla="*/ 577577 w 3465385"/>
              <a:gd name="connsiteY8" fmla="*/ 1 h 4770530"/>
              <a:gd name="connsiteX9" fmla="*/ 2887809 w 3465385"/>
              <a:gd name="connsiteY9" fmla="*/ 0 h 4770530"/>
              <a:gd name="connsiteX10" fmla="*/ 3296217 w 3465385"/>
              <a:gd name="connsiteY10" fmla="*/ 169169 h 4770530"/>
              <a:gd name="connsiteX11" fmla="*/ 3465384 w 3465385"/>
              <a:gd name="connsiteY11" fmla="*/ 577577 h 4770530"/>
              <a:gd name="connsiteX12" fmla="*/ 2835315 w 3465385"/>
              <a:gd name="connsiteY12" fmla="*/ 2430593 h 4770530"/>
              <a:gd name="connsiteX13" fmla="*/ 3465385 w 3465385"/>
              <a:gd name="connsiteY13" fmla="*/ 4192954 h 4770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465385" h="4770530">
                <a:moveTo>
                  <a:pt x="3465385" y="4192954"/>
                </a:moveTo>
                <a:cubicBezTo>
                  <a:pt x="3465385" y="4346137"/>
                  <a:pt x="3404533" y="4493046"/>
                  <a:pt x="3296217" y="4601362"/>
                </a:cubicBezTo>
                <a:cubicBezTo>
                  <a:pt x="3187900" y="4709679"/>
                  <a:pt x="3040992" y="4770530"/>
                  <a:pt x="2887809" y="4770530"/>
                </a:cubicBezTo>
                <a:lnTo>
                  <a:pt x="577576" y="4770530"/>
                </a:lnTo>
                <a:cubicBezTo>
                  <a:pt x="424393" y="4770530"/>
                  <a:pt x="277485" y="4709678"/>
                  <a:pt x="169168" y="4601362"/>
                </a:cubicBezTo>
                <a:cubicBezTo>
                  <a:pt x="60852" y="4493045"/>
                  <a:pt x="0" y="4346137"/>
                  <a:pt x="0" y="4192954"/>
                </a:cubicBezTo>
                <a:lnTo>
                  <a:pt x="0" y="577576"/>
                </a:lnTo>
                <a:cubicBezTo>
                  <a:pt x="0" y="424393"/>
                  <a:pt x="60852" y="277485"/>
                  <a:pt x="169169" y="169168"/>
                </a:cubicBezTo>
                <a:cubicBezTo>
                  <a:pt x="277486" y="60852"/>
                  <a:pt x="424395" y="0"/>
                  <a:pt x="577577" y="1"/>
                </a:cubicBezTo>
                <a:lnTo>
                  <a:pt x="2887809" y="0"/>
                </a:lnTo>
                <a:cubicBezTo>
                  <a:pt x="3040992" y="0"/>
                  <a:pt x="3187900" y="60852"/>
                  <a:pt x="3296217" y="169169"/>
                </a:cubicBezTo>
                <a:cubicBezTo>
                  <a:pt x="3404533" y="277486"/>
                  <a:pt x="3465385" y="424395"/>
                  <a:pt x="3465384" y="577577"/>
                </a:cubicBezTo>
                <a:cubicBezTo>
                  <a:pt x="3465384" y="1782703"/>
                  <a:pt x="2743875" y="1134027"/>
                  <a:pt x="2835315" y="2430593"/>
                </a:cubicBezTo>
                <a:cubicBezTo>
                  <a:pt x="3045338" y="3018047"/>
                  <a:pt x="3449657" y="3599330"/>
                  <a:pt x="3465385" y="4192954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9525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자유형 23"/>
          <p:cNvSpPr/>
          <p:nvPr/>
        </p:nvSpPr>
        <p:spPr>
          <a:xfrm>
            <a:off x="1043608" y="1221925"/>
            <a:ext cx="3053154" cy="3211765"/>
          </a:xfrm>
          <a:custGeom>
            <a:avLst/>
            <a:gdLst>
              <a:gd name="connsiteX0" fmla="*/ 0 w 3465385"/>
              <a:gd name="connsiteY0" fmla="*/ 577576 h 4770530"/>
              <a:gd name="connsiteX1" fmla="*/ 169169 w 3465385"/>
              <a:gd name="connsiteY1" fmla="*/ 169168 h 4770530"/>
              <a:gd name="connsiteX2" fmla="*/ 577577 w 3465385"/>
              <a:gd name="connsiteY2" fmla="*/ 1 h 4770530"/>
              <a:gd name="connsiteX3" fmla="*/ 2887809 w 3465385"/>
              <a:gd name="connsiteY3" fmla="*/ 0 h 4770530"/>
              <a:gd name="connsiteX4" fmla="*/ 3296217 w 3465385"/>
              <a:gd name="connsiteY4" fmla="*/ 169169 h 4770530"/>
              <a:gd name="connsiteX5" fmla="*/ 3465384 w 3465385"/>
              <a:gd name="connsiteY5" fmla="*/ 577577 h 4770530"/>
              <a:gd name="connsiteX6" fmla="*/ 3465385 w 3465385"/>
              <a:gd name="connsiteY6" fmla="*/ 4192954 h 4770530"/>
              <a:gd name="connsiteX7" fmla="*/ 3296217 w 3465385"/>
              <a:gd name="connsiteY7" fmla="*/ 4601362 h 4770530"/>
              <a:gd name="connsiteX8" fmla="*/ 2887809 w 3465385"/>
              <a:gd name="connsiteY8" fmla="*/ 4770530 h 4770530"/>
              <a:gd name="connsiteX9" fmla="*/ 577576 w 3465385"/>
              <a:gd name="connsiteY9" fmla="*/ 4770530 h 4770530"/>
              <a:gd name="connsiteX10" fmla="*/ 169168 w 3465385"/>
              <a:gd name="connsiteY10" fmla="*/ 4601362 h 4770530"/>
              <a:gd name="connsiteX11" fmla="*/ 0 w 3465385"/>
              <a:gd name="connsiteY11" fmla="*/ 4192954 h 4770530"/>
              <a:gd name="connsiteX12" fmla="*/ 0 w 3465385"/>
              <a:gd name="connsiteY12" fmla="*/ 577576 h 4770530"/>
              <a:gd name="connsiteX0" fmla="*/ 3465385 w 3556825"/>
              <a:gd name="connsiteY0" fmla="*/ 4192954 h 4770530"/>
              <a:gd name="connsiteX1" fmla="*/ 3296217 w 3556825"/>
              <a:gd name="connsiteY1" fmla="*/ 4601362 h 4770530"/>
              <a:gd name="connsiteX2" fmla="*/ 2887809 w 3556825"/>
              <a:gd name="connsiteY2" fmla="*/ 4770530 h 4770530"/>
              <a:gd name="connsiteX3" fmla="*/ 577576 w 3556825"/>
              <a:gd name="connsiteY3" fmla="*/ 4770530 h 4770530"/>
              <a:gd name="connsiteX4" fmla="*/ 169168 w 3556825"/>
              <a:gd name="connsiteY4" fmla="*/ 4601362 h 4770530"/>
              <a:gd name="connsiteX5" fmla="*/ 0 w 3556825"/>
              <a:gd name="connsiteY5" fmla="*/ 4192954 h 4770530"/>
              <a:gd name="connsiteX6" fmla="*/ 0 w 3556825"/>
              <a:gd name="connsiteY6" fmla="*/ 577576 h 4770530"/>
              <a:gd name="connsiteX7" fmla="*/ 169169 w 3556825"/>
              <a:gd name="connsiteY7" fmla="*/ 169168 h 4770530"/>
              <a:gd name="connsiteX8" fmla="*/ 577577 w 3556825"/>
              <a:gd name="connsiteY8" fmla="*/ 1 h 4770530"/>
              <a:gd name="connsiteX9" fmla="*/ 2887809 w 3556825"/>
              <a:gd name="connsiteY9" fmla="*/ 0 h 4770530"/>
              <a:gd name="connsiteX10" fmla="*/ 3296217 w 3556825"/>
              <a:gd name="connsiteY10" fmla="*/ 169169 h 4770530"/>
              <a:gd name="connsiteX11" fmla="*/ 3465384 w 3556825"/>
              <a:gd name="connsiteY11" fmla="*/ 577577 h 4770530"/>
              <a:gd name="connsiteX12" fmla="*/ 3556825 w 3556825"/>
              <a:gd name="connsiteY12" fmla="*/ 4284394 h 4770530"/>
              <a:gd name="connsiteX0" fmla="*/ 3465385 w 3465385"/>
              <a:gd name="connsiteY0" fmla="*/ 4192954 h 4770530"/>
              <a:gd name="connsiteX1" fmla="*/ 3296217 w 3465385"/>
              <a:gd name="connsiteY1" fmla="*/ 4601362 h 4770530"/>
              <a:gd name="connsiteX2" fmla="*/ 2887809 w 3465385"/>
              <a:gd name="connsiteY2" fmla="*/ 4770530 h 4770530"/>
              <a:gd name="connsiteX3" fmla="*/ 577576 w 3465385"/>
              <a:gd name="connsiteY3" fmla="*/ 4770530 h 4770530"/>
              <a:gd name="connsiteX4" fmla="*/ 169168 w 3465385"/>
              <a:gd name="connsiteY4" fmla="*/ 4601362 h 4770530"/>
              <a:gd name="connsiteX5" fmla="*/ 0 w 3465385"/>
              <a:gd name="connsiteY5" fmla="*/ 4192954 h 4770530"/>
              <a:gd name="connsiteX6" fmla="*/ 0 w 3465385"/>
              <a:gd name="connsiteY6" fmla="*/ 577576 h 4770530"/>
              <a:gd name="connsiteX7" fmla="*/ 169169 w 3465385"/>
              <a:gd name="connsiteY7" fmla="*/ 169168 h 4770530"/>
              <a:gd name="connsiteX8" fmla="*/ 577577 w 3465385"/>
              <a:gd name="connsiteY8" fmla="*/ 1 h 4770530"/>
              <a:gd name="connsiteX9" fmla="*/ 2887809 w 3465385"/>
              <a:gd name="connsiteY9" fmla="*/ 0 h 4770530"/>
              <a:gd name="connsiteX10" fmla="*/ 3296217 w 3465385"/>
              <a:gd name="connsiteY10" fmla="*/ 169169 h 4770530"/>
              <a:gd name="connsiteX11" fmla="*/ 3465384 w 3465385"/>
              <a:gd name="connsiteY11" fmla="*/ 577577 h 4770530"/>
              <a:gd name="connsiteX12" fmla="*/ 2835315 w 3465385"/>
              <a:gd name="connsiteY12" fmla="*/ 2430593 h 4770530"/>
              <a:gd name="connsiteX0" fmla="*/ 3465385 w 3465385"/>
              <a:gd name="connsiteY0" fmla="*/ 4192954 h 4770530"/>
              <a:gd name="connsiteX1" fmla="*/ 3296217 w 3465385"/>
              <a:gd name="connsiteY1" fmla="*/ 4601362 h 4770530"/>
              <a:gd name="connsiteX2" fmla="*/ 2887809 w 3465385"/>
              <a:gd name="connsiteY2" fmla="*/ 4770530 h 4770530"/>
              <a:gd name="connsiteX3" fmla="*/ 577576 w 3465385"/>
              <a:gd name="connsiteY3" fmla="*/ 4770530 h 4770530"/>
              <a:gd name="connsiteX4" fmla="*/ 169168 w 3465385"/>
              <a:gd name="connsiteY4" fmla="*/ 4601362 h 4770530"/>
              <a:gd name="connsiteX5" fmla="*/ 0 w 3465385"/>
              <a:gd name="connsiteY5" fmla="*/ 4192954 h 4770530"/>
              <a:gd name="connsiteX6" fmla="*/ 0 w 3465385"/>
              <a:gd name="connsiteY6" fmla="*/ 577576 h 4770530"/>
              <a:gd name="connsiteX7" fmla="*/ 169169 w 3465385"/>
              <a:gd name="connsiteY7" fmla="*/ 169168 h 4770530"/>
              <a:gd name="connsiteX8" fmla="*/ 577577 w 3465385"/>
              <a:gd name="connsiteY8" fmla="*/ 1 h 4770530"/>
              <a:gd name="connsiteX9" fmla="*/ 2887809 w 3465385"/>
              <a:gd name="connsiteY9" fmla="*/ 0 h 4770530"/>
              <a:gd name="connsiteX10" fmla="*/ 3296217 w 3465385"/>
              <a:gd name="connsiteY10" fmla="*/ 169169 h 4770530"/>
              <a:gd name="connsiteX11" fmla="*/ 3465384 w 3465385"/>
              <a:gd name="connsiteY11" fmla="*/ 577577 h 4770530"/>
              <a:gd name="connsiteX12" fmla="*/ 2835315 w 3465385"/>
              <a:gd name="connsiteY12" fmla="*/ 2430593 h 4770530"/>
              <a:gd name="connsiteX13" fmla="*/ 3465385 w 3465385"/>
              <a:gd name="connsiteY13" fmla="*/ 4192954 h 4770530"/>
              <a:gd name="connsiteX0" fmla="*/ 3465385 w 3465385"/>
              <a:gd name="connsiteY0" fmla="*/ 4192954 h 4770530"/>
              <a:gd name="connsiteX1" fmla="*/ 3296217 w 3465385"/>
              <a:gd name="connsiteY1" fmla="*/ 4601362 h 4770530"/>
              <a:gd name="connsiteX2" fmla="*/ 2887809 w 3465385"/>
              <a:gd name="connsiteY2" fmla="*/ 4770530 h 4770530"/>
              <a:gd name="connsiteX3" fmla="*/ 577576 w 3465385"/>
              <a:gd name="connsiteY3" fmla="*/ 4770530 h 4770530"/>
              <a:gd name="connsiteX4" fmla="*/ 169168 w 3465385"/>
              <a:gd name="connsiteY4" fmla="*/ 4601362 h 4770530"/>
              <a:gd name="connsiteX5" fmla="*/ 0 w 3465385"/>
              <a:gd name="connsiteY5" fmla="*/ 4192954 h 4770530"/>
              <a:gd name="connsiteX6" fmla="*/ 0 w 3465385"/>
              <a:gd name="connsiteY6" fmla="*/ 577576 h 4770530"/>
              <a:gd name="connsiteX7" fmla="*/ 169169 w 3465385"/>
              <a:gd name="connsiteY7" fmla="*/ 169168 h 4770530"/>
              <a:gd name="connsiteX8" fmla="*/ 577577 w 3465385"/>
              <a:gd name="connsiteY8" fmla="*/ 1 h 4770530"/>
              <a:gd name="connsiteX9" fmla="*/ 2887809 w 3465385"/>
              <a:gd name="connsiteY9" fmla="*/ 0 h 4770530"/>
              <a:gd name="connsiteX10" fmla="*/ 3296217 w 3465385"/>
              <a:gd name="connsiteY10" fmla="*/ 169169 h 4770530"/>
              <a:gd name="connsiteX11" fmla="*/ 3465384 w 3465385"/>
              <a:gd name="connsiteY11" fmla="*/ 577577 h 4770530"/>
              <a:gd name="connsiteX12" fmla="*/ 2835315 w 3465385"/>
              <a:gd name="connsiteY12" fmla="*/ 2430593 h 4770530"/>
              <a:gd name="connsiteX13" fmla="*/ 3465385 w 3465385"/>
              <a:gd name="connsiteY13" fmla="*/ 4192954 h 4770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465385" h="4770530">
                <a:moveTo>
                  <a:pt x="3465385" y="4192954"/>
                </a:moveTo>
                <a:cubicBezTo>
                  <a:pt x="3465385" y="4346137"/>
                  <a:pt x="3404533" y="4493046"/>
                  <a:pt x="3296217" y="4601362"/>
                </a:cubicBezTo>
                <a:cubicBezTo>
                  <a:pt x="3187900" y="4709679"/>
                  <a:pt x="3040992" y="4770530"/>
                  <a:pt x="2887809" y="4770530"/>
                </a:cubicBezTo>
                <a:lnTo>
                  <a:pt x="577576" y="4770530"/>
                </a:lnTo>
                <a:cubicBezTo>
                  <a:pt x="424393" y="4770530"/>
                  <a:pt x="277485" y="4709678"/>
                  <a:pt x="169168" y="4601362"/>
                </a:cubicBezTo>
                <a:cubicBezTo>
                  <a:pt x="60852" y="4493045"/>
                  <a:pt x="0" y="4346137"/>
                  <a:pt x="0" y="4192954"/>
                </a:cubicBezTo>
                <a:lnTo>
                  <a:pt x="0" y="577576"/>
                </a:lnTo>
                <a:cubicBezTo>
                  <a:pt x="0" y="424393"/>
                  <a:pt x="60852" y="277485"/>
                  <a:pt x="169169" y="169168"/>
                </a:cubicBezTo>
                <a:cubicBezTo>
                  <a:pt x="277486" y="60852"/>
                  <a:pt x="424395" y="0"/>
                  <a:pt x="577577" y="1"/>
                </a:cubicBezTo>
                <a:lnTo>
                  <a:pt x="2887809" y="0"/>
                </a:lnTo>
                <a:cubicBezTo>
                  <a:pt x="3040992" y="0"/>
                  <a:pt x="3187900" y="60852"/>
                  <a:pt x="3296217" y="169169"/>
                </a:cubicBezTo>
                <a:cubicBezTo>
                  <a:pt x="3404533" y="277486"/>
                  <a:pt x="3465385" y="424395"/>
                  <a:pt x="3465384" y="577577"/>
                </a:cubicBezTo>
                <a:cubicBezTo>
                  <a:pt x="3465384" y="1782703"/>
                  <a:pt x="2743875" y="1134027"/>
                  <a:pt x="2835315" y="2430593"/>
                </a:cubicBezTo>
                <a:cubicBezTo>
                  <a:pt x="3045338" y="3018047"/>
                  <a:pt x="3449657" y="3599330"/>
                  <a:pt x="3465385" y="4192954"/>
                </a:cubicBezTo>
                <a:close/>
              </a:path>
            </a:pathLst>
          </a:custGeom>
          <a:solidFill>
            <a:schemeClr val="tx1">
              <a:alpha val="10000"/>
            </a:schemeClr>
          </a:solidFill>
          <a:ln w="9525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971600" y="647978"/>
            <a:ext cx="5455085" cy="339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막힌 원호 5"/>
          <p:cNvSpPr/>
          <p:nvPr/>
        </p:nvSpPr>
        <p:spPr>
          <a:xfrm rot="16200000">
            <a:off x="3410418" y="1588470"/>
            <a:ext cx="2539273" cy="2539273"/>
          </a:xfrm>
          <a:prstGeom prst="blockArc">
            <a:avLst>
              <a:gd name="adj1" fmla="val 10800000"/>
              <a:gd name="adj2" fmla="val 0"/>
              <a:gd name="adj3" fmla="val 15656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8" name="그룹 6"/>
          <p:cNvGrpSpPr/>
          <p:nvPr/>
        </p:nvGrpSpPr>
        <p:grpSpPr>
          <a:xfrm rot="5400000">
            <a:off x="3347975" y="1645014"/>
            <a:ext cx="2652361" cy="2539273"/>
            <a:chOff x="2686170" y="1907592"/>
            <a:chExt cx="3939630" cy="3771658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9" name="막힌 원호 7"/>
            <p:cNvSpPr/>
            <p:nvPr/>
          </p:nvSpPr>
          <p:spPr>
            <a:xfrm>
              <a:off x="2686170" y="1907592"/>
              <a:ext cx="3771658" cy="3771658"/>
            </a:xfrm>
            <a:prstGeom prst="blockArc">
              <a:avLst>
                <a:gd name="adj1" fmla="val 10800000"/>
                <a:gd name="adj2" fmla="val 0"/>
                <a:gd name="adj3" fmla="val 15656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이등변 삼각형 8"/>
            <p:cNvSpPr/>
            <p:nvPr/>
          </p:nvSpPr>
          <p:spPr>
            <a:xfrm rot="10800000">
              <a:off x="5697125" y="3770313"/>
              <a:ext cx="928675" cy="543591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이등변 삼각형 9"/>
          <p:cNvSpPr/>
          <p:nvPr/>
        </p:nvSpPr>
        <p:spPr>
          <a:xfrm rot="5400000">
            <a:off x="4525861" y="1605014"/>
            <a:ext cx="625232" cy="365973"/>
          </a:xfrm>
          <a:prstGeom prst="triangl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3417223" y="2282290"/>
            <a:ext cx="1671377" cy="115138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5400000">
            <a:off x="4265612" y="2282290"/>
            <a:ext cx="1671377" cy="115138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80213" y="2503354"/>
            <a:ext cx="1393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</a:t>
            </a:r>
          </a:p>
          <a:p>
            <a:pPr algn="ctr"/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.com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96744" y="4398952"/>
            <a:ext cx="475074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05300" y="1433880"/>
            <a:ext cx="27160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05300" y="1968287"/>
            <a:ext cx="2844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05300" y="2388727"/>
            <a:ext cx="20210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05300" y="3021560"/>
            <a:ext cx="19828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05300" y="3545605"/>
            <a:ext cx="2249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2547" y="1433880"/>
            <a:ext cx="272985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28150" y="1968287"/>
            <a:ext cx="2844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51379" y="2388727"/>
            <a:ext cx="20210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89512" y="3021560"/>
            <a:ext cx="19828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endParaRPr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22586" y="3545605"/>
            <a:ext cx="2249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타원 13"/>
          <p:cNvSpPr/>
          <p:nvPr/>
        </p:nvSpPr>
        <p:spPr>
          <a:xfrm>
            <a:off x="3868882" y="2054738"/>
            <a:ext cx="1610645" cy="1610644"/>
          </a:xfrm>
          <a:prstGeom prst="ellipse">
            <a:avLst/>
          </a:prstGeom>
          <a:solidFill>
            <a:schemeClr val="tx1">
              <a:alpha val="10000"/>
            </a:schemeClr>
          </a:solidFill>
          <a:ln w="9525">
            <a:solidFill>
              <a:schemeClr val="tx1">
                <a:lumMod val="75000"/>
                <a:lumOff val="25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4265612" y="2282290"/>
            <a:ext cx="1671377" cy="115138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자유형 24"/>
          <p:cNvSpPr/>
          <p:nvPr/>
        </p:nvSpPr>
        <p:spPr>
          <a:xfrm rot="10800000">
            <a:off x="5246386" y="1221924"/>
            <a:ext cx="3142038" cy="3211765"/>
          </a:xfrm>
          <a:custGeom>
            <a:avLst/>
            <a:gdLst>
              <a:gd name="connsiteX0" fmla="*/ 0 w 3465385"/>
              <a:gd name="connsiteY0" fmla="*/ 577576 h 4770530"/>
              <a:gd name="connsiteX1" fmla="*/ 169169 w 3465385"/>
              <a:gd name="connsiteY1" fmla="*/ 169168 h 4770530"/>
              <a:gd name="connsiteX2" fmla="*/ 577577 w 3465385"/>
              <a:gd name="connsiteY2" fmla="*/ 1 h 4770530"/>
              <a:gd name="connsiteX3" fmla="*/ 2887809 w 3465385"/>
              <a:gd name="connsiteY3" fmla="*/ 0 h 4770530"/>
              <a:gd name="connsiteX4" fmla="*/ 3296217 w 3465385"/>
              <a:gd name="connsiteY4" fmla="*/ 169169 h 4770530"/>
              <a:gd name="connsiteX5" fmla="*/ 3465384 w 3465385"/>
              <a:gd name="connsiteY5" fmla="*/ 577577 h 4770530"/>
              <a:gd name="connsiteX6" fmla="*/ 3465385 w 3465385"/>
              <a:gd name="connsiteY6" fmla="*/ 4192954 h 4770530"/>
              <a:gd name="connsiteX7" fmla="*/ 3296217 w 3465385"/>
              <a:gd name="connsiteY7" fmla="*/ 4601362 h 4770530"/>
              <a:gd name="connsiteX8" fmla="*/ 2887809 w 3465385"/>
              <a:gd name="connsiteY8" fmla="*/ 4770530 h 4770530"/>
              <a:gd name="connsiteX9" fmla="*/ 577576 w 3465385"/>
              <a:gd name="connsiteY9" fmla="*/ 4770530 h 4770530"/>
              <a:gd name="connsiteX10" fmla="*/ 169168 w 3465385"/>
              <a:gd name="connsiteY10" fmla="*/ 4601362 h 4770530"/>
              <a:gd name="connsiteX11" fmla="*/ 0 w 3465385"/>
              <a:gd name="connsiteY11" fmla="*/ 4192954 h 4770530"/>
              <a:gd name="connsiteX12" fmla="*/ 0 w 3465385"/>
              <a:gd name="connsiteY12" fmla="*/ 577576 h 4770530"/>
              <a:gd name="connsiteX0" fmla="*/ 3465385 w 3556825"/>
              <a:gd name="connsiteY0" fmla="*/ 4192954 h 4770530"/>
              <a:gd name="connsiteX1" fmla="*/ 3296217 w 3556825"/>
              <a:gd name="connsiteY1" fmla="*/ 4601362 h 4770530"/>
              <a:gd name="connsiteX2" fmla="*/ 2887809 w 3556825"/>
              <a:gd name="connsiteY2" fmla="*/ 4770530 h 4770530"/>
              <a:gd name="connsiteX3" fmla="*/ 577576 w 3556825"/>
              <a:gd name="connsiteY3" fmla="*/ 4770530 h 4770530"/>
              <a:gd name="connsiteX4" fmla="*/ 169168 w 3556825"/>
              <a:gd name="connsiteY4" fmla="*/ 4601362 h 4770530"/>
              <a:gd name="connsiteX5" fmla="*/ 0 w 3556825"/>
              <a:gd name="connsiteY5" fmla="*/ 4192954 h 4770530"/>
              <a:gd name="connsiteX6" fmla="*/ 0 w 3556825"/>
              <a:gd name="connsiteY6" fmla="*/ 577576 h 4770530"/>
              <a:gd name="connsiteX7" fmla="*/ 169169 w 3556825"/>
              <a:gd name="connsiteY7" fmla="*/ 169168 h 4770530"/>
              <a:gd name="connsiteX8" fmla="*/ 577577 w 3556825"/>
              <a:gd name="connsiteY8" fmla="*/ 1 h 4770530"/>
              <a:gd name="connsiteX9" fmla="*/ 2887809 w 3556825"/>
              <a:gd name="connsiteY9" fmla="*/ 0 h 4770530"/>
              <a:gd name="connsiteX10" fmla="*/ 3296217 w 3556825"/>
              <a:gd name="connsiteY10" fmla="*/ 169169 h 4770530"/>
              <a:gd name="connsiteX11" fmla="*/ 3465384 w 3556825"/>
              <a:gd name="connsiteY11" fmla="*/ 577577 h 4770530"/>
              <a:gd name="connsiteX12" fmla="*/ 3556825 w 3556825"/>
              <a:gd name="connsiteY12" fmla="*/ 4284394 h 4770530"/>
              <a:gd name="connsiteX0" fmla="*/ 3465385 w 3465385"/>
              <a:gd name="connsiteY0" fmla="*/ 4192954 h 4770530"/>
              <a:gd name="connsiteX1" fmla="*/ 3296217 w 3465385"/>
              <a:gd name="connsiteY1" fmla="*/ 4601362 h 4770530"/>
              <a:gd name="connsiteX2" fmla="*/ 2887809 w 3465385"/>
              <a:gd name="connsiteY2" fmla="*/ 4770530 h 4770530"/>
              <a:gd name="connsiteX3" fmla="*/ 577576 w 3465385"/>
              <a:gd name="connsiteY3" fmla="*/ 4770530 h 4770530"/>
              <a:gd name="connsiteX4" fmla="*/ 169168 w 3465385"/>
              <a:gd name="connsiteY4" fmla="*/ 4601362 h 4770530"/>
              <a:gd name="connsiteX5" fmla="*/ 0 w 3465385"/>
              <a:gd name="connsiteY5" fmla="*/ 4192954 h 4770530"/>
              <a:gd name="connsiteX6" fmla="*/ 0 w 3465385"/>
              <a:gd name="connsiteY6" fmla="*/ 577576 h 4770530"/>
              <a:gd name="connsiteX7" fmla="*/ 169169 w 3465385"/>
              <a:gd name="connsiteY7" fmla="*/ 169168 h 4770530"/>
              <a:gd name="connsiteX8" fmla="*/ 577577 w 3465385"/>
              <a:gd name="connsiteY8" fmla="*/ 1 h 4770530"/>
              <a:gd name="connsiteX9" fmla="*/ 2887809 w 3465385"/>
              <a:gd name="connsiteY9" fmla="*/ 0 h 4770530"/>
              <a:gd name="connsiteX10" fmla="*/ 3296217 w 3465385"/>
              <a:gd name="connsiteY10" fmla="*/ 169169 h 4770530"/>
              <a:gd name="connsiteX11" fmla="*/ 3465384 w 3465385"/>
              <a:gd name="connsiteY11" fmla="*/ 577577 h 4770530"/>
              <a:gd name="connsiteX12" fmla="*/ 2835315 w 3465385"/>
              <a:gd name="connsiteY12" fmla="*/ 2430593 h 4770530"/>
              <a:gd name="connsiteX0" fmla="*/ 3465385 w 3465385"/>
              <a:gd name="connsiteY0" fmla="*/ 4192954 h 4770530"/>
              <a:gd name="connsiteX1" fmla="*/ 3296217 w 3465385"/>
              <a:gd name="connsiteY1" fmla="*/ 4601362 h 4770530"/>
              <a:gd name="connsiteX2" fmla="*/ 2887809 w 3465385"/>
              <a:gd name="connsiteY2" fmla="*/ 4770530 h 4770530"/>
              <a:gd name="connsiteX3" fmla="*/ 577576 w 3465385"/>
              <a:gd name="connsiteY3" fmla="*/ 4770530 h 4770530"/>
              <a:gd name="connsiteX4" fmla="*/ 169168 w 3465385"/>
              <a:gd name="connsiteY4" fmla="*/ 4601362 h 4770530"/>
              <a:gd name="connsiteX5" fmla="*/ 0 w 3465385"/>
              <a:gd name="connsiteY5" fmla="*/ 4192954 h 4770530"/>
              <a:gd name="connsiteX6" fmla="*/ 0 w 3465385"/>
              <a:gd name="connsiteY6" fmla="*/ 577576 h 4770530"/>
              <a:gd name="connsiteX7" fmla="*/ 169169 w 3465385"/>
              <a:gd name="connsiteY7" fmla="*/ 169168 h 4770530"/>
              <a:gd name="connsiteX8" fmla="*/ 577577 w 3465385"/>
              <a:gd name="connsiteY8" fmla="*/ 1 h 4770530"/>
              <a:gd name="connsiteX9" fmla="*/ 2887809 w 3465385"/>
              <a:gd name="connsiteY9" fmla="*/ 0 h 4770530"/>
              <a:gd name="connsiteX10" fmla="*/ 3296217 w 3465385"/>
              <a:gd name="connsiteY10" fmla="*/ 169169 h 4770530"/>
              <a:gd name="connsiteX11" fmla="*/ 3465384 w 3465385"/>
              <a:gd name="connsiteY11" fmla="*/ 577577 h 4770530"/>
              <a:gd name="connsiteX12" fmla="*/ 2835315 w 3465385"/>
              <a:gd name="connsiteY12" fmla="*/ 2430593 h 4770530"/>
              <a:gd name="connsiteX13" fmla="*/ 3465385 w 3465385"/>
              <a:gd name="connsiteY13" fmla="*/ 4192954 h 4770530"/>
              <a:gd name="connsiteX0" fmla="*/ 3465385 w 3465385"/>
              <a:gd name="connsiteY0" fmla="*/ 4192954 h 4770530"/>
              <a:gd name="connsiteX1" fmla="*/ 3296217 w 3465385"/>
              <a:gd name="connsiteY1" fmla="*/ 4601362 h 4770530"/>
              <a:gd name="connsiteX2" fmla="*/ 2887809 w 3465385"/>
              <a:gd name="connsiteY2" fmla="*/ 4770530 h 4770530"/>
              <a:gd name="connsiteX3" fmla="*/ 577576 w 3465385"/>
              <a:gd name="connsiteY3" fmla="*/ 4770530 h 4770530"/>
              <a:gd name="connsiteX4" fmla="*/ 169168 w 3465385"/>
              <a:gd name="connsiteY4" fmla="*/ 4601362 h 4770530"/>
              <a:gd name="connsiteX5" fmla="*/ 0 w 3465385"/>
              <a:gd name="connsiteY5" fmla="*/ 4192954 h 4770530"/>
              <a:gd name="connsiteX6" fmla="*/ 0 w 3465385"/>
              <a:gd name="connsiteY6" fmla="*/ 577576 h 4770530"/>
              <a:gd name="connsiteX7" fmla="*/ 169169 w 3465385"/>
              <a:gd name="connsiteY7" fmla="*/ 169168 h 4770530"/>
              <a:gd name="connsiteX8" fmla="*/ 577577 w 3465385"/>
              <a:gd name="connsiteY8" fmla="*/ 1 h 4770530"/>
              <a:gd name="connsiteX9" fmla="*/ 2887809 w 3465385"/>
              <a:gd name="connsiteY9" fmla="*/ 0 h 4770530"/>
              <a:gd name="connsiteX10" fmla="*/ 3296217 w 3465385"/>
              <a:gd name="connsiteY10" fmla="*/ 169169 h 4770530"/>
              <a:gd name="connsiteX11" fmla="*/ 3465384 w 3465385"/>
              <a:gd name="connsiteY11" fmla="*/ 577577 h 4770530"/>
              <a:gd name="connsiteX12" fmla="*/ 2835315 w 3465385"/>
              <a:gd name="connsiteY12" fmla="*/ 2430593 h 4770530"/>
              <a:gd name="connsiteX13" fmla="*/ 3465385 w 3465385"/>
              <a:gd name="connsiteY13" fmla="*/ 4192954 h 4770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465385" h="4770530">
                <a:moveTo>
                  <a:pt x="3465385" y="4192954"/>
                </a:moveTo>
                <a:cubicBezTo>
                  <a:pt x="3465385" y="4346137"/>
                  <a:pt x="3404533" y="4493046"/>
                  <a:pt x="3296217" y="4601362"/>
                </a:cubicBezTo>
                <a:cubicBezTo>
                  <a:pt x="3187900" y="4709679"/>
                  <a:pt x="3040992" y="4770530"/>
                  <a:pt x="2887809" y="4770530"/>
                </a:cubicBezTo>
                <a:lnTo>
                  <a:pt x="577576" y="4770530"/>
                </a:lnTo>
                <a:cubicBezTo>
                  <a:pt x="424393" y="4770530"/>
                  <a:pt x="277485" y="4709678"/>
                  <a:pt x="169168" y="4601362"/>
                </a:cubicBezTo>
                <a:cubicBezTo>
                  <a:pt x="60852" y="4493045"/>
                  <a:pt x="0" y="4346137"/>
                  <a:pt x="0" y="4192954"/>
                </a:cubicBezTo>
                <a:lnTo>
                  <a:pt x="0" y="577576"/>
                </a:lnTo>
                <a:cubicBezTo>
                  <a:pt x="0" y="424393"/>
                  <a:pt x="60852" y="277485"/>
                  <a:pt x="169169" y="169168"/>
                </a:cubicBezTo>
                <a:cubicBezTo>
                  <a:pt x="277486" y="60852"/>
                  <a:pt x="424395" y="0"/>
                  <a:pt x="577577" y="1"/>
                </a:cubicBezTo>
                <a:lnTo>
                  <a:pt x="2887809" y="0"/>
                </a:lnTo>
                <a:cubicBezTo>
                  <a:pt x="3040992" y="0"/>
                  <a:pt x="3187900" y="60852"/>
                  <a:pt x="3296217" y="169169"/>
                </a:cubicBezTo>
                <a:cubicBezTo>
                  <a:pt x="3404533" y="277486"/>
                  <a:pt x="3465385" y="424395"/>
                  <a:pt x="3465384" y="577577"/>
                </a:cubicBezTo>
                <a:cubicBezTo>
                  <a:pt x="3465384" y="1782703"/>
                  <a:pt x="2743875" y="1134027"/>
                  <a:pt x="2835315" y="2430593"/>
                </a:cubicBezTo>
                <a:cubicBezTo>
                  <a:pt x="3045338" y="3018047"/>
                  <a:pt x="3449657" y="3599330"/>
                  <a:pt x="3465385" y="4192954"/>
                </a:cubicBezTo>
                <a:close/>
              </a:path>
            </a:pathLst>
          </a:custGeom>
          <a:solidFill>
            <a:schemeClr val="tx1">
              <a:alpha val="33000"/>
            </a:schemeClr>
          </a:solidFill>
          <a:ln w="9525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자유형 23"/>
          <p:cNvSpPr/>
          <p:nvPr/>
        </p:nvSpPr>
        <p:spPr>
          <a:xfrm>
            <a:off x="1043608" y="1221925"/>
            <a:ext cx="3053154" cy="3211765"/>
          </a:xfrm>
          <a:custGeom>
            <a:avLst/>
            <a:gdLst>
              <a:gd name="connsiteX0" fmla="*/ 0 w 3465385"/>
              <a:gd name="connsiteY0" fmla="*/ 577576 h 4770530"/>
              <a:gd name="connsiteX1" fmla="*/ 169169 w 3465385"/>
              <a:gd name="connsiteY1" fmla="*/ 169168 h 4770530"/>
              <a:gd name="connsiteX2" fmla="*/ 577577 w 3465385"/>
              <a:gd name="connsiteY2" fmla="*/ 1 h 4770530"/>
              <a:gd name="connsiteX3" fmla="*/ 2887809 w 3465385"/>
              <a:gd name="connsiteY3" fmla="*/ 0 h 4770530"/>
              <a:gd name="connsiteX4" fmla="*/ 3296217 w 3465385"/>
              <a:gd name="connsiteY4" fmla="*/ 169169 h 4770530"/>
              <a:gd name="connsiteX5" fmla="*/ 3465384 w 3465385"/>
              <a:gd name="connsiteY5" fmla="*/ 577577 h 4770530"/>
              <a:gd name="connsiteX6" fmla="*/ 3465385 w 3465385"/>
              <a:gd name="connsiteY6" fmla="*/ 4192954 h 4770530"/>
              <a:gd name="connsiteX7" fmla="*/ 3296217 w 3465385"/>
              <a:gd name="connsiteY7" fmla="*/ 4601362 h 4770530"/>
              <a:gd name="connsiteX8" fmla="*/ 2887809 w 3465385"/>
              <a:gd name="connsiteY8" fmla="*/ 4770530 h 4770530"/>
              <a:gd name="connsiteX9" fmla="*/ 577576 w 3465385"/>
              <a:gd name="connsiteY9" fmla="*/ 4770530 h 4770530"/>
              <a:gd name="connsiteX10" fmla="*/ 169168 w 3465385"/>
              <a:gd name="connsiteY10" fmla="*/ 4601362 h 4770530"/>
              <a:gd name="connsiteX11" fmla="*/ 0 w 3465385"/>
              <a:gd name="connsiteY11" fmla="*/ 4192954 h 4770530"/>
              <a:gd name="connsiteX12" fmla="*/ 0 w 3465385"/>
              <a:gd name="connsiteY12" fmla="*/ 577576 h 4770530"/>
              <a:gd name="connsiteX0" fmla="*/ 3465385 w 3556825"/>
              <a:gd name="connsiteY0" fmla="*/ 4192954 h 4770530"/>
              <a:gd name="connsiteX1" fmla="*/ 3296217 w 3556825"/>
              <a:gd name="connsiteY1" fmla="*/ 4601362 h 4770530"/>
              <a:gd name="connsiteX2" fmla="*/ 2887809 w 3556825"/>
              <a:gd name="connsiteY2" fmla="*/ 4770530 h 4770530"/>
              <a:gd name="connsiteX3" fmla="*/ 577576 w 3556825"/>
              <a:gd name="connsiteY3" fmla="*/ 4770530 h 4770530"/>
              <a:gd name="connsiteX4" fmla="*/ 169168 w 3556825"/>
              <a:gd name="connsiteY4" fmla="*/ 4601362 h 4770530"/>
              <a:gd name="connsiteX5" fmla="*/ 0 w 3556825"/>
              <a:gd name="connsiteY5" fmla="*/ 4192954 h 4770530"/>
              <a:gd name="connsiteX6" fmla="*/ 0 w 3556825"/>
              <a:gd name="connsiteY6" fmla="*/ 577576 h 4770530"/>
              <a:gd name="connsiteX7" fmla="*/ 169169 w 3556825"/>
              <a:gd name="connsiteY7" fmla="*/ 169168 h 4770530"/>
              <a:gd name="connsiteX8" fmla="*/ 577577 w 3556825"/>
              <a:gd name="connsiteY8" fmla="*/ 1 h 4770530"/>
              <a:gd name="connsiteX9" fmla="*/ 2887809 w 3556825"/>
              <a:gd name="connsiteY9" fmla="*/ 0 h 4770530"/>
              <a:gd name="connsiteX10" fmla="*/ 3296217 w 3556825"/>
              <a:gd name="connsiteY10" fmla="*/ 169169 h 4770530"/>
              <a:gd name="connsiteX11" fmla="*/ 3465384 w 3556825"/>
              <a:gd name="connsiteY11" fmla="*/ 577577 h 4770530"/>
              <a:gd name="connsiteX12" fmla="*/ 3556825 w 3556825"/>
              <a:gd name="connsiteY12" fmla="*/ 4284394 h 4770530"/>
              <a:gd name="connsiteX0" fmla="*/ 3465385 w 3465385"/>
              <a:gd name="connsiteY0" fmla="*/ 4192954 h 4770530"/>
              <a:gd name="connsiteX1" fmla="*/ 3296217 w 3465385"/>
              <a:gd name="connsiteY1" fmla="*/ 4601362 h 4770530"/>
              <a:gd name="connsiteX2" fmla="*/ 2887809 w 3465385"/>
              <a:gd name="connsiteY2" fmla="*/ 4770530 h 4770530"/>
              <a:gd name="connsiteX3" fmla="*/ 577576 w 3465385"/>
              <a:gd name="connsiteY3" fmla="*/ 4770530 h 4770530"/>
              <a:gd name="connsiteX4" fmla="*/ 169168 w 3465385"/>
              <a:gd name="connsiteY4" fmla="*/ 4601362 h 4770530"/>
              <a:gd name="connsiteX5" fmla="*/ 0 w 3465385"/>
              <a:gd name="connsiteY5" fmla="*/ 4192954 h 4770530"/>
              <a:gd name="connsiteX6" fmla="*/ 0 w 3465385"/>
              <a:gd name="connsiteY6" fmla="*/ 577576 h 4770530"/>
              <a:gd name="connsiteX7" fmla="*/ 169169 w 3465385"/>
              <a:gd name="connsiteY7" fmla="*/ 169168 h 4770530"/>
              <a:gd name="connsiteX8" fmla="*/ 577577 w 3465385"/>
              <a:gd name="connsiteY8" fmla="*/ 1 h 4770530"/>
              <a:gd name="connsiteX9" fmla="*/ 2887809 w 3465385"/>
              <a:gd name="connsiteY9" fmla="*/ 0 h 4770530"/>
              <a:gd name="connsiteX10" fmla="*/ 3296217 w 3465385"/>
              <a:gd name="connsiteY10" fmla="*/ 169169 h 4770530"/>
              <a:gd name="connsiteX11" fmla="*/ 3465384 w 3465385"/>
              <a:gd name="connsiteY11" fmla="*/ 577577 h 4770530"/>
              <a:gd name="connsiteX12" fmla="*/ 2835315 w 3465385"/>
              <a:gd name="connsiteY12" fmla="*/ 2430593 h 4770530"/>
              <a:gd name="connsiteX0" fmla="*/ 3465385 w 3465385"/>
              <a:gd name="connsiteY0" fmla="*/ 4192954 h 4770530"/>
              <a:gd name="connsiteX1" fmla="*/ 3296217 w 3465385"/>
              <a:gd name="connsiteY1" fmla="*/ 4601362 h 4770530"/>
              <a:gd name="connsiteX2" fmla="*/ 2887809 w 3465385"/>
              <a:gd name="connsiteY2" fmla="*/ 4770530 h 4770530"/>
              <a:gd name="connsiteX3" fmla="*/ 577576 w 3465385"/>
              <a:gd name="connsiteY3" fmla="*/ 4770530 h 4770530"/>
              <a:gd name="connsiteX4" fmla="*/ 169168 w 3465385"/>
              <a:gd name="connsiteY4" fmla="*/ 4601362 h 4770530"/>
              <a:gd name="connsiteX5" fmla="*/ 0 w 3465385"/>
              <a:gd name="connsiteY5" fmla="*/ 4192954 h 4770530"/>
              <a:gd name="connsiteX6" fmla="*/ 0 w 3465385"/>
              <a:gd name="connsiteY6" fmla="*/ 577576 h 4770530"/>
              <a:gd name="connsiteX7" fmla="*/ 169169 w 3465385"/>
              <a:gd name="connsiteY7" fmla="*/ 169168 h 4770530"/>
              <a:gd name="connsiteX8" fmla="*/ 577577 w 3465385"/>
              <a:gd name="connsiteY8" fmla="*/ 1 h 4770530"/>
              <a:gd name="connsiteX9" fmla="*/ 2887809 w 3465385"/>
              <a:gd name="connsiteY9" fmla="*/ 0 h 4770530"/>
              <a:gd name="connsiteX10" fmla="*/ 3296217 w 3465385"/>
              <a:gd name="connsiteY10" fmla="*/ 169169 h 4770530"/>
              <a:gd name="connsiteX11" fmla="*/ 3465384 w 3465385"/>
              <a:gd name="connsiteY11" fmla="*/ 577577 h 4770530"/>
              <a:gd name="connsiteX12" fmla="*/ 2835315 w 3465385"/>
              <a:gd name="connsiteY12" fmla="*/ 2430593 h 4770530"/>
              <a:gd name="connsiteX13" fmla="*/ 3465385 w 3465385"/>
              <a:gd name="connsiteY13" fmla="*/ 4192954 h 4770530"/>
              <a:gd name="connsiteX0" fmla="*/ 3465385 w 3465385"/>
              <a:gd name="connsiteY0" fmla="*/ 4192954 h 4770530"/>
              <a:gd name="connsiteX1" fmla="*/ 3296217 w 3465385"/>
              <a:gd name="connsiteY1" fmla="*/ 4601362 h 4770530"/>
              <a:gd name="connsiteX2" fmla="*/ 2887809 w 3465385"/>
              <a:gd name="connsiteY2" fmla="*/ 4770530 h 4770530"/>
              <a:gd name="connsiteX3" fmla="*/ 577576 w 3465385"/>
              <a:gd name="connsiteY3" fmla="*/ 4770530 h 4770530"/>
              <a:gd name="connsiteX4" fmla="*/ 169168 w 3465385"/>
              <a:gd name="connsiteY4" fmla="*/ 4601362 h 4770530"/>
              <a:gd name="connsiteX5" fmla="*/ 0 w 3465385"/>
              <a:gd name="connsiteY5" fmla="*/ 4192954 h 4770530"/>
              <a:gd name="connsiteX6" fmla="*/ 0 w 3465385"/>
              <a:gd name="connsiteY6" fmla="*/ 577576 h 4770530"/>
              <a:gd name="connsiteX7" fmla="*/ 169169 w 3465385"/>
              <a:gd name="connsiteY7" fmla="*/ 169168 h 4770530"/>
              <a:gd name="connsiteX8" fmla="*/ 577577 w 3465385"/>
              <a:gd name="connsiteY8" fmla="*/ 1 h 4770530"/>
              <a:gd name="connsiteX9" fmla="*/ 2887809 w 3465385"/>
              <a:gd name="connsiteY9" fmla="*/ 0 h 4770530"/>
              <a:gd name="connsiteX10" fmla="*/ 3296217 w 3465385"/>
              <a:gd name="connsiteY10" fmla="*/ 169169 h 4770530"/>
              <a:gd name="connsiteX11" fmla="*/ 3465384 w 3465385"/>
              <a:gd name="connsiteY11" fmla="*/ 577577 h 4770530"/>
              <a:gd name="connsiteX12" fmla="*/ 2835315 w 3465385"/>
              <a:gd name="connsiteY12" fmla="*/ 2430593 h 4770530"/>
              <a:gd name="connsiteX13" fmla="*/ 3465385 w 3465385"/>
              <a:gd name="connsiteY13" fmla="*/ 4192954 h 4770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465385" h="4770530">
                <a:moveTo>
                  <a:pt x="3465385" y="4192954"/>
                </a:moveTo>
                <a:cubicBezTo>
                  <a:pt x="3465385" y="4346137"/>
                  <a:pt x="3404533" y="4493046"/>
                  <a:pt x="3296217" y="4601362"/>
                </a:cubicBezTo>
                <a:cubicBezTo>
                  <a:pt x="3187900" y="4709679"/>
                  <a:pt x="3040992" y="4770530"/>
                  <a:pt x="2887809" y="4770530"/>
                </a:cubicBezTo>
                <a:lnTo>
                  <a:pt x="577576" y="4770530"/>
                </a:lnTo>
                <a:cubicBezTo>
                  <a:pt x="424393" y="4770530"/>
                  <a:pt x="277485" y="4709678"/>
                  <a:pt x="169168" y="4601362"/>
                </a:cubicBezTo>
                <a:cubicBezTo>
                  <a:pt x="60852" y="4493045"/>
                  <a:pt x="0" y="4346137"/>
                  <a:pt x="0" y="4192954"/>
                </a:cubicBezTo>
                <a:lnTo>
                  <a:pt x="0" y="577576"/>
                </a:lnTo>
                <a:cubicBezTo>
                  <a:pt x="0" y="424393"/>
                  <a:pt x="60852" y="277485"/>
                  <a:pt x="169169" y="169168"/>
                </a:cubicBezTo>
                <a:cubicBezTo>
                  <a:pt x="277486" y="60852"/>
                  <a:pt x="424395" y="0"/>
                  <a:pt x="577577" y="1"/>
                </a:cubicBezTo>
                <a:lnTo>
                  <a:pt x="2887809" y="0"/>
                </a:lnTo>
                <a:cubicBezTo>
                  <a:pt x="3040992" y="0"/>
                  <a:pt x="3187900" y="60852"/>
                  <a:pt x="3296217" y="169169"/>
                </a:cubicBezTo>
                <a:cubicBezTo>
                  <a:pt x="3404533" y="277486"/>
                  <a:pt x="3465385" y="424395"/>
                  <a:pt x="3465384" y="577577"/>
                </a:cubicBezTo>
                <a:cubicBezTo>
                  <a:pt x="3465384" y="1782703"/>
                  <a:pt x="2743875" y="1134027"/>
                  <a:pt x="2835315" y="2430593"/>
                </a:cubicBezTo>
                <a:cubicBezTo>
                  <a:pt x="3045338" y="3018047"/>
                  <a:pt x="3449657" y="3599330"/>
                  <a:pt x="3465385" y="4192954"/>
                </a:cubicBezTo>
                <a:close/>
              </a:path>
            </a:pathLst>
          </a:custGeom>
          <a:solidFill>
            <a:schemeClr val="tx1">
              <a:alpha val="33000"/>
            </a:schemeClr>
          </a:solidFill>
          <a:ln w="9525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971600" y="647978"/>
            <a:ext cx="54550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막힌 원호 5"/>
          <p:cNvSpPr/>
          <p:nvPr/>
        </p:nvSpPr>
        <p:spPr>
          <a:xfrm rot="16200000">
            <a:off x="3410418" y="1588470"/>
            <a:ext cx="2539273" cy="2539273"/>
          </a:xfrm>
          <a:prstGeom prst="blockArc">
            <a:avLst>
              <a:gd name="adj1" fmla="val 10800000"/>
              <a:gd name="adj2" fmla="val 0"/>
              <a:gd name="adj3" fmla="val 15656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9" name="그룹 6"/>
          <p:cNvGrpSpPr/>
          <p:nvPr/>
        </p:nvGrpSpPr>
        <p:grpSpPr>
          <a:xfrm rot="5400000">
            <a:off x="3347975" y="1645014"/>
            <a:ext cx="2652361" cy="2539273"/>
            <a:chOff x="2686170" y="1907592"/>
            <a:chExt cx="3939630" cy="3771658"/>
          </a:xfr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</p:grpSpPr>
        <p:sp>
          <p:nvSpPr>
            <p:cNvPr id="10" name="막힌 원호 7"/>
            <p:cNvSpPr/>
            <p:nvPr/>
          </p:nvSpPr>
          <p:spPr>
            <a:xfrm>
              <a:off x="2686170" y="1907592"/>
              <a:ext cx="3771658" cy="3771658"/>
            </a:xfrm>
            <a:prstGeom prst="blockArc">
              <a:avLst>
                <a:gd name="adj1" fmla="val 10800000"/>
                <a:gd name="adj2" fmla="val 0"/>
                <a:gd name="adj3" fmla="val 15656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이등변 삼각형 8"/>
            <p:cNvSpPr/>
            <p:nvPr/>
          </p:nvSpPr>
          <p:spPr>
            <a:xfrm rot="10800000">
              <a:off x="5697125" y="3770313"/>
              <a:ext cx="928675" cy="543591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이등변 삼각형 9"/>
          <p:cNvSpPr/>
          <p:nvPr/>
        </p:nvSpPr>
        <p:spPr>
          <a:xfrm rot="5400000">
            <a:off x="4525861" y="1605014"/>
            <a:ext cx="625232" cy="365973"/>
          </a:xfrm>
          <a:prstGeom prst="triangl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3417223" y="2282290"/>
            <a:ext cx="1671377" cy="115138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Add text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80213" y="2503354"/>
            <a:ext cx="1393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</a:t>
            </a:r>
          </a:p>
          <a:p>
            <a:pPr algn="ctr"/>
            <a:r>
              <a:rPr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.com</a:t>
            </a:r>
            <a:endParaRPr lang="ko-KR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05300" y="1433880"/>
            <a:ext cx="27160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05300" y="1968287"/>
            <a:ext cx="2844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05300" y="2388727"/>
            <a:ext cx="20210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05300" y="3021560"/>
            <a:ext cx="19828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05300" y="3545605"/>
            <a:ext cx="2249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42547" y="1433880"/>
            <a:ext cx="272985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28150" y="1968287"/>
            <a:ext cx="2844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51379" y="2388727"/>
            <a:ext cx="20210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89512" y="3021560"/>
            <a:ext cx="19828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</a:t>
            </a:r>
            <a:r>
              <a:rPr lang="en-US" altLang="ko-KR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endParaRPr lang="en-US" altLang="ko-K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922586" y="3545605"/>
            <a:ext cx="2249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296744" y="4398952"/>
            <a:ext cx="475074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1391</TotalTime>
  <Words>484</Words>
  <Application>Microsoft Office PowerPoint</Application>
  <PresentationFormat>On-screen Show (16:9)</PresentationFormat>
  <Paragraphs>58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22</cp:revision>
  <dcterms:created xsi:type="dcterms:W3CDTF">2014-02-28T09:23:05Z</dcterms:created>
  <dcterms:modified xsi:type="dcterms:W3CDTF">2014-03-03T09:57:09Z</dcterms:modified>
</cp:coreProperties>
</file>