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676589" y="713667"/>
            <a:ext cx="6038376" cy="344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57"/>
          <p:cNvSpPr/>
          <p:nvPr/>
        </p:nvSpPr>
        <p:spPr bwMode="auto">
          <a:xfrm>
            <a:off x="1343685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372776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2" name="직사각형 57"/>
          <p:cNvSpPr/>
          <p:nvPr/>
        </p:nvSpPr>
        <p:spPr bwMode="auto">
          <a:xfrm>
            <a:off x="2660111" y="1321369"/>
            <a:ext cx="1173882" cy="134158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689202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6" name="직사각형 57"/>
          <p:cNvSpPr/>
          <p:nvPr/>
        </p:nvSpPr>
        <p:spPr bwMode="auto">
          <a:xfrm>
            <a:off x="3976537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005628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0" name="직사각형 57"/>
          <p:cNvSpPr/>
          <p:nvPr/>
        </p:nvSpPr>
        <p:spPr bwMode="auto">
          <a:xfrm>
            <a:off x="5292962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322054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4" name="직사각형 57"/>
          <p:cNvSpPr/>
          <p:nvPr/>
        </p:nvSpPr>
        <p:spPr bwMode="auto">
          <a:xfrm>
            <a:off x="6609387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638478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8" name="직사각형 57"/>
          <p:cNvSpPr/>
          <p:nvPr/>
        </p:nvSpPr>
        <p:spPr bwMode="auto">
          <a:xfrm>
            <a:off x="1343685" y="3204726"/>
            <a:ext cx="1173882" cy="134158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372776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82" name="직사각형 57"/>
          <p:cNvSpPr/>
          <p:nvPr/>
        </p:nvSpPr>
        <p:spPr bwMode="auto">
          <a:xfrm>
            <a:off x="2660111" y="3204726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689202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86" name="직사각형 57"/>
          <p:cNvSpPr/>
          <p:nvPr/>
        </p:nvSpPr>
        <p:spPr bwMode="auto">
          <a:xfrm>
            <a:off x="3976537" y="3204726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005628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90" name="직사각형 57"/>
          <p:cNvSpPr/>
          <p:nvPr/>
        </p:nvSpPr>
        <p:spPr bwMode="auto">
          <a:xfrm>
            <a:off x="5292962" y="3204726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322054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94" name="직사각형 57"/>
          <p:cNvSpPr/>
          <p:nvPr/>
        </p:nvSpPr>
        <p:spPr bwMode="auto">
          <a:xfrm>
            <a:off x="6609387" y="3204726"/>
            <a:ext cx="1173882" cy="134158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638478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98" name="톱니 모양의 오른쪽 화살표 96"/>
          <p:cNvSpPr/>
          <p:nvPr/>
        </p:nvSpPr>
        <p:spPr>
          <a:xfrm>
            <a:off x="2398553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톱니 모양의 오른쪽 화살표 97"/>
          <p:cNvSpPr/>
          <p:nvPr/>
        </p:nvSpPr>
        <p:spPr>
          <a:xfrm>
            <a:off x="3715407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톱니 모양의 오른쪽 화살표 98"/>
          <p:cNvSpPr/>
          <p:nvPr/>
        </p:nvSpPr>
        <p:spPr>
          <a:xfrm>
            <a:off x="5032261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톱니 모양의 오른쪽 화살표 105"/>
          <p:cNvSpPr/>
          <p:nvPr/>
        </p:nvSpPr>
        <p:spPr>
          <a:xfrm>
            <a:off x="6349115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톱니 모양의 오른쪽 화살표 106"/>
          <p:cNvSpPr/>
          <p:nvPr/>
        </p:nvSpPr>
        <p:spPr>
          <a:xfrm flipH="1">
            <a:off x="2398553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톱니 모양의 오른쪽 화살표 107"/>
          <p:cNvSpPr/>
          <p:nvPr/>
        </p:nvSpPr>
        <p:spPr>
          <a:xfrm flipH="1">
            <a:off x="3715407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톱니 모양의 오른쪽 화살표 108"/>
          <p:cNvSpPr/>
          <p:nvPr/>
        </p:nvSpPr>
        <p:spPr>
          <a:xfrm flipH="1">
            <a:off x="5032261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톱니 모양의 오른쪽 화살표 109"/>
          <p:cNvSpPr/>
          <p:nvPr/>
        </p:nvSpPr>
        <p:spPr>
          <a:xfrm flipH="1">
            <a:off x="6349115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톱니 모양의 오른쪽 화살표 110"/>
          <p:cNvSpPr/>
          <p:nvPr/>
        </p:nvSpPr>
        <p:spPr>
          <a:xfrm rot="5400000">
            <a:off x="7007069" y="2800450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372776" y="2707686"/>
            <a:ext cx="53548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08" name="TextBox 107"/>
          <p:cNvSpPr txBox="1"/>
          <p:nvPr/>
        </p:nvSpPr>
        <p:spPr bwMode="auto">
          <a:xfrm>
            <a:off x="1343685" y="170765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 bwMode="auto">
          <a:xfrm>
            <a:off x="2676970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 bwMode="auto">
          <a:xfrm>
            <a:off x="4005628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 bwMode="auto">
          <a:xfrm>
            <a:off x="5326070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 bwMode="auto">
          <a:xfrm>
            <a:off x="6638478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 bwMode="auto">
          <a:xfrm>
            <a:off x="1343685" y="3579862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 bwMode="auto">
          <a:xfrm>
            <a:off x="2676970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 bwMode="auto">
          <a:xfrm>
            <a:off x="4005628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 bwMode="auto">
          <a:xfrm>
            <a:off x="5326070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 bwMode="auto">
          <a:xfrm>
            <a:off x="6638478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76589" y="713667"/>
            <a:ext cx="60383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>
            <a:off x="1343685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2776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" name="직사각형 57"/>
          <p:cNvSpPr/>
          <p:nvPr/>
        </p:nvSpPr>
        <p:spPr bwMode="auto">
          <a:xfrm>
            <a:off x="2660111" y="1321369"/>
            <a:ext cx="1173882" cy="134158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9202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9" name="직사각형 57"/>
          <p:cNvSpPr/>
          <p:nvPr/>
        </p:nvSpPr>
        <p:spPr bwMode="auto">
          <a:xfrm>
            <a:off x="3976537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5628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1" name="직사각형 57"/>
          <p:cNvSpPr/>
          <p:nvPr/>
        </p:nvSpPr>
        <p:spPr bwMode="auto">
          <a:xfrm>
            <a:off x="5292962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22054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3" name="직사각형 57"/>
          <p:cNvSpPr/>
          <p:nvPr/>
        </p:nvSpPr>
        <p:spPr bwMode="auto">
          <a:xfrm>
            <a:off x="6609387" y="1321369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38478" y="1455527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5" name="직사각형 57"/>
          <p:cNvSpPr/>
          <p:nvPr/>
        </p:nvSpPr>
        <p:spPr bwMode="auto">
          <a:xfrm>
            <a:off x="1343685" y="3204726"/>
            <a:ext cx="1173882" cy="134158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72776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7" name="직사각형 57"/>
          <p:cNvSpPr/>
          <p:nvPr/>
        </p:nvSpPr>
        <p:spPr bwMode="auto">
          <a:xfrm>
            <a:off x="2660111" y="3204726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89202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9" name="직사각형 57"/>
          <p:cNvSpPr/>
          <p:nvPr/>
        </p:nvSpPr>
        <p:spPr bwMode="auto">
          <a:xfrm>
            <a:off x="3976537" y="3204726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05628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1" name="직사각형 57"/>
          <p:cNvSpPr/>
          <p:nvPr/>
        </p:nvSpPr>
        <p:spPr bwMode="auto">
          <a:xfrm>
            <a:off x="5292962" y="3204726"/>
            <a:ext cx="1173882" cy="1341580"/>
          </a:xfrm>
          <a:prstGeom prst="rect">
            <a:avLst/>
          </a:prstGeom>
          <a:solidFill>
            <a:schemeClr val="bg1">
              <a:lumMod val="9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</a:pP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22054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3" name="직사각형 57"/>
          <p:cNvSpPr/>
          <p:nvPr/>
        </p:nvSpPr>
        <p:spPr bwMode="auto">
          <a:xfrm>
            <a:off x="6609387" y="3204726"/>
            <a:ext cx="1173882" cy="134158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38478" y="3338884"/>
            <a:ext cx="1111253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5" name="톱니 모양의 오른쪽 화살표 96"/>
          <p:cNvSpPr/>
          <p:nvPr/>
        </p:nvSpPr>
        <p:spPr>
          <a:xfrm>
            <a:off x="2398553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톱니 모양의 오른쪽 화살표 97"/>
          <p:cNvSpPr/>
          <p:nvPr/>
        </p:nvSpPr>
        <p:spPr>
          <a:xfrm>
            <a:off x="3715407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톱니 모양의 오른쪽 화살표 98"/>
          <p:cNvSpPr/>
          <p:nvPr/>
        </p:nvSpPr>
        <p:spPr>
          <a:xfrm>
            <a:off x="5032261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톱니 모양의 오른쪽 화살표 105"/>
          <p:cNvSpPr/>
          <p:nvPr/>
        </p:nvSpPr>
        <p:spPr>
          <a:xfrm>
            <a:off x="6349115" y="1858771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톱니 모양의 오른쪽 화살표 106"/>
          <p:cNvSpPr/>
          <p:nvPr/>
        </p:nvSpPr>
        <p:spPr>
          <a:xfrm flipH="1">
            <a:off x="2398553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톱니 모양의 오른쪽 화살표 107"/>
          <p:cNvSpPr/>
          <p:nvPr/>
        </p:nvSpPr>
        <p:spPr>
          <a:xfrm flipH="1">
            <a:off x="3715407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톱니 모양의 오른쪽 화살표 108"/>
          <p:cNvSpPr/>
          <p:nvPr/>
        </p:nvSpPr>
        <p:spPr>
          <a:xfrm flipH="1">
            <a:off x="5032261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톱니 모양의 오른쪽 화살표 109"/>
          <p:cNvSpPr/>
          <p:nvPr/>
        </p:nvSpPr>
        <p:spPr>
          <a:xfrm flipH="1">
            <a:off x="6349115" y="3741358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톱니 모양의 오른쪽 화살표 110"/>
          <p:cNvSpPr/>
          <p:nvPr/>
        </p:nvSpPr>
        <p:spPr>
          <a:xfrm rot="5400000">
            <a:off x="7007069" y="2800450"/>
            <a:ext cx="378517" cy="266775"/>
          </a:xfrm>
          <a:prstGeom prst="notchedRightArrow">
            <a:avLst>
              <a:gd name="adj1" fmla="val 56349"/>
              <a:gd name="adj2" fmla="val 56349"/>
            </a:avLst>
          </a:prstGeom>
          <a:gradFill flip="none" rotWithShape="1">
            <a:gsLst>
              <a:gs pos="0">
                <a:schemeClr val="bg1">
                  <a:alpha val="72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72776" y="2707686"/>
            <a:ext cx="53548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1343685" y="170765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2676970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 bwMode="auto">
          <a:xfrm>
            <a:off x="4005628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5326070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6638478" y="1732526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1343685" y="3579862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2676970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4005628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5326070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6638478" y="3604734"/>
            <a:ext cx="1173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>
              <a:buFont typeface="Arial" pitchFamily="34" charset="0"/>
              <a:buChar char="•"/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311</Words>
  <Application>Microsoft Office PowerPoint</Application>
  <PresentationFormat>On-screen Show (16:9)</PresentationFormat>
  <Paragraphs>130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2014-03-19T04:55:45Z</dcterms:modified>
</cp:coreProperties>
</file>