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6948264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7" y="1492791"/>
            <a:ext cx="396043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5536" y="610297"/>
            <a:ext cx="39604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587974"/>
            <a:ext cx="1189157" cy="294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79712" y="1131590"/>
            <a:ext cx="6707088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47664" y="0"/>
            <a:ext cx="7596336" cy="884466"/>
          </a:xfrm>
        </p:spPr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496" y="1438672"/>
            <a:ext cx="4800000" cy="3599999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3478"/>
            <a:ext cx="4800000" cy="3599999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5993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</TotalTime>
  <Words>105</Words>
  <Application>Microsoft Office PowerPoint</Application>
  <PresentationFormat>On-screen Show (16:9)</PresentationFormat>
  <Paragraphs>10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Click to add title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16</cp:revision>
  <dcterms:created xsi:type="dcterms:W3CDTF">2014-04-01T16:27:38Z</dcterms:created>
  <dcterms:modified xsi:type="dcterms:W3CDTF">2014-12-08T05:08:53Z</dcterms:modified>
</cp:coreProperties>
</file>