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6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90513" y="2778206"/>
            <a:ext cx="381642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90512" y="1802613"/>
            <a:ext cx="38164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rgbClr val="00206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rgbClr val="00206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2015-09-27T03:39:12Z</dcterms:modified>
</cp:coreProperties>
</file>