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2" name="Group 931">
            <a:extLst>
              <a:ext uri="{FF2B5EF4-FFF2-40B4-BE49-F238E27FC236}">
                <a16:creationId xmlns:a16="http://schemas.microsoft.com/office/drawing/2014/main" id="{C48BDF15-9ABF-4D2B-AFA9-29051EBBB7D7}"/>
              </a:ext>
            </a:extLst>
          </p:cNvPr>
          <p:cNvGrpSpPr/>
          <p:nvPr/>
        </p:nvGrpSpPr>
        <p:grpSpPr>
          <a:xfrm>
            <a:off x="4005457" y="1729920"/>
            <a:ext cx="3846989" cy="2113660"/>
            <a:chOff x="-548507" y="477868"/>
            <a:chExt cx="11570449" cy="6357177"/>
          </a:xfrm>
        </p:grpSpPr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334F9C47-9E40-4C72-8E40-FCCCB339C39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27B7E027-20AA-42F9-895C-5C5C682B686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294CA955-4792-421E-85B2-2F63522DB93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76A1AF91-8AEE-4632-9C95-E41ADCB91C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D68D9277-2027-443F-BDFF-83685B482F7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38" name="Group 937">
              <a:extLst>
                <a:ext uri="{FF2B5EF4-FFF2-40B4-BE49-F238E27FC236}">
                  <a16:creationId xmlns:a16="http://schemas.microsoft.com/office/drawing/2014/main" id="{7857FEA1-8CE9-4DFE-A71F-EB136515F8B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943" name="Rectangle: Rounded Corners 942">
                <a:extLst>
                  <a:ext uri="{FF2B5EF4-FFF2-40B4-BE49-F238E27FC236}">
                    <a16:creationId xmlns:a16="http://schemas.microsoft.com/office/drawing/2014/main" id="{5AE2F659-CDBA-4A1B-B179-C1B0F7EC31A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4" name="Rectangle: Rounded Corners 943">
                <a:extLst>
                  <a:ext uri="{FF2B5EF4-FFF2-40B4-BE49-F238E27FC236}">
                    <a16:creationId xmlns:a16="http://schemas.microsoft.com/office/drawing/2014/main" id="{20DE9577-3F7D-47AD-B246-EB583D8C290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9" name="Group 938">
              <a:extLst>
                <a:ext uri="{FF2B5EF4-FFF2-40B4-BE49-F238E27FC236}">
                  <a16:creationId xmlns:a16="http://schemas.microsoft.com/office/drawing/2014/main" id="{06C7AF62-0B55-4F26-951D-EB1E97E7E8D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941" name="Rectangle: Rounded Corners 940">
                <a:extLst>
                  <a:ext uri="{FF2B5EF4-FFF2-40B4-BE49-F238E27FC236}">
                    <a16:creationId xmlns:a16="http://schemas.microsoft.com/office/drawing/2014/main" id="{E00579E0-CDC3-4290-9F90-AC4E2F3144B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2" name="Rectangle: Rounded Corners 941">
                <a:extLst>
                  <a:ext uri="{FF2B5EF4-FFF2-40B4-BE49-F238E27FC236}">
                    <a16:creationId xmlns:a16="http://schemas.microsoft.com/office/drawing/2014/main" id="{D11AF390-6460-4F6A-98EE-C8FA7544042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D52BD7B7-CA2F-4DD2-83F5-38AD4641551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45" name="Group 944">
            <a:extLst>
              <a:ext uri="{FF2B5EF4-FFF2-40B4-BE49-F238E27FC236}">
                <a16:creationId xmlns:a16="http://schemas.microsoft.com/office/drawing/2014/main" id="{1D5DE599-D5E2-4EAC-AE5C-B0EC358D3D43}"/>
              </a:ext>
            </a:extLst>
          </p:cNvPr>
          <p:cNvGrpSpPr/>
          <p:nvPr/>
        </p:nvGrpSpPr>
        <p:grpSpPr>
          <a:xfrm>
            <a:off x="6452529" y="2039294"/>
            <a:ext cx="1331928" cy="1796735"/>
            <a:chOff x="5745956" y="3501865"/>
            <a:chExt cx="2146216" cy="2895189"/>
          </a:xfrm>
        </p:grpSpPr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2E765BB4-E70E-415B-AE5F-536896EE9F66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BA09375A-B2D3-48C0-B4C2-4B898805A641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2D17D8DB-E71E-47D8-9FAC-7C7432AB7450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4C5DAEEE-AFF1-4932-A6A8-8411129D1D3D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901785F3-CBEA-466B-ACF4-D53F83448307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3FD8F8B6-E73F-405B-A64F-31A676C7CC43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9D363EC4-BF7E-4642-8DCB-1DA0FE3EA7EE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53" name="Group 952">
              <a:extLst>
                <a:ext uri="{FF2B5EF4-FFF2-40B4-BE49-F238E27FC236}">
                  <a16:creationId xmlns:a16="http://schemas.microsoft.com/office/drawing/2014/main" id="{8B4050F5-CB00-4519-99C8-5EC0384CAD15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954" name="Oval 953">
                <a:extLst>
                  <a:ext uri="{FF2B5EF4-FFF2-40B4-BE49-F238E27FC236}">
                    <a16:creationId xmlns:a16="http://schemas.microsoft.com/office/drawing/2014/main" id="{F56F0ABB-AB40-40CB-902B-B5F0AD4703C8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5" name="Oval 954">
                <a:extLst>
                  <a:ext uri="{FF2B5EF4-FFF2-40B4-BE49-F238E27FC236}">
                    <a16:creationId xmlns:a16="http://schemas.microsoft.com/office/drawing/2014/main" id="{DFC13977-D468-4593-BAA4-A431DB37F09D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956" name="Group 955">
            <a:extLst>
              <a:ext uri="{FF2B5EF4-FFF2-40B4-BE49-F238E27FC236}">
                <a16:creationId xmlns:a16="http://schemas.microsoft.com/office/drawing/2014/main" id="{E06D364A-0DD7-422B-9F39-39C75816BAB5}"/>
              </a:ext>
            </a:extLst>
          </p:cNvPr>
          <p:cNvGrpSpPr/>
          <p:nvPr/>
        </p:nvGrpSpPr>
        <p:grpSpPr>
          <a:xfrm>
            <a:off x="7462931" y="2482972"/>
            <a:ext cx="735313" cy="1372405"/>
            <a:chOff x="3501573" y="3178068"/>
            <a:chExt cx="1340594" cy="2737840"/>
          </a:xfrm>
        </p:grpSpPr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5E5BC151-3030-45E3-874E-EC64FC39E7E0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E0E55293-8A25-4C90-BE2E-2974F09A6C1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DD411FDE-A452-41E7-B074-BF4CD9CE914A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79B81F7A-E95C-408D-BF84-07D5305EDE2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41280AFE-6734-444A-BC6B-89FB1BFE8F40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95E4BA64-BD9E-4322-87A8-22EF63A0D3A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63" name="Group 962">
              <a:extLst>
                <a:ext uri="{FF2B5EF4-FFF2-40B4-BE49-F238E27FC236}">
                  <a16:creationId xmlns:a16="http://schemas.microsoft.com/office/drawing/2014/main" id="{1A658B89-5FE9-40C7-BE2A-F69C7714EDDF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967" name="Oval 966">
                <a:extLst>
                  <a:ext uri="{FF2B5EF4-FFF2-40B4-BE49-F238E27FC236}">
                    <a16:creationId xmlns:a16="http://schemas.microsoft.com/office/drawing/2014/main" id="{1DE5BB98-6589-4371-9FA3-AAA70A14C1E3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F0954004-8744-419C-949D-BA8CCCE3A2AD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D8BE087B-0608-4926-A6AF-9CE703FE7233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65" name="Rectangle: Rounded Corners 964">
              <a:extLst>
                <a:ext uri="{FF2B5EF4-FFF2-40B4-BE49-F238E27FC236}">
                  <a16:creationId xmlns:a16="http://schemas.microsoft.com/office/drawing/2014/main" id="{5EB2B5D5-11E6-48A7-A6A0-CC595CE92E4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6" name="Oval 965">
              <a:extLst>
                <a:ext uri="{FF2B5EF4-FFF2-40B4-BE49-F238E27FC236}">
                  <a16:creationId xmlns:a16="http://schemas.microsoft.com/office/drawing/2014/main" id="{B6103770-84EA-4BCA-912B-91E14946F9EF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9" name="Freeform 38">
            <a:extLst>
              <a:ext uri="{FF2B5EF4-FFF2-40B4-BE49-F238E27FC236}">
                <a16:creationId xmlns:a16="http://schemas.microsoft.com/office/drawing/2014/main" id="{40148751-E5FC-4B7F-A5CA-85A35271590F}"/>
              </a:ext>
            </a:extLst>
          </p:cNvPr>
          <p:cNvSpPr>
            <a:spLocks noChangeAspect="1"/>
          </p:cNvSpPr>
          <p:nvPr/>
        </p:nvSpPr>
        <p:spPr>
          <a:xfrm rot="2592912">
            <a:off x="1477645" y="2694532"/>
            <a:ext cx="1563416" cy="1216503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0" name="Freeform 38">
            <a:extLst>
              <a:ext uri="{FF2B5EF4-FFF2-40B4-BE49-F238E27FC236}">
                <a16:creationId xmlns:a16="http://schemas.microsoft.com/office/drawing/2014/main" id="{A067AB17-1E6E-40A3-B7B5-E61DF31F2157}"/>
              </a:ext>
            </a:extLst>
          </p:cNvPr>
          <p:cNvSpPr>
            <a:spLocks noChangeAspect="1"/>
          </p:cNvSpPr>
          <p:nvPr/>
        </p:nvSpPr>
        <p:spPr>
          <a:xfrm rot="19007088" flipH="1">
            <a:off x="9162640" y="2694532"/>
            <a:ext cx="1563416" cy="1216503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1" name="Arrow: Right 970">
            <a:extLst>
              <a:ext uri="{FF2B5EF4-FFF2-40B4-BE49-F238E27FC236}">
                <a16:creationId xmlns:a16="http://schemas.microsoft.com/office/drawing/2014/main" id="{C0662A52-8A39-45D5-823A-24920775A54F}"/>
              </a:ext>
            </a:extLst>
          </p:cNvPr>
          <p:cNvSpPr/>
          <p:nvPr/>
        </p:nvSpPr>
        <p:spPr>
          <a:xfrm>
            <a:off x="3148918" y="2670988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2" name="Arrow: Right 971">
            <a:extLst>
              <a:ext uri="{FF2B5EF4-FFF2-40B4-BE49-F238E27FC236}">
                <a16:creationId xmlns:a16="http://schemas.microsoft.com/office/drawing/2014/main" id="{314F3229-592C-4A4A-826E-1D9995929FF5}"/>
              </a:ext>
            </a:extLst>
          </p:cNvPr>
          <p:cNvSpPr/>
          <p:nvPr/>
        </p:nvSpPr>
        <p:spPr>
          <a:xfrm rot="10800000" flipH="1">
            <a:off x="8377525" y="2670988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3" name="타원 14">
            <a:extLst>
              <a:ext uri="{FF2B5EF4-FFF2-40B4-BE49-F238E27FC236}">
                <a16:creationId xmlns:a16="http://schemas.microsoft.com/office/drawing/2014/main" id="{5F8CCFDC-31E0-4517-A3EA-FF25B840F711}"/>
              </a:ext>
            </a:extLst>
          </p:cNvPr>
          <p:cNvSpPr/>
          <p:nvPr/>
        </p:nvSpPr>
        <p:spPr>
          <a:xfrm>
            <a:off x="991898" y="4431194"/>
            <a:ext cx="388504" cy="38850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974" name="타원 18">
            <a:extLst>
              <a:ext uri="{FF2B5EF4-FFF2-40B4-BE49-F238E27FC236}">
                <a16:creationId xmlns:a16="http://schemas.microsoft.com/office/drawing/2014/main" id="{25ACC3AE-FF5D-4DC5-B013-D5DFE9A95D33}"/>
              </a:ext>
            </a:extLst>
          </p:cNvPr>
          <p:cNvSpPr/>
          <p:nvPr/>
        </p:nvSpPr>
        <p:spPr>
          <a:xfrm>
            <a:off x="5006151" y="472694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975" name="타원 21">
            <a:extLst>
              <a:ext uri="{FF2B5EF4-FFF2-40B4-BE49-F238E27FC236}">
                <a16:creationId xmlns:a16="http://schemas.microsoft.com/office/drawing/2014/main" id="{B85BB168-893C-4D40-9813-3CF6ED06F599}"/>
              </a:ext>
            </a:extLst>
          </p:cNvPr>
          <p:cNvSpPr/>
          <p:nvPr/>
        </p:nvSpPr>
        <p:spPr>
          <a:xfrm>
            <a:off x="9037132" y="4431194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976" name="텍스트 개체 틀 11">
            <a:extLst>
              <a:ext uri="{FF2B5EF4-FFF2-40B4-BE49-F238E27FC236}">
                <a16:creationId xmlns:a16="http://schemas.microsoft.com/office/drawing/2014/main" id="{0A225496-0C68-4183-AC5E-3DC450D5437F}"/>
              </a:ext>
            </a:extLst>
          </p:cNvPr>
          <p:cNvSpPr txBox="1">
            <a:spLocks/>
          </p:cNvSpPr>
          <p:nvPr/>
        </p:nvSpPr>
        <p:spPr>
          <a:xfrm>
            <a:off x="1383124" y="4445426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7" name="텍스트 개체 틀 14">
            <a:extLst>
              <a:ext uri="{FF2B5EF4-FFF2-40B4-BE49-F238E27FC236}">
                <a16:creationId xmlns:a16="http://schemas.microsoft.com/office/drawing/2014/main" id="{5D0B8C50-17CA-469B-90B1-EC53B91552A4}"/>
              </a:ext>
            </a:extLst>
          </p:cNvPr>
          <p:cNvSpPr txBox="1">
            <a:spLocks/>
          </p:cNvSpPr>
          <p:nvPr/>
        </p:nvSpPr>
        <p:spPr>
          <a:xfrm>
            <a:off x="5416428" y="4741178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8" name="텍스트 개체 틀 18">
            <a:extLst>
              <a:ext uri="{FF2B5EF4-FFF2-40B4-BE49-F238E27FC236}">
                <a16:creationId xmlns:a16="http://schemas.microsoft.com/office/drawing/2014/main" id="{F37A6D5D-A39E-49C7-9847-57CFDE311D40}"/>
              </a:ext>
            </a:extLst>
          </p:cNvPr>
          <p:cNvSpPr txBox="1">
            <a:spLocks/>
          </p:cNvSpPr>
          <p:nvPr/>
        </p:nvSpPr>
        <p:spPr>
          <a:xfrm>
            <a:off x="9447408" y="4445426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9" name="자유형 11">
            <a:extLst>
              <a:ext uri="{FF2B5EF4-FFF2-40B4-BE49-F238E27FC236}">
                <a16:creationId xmlns:a16="http://schemas.microsoft.com/office/drawing/2014/main" id="{4398B728-27C1-404D-8A28-6A1BADD23FBA}"/>
              </a:ext>
            </a:extLst>
          </p:cNvPr>
          <p:cNvSpPr/>
          <p:nvPr/>
        </p:nvSpPr>
        <p:spPr>
          <a:xfrm flipV="1">
            <a:off x="1312752" y="538808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80" name="자유형 11">
            <a:extLst>
              <a:ext uri="{FF2B5EF4-FFF2-40B4-BE49-F238E27FC236}">
                <a16:creationId xmlns:a16="http://schemas.microsoft.com/office/drawing/2014/main" id="{BF32E80D-B214-40DA-BB5B-52BC99253674}"/>
              </a:ext>
            </a:extLst>
          </p:cNvPr>
          <p:cNvSpPr/>
          <p:nvPr/>
        </p:nvSpPr>
        <p:spPr>
          <a:xfrm flipV="1">
            <a:off x="1312752" y="603615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81" name="텍스트 개체 틀 9">
            <a:extLst>
              <a:ext uri="{FF2B5EF4-FFF2-40B4-BE49-F238E27FC236}">
                <a16:creationId xmlns:a16="http://schemas.microsoft.com/office/drawing/2014/main" id="{FAC13096-364B-4A85-B6A3-9F28557E053F}"/>
              </a:ext>
            </a:extLst>
          </p:cNvPr>
          <p:cNvSpPr txBox="1">
            <a:spLocks/>
          </p:cNvSpPr>
          <p:nvPr/>
        </p:nvSpPr>
        <p:spPr>
          <a:xfrm>
            <a:off x="1312752" y="551544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11431</TotalTime>
  <Words>67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94</cp:revision>
  <dcterms:created xsi:type="dcterms:W3CDTF">2018-02-18T19:39:47Z</dcterms:created>
  <dcterms:modified xsi:type="dcterms:W3CDTF">2021-04-14T07:56:11Z</dcterms:modified>
</cp:coreProperties>
</file>