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58" name="Group 1257">
            <a:extLst>
              <a:ext uri="{FF2B5EF4-FFF2-40B4-BE49-F238E27FC236}">
                <a16:creationId xmlns:a16="http://schemas.microsoft.com/office/drawing/2014/main" id="{A19D8921-1D9E-443E-A5B0-F47BCAD6F70A}"/>
              </a:ext>
            </a:extLst>
          </p:cNvPr>
          <p:cNvGrpSpPr/>
          <p:nvPr/>
        </p:nvGrpSpPr>
        <p:grpSpPr>
          <a:xfrm>
            <a:off x="957840" y="1601566"/>
            <a:ext cx="5062507" cy="1788526"/>
            <a:chOff x="762000" y="509226"/>
            <a:chExt cx="6638926" cy="2345457"/>
          </a:xfrm>
        </p:grpSpPr>
        <p:sp>
          <p:nvSpPr>
            <p:cNvPr id="1259" name="Rectangle 1258">
              <a:extLst>
                <a:ext uri="{FF2B5EF4-FFF2-40B4-BE49-F238E27FC236}">
                  <a16:creationId xmlns:a16="http://schemas.microsoft.com/office/drawing/2014/main" id="{EA590CD4-BAB5-4D0D-B335-FBE98ABE955D}"/>
                </a:ext>
              </a:extLst>
            </p:cNvPr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60" name="Group 1259">
              <a:extLst>
                <a:ext uri="{FF2B5EF4-FFF2-40B4-BE49-F238E27FC236}">
                  <a16:creationId xmlns:a16="http://schemas.microsoft.com/office/drawing/2014/main" id="{038D8519-A3C6-44EA-9D9A-8589CF9A9D16}"/>
                </a:ext>
              </a:extLst>
            </p:cNvPr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1261" name="Group 1260">
                <a:extLst>
                  <a:ext uri="{FF2B5EF4-FFF2-40B4-BE49-F238E27FC236}">
                    <a16:creationId xmlns:a16="http://schemas.microsoft.com/office/drawing/2014/main" id="{4BFB59AE-4A0F-4F3C-9830-06BD549C8517}"/>
                  </a:ext>
                </a:extLst>
              </p:cNvPr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1269" name="Freeform: Shape 1268">
                  <a:extLst>
                    <a:ext uri="{FF2B5EF4-FFF2-40B4-BE49-F238E27FC236}">
                      <a16:creationId xmlns:a16="http://schemas.microsoft.com/office/drawing/2014/main" id="{444B8B02-C3D3-4B56-B305-82BA5BAF3970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0" name="Freeform: Shape 1269">
                  <a:extLst>
                    <a:ext uri="{FF2B5EF4-FFF2-40B4-BE49-F238E27FC236}">
                      <a16:creationId xmlns:a16="http://schemas.microsoft.com/office/drawing/2014/main" id="{3AB56A58-BA0D-4F0D-856C-837174DBD570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1" name="Freeform: Shape 1270">
                  <a:extLst>
                    <a:ext uri="{FF2B5EF4-FFF2-40B4-BE49-F238E27FC236}">
                      <a16:creationId xmlns:a16="http://schemas.microsoft.com/office/drawing/2014/main" id="{30F4BE43-5470-4693-8983-8116BB0A3EBA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2" name="Freeform: Shape 1271">
                  <a:extLst>
                    <a:ext uri="{FF2B5EF4-FFF2-40B4-BE49-F238E27FC236}">
                      <a16:creationId xmlns:a16="http://schemas.microsoft.com/office/drawing/2014/main" id="{C0CE683A-01F8-488F-AD46-C833D3FFED9B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3" name="Freeform: Shape 1272">
                  <a:extLst>
                    <a:ext uri="{FF2B5EF4-FFF2-40B4-BE49-F238E27FC236}">
                      <a16:creationId xmlns:a16="http://schemas.microsoft.com/office/drawing/2014/main" id="{343AF072-3FEA-4E4D-9602-7C55789F9265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4" name="Freeform: Shape 1273">
                  <a:extLst>
                    <a:ext uri="{FF2B5EF4-FFF2-40B4-BE49-F238E27FC236}">
                      <a16:creationId xmlns:a16="http://schemas.microsoft.com/office/drawing/2014/main" id="{78B43C80-DF0C-4960-80E5-99CC913AD7B7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5" name="Freeform: Shape 1274">
                  <a:extLst>
                    <a:ext uri="{FF2B5EF4-FFF2-40B4-BE49-F238E27FC236}">
                      <a16:creationId xmlns:a16="http://schemas.microsoft.com/office/drawing/2014/main" id="{C264AC7F-59BA-4E3F-9930-5546C5E782D4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6" name="Freeform: Shape 1275">
                  <a:extLst>
                    <a:ext uri="{FF2B5EF4-FFF2-40B4-BE49-F238E27FC236}">
                      <a16:creationId xmlns:a16="http://schemas.microsoft.com/office/drawing/2014/main" id="{2D94F201-1D1F-4D50-ABD7-320BB59046F4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7" name="Freeform: Shape 1276">
                  <a:extLst>
                    <a:ext uri="{FF2B5EF4-FFF2-40B4-BE49-F238E27FC236}">
                      <a16:creationId xmlns:a16="http://schemas.microsoft.com/office/drawing/2014/main" id="{B2E43EC0-08F8-4A12-9E15-56991A99472C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8" name="Freeform: Shape 1277">
                  <a:extLst>
                    <a:ext uri="{FF2B5EF4-FFF2-40B4-BE49-F238E27FC236}">
                      <a16:creationId xmlns:a16="http://schemas.microsoft.com/office/drawing/2014/main" id="{47378821-DFF2-4971-8774-9660912251F9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62" name="Rectangle: Rounded Corners 1261">
                <a:extLst>
                  <a:ext uri="{FF2B5EF4-FFF2-40B4-BE49-F238E27FC236}">
                    <a16:creationId xmlns:a16="http://schemas.microsoft.com/office/drawing/2014/main" id="{600476CE-ABBB-45BF-ACDD-ABFC7DCAFEC0}"/>
                  </a:ext>
                </a:extLst>
              </p:cNvPr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3" name="Rectangle: Rounded Corners 1262">
                <a:extLst>
                  <a:ext uri="{FF2B5EF4-FFF2-40B4-BE49-F238E27FC236}">
                    <a16:creationId xmlns:a16="http://schemas.microsoft.com/office/drawing/2014/main" id="{963E6A9F-314D-48C9-A071-88D061FF41EA}"/>
                  </a:ext>
                </a:extLst>
              </p:cNvPr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4" name="Rectangle: Rounded Corners 1263">
                <a:extLst>
                  <a:ext uri="{FF2B5EF4-FFF2-40B4-BE49-F238E27FC236}">
                    <a16:creationId xmlns:a16="http://schemas.microsoft.com/office/drawing/2014/main" id="{8622C905-3F6D-45BB-9AB9-A2A53D94F14E}"/>
                  </a:ext>
                </a:extLst>
              </p:cNvPr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5" name="Rectangle: Rounded Corners 1264">
                <a:extLst>
                  <a:ext uri="{FF2B5EF4-FFF2-40B4-BE49-F238E27FC236}">
                    <a16:creationId xmlns:a16="http://schemas.microsoft.com/office/drawing/2014/main" id="{64D5368A-982B-4FD1-AD92-8A26276219C0}"/>
                  </a:ext>
                </a:extLst>
              </p:cNvPr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6" name="Rectangle: Rounded Corners 1265">
                <a:extLst>
                  <a:ext uri="{FF2B5EF4-FFF2-40B4-BE49-F238E27FC236}">
                    <a16:creationId xmlns:a16="http://schemas.microsoft.com/office/drawing/2014/main" id="{A6818DC1-950B-465B-A729-3E7C99D7A11E}"/>
                  </a:ext>
                </a:extLst>
              </p:cNvPr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7" name="Rectangle: Rounded Corners 1266">
                <a:extLst>
                  <a:ext uri="{FF2B5EF4-FFF2-40B4-BE49-F238E27FC236}">
                    <a16:creationId xmlns:a16="http://schemas.microsoft.com/office/drawing/2014/main" id="{07050E06-7F26-424C-9D54-8009FB97F41C}"/>
                  </a:ext>
                </a:extLst>
              </p:cNvPr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8" name="Freeform: Shape 1267">
                <a:extLst>
                  <a:ext uri="{FF2B5EF4-FFF2-40B4-BE49-F238E27FC236}">
                    <a16:creationId xmlns:a16="http://schemas.microsoft.com/office/drawing/2014/main" id="{88CD044E-0E50-4DB7-9FD1-BB8FB4360BB5}"/>
                  </a:ext>
                </a:extLst>
              </p:cNvPr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avLst/>
                <a:gdLst>
                  <a:gd name="connsiteX0" fmla="*/ 0 w 7305675"/>
                  <a:gd name="connsiteY0" fmla="*/ 38100 h 381168"/>
                  <a:gd name="connsiteX1" fmla="*/ 3667125 w 7305675"/>
                  <a:gd name="connsiteY1" fmla="*/ 381000 h 381168"/>
                  <a:gd name="connsiteX2" fmla="*/ 7305675 w 7305675"/>
                  <a:gd name="connsiteY2" fmla="*/ 0 h 381168"/>
                  <a:gd name="connsiteX0" fmla="*/ 0 w 7305675"/>
                  <a:gd name="connsiteY0" fmla="*/ 0 h 390534"/>
                  <a:gd name="connsiteX1" fmla="*/ 3667125 w 7305675"/>
                  <a:gd name="connsiteY1" fmla="*/ 390525 h 390534"/>
                  <a:gd name="connsiteX2" fmla="*/ 7305675 w 7305675"/>
                  <a:gd name="connsiteY2" fmla="*/ 9525 h 390534"/>
                  <a:gd name="connsiteX0" fmla="*/ 0 w 7305675"/>
                  <a:gd name="connsiteY0" fmla="*/ 0 h 361961"/>
                  <a:gd name="connsiteX1" fmla="*/ 3667125 w 7305675"/>
                  <a:gd name="connsiteY1" fmla="*/ 361950 h 361961"/>
                  <a:gd name="connsiteX2" fmla="*/ 7305675 w 7305675"/>
                  <a:gd name="connsiteY2" fmla="*/ 9525 h 361961"/>
                  <a:gd name="connsiteX0" fmla="*/ 0 w 7305675"/>
                  <a:gd name="connsiteY0" fmla="*/ 0 h 361961"/>
                  <a:gd name="connsiteX1" fmla="*/ 3676650 w 7305675"/>
                  <a:gd name="connsiteY1" fmla="*/ 361950 h 361961"/>
                  <a:gd name="connsiteX2" fmla="*/ 7305675 w 7305675"/>
                  <a:gd name="connsiteY2" fmla="*/ 9525 h 36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5675" h="361961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79" name="Group 1278">
            <a:extLst>
              <a:ext uri="{FF2B5EF4-FFF2-40B4-BE49-F238E27FC236}">
                <a16:creationId xmlns:a16="http://schemas.microsoft.com/office/drawing/2014/main" id="{655FB4B9-DEDB-4EE7-948A-720CCF342F6A}"/>
              </a:ext>
            </a:extLst>
          </p:cNvPr>
          <p:cNvGrpSpPr/>
          <p:nvPr/>
        </p:nvGrpSpPr>
        <p:grpSpPr>
          <a:xfrm>
            <a:off x="8989313" y="4368265"/>
            <a:ext cx="2487369" cy="880022"/>
            <a:chOff x="5057775" y="4300176"/>
            <a:chExt cx="6629400" cy="2345457"/>
          </a:xfrm>
        </p:grpSpPr>
        <p:sp>
          <p:nvSpPr>
            <p:cNvPr id="1280" name="Rectangle 1279">
              <a:extLst>
                <a:ext uri="{FF2B5EF4-FFF2-40B4-BE49-F238E27FC236}">
                  <a16:creationId xmlns:a16="http://schemas.microsoft.com/office/drawing/2014/main" id="{F8AB6D29-9532-45A9-8CB3-E4E8A3CFA675}"/>
                </a:ext>
              </a:extLst>
            </p:cNvPr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81" name="Group 1280">
              <a:extLst>
                <a:ext uri="{FF2B5EF4-FFF2-40B4-BE49-F238E27FC236}">
                  <a16:creationId xmlns:a16="http://schemas.microsoft.com/office/drawing/2014/main" id="{32DD9665-A161-43D9-AB29-5BF01903174E}"/>
                </a:ext>
              </a:extLst>
            </p:cNvPr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1282" name="Freeform: Shape 1281">
                <a:extLst>
                  <a:ext uri="{FF2B5EF4-FFF2-40B4-BE49-F238E27FC236}">
                    <a16:creationId xmlns:a16="http://schemas.microsoft.com/office/drawing/2014/main" id="{D0AA8683-640A-407D-BBA1-7BC19D9C368B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3" name="Freeform: Shape 1282">
                <a:extLst>
                  <a:ext uri="{FF2B5EF4-FFF2-40B4-BE49-F238E27FC236}">
                    <a16:creationId xmlns:a16="http://schemas.microsoft.com/office/drawing/2014/main" id="{F928F686-1E04-4A38-BC7A-E1C107250562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4" name="Freeform: Shape 1283">
                <a:extLst>
                  <a:ext uri="{FF2B5EF4-FFF2-40B4-BE49-F238E27FC236}">
                    <a16:creationId xmlns:a16="http://schemas.microsoft.com/office/drawing/2014/main" id="{0DC09EC5-894A-4AB4-9521-9CEC409A3E78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5" name="Freeform: Shape 1284">
                <a:extLst>
                  <a:ext uri="{FF2B5EF4-FFF2-40B4-BE49-F238E27FC236}">
                    <a16:creationId xmlns:a16="http://schemas.microsoft.com/office/drawing/2014/main" id="{BBBDA992-B96C-4B8D-B5E8-B3F121219BDC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6" name="Freeform: Shape 1285">
                <a:extLst>
                  <a:ext uri="{FF2B5EF4-FFF2-40B4-BE49-F238E27FC236}">
                    <a16:creationId xmlns:a16="http://schemas.microsoft.com/office/drawing/2014/main" id="{7EE998A9-471A-4388-A6CD-0CE7FFE7299D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7" name="Freeform: Shape 1286">
                <a:extLst>
                  <a:ext uri="{FF2B5EF4-FFF2-40B4-BE49-F238E27FC236}">
                    <a16:creationId xmlns:a16="http://schemas.microsoft.com/office/drawing/2014/main" id="{DF990B26-A0F1-4740-8F4A-97BAAD18D3D4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8" name="Freeform: Shape 1287">
                <a:extLst>
                  <a:ext uri="{FF2B5EF4-FFF2-40B4-BE49-F238E27FC236}">
                    <a16:creationId xmlns:a16="http://schemas.microsoft.com/office/drawing/2014/main" id="{453FEBF6-C924-401F-9578-9A8D4CC19FF3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9" name="Freeform: Shape 1288">
                <a:extLst>
                  <a:ext uri="{FF2B5EF4-FFF2-40B4-BE49-F238E27FC236}">
                    <a16:creationId xmlns:a16="http://schemas.microsoft.com/office/drawing/2014/main" id="{2D9B63F5-B3F6-402E-81AE-893A2A3193CE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0" name="Freeform: Shape 1289">
                <a:extLst>
                  <a:ext uri="{FF2B5EF4-FFF2-40B4-BE49-F238E27FC236}">
                    <a16:creationId xmlns:a16="http://schemas.microsoft.com/office/drawing/2014/main" id="{21F6D434-19C6-45BD-90EC-76AE1B2E2E7B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1" name="Freeform: Shape 1290">
                <a:extLst>
                  <a:ext uri="{FF2B5EF4-FFF2-40B4-BE49-F238E27FC236}">
                    <a16:creationId xmlns:a16="http://schemas.microsoft.com/office/drawing/2014/main" id="{0E997141-A9A7-4B12-87D7-EF62A3516AC1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92" name="Group 1291">
            <a:extLst>
              <a:ext uri="{FF2B5EF4-FFF2-40B4-BE49-F238E27FC236}">
                <a16:creationId xmlns:a16="http://schemas.microsoft.com/office/drawing/2014/main" id="{94DD569F-2359-493F-9286-20CC47D2CC3F}"/>
              </a:ext>
            </a:extLst>
          </p:cNvPr>
          <p:cNvGrpSpPr/>
          <p:nvPr/>
        </p:nvGrpSpPr>
        <p:grpSpPr>
          <a:xfrm>
            <a:off x="5959711" y="4368265"/>
            <a:ext cx="2487369" cy="871372"/>
            <a:chOff x="6160678" y="4457213"/>
            <a:chExt cx="2487369" cy="871372"/>
          </a:xfrm>
        </p:grpSpPr>
        <p:sp>
          <p:nvSpPr>
            <p:cNvPr id="1293" name="Rectangle 1292">
              <a:extLst>
                <a:ext uri="{FF2B5EF4-FFF2-40B4-BE49-F238E27FC236}">
                  <a16:creationId xmlns:a16="http://schemas.microsoft.com/office/drawing/2014/main" id="{F8906182-E7D8-4323-ABF7-CB716EE6C31A}"/>
                </a:ext>
              </a:extLst>
            </p:cNvPr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4" name="Group 1293">
              <a:extLst>
                <a:ext uri="{FF2B5EF4-FFF2-40B4-BE49-F238E27FC236}">
                  <a16:creationId xmlns:a16="http://schemas.microsoft.com/office/drawing/2014/main" id="{836D4622-FF2C-4406-B943-6576DE806753}"/>
                </a:ext>
              </a:extLst>
            </p:cNvPr>
            <p:cNvGrpSpPr/>
            <p:nvPr/>
          </p:nvGrpSpPr>
          <p:grpSpPr>
            <a:xfrm>
              <a:off x="6165118" y="4609862"/>
              <a:ext cx="2481695" cy="718723"/>
              <a:chOff x="6165118" y="4609862"/>
              <a:chExt cx="2481695" cy="718723"/>
            </a:xfrm>
          </p:grpSpPr>
          <p:sp>
            <p:nvSpPr>
              <p:cNvPr id="1295" name="Freeform: Shape 1294">
                <a:extLst>
                  <a:ext uri="{FF2B5EF4-FFF2-40B4-BE49-F238E27FC236}">
                    <a16:creationId xmlns:a16="http://schemas.microsoft.com/office/drawing/2014/main" id="{02D22C6A-D3DA-47AA-811F-E76DBCECDE24}"/>
                  </a:ext>
                </a:extLst>
              </p:cNvPr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6" name="Freeform: Shape 1295">
                <a:extLst>
                  <a:ext uri="{FF2B5EF4-FFF2-40B4-BE49-F238E27FC236}">
                    <a16:creationId xmlns:a16="http://schemas.microsoft.com/office/drawing/2014/main" id="{96487819-DE14-4C2B-9C87-687CDB0D25FB}"/>
                  </a:ext>
                </a:extLst>
              </p:cNvPr>
              <p:cNvSpPr/>
              <p:nvPr/>
            </p:nvSpPr>
            <p:spPr>
              <a:xfrm rot="20941682" flipH="1">
                <a:off x="7827913" y="4640552"/>
                <a:ext cx="438241" cy="612794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791952 w 1829987"/>
                  <a:gd name="connsiteY14" fmla="*/ 2003270 h 2862372"/>
                  <a:gd name="connsiteX15" fmla="*/ 1809032 w 1829987"/>
                  <a:gd name="connsiteY15" fmla="*/ 1642146 h 2862372"/>
                  <a:gd name="connsiteX16" fmla="*/ 1819606 w 1829987"/>
                  <a:gd name="connsiteY16" fmla="*/ 1461584 h 2862372"/>
                  <a:gd name="connsiteX17" fmla="*/ 1820419 w 1829987"/>
                  <a:gd name="connsiteY17" fmla="*/ 1327383 h 2862372"/>
                  <a:gd name="connsiteX18" fmla="*/ 1820419 w 1829987"/>
                  <a:gd name="connsiteY18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09032 w 1829987"/>
                  <a:gd name="connsiteY14" fmla="*/ 1642146 h 2862372"/>
                  <a:gd name="connsiteX15" fmla="*/ 1819606 w 1829987"/>
                  <a:gd name="connsiteY15" fmla="*/ 1461584 h 2862372"/>
                  <a:gd name="connsiteX16" fmla="*/ 1820419 w 1829987"/>
                  <a:gd name="connsiteY16" fmla="*/ 1327383 h 2862372"/>
                  <a:gd name="connsiteX17" fmla="*/ 1820419 w 1829987"/>
                  <a:gd name="connsiteY17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19606 w 1829987"/>
                  <a:gd name="connsiteY14" fmla="*/ 1461584 h 2862372"/>
                  <a:gd name="connsiteX15" fmla="*/ 1820419 w 1829987"/>
                  <a:gd name="connsiteY15" fmla="*/ 1327383 h 2862372"/>
                  <a:gd name="connsiteX16" fmla="*/ 1820419 w 1829987"/>
                  <a:gd name="connsiteY16" fmla="*/ 1327383 h 2862372"/>
                  <a:gd name="connsiteX0" fmla="*/ 1820419 w 2046304"/>
                  <a:gd name="connsiteY0" fmla="*/ 1327383 h 2861354"/>
                  <a:gd name="connsiteX1" fmla="*/ 1554456 w 2046304"/>
                  <a:gd name="connsiteY1" fmla="*/ 802777 h 2861354"/>
                  <a:gd name="connsiteX2" fmla="*/ 1358441 w 2046304"/>
                  <a:gd name="connsiteY2" fmla="*/ 496147 h 2861354"/>
                  <a:gd name="connsiteX3" fmla="*/ 1023343 w 2046304"/>
                  <a:gd name="connsiteY3" fmla="*/ 104929 h 2861354"/>
                  <a:gd name="connsiteX4" fmla="*/ 845222 w 2046304"/>
                  <a:gd name="connsiteY4" fmla="*/ 13835 h 2861354"/>
                  <a:gd name="connsiteX5" fmla="*/ 604472 w 2046304"/>
                  <a:gd name="connsiteY5" fmla="*/ 59382 h 2861354"/>
                  <a:gd name="connsiteX6" fmla="*/ 163641 w 2046304"/>
                  <a:gd name="connsiteY6" fmla="*/ 702736 h 2861354"/>
                  <a:gd name="connsiteX7" fmla="*/ 1786 w 2046304"/>
                  <a:gd name="connsiteY7" fmla="*/ 1904856 h 2861354"/>
                  <a:gd name="connsiteX8" fmla="*/ 17239 w 2046304"/>
                  <a:gd name="connsiteY8" fmla="*/ 2261100 h 2861354"/>
                  <a:gd name="connsiteX9" fmla="*/ 111587 w 2046304"/>
                  <a:gd name="connsiteY9" fmla="*/ 2553903 h 2861354"/>
                  <a:gd name="connsiteX10" fmla="*/ 419843 w 2046304"/>
                  <a:gd name="connsiteY10" fmla="*/ 2747478 h 2861354"/>
                  <a:gd name="connsiteX11" fmla="*/ 987556 w 2046304"/>
                  <a:gd name="connsiteY11" fmla="*/ 2858906 h 2861354"/>
                  <a:gd name="connsiteX12" fmla="*/ 1602443 w 2046304"/>
                  <a:gd name="connsiteY12" fmla="*/ 2752359 h 2861354"/>
                  <a:gd name="connsiteX13" fmla="*/ 2042927 w 2046304"/>
                  <a:gd name="connsiteY13" fmla="*/ 2377381 h 2861354"/>
                  <a:gd name="connsiteX14" fmla="*/ 1819606 w 2046304"/>
                  <a:gd name="connsiteY14" fmla="*/ 1461584 h 2861354"/>
                  <a:gd name="connsiteX15" fmla="*/ 1820419 w 2046304"/>
                  <a:gd name="connsiteY15" fmla="*/ 1327383 h 2861354"/>
                  <a:gd name="connsiteX16" fmla="*/ 1820419 w 2046304"/>
                  <a:gd name="connsiteY16" fmla="*/ 1327383 h 286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46304" h="286135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7" name="Freeform: Shape 1296">
                <a:extLst>
                  <a:ext uri="{FF2B5EF4-FFF2-40B4-BE49-F238E27FC236}">
                    <a16:creationId xmlns:a16="http://schemas.microsoft.com/office/drawing/2014/main" id="{D7161EAF-5C3C-47E9-B9B0-9305CC064635}"/>
                  </a:ext>
                </a:extLst>
              </p:cNvPr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8" name="Freeform: Shape 1297">
                <a:extLst>
                  <a:ext uri="{FF2B5EF4-FFF2-40B4-BE49-F238E27FC236}">
                    <a16:creationId xmlns:a16="http://schemas.microsoft.com/office/drawing/2014/main" id="{9BC335A1-C430-4CFE-AACD-A4CF4AF6FC1D}"/>
                  </a:ext>
                </a:extLst>
              </p:cNvPr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9" name="Freeform: Shape 1298">
                <a:extLst>
                  <a:ext uri="{FF2B5EF4-FFF2-40B4-BE49-F238E27FC236}">
                    <a16:creationId xmlns:a16="http://schemas.microsoft.com/office/drawing/2014/main" id="{3A454A7C-E67C-4D30-B293-EBEDD8A430C5}"/>
                  </a:ext>
                </a:extLst>
              </p:cNvPr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0" name="Freeform: Shape 1299">
                <a:extLst>
                  <a:ext uri="{FF2B5EF4-FFF2-40B4-BE49-F238E27FC236}">
                    <a16:creationId xmlns:a16="http://schemas.microsoft.com/office/drawing/2014/main" id="{55564028-EF7C-417C-8BF7-1C3E01448C51}"/>
                  </a:ext>
                </a:extLst>
              </p:cNvPr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  <a:gd name="connsiteX0" fmla="*/ 1491640 w 1620568"/>
                  <a:gd name="connsiteY0" fmla="*/ 1253669 h 2770149"/>
                  <a:gd name="connsiteX1" fmla="*/ 1449346 w 1620568"/>
                  <a:gd name="connsiteY1" fmla="*/ 1108081 h 2770149"/>
                  <a:gd name="connsiteX2" fmla="*/ 1323278 w 1620568"/>
                  <a:gd name="connsiteY2" fmla="*/ 807144 h 2770149"/>
                  <a:gd name="connsiteX3" fmla="*/ 865366 w 1620568"/>
                  <a:gd name="connsiteY3" fmla="*/ 193071 h 2770149"/>
                  <a:gd name="connsiteX4" fmla="*/ 458695 w 1620568"/>
                  <a:gd name="connsiteY4" fmla="*/ 2749 h 2770149"/>
                  <a:gd name="connsiteX5" fmla="*/ 174839 w 1620568"/>
                  <a:gd name="connsiteY5" fmla="*/ 292299 h 2770149"/>
                  <a:gd name="connsiteX6" fmla="*/ 22744 w 1620568"/>
                  <a:gd name="connsiteY6" fmla="*/ 991773 h 2770149"/>
                  <a:gd name="connsiteX7" fmla="*/ 1597 w 1620568"/>
                  <a:gd name="connsiteY7" fmla="*/ 1509059 h 2770149"/>
                  <a:gd name="connsiteX8" fmla="*/ 31691 w 1620568"/>
                  <a:gd name="connsiteY8" fmla="*/ 1844156 h 2770149"/>
                  <a:gd name="connsiteX9" fmla="*/ 141492 w 1620568"/>
                  <a:gd name="connsiteY9" fmla="*/ 2328094 h 2770149"/>
                  <a:gd name="connsiteX10" fmla="*/ 438362 w 1620568"/>
                  <a:gd name="connsiteY10" fmla="*/ 2742899 h 2770149"/>
                  <a:gd name="connsiteX11" fmla="*/ 653897 w 1620568"/>
                  <a:gd name="connsiteY11" fmla="*/ 2764046 h 2770149"/>
                  <a:gd name="connsiteX12" fmla="*/ 1215104 w 1620568"/>
                  <a:gd name="connsiteY12" fmla="*/ 2466363 h 2770149"/>
                  <a:gd name="connsiteX13" fmla="*/ 1620569 w 1620568"/>
                  <a:gd name="connsiteY13" fmla="*/ 2199715 h 2770149"/>
                  <a:gd name="connsiteX14" fmla="*/ 1455853 w 1620568"/>
                  <a:gd name="connsiteY14" fmla="*/ 1707514 h 2770149"/>
                  <a:gd name="connsiteX15" fmla="*/ 1491640 w 1620568"/>
                  <a:gd name="connsiteY15" fmla="*/ 1253669 h 2770149"/>
                  <a:gd name="connsiteX16" fmla="*/ 1491640 w 1620568"/>
                  <a:gd name="connsiteY16" fmla="*/ 1253669 h 2770149"/>
                  <a:gd name="connsiteX0" fmla="*/ 1491640 w 1632017"/>
                  <a:gd name="connsiteY0" fmla="*/ 1253669 h 2770149"/>
                  <a:gd name="connsiteX1" fmla="*/ 1449346 w 1632017"/>
                  <a:gd name="connsiteY1" fmla="*/ 1108081 h 2770149"/>
                  <a:gd name="connsiteX2" fmla="*/ 1323278 w 1632017"/>
                  <a:gd name="connsiteY2" fmla="*/ 807144 h 2770149"/>
                  <a:gd name="connsiteX3" fmla="*/ 865366 w 1632017"/>
                  <a:gd name="connsiteY3" fmla="*/ 193071 h 2770149"/>
                  <a:gd name="connsiteX4" fmla="*/ 458695 w 1632017"/>
                  <a:gd name="connsiteY4" fmla="*/ 2749 h 2770149"/>
                  <a:gd name="connsiteX5" fmla="*/ 174839 w 1632017"/>
                  <a:gd name="connsiteY5" fmla="*/ 292299 h 2770149"/>
                  <a:gd name="connsiteX6" fmla="*/ 22744 w 1632017"/>
                  <a:gd name="connsiteY6" fmla="*/ 991773 h 2770149"/>
                  <a:gd name="connsiteX7" fmla="*/ 1597 w 1632017"/>
                  <a:gd name="connsiteY7" fmla="*/ 1509059 h 2770149"/>
                  <a:gd name="connsiteX8" fmla="*/ 31691 w 1632017"/>
                  <a:gd name="connsiteY8" fmla="*/ 1844156 h 2770149"/>
                  <a:gd name="connsiteX9" fmla="*/ 141492 w 1632017"/>
                  <a:gd name="connsiteY9" fmla="*/ 2328094 h 2770149"/>
                  <a:gd name="connsiteX10" fmla="*/ 438362 w 1632017"/>
                  <a:gd name="connsiteY10" fmla="*/ 2742899 h 2770149"/>
                  <a:gd name="connsiteX11" fmla="*/ 653897 w 1632017"/>
                  <a:gd name="connsiteY11" fmla="*/ 2764046 h 2770149"/>
                  <a:gd name="connsiteX12" fmla="*/ 1215104 w 1632017"/>
                  <a:gd name="connsiteY12" fmla="*/ 2466363 h 2770149"/>
                  <a:gd name="connsiteX13" fmla="*/ 1620569 w 1632017"/>
                  <a:gd name="connsiteY13" fmla="*/ 2199715 h 2770149"/>
                  <a:gd name="connsiteX14" fmla="*/ 1535498 w 1632017"/>
                  <a:gd name="connsiteY14" fmla="*/ 1705921 h 2770149"/>
                  <a:gd name="connsiteX15" fmla="*/ 1491640 w 1632017"/>
                  <a:gd name="connsiteY15" fmla="*/ 1253669 h 2770149"/>
                  <a:gd name="connsiteX16" fmla="*/ 1491640 w 1632017"/>
                  <a:gd name="connsiteY16" fmla="*/ 1253669 h 277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32017" h="2770149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1" name="Freeform: Shape 1300">
                <a:extLst>
                  <a:ext uri="{FF2B5EF4-FFF2-40B4-BE49-F238E27FC236}">
                    <a16:creationId xmlns:a16="http://schemas.microsoft.com/office/drawing/2014/main" id="{B1BEA379-014C-418A-BADE-DC655C21D6AD}"/>
                  </a:ext>
                </a:extLst>
              </p:cNvPr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2" name="Freeform: Shape 1301">
                <a:extLst>
                  <a:ext uri="{FF2B5EF4-FFF2-40B4-BE49-F238E27FC236}">
                    <a16:creationId xmlns:a16="http://schemas.microsoft.com/office/drawing/2014/main" id="{C2CF8D5A-B7EF-4A3A-99C7-B32D2797EFE5}"/>
                  </a:ext>
                </a:extLst>
              </p:cNvPr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3" name="Freeform: Shape 1302">
                <a:extLst>
                  <a:ext uri="{FF2B5EF4-FFF2-40B4-BE49-F238E27FC236}">
                    <a16:creationId xmlns:a16="http://schemas.microsoft.com/office/drawing/2014/main" id="{27FEAC34-D98A-4CE5-87F9-A1BAB3E77539}"/>
                  </a:ext>
                </a:extLst>
              </p:cNvPr>
              <p:cNvSpPr/>
              <p:nvPr/>
            </p:nvSpPr>
            <p:spPr>
              <a:xfrm rot="21301314">
                <a:off x="6894022" y="4664932"/>
                <a:ext cx="508626" cy="663653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4" name="Freeform: Shape 1303">
                <a:extLst>
                  <a:ext uri="{FF2B5EF4-FFF2-40B4-BE49-F238E27FC236}">
                    <a16:creationId xmlns:a16="http://schemas.microsoft.com/office/drawing/2014/main" id="{7E75E192-8E12-4C04-9A16-AB96EBFE3A26}"/>
                  </a:ext>
                </a:extLst>
              </p:cNvPr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05" name="TextBox 1304">
            <a:extLst>
              <a:ext uri="{FF2B5EF4-FFF2-40B4-BE49-F238E27FC236}">
                <a16:creationId xmlns:a16="http://schemas.microsoft.com/office/drawing/2014/main" id="{1F30ABF2-B3C5-43BE-BC57-0A836F759138}"/>
              </a:ext>
            </a:extLst>
          </p:cNvPr>
          <p:cNvSpPr txBox="1"/>
          <p:nvPr/>
        </p:nvSpPr>
        <p:spPr>
          <a:xfrm>
            <a:off x="6163736" y="3868389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BEFORE </a:t>
            </a:r>
          </a:p>
        </p:txBody>
      </p:sp>
      <p:sp>
        <p:nvSpPr>
          <p:cNvPr id="1306" name="TextBox 1305">
            <a:extLst>
              <a:ext uri="{FF2B5EF4-FFF2-40B4-BE49-F238E27FC236}">
                <a16:creationId xmlns:a16="http://schemas.microsoft.com/office/drawing/2014/main" id="{CEE346A3-92D0-417D-A49B-133878931303}"/>
              </a:ext>
            </a:extLst>
          </p:cNvPr>
          <p:cNvSpPr txBox="1"/>
          <p:nvPr/>
        </p:nvSpPr>
        <p:spPr>
          <a:xfrm>
            <a:off x="9193338" y="3865406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4"/>
                </a:solidFill>
              </a:rPr>
              <a:t>AFTE </a:t>
            </a:r>
          </a:p>
        </p:txBody>
      </p:sp>
      <p:sp>
        <p:nvSpPr>
          <p:cNvPr id="1307" name="TextBox 1306">
            <a:extLst>
              <a:ext uri="{FF2B5EF4-FFF2-40B4-BE49-F238E27FC236}">
                <a16:creationId xmlns:a16="http://schemas.microsoft.com/office/drawing/2014/main" id="{AA7CC09B-0857-4784-9C5B-F526F386F2AD}"/>
              </a:ext>
            </a:extLst>
          </p:cNvPr>
          <p:cNvSpPr txBox="1"/>
          <p:nvPr/>
        </p:nvSpPr>
        <p:spPr>
          <a:xfrm>
            <a:off x="7123725" y="1539323"/>
            <a:ext cx="4303114" cy="123110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+mj-lt"/>
              </a:rPr>
              <a:t>DENTAL </a:t>
            </a:r>
          </a:p>
          <a:p>
            <a:r>
              <a:rPr lang="en-US" sz="4000" dirty="0">
                <a:solidFill>
                  <a:schemeClr val="accent2"/>
                </a:solidFill>
                <a:latin typeface="+mj-lt"/>
              </a:rPr>
              <a:t>BRACES CLINIC</a:t>
            </a:r>
            <a:r>
              <a:rPr lang="en-US" altLang="ko-KR" sz="4000" dirty="0">
                <a:solidFill>
                  <a:schemeClr val="accent2"/>
                </a:solidFill>
                <a:latin typeface="+mj-lt"/>
              </a:rPr>
              <a:t> </a:t>
            </a:r>
          </a:p>
        </p:txBody>
      </p:sp>
      <p:grpSp>
        <p:nvGrpSpPr>
          <p:cNvPr id="1308" name="그룹 6">
            <a:extLst>
              <a:ext uri="{FF2B5EF4-FFF2-40B4-BE49-F238E27FC236}">
                <a16:creationId xmlns:a16="http://schemas.microsoft.com/office/drawing/2014/main" id="{2127F81E-4D4F-44F4-826B-AF4A6DD934A6}"/>
              </a:ext>
            </a:extLst>
          </p:cNvPr>
          <p:cNvGrpSpPr/>
          <p:nvPr/>
        </p:nvGrpSpPr>
        <p:grpSpPr>
          <a:xfrm>
            <a:off x="5903808" y="5339998"/>
            <a:ext cx="2805263" cy="889046"/>
            <a:chOff x="6729266" y="1898807"/>
            <a:chExt cx="1731166" cy="889046"/>
          </a:xfrm>
        </p:grpSpPr>
        <p:sp>
          <p:nvSpPr>
            <p:cNvPr id="1309" name="TextBox 1308">
              <a:extLst>
                <a:ext uri="{FF2B5EF4-FFF2-40B4-BE49-F238E27FC236}">
                  <a16:creationId xmlns:a16="http://schemas.microsoft.com/office/drawing/2014/main" id="{73E65D6E-E519-4205-B956-A118431D6FFE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10" name="TextBox 1309">
              <a:extLst>
                <a:ext uri="{FF2B5EF4-FFF2-40B4-BE49-F238E27FC236}">
                  <a16:creationId xmlns:a16="http://schemas.microsoft.com/office/drawing/2014/main" id="{9B9071AF-D806-4753-9E02-B0DDCCC93002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11" name="그룹 6">
            <a:extLst>
              <a:ext uri="{FF2B5EF4-FFF2-40B4-BE49-F238E27FC236}">
                <a16:creationId xmlns:a16="http://schemas.microsoft.com/office/drawing/2014/main" id="{79566E6C-4053-4442-9C8B-71F31BA346BB}"/>
              </a:ext>
            </a:extLst>
          </p:cNvPr>
          <p:cNvGrpSpPr/>
          <p:nvPr/>
        </p:nvGrpSpPr>
        <p:grpSpPr>
          <a:xfrm>
            <a:off x="8909940" y="5339998"/>
            <a:ext cx="2805263" cy="889046"/>
            <a:chOff x="6729266" y="1898807"/>
            <a:chExt cx="1731166" cy="889046"/>
          </a:xfrm>
        </p:grpSpPr>
        <p:sp>
          <p:nvSpPr>
            <p:cNvPr id="1312" name="TextBox 1311">
              <a:extLst>
                <a:ext uri="{FF2B5EF4-FFF2-40B4-BE49-F238E27FC236}">
                  <a16:creationId xmlns:a16="http://schemas.microsoft.com/office/drawing/2014/main" id="{ED2EF025-7E99-43D5-A049-D5B96F13A11E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13" name="TextBox 1312">
              <a:extLst>
                <a:ext uri="{FF2B5EF4-FFF2-40B4-BE49-F238E27FC236}">
                  <a16:creationId xmlns:a16="http://schemas.microsoft.com/office/drawing/2014/main" id="{18F1C9E3-3680-4D51-8C1E-36546C9956B5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14" name="TextBox 1313">
            <a:extLst>
              <a:ext uri="{FF2B5EF4-FFF2-40B4-BE49-F238E27FC236}">
                <a16:creationId xmlns:a16="http://schemas.microsoft.com/office/drawing/2014/main" id="{FF1A21B3-FA1D-4716-8E8F-8A7D4A44CB87}"/>
              </a:ext>
            </a:extLst>
          </p:cNvPr>
          <p:cNvSpPr txBox="1"/>
          <p:nvPr/>
        </p:nvSpPr>
        <p:spPr>
          <a:xfrm>
            <a:off x="7123724" y="2883826"/>
            <a:ext cx="4296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5" name="TextBox 1314">
            <a:extLst>
              <a:ext uri="{FF2B5EF4-FFF2-40B4-BE49-F238E27FC236}">
                <a16:creationId xmlns:a16="http://schemas.microsoft.com/office/drawing/2014/main" id="{075A330B-E9EA-4FBB-B0CC-397D4C587D91}"/>
              </a:ext>
            </a:extLst>
          </p:cNvPr>
          <p:cNvSpPr txBox="1"/>
          <p:nvPr/>
        </p:nvSpPr>
        <p:spPr>
          <a:xfrm>
            <a:off x="754407" y="4076703"/>
            <a:ext cx="4740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6" name="TextBox 1315">
            <a:extLst>
              <a:ext uri="{FF2B5EF4-FFF2-40B4-BE49-F238E27FC236}">
                <a16:creationId xmlns:a16="http://schemas.microsoft.com/office/drawing/2014/main" id="{6EF598B5-537D-4450-8044-6CD5CEBB135E}"/>
              </a:ext>
            </a:extLst>
          </p:cNvPr>
          <p:cNvSpPr txBox="1"/>
          <p:nvPr/>
        </p:nvSpPr>
        <p:spPr>
          <a:xfrm>
            <a:off x="754407" y="3468442"/>
            <a:ext cx="4740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17" name="Rectangle 5">
            <a:extLst>
              <a:ext uri="{FF2B5EF4-FFF2-40B4-BE49-F238E27FC236}">
                <a16:creationId xmlns:a16="http://schemas.microsoft.com/office/drawing/2014/main" id="{258D41AD-D7BC-4CAF-904A-1E57AF164884}"/>
              </a:ext>
            </a:extLst>
          </p:cNvPr>
          <p:cNvSpPr/>
          <p:nvPr/>
        </p:nvSpPr>
        <p:spPr>
          <a:xfrm>
            <a:off x="836910" y="4761629"/>
            <a:ext cx="4631899" cy="701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800"/>
          </a:p>
        </p:txBody>
      </p:sp>
      <p:sp>
        <p:nvSpPr>
          <p:cNvPr id="1318" name="Rectangle 1317">
            <a:extLst>
              <a:ext uri="{FF2B5EF4-FFF2-40B4-BE49-F238E27FC236}">
                <a16:creationId xmlns:a16="http://schemas.microsoft.com/office/drawing/2014/main" id="{E1217BBB-0F44-422F-A2F6-94B01A2D5A0D}"/>
              </a:ext>
            </a:extLst>
          </p:cNvPr>
          <p:cNvSpPr/>
          <p:nvPr/>
        </p:nvSpPr>
        <p:spPr>
          <a:xfrm>
            <a:off x="836910" y="5527150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800"/>
          </a:p>
        </p:txBody>
      </p:sp>
      <p:sp>
        <p:nvSpPr>
          <p:cNvPr id="1319" name="TextBox 1318">
            <a:extLst>
              <a:ext uri="{FF2B5EF4-FFF2-40B4-BE49-F238E27FC236}">
                <a16:creationId xmlns:a16="http://schemas.microsoft.com/office/drawing/2014/main" id="{D68CDE23-67E8-4ACB-9D6A-9073B277A0E5}"/>
              </a:ext>
            </a:extLst>
          </p:cNvPr>
          <p:cNvSpPr txBox="1"/>
          <p:nvPr/>
        </p:nvSpPr>
        <p:spPr>
          <a:xfrm>
            <a:off x="1135165" y="4789411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20" name="TextBox 1319">
            <a:extLst>
              <a:ext uri="{FF2B5EF4-FFF2-40B4-BE49-F238E27FC236}">
                <a16:creationId xmlns:a16="http://schemas.microsoft.com/office/drawing/2014/main" id="{4B921BE2-4E65-429F-AF19-8100EF70D639}"/>
              </a:ext>
            </a:extLst>
          </p:cNvPr>
          <p:cNvSpPr txBox="1"/>
          <p:nvPr/>
        </p:nvSpPr>
        <p:spPr>
          <a:xfrm>
            <a:off x="1135165" y="5554932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186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64</cp:revision>
  <dcterms:created xsi:type="dcterms:W3CDTF">2018-02-18T19:39:47Z</dcterms:created>
  <dcterms:modified xsi:type="dcterms:W3CDTF">2020-08-31T06:36:13Z</dcterms:modified>
</cp:coreProperties>
</file>