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02" name="Group 5">
            <a:extLst>
              <a:ext uri="{FF2B5EF4-FFF2-40B4-BE49-F238E27FC236}">
                <a16:creationId xmlns:a16="http://schemas.microsoft.com/office/drawing/2014/main" id="{AB693E32-AE09-4206-9DE6-0B2D71FB4AFF}"/>
              </a:ext>
            </a:extLst>
          </p:cNvPr>
          <p:cNvGrpSpPr/>
          <p:nvPr/>
        </p:nvGrpSpPr>
        <p:grpSpPr>
          <a:xfrm>
            <a:off x="1115086" y="2031537"/>
            <a:ext cx="2593789" cy="3883913"/>
            <a:chOff x="1619288" y="2822617"/>
            <a:chExt cx="1911391" cy="2862097"/>
          </a:xfrm>
          <a:effectLst>
            <a:outerShdw blurRad="127000" dir="21000000" sy="23000" kx="-1200000" algn="bl" rotWithShape="0">
              <a:prstClr val="black">
                <a:alpha val="11000"/>
              </a:prstClr>
            </a:outerShdw>
          </a:effectLst>
        </p:grpSpPr>
        <p:sp>
          <p:nvSpPr>
            <p:cNvPr id="1403" name="Graphic 56">
              <a:extLst>
                <a:ext uri="{FF2B5EF4-FFF2-40B4-BE49-F238E27FC236}">
                  <a16:creationId xmlns:a16="http://schemas.microsoft.com/office/drawing/2014/main" id="{794BD807-C825-41CF-B250-93F117D0FCE0}"/>
                </a:ext>
              </a:extLst>
            </p:cNvPr>
            <p:cNvSpPr/>
            <p:nvPr/>
          </p:nvSpPr>
          <p:spPr>
            <a:xfrm>
              <a:off x="2027897" y="3607755"/>
              <a:ext cx="1502782" cy="194877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4" name="Freeform: Shape 2">
              <a:extLst>
                <a:ext uri="{FF2B5EF4-FFF2-40B4-BE49-F238E27FC236}">
                  <a16:creationId xmlns:a16="http://schemas.microsoft.com/office/drawing/2014/main" id="{78539EE8-58F3-4E01-9E43-301BA3C34213}"/>
                </a:ext>
              </a:extLst>
            </p:cNvPr>
            <p:cNvSpPr/>
            <p:nvPr/>
          </p:nvSpPr>
          <p:spPr>
            <a:xfrm rot="900000">
              <a:off x="1619288" y="2822617"/>
              <a:ext cx="611164" cy="2862097"/>
            </a:xfrm>
            <a:custGeom>
              <a:avLst/>
              <a:gdLst>
                <a:gd name="connsiteX0" fmla="*/ 201533 w 403066"/>
                <a:gd name="connsiteY0" fmla="*/ 40925 h 1887569"/>
                <a:gd name="connsiteX1" fmla="*/ 40925 w 403066"/>
                <a:gd name="connsiteY1" fmla="*/ 201533 h 1887569"/>
                <a:gd name="connsiteX2" fmla="*/ 201533 w 403066"/>
                <a:gd name="connsiteY2" fmla="*/ 362141 h 1887569"/>
                <a:gd name="connsiteX3" fmla="*/ 362141 w 403066"/>
                <a:gd name="connsiteY3" fmla="*/ 201533 h 1887569"/>
                <a:gd name="connsiteX4" fmla="*/ 201533 w 403066"/>
                <a:gd name="connsiteY4" fmla="*/ 40925 h 1887569"/>
                <a:gd name="connsiteX5" fmla="*/ 201533 w 403066"/>
                <a:gd name="connsiteY5" fmla="*/ 0 h 1887569"/>
                <a:gd name="connsiteX6" fmla="*/ 403066 w 403066"/>
                <a:gd name="connsiteY6" fmla="*/ 201533 h 1887569"/>
                <a:gd name="connsiteX7" fmla="*/ 280001 w 403066"/>
                <a:gd name="connsiteY7" fmla="*/ 387236 h 1887569"/>
                <a:gd name="connsiteX8" fmla="*/ 217951 w 403066"/>
                <a:gd name="connsiteY8" fmla="*/ 399754 h 1887569"/>
                <a:gd name="connsiteX9" fmla="*/ 217951 w 403066"/>
                <a:gd name="connsiteY9" fmla="*/ 550599 h 1887569"/>
                <a:gd name="connsiteX10" fmla="*/ 218427 w 403066"/>
                <a:gd name="connsiteY10" fmla="*/ 550599 h 1887569"/>
                <a:gd name="connsiteX11" fmla="*/ 218427 w 403066"/>
                <a:gd name="connsiteY11" fmla="*/ 556309 h 1887569"/>
                <a:gd name="connsiteX12" fmla="*/ 234369 w 403066"/>
                <a:gd name="connsiteY12" fmla="*/ 561782 h 1887569"/>
                <a:gd name="connsiteX13" fmla="*/ 244124 w 403066"/>
                <a:gd name="connsiteY13" fmla="*/ 570348 h 1887569"/>
                <a:gd name="connsiteX14" fmla="*/ 248645 w 403066"/>
                <a:gd name="connsiteY14" fmla="*/ 580103 h 1887569"/>
                <a:gd name="connsiteX15" fmla="*/ 248645 w 403066"/>
                <a:gd name="connsiteY15" fmla="*/ 742377 h 1887569"/>
                <a:gd name="connsiteX16" fmla="*/ 262207 w 403066"/>
                <a:gd name="connsiteY16" fmla="*/ 749990 h 1887569"/>
                <a:gd name="connsiteX17" fmla="*/ 270535 w 403066"/>
                <a:gd name="connsiteY17" fmla="*/ 759270 h 1887569"/>
                <a:gd name="connsiteX18" fmla="*/ 272914 w 403066"/>
                <a:gd name="connsiteY18" fmla="*/ 769263 h 1887569"/>
                <a:gd name="connsiteX19" fmla="*/ 272914 w 403066"/>
                <a:gd name="connsiteY19" fmla="*/ 1317471 h 1887569"/>
                <a:gd name="connsiteX20" fmla="*/ 270535 w 403066"/>
                <a:gd name="connsiteY20" fmla="*/ 1327227 h 1887569"/>
                <a:gd name="connsiteX21" fmla="*/ 262207 w 403066"/>
                <a:gd name="connsiteY21" fmla="*/ 1336744 h 1887569"/>
                <a:gd name="connsiteX22" fmla="*/ 248645 w 403066"/>
                <a:gd name="connsiteY22" fmla="*/ 1344358 h 1887569"/>
                <a:gd name="connsiteX23" fmla="*/ 248645 w 403066"/>
                <a:gd name="connsiteY23" fmla="*/ 1860206 h 1887569"/>
                <a:gd name="connsiteX24" fmla="*/ 245552 w 403066"/>
                <a:gd name="connsiteY24" fmla="*/ 1871389 h 1887569"/>
                <a:gd name="connsiteX25" fmla="*/ 234369 w 403066"/>
                <a:gd name="connsiteY25" fmla="*/ 1879955 h 1887569"/>
                <a:gd name="connsiteX26" fmla="*/ 219141 w 403066"/>
                <a:gd name="connsiteY26" fmla="*/ 1885428 h 1887569"/>
                <a:gd name="connsiteX27" fmla="*/ 201771 w 403066"/>
                <a:gd name="connsiteY27" fmla="*/ 1887569 h 1887569"/>
                <a:gd name="connsiteX28" fmla="*/ 183688 w 403066"/>
                <a:gd name="connsiteY28" fmla="*/ 1885428 h 1887569"/>
                <a:gd name="connsiteX29" fmla="*/ 168460 w 403066"/>
                <a:gd name="connsiteY29" fmla="*/ 1879955 h 1887569"/>
                <a:gd name="connsiteX30" fmla="*/ 158704 w 403066"/>
                <a:gd name="connsiteY30" fmla="*/ 1871389 h 1887569"/>
                <a:gd name="connsiteX31" fmla="*/ 154898 w 403066"/>
                <a:gd name="connsiteY31" fmla="*/ 1860206 h 1887569"/>
                <a:gd name="connsiteX32" fmla="*/ 154898 w 403066"/>
                <a:gd name="connsiteY32" fmla="*/ 1344358 h 1887569"/>
                <a:gd name="connsiteX33" fmla="*/ 143001 w 403066"/>
                <a:gd name="connsiteY33" fmla="*/ 1336744 h 1887569"/>
                <a:gd name="connsiteX34" fmla="*/ 134673 w 403066"/>
                <a:gd name="connsiteY34" fmla="*/ 1327227 h 1887569"/>
                <a:gd name="connsiteX35" fmla="*/ 130152 w 403066"/>
                <a:gd name="connsiteY35" fmla="*/ 1317471 h 1887569"/>
                <a:gd name="connsiteX36" fmla="*/ 130152 w 403066"/>
                <a:gd name="connsiteY36" fmla="*/ 769263 h 1887569"/>
                <a:gd name="connsiteX37" fmla="*/ 134673 w 403066"/>
                <a:gd name="connsiteY37" fmla="*/ 759270 h 1887569"/>
                <a:gd name="connsiteX38" fmla="*/ 143001 w 403066"/>
                <a:gd name="connsiteY38" fmla="*/ 749990 h 1887569"/>
                <a:gd name="connsiteX39" fmla="*/ 154898 w 403066"/>
                <a:gd name="connsiteY39" fmla="*/ 742377 h 1887569"/>
                <a:gd name="connsiteX40" fmla="*/ 154898 w 403066"/>
                <a:gd name="connsiteY40" fmla="*/ 580103 h 1887569"/>
                <a:gd name="connsiteX41" fmla="*/ 158704 w 403066"/>
                <a:gd name="connsiteY41" fmla="*/ 571299 h 1887569"/>
                <a:gd name="connsiteX42" fmla="*/ 167032 w 403066"/>
                <a:gd name="connsiteY42" fmla="*/ 562734 h 1887569"/>
                <a:gd name="connsiteX43" fmla="*/ 181784 w 403066"/>
                <a:gd name="connsiteY43" fmla="*/ 557261 h 1887569"/>
                <a:gd name="connsiteX44" fmla="*/ 182260 w 403066"/>
                <a:gd name="connsiteY44" fmla="*/ 557261 h 1887569"/>
                <a:gd name="connsiteX45" fmla="*/ 182022 w 403066"/>
                <a:gd name="connsiteY45" fmla="*/ 550599 h 1887569"/>
                <a:gd name="connsiteX46" fmla="*/ 183450 w 403066"/>
                <a:gd name="connsiteY46" fmla="*/ 550599 h 1887569"/>
                <a:gd name="connsiteX47" fmla="*/ 183450 w 403066"/>
                <a:gd name="connsiteY47" fmla="*/ 399418 h 1887569"/>
                <a:gd name="connsiteX48" fmla="*/ 123066 w 403066"/>
                <a:gd name="connsiteY48" fmla="*/ 387236 h 1887569"/>
                <a:gd name="connsiteX49" fmla="*/ 0 w 403066"/>
                <a:gd name="connsiteY49" fmla="*/ 201533 h 1887569"/>
                <a:gd name="connsiteX50" fmla="*/ 201533 w 403066"/>
                <a:gd name="connsiteY50" fmla="*/ 0 h 1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03066" h="1887569">
                  <a:moveTo>
                    <a:pt x="201533" y="40925"/>
                  </a:moveTo>
                  <a:cubicBezTo>
                    <a:pt x="112782" y="40925"/>
                    <a:pt x="40925" y="112782"/>
                    <a:pt x="40925" y="201533"/>
                  </a:cubicBezTo>
                  <a:cubicBezTo>
                    <a:pt x="40925" y="290284"/>
                    <a:pt x="112782" y="362141"/>
                    <a:pt x="201533" y="362141"/>
                  </a:cubicBezTo>
                  <a:cubicBezTo>
                    <a:pt x="290046" y="362141"/>
                    <a:pt x="361903" y="290284"/>
                    <a:pt x="362141" y="201533"/>
                  </a:cubicBezTo>
                  <a:cubicBezTo>
                    <a:pt x="362141" y="112782"/>
                    <a:pt x="290284" y="40925"/>
                    <a:pt x="201533" y="40925"/>
                  </a:cubicBezTo>
                  <a:close/>
                  <a:moveTo>
                    <a:pt x="201533" y="0"/>
                  </a:moveTo>
                  <a:cubicBezTo>
                    <a:pt x="312888" y="0"/>
                    <a:pt x="403066" y="90178"/>
                    <a:pt x="403066" y="201533"/>
                  </a:cubicBezTo>
                  <a:cubicBezTo>
                    <a:pt x="403066" y="285050"/>
                    <a:pt x="352341" y="356654"/>
                    <a:pt x="280001" y="387236"/>
                  </a:cubicBezTo>
                  <a:lnTo>
                    <a:pt x="217951" y="399754"/>
                  </a:lnTo>
                  <a:lnTo>
                    <a:pt x="217951" y="550599"/>
                  </a:lnTo>
                  <a:lnTo>
                    <a:pt x="218427" y="550599"/>
                  </a:lnTo>
                  <a:lnTo>
                    <a:pt x="218427" y="556309"/>
                  </a:lnTo>
                  <a:lnTo>
                    <a:pt x="234369" y="561782"/>
                  </a:lnTo>
                  <a:lnTo>
                    <a:pt x="244124" y="570348"/>
                  </a:lnTo>
                  <a:lnTo>
                    <a:pt x="248645" y="580103"/>
                  </a:lnTo>
                  <a:lnTo>
                    <a:pt x="248645" y="742377"/>
                  </a:lnTo>
                  <a:lnTo>
                    <a:pt x="262207" y="749990"/>
                  </a:lnTo>
                  <a:lnTo>
                    <a:pt x="270535" y="759270"/>
                  </a:lnTo>
                  <a:lnTo>
                    <a:pt x="272914" y="769263"/>
                  </a:lnTo>
                  <a:lnTo>
                    <a:pt x="272914" y="1317471"/>
                  </a:lnTo>
                  <a:lnTo>
                    <a:pt x="270535" y="1327227"/>
                  </a:lnTo>
                  <a:lnTo>
                    <a:pt x="262207" y="1336744"/>
                  </a:lnTo>
                  <a:lnTo>
                    <a:pt x="248645" y="1344358"/>
                  </a:lnTo>
                  <a:lnTo>
                    <a:pt x="248645" y="1860206"/>
                  </a:lnTo>
                  <a:lnTo>
                    <a:pt x="245552" y="1871389"/>
                  </a:lnTo>
                  <a:lnTo>
                    <a:pt x="234369" y="1879955"/>
                  </a:lnTo>
                  <a:lnTo>
                    <a:pt x="219141" y="1885428"/>
                  </a:lnTo>
                  <a:lnTo>
                    <a:pt x="201771" y="1887569"/>
                  </a:lnTo>
                  <a:lnTo>
                    <a:pt x="183688" y="1885428"/>
                  </a:lnTo>
                  <a:lnTo>
                    <a:pt x="168460" y="1879955"/>
                  </a:lnTo>
                  <a:lnTo>
                    <a:pt x="158704" y="1871389"/>
                  </a:lnTo>
                  <a:lnTo>
                    <a:pt x="154898" y="1860206"/>
                  </a:lnTo>
                  <a:lnTo>
                    <a:pt x="154898" y="1344358"/>
                  </a:lnTo>
                  <a:lnTo>
                    <a:pt x="143001" y="1336744"/>
                  </a:lnTo>
                  <a:lnTo>
                    <a:pt x="134673" y="1327227"/>
                  </a:lnTo>
                  <a:lnTo>
                    <a:pt x="130152" y="1317471"/>
                  </a:lnTo>
                  <a:lnTo>
                    <a:pt x="130152" y="769263"/>
                  </a:lnTo>
                  <a:lnTo>
                    <a:pt x="134673" y="759270"/>
                  </a:lnTo>
                  <a:lnTo>
                    <a:pt x="143001" y="749990"/>
                  </a:lnTo>
                  <a:lnTo>
                    <a:pt x="154898" y="742377"/>
                  </a:lnTo>
                  <a:lnTo>
                    <a:pt x="154898" y="580103"/>
                  </a:lnTo>
                  <a:lnTo>
                    <a:pt x="158704" y="571299"/>
                  </a:lnTo>
                  <a:lnTo>
                    <a:pt x="167032" y="562734"/>
                  </a:lnTo>
                  <a:lnTo>
                    <a:pt x="181784" y="557261"/>
                  </a:lnTo>
                  <a:lnTo>
                    <a:pt x="182260" y="557261"/>
                  </a:lnTo>
                  <a:lnTo>
                    <a:pt x="182022" y="550599"/>
                  </a:lnTo>
                  <a:lnTo>
                    <a:pt x="183450" y="550599"/>
                  </a:lnTo>
                  <a:lnTo>
                    <a:pt x="183450" y="399418"/>
                  </a:lnTo>
                  <a:lnTo>
                    <a:pt x="123066" y="387236"/>
                  </a:lnTo>
                  <a:cubicBezTo>
                    <a:pt x="50725" y="356654"/>
                    <a:pt x="0" y="285050"/>
                    <a:pt x="0" y="201533"/>
                  </a:cubicBezTo>
                  <a:cubicBezTo>
                    <a:pt x="0" y="90178"/>
                    <a:pt x="90178" y="0"/>
                    <a:pt x="201533" y="0"/>
                  </a:cubicBezTo>
                  <a:close/>
                </a:path>
              </a:pathLst>
            </a:custGeom>
            <a:solidFill>
              <a:schemeClr val="accent1"/>
            </a:solidFill>
            <a:ln w="2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405" name="TextBox 1404">
            <a:extLst>
              <a:ext uri="{FF2B5EF4-FFF2-40B4-BE49-F238E27FC236}">
                <a16:creationId xmlns:a16="http://schemas.microsoft.com/office/drawing/2014/main" id="{53423E7E-BE0B-46EC-9926-4D5E518D12E5}"/>
              </a:ext>
            </a:extLst>
          </p:cNvPr>
          <p:cNvSpPr txBox="1"/>
          <p:nvPr/>
        </p:nvSpPr>
        <p:spPr>
          <a:xfrm>
            <a:off x="9650691" y="199038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06" name="TextBox 1405">
            <a:extLst>
              <a:ext uri="{FF2B5EF4-FFF2-40B4-BE49-F238E27FC236}">
                <a16:creationId xmlns:a16="http://schemas.microsoft.com/office/drawing/2014/main" id="{B8014F8C-94E8-435D-8C19-074280042CFC}"/>
              </a:ext>
            </a:extLst>
          </p:cNvPr>
          <p:cNvSpPr txBox="1"/>
          <p:nvPr/>
        </p:nvSpPr>
        <p:spPr>
          <a:xfrm>
            <a:off x="4876598" y="199038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07" name="TextBox 1406">
            <a:extLst>
              <a:ext uri="{FF2B5EF4-FFF2-40B4-BE49-F238E27FC236}">
                <a16:creationId xmlns:a16="http://schemas.microsoft.com/office/drawing/2014/main" id="{F9048428-E190-43D0-A089-B7F466019983}"/>
              </a:ext>
            </a:extLst>
          </p:cNvPr>
          <p:cNvSpPr txBox="1"/>
          <p:nvPr/>
        </p:nvSpPr>
        <p:spPr>
          <a:xfrm>
            <a:off x="6937397" y="3595737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408" name="TextBox 1407">
            <a:extLst>
              <a:ext uri="{FF2B5EF4-FFF2-40B4-BE49-F238E27FC236}">
                <a16:creationId xmlns:a16="http://schemas.microsoft.com/office/drawing/2014/main" id="{C75627E0-AABF-43F9-81DA-16476532749E}"/>
              </a:ext>
            </a:extLst>
          </p:cNvPr>
          <p:cNvSpPr txBox="1"/>
          <p:nvPr/>
        </p:nvSpPr>
        <p:spPr>
          <a:xfrm>
            <a:off x="9650691" y="49956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09" name="TextBox 1408">
            <a:extLst>
              <a:ext uri="{FF2B5EF4-FFF2-40B4-BE49-F238E27FC236}">
                <a16:creationId xmlns:a16="http://schemas.microsoft.com/office/drawing/2014/main" id="{64D87E97-89B5-4EDB-A2A1-8968D4C8C6B1}"/>
              </a:ext>
            </a:extLst>
          </p:cNvPr>
          <p:cNvSpPr txBox="1"/>
          <p:nvPr/>
        </p:nvSpPr>
        <p:spPr>
          <a:xfrm>
            <a:off x="4876598" y="49956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10" name="Freeform: Shape 16">
            <a:extLst>
              <a:ext uri="{FF2B5EF4-FFF2-40B4-BE49-F238E27FC236}">
                <a16:creationId xmlns:a16="http://schemas.microsoft.com/office/drawing/2014/main" id="{EEE5B7D5-E69D-41EA-9502-A769CFCC4CA4}"/>
              </a:ext>
            </a:extLst>
          </p:cNvPr>
          <p:cNvSpPr/>
          <p:nvPr/>
        </p:nvSpPr>
        <p:spPr>
          <a:xfrm>
            <a:off x="6974826" y="2161201"/>
            <a:ext cx="640293" cy="858687"/>
          </a:xfrm>
          <a:custGeom>
            <a:avLst/>
            <a:gdLst>
              <a:gd name="connsiteX0" fmla="*/ 354439 w 1228725"/>
              <a:gd name="connsiteY0" fmla="*/ 990534 h 1647825"/>
              <a:gd name="connsiteX1" fmla="*/ 354439 w 1228725"/>
              <a:gd name="connsiteY1" fmla="*/ 1056257 h 1647825"/>
              <a:gd name="connsiteX2" fmla="*/ 405874 w 1228725"/>
              <a:gd name="connsiteY2" fmla="*/ 1056257 h 1647825"/>
              <a:gd name="connsiteX3" fmla="*/ 891649 w 1228725"/>
              <a:gd name="connsiteY3" fmla="*/ 1056257 h 1647825"/>
              <a:gd name="connsiteX4" fmla="*/ 960229 w 1228725"/>
              <a:gd name="connsiteY4" fmla="*/ 1125789 h 1647825"/>
              <a:gd name="connsiteX5" fmla="*/ 960229 w 1228725"/>
              <a:gd name="connsiteY5" fmla="*/ 1211514 h 1647825"/>
              <a:gd name="connsiteX6" fmla="*/ 889744 w 1228725"/>
              <a:gd name="connsiteY6" fmla="*/ 1280094 h 1647825"/>
              <a:gd name="connsiteX7" fmla="*/ 527794 w 1228725"/>
              <a:gd name="connsiteY7" fmla="*/ 1280094 h 1647825"/>
              <a:gd name="connsiteX8" fmla="*/ 494457 w 1228725"/>
              <a:gd name="connsiteY8" fmla="*/ 1281047 h 1647825"/>
              <a:gd name="connsiteX9" fmla="*/ 464929 w 1228725"/>
              <a:gd name="connsiteY9" fmla="*/ 1302002 h 1647825"/>
              <a:gd name="connsiteX10" fmla="*/ 494457 w 1228725"/>
              <a:gd name="connsiteY10" fmla="*/ 1327719 h 1647825"/>
              <a:gd name="connsiteX11" fmla="*/ 775444 w 1228725"/>
              <a:gd name="connsiteY11" fmla="*/ 1328672 h 1647825"/>
              <a:gd name="connsiteX12" fmla="*/ 845929 w 1228725"/>
              <a:gd name="connsiteY12" fmla="*/ 1400109 h 1647825"/>
              <a:gd name="connsiteX13" fmla="*/ 722104 w 1228725"/>
              <a:gd name="connsiteY13" fmla="*/ 1523934 h 1647825"/>
              <a:gd name="connsiteX14" fmla="*/ 635427 w 1228725"/>
              <a:gd name="connsiteY14" fmla="*/ 1523934 h 1647825"/>
              <a:gd name="connsiteX15" fmla="*/ 631617 w 1228725"/>
              <a:gd name="connsiteY15" fmla="*/ 1589657 h 1647825"/>
              <a:gd name="connsiteX16" fmla="*/ 587802 w 1228725"/>
              <a:gd name="connsiteY16" fmla="*/ 1649664 h 1647825"/>
              <a:gd name="connsiteX17" fmla="*/ 545892 w 1228725"/>
              <a:gd name="connsiteY17" fmla="*/ 1591562 h 1647825"/>
              <a:gd name="connsiteX18" fmla="*/ 545892 w 1228725"/>
              <a:gd name="connsiteY18" fmla="*/ 1501074 h 1647825"/>
              <a:gd name="connsiteX19" fmla="*/ 608757 w 1228725"/>
              <a:gd name="connsiteY19" fmla="*/ 1437257 h 1647825"/>
              <a:gd name="connsiteX20" fmla="*/ 718294 w 1228725"/>
              <a:gd name="connsiteY20" fmla="*/ 1437257 h 1647825"/>
              <a:gd name="connsiteX21" fmla="*/ 762109 w 1228725"/>
              <a:gd name="connsiteY21" fmla="*/ 1432494 h 1647825"/>
              <a:gd name="connsiteX22" fmla="*/ 763062 w 1228725"/>
              <a:gd name="connsiteY22" fmla="*/ 1417254 h 1647825"/>
              <a:gd name="connsiteX23" fmla="*/ 719247 w 1228725"/>
              <a:gd name="connsiteY23" fmla="*/ 1409634 h 1647825"/>
              <a:gd name="connsiteX24" fmla="*/ 443022 w 1228725"/>
              <a:gd name="connsiteY24" fmla="*/ 1408682 h 1647825"/>
              <a:gd name="connsiteX25" fmla="*/ 379204 w 1228725"/>
              <a:gd name="connsiteY25" fmla="*/ 1343912 h 1647825"/>
              <a:gd name="connsiteX26" fmla="*/ 379204 w 1228725"/>
              <a:gd name="connsiteY26" fmla="*/ 1258187 h 1647825"/>
              <a:gd name="connsiteX27" fmla="*/ 441117 w 1228725"/>
              <a:gd name="connsiteY27" fmla="*/ 1196274 h 1647825"/>
              <a:gd name="connsiteX28" fmla="*/ 845929 w 1228725"/>
              <a:gd name="connsiteY28" fmla="*/ 1197227 h 1647825"/>
              <a:gd name="connsiteX29" fmla="*/ 873552 w 1228725"/>
              <a:gd name="connsiteY29" fmla="*/ 1195322 h 1647825"/>
              <a:gd name="connsiteX30" fmla="*/ 876409 w 1228725"/>
              <a:gd name="connsiteY30" fmla="*/ 1139124 h 1647825"/>
              <a:gd name="connsiteX31" fmla="*/ 822117 w 1228725"/>
              <a:gd name="connsiteY31" fmla="*/ 1139124 h 1647825"/>
              <a:gd name="connsiteX32" fmla="*/ 341104 w 1228725"/>
              <a:gd name="connsiteY32" fmla="*/ 1139124 h 1647825"/>
              <a:gd name="connsiteX33" fmla="*/ 268714 w 1228725"/>
              <a:gd name="connsiteY33" fmla="*/ 1064829 h 1647825"/>
              <a:gd name="connsiteX34" fmla="*/ 268714 w 1228725"/>
              <a:gd name="connsiteY34" fmla="*/ 989582 h 1647825"/>
              <a:gd name="connsiteX35" fmla="*/ 216327 w 1228725"/>
              <a:gd name="connsiteY35" fmla="*/ 989582 h 1647825"/>
              <a:gd name="connsiteX36" fmla="*/ 108694 w 1228725"/>
              <a:gd name="connsiteY36" fmla="*/ 914334 h 1647825"/>
              <a:gd name="connsiteX37" fmla="*/ 63927 w 1228725"/>
              <a:gd name="connsiteY37" fmla="*/ 664779 h 1647825"/>
              <a:gd name="connsiteX38" fmla="*/ 52497 w 1228725"/>
              <a:gd name="connsiteY38" fmla="*/ 614297 h 1647825"/>
              <a:gd name="connsiteX39" fmla="*/ 2014 w 1228725"/>
              <a:gd name="connsiteY39" fmla="*/ 387602 h 1647825"/>
              <a:gd name="connsiteX40" fmla="*/ 392539 w 1228725"/>
              <a:gd name="connsiteY40" fmla="*/ 5649 h 1647825"/>
              <a:gd name="connsiteX41" fmla="*/ 576372 w 1228725"/>
              <a:gd name="connsiteY41" fmla="*/ 75182 h 1647825"/>
              <a:gd name="connsiteX42" fmla="*/ 651619 w 1228725"/>
              <a:gd name="connsiteY42" fmla="*/ 74229 h 1647825"/>
              <a:gd name="connsiteX43" fmla="*/ 957372 w 1228725"/>
              <a:gd name="connsiteY43" fmla="*/ 11364 h 1647825"/>
              <a:gd name="connsiteX44" fmla="*/ 1225024 w 1228725"/>
              <a:gd name="connsiteY44" fmla="*/ 418082 h 1647825"/>
              <a:gd name="connsiteX45" fmla="*/ 1205974 w 1228725"/>
              <a:gd name="connsiteY45" fmla="*/ 516189 h 1647825"/>
              <a:gd name="connsiteX46" fmla="*/ 1162159 w 1228725"/>
              <a:gd name="connsiteY46" fmla="*/ 771459 h 1647825"/>
              <a:gd name="connsiteX47" fmla="*/ 1094532 w 1228725"/>
              <a:gd name="connsiteY47" fmla="*/ 967674 h 1647825"/>
              <a:gd name="connsiteX48" fmla="*/ 1037382 w 1228725"/>
              <a:gd name="connsiteY48" fmla="*/ 987677 h 1647825"/>
              <a:gd name="connsiteX49" fmla="*/ 408732 w 1228725"/>
              <a:gd name="connsiteY49" fmla="*/ 988629 h 1647825"/>
              <a:gd name="connsiteX50" fmla="*/ 354439 w 1228725"/>
              <a:gd name="connsiteY50" fmla="*/ 990534 h 1647825"/>
              <a:gd name="connsiteX51" fmla="*/ 1057384 w 1228725"/>
              <a:gd name="connsiteY51" fmla="*/ 832419 h 1647825"/>
              <a:gd name="connsiteX52" fmla="*/ 173464 w 1228725"/>
              <a:gd name="connsiteY52" fmla="*/ 832419 h 1647825"/>
              <a:gd name="connsiteX53" fmla="*/ 263952 w 1228725"/>
              <a:gd name="connsiteY53" fmla="*/ 906714 h 1647825"/>
              <a:gd name="connsiteX54" fmla="*/ 967849 w 1228725"/>
              <a:gd name="connsiteY54" fmla="*/ 906714 h 1647825"/>
              <a:gd name="connsiteX55" fmla="*/ 1057384 w 1228725"/>
              <a:gd name="connsiteY55" fmla="*/ 832419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28725" h="16478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1" name="Freeform: Shape 17">
            <a:extLst>
              <a:ext uri="{FF2B5EF4-FFF2-40B4-BE49-F238E27FC236}">
                <a16:creationId xmlns:a16="http://schemas.microsoft.com/office/drawing/2014/main" id="{876B47F3-0F03-4757-ACE6-140DB932AD82}"/>
              </a:ext>
            </a:extLst>
          </p:cNvPr>
          <p:cNvSpPr/>
          <p:nvPr/>
        </p:nvSpPr>
        <p:spPr>
          <a:xfrm>
            <a:off x="8605614" y="2163683"/>
            <a:ext cx="640293" cy="853722"/>
          </a:xfrm>
          <a:custGeom>
            <a:avLst/>
            <a:gdLst>
              <a:gd name="connsiteX0" fmla="*/ 679748 w 1228725"/>
              <a:gd name="connsiteY0" fmla="*/ 401923 h 1638300"/>
              <a:gd name="connsiteX1" fmla="*/ 575926 w 1228725"/>
              <a:gd name="connsiteY1" fmla="*/ 570516 h 1638300"/>
              <a:gd name="connsiteX2" fmla="*/ 553065 w 1228725"/>
              <a:gd name="connsiteY2" fmla="*/ 611473 h 1638300"/>
              <a:gd name="connsiteX3" fmla="*/ 565448 w 1228725"/>
              <a:gd name="connsiteY3" fmla="*/ 672433 h 1638300"/>
              <a:gd name="connsiteX4" fmla="*/ 626408 w 1228725"/>
              <a:gd name="connsiteY4" fmla="*/ 661956 h 1638300"/>
              <a:gd name="connsiteX5" fmla="*/ 804526 w 1228725"/>
              <a:gd name="connsiteY5" fmla="*/ 375253 h 1638300"/>
              <a:gd name="connsiteX6" fmla="*/ 758806 w 1228725"/>
              <a:gd name="connsiteY6" fmla="*/ 307626 h 1638300"/>
              <a:gd name="connsiteX7" fmla="*/ 608310 w 1228725"/>
              <a:gd name="connsiteY7" fmla="*/ 307626 h 1638300"/>
              <a:gd name="connsiteX8" fmla="*/ 665460 w 1228725"/>
              <a:gd name="connsiteY8" fmla="*/ 139033 h 1638300"/>
              <a:gd name="connsiteX9" fmla="*/ 838815 w 1228725"/>
              <a:gd name="connsiteY9" fmla="*/ 4731 h 1638300"/>
              <a:gd name="connsiteX10" fmla="*/ 1227435 w 1228725"/>
              <a:gd name="connsiteY10" fmla="*/ 389541 h 1638300"/>
              <a:gd name="connsiteX11" fmla="*/ 1176953 w 1228725"/>
              <a:gd name="connsiteY11" fmla="*/ 620998 h 1638300"/>
              <a:gd name="connsiteX12" fmla="*/ 1166476 w 1228725"/>
              <a:gd name="connsiteY12" fmla="*/ 723868 h 1638300"/>
              <a:gd name="connsiteX13" fmla="*/ 1027410 w 1228725"/>
              <a:gd name="connsiteY13" fmla="*/ 1362996 h 1638300"/>
              <a:gd name="connsiteX14" fmla="*/ 863581 w 1228725"/>
              <a:gd name="connsiteY14" fmla="*/ 1588738 h 1638300"/>
              <a:gd name="connsiteX15" fmla="*/ 806431 w 1228725"/>
              <a:gd name="connsiteY15" fmla="*/ 1629696 h 1638300"/>
              <a:gd name="connsiteX16" fmla="*/ 687368 w 1228725"/>
              <a:gd name="connsiteY16" fmla="*/ 1551591 h 1638300"/>
              <a:gd name="connsiteX17" fmla="*/ 718801 w 1228725"/>
              <a:gd name="connsiteY17" fmla="*/ 1355376 h 1638300"/>
              <a:gd name="connsiteX18" fmla="*/ 675938 w 1228725"/>
              <a:gd name="connsiteY18" fmla="*/ 1048671 h 1638300"/>
              <a:gd name="connsiteX19" fmla="*/ 617835 w 1228725"/>
              <a:gd name="connsiteY19" fmla="*/ 996283 h 1638300"/>
              <a:gd name="connsiteX20" fmla="*/ 557828 w 1228725"/>
              <a:gd name="connsiteY20" fmla="*/ 1045813 h 1638300"/>
              <a:gd name="connsiteX21" fmla="*/ 535920 w 1228725"/>
              <a:gd name="connsiteY21" fmla="*/ 1492536 h 1638300"/>
              <a:gd name="connsiteX22" fmla="*/ 545445 w 1228725"/>
              <a:gd name="connsiteY22" fmla="*/ 1538256 h 1638300"/>
              <a:gd name="connsiteX23" fmla="*/ 513060 w 1228725"/>
              <a:gd name="connsiteY23" fmla="*/ 1619218 h 1638300"/>
              <a:gd name="connsiteX24" fmla="*/ 421620 w 1228725"/>
              <a:gd name="connsiteY24" fmla="*/ 1624933 h 1638300"/>
              <a:gd name="connsiteX25" fmla="*/ 318751 w 1228725"/>
              <a:gd name="connsiteY25" fmla="*/ 1535398 h 1638300"/>
              <a:gd name="connsiteX26" fmla="*/ 92056 w 1228725"/>
              <a:gd name="connsiteY26" fmla="*/ 1020096 h 1638300"/>
              <a:gd name="connsiteX27" fmla="*/ 65385 w 1228725"/>
              <a:gd name="connsiteY27" fmla="*/ 674338 h 1638300"/>
              <a:gd name="connsiteX28" fmla="*/ 49193 w 1228725"/>
              <a:gd name="connsiteY28" fmla="*/ 605758 h 1638300"/>
              <a:gd name="connsiteX29" fmla="*/ 9188 w 1228725"/>
              <a:gd name="connsiteY29" fmla="*/ 269526 h 1638300"/>
              <a:gd name="connsiteX30" fmla="*/ 463531 w 1228725"/>
              <a:gd name="connsiteY30" fmla="*/ 17113 h 1638300"/>
              <a:gd name="connsiteX31" fmla="*/ 550208 w 1228725"/>
              <a:gd name="connsiteY31" fmla="*/ 185706 h 1638300"/>
              <a:gd name="connsiteX32" fmla="*/ 500678 w 1228725"/>
              <a:gd name="connsiteY32" fmla="*/ 324771 h 1638300"/>
              <a:gd name="connsiteX33" fmla="*/ 553065 w 1228725"/>
              <a:gd name="connsiteY33" fmla="*/ 400018 h 1638300"/>
              <a:gd name="connsiteX34" fmla="*/ 679748 w 1228725"/>
              <a:gd name="connsiteY34" fmla="*/ 401923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28725" h="1638300">
                <a:moveTo>
                  <a:pt x="679748" y="401923"/>
                </a:moveTo>
                <a:cubicBezTo>
                  <a:pt x="641648" y="463836"/>
                  <a:pt x="608310" y="517176"/>
                  <a:pt x="575926" y="570516"/>
                </a:cubicBezTo>
                <a:cubicBezTo>
                  <a:pt x="567353" y="583851"/>
                  <a:pt x="554018" y="597186"/>
                  <a:pt x="553065" y="611473"/>
                </a:cubicBezTo>
                <a:cubicBezTo>
                  <a:pt x="552113" y="631476"/>
                  <a:pt x="553065" y="659098"/>
                  <a:pt x="565448" y="672433"/>
                </a:cubicBezTo>
                <a:cubicBezTo>
                  <a:pt x="584498" y="694341"/>
                  <a:pt x="611168" y="684816"/>
                  <a:pt x="626408" y="661956"/>
                </a:cubicBezTo>
                <a:cubicBezTo>
                  <a:pt x="687368" y="566706"/>
                  <a:pt x="747376" y="472408"/>
                  <a:pt x="804526" y="375253"/>
                </a:cubicBezTo>
                <a:cubicBezTo>
                  <a:pt x="823576" y="342868"/>
                  <a:pt x="799763" y="309531"/>
                  <a:pt x="758806" y="307626"/>
                </a:cubicBezTo>
                <a:cubicBezTo>
                  <a:pt x="711181" y="305721"/>
                  <a:pt x="663556" y="307626"/>
                  <a:pt x="608310" y="307626"/>
                </a:cubicBezTo>
                <a:cubicBezTo>
                  <a:pt x="629265" y="247618"/>
                  <a:pt x="654983" y="195231"/>
                  <a:pt x="665460" y="139033"/>
                </a:cubicBezTo>
                <a:cubicBezTo>
                  <a:pt x="684510" y="39021"/>
                  <a:pt x="754043" y="13303"/>
                  <a:pt x="838815" y="4731"/>
                </a:cubicBezTo>
                <a:cubicBezTo>
                  <a:pt x="1073131" y="-18129"/>
                  <a:pt x="1252201" y="156178"/>
                  <a:pt x="1227435" y="389541"/>
                </a:cubicBezTo>
                <a:cubicBezTo>
                  <a:pt x="1218863" y="467646"/>
                  <a:pt x="1193145" y="542893"/>
                  <a:pt x="1176953" y="620998"/>
                </a:cubicBezTo>
                <a:cubicBezTo>
                  <a:pt x="1170285" y="654336"/>
                  <a:pt x="1166476" y="689578"/>
                  <a:pt x="1166476" y="723868"/>
                </a:cubicBezTo>
                <a:cubicBezTo>
                  <a:pt x="1167428" y="947706"/>
                  <a:pt x="1133138" y="1164876"/>
                  <a:pt x="1027410" y="1362996"/>
                </a:cubicBezTo>
                <a:cubicBezTo>
                  <a:pt x="983595" y="1443958"/>
                  <a:pt x="920731" y="1515396"/>
                  <a:pt x="863581" y="1588738"/>
                </a:cubicBezTo>
                <a:cubicBezTo>
                  <a:pt x="849293" y="1606836"/>
                  <a:pt x="827385" y="1620171"/>
                  <a:pt x="806431" y="1629696"/>
                </a:cubicBezTo>
                <a:cubicBezTo>
                  <a:pt x="744518" y="1658271"/>
                  <a:pt x="681653" y="1618266"/>
                  <a:pt x="687368" y="1551591"/>
                </a:cubicBezTo>
                <a:cubicBezTo>
                  <a:pt x="693083" y="1485868"/>
                  <a:pt x="711181" y="1421098"/>
                  <a:pt x="718801" y="1355376"/>
                </a:cubicBezTo>
                <a:cubicBezTo>
                  <a:pt x="732135" y="1249648"/>
                  <a:pt x="723563" y="1145826"/>
                  <a:pt x="675938" y="1048671"/>
                </a:cubicBezTo>
                <a:cubicBezTo>
                  <a:pt x="664508" y="1025811"/>
                  <a:pt x="637838" y="997236"/>
                  <a:pt x="617835" y="996283"/>
                </a:cubicBezTo>
                <a:cubicBezTo>
                  <a:pt x="597833" y="995331"/>
                  <a:pt x="569258" y="1022953"/>
                  <a:pt x="557828" y="1045813"/>
                </a:cubicBezTo>
                <a:cubicBezTo>
                  <a:pt x="487343" y="1190593"/>
                  <a:pt x="501631" y="1341088"/>
                  <a:pt x="535920" y="1492536"/>
                </a:cubicBezTo>
                <a:cubicBezTo>
                  <a:pt x="539731" y="1507776"/>
                  <a:pt x="548303" y="1524921"/>
                  <a:pt x="545445" y="1538256"/>
                </a:cubicBezTo>
                <a:cubicBezTo>
                  <a:pt x="538778" y="1566831"/>
                  <a:pt x="533063" y="1605883"/>
                  <a:pt x="513060" y="1619218"/>
                </a:cubicBezTo>
                <a:cubicBezTo>
                  <a:pt x="490201" y="1634458"/>
                  <a:pt x="446385" y="1637316"/>
                  <a:pt x="421620" y="1624933"/>
                </a:cubicBezTo>
                <a:cubicBezTo>
                  <a:pt x="382568" y="1603978"/>
                  <a:pt x="348278" y="1569688"/>
                  <a:pt x="318751" y="1535398"/>
                </a:cubicBezTo>
                <a:cubicBezTo>
                  <a:pt x="191115" y="1386808"/>
                  <a:pt x="121583" y="1210596"/>
                  <a:pt x="92056" y="1020096"/>
                </a:cubicBezTo>
                <a:cubicBezTo>
                  <a:pt x="74910" y="906748"/>
                  <a:pt x="74910" y="789591"/>
                  <a:pt x="65385" y="674338"/>
                </a:cubicBezTo>
                <a:cubicBezTo>
                  <a:pt x="63481" y="651478"/>
                  <a:pt x="56813" y="627666"/>
                  <a:pt x="49193" y="605758"/>
                </a:cubicBezTo>
                <a:cubicBezTo>
                  <a:pt x="11093" y="496221"/>
                  <a:pt x="-14624" y="384778"/>
                  <a:pt x="9188" y="269526"/>
                </a:cubicBezTo>
                <a:cubicBezTo>
                  <a:pt x="52051" y="70453"/>
                  <a:pt x="263506" y="-45752"/>
                  <a:pt x="463531" y="17113"/>
                </a:cubicBezTo>
                <a:cubicBezTo>
                  <a:pt x="586403" y="55213"/>
                  <a:pt x="592118" y="66643"/>
                  <a:pt x="550208" y="185706"/>
                </a:cubicBezTo>
                <a:cubicBezTo>
                  <a:pt x="534015" y="232378"/>
                  <a:pt x="516870" y="278098"/>
                  <a:pt x="500678" y="324771"/>
                </a:cubicBezTo>
                <a:cubicBezTo>
                  <a:pt x="484485" y="372396"/>
                  <a:pt x="501631" y="398113"/>
                  <a:pt x="553065" y="400018"/>
                </a:cubicBezTo>
                <a:cubicBezTo>
                  <a:pt x="593070" y="402876"/>
                  <a:pt x="632123" y="401923"/>
                  <a:pt x="679748" y="40192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2" name="Freeform: Shape 18">
            <a:extLst>
              <a:ext uri="{FF2B5EF4-FFF2-40B4-BE49-F238E27FC236}">
                <a16:creationId xmlns:a16="http://schemas.microsoft.com/office/drawing/2014/main" id="{231A4A6E-04A1-488B-B467-7F88F9C64FAD}"/>
              </a:ext>
            </a:extLst>
          </p:cNvPr>
          <p:cNvSpPr/>
          <p:nvPr/>
        </p:nvSpPr>
        <p:spPr>
          <a:xfrm>
            <a:off x="8608096" y="5168945"/>
            <a:ext cx="635328" cy="853721"/>
          </a:xfrm>
          <a:custGeom>
            <a:avLst/>
            <a:gdLst>
              <a:gd name="connsiteX0" fmla="*/ 1222071 w 1219200"/>
              <a:gd name="connsiteY0" fmla="*/ 359222 h 1638300"/>
              <a:gd name="connsiteX1" fmla="*/ 1195401 w 1219200"/>
              <a:gd name="connsiteY1" fmla="*/ 517337 h 1638300"/>
              <a:gd name="connsiteX2" fmla="*/ 1151586 w 1219200"/>
              <a:gd name="connsiteY2" fmla="*/ 821184 h 1638300"/>
              <a:gd name="connsiteX3" fmla="*/ 927748 w 1219200"/>
              <a:gd name="connsiteY3" fmla="*/ 1502222 h 1638300"/>
              <a:gd name="connsiteX4" fmla="*/ 830593 w 1219200"/>
              <a:gd name="connsiteY4" fmla="*/ 1606045 h 1638300"/>
              <a:gd name="connsiteX5" fmla="*/ 708673 w 1219200"/>
              <a:gd name="connsiteY5" fmla="*/ 1623189 h 1638300"/>
              <a:gd name="connsiteX6" fmla="*/ 681051 w 1219200"/>
              <a:gd name="connsiteY6" fmla="*/ 1507937 h 1638300"/>
              <a:gd name="connsiteX7" fmla="*/ 687718 w 1219200"/>
              <a:gd name="connsiteY7" fmla="*/ 1104077 h 1638300"/>
              <a:gd name="connsiteX8" fmla="*/ 656286 w 1219200"/>
              <a:gd name="connsiteY8" fmla="*/ 1029782 h 1638300"/>
              <a:gd name="connsiteX9" fmla="*/ 554368 w 1219200"/>
              <a:gd name="connsiteY9" fmla="*/ 1027877 h 1638300"/>
              <a:gd name="connsiteX10" fmla="*/ 499123 w 1219200"/>
              <a:gd name="connsiteY10" fmla="*/ 1261239 h 1638300"/>
              <a:gd name="connsiteX11" fmla="*/ 530556 w 1219200"/>
              <a:gd name="connsiteY11" fmla="*/ 1515557 h 1638300"/>
              <a:gd name="connsiteX12" fmla="*/ 498171 w 1219200"/>
              <a:gd name="connsiteY12" fmla="*/ 1625095 h 1638300"/>
              <a:gd name="connsiteX13" fmla="*/ 380061 w 1219200"/>
              <a:gd name="connsiteY13" fmla="*/ 1608902 h 1638300"/>
              <a:gd name="connsiteX14" fmla="*/ 136221 w 1219200"/>
              <a:gd name="connsiteY14" fmla="*/ 1234570 h 1638300"/>
              <a:gd name="connsiteX15" fmla="*/ 50496 w 1219200"/>
              <a:gd name="connsiteY15" fmla="*/ 721172 h 1638300"/>
              <a:gd name="connsiteX16" fmla="*/ 28588 w 1219200"/>
              <a:gd name="connsiteY16" fmla="*/ 577344 h 1638300"/>
              <a:gd name="connsiteX17" fmla="*/ 1918 w 1219200"/>
              <a:gd name="connsiteY17" fmla="*/ 462092 h 1638300"/>
              <a:gd name="connsiteX18" fmla="*/ 59068 w 1219200"/>
              <a:gd name="connsiteY18" fmla="*/ 402084 h 1638300"/>
              <a:gd name="connsiteX19" fmla="*/ 176226 w 1219200"/>
              <a:gd name="connsiteY19" fmla="*/ 393512 h 1638300"/>
              <a:gd name="connsiteX20" fmla="*/ 351486 w 1219200"/>
              <a:gd name="connsiteY20" fmla="*/ 85854 h 1638300"/>
              <a:gd name="connsiteX21" fmla="*/ 425781 w 1219200"/>
              <a:gd name="connsiteY21" fmla="*/ 10607 h 1638300"/>
              <a:gd name="connsiteX22" fmla="*/ 566751 w 1219200"/>
              <a:gd name="connsiteY22" fmla="*/ 75377 h 1638300"/>
              <a:gd name="connsiteX23" fmla="*/ 641046 w 1219200"/>
              <a:gd name="connsiteY23" fmla="*/ 75377 h 1638300"/>
              <a:gd name="connsiteX24" fmla="*/ 1093484 w 1219200"/>
              <a:gd name="connsiteY24" fmla="*/ 78234 h 1638300"/>
              <a:gd name="connsiteX25" fmla="*/ 1222071 w 1219200"/>
              <a:gd name="connsiteY25" fmla="*/ 359222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" h="1638300">
                <a:moveTo>
                  <a:pt x="1222071" y="359222"/>
                </a:moveTo>
                <a:cubicBezTo>
                  <a:pt x="1213498" y="412562"/>
                  <a:pt x="1214451" y="468759"/>
                  <a:pt x="1195401" y="517337"/>
                </a:cubicBezTo>
                <a:cubicBezTo>
                  <a:pt x="1157301" y="616397"/>
                  <a:pt x="1157301" y="718314"/>
                  <a:pt x="1151586" y="821184"/>
                </a:cubicBezTo>
                <a:cubicBezTo>
                  <a:pt x="1138251" y="1067882"/>
                  <a:pt x="1080148" y="1301245"/>
                  <a:pt x="927748" y="1502222"/>
                </a:cubicBezTo>
                <a:cubicBezTo>
                  <a:pt x="899173" y="1540322"/>
                  <a:pt x="864883" y="1574612"/>
                  <a:pt x="830593" y="1606045"/>
                </a:cubicBezTo>
                <a:cubicBezTo>
                  <a:pt x="790588" y="1642239"/>
                  <a:pt x="742963" y="1647002"/>
                  <a:pt x="708673" y="1623189"/>
                </a:cubicBezTo>
                <a:cubicBezTo>
                  <a:pt x="664858" y="1593662"/>
                  <a:pt x="669621" y="1551752"/>
                  <a:pt x="681051" y="1507937"/>
                </a:cubicBezTo>
                <a:cubicBezTo>
                  <a:pt x="713436" y="1373634"/>
                  <a:pt x="727723" y="1239332"/>
                  <a:pt x="687718" y="1104077"/>
                </a:cubicBezTo>
                <a:cubicBezTo>
                  <a:pt x="680098" y="1078359"/>
                  <a:pt x="669621" y="1053595"/>
                  <a:pt x="656286" y="1029782"/>
                </a:cubicBezTo>
                <a:cubicBezTo>
                  <a:pt x="628663" y="978347"/>
                  <a:pt x="583896" y="977394"/>
                  <a:pt x="554368" y="1027877"/>
                </a:cubicBezTo>
                <a:cubicBezTo>
                  <a:pt x="512458" y="1099314"/>
                  <a:pt x="495313" y="1180277"/>
                  <a:pt x="499123" y="1261239"/>
                </a:cubicBezTo>
                <a:cubicBezTo>
                  <a:pt x="502933" y="1346012"/>
                  <a:pt x="516268" y="1430784"/>
                  <a:pt x="530556" y="1515557"/>
                </a:cubicBezTo>
                <a:cubicBezTo>
                  <a:pt x="538176" y="1559372"/>
                  <a:pt x="540081" y="1598425"/>
                  <a:pt x="498171" y="1625095"/>
                </a:cubicBezTo>
                <a:cubicBezTo>
                  <a:pt x="455308" y="1651764"/>
                  <a:pt x="415303" y="1638430"/>
                  <a:pt x="380061" y="1608902"/>
                </a:cubicBezTo>
                <a:cubicBezTo>
                  <a:pt x="261951" y="1507937"/>
                  <a:pt x="188608" y="1378397"/>
                  <a:pt x="136221" y="1234570"/>
                </a:cubicBezTo>
                <a:cubicBezTo>
                  <a:pt x="75261" y="1068834"/>
                  <a:pt x="57163" y="895479"/>
                  <a:pt x="50496" y="721172"/>
                </a:cubicBezTo>
                <a:cubicBezTo>
                  <a:pt x="48591" y="673547"/>
                  <a:pt x="38113" y="624969"/>
                  <a:pt x="28588" y="577344"/>
                </a:cubicBezTo>
                <a:cubicBezTo>
                  <a:pt x="20968" y="538292"/>
                  <a:pt x="8586" y="501144"/>
                  <a:pt x="1918" y="462092"/>
                </a:cubicBezTo>
                <a:cubicBezTo>
                  <a:pt x="-5702" y="413514"/>
                  <a:pt x="8586" y="401132"/>
                  <a:pt x="59068" y="402084"/>
                </a:cubicBezTo>
                <a:cubicBezTo>
                  <a:pt x="98121" y="403037"/>
                  <a:pt x="139078" y="403989"/>
                  <a:pt x="176226" y="393512"/>
                </a:cubicBezTo>
                <a:cubicBezTo>
                  <a:pt x="309576" y="355412"/>
                  <a:pt x="384823" y="218252"/>
                  <a:pt x="351486" y="85854"/>
                </a:cubicBezTo>
                <a:cubicBezTo>
                  <a:pt x="332436" y="9654"/>
                  <a:pt x="349581" y="-10348"/>
                  <a:pt x="425781" y="10607"/>
                </a:cubicBezTo>
                <a:cubicBezTo>
                  <a:pt x="475311" y="24894"/>
                  <a:pt x="522936" y="47754"/>
                  <a:pt x="566751" y="75377"/>
                </a:cubicBezTo>
                <a:cubicBezTo>
                  <a:pt x="595326" y="93474"/>
                  <a:pt x="612471" y="95379"/>
                  <a:pt x="641046" y="75377"/>
                </a:cubicBezTo>
                <a:cubicBezTo>
                  <a:pt x="782968" y="-26541"/>
                  <a:pt x="953466" y="-24636"/>
                  <a:pt x="1093484" y="78234"/>
                </a:cubicBezTo>
                <a:cubicBezTo>
                  <a:pt x="1177304" y="140147"/>
                  <a:pt x="1217309" y="230634"/>
                  <a:pt x="1222071" y="35922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13" name="Freeform: Shape 19">
            <a:extLst>
              <a:ext uri="{FF2B5EF4-FFF2-40B4-BE49-F238E27FC236}">
                <a16:creationId xmlns:a16="http://schemas.microsoft.com/office/drawing/2014/main" id="{1BA76F37-BB18-4EF7-8E55-F40A1EEBB9DB}"/>
              </a:ext>
            </a:extLst>
          </p:cNvPr>
          <p:cNvSpPr/>
          <p:nvPr/>
        </p:nvSpPr>
        <p:spPr>
          <a:xfrm>
            <a:off x="6975255" y="5169077"/>
            <a:ext cx="639434" cy="853456"/>
          </a:xfrm>
          <a:custGeom>
            <a:avLst/>
            <a:gdLst>
              <a:gd name="connsiteX0" fmla="*/ 174965 w 256431"/>
              <a:gd name="connsiteY0" fmla="*/ 130696 h 342260"/>
              <a:gd name="connsiteX1" fmla="*/ 242841 w 256431"/>
              <a:gd name="connsiteY1" fmla="*/ 130696 h 342260"/>
              <a:gd name="connsiteX2" fmla="*/ 180738 w 256431"/>
              <a:gd name="connsiteY2" fmla="*/ 330543 h 342260"/>
              <a:gd name="connsiteX3" fmla="*/ 176358 w 256431"/>
              <a:gd name="connsiteY3" fmla="*/ 334723 h 342260"/>
              <a:gd name="connsiteX4" fmla="*/ 149885 w 256431"/>
              <a:gd name="connsiteY4" fmla="*/ 339103 h 342260"/>
              <a:gd name="connsiteX5" fmla="*/ 143714 w 256431"/>
              <a:gd name="connsiteY5" fmla="*/ 314221 h 342260"/>
              <a:gd name="connsiteX6" fmla="*/ 148491 w 256431"/>
              <a:gd name="connsiteY6" fmla="*/ 245349 h 342260"/>
              <a:gd name="connsiteX7" fmla="*/ 138539 w 256431"/>
              <a:gd name="connsiteY7" fmla="*/ 215492 h 342260"/>
              <a:gd name="connsiteX8" fmla="*/ 127591 w 256431"/>
              <a:gd name="connsiteY8" fmla="*/ 207530 h 342260"/>
              <a:gd name="connsiteX9" fmla="*/ 116643 w 256431"/>
              <a:gd name="connsiteY9" fmla="*/ 215890 h 342260"/>
              <a:gd name="connsiteX10" fmla="*/ 105895 w 256431"/>
              <a:gd name="connsiteY10" fmla="*/ 279586 h 342260"/>
              <a:gd name="connsiteX11" fmla="*/ 112065 w 256431"/>
              <a:gd name="connsiteY11" fmla="*/ 314818 h 342260"/>
              <a:gd name="connsiteX12" fmla="*/ 105496 w 256431"/>
              <a:gd name="connsiteY12" fmla="*/ 339500 h 342260"/>
              <a:gd name="connsiteX13" fmla="*/ 80018 w 256431"/>
              <a:gd name="connsiteY13" fmla="*/ 335122 h 342260"/>
              <a:gd name="connsiteX14" fmla="*/ 34236 w 256431"/>
              <a:gd name="connsiteY14" fmla="*/ 268639 h 342260"/>
              <a:gd name="connsiteX15" fmla="*/ 13336 w 256431"/>
              <a:gd name="connsiteY15" fmla="*/ 131691 h 342260"/>
              <a:gd name="connsiteX16" fmla="*/ 80018 w 256431"/>
              <a:gd name="connsiteY16" fmla="*/ 131691 h 342260"/>
              <a:gd name="connsiteX17" fmla="*/ 109876 w 256431"/>
              <a:gd name="connsiteY17" fmla="*/ 152791 h 342260"/>
              <a:gd name="connsiteX18" fmla="*/ 151676 w 256431"/>
              <a:gd name="connsiteY18" fmla="*/ 152791 h 342260"/>
              <a:gd name="connsiteX19" fmla="*/ 174965 w 256431"/>
              <a:gd name="connsiteY19" fmla="*/ 130696 h 342260"/>
              <a:gd name="connsiteX20" fmla="*/ 98131 w 256431"/>
              <a:gd name="connsiteY20" fmla="*/ 109796 h 342260"/>
              <a:gd name="connsiteX21" fmla="*/ 158244 w 256431"/>
              <a:gd name="connsiteY21" fmla="*/ 109796 h 342260"/>
              <a:gd name="connsiteX22" fmla="*/ 158045 w 256431"/>
              <a:gd name="connsiteY22" fmla="*/ 131493 h 342260"/>
              <a:gd name="connsiteX23" fmla="*/ 153268 w 256431"/>
              <a:gd name="connsiteY23" fmla="*/ 136071 h 342260"/>
              <a:gd name="connsiteX24" fmla="*/ 98131 w 256431"/>
              <a:gd name="connsiteY24" fmla="*/ 136270 h 342260"/>
              <a:gd name="connsiteX25" fmla="*/ 98131 w 256431"/>
              <a:gd name="connsiteY25" fmla="*/ 109796 h 342260"/>
              <a:gd name="connsiteX26" fmla="*/ 81231 w 256431"/>
              <a:gd name="connsiteY26" fmla="*/ 318 h 342260"/>
              <a:gd name="connsiteX27" fmla="*/ 117838 w 256431"/>
              <a:gd name="connsiteY27" fmla="*/ 13853 h 342260"/>
              <a:gd name="connsiteX28" fmla="*/ 138141 w 256431"/>
              <a:gd name="connsiteY28" fmla="*/ 13853 h 342260"/>
              <a:gd name="connsiteX29" fmla="*/ 251600 w 256431"/>
              <a:gd name="connsiteY29" fmla="*/ 45303 h 342260"/>
              <a:gd name="connsiteX30" fmla="*/ 249809 w 256431"/>
              <a:gd name="connsiteY30" fmla="*/ 113976 h 342260"/>
              <a:gd name="connsiteX31" fmla="*/ 175165 w 256431"/>
              <a:gd name="connsiteY31" fmla="*/ 113976 h 342260"/>
              <a:gd name="connsiteX32" fmla="*/ 150881 w 256431"/>
              <a:gd name="connsiteY32" fmla="*/ 93474 h 342260"/>
              <a:gd name="connsiteX33" fmla="*/ 106094 w 256431"/>
              <a:gd name="connsiteY33" fmla="*/ 93474 h 342260"/>
              <a:gd name="connsiteX34" fmla="*/ 80615 w 256431"/>
              <a:gd name="connsiteY34" fmla="*/ 113976 h 342260"/>
              <a:gd name="connsiteX35" fmla="*/ 10350 w 256431"/>
              <a:gd name="connsiteY35" fmla="*/ 113777 h 342260"/>
              <a:gd name="connsiteX36" fmla="*/ 4180 w 256431"/>
              <a:gd name="connsiteY36" fmla="*/ 107805 h 342260"/>
              <a:gd name="connsiteX37" fmla="*/ 0 w 256431"/>
              <a:gd name="connsiteY37" fmla="*/ 68393 h 342260"/>
              <a:gd name="connsiteX38" fmla="*/ 81231 w 256431"/>
              <a:gd name="connsiteY38" fmla="*/ 318 h 342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56431" h="342260">
                <a:moveTo>
                  <a:pt x="174965" y="130696"/>
                </a:moveTo>
                <a:cubicBezTo>
                  <a:pt x="197657" y="130696"/>
                  <a:pt x="219752" y="130696"/>
                  <a:pt x="242841" y="130696"/>
                </a:cubicBezTo>
                <a:cubicBezTo>
                  <a:pt x="244235" y="204345"/>
                  <a:pt x="234680" y="274212"/>
                  <a:pt x="180738" y="330543"/>
                </a:cubicBezTo>
                <a:cubicBezTo>
                  <a:pt x="179344" y="331937"/>
                  <a:pt x="177951" y="333330"/>
                  <a:pt x="176358" y="334723"/>
                </a:cubicBezTo>
                <a:cubicBezTo>
                  <a:pt x="167003" y="342486"/>
                  <a:pt x="157648" y="344079"/>
                  <a:pt x="149885" y="339103"/>
                </a:cubicBezTo>
                <a:cubicBezTo>
                  <a:pt x="140131" y="332733"/>
                  <a:pt x="141326" y="323377"/>
                  <a:pt x="143714" y="314221"/>
                </a:cubicBezTo>
                <a:cubicBezTo>
                  <a:pt x="149487" y="291529"/>
                  <a:pt x="152870" y="268639"/>
                  <a:pt x="148491" y="245349"/>
                </a:cubicBezTo>
                <a:cubicBezTo>
                  <a:pt x="146501" y="234999"/>
                  <a:pt x="142918" y="225046"/>
                  <a:pt x="138539" y="215492"/>
                </a:cubicBezTo>
                <a:cubicBezTo>
                  <a:pt x="136946" y="211710"/>
                  <a:pt x="131373" y="207331"/>
                  <a:pt x="127591" y="207530"/>
                </a:cubicBezTo>
                <a:cubicBezTo>
                  <a:pt x="123809" y="207530"/>
                  <a:pt x="118634" y="211909"/>
                  <a:pt x="116643" y="215890"/>
                </a:cubicBezTo>
                <a:cubicBezTo>
                  <a:pt x="106094" y="235795"/>
                  <a:pt x="103506" y="257492"/>
                  <a:pt x="105895" y="279586"/>
                </a:cubicBezTo>
                <a:cubicBezTo>
                  <a:pt x="107089" y="291330"/>
                  <a:pt x="109876" y="303074"/>
                  <a:pt x="112065" y="314818"/>
                </a:cubicBezTo>
                <a:cubicBezTo>
                  <a:pt x="113658" y="324174"/>
                  <a:pt x="115449" y="333529"/>
                  <a:pt x="105496" y="339500"/>
                </a:cubicBezTo>
                <a:cubicBezTo>
                  <a:pt x="95942" y="345074"/>
                  <a:pt x="87382" y="341491"/>
                  <a:pt x="80018" y="335122"/>
                </a:cubicBezTo>
                <a:cubicBezTo>
                  <a:pt x="58918" y="317008"/>
                  <a:pt x="44786" y="293918"/>
                  <a:pt x="34236" y="268639"/>
                </a:cubicBezTo>
                <a:cubicBezTo>
                  <a:pt x="16321" y="225046"/>
                  <a:pt x="10947" y="179464"/>
                  <a:pt x="13336" y="131691"/>
                </a:cubicBezTo>
                <a:cubicBezTo>
                  <a:pt x="35828" y="131691"/>
                  <a:pt x="57923" y="131691"/>
                  <a:pt x="80018" y="131691"/>
                </a:cubicBezTo>
                <a:cubicBezTo>
                  <a:pt x="86188" y="152194"/>
                  <a:pt x="86984" y="152791"/>
                  <a:pt x="109876" y="152791"/>
                </a:cubicBezTo>
                <a:cubicBezTo>
                  <a:pt x="123809" y="152791"/>
                  <a:pt x="137743" y="152791"/>
                  <a:pt x="151676" y="152791"/>
                </a:cubicBezTo>
                <a:cubicBezTo>
                  <a:pt x="168197" y="152194"/>
                  <a:pt x="172975" y="148013"/>
                  <a:pt x="174965" y="130696"/>
                </a:cubicBezTo>
                <a:close/>
                <a:moveTo>
                  <a:pt x="98131" y="109796"/>
                </a:moveTo>
                <a:cubicBezTo>
                  <a:pt x="117837" y="109796"/>
                  <a:pt x="137344" y="109796"/>
                  <a:pt x="158244" y="109796"/>
                </a:cubicBezTo>
                <a:cubicBezTo>
                  <a:pt x="158244" y="117161"/>
                  <a:pt x="158642" y="124327"/>
                  <a:pt x="158045" y="131493"/>
                </a:cubicBezTo>
                <a:cubicBezTo>
                  <a:pt x="157846" y="133085"/>
                  <a:pt x="155060" y="136071"/>
                  <a:pt x="153268" y="136071"/>
                </a:cubicBezTo>
                <a:cubicBezTo>
                  <a:pt x="135155" y="136469"/>
                  <a:pt x="117041" y="136270"/>
                  <a:pt x="98131" y="136270"/>
                </a:cubicBezTo>
                <a:cubicBezTo>
                  <a:pt x="98131" y="127114"/>
                  <a:pt x="98131" y="118953"/>
                  <a:pt x="98131" y="109796"/>
                </a:cubicBezTo>
                <a:close/>
                <a:moveTo>
                  <a:pt x="81231" y="318"/>
                </a:moveTo>
                <a:cubicBezTo>
                  <a:pt x="94288" y="1487"/>
                  <a:pt x="107040" y="5891"/>
                  <a:pt x="117838" y="13853"/>
                </a:cubicBezTo>
                <a:cubicBezTo>
                  <a:pt x="125800" y="19626"/>
                  <a:pt x="130578" y="19228"/>
                  <a:pt x="138141" y="13853"/>
                </a:cubicBezTo>
                <a:cubicBezTo>
                  <a:pt x="177952" y="-13815"/>
                  <a:pt x="236672" y="2707"/>
                  <a:pt x="251600" y="45303"/>
                </a:cubicBezTo>
                <a:cubicBezTo>
                  <a:pt x="259562" y="68194"/>
                  <a:pt x="256776" y="90886"/>
                  <a:pt x="249809" y="113976"/>
                </a:cubicBezTo>
                <a:cubicBezTo>
                  <a:pt x="224530" y="113976"/>
                  <a:pt x="199847" y="113976"/>
                  <a:pt x="175165" y="113976"/>
                </a:cubicBezTo>
                <a:cubicBezTo>
                  <a:pt x="172179" y="96459"/>
                  <a:pt x="168795" y="93474"/>
                  <a:pt x="150881" y="93474"/>
                </a:cubicBezTo>
                <a:cubicBezTo>
                  <a:pt x="135952" y="93474"/>
                  <a:pt x="121023" y="93474"/>
                  <a:pt x="106094" y="93474"/>
                </a:cubicBezTo>
                <a:cubicBezTo>
                  <a:pt x="86985" y="93474"/>
                  <a:pt x="84397" y="95663"/>
                  <a:pt x="80615" y="113976"/>
                </a:cubicBezTo>
                <a:cubicBezTo>
                  <a:pt x="57326" y="113976"/>
                  <a:pt x="33838" y="114175"/>
                  <a:pt x="10350" y="113777"/>
                </a:cubicBezTo>
                <a:cubicBezTo>
                  <a:pt x="8161" y="113777"/>
                  <a:pt x="4578" y="110194"/>
                  <a:pt x="4180" y="107805"/>
                </a:cubicBezTo>
                <a:cubicBezTo>
                  <a:pt x="2189" y="94668"/>
                  <a:pt x="0" y="81531"/>
                  <a:pt x="0" y="68393"/>
                </a:cubicBezTo>
                <a:cubicBezTo>
                  <a:pt x="149" y="22413"/>
                  <a:pt x="42062" y="-3190"/>
                  <a:pt x="81231" y="31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4" name="Freeform: Shape 20">
            <a:extLst>
              <a:ext uri="{FF2B5EF4-FFF2-40B4-BE49-F238E27FC236}">
                <a16:creationId xmlns:a16="http://schemas.microsoft.com/office/drawing/2014/main" id="{541A3E24-AD55-456E-8AEF-68B84DBE997D}"/>
              </a:ext>
            </a:extLst>
          </p:cNvPr>
          <p:cNvSpPr/>
          <p:nvPr/>
        </p:nvSpPr>
        <p:spPr>
          <a:xfrm>
            <a:off x="5504848" y="3595737"/>
            <a:ext cx="783290" cy="921413"/>
          </a:xfrm>
          <a:custGeom>
            <a:avLst/>
            <a:gdLst>
              <a:gd name="connsiteX0" fmla="*/ 9686 w 326585"/>
              <a:gd name="connsiteY0" fmla="*/ 90755 h 384174"/>
              <a:gd name="connsiteX1" fmla="*/ 32378 w 326585"/>
              <a:gd name="connsiteY1" fmla="*/ 92148 h 384174"/>
              <a:gd name="connsiteX2" fmla="*/ 32179 w 326585"/>
              <a:gd name="connsiteY2" fmla="*/ 93143 h 384174"/>
              <a:gd name="connsiteX3" fmla="*/ 52880 w 326585"/>
              <a:gd name="connsiteY3" fmla="*/ 93541 h 384174"/>
              <a:gd name="connsiteX4" fmla="*/ 63431 w 326585"/>
              <a:gd name="connsiteY4" fmla="*/ 102300 h 384174"/>
              <a:gd name="connsiteX5" fmla="*/ 52880 w 326585"/>
              <a:gd name="connsiteY5" fmla="*/ 110660 h 384174"/>
              <a:gd name="connsiteX6" fmla="*/ 8492 w 326585"/>
              <a:gd name="connsiteY6" fmla="*/ 107475 h 384174"/>
              <a:gd name="connsiteX7" fmla="*/ 132 w 326585"/>
              <a:gd name="connsiteY7" fmla="*/ 99115 h 384174"/>
              <a:gd name="connsiteX8" fmla="*/ 9686 w 326585"/>
              <a:gd name="connsiteY8" fmla="*/ 90755 h 384174"/>
              <a:gd name="connsiteX9" fmla="*/ 147777 w 326585"/>
              <a:gd name="connsiteY9" fmla="*/ 41514 h 384174"/>
              <a:gd name="connsiteX10" fmla="*/ 190822 w 326585"/>
              <a:gd name="connsiteY10" fmla="*/ 57115 h 384174"/>
              <a:gd name="connsiteX11" fmla="*/ 207144 w 326585"/>
              <a:gd name="connsiteY11" fmla="*/ 57314 h 384174"/>
              <a:gd name="connsiteX12" fmla="*/ 294926 w 326585"/>
              <a:gd name="connsiteY12" fmla="*/ 54129 h 384174"/>
              <a:gd name="connsiteX13" fmla="*/ 326575 w 326585"/>
              <a:gd name="connsiteY13" fmla="*/ 109067 h 384174"/>
              <a:gd name="connsiteX14" fmla="*/ 318214 w 326585"/>
              <a:gd name="connsiteY14" fmla="*/ 163607 h 384174"/>
              <a:gd name="connsiteX15" fmla="*/ 313835 w 326585"/>
              <a:gd name="connsiteY15" fmla="*/ 212772 h 384174"/>
              <a:gd name="connsiteX16" fmla="*/ 272234 w 326585"/>
              <a:gd name="connsiteY16" fmla="*/ 347928 h 384174"/>
              <a:gd name="connsiteX17" fmla="*/ 246755 w 326585"/>
              <a:gd name="connsiteY17" fmla="*/ 376989 h 384174"/>
              <a:gd name="connsiteX18" fmla="*/ 220481 w 326585"/>
              <a:gd name="connsiteY18" fmla="*/ 380771 h 384174"/>
              <a:gd name="connsiteX19" fmla="*/ 214907 w 326585"/>
              <a:gd name="connsiteY19" fmla="*/ 356487 h 384174"/>
              <a:gd name="connsiteX20" fmla="*/ 217495 w 326585"/>
              <a:gd name="connsiteY20" fmla="*/ 276867 h 384174"/>
              <a:gd name="connsiteX21" fmla="*/ 209533 w 326585"/>
              <a:gd name="connsiteY21" fmla="*/ 256564 h 384174"/>
              <a:gd name="connsiteX22" fmla="*/ 188433 w 326585"/>
              <a:gd name="connsiteY22" fmla="*/ 256564 h 384174"/>
              <a:gd name="connsiteX23" fmla="*/ 177486 w 326585"/>
              <a:gd name="connsiteY23" fmla="*/ 326032 h 384174"/>
              <a:gd name="connsiteX24" fmla="*/ 183059 w 326585"/>
              <a:gd name="connsiteY24" fmla="*/ 356288 h 384174"/>
              <a:gd name="connsiteX25" fmla="*/ 176689 w 326585"/>
              <a:gd name="connsiteY25" fmla="*/ 381169 h 384174"/>
              <a:gd name="connsiteX26" fmla="*/ 150415 w 326585"/>
              <a:gd name="connsiteY26" fmla="*/ 376392 h 384174"/>
              <a:gd name="connsiteX27" fmla="*/ 97865 w 326585"/>
              <a:gd name="connsiteY27" fmla="*/ 290004 h 384174"/>
              <a:gd name="connsiteX28" fmla="*/ 83932 w 326585"/>
              <a:gd name="connsiteY28" fmla="*/ 188886 h 384174"/>
              <a:gd name="connsiteX29" fmla="*/ 71790 w 326585"/>
              <a:gd name="connsiteY29" fmla="*/ 126982 h 384174"/>
              <a:gd name="connsiteX30" fmla="*/ 103837 w 326585"/>
              <a:gd name="connsiteY30" fmla="*/ 53532 h 384174"/>
              <a:gd name="connsiteX31" fmla="*/ 147777 w 326585"/>
              <a:gd name="connsiteY31" fmla="*/ 41514 h 384174"/>
              <a:gd name="connsiteX32" fmla="*/ 15458 w 326585"/>
              <a:gd name="connsiteY32" fmla="*/ 32034 h 384174"/>
              <a:gd name="connsiteX33" fmla="*/ 55866 w 326585"/>
              <a:gd name="connsiteY33" fmla="*/ 55323 h 384174"/>
              <a:gd name="connsiteX34" fmla="*/ 66813 w 326585"/>
              <a:gd name="connsiteY34" fmla="*/ 62091 h 384174"/>
              <a:gd name="connsiteX35" fmla="*/ 71591 w 326585"/>
              <a:gd name="connsiteY35" fmla="*/ 67665 h 384174"/>
              <a:gd name="connsiteX36" fmla="*/ 59250 w 326585"/>
              <a:gd name="connsiteY36" fmla="*/ 77219 h 384174"/>
              <a:gd name="connsiteX37" fmla="*/ 4510 w 326585"/>
              <a:gd name="connsiteY37" fmla="*/ 44973 h 384174"/>
              <a:gd name="connsiteX38" fmla="*/ 2321 w 326585"/>
              <a:gd name="connsiteY38" fmla="*/ 33826 h 384174"/>
              <a:gd name="connsiteX39" fmla="*/ 15458 w 326585"/>
              <a:gd name="connsiteY39" fmla="*/ 32034 h 384174"/>
              <a:gd name="connsiteX40" fmla="*/ 63380 w 326585"/>
              <a:gd name="connsiteY40" fmla="*/ 37 h 384174"/>
              <a:gd name="connsiteX41" fmla="*/ 68406 w 326585"/>
              <a:gd name="connsiteY41" fmla="*/ 1779 h 384174"/>
              <a:gd name="connsiteX42" fmla="*/ 95079 w 326585"/>
              <a:gd name="connsiteY42" fmla="*/ 42186 h 384174"/>
              <a:gd name="connsiteX43" fmla="*/ 95875 w 326585"/>
              <a:gd name="connsiteY43" fmla="*/ 46366 h 384174"/>
              <a:gd name="connsiteX44" fmla="*/ 90103 w 326585"/>
              <a:gd name="connsiteY44" fmla="*/ 52338 h 384174"/>
              <a:gd name="connsiteX45" fmla="*/ 80548 w 326585"/>
              <a:gd name="connsiteY45" fmla="*/ 49949 h 384174"/>
              <a:gd name="connsiteX46" fmla="*/ 55468 w 326585"/>
              <a:gd name="connsiteY46" fmla="*/ 11930 h 384174"/>
              <a:gd name="connsiteX47" fmla="*/ 58056 w 326585"/>
              <a:gd name="connsiteY47" fmla="*/ 983 h 384174"/>
              <a:gd name="connsiteX48" fmla="*/ 63380 w 326585"/>
              <a:gd name="connsiteY48" fmla="*/ 37 h 384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6585" h="384174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134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41</cp:revision>
  <dcterms:created xsi:type="dcterms:W3CDTF">2018-02-18T19:39:47Z</dcterms:created>
  <dcterms:modified xsi:type="dcterms:W3CDTF">2022-10-26T06:03:13Z</dcterms:modified>
</cp:coreProperties>
</file>