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6" name="Graphic 56">
            <a:extLst>
              <a:ext uri="{FF2B5EF4-FFF2-40B4-BE49-F238E27FC236}">
                <a16:creationId xmlns:a16="http://schemas.microsoft.com/office/drawing/2014/main" id="{29E05EA1-9A0A-468C-BAFE-030C849E4002}"/>
              </a:ext>
            </a:extLst>
          </p:cNvPr>
          <p:cNvSpPr/>
          <p:nvPr/>
        </p:nvSpPr>
        <p:spPr>
          <a:xfrm>
            <a:off x="1249412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Graphic 56">
            <a:extLst>
              <a:ext uri="{FF2B5EF4-FFF2-40B4-BE49-F238E27FC236}">
                <a16:creationId xmlns:a16="http://schemas.microsoft.com/office/drawing/2014/main" id="{E0709AEE-624A-4CAF-A3E2-42B9649CBB5E}"/>
              </a:ext>
            </a:extLst>
          </p:cNvPr>
          <p:cNvSpPr/>
          <p:nvPr/>
        </p:nvSpPr>
        <p:spPr>
          <a:xfrm>
            <a:off x="3190136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8" name="Graphic 56">
            <a:extLst>
              <a:ext uri="{FF2B5EF4-FFF2-40B4-BE49-F238E27FC236}">
                <a16:creationId xmlns:a16="http://schemas.microsoft.com/office/drawing/2014/main" id="{976BBEF2-33C0-497C-BFFD-CB05DA98EB57}"/>
              </a:ext>
            </a:extLst>
          </p:cNvPr>
          <p:cNvSpPr/>
          <p:nvPr/>
        </p:nvSpPr>
        <p:spPr>
          <a:xfrm>
            <a:off x="5130860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Graphic 56">
            <a:extLst>
              <a:ext uri="{FF2B5EF4-FFF2-40B4-BE49-F238E27FC236}">
                <a16:creationId xmlns:a16="http://schemas.microsoft.com/office/drawing/2014/main" id="{155D0228-A38B-412B-A755-877897928B14}"/>
              </a:ext>
            </a:extLst>
          </p:cNvPr>
          <p:cNvSpPr/>
          <p:nvPr/>
        </p:nvSpPr>
        <p:spPr>
          <a:xfrm>
            <a:off x="7071584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0" name="Graphic 56">
            <a:extLst>
              <a:ext uri="{FF2B5EF4-FFF2-40B4-BE49-F238E27FC236}">
                <a16:creationId xmlns:a16="http://schemas.microsoft.com/office/drawing/2014/main" id="{2DD42DC2-46F1-44B8-8212-3B2C3101BFF8}"/>
              </a:ext>
            </a:extLst>
          </p:cNvPr>
          <p:cNvSpPr/>
          <p:nvPr/>
        </p:nvSpPr>
        <p:spPr>
          <a:xfrm>
            <a:off x="9012308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2">
            <a:extLst>
              <a:ext uri="{FF2B5EF4-FFF2-40B4-BE49-F238E27FC236}">
                <a16:creationId xmlns:a16="http://schemas.microsoft.com/office/drawing/2014/main" id="{59ACC679-5D89-447D-810F-0A54AA46AB47}"/>
              </a:ext>
            </a:extLst>
          </p:cNvPr>
          <p:cNvGrpSpPr/>
          <p:nvPr/>
        </p:nvGrpSpPr>
        <p:grpSpPr>
          <a:xfrm>
            <a:off x="1315508" y="2032272"/>
            <a:ext cx="1830680" cy="1300336"/>
            <a:chOff x="3975087" y="1937022"/>
            <a:chExt cx="1830680" cy="1300336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7AFCBFF-73EF-4A7B-9F22-146A28B6EB24}"/>
                </a:ext>
              </a:extLst>
            </p:cNvPr>
            <p:cNvSpPr txBox="1"/>
            <p:nvPr/>
          </p:nvSpPr>
          <p:spPr>
            <a:xfrm>
              <a:off x="3975087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6"/>
                  </a:solidFill>
                  <a:cs typeface="Arial" pitchFamily="34" charset="0"/>
                </a:rPr>
                <a:t>2020</a:t>
              </a:r>
              <a:endParaRPr lang="ko-KR" altLang="en-US" sz="27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26F8656-6756-4DD6-ACB7-30ED8EFE00E7}"/>
                </a:ext>
              </a:extLst>
            </p:cNvPr>
            <p:cNvSpPr txBox="1"/>
            <p:nvPr/>
          </p:nvSpPr>
          <p:spPr>
            <a:xfrm>
              <a:off x="3975087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Rectangle 5">
              <a:extLst>
                <a:ext uri="{FF2B5EF4-FFF2-40B4-BE49-F238E27FC236}">
                  <a16:creationId xmlns:a16="http://schemas.microsoft.com/office/drawing/2014/main" id="{D21234BF-B533-4AD5-8D2C-1388581540EA}"/>
                </a:ext>
              </a:extLst>
            </p:cNvPr>
            <p:cNvSpPr/>
            <p:nvPr/>
          </p:nvSpPr>
          <p:spPr>
            <a:xfrm>
              <a:off x="4016613" y="2370166"/>
              <a:ext cx="1737360" cy="457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6">
            <a:extLst>
              <a:ext uri="{FF2B5EF4-FFF2-40B4-BE49-F238E27FC236}">
                <a16:creationId xmlns:a16="http://schemas.microsoft.com/office/drawing/2014/main" id="{34E0755B-5953-4CF2-AF0C-4FC784808970}"/>
              </a:ext>
            </a:extLst>
          </p:cNvPr>
          <p:cNvGrpSpPr/>
          <p:nvPr/>
        </p:nvGrpSpPr>
        <p:grpSpPr>
          <a:xfrm>
            <a:off x="5173356" y="2032272"/>
            <a:ext cx="1830680" cy="1300336"/>
            <a:chOff x="6668697" y="1937022"/>
            <a:chExt cx="1830680" cy="1300336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D28AC25C-61DB-447D-B080-A82557810B7F}"/>
                </a:ext>
              </a:extLst>
            </p:cNvPr>
            <p:cNvSpPr txBox="1"/>
            <p:nvPr/>
          </p:nvSpPr>
          <p:spPr>
            <a:xfrm>
              <a:off x="6668697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2022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01217CC-613E-45CB-81A3-D2C8806860E7}"/>
                </a:ext>
              </a:extLst>
            </p:cNvPr>
            <p:cNvSpPr txBox="1"/>
            <p:nvPr/>
          </p:nvSpPr>
          <p:spPr>
            <a:xfrm>
              <a:off x="6668697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Rectangle 9">
              <a:extLst>
                <a:ext uri="{FF2B5EF4-FFF2-40B4-BE49-F238E27FC236}">
                  <a16:creationId xmlns:a16="http://schemas.microsoft.com/office/drawing/2014/main" id="{1A4F670E-5BBC-4B64-B478-66CAD8920E5A}"/>
                </a:ext>
              </a:extLst>
            </p:cNvPr>
            <p:cNvSpPr/>
            <p:nvPr/>
          </p:nvSpPr>
          <p:spPr>
            <a:xfrm>
              <a:off x="6706927" y="2370166"/>
              <a:ext cx="173736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9" name="Group 10">
            <a:extLst>
              <a:ext uri="{FF2B5EF4-FFF2-40B4-BE49-F238E27FC236}">
                <a16:creationId xmlns:a16="http://schemas.microsoft.com/office/drawing/2014/main" id="{9994DE50-772E-41C2-977E-EEEC0F69052D}"/>
              </a:ext>
            </a:extLst>
          </p:cNvPr>
          <p:cNvGrpSpPr/>
          <p:nvPr/>
        </p:nvGrpSpPr>
        <p:grpSpPr>
          <a:xfrm>
            <a:off x="9031204" y="2032272"/>
            <a:ext cx="1830680" cy="1300336"/>
            <a:chOff x="9362305" y="1937022"/>
            <a:chExt cx="1830680" cy="1300336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FEE1E4D9-9FBF-42C7-9630-844EB0577372}"/>
                </a:ext>
              </a:extLst>
            </p:cNvPr>
            <p:cNvSpPr txBox="1"/>
            <p:nvPr/>
          </p:nvSpPr>
          <p:spPr>
            <a:xfrm>
              <a:off x="9362305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2024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29B850A0-C51E-4382-BD53-517659189798}"/>
                </a:ext>
              </a:extLst>
            </p:cNvPr>
            <p:cNvSpPr txBox="1"/>
            <p:nvPr/>
          </p:nvSpPr>
          <p:spPr>
            <a:xfrm>
              <a:off x="9362305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Rectangle 13">
              <a:extLst>
                <a:ext uri="{FF2B5EF4-FFF2-40B4-BE49-F238E27FC236}">
                  <a16:creationId xmlns:a16="http://schemas.microsoft.com/office/drawing/2014/main" id="{91D315E0-C78F-4E68-92F5-2F3CA34B5B94}"/>
                </a:ext>
              </a:extLst>
            </p:cNvPr>
            <p:cNvSpPr/>
            <p:nvPr/>
          </p:nvSpPr>
          <p:spPr>
            <a:xfrm>
              <a:off x="9397241" y="2370166"/>
              <a:ext cx="1737360" cy="457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" name="Group 14">
            <a:extLst>
              <a:ext uri="{FF2B5EF4-FFF2-40B4-BE49-F238E27FC236}">
                <a16:creationId xmlns:a16="http://schemas.microsoft.com/office/drawing/2014/main" id="{F74734D6-CED4-41EF-AF3F-97340F8746BB}"/>
              </a:ext>
            </a:extLst>
          </p:cNvPr>
          <p:cNvGrpSpPr/>
          <p:nvPr/>
        </p:nvGrpSpPr>
        <p:grpSpPr>
          <a:xfrm>
            <a:off x="3244432" y="4554373"/>
            <a:ext cx="1830680" cy="1273752"/>
            <a:chOff x="5321892" y="4678198"/>
            <a:chExt cx="1830680" cy="1273752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7E25725-AE12-47BE-9C3C-3220F5460B1A}"/>
                </a:ext>
              </a:extLst>
            </p:cNvPr>
            <p:cNvSpPr txBox="1"/>
            <p:nvPr/>
          </p:nvSpPr>
          <p:spPr>
            <a:xfrm>
              <a:off x="5321892" y="4678198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2021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2239517-947E-4C63-83E1-0037CFB0179D}"/>
                </a:ext>
              </a:extLst>
            </p:cNvPr>
            <p:cNvSpPr txBox="1"/>
            <p:nvPr/>
          </p:nvSpPr>
          <p:spPr>
            <a:xfrm>
              <a:off x="5321892" y="5120953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Rectangle 17">
              <a:extLst>
                <a:ext uri="{FF2B5EF4-FFF2-40B4-BE49-F238E27FC236}">
                  <a16:creationId xmlns:a16="http://schemas.microsoft.com/office/drawing/2014/main" id="{B5A31219-1D3D-4557-A199-DA2AD45CFBEA}"/>
                </a:ext>
              </a:extLst>
            </p:cNvPr>
            <p:cNvSpPr/>
            <p:nvPr/>
          </p:nvSpPr>
          <p:spPr>
            <a:xfrm>
              <a:off x="5363094" y="5120953"/>
              <a:ext cx="1737360" cy="457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8">
            <a:extLst>
              <a:ext uri="{FF2B5EF4-FFF2-40B4-BE49-F238E27FC236}">
                <a16:creationId xmlns:a16="http://schemas.microsoft.com/office/drawing/2014/main" id="{793F57EE-9D6F-4A5E-B698-95B666BB9E53}"/>
              </a:ext>
            </a:extLst>
          </p:cNvPr>
          <p:cNvGrpSpPr/>
          <p:nvPr/>
        </p:nvGrpSpPr>
        <p:grpSpPr>
          <a:xfrm>
            <a:off x="7102280" y="4554373"/>
            <a:ext cx="1830680" cy="1273752"/>
            <a:chOff x="8015502" y="4678198"/>
            <a:chExt cx="1830680" cy="1273752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D425FD0-865C-4D36-A868-805CFAFE09CB}"/>
                </a:ext>
              </a:extLst>
            </p:cNvPr>
            <p:cNvSpPr txBox="1"/>
            <p:nvPr/>
          </p:nvSpPr>
          <p:spPr>
            <a:xfrm>
              <a:off x="8015502" y="4678198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2023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5B7CA89E-6CB5-444A-BBF3-95BB3D43E60A}"/>
                </a:ext>
              </a:extLst>
            </p:cNvPr>
            <p:cNvSpPr txBox="1"/>
            <p:nvPr/>
          </p:nvSpPr>
          <p:spPr>
            <a:xfrm>
              <a:off x="8015502" y="5120953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Rectangle 21">
              <a:extLst>
                <a:ext uri="{FF2B5EF4-FFF2-40B4-BE49-F238E27FC236}">
                  <a16:creationId xmlns:a16="http://schemas.microsoft.com/office/drawing/2014/main" id="{A5F8468B-69EA-48B0-AED7-1B826CE192CB}"/>
                </a:ext>
              </a:extLst>
            </p:cNvPr>
            <p:cNvSpPr/>
            <p:nvPr/>
          </p:nvSpPr>
          <p:spPr>
            <a:xfrm>
              <a:off x="8058966" y="5109861"/>
              <a:ext cx="1737360" cy="457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1" name="Group 22">
            <a:extLst>
              <a:ext uri="{FF2B5EF4-FFF2-40B4-BE49-F238E27FC236}">
                <a16:creationId xmlns:a16="http://schemas.microsoft.com/office/drawing/2014/main" id="{BC08A579-8988-4BED-A5B5-6A04D80F3B75}"/>
              </a:ext>
            </a:extLst>
          </p:cNvPr>
          <p:cNvGrpSpPr/>
          <p:nvPr/>
        </p:nvGrpSpPr>
        <p:grpSpPr>
          <a:xfrm>
            <a:off x="739546" y="3639782"/>
            <a:ext cx="10712909" cy="550376"/>
            <a:chOff x="843327" y="3639782"/>
            <a:chExt cx="10712909" cy="550376"/>
          </a:xfrm>
        </p:grpSpPr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DF3D4D16-D3EF-4052-B7CE-45BAD7288EB9}"/>
                </a:ext>
              </a:extLst>
            </p:cNvPr>
            <p:cNvSpPr/>
            <p:nvPr/>
          </p:nvSpPr>
          <p:spPr>
            <a:xfrm>
              <a:off x="843327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D9073BDB-3183-45E3-8369-7765C9EFFEE0}"/>
                </a:ext>
              </a:extLst>
            </p:cNvPr>
            <p:cNvSpPr/>
            <p:nvPr/>
          </p:nvSpPr>
          <p:spPr>
            <a:xfrm>
              <a:off x="113130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4" name="Oval 30">
              <a:extLst>
                <a:ext uri="{FF2B5EF4-FFF2-40B4-BE49-F238E27FC236}">
                  <a16:creationId xmlns:a16="http://schemas.microsoft.com/office/drawing/2014/main" id="{1E2B7B2D-1F4B-4DA7-9909-CD96ACF49C6F}"/>
                </a:ext>
              </a:extLst>
            </p:cNvPr>
            <p:cNvSpPr/>
            <p:nvPr/>
          </p:nvSpPr>
          <p:spPr>
            <a:xfrm>
              <a:off x="1927766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5" name="Oval 31">
              <a:extLst>
                <a:ext uri="{FF2B5EF4-FFF2-40B4-BE49-F238E27FC236}">
                  <a16:creationId xmlns:a16="http://schemas.microsoft.com/office/drawing/2014/main" id="{DC7E4613-EE9A-4692-AE66-F17572BBE3C2}"/>
                </a:ext>
              </a:extLst>
            </p:cNvPr>
            <p:cNvSpPr/>
            <p:nvPr/>
          </p:nvSpPr>
          <p:spPr>
            <a:xfrm>
              <a:off x="250372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6" name="Oval 32">
              <a:extLst>
                <a:ext uri="{FF2B5EF4-FFF2-40B4-BE49-F238E27FC236}">
                  <a16:creationId xmlns:a16="http://schemas.microsoft.com/office/drawing/2014/main" id="{AFDFC4B6-D4EF-4399-B30E-2DF96714B929}"/>
                </a:ext>
              </a:extLst>
            </p:cNvPr>
            <p:cNvSpPr/>
            <p:nvPr/>
          </p:nvSpPr>
          <p:spPr>
            <a:xfrm>
              <a:off x="2791709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777BCDB9-76EA-44E1-BDC2-0BFCEE2C8A47}"/>
                </a:ext>
              </a:extLst>
            </p:cNvPr>
            <p:cNvSpPr/>
            <p:nvPr/>
          </p:nvSpPr>
          <p:spPr>
            <a:xfrm>
              <a:off x="307969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DBEBA6AE-80FF-4870-8AA1-11EFBF06DB09}"/>
                </a:ext>
              </a:extLst>
            </p:cNvPr>
            <p:cNvSpPr/>
            <p:nvPr/>
          </p:nvSpPr>
          <p:spPr>
            <a:xfrm>
              <a:off x="387614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9" name="Oval 35">
              <a:extLst>
                <a:ext uri="{FF2B5EF4-FFF2-40B4-BE49-F238E27FC236}">
                  <a16:creationId xmlns:a16="http://schemas.microsoft.com/office/drawing/2014/main" id="{00DC3396-4F2B-4799-A713-36BDFBFDC680}"/>
                </a:ext>
              </a:extLst>
            </p:cNvPr>
            <p:cNvSpPr/>
            <p:nvPr/>
          </p:nvSpPr>
          <p:spPr>
            <a:xfrm>
              <a:off x="445211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0" name="Oval 36">
              <a:extLst>
                <a:ext uri="{FF2B5EF4-FFF2-40B4-BE49-F238E27FC236}">
                  <a16:creationId xmlns:a16="http://schemas.microsoft.com/office/drawing/2014/main" id="{57DF5AF3-B04C-46F7-9108-A843EA208101}"/>
                </a:ext>
              </a:extLst>
            </p:cNvPr>
            <p:cNvSpPr/>
            <p:nvPr/>
          </p:nvSpPr>
          <p:spPr>
            <a:xfrm>
              <a:off x="4740091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1" name="Oval 37">
              <a:extLst>
                <a:ext uri="{FF2B5EF4-FFF2-40B4-BE49-F238E27FC236}">
                  <a16:creationId xmlns:a16="http://schemas.microsoft.com/office/drawing/2014/main" id="{612BFD48-3518-4857-B2C2-89A39D3C32FF}"/>
                </a:ext>
              </a:extLst>
            </p:cNvPr>
            <p:cNvSpPr/>
            <p:nvPr/>
          </p:nvSpPr>
          <p:spPr>
            <a:xfrm>
              <a:off x="5028072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15823CED-0D1A-4A09-B816-7F975FD4305B}"/>
                </a:ext>
              </a:extLst>
            </p:cNvPr>
            <p:cNvSpPr/>
            <p:nvPr/>
          </p:nvSpPr>
          <p:spPr>
            <a:xfrm>
              <a:off x="582453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1CF9DBD5-2A4E-4693-A73B-B8237775E66E}"/>
                </a:ext>
              </a:extLst>
            </p:cNvPr>
            <p:cNvSpPr/>
            <p:nvPr/>
          </p:nvSpPr>
          <p:spPr>
            <a:xfrm>
              <a:off x="6400492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4" name="Oval 40">
              <a:extLst>
                <a:ext uri="{FF2B5EF4-FFF2-40B4-BE49-F238E27FC236}">
                  <a16:creationId xmlns:a16="http://schemas.microsoft.com/office/drawing/2014/main" id="{5B176DA5-F170-4ED6-AACD-EBE8B7F27F5C}"/>
                </a:ext>
              </a:extLst>
            </p:cNvPr>
            <p:cNvSpPr/>
            <p:nvPr/>
          </p:nvSpPr>
          <p:spPr>
            <a:xfrm>
              <a:off x="6688473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5" name="Oval 41">
              <a:extLst>
                <a:ext uri="{FF2B5EF4-FFF2-40B4-BE49-F238E27FC236}">
                  <a16:creationId xmlns:a16="http://schemas.microsoft.com/office/drawing/2014/main" id="{F755EF5E-6B62-4158-86BF-8CD84C5B359C}"/>
                </a:ext>
              </a:extLst>
            </p:cNvPr>
            <p:cNvSpPr/>
            <p:nvPr/>
          </p:nvSpPr>
          <p:spPr>
            <a:xfrm>
              <a:off x="6976454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6" name="Oval 42">
              <a:extLst>
                <a:ext uri="{FF2B5EF4-FFF2-40B4-BE49-F238E27FC236}">
                  <a16:creationId xmlns:a16="http://schemas.microsoft.com/office/drawing/2014/main" id="{1D9639C3-B462-48FC-A481-0ED5775B8F66}"/>
                </a:ext>
              </a:extLst>
            </p:cNvPr>
            <p:cNvSpPr/>
            <p:nvPr/>
          </p:nvSpPr>
          <p:spPr>
            <a:xfrm>
              <a:off x="7772912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C1875575-B314-4E92-955E-ECF4ED906DF2}"/>
                </a:ext>
              </a:extLst>
            </p:cNvPr>
            <p:cNvSpPr/>
            <p:nvPr/>
          </p:nvSpPr>
          <p:spPr>
            <a:xfrm>
              <a:off x="8348874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C02E70D6-D78E-4553-B590-EC1DC0AA1E2C}"/>
                </a:ext>
              </a:extLst>
            </p:cNvPr>
            <p:cNvSpPr/>
            <p:nvPr/>
          </p:nvSpPr>
          <p:spPr>
            <a:xfrm>
              <a:off x="8636855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9" name="Oval 45">
              <a:extLst>
                <a:ext uri="{FF2B5EF4-FFF2-40B4-BE49-F238E27FC236}">
                  <a16:creationId xmlns:a16="http://schemas.microsoft.com/office/drawing/2014/main" id="{FB63EF1F-56E4-42F9-ADD4-0C1C5C7ADC61}"/>
                </a:ext>
              </a:extLst>
            </p:cNvPr>
            <p:cNvSpPr/>
            <p:nvPr/>
          </p:nvSpPr>
          <p:spPr>
            <a:xfrm>
              <a:off x="8924836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0" name="Oval 46">
              <a:extLst>
                <a:ext uri="{FF2B5EF4-FFF2-40B4-BE49-F238E27FC236}">
                  <a16:creationId xmlns:a16="http://schemas.microsoft.com/office/drawing/2014/main" id="{A78E6404-89CE-4343-9294-828E460A6F19}"/>
                </a:ext>
              </a:extLst>
            </p:cNvPr>
            <p:cNvSpPr/>
            <p:nvPr/>
          </p:nvSpPr>
          <p:spPr>
            <a:xfrm>
              <a:off x="970183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51" name="Group 47">
              <a:extLst>
                <a:ext uri="{FF2B5EF4-FFF2-40B4-BE49-F238E27FC236}">
                  <a16:creationId xmlns:a16="http://schemas.microsoft.com/office/drawing/2014/main" id="{AA4ACB0B-B79B-4219-868D-EF48E9F81452}"/>
                </a:ext>
              </a:extLst>
            </p:cNvPr>
            <p:cNvGrpSpPr/>
            <p:nvPr/>
          </p:nvGrpSpPr>
          <p:grpSpPr>
            <a:xfrm>
              <a:off x="10864750" y="3639782"/>
              <a:ext cx="691486" cy="550376"/>
              <a:chOff x="6546734" y="4469326"/>
              <a:chExt cx="691486" cy="550376"/>
            </a:xfrm>
            <a:solidFill>
              <a:schemeClr val="bg1">
                <a:lumMod val="75000"/>
              </a:schemeClr>
            </a:solidFill>
          </p:grpSpPr>
          <p:sp>
            <p:nvSpPr>
              <p:cNvPr id="160" name="Rounded Rectangle 25">
                <a:extLst>
                  <a:ext uri="{FF2B5EF4-FFF2-40B4-BE49-F238E27FC236}">
                    <a16:creationId xmlns:a16="http://schemas.microsoft.com/office/drawing/2014/main" id="{F1251C21-2D96-4128-9B85-AC5C3EA967D7}"/>
                  </a:ext>
                </a:extLst>
              </p:cNvPr>
              <p:cNvSpPr/>
              <p:nvPr/>
            </p:nvSpPr>
            <p:spPr>
              <a:xfrm rot="2624939">
                <a:off x="6546734" y="4469326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1" name="Rounded Rectangle 26">
                <a:extLst>
                  <a:ext uri="{FF2B5EF4-FFF2-40B4-BE49-F238E27FC236}">
                    <a16:creationId xmlns:a16="http://schemas.microsoft.com/office/drawing/2014/main" id="{33C69401-2F0D-4BCE-95A3-D7E641F4ABC9}"/>
                  </a:ext>
                </a:extLst>
              </p:cNvPr>
              <p:cNvSpPr/>
              <p:nvPr/>
            </p:nvSpPr>
            <p:spPr>
              <a:xfrm rot="18900000">
                <a:off x="6555378" y="4839702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3065F132-DA66-4327-8D99-0379F233B4C3}"/>
                </a:ext>
              </a:extLst>
            </p:cNvPr>
            <p:cNvSpPr/>
            <p:nvPr/>
          </p:nvSpPr>
          <p:spPr>
            <a:xfrm>
              <a:off x="1027780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3" name="Oval 49">
              <a:extLst>
                <a:ext uri="{FF2B5EF4-FFF2-40B4-BE49-F238E27FC236}">
                  <a16:creationId xmlns:a16="http://schemas.microsoft.com/office/drawing/2014/main" id="{BA4516DD-82E4-4091-A74F-5983CBA0BA45}"/>
                </a:ext>
              </a:extLst>
            </p:cNvPr>
            <p:cNvSpPr/>
            <p:nvPr/>
          </p:nvSpPr>
          <p:spPr>
            <a:xfrm>
              <a:off x="10565781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4" name="Oval 50">
              <a:extLst>
                <a:ext uri="{FF2B5EF4-FFF2-40B4-BE49-F238E27FC236}">
                  <a16:creationId xmlns:a16="http://schemas.microsoft.com/office/drawing/2014/main" id="{0997CF84-77FE-43C9-A9DB-F2277AD28D2F}"/>
                </a:ext>
              </a:extLst>
            </p:cNvPr>
            <p:cNvSpPr/>
            <p:nvPr/>
          </p:nvSpPr>
          <p:spPr>
            <a:xfrm>
              <a:off x="10853756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5" name="Oval 5">
              <a:extLst>
                <a:ext uri="{FF2B5EF4-FFF2-40B4-BE49-F238E27FC236}">
                  <a16:creationId xmlns:a16="http://schemas.microsoft.com/office/drawing/2014/main" id="{8898E2C2-8FFF-4AB7-A7C0-24DCD717DB85}"/>
                </a:ext>
              </a:extLst>
            </p:cNvPr>
            <p:cNvSpPr/>
            <p:nvPr/>
          </p:nvSpPr>
          <p:spPr>
            <a:xfrm>
              <a:off x="2215747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6" name="Oval 9">
              <a:extLst>
                <a:ext uri="{FF2B5EF4-FFF2-40B4-BE49-F238E27FC236}">
                  <a16:creationId xmlns:a16="http://schemas.microsoft.com/office/drawing/2014/main" id="{09841B5E-5856-454D-A7ED-AFF8498C3AB9}"/>
                </a:ext>
              </a:extLst>
            </p:cNvPr>
            <p:cNvSpPr/>
            <p:nvPr/>
          </p:nvSpPr>
          <p:spPr>
            <a:xfrm>
              <a:off x="4164129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7" name="Oval 13">
              <a:extLst>
                <a:ext uri="{FF2B5EF4-FFF2-40B4-BE49-F238E27FC236}">
                  <a16:creationId xmlns:a16="http://schemas.microsoft.com/office/drawing/2014/main" id="{60845B5B-A365-4A79-9843-0079F6E7F0AC}"/>
                </a:ext>
              </a:extLst>
            </p:cNvPr>
            <p:cNvSpPr/>
            <p:nvPr/>
          </p:nvSpPr>
          <p:spPr>
            <a:xfrm>
              <a:off x="6112511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8" name="Oval 17">
              <a:extLst>
                <a:ext uri="{FF2B5EF4-FFF2-40B4-BE49-F238E27FC236}">
                  <a16:creationId xmlns:a16="http://schemas.microsoft.com/office/drawing/2014/main" id="{4A93DB12-E8E9-4CA9-9002-63822279B0D3}"/>
                </a:ext>
              </a:extLst>
            </p:cNvPr>
            <p:cNvSpPr/>
            <p:nvPr/>
          </p:nvSpPr>
          <p:spPr>
            <a:xfrm>
              <a:off x="8060893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9" name="Oval 21">
              <a:extLst>
                <a:ext uri="{FF2B5EF4-FFF2-40B4-BE49-F238E27FC236}">
                  <a16:creationId xmlns:a16="http://schemas.microsoft.com/office/drawing/2014/main" id="{E709F21B-A43F-4577-8074-47AFB0AA6C8B}"/>
                </a:ext>
              </a:extLst>
            </p:cNvPr>
            <p:cNvSpPr/>
            <p:nvPr/>
          </p:nvSpPr>
          <p:spPr>
            <a:xfrm>
              <a:off x="9989819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110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2022-10-27T04:06:48Z</dcterms:modified>
</cp:coreProperties>
</file>