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5668E7BA-AC5F-4154-8377-DBE215DBD708}"/>
              </a:ext>
            </a:extLst>
          </p:cNvPr>
          <p:cNvSpPr/>
          <p:nvPr/>
        </p:nvSpPr>
        <p:spPr>
          <a:xfrm>
            <a:off x="0" y="5121420"/>
            <a:ext cx="12192000" cy="14740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1" name="Group 740">
            <a:extLst>
              <a:ext uri="{FF2B5EF4-FFF2-40B4-BE49-F238E27FC236}">
                <a16:creationId xmlns:a16="http://schemas.microsoft.com/office/drawing/2014/main" id="{154B22C7-1E84-48B3-ACBC-AE58486417C2}"/>
              </a:ext>
            </a:extLst>
          </p:cNvPr>
          <p:cNvGrpSpPr/>
          <p:nvPr/>
        </p:nvGrpSpPr>
        <p:grpSpPr>
          <a:xfrm>
            <a:off x="-20993" y="4371971"/>
            <a:ext cx="12226701" cy="1474043"/>
            <a:chOff x="-20993" y="4781546"/>
            <a:chExt cx="12226701" cy="1474043"/>
          </a:xfrm>
        </p:grpSpPr>
        <p:sp>
          <p:nvSpPr>
            <p:cNvPr id="742" name="Graphic 45">
              <a:extLst>
                <a:ext uri="{FF2B5EF4-FFF2-40B4-BE49-F238E27FC236}">
                  <a16:creationId xmlns:a16="http://schemas.microsoft.com/office/drawing/2014/main" id="{DC4DF1DB-9D3B-43DE-B617-8C6CFD253A3D}"/>
                </a:ext>
              </a:extLst>
            </p:cNvPr>
            <p:cNvSpPr/>
            <p:nvPr/>
          </p:nvSpPr>
          <p:spPr>
            <a:xfrm>
              <a:off x="-20993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Graphic 48">
              <a:extLst>
                <a:ext uri="{FF2B5EF4-FFF2-40B4-BE49-F238E27FC236}">
                  <a16:creationId xmlns:a16="http://schemas.microsoft.com/office/drawing/2014/main" id="{063210A3-BF0B-414E-A8AA-E20221BFA504}"/>
                </a:ext>
              </a:extLst>
            </p:cNvPr>
            <p:cNvSpPr/>
            <p:nvPr/>
          </p:nvSpPr>
          <p:spPr>
            <a:xfrm>
              <a:off x="1088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6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Graphic 49">
              <a:extLst>
                <a:ext uri="{FF2B5EF4-FFF2-40B4-BE49-F238E27FC236}">
                  <a16:creationId xmlns:a16="http://schemas.microsoft.com/office/drawing/2014/main" id="{DF8828D4-8332-420A-8258-0E33AF83F6B0}"/>
                </a:ext>
              </a:extLst>
            </p:cNvPr>
            <p:cNvSpPr/>
            <p:nvPr/>
          </p:nvSpPr>
          <p:spPr>
            <a:xfrm>
              <a:off x="2197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Graphic 50">
              <a:extLst>
                <a:ext uri="{FF2B5EF4-FFF2-40B4-BE49-F238E27FC236}">
                  <a16:creationId xmlns:a16="http://schemas.microsoft.com/office/drawing/2014/main" id="{46F40ED0-8C8B-4EA2-9F3E-119CA469AE8F}"/>
                </a:ext>
              </a:extLst>
            </p:cNvPr>
            <p:cNvSpPr/>
            <p:nvPr/>
          </p:nvSpPr>
          <p:spPr>
            <a:xfrm>
              <a:off x="3306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1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Graphic 51">
              <a:extLst>
                <a:ext uri="{FF2B5EF4-FFF2-40B4-BE49-F238E27FC236}">
                  <a16:creationId xmlns:a16="http://schemas.microsoft.com/office/drawing/2014/main" id="{4403268E-4660-4CCE-8169-D0D757648100}"/>
                </a:ext>
              </a:extLst>
            </p:cNvPr>
            <p:cNvSpPr/>
            <p:nvPr/>
          </p:nvSpPr>
          <p:spPr>
            <a:xfrm>
              <a:off x="4415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Graphic 52">
              <a:extLst>
                <a:ext uri="{FF2B5EF4-FFF2-40B4-BE49-F238E27FC236}">
                  <a16:creationId xmlns:a16="http://schemas.microsoft.com/office/drawing/2014/main" id="{ED0C0BAE-D933-4C66-A2CB-9FD53A2FEB17}"/>
                </a:ext>
              </a:extLst>
            </p:cNvPr>
            <p:cNvSpPr/>
            <p:nvPr/>
          </p:nvSpPr>
          <p:spPr>
            <a:xfrm>
              <a:off x="5524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2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Graphic 53">
              <a:extLst>
                <a:ext uri="{FF2B5EF4-FFF2-40B4-BE49-F238E27FC236}">
                  <a16:creationId xmlns:a16="http://schemas.microsoft.com/office/drawing/2014/main" id="{ACC84467-2701-4DDF-9D7B-F398BA578E76}"/>
                </a:ext>
              </a:extLst>
            </p:cNvPr>
            <p:cNvSpPr/>
            <p:nvPr/>
          </p:nvSpPr>
          <p:spPr>
            <a:xfrm>
              <a:off x="6633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Graphic 54">
              <a:extLst>
                <a:ext uri="{FF2B5EF4-FFF2-40B4-BE49-F238E27FC236}">
                  <a16:creationId xmlns:a16="http://schemas.microsoft.com/office/drawing/2014/main" id="{1CF38FA3-0626-48B0-9958-F2BEBFA04B55}"/>
                </a:ext>
              </a:extLst>
            </p:cNvPr>
            <p:cNvSpPr/>
            <p:nvPr/>
          </p:nvSpPr>
          <p:spPr>
            <a:xfrm>
              <a:off x="7742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3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Graphic 55">
              <a:extLst>
                <a:ext uri="{FF2B5EF4-FFF2-40B4-BE49-F238E27FC236}">
                  <a16:creationId xmlns:a16="http://schemas.microsoft.com/office/drawing/2014/main" id="{93043EA5-A891-49AE-BD49-1E774F1E659F}"/>
                </a:ext>
              </a:extLst>
            </p:cNvPr>
            <p:cNvSpPr/>
            <p:nvPr/>
          </p:nvSpPr>
          <p:spPr>
            <a:xfrm>
              <a:off x="8851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Graphic 57">
              <a:extLst>
                <a:ext uri="{FF2B5EF4-FFF2-40B4-BE49-F238E27FC236}">
                  <a16:creationId xmlns:a16="http://schemas.microsoft.com/office/drawing/2014/main" id="{CB035D12-D576-4686-AB17-5DF7B027AD77}"/>
                </a:ext>
              </a:extLst>
            </p:cNvPr>
            <p:cNvSpPr/>
            <p:nvPr/>
          </p:nvSpPr>
          <p:spPr>
            <a:xfrm>
              <a:off x="9960007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accent4"/>
            </a:solidFill>
            <a:ln w="40409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Graphic 59">
              <a:extLst>
                <a:ext uri="{FF2B5EF4-FFF2-40B4-BE49-F238E27FC236}">
                  <a16:creationId xmlns:a16="http://schemas.microsoft.com/office/drawing/2014/main" id="{DBC59780-CBCA-4CF7-9BFE-6E0C245B66C3}"/>
                </a:ext>
              </a:extLst>
            </p:cNvPr>
            <p:cNvSpPr/>
            <p:nvPr/>
          </p:nvSpPr>
          <p:spPr>
            <a:xfrm>
              <a:off x="11069009" y="4781546"/>
              <a:ext cx="1136699" cy="1474043"/>
            </a:xfrm>
            <a:custGeom>
              <a:avLst/>
              <a:gdLst>
                <a:gd name="connsiteX0" fmla="*/ 1141809 w 1136699"/>
                <a:gd name="connsiteY0" fmla="*/ 271345 h 1474043"/>
                <a:gd name="connsiteX1" fmla="*/ 1091207 w 1136699"/>
                <a:gd name="connsiteY1" fmla="*/ 104140 h 1474043"/>
                <a:gd name="connsiteX2" fmla="*/ 904202 w 1136699"/>
                <a:gd name="connsiteY2" fmla="*/ 737 h 1474043"/>
                <a:gd name="connsiteX3" fmla="*/ 715730 w 1136699"/>
                <a:gd name="connsiteY3" fmla="*/ 35938 h 1474043"/>
                <a:gd name="connsiteX4" fmla="*/ 571992 w 1136699"/>
                <a:gd name="connsiteY4" fmla="*/ 56472 h 1474043"/>
                <a:gd name="connsiteX5" fmla="*/ 428255 w 1136699"/>
                <a:gd name="connsiteY5" fmla="*/ 35938 h 1474043"/>
                <a:gd name="connsiteX6" fmla="*/ 239782 w 1136699"/>
                <a:gd name="connsiteY6" fmla="*/ 737 h 1474043"/>
                <a:gd name="connsiteX7" fmla="*/ 52777 w 1136699"/>
                <a:gd name="connsiteY7" fmla="*/ 104140 h 1474043"/>
                <a:gd name="connsiteX8" fmla="*/ 1442 w 1136699"/>
                <a:gd name="connsiteY8" fmla="*/ 271345 h 1474043"/>
                <a:gd name="connsiteX9" fmla="*/ 24176 w 1136699"/>
                <a:gd name="connsiteY9" fmla="*/ 456151 h 1474043"/>
                <a:gd name="connsiteX10" fmla="*/ 33710 w 1136699"/>
                <a:gd name="connsiteY10" fmla="*/ 488418 h 1474043"/>
                <a:gd name="connsiteX11" fmla="*/ 119512 w 1136699"/>
                <a:gd name="connsiteY11" fmla="*/ 697424 h 1474043"/>
                <a:gd name="connsiteX12" fmla="*/ 144446 w 1136699"/>
                <a:gd name="connsiteY12" fmla="*/ 907897 h 1474043"/>
                <a:gd name="connsiteX13" fmla="*/ 170114 w 1136699"/>
                <a:gd name="connsiteY13" fmla="*/ 1155771 h 1474043"/>
                <a:gd name="connsiteX14" fmla="*/ 247116 w 1136699"/>
                <a:gd name="connsiteY14" fmla="*/ 1394111 h 1474043"/>
                <a:gd name="connsiteX15" fmla="*/ 329985 w 1136699"/>
                <a:gd name="connsiteY15" fmla="*/ 1475514 h 1474043"/>
                <a:gd name="connsiteX16" fmla="*/ 346119 w 1136699"/>
                <a:gd name="connsiteY16" fmla="*/ 1475514 h 1474043"/>
                <a:gd name="connsiteX17" fmla="*/ 394520 w 1136699"/>
                <a:gd name="connsiteY17" fmla="*/ 1386778 h 1474043"/>
                <a:gd name="connsiteX18" fmla="*/ 412854 w 1136699"/>
                <a:gd name="connsiteY18" fmla="*/ 1209306 h 1474043"/>
                <a:gd name="connsiteX19" fmla="*/ 434855 w 1136699"/>
                <a:gd name="connsiteY19" fmla="*/ 1019367 h 1474043"/>
                <a:gd name="connsiteX20" fmla="*/ 510390 w 1136699"/>
                <a:gd name="connsiteY20" fmla="*/ 893230 h 1474043"/>
                <a:gd name="connsiteX21" fmla="*/ 571992 w 1136699"/>
                <a:gd name="connsiteY21" fmla="*/ 880763 h 1474043"/>
                <a:gd name="connsiteX22" fmla="*/ 633594 w 1136699"/>
                <a:gd name="connsiteY22" fmla="*/ 893230 h 1474043"/>
                <a:gd name="connsiteX23" fmla="*/ 709129 w 1136699"/>
                <a:gd name="connsiteY23" fmla="*/ 1019367 h 1474043"/>
                <a:gd name="connsiteX24" fmla="*/ 731130 w 1136699"/>
                <a:gd name="connsiteY24" fmla="*/ 1209306 h 1474043"/>
                <a:gd name="connsiteX25" fmla="*/ 749464 w 1136699"/>
                <a:gd name="connsiteY25" fmla="*/ 1386778 h 1474043"/>
                <a:gd name="connsiteX26" fmla="*/ 797865 w 1136699"/>
                <a:gd name="connsiteY26" fmla="*/ 1475514 h 1474043"/>
                <a:gd name="connsiteX27" fmla="*/ 813999 w 1136699"/>
                <a:gd name="connsiteY27" fmla="*/ 1475514 h 1474043"/>
                <a:gd name="connsiteX28" fmla="*/ 896868 w 1136699"/>
                <a:gd name="connsiteY28" fmla="*/ 1394111 h 1474043"/>
                <a:gd name="connsiteX29" fmla="*/ 973870 w 1136699"/>
                <a:gd name="connsiteY29" fmla="*/ 1155771 h 1474043"/>
                <a:gd name="connsiteX30" fmla="*/ 999538 w 1136699"/>
                <a:gd name="connsiteY30" fmla="*/ 907897 h 1474043"/>
                <a:gd name="connsiteX31" fmla="*/ 1024472 w 1136699"/>
                <a:gd name="connsiteY31" fmla="*/ 697424 h 1474043"/>
                <a:gd name="connsiteX32" fmla="*/ 1110274 w 1136699"/>
                <a:gd name="connsiteY32" fmla="*/ 488418 h 1474043"/>
                <a:gd name="connsiteX33" fmla="*/ 1119808 w 1136699"/>
                <a:gd name="connsiteY33" fmla="*/ 456151 h 1474043"/>
                <a:gd name="connsiteX34" fmla="*/ 1141809 w 1136699"/>
                <a:gd name="connsiteY34" fmla="*/ 271345 h 147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6699" h="1474043">
                  <a:moveTo>
                    <a:pt x="1141809" y="271345"/>
                  </a:moveTo>
                  <a:cubicBezTo>
                    <a:pt x="1137408" y="211944"/>
                    <a:pt x="1124941" y="153275"/>
                    <a:pt x="1091207" y="104140"/>
                  </a:cubicBezTo>
                  <a:cubicBezTo>
                    <a:pt x="1046472" y="38872"/>
                    <a:pt x="977537" y="6604"/>
                    <a:pt x="904202" y="737"/>
                  </a:cubicBezTo>
                  <a:cubicBezTo>
                    <a:pt x="836000" y="-4396"/>
                    <a:pt x="779531" y="18338"/>
                    <a:pt x="715730" y="35938"/>
                  </a:cubicBezTo>
                  <a:cubicBezTo>
                    <a:pt x="668795" y="49139"/>
                    <a:pt x="620393" y="55739"/>
                    <a:pt x="571992" y="56472"/>
                  </a:cubicBezTo>
                  <a:cubicBezTo>
                    <a:pt x="523591" y="55739"/>
                    <a:pt x="475189" y="49139"/>
                    <a:pt x="428255" y="35938"/>
                  </a:cubicBezTo>
                  <a:cubicBezTo>
                    <a:pt x="364453" y="18338"/>
                    <a:pt x="307984" y="-4396"/>
                    <a:pt x="239782" y="737"/>
                  </a:cubicBezTo>
                  <a:cubicBezTo>
                    <a:pt x="166447" y="6604"/>
                    <a:pt x="97512" y="38138"/>
                    <a:pt x="52777" y="104140"/>
                  </a:cubicBezTo>
                  <a:cubicBezTo>
                    <a:pt x="18309" y="153275"/>
                    <a:pt x="5842" y="211944"/>
                    <a:pt x="1442" y="271345"/>
                  </a:cubicBezTo>
                  <a:cubicBezTo>
                    <a:pt x="-3691" y="335881"/>
                    <a:pt x="5109" y="394549"/>
                    <a:pt x="24176" y="456151"/>
                  </a:cubicBezTo>
                  <a:cubicBezTo>
                    <a:pt x="24176" y="456151"/>
                    <a:pt x="33710" y="488418"/>
                    <a:pt x="33710" y="488418"/>
                  </a:cubicBezTo>
                  <a:cubicBezTo>
                    <a:pt x="58644" y="558820"/>
                    <a:pt x="96045" y="627022"/>
                    <a:pt x="119512" y="697424"/>
                  </a:cubicBezTo>
                  <a:cubicBezTo>
                    <a:pt x="142246" y="765626"/>
                    <a:pt x="141513" y="836028"/>
                    <a:pt x="144446" y="907897"/>
                  </a:cubicBezTo>
                  <a:cubicBezTo>
                    <a:pt x="148113" y="990766"/>
                    <a:pt x="152513" y="1074369"/>
                    <a:pt x="170114" y="1155771"/>
                  </a:cubicBezTo>
                  <a:cubicBezTo>
                    <a:pt x="187714" y="1237907"/>
                    <a:pt x="213382" y="1317843"/>
                    <a:pt x="247116" y="1394111"/>
                  </a:cubicBezTo>
                  <a:cubicBezTo>
                    <a:pt x="261783" y="1427112"/>
                    <a:pt x="288184" y="1475514"/>
                    <a:pt x="329985" y="1475514"/>
                  </a:cubicBezTo>
                  <a:cubicBezTo>
                    <a:pt x="329985" y="1475514"/>
                    <a:pt x="346119" y="1475514"/>
                    <a:pt x="346119" y="1475514"/>
                  </a:cubicBezTo>
                  <a:cubicBezTo>
                    <a:pt x="371053" y="1475514"/>
                    <a:pt x="389387" y="1405112"/>
                    <a:pt x="394520" y="1386778"/>
                  </a:cubicBezTo>
                  <a:cubicBezTo>
                    <a:pt x="409921" y="1329576"/>
                    <a:pt x="407721" y="1267974"/>
                    <a:pt x="412854" y="1209306"/>
                  </a:cubicBezTo>
                  <a:cubicBezTo>
                    <a:pt x="417988" y="1145504"/>
                    <a:pt x="423854" y="1082436"/>
                    <a:pt x="434855" y="1019367"/>
                  </a:cubicBezTo>
                  <a:cubicBezTo>
                    <a:pt x="442922" y="971699"/>
                    <a:pt x="467122" y="919631"/>
                    <a:pt x="510390" y="893230"/>
                  </a:cubicBezTo>
                  <a:cubicBezTo>
                    <a:pt x="528724" y="882230"/>
                    <a:pt x="550725" y="878563"/>
                    <a:pt x="571992" y="880763"/>
                  </a:cubicBezTo>
                  <a:cubicBezTo>
                    <a:pt x="593993" y="878563"/>
                    <a:pt x="615993" y="882230"/>
                    <a:pt x="633594" y="893230"/>
                  </a:cubicBezTo>
                  <a:cubicBezTo>
                    <a:pt x="676862" y="919631"/>
                    <a:pt x="701062" y="972432"/>
                    <a:pt x="709129" y="1019367"/>
                  </a:cubicBezTo>
                  <a:cubicBezTo>
                    <a:pt x="719396" y="1082436"/>
                    <a:pt x="725263" y="1146238"/>
                    <a:pt x="731130" y="1209306"/>
                  </a:cubicBezTo>
                  <a:cubicBezTo>
                    <a:pt x="736263" y="1267974"/>
                    <a:pt x="734063" y="1329576"/>
                    <a:pt x="749464" y="1386778"/>
                  </a:cubicBezTo>
                  <a:cubicBezTo>
                    <a:pt x="754597" y="1405112"/>
                    <a:pt x="772198" y="1475514"/>
                    <a:pt x="797865" y="1475514"/>
                  </a:cubicBezTo>
                  <a:cubicBezTo>
                    <a:pt x="797865" y="1475514"/>
                    <a:pt x="813999" y="1475514"/>
                    <a:pt x="813999" y="1475514"/>
                  </a:cubicBezTo>
                  <a:cubicBezTo>
                    <a:pt x="855800" y="1475514"/>
                    <a:pt x="882201" y="1426379"/>
                    <a:pt x="896868" y="1394111"/>
                  </a:cubicBezTo>
                  <a:cubicBezTo>
                    <a:pt x="931336" y="1317843"/>
                    <a:pt x="956270" y="1237173"/>
                    <a:pt x="973870" y="1155771"/>
                  </a:cubicBezTo>
                  <a:cubicBezTo>
                    <a:pt x="991471" y="1075102"/>
                    <a:pt x="995871" y="990766"/>
                    <a:pt x="999538" y="907897"/>
                  </a:cubicBezTo>
                  <a:cubicBezTo>
                    <a:pt x="1002471" y="836028"/>
                    <a:pt x="1001738" y="765626"/>
                    <a:pt x="1024472" y="697424"/>
                  </a:cubicBezTo>
                  <a:cubicBezTo>
                    <a:pt x="1047939" y="626289"/>
                    <a:pt x="1086074" y="558087"/>
                    <a:pt x="1110274" y="488418"/>
                  </a:cubicBezTo>
                  <a:cubicBezTo>
                    <a:pt x="1110274" y="488418"/>
                    <a:pt x="1119808" y="456151"/>
                    <a:pt x="1119808" y="456151"/>
                  </a:cubicBezTo>
                  <a:cubicBezTo>
                    <a:pt x="1137408" y="395282"/>
                    <a:pt x="1146942" y="335881"/>
                    <a:pt x="1141809" y="271345"/>
                  </a:cubicBezTo>
                  <a:close/>
                </a:path>
              </a:pathLst>
            </a:custGeom>
            <a:solidFill>
              <a:schemeClr val="bg1"/>
            </a:solidFill>
            <a:ln w="40409" cap="flat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3" name="직사각형 113">
            <a:extLst>
              <a:ext uri="{FF2B5EF4-FFF2-40B4-BE49-F238E27FC236}">
                <a16:creationId xmlns:a16="http://schemas.microsoft.com/office/drawing/2014/main" id="{766855AB-122D-4CD6-AE34-8281AF3BF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506" y="4510730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54" name="직사각형 113">
            <a:extLst>
              <a:ext uri="{FF2B5EF4-FFF2-40B4-BE49-F238E27FC236}">
                <a16:creationId xmlns:a16="http://schemas.microsoft.com/office/drawing/2014/main" id="{023D4D5F-B0A0-4A79-92B9-2C51FFDEE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226" y="4510730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55" name="직사각형 113">
            <a:extLst>
              <a:ext uri="{FF2B5EF4-FFF2-40B4-BE49-F238E27FC236}">
                <a16:creationId xmlns:a16="http://schemas.microsoft.com/office/drawing/2014/main" id="{D74FB58F-FFE5-48DC-8769-BA3780CC9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9749" y="4510730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56" name="직사각형 113">
            <a:extLst>
              <a:ext uri="{FF2B5EF4-FFF2-40B4-BE49-F238E27FC236}">
                <a16:creationId xmlns:a16="http://schemas.microsoft.com/office/drawing/2014/main" id="{3F8F3A82-DA75-4B09-88C5-280453B69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272" y="4510730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57" name="직사각형 113">
            <a:extLst>
              <a:ext uri="{FF2B5EF4-FFF2-40B4-BE49-F238E27FC236}">
                <a16:creationId xmlns:a16="http://schemas.microsoft.com/office/drawing/2014/main" id="{B8B66B7A-C607-4316-A295-8862EFD0A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4794" y="4510730"/>
            <a:ext cx="1043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758" name="Group 29">
            <a:extLst>
              <a:ext uri="{FF2B5EF4-FFF2-40B4-BE49-F238E27FC236}">
                <a16:creationId xmlns:a16="http://schemas.microsoft.com/office/drawing/2014/main" id="{34301B35-1D0B-4B4E-B92C-BE5C84B42F7A}"/>
              </a:ext>
            </a:extLst>
          </p:cNvPr>
          <p:cNvGrpSpPr/>
          <p:nvPr/>
        </p:nvGrpSpPr>
        <p:grpSpPr>
          <a:xfrm>
            <a:off x="913006" y="2359094"/>
            <a:ext cx="1512168" cy="1992115"/>
            <a:chOff x="270023" y="1671304"/>
            <a:chExt cx="1709689" cy="2012037"/>
          </a:xfrm>
        </p:grpSpPr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4DB39172-8BAF-4EE7-83BF-7BCB522D5B36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60" name="TextBox 759">
              <a:extLst>
                <a:ext uri="{FF2B5EF4-FFF2-40B4-BE49-F238E27FC236}">
                  <a16:creationId xmlns:a16="http://schemas.microsoft.com/office/drawing/2014/main" id="{0F76563F-9093-4307-B1B0-306AF1155693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61" name="Group 31">
            <a:extLst>
              <a:ext uri="{FF2B5EF4-FFF2-40B4-BE49-F238E27FC236}">
                <a16:creationId xmlns:a16="http://schemas.microsoft.com/office/drawing/2014/main" id="{E3899B92-ACB3-417F-92B8-03793656F171}"/>
              </a:ext>
            </a:extLst>
          </p:cNvPr>
          <p:cNvGrpSpPr/>
          <p:nvPr/>
        </p:nvGrpSpPr>
        <p:grpSpPr>
          <a:xfrm>
            <a:off x="3130732" y="2359094"/>
            <a:ext cx="1512168" cy="1992115"/>
            <a:chOff x="270023" y="1671304"/>
            <a:chExt cx="1709689" cy="2012037"/>
          </a:xfrm>
        </p:grpSpPr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71AF8BB9-4DF6-4038-AEAE-E85694B45A79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55A26EBF-1988-4C30-900A-83A72DF5C653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64" name="Group 35">
            <a:extLst>
              <a:ext uri="{FF2B5EF4-FFF2-40B4-BE49-F238E27FC236}">
                <a16:creationId xmlns:a16="http://schemas.microsoft.com/office/drawing/2014/main" id="{C88A8A4D-6BA9-459A-884F-5EBDC549C9F5}"/>
              </a:ext>
            </a:extLst>
          </p:cNvPr>
          <p:cNvGrpSpPr/>
          <p:nvPr/>
        </p:nvGrpSpPr>
        <p:grpSpPr>
          <a:xfrm>
            <a:off x="5348458" y="2359094"/>
            <a:ext cx="1512168" cy="1992115"/>
            <a:chOff x="270023" y="1671304"/>
            <a:chExt cx="1709689" cy="2012037"/>
          </a:xfrm>
        </p:grpSpPr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34D509F0-6573-4C11-BBAB-EA0D5A53067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C381DCE3-BC92-425C-A6DE-AC46E9F527C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67" name="Group 39">
            <a:extLst>
              <a:ext uri="{FF2B5EF4-FFF2-40B4-BE49-F238E27FC236}">
                <a16:creationId xmlns:a16="http://schemas.microsoft.com/office/drawing/2014/main" id="{BBD3AE1E-4298-4E6F-BEDB-1BF8AFE2E540}"/>
              </a:ext>
            </a:extLst>
          </p:cNvPr>
          <p:cNvGrpSpPr/>
          <p:nvPr/>
        </p:nvGrpSpPr>
        <p:grpSpPr>
          <a:xfrm>
            <a:off x="7566184" y="2359094"/>
            <a:ext cx="1512168" cy="1992115"/>
            <a:chOff x="270023" y="1671304"/>
            <a:chExt cx="1709689" cy="2012037"/>
          </a:xfrm>
        </p:grpSpPr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60F92233-A35C-442B-95F8-893DA7EAD51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FC8A467E-1891-4F1D-861C-2DC5F361587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0" name="Group 43">
            <a:extLst>
              <a:ext uri="{FF2B5EF4-FFF2-40B4-BE49-F238E27FC236}">
                <a16:creationId xmlns:a16="http://schemas.microsoft.com/office/drawing/2014/main" id="{9B06133F-6261-4220-9217-3D4ADDF2DA5E}"/>
              </a:ext>
            </a:extLst>
          </p:cNvPr>
          <p:cNvGrpSpPr/>
          <p:nvPr/>
        </p:nvGrpSpPr>
        <p:grpSpPr>
          <a:xfrm>
            <a:off x="9783909" y="2359094"/>
            <a:ext cx="1512168" cy="1992115"/>
            <a:chOff x="270023" y="1671304"/>
            <a:chExt cx="1709689" cy="2012037"/>
          </a:xfrm>
        </p:grpSpPr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14F636E7-6584-4698-A76E-F35C08D0D1C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D9968987-7A54-48D2-A323-DA57D1D2B620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773" name="Rounded Rectangle 6">
            <a:extLst>
              <a:ext uri="{FF2B5EF4-FFF2-40B4-BE49-F238E27FC236}">
                <a16:creationId xmlns:a16="http://schemas.microsoft.com/office/drawing/2014/main" id="{B494B296-D4C5-422D-AA94-FFE2292CA848}"/>
              </a:ext>
            </a:extLst>
          </p:cNvPr>
          <p:cNvSpPr/>
          <p:nvPr/>
        </p:nvSpPr>
        <p:spPr>
          <a:xfrm>
            <a:off x="1460033" y="179837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4" name="Rectangle 16">
            <a:extLst>
              <a:ext uri="{FF2B5EF4-FFF2-40B4-BE49-F238E27FC236}">
                <a16:creationId xmlns:a16="http://schemas.microsoft.com/office/drawing/2014/main" id="{92AA9624-9759-4CA2-B613-9EECBA3EB71B}"/>
              </a:ext>
            </a:extLst>
          </p:cNvPr>
          <p:cNvSpPr/>
          <p:nvPr/>
        </p:nvSpPr>
        <p:spPr>
          <a:xfrm rot="2700000">
            <a:off x="5971582" y="17358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5" name="Rectangle 9">
            <a:extLst>
              <a:ext uri="{FF2B5EF4-FFF2-40B4-BE49-F238E27FC236}">
                <a16:creationId xmlns:a16="http://schemas.microsoft.com/office/drawing/2014/main" id="{4844B42A-FA9C-462D-A25F-37D17B39D494}"/>
              </a:ext>
            </a:extLst>
          </p:cNvPr>
          <p:cNvSpPr/>
          <p:nvPr/>
        </p:nvSpPr>
        <p:spPr>
          <a:xfrm>
            <a:off x="3722085" y="18200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6" name="Freeform 18">
            <a:extLst>
              <a:ext uri="{FF2B5EF4-FFF2-40B4-BE49-F238E27FC236}">
                <a16:creationId xmlns:a16="http://schemas.microsoft.com/office/drawing/2014/main" id="{24C0C47A-3E97-4698-97C4-F56E543105B4}"/>
              </a:ext>
            </a:extLst>
          </p:cNvPr>
          <p:cNvSpPr/>
          <p:nvPr/>
        </p:nvSpPr>
        <p:spPr>
          <a:xfrm>
            <a:off x="10347742" y="18017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7" name="Oval 32">
            <a:extLst>
              <a:ext uri="{FF2B5EF4-FFF2-40B4-BE49-F238E27FC236}">
                <a16:creationId xmlns:a16="http://schemas.microsoft.com/office/drawing/2014/main" id="{EF716DBE-79A7-4A40-8FD9-DDD57BAF1A3F}"/>
              </a:ext>
            </a:extLst>
          </p:cNvPr>
          <p:cNvSpPr/>
          <p:nvPr/>
        </p:nvSpPr>
        <p:spPr>
          <a:xfrm>
            <a:off x="8110099" y="1766527"/>
            <a:ext cx="405022" cy="41546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165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2020-01-06T07:08:58Z</dcterms:modified>
</cp:coreProperties>
</file>