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DDE7"/>
    <a:srgbClr val="F8025A"/>
    <a:srgbClr val="234600"/>
    <a:srgbClr val="336600"/>
    <a:srgbClr val="EE006C"/>
    <a:srgbClr val="FFE4B3"/>
    <a:srgbClr val="FFAD19"/>
    <a:srgbClr val="CC8300"/>
    <a:srgbClr val="663300"/>
    <a:srgbClr val="FFB3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63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555" y="4603123"/>
            <a:ext cx="7329840" cy="763526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555" y="5566870"/>
            <a:ext cx="7320297" cy="61082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00B0F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138425"/>
            <a:ext cx="8093212" cy="763525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671" y="2054655"/>
            <a:ext cx="8085130" cy="4275740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20" y="374901"/>
            <a:ext cx="6566315" cy="916230"/>
          </a:xfrm>
          <a:noFill/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443835"/>
            <a:ext cx="6566314" cy="4886559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46070" cy="763525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356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65475"/>
            <a:ext cx="4040188" cy="3311079"/>
          </a:xfrm>
        </p:spPr>
        <p:txBody>
          <a:bodyPr/>
          <a:lstStyle>
            <a:lvl1pPr algn="ctr">
              <a:defRPr sz="2400">
                <a:solidFill>
                  <a:srgbClr val="EBDDE7"/>
                </a:solidFill>
              </a:defRPr>
            </a:lvl1pPr>
            <a:lvl2pPr algn="ctr">
              <a:defRPr sz="2000">
                <a:solidFill>
                  <a:srgbClr val="EBDDE7"/>
                </a:solidFill>
              </a:defRPr>
            </a:lvl2pPr>
            <a:lvl3pPr algn="ctr">
              <a:defRPr sz="1800">
                <a:solidFill>
                  <a:srgbClr val="EBDDE7"/>
                </a:solidFill>
              </a:defRPr>
            </a:lvl3pPr>
            <a:lvl4pPr algn="ctr">
              <a:defRPr sz="1600">
                <a:solidFill>
                  <a:srgbClr val="EBDDE7"/>
                </a:solidFill>
              </a:defRPr>
            </a:lvl4pPr>
            <a:lvl5pPr algn="ctr">
              <a:defRPr sz="1600">
                <a:solidFill>
                  <a:srgbClr val="EBDDE7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0356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5475"/>
            <a:ext cx="4041775" cy="3311079"/>
          </a:xfrm>
        </p:spPr>
        <p:txBody>
          <a:bodyPr/>
          <a:lstStyle>
            <a:lvl1pPr algn="ctr">
              <a:defRPr sz="2400">
                <a:solidFill>
                  <a:srgbClr val="EBDDE7"/>
                </a:solidFill>
              </a:defRPr>
            </a:lvl1pPr>
            <a:lvl2pPr algn="ctr">
              <a:defRPr sz="2000">
                <a:solidFill>
                  <a:srgbClr val="EBDDE7"/>
                </a:solidFill>
              </a:defRPr>
            </a:lvl2pPr>
            <a:lvl3pPr algn="ctr">
              <a:defRPr sz="1800">
                <a:solidFill>
                  <a:srgbClr val="EBDDE7"/>
                </a:solidFill>
              </a:defRPr>
            </a:lvl3pPr>
            <a:lvl4pPr algn="ctr">
              <a:defRPr sz="1600">
                <a:solidFill>
                  <a:srgbClr val="EBDDE7"/>
                </a:solidFill>
              </a:defRPr>
            </a:lvl4pPr>
            <a:lvl5pPr algn="ctr">
              <a:defRPr sz="1600">
                <a:solidFill>
                  <a:srgbClr val="EBDDE7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555" y="4803345"/>
            <a:ext cx="7329839" cy="916231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555" y="5719575"/>
            <a:ext cx="7329842" cy="61082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75" y="1291130"/>
            <a:ext cx="7940660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75" y="2054654"/>
            <a:ext cx="7635250" cy="4275739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76015" y="374900"/>
            <a:ext cx="6719020" cy="916230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976014" y="1291130"/>
            <a:ext cx="6719020" cy="5292232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4375" y="1291130"/>
            <a:ext cx="7940660" cy="763525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48965" y="2207360"/>
            <a:ext cx="4040188" cy="639762"/>
          </a:xfrm>
        </p:spPr>
        <p:txBody>
          <a:bodyPr/>
          <a:lstStyle/>
          <a:p>
            <a:r>
              <a:rPr lang="en-US" dirty="0" smtClean="0"/>
              <a:t>Product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48965" y="2837222"/>
            <a:ext cx="4040188" cy="3311079"/>
          </a:xfrm>
        </p:spPr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36790" y="2207360"/>
            <a:ext cx="4041775" cy="639762"/>
          </a:xfrm>
        </p:spPr>
        <p:txBody>
          <a:bodyPr/>
          <a:lstStyle/>
          <a:p>
            <a:r>
              <a:rPr lang="en-US" dirty="0" smtClean="0"/>
              <a:t>Product B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36790" y="2837222"/>
            <a:ext cx="4041775" cy="3311079"/>
          </a:xfrm>
        </p:spPr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58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1</cp:lastModifiedBy>
  <cp:revision>109</cp:revision>
  <dcterms:created xsi:type="dcterms:W3CDTF">2013-08-21T19:17:07Z</dcterms:created>
  <dcterms:modified xsi:type="dcterms:W3CDTF">2015-03-04T14:28:33Z</dcterms:modified>
</cp:coreProperties>
</file>