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340020" y="267494"/>
            <a:ext cx="3675434" cy="3675434"/>
          </a:xfrm>
          <a:prstGeom prst="ellipse">
            <a:avLst/>
          </a:prstGeom>
          <a:solidFill>
            <a:schemeClr val="bg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73403" y="400877"/>
            <a:ext cx="3408669" cy="3408669"/>
          </a:xfrm>
          <a:prstGeom prst="ellipse">
            <a:avLst/>
          </a:prstGeom>
          <a:solidFill>
            <a:schemeClr val="bg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2199435"/>
            <a:ext cx="3677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323528" y="1167887"/>
            <a:ext cx="36770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403648" y="2715766"/>
            <a:ext cx="1485621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106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2014-07-06T03:26:54Z</dcterms:modified>
</cp:coreProperties>
</file>