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66" name="Group 365">
            <a:extLst>
              <a:ext uri="{FF2B5EF4-FFF2-40B4-BE49-F238E27FC236}">
                <a16:creationId xmlns:a16="http://schemas.microsoft.com/office/drawing/2014/main" id="{324888A0-2939-436E-B106-4478F35259CC}"/>
              </a:ext>
            </a:extLst>
          </p:cNvPr>
          <p:cNvGrpSpPr/>
          <p:nvPr/>
        </p:nvGrpSpPr>
        <p:grpSpPr>
          <a:xfrm>
            <a:off x="7197984" y="2224893"/>
            <a:ext cx="4117716" cy="3259430"/>
            <a:chOff x="6084168" y="1875695"/>
            <a:chExt cx="2842224" cy="3259430"/>
          </a:xfrm>
        </p:grpSpPr>
        <p:sp>
          <p:nvSpPr>
            <p:cNvPr id="367" name="TextBox 366">
              <a:extLst>
                <a:ext uri="{FF2B5EF4-FFF2-40B4-BE49-F238E27FC236}">
                  <a16:creationId xmlns:a16="http://schemas.microsoft.com/office/drawing/2014/main" id="{2CB08D17-CCD4-490E-AAB6-8F2FB4D13871}"/>
                </a:ext>
              </a:extLst>
            </p:cNvPr>
            <p:cNvSpPr txBox="1"/>
            <p:nvPr/>
          </p:nvSpPr>
          <p:spPr>
            <a:xfrm>
              <a:off x="6085587" y="1875695"/>
              <a:ext cx="2840805" cy="897682"/>
            </a:xfrm>
            <a:prstGeom prst="rect">
              <a:avLst/>
            </a:prstGeom>
            <a:noFill/>
          </p:spPr>
          <p:txBody>
            <a:bodyPr wrap="square" lIns="72000" tIns="0" rIns="36000" bIns="0" rtlCol="0">
              <a:spAutoFit/>
            </a:bodyPr>
            <a:lstStyle/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Power</a:t>
              </a:r>
            </a:p>
            <a:p>
              <a:pPr>
                <a:lnSpc>
                  <a:spcPts val="3500"/>
                </a:lnSpc>
              </a:pPr>
              <a:r>
                <a:rPr lang="en-US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grpSp>
          <p:nvGrpSpPr>
            <p:cNvPr id="368" name="Group 367">
              <a:extLst>
                <a:ext uri="{FF2B5EF4-FFF2-40B4-BE49-F238E27FC236}">
                  <a16:creationId xmlns:a16="http://schemas.microsoft.com/office/drawing/2014/main" id="{C52900C3-5011-4713-854A-8480448D504F}"/>
                </a:ext>
              </a:extLst>
            </p:cNvPr>
            <p:cNvGrpSpPr/>
            <p:nvPr/>
          </p:nvGrpSpPr>
          <p:grpSpPr>
            <a:xfrm>
              <a:off x="6084168" y="2895621"/>
              <a:ext cx="2842224" cy="2239504"/>
              <a:chOff x="6084168" y="3048562"/>
              <a:chExt cx="2842224" cy="2239504"/>
            </a:xfrm>
          </p:grpSpPr>
          <p:sp>
            <p:nvSpPr>
              <p:cNvPr id="369" name="TextBox 368">
                <a:extLst>
                  <a:ext uri="{FF2B5EF4-FFF2-40B4-BE49-F238E27FC236}">
                    <a16:creationId xmlns:a16="http://schemas.microsoft.com/office/drawing/2014/main" id="{B6F70EBD-FA78-493D-BD7C-D6EB3D882B7B}"/>
                  </a:ext>
                </a:extLst>
              </p:cNvPr>
              <p:cNvSpPr txBox="1"/>
              <p:nvPr/>
            </p:nvSpPr>
            <p:spPr>
              <a:xfrm>
                <a:off x="6085587" y="3718406"/>
                <a:ext cx="2836816" cy="1569660"/>
              </a:xfrm>
              <a:prstGeom prst="rect">
                <a:avLst/>
              </a:prstGeom>
              <a:noFill/>
            </p:spPr>
            <p:txBody>
              <a:bodyPr wrap="square" lIns="72000" rIns="10800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Example Text : Get a modern PowerPoint  Presentation that is beautifully designed. I hope and I believe that this Template will your Time, Money and Reputation.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This text can be replaced with your own text.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Get a modern PowerPoint  Presentation that is beautifully designed.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70" name="TextBox 369">
                <a:extLst>
                  <a:ext uri="{FF2B5EF4-FFF2-40B4-BE49-F238E27FC236}">
                    <a16:creationId xmlns:a16="http://schemas.microsoft.com/office/drawing/2014/main" id="{3B7C84B2-B829-43D8-93F7-23360E4BAA64}"/>
                  </a:ext>
                </a:extLst>
              </p:cNvPr>
              <p:cNvSpPr txBox="1"/>
              <p:nvPr/>
            </p:nvSpPr>
            <p:spPr>
              <a:xfrm>
                <a:off x="6084168" y="3048562"/>
                <a:ext cx="2842224" cy="553998"/>
              </a:xfrm>
              <a:prstGeom prst="rect">
                <a:avLst/>
              </a:prstGeom>
              <a:noFill/>
            </p:spPr>
            <p:txBody>
              <a:bodyPr wrap="square" lIns="72000" tIns="0" rIns="36000" bIns="0" rtlCol="0">
                <a:spAutoFit/>
              </a:bodyPr>
              <a:lstStyle/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We Create</a:t>
                </a:r>
              </a:p>
              <a:p>
                <a:r>
                  <a:rPr lang="en-US" altLang="ko-KR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Professional Presentation</a:t>
                </a:r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71" name="Oval 370">
            <a:extLst>
              <a:ext uri="{FF2B5EF4-FFF2-40B4-BE49-F238E27FC236}">
                <a16:creationId xmlns:a16="http://schemas.microsoft.com/office/drawing/2014/main" id="{85FC9543-1DD8-41B8-9011-2B59974E985D}"/>
              </a:ext>
            </a:extLst>
          </p:cNvPr>
          <p:cNvSpPr/>
          <p:nvPr/>
        </p:nvSpPr>
        <p:spPr>
          <a:xfrm>
            <a:off x="3408324" y="2106064"/>
            <a:ext cx="1432356" cy="143235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2" name="Oval 371">
            <a:extLst>
              <a:ext uri="{FF2B5EF4-FFF2-40B4-BE49-F238E27FC236}">
                <a16:creationId xmlns:a16="http://schemas.microsoft.com/office/drawing/2014/main" id="{518B474C-3978-419E-9157-582AA945139C}"/>
              </a:ext>
            </a:extLst>
          </p:cNvPr>
          <p:cNvSpPr/>
          <p:nvPr/>
        </p:nvSpPr>
        <p:spPr>
          <a:xfrm>
            <a:off x="2836505" y="3815997"/>
            <a:ext cx="1432356" cy="143235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3" name="Oval 372">
            <a:extLst>
              <a:ext uri="{FF2B5EF4-FFF2-40B4-BE49-F238E27FC236}">
                <a16:creationId xmlns:a16="http://schemas.microsoft.com/office/drawing/2014/main" id="{B8D8FA81-F6F6-47D9-9CD4-50607C7366DB}"/>
              </a:ext>
            </a:extLst>
          </p:cNvPr>
          <p:cNvSpPr/>
          <p:nvPr/>
        </p:nvSpPr>
        <p:spPr>
          <a:xfrm>
            <a:off x="1109909" y="4323621"/>
            <a:ext cx="1432356" cy="14323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4" name="자유형: 도형 36">
            <a:extLst>
              <a:ext uri="{FF2B5EF4-FFF2-40B4-BE49-F238E27FC236}">
                <a16:creationId xmlns:a16="http://schemas.microsoft.com/office/drawing/2014/main" id="{34146A87-5A58-48C4-94D2-EB22138BB235}"/>
              </a:ext>
            </a:extLst>
          </p:cNvPr>
          <p:cNvSpPr/>
          <p:nvPr/>
        </p:nvSpPr>
        <p:spPr>
          <a:xfrm rot="20811759">
            <a:off x="-481050" y="2102210"/>
            <a:ext cx="6384745" cy="3657374"/>
          </a:xfrm>
          <a:custGeom>
            <a:avLst/>
            <a:gdLst>
              <a:gd name="connsiteX0" fmla="*/ 6317827 w 6384745"/>
              <a:gd name="connsiteY0" fmla="*/ 0 h 3657374"/>
              <a:gd name="connsiteX1" fmla="*/ 6384745 w 6384745"/>
              <a:gd name="connsiteY1" fmla="*/ 50557 h 3657374"/>
              <a:gd name="connsiteX2" fmla="*/ 5172745 w 6384745"/>
              <a:gd name="connsiteY2" fmla="*/ 300515 h 3657374"/>
              <a:gd name="connsiteX3" fmla="*/ 4059342 w 6384745"/>
              <a:gd name="connsiteY3" fmla="*/ 677474 h 3657374"/>
              <a:gd name="connsiteX4" fmla="*/ 4400636 w 6384745"/>
              <a:gd name="connsiteY4" fmla="*/ 1824535 h 3657374"/>
              <a:gd name="connsiteX5" fmla="*/ 4396495 w 6384745"/>
              <a:gd name="connsiteY5" fmla="*/ 1831995 h 3657374"/>
              <a:gd name="connsiteX6" fmla="*/ 4742295 w 6384745"/>
              <a:gd name="connsiteY6" fmla="*/ 2918976 h 3657374"/>
              <a:gd name="connsiteX7" fmla="*/ 3716324 w 6384745"/>
              <a:gd name="connsiteY7" fmla="*/ 3526559 h 3657374"/>
              <a:gd name="connsiteX8" fmla="*/ 2923941 w 6384745"/>
              <a:gd name="connsiteY8" fmla="*/ 2659002 h 3657374"/>
              <a:gd name="connsiteX9" fmla="*/ 2916014 w 6384745"/>
              <a:gd name="connsiteY9" fmla="*/ 2659337 h 3657374"/>
              <a:gd name="connsiteX10" fmla="*/ 2043420 w 6384745"/>
              <a:gd name="connsiteY10" fmla="*/ 1840309 h 3657374"/>
              <a:gd name="connsiteX11" fmla="*/ 1223054 w 6384745"/>
              <a:gd name="connsiteY11" fmla="*/ 2525483 h 3657374"/>
              <a:gd name="connsiteX12" fmla="*/ 1207635 w 6384745"/>
              <a:gd name="connsiteY12" fmla="*/ 2680585 h 3657374"/>
              <a:gd name="connsiteX13" fmla="*/ 1209576 w 6384745"/>
              <a:gd name="connsiteY13" fmla="*/ 2680522 h 3657374"/>
              <a:gd name="connsiteX14" fmla="*/ 294736 w 6384745"/>
              <a:gd name="connsiteY14" fmla="*/ 3656865 h 3657374"/>
              <a:gd name="connsiteX15" fmla="*/ 12163 w 6384745"/>
              <a:gd name="connsiteY15" fmla="*/ 3623498 h 3657374"/>
              <a:gd name="connsiteX16" fmla="*/ 0 w 6384745"/>
              <a:gd name="connsiteY16" fmla="*/ 3619489 h 3657374"/>
              <a:gd name="connsiteX17" fmla="*/ 20206 w 6384745"/>
              <a:gd name="connsiteY17" fmla="*/ 3532917 h 3657374"/>
              <a:gd name="connsiteX18" fmla="*/ 35754 w 6384745"/>
              <a:gd name="connsiteY18" fmla="*/ 3538041 h 3657374"/>
              <a:gd name="connsiteX19" fmla="*/ 291855 w 6384745"/>
              <a:gd name="connsiteY19" fmla="*/ 3568282 h 3657374"/>
              <a:gd name="connsiteX20" fmla="*/ 1109199 w 6384745"/>
              <a:gd name="connsiteY20" fmla="*/ 2856686 h 3657374"/>
              <a:gd name="connsiteX21" fmla="*/ 1120779 w 6384745"/>
              <a:gd name="connsiteY21" fmla="*/ 2686554 h 3657374"/>
              <a:gd name="connsiteX22" fmla="*/ 1117395 w 6384745"/>
              <a:gd name="connsiteY22" fmla="*/ 2685764 h 3657374"/>
              <a:gd name="connsiteX23" fmla="*/ 1117170 w 6384745"/>
              <a:gd name="connsiteY23" fmla="*/ 2677170 h 3657374"/>
              <a:gd name="connsiteX24" fmla="*/ 1123225 w 6384745"/>
              <a:gd name="connsiteY24" fmla="*/ 2676706 h 3657374"/>
              <a:gd name="connsiteX25" fmla="*/ 2041651 w 6384745"/>
              <a:gd name="connsiteY25" fmla="*/ 1756459 h 3657374"/>
              <a:gd name="connsiteX26" fmla="*/ 2997869 w 6384745"/>
              <a:gd name="connsiteY26" fmla="*/ 2634756 h 3657374"/>
              <a:gd name="connsiteX27" fmla="*/ 3004992 w 6384745"/>
              <a:gd name="connsiteY27" fmla="*/ 2634455 h 3657374"/>
              <a:gd name="connsiteX28" fmla="*/ 3729114 w 6384745"/>
              <a:gd name="connsiteY28" fmla="*/ 3443670 h 3657374"/>
              <a:gd name="connsiteX29" fmla="*/ 4663465 w 6384745"/>
              <a:gd name="connsiteY29" fmla="*/ 2890345 h 3657374"/>
              <a:gd name="connsiteX30" fmla="*/ 4301973 w 6384745"/>
              <a:gd name="connsiteY30" fmla="*/ 1866380 h 3657374"/>
              <a:gd name="connsiteX31" fmla="*/ 4303980 w 6384745"/>
              <a:gd name="connsiteY31" fmla="*/ 1863056 h 3657374"/>
              <a:gd name="connsiteX32" fmla="*/ 3985172 w 6384745"/>
              <a:gd name="connsiteY32" fmla="*/ 638326 h 3657374"/>
              <a:gd name="connsiteX33" fmla="*/ 5061376 w 6384745"/>
              <a:gd name="connsiteY33" fmla="*/ 170051 h 3657374"/>
              <a:gd name="connsiteX34" fmla="*/ 5172781 w 6384745"/>
              <a:gd name="connsiteY34" fmla="*/ 209004 h 3657374"/>
              <a:gd name="connsiteX35" fmla="*/ 5175129 w 6384745"/>
              <a:gd name="connsiteY35" fmla="*/ 205328 h 3657374"/>
              <a:gd name="connsiteX36" fmla="*/ 6317827 w 6384745"/>
              <a:gd name="connsiteY36" fmla="*/ 0 h 3657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6384745" h="3657374">
                <a:moveTo>
                  <a:pt x="6317827" y="0"/>
                </a:moveTo>
                <a:lnTo>
                  <a:pt x="6384745" y="50557"/>
                </a:lnTo>
                <a:cubicBezTo>
                  <a:pt x="6099318" y="428355"/>
                  <a:pt x="5579572" y="532755"/>
                  <a:pt x="5172745" y="300515"/>
                </a:cubicBezTo>
                <a:cubicBezTo>
                  <a:pt x="4762196" y="110361"/>
                  <a:pt x="4272083" y="274413"/>
                  <a:pt x="4059342" y="677474"/>
                </a:cubicBezTo>
                <a:cubicBezTo>
                  <a:pt x="3842129" y="1089008"/>
                  <a:pt x="3993777" y="1598687"/>
                  <a:pt x="4400636" y="1824535"/>
                </a:cubicBezTo>
                <a:lnTo>
                  <a:pt x="4396495" y="1831995"/>
                </a:lnTo>
                <a:cubicBezTo>
                  <a:pt x="4744176" y="2071112"/>
                  <a:pt x="4888120" y="2517468"/>
                  <a:pt x="4742295" y="2918976"/>
                </a:cubicBezTo>
                <a:cubicBezTo>
                  <a:pt x="4589213" y="3340468"/>
                  <a:pt x="4159511" y="3594939"/>
                  <a:pt x="3716324" y="3526559"/>
                </a:cubicBezTo>
                <a:cubicBezTo>
                  <a:pt x="3280119" y="3459256"/>
                  <a:pt x="2950636" y="3097673"/>
                  <a:pt x="2923941" y="2659002"/>
                </a:cubicBezTo>
                <a:lnTo>
                  <a:pt x="2916014" y="2659337"/>
                </a:lnTo>
                <a:cubicBezTo>
                  <a:pt x="2896379" y="2194411"/>
                  <a:pt x="2508655" y="1830489"/>
                  <a:pt x="2043420" y="1840309"/>
                </a:cubicBezTo>
                <a:cubicBezTo>
                  <a:pt x="1636338" y="1848901"/>
                  <a:pt x="1300622" y="2140881"/>
                  <a:pt x="1223054" y="2525483"/>
                </a:cubicBezTo>
                <a:lnTo>
                  <a:pt x="1207635" y="2680585"/>
                </a:lnTo>
                <a:lnTo>
                  <a:pt x="1209576" y="2680522"/>
                </a:lnTo>
                <a:cubicBezTo>
                  <a:pt x="1226560" y="3202758"/>
                  <a:pt x="816972" y="3639882"/>
                  <a:pt x="294736" y="3656865"/>
                </a:cubicBezTo>
                <a:cubicBezTo>
                  <a:pt x="196817" y="3660050"/>
                  <a:pt x="101890" y="3648237"/>
                  <a:pt x="12163" y="3623498"/>
                </a:cubicBezTo>
                <a:lnTo>
                  <a:pt x="0" y="3619489"/>
                </a:lnTo>
                <a:lnTo>
                  <a:pt x="20206" y="3532917"/>
                </a:lnTo>
                <a:lnTo>
                  <a:pt x="35754" y="3538041"/>
                </a:lnTo>
                <a:cubicBezTo>
                  <a:pt x="117075" y="3560463"/>
                  <a:pt x="203109" y="3571168"/>
                  <a:pt x="291855" y="3568282"/>
                </a:cubicBezTo>
                <a:cubicBezTo>
                  <a:pt x="706004" y="3554814"/>
                  <a:pt x="1041986" y="3249809"/>
                  <a:pt x="1109199" y="2856686"/>
                </a:cubicBezTo>
                <a:lnTo>
                  <a:pt x="1120779" y="2686554"/>
                </a:lnTo>
                <a:lnTo>
                  <a:pt x="1117395" y="2685764"/>
                </a:lnTo>
                <a:lnTo>
                  <a:pt x="1117170" y="2677170"/>
                </a:lnTo>
                <a:lnTo>
                  <a:pt x="1123225" y="2676706"/>
                </a:lnTo>
                <a:cubicBezTo>
                  <a:pt x="1132317" y="2174296"/>
                  <a:pt x="1537053" y="1767111"/>
                  <a:pt x="2041651" y="1756459"/>
                </a:cubicBezTo>
                <a:cubicBezTo>
                  <a:pt x="2545448" y="1745826"/>
                  <a:pt x="2966468" y="2134321"/>
                  <a:pt x="2997869" y="2634756"/>
                </a:cubicBezTo>
                <a:lnTo>
                  <a:pt x="3004992" y="2634455"/>
                </a:lnTo>
                <a:cubicBezTo>
                  <a:pt x="3022224" y="3042476"/>
                  <a:pt x="3325505" y="3381396"/>
                  <a:pt x="3729114" y="3443670"/>
                </a:cubicBezTo>
                <a:cubicBezTo>
                  <a:pt x="4132722" y="3505944"/>
                  <a:pt x="4524054" y="3274197"/>
                  <a:pt x="4663465" y="2890345"/>
                </a:cubicBezTo>
                <a:cubicBezTo>
                  <a:pt x="4802877" y="2506492"/>
                  <a:pt x="4651475" y="2077630"/>
                  <a:pt x="4301973" y="1866380"/>
                </a:cubicBezTo>
                <a:lnTo>
                  <a:pt x="4303980" y="1863056"/>
                </a:lnTo>
                <a:cubicBezTo>
                  <a:pt x="3899505" y="1601560"/>
                  <a:pt x="3756996" y="1070628"/>
                  <a:pt x="3985172" y="638326"/>
                </a:cubicBezTo>
                <a:cubicBezTo>
                  <a:pt x="4193869" y="242924"/>
                  <a:pt x="4645658" y="56995"/>
                  <a:pt x="5061376" y="170051"/>
                </a:cubicBezTo>
                <a:cubicBezTo>
                  <a:pt x="5098993" y="180281"/>
                  <a:pt x="5136314" y="192959"/>
                  <a:pt x="5172781" y="209004"/>
                </a:cubicBezTo>
                <a:lnTo>
                  <a:pt x="5175129" y="205328"/>
                </a:lnTo>
                <a:cubicBezTo>
                  <a:pt x="5551266" y="445470"/>
                  <a:pt x="6048820" y="356066"/>
                  <a:pt x="6317827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grpSp>
        <p:nvGrpSpPr>
          <p:cNvPr id="375" name="Group 374">
            <a:extLst>
              <a:ext uri="{FF2B5EF4-FFF2-40B4-BE49-F238E27FC236}">
                <a16:creationId xmlns:a16="http://schemas.microsoft.com/office/drawing/2014/main" id="{FB1AC150-8E94-4B43-A136-E1EE0029870B}"/>
              </a:ext>
            </a:extLst>
          </p:cNvPr>
          <p:cNvGrpSpPr/>
          <p:nvPr/>
        </p:nvGrpSpPr>
        <p:grpSpPr>
          <a:xfrm>
            <a:off x="2683190" y="5455492"/>
            <a:ext cx="2980997" cy="742062"/>
            <a:chOff x="575693" y="4067336"/>
            <a:chExt cx="2330517" cy="867950"/>
          </a:xfrm>
        </p:grpSpPr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98B9F41D-4508-4A2E-938C-D13B24B5CF20}"/>
                </a:ext>
              </a:extLst>
            </p:cNvPr>
            <p:cNvSpPr txBox="1"/>
            <p:nvPr/>
          </p:nvSpPr>
          <p:spPr>
            <a:xfrm>
              <a:off x="578400" y="4395301"/>
              <a:ext cx="2318193" cy="5399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1F92519E-89DD-4D9D-9F8B-4A3541A75D0E}"/>
                </a:ext>
              </a:extLst>
            </p:cNvPr>
            <p:cNvSpPr txBox="1"/>
            <p:nvPr/>
          </p:nvSpPr>
          <p:spPr>
            <a:xfrm>
              <a:off x="575693" y="4067336"/>
              <a:ext cx="2330517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8" name="Group 377">
            <a:extLst>
              <a:ext uri="{FF2B5EF4-FFF2-40B4-BE49-F238E27FC236}">
                <a16:creationId xmlns:a16="http://schemas.microsoft.com/office/drawing/2014/main" id="{28A12A10-737F-4272-845A-46604C1F54AE}"/>
              </a:ext>
            </a:extLst>
          </p:cNvPr>
          <p:cNvGrpSpPr/>
          <p:nvPr/>
        </p:nvGrpSpPr>
        <p:grpSpPr>
          <a:xfrm>
            <a:off x="4634216" y="4132495"/>
            <a:ext cx="2079754" cy="926727"/>
            <a:chOff x="575693" y="4067337"/>
            <a:chExt cx="1625933" cy="1083942"/>
          </a:xfrm>
        </p:grpSpPr>
        <p:sp>
          <p:nvSpPr>
            <p:cNvPr id="379" name="TextBox 378">
              <a:extLst>
                <a:ext uri="{FF2B5EF4-FFF2-40B4-BE49-F238E27FC236}">
                  <a16:creationId xmlns:a16="http://schemas.microsoft.com/office/drawing/2014/main" id="{6A464A04-F367-4891-ACC4-410FA2B7E73C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80" name="TextBox 379">
              <a:extLst>
                <a:ext uri="{FF2B5EF4-FFF2-40B4-BE49-F238E27FC236}">
                  <a16:creationId xmlns:a16="http://schemas.microsoft.com/office/drawing/2014/main" id="{836CC464-E06A-4CE2-A771-471B78B9EA5D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1" name="Group 380">
            <a:extLst>
              <a:ext uri="{FF2B5EF4-FFF2-40B4-BE49-F238E27FC236}">
                <a16:creationId xmlns:a16="http://schemas.microsoft.com/office/drawing/2014/main" id="{1FC3C2D1-5F9D-49F7-80FE-14E390ABE96F}"/>
              </a:ext>
            </a:extLst>
          </p:cNvPr>
          <p:cNvGrpSpPr/>
          <p:nvPr/>
        </p:nvGrpSpPr>
        <p:grpSpPr>
          <a:xfrm>
            <a:off x="961094" y="2358883"/>
            <a:ext cx="2079754" cy="926727"/>
            <a:chOff x="575693" y="4067337"/>
            <a:chExt cx="1625933" cy="1083942"/>
          </a:xfrm>
        </p:grpSpPr>
        <p:sp>
          <p:nvSpPr>
            <p:cNvPr id="382" name="TextBox 381">
              <a:extLst>
                <a:ext uri="{FF2B5EF4-FFF2-40B4-BE49-F238E27FC236}">
                  <a16:creationId xmlns:a16="http://schemas.microsoft.com/office/drawing/2014/main" id="{A51F87A9-1434-4A5A-80C9-A62FAE087E28}"/>
                </a:ext>
              </a:extLst>
            </p:cNvPr>
            <p:cNvSpPr txBox="1"/>
            <p:nvPr/>
          </p:nvSpPr>
          <p:spPr>
            <a:xfrm>
              <a:off x="578400" y="4395301"/>
              <a:ext cx="1617335" cy="7559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5BD91BE4-2FCD-4C61-8B83-F97D1510D9DB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59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4" name="TextBox 383">
            <a:extLst>
              <a:ext uri="{FF2B5EF4-FFF2-40B4-BE49-F238E27FC236}">
                <a16:creationId xmlns:a16="http://schemas.microsoft.com/office/drawing/2014/main" id="{FE079DD8-6E56-46E0-AE92-CD00667F1B9F}"/>
              </a:ext>
            </a:extLst>
          </p:cNvPr>
          <p:cNvSpPr txBox="1"/>
          <p:nvPr/>
        </p:nvSpPr>
        <p:spPr>
          <a:xfrm>
            <a:off x="3499920" y="2900144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88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5" name="TextBox 384">
            <a:extLst>
              <a:ext uri="{FF2B5EF4-FFF2-40B4-BE49-F238E27FC236}">
                <a16:creationId xmlns:a16="http://schemas.microsoft.com/office/drawing/2014/main" id="{4CB2DC0D-7121-4DD8-BC91-93C4C6EC951F}"/>
              </a:ext>
            </a:extLst>
          </p:cNvPr>
          <p:cNvSpPr txBox="1"/>
          <p:nvPr/>
        </p:nvSpPr>
        <p:spPr>
          <a:xfrm>
            <a:off x="2915804" y="4580818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45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6" name="TextBox 385">
            <a:extLst>
              <a:ext uri="{FF2B5EF4-FFF2-40B4-BE49-F238E27FC236}">
                <a16:creationId xmlns:a16="http://schemas.microsoft.com/office/drawing/2014/main" id="{22E1799F-4E10-457C-8E0B-869B215FF0F8}"/>
              </a:ext>
            </a:extLst>
          </p:cNvPr>
          <p:cNvSpPr txBox="1"/>
          <p:nvPr/>
        </p:nvSpPr>
        <p:spPr>
          <a:xfrm>
            <a:off x="1210526" y="5106844"/>
            <a:ext cx="127079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2800" dirty="0">
                <a:solidFill>
                  <a:schemeClr val="bg1"/>
                </a:solidFill>
                <a:cs typeface="Arial" pitchFamily="34" charset="0"/>
              </a:rPr>
              <a:t>64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87" name="Freeform 18">
            <a:extLst>
              <a:ext uri="{FF2B5EF4-FFF2-40B4-BE49-F238E27FC236}">
                <a16:creationId xmlns:a16="http://schemas.microsoft.com/office/drawing/2014/main" id="{466C2D3E-3109-4284-9A19-7C131102A293}"/>
              </a:ext>
            </a:extLst>
          </p:cNvPr>
          <p:cNvSpPr/>
          <p:nvPr/>
        </p:nvSpPr>
        <p:spPr>
          <a:xfrm>
            <a:off x="3347794" y="4067934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8" name="Oval 7">
            <a:extLst>
              <a:ext uri="{FF2B5EF4-FFF2-40B4-BE49-F238E27FC236}">
                <a16:creationId xmlns:a16="http://schemas.microsoft.com/office/drawing/2014/main" id="{90FE0246-B689-4DB0-9381-01D0E290E691}"/>
              </a:ext>
            </a:extLst>
          </p:cNvPr>
          <p:cNvSpPr/>
          <p:nvPr/>
        </p:nvSpPr>
        <p:spPr>
          <a:xfrm>
            <a:off x="3907585" y="241862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9" name="Rounded Rectangle 25">
            <a:extLst>
              <a:ext uri="{FF2B5EF4-FFF2-40B4-BE49-F238E27FC236}">
                <a16:creationId xmlns:a16="http://schemas.microsoft.com/office/drawing/2014/main" id="{5C89B315-202A-4911-A202-A8E78E8F5DF5}"/>
              </a:ext>
            </a:extLst>
          </p:cNvPr>
          <p:cNvSpPr/>
          <p:nvPr/>
        </p:nvSpPr>
        <p:spPr>
          <a:xfrm>
            <a:off x="1586767" y="4626622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143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2018-12-18T07:28:03Z</dcterms:modified>
</cp:coreProperties>
</file>