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6948264" cy="884466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79913" y="1534021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779912" y="558428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63994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643608"/>
            <a:ext cx="1246248" cy="30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Click to add title</a:t>
            </a:r>
            <a:endParaRPr lang="ko-KR" altLang="en-US"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</TotalTime>
  <Words>106</Words>
  <Application>Microsoft Office PowerPoint</Application>
  <PresentationFormat>On-screen Show (16:9)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14</cp:revision>
  <dcterms:created xsi:type="dcterms:W3CDTF">2014-04-01T16:27:38Z</dcterms:created>
  <dcterms:modified xsi:type="dcterms:W3CDTF">2014-11-16T07:00:44Z</dcterms:modified>
</cp:coreProperties>
</file>