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9182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431654"/>
            <a:ext cx="9144000" cy="1406252"/>
          </a:xfrm>
          <a:prstGeom prst="rect">
            <a:avLst/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606" y="4455770"/>
            <a:ext cx="938788" cy="23215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4062113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60641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280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2015-12-10T09:16:33Z</dcterms:modified>
</cp:coreProperties>
</file>