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75" y="4650640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005" y="5566870"/>
            <a:ext cx="6400800" cy="83545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1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277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4" y="374900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545" y="1544098"/>
            <a:ext cx="7016195" cy="4275740"/>
          </a:xfrm>
        </p:spPr>
        <p:txBody>
          <a:bodyPr/>
          <a:lstStyle>
            <a:lvl1pPr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1706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34102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97088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34102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97088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22</cp:revision>
  <dcterms:created xsi:type="dcterms:W3CDTF">2013-08-21T19:17:07Z</dcterms:created>
  <dcterms:modified xsi:type="dcterms:W3CDTF">2013-10-08T23:57:13Z</dcterms:modified>
</cp:coreProperties>
</file>