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A04"/>
    <a:srgbClr val="552579"/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4192524"/>
            <a:ext cx="8246070" cy="1374345"/>
          </a:xfrm>
          <a:effectLst>
            <a:outerShdw blurRad="63500" dist="38100" dir="2700000" algn="ctr" rotWithShape="0">
              <a:srgbClr val="582A04">
                <a:alpha val="85882"/>
              </a:srgb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566870"/>
            <a:ext cx="824607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582A0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96540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582A0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4275739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582A0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9540" y="1443835"/>
            <a:ext cx="5955494" cy="4275740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675180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582A0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207359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837222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207359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837222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Click to edit </a:t>
            </a:r>
            <a:br>
              <a:rPr lang="en-US" sz="3600" dirty="0" smtClean="0"/>
            </a:br>
            <a:r>
              <a:rPr lang="en-US" sz="3600" dirty="0" smtClean="0"/>
              <a:t>Master title style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38</cp:revision>
  <dcterms:created xsi:type="dcterms:W3CDTF">2013-08-21T19:17:07Z</dcterms:created>
  <dcterms:modified xsi:type="dcterms:W3CDTF">2013-12-03T20:05:18Z</dcterms:modified>
</cp:coreProperties>
</file>