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1" name="Freeform: Shape 870">
            <a:extLst>
              <a:ext uri="{FF2B5EF4-FFF2-40B4-BE49-F238E27FC236}">
                <a16:creationId xmlns:a16="http://schemas.microsoft.com/office/drawing/2014/main" id="{CE336873-EAF1-497C-B619-3B153D2AA69D}"/>
              </a:ext>
            </a:extLst>
          </p:cNvPr>
          <p:cNvSpPr/>
          <p:nvPr/>
        </p:nvSpPr>
        <p:spPr>
          <a:xfrm>
            <a:off x="5150069" y="1510626"/>
            <a:ext cx="1891862" cy="4848427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72" name="Freeform: Shape 871">
            <a:extLst>
              <a:ext uri="{FF2B5EF4-FFF2-40B4-BE49-F238E27FC236}">
                <a16:creationId xmlns:a16="http://schemas.microsoft.com/office/drawing/2014/main" id="{E3DC034D-1AC8-4076-8D20-05BEC4F5CC5F}"/>
              </a:ext>
            </a:extLst>
          </p:cNvPr>
          <p:cNvSpPr/>
          <p:nvPr/>
        </p:nvSpPr>
        <p:spPr>
          <a:xfrm>
            <a:off x="5367622" y="1511459"/>
            <a:ext cx="1485010" cy="4847594"/>
          </a:xfrm>
          <a:custGeom>
            <a:avLst/>
            <a:gdLst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896143 w 1485010"/>
              <a:gd name="connsiteY36" fmla="*/ 804560 h 4847594"/>
              <a:gd name="connsiteX37" fmla="*/ 1035480 w 1485010"/>
              <a:gd name="connsiteY37" fmla="*/ 804560 h 4847594"/>
              <a:gd name="connsiteX38" fmla="*/ 1035704 w 1485010"/>
              <a:gd name="connsiteY38" fmla="*/ 804692 h 4847594"/>
              <a:gd name="connsiteX39" fmla="*/ 1079226 w 1485010"/>
              <a:gd name="connsiteY39" fmla="*/ 814251 h 4847594"/>
              <a:gd name="connsiteX40" fmla="*/ 1291547 w 1485010"/>
              <a:gd name="connsiteY40" fmla="*/ 1018523 h 4847594"/>
              <a:gd name="connsiteX41" fmla="*/ 1446513 w 1485010"/>
              <a:gd name="connsiteY41" fmla="*/ 1449205 h 4847594"/>
              <a:gd name="connsiteX42" fmla="*/ 1425382 w 1485010"/>
              <a:gd name="connsiteY42" fmla="*/ 1684671 h 4847594"/>
              <a:gd name="connsiteX43" fmla="*/ 1113439 w 1485010"/>
              <a:gd name="connsiteY43" fmla="*/ 2033846 h 4847594"/>
              <a:gd name="connsiteX44" fmla="*/ 1030925 w 1485010"/>
              <a:gd name="connsiteY44" fmla="*/ 2135479 h 4847594"/>
              <a:gd name="connsiteX45" fmla="*/ 992687 w 1485010"/>
              <a:gd name="connsiteY45" fmla="*/ 2241137 h 4847594"/>
              <a:gd name="connsiteX46" fmla="*/ 1021868 w 1485010"/>
              <a:gd name="connsiteY46" fmla="*/ 2433334 h 4847594"/>
              <a:gd name="connsiteX47" fmla="*/ 1119476 w 1485010"/>
              <a:gd name="connsiteY47" fmla="*/ 3063257 h 4847594"/>
              <a:gd name="connsiteX48" fmla="*/ 1185890 w 1485010"/>
              <a:gd name="connsiteY48" fmla="*/ 3389287 h 4847594"/>
              <a:gd name="connsiteX49" fmla="*/ 1471670 w 1485010"/>
              <a:gd name="connsiteY49" fmla="*/ 4564607 h 4847594"/>
              <a:gd name="connsiteX50" fmla="*/ 1480726 w 1485010"/>
              <a:gd name="connsiteY50" fmla="*/ 4629008 h 4847594"/>
              <a:gd name="connsiteX51" fmla="*/ 1454563 w 1485010"/>
              <a:gd name="connsiteY51" fmla="*/ 4823218 h 4847594"/>
              <a:gd name="connsiteX52" fmla="*/ 1299598 w 1485010"/>
              <a:gd name="connsiteY52" fmla="*/ 4819193 h 4847594"/>
              <a:gd name="connsiteX53" fmla="*/ 1247272 w 1485010"/>
              <a:gd name="connsiteY53" fmla="*/ 4675296 h 4847594"/>
              <a:gd name="connsiteX54" fmla="*/ 1281485 w 1485010"/>
              <a:gd name="connsiteY54" fmla="*/ 4333165 h 4847594"/>
              <a:gd name="connsiteX55" fmla="*/ 1187903 w 1485010"/>
              <a:gd name="connsiteY55" fmla="*/ 4104743 h 4847594"/>
              <a:gd name="connsiteX56" fmla="*/ 825646 w 1485010"/>
              <a:gd name="connsiteY56" fmla="*/ 3136715 h 4847594"/>
              <a:gd name="connsiteX57" fmla="*/ 744138 w 1485010"/>
              <a:gd name="connsiteY57" fmla="*/ 3057219 h 4847594"/>
              <a:gd name="connsiteX58" fmla="*/ 539867 w 1485010"/>
              <a:gd name="connsiteY58" fmla="*/ 3037094 h 4847594"/>
              <a:gd name="connsiteX59" fmla="*/ 461378 w 1485010"/>
              <a:gd name="connsiteY59" fmla="*/ 3113570 h 4847594"/>
              <a:gd name="connsiteX60" fmla="*/ 286287 w 1485010"/>
              <a:gd name="connsiteY60" fmla="*/ 4094681 h 4847594"/>
              <a:gd name="connsiteX61" fmla="*/ 305406 w 1485010"/>
              <a:gd name="connsiteY61" fmla="*/ 4422724 h 4847594"/>
              <a:gd name="connsiteX62" fmla="*/ 332575 w 1485010"/>
              <a:gd name="connsiteY62" fmla="*/ 4728629 h 4847594"/>
              <a:gd name="connsiteX63" fmla="*/ 252074 w 1485010"/>
              <a:gd name="connsiteY63" fmla="*/ 4842336 h 4847594"/>
              <a:gd name="connsiteX64" fmla="*/ 125284 w 1485010"/>
              <a:gd name="connsiteY64" fmla="*/ 4767873 h 4847594"/>
              <a:gd name="connsiteX65" fmla="*/ 113209 w 1485010"/>
              <a:gd name="connsiteY65" fmla="*/ 4527375 h 4847594"/>
              <a:gd name="connsiteX66" fmla="*/ 132328 w 1485010"/>
              <a:gd name="connsiteY66" fmla="*/ 3956821 h 4847594"/>
              <a:gd name="connsiteX67" fmla="*/ 171573 w 1485010"/>
              <a:gd name="connsiteY67" fmla="*/ 3246397 h 4847594"/>
              <a:gd name="connsiteX68" fmla="*/ 174591 w 1485010"/>
              <a:gd name="connsiteY68" fmla="*/ 2990805 h 4847594"/>
              <a:gd name="connsiteX69" fmla="*/ 180629 w 1485010"/>
              <a:gd name="connsiteY69" fmla="*/ 2718108 h 4847594"/>
              <a:gd name="connsiteX70" fmla="*/ 269180 w 1485010"/>
              <a:gd name="connsiteY70" fmla="*/ 2067053 h 4847594"/>
              <a:gd name="connsiteX71" fmla="*/ 229936 w 1485010"/>
              <a:gd name="connsiteY71" fmla="*/ 1956363 h 4847594"/>
              <a:gd name="connsiteX72" fmla="*/ 131322 w 1485010"/>
              <a:gd name="connsiteY72" fmla="*/ 1842656 h 4847594"/>
              <a:gd name="connsiteX73" fmla="*/ 111197 w 1485010"/>
              <a:gd name="connsiteY73" fmla="*/ 1218770 h 4847594"/>
              <a:gd name="connsiteX74" fmla="*/ 181635 w 1485010"/>
              <a:gd name="connsiteY74" fmla="*/ 1074874 h 4847594"/>
              <a:gd name="connsiteX75" fmla="*/ 344085 w 1485010"/>
              <a:gd name="connsiteY75" fmla="*/ 878888 h 4847594"/>
              <a:gd name="connsiteX76" fmla="*/ 355653 w 1485010"/>
              <a:gd name="connsiteY76" fmla="*/ 874095 h 4847594"/>
              <a:gd name="connsiteX77" fmla="*/ 333082 w 1485010"/>
              <a:gd name="connsiteY77" fmla="*/ 874095 h 4847594"/>
              <a:gd name="connsiteX78" fmla="*/ 376879 w 1485010"/>
              <a:gd name="connsiteY78" fmla="*/ 865301 h 4847594"/>
              <a:gd name="connsiteX79" fmla="*/ 415089 w 1485010"/>
              <a:gd name="connsiteY79" fmla="*/ 849470 h 4847594"/>
              <a:gd name="connsiteX80" fmla="*/ 471440 w 1485010"/>
              <a:gd name="connsiteY80" fmla="*/ 830728 h 4847594"/>
              <a:gd name="connsiteX81" fmla="*/ 508845 w 1485010"/>
              <a:gd name="connsiteY81" fmla="*/ 804560 h 4847594"/>
              <a:gd name="connsiteX82" fmla="*/ 557514 w 1485010"/>
              <a:gd name="connsiteY82" fmla="*/ 804560 h 4847594"/>
              <a:gd name="connsiteX83" fmla="*/ 571391 w 1485010"/>
              <a:gd name="connsiteY83" fmla="*/ 794126 h 4847594"/>
              <a:gd name="connsiteX84" fmla="*/ 595192 w 1485010"/>
              <a:gd name="connsiteY84" fmla="*/ 640942 h 4847594"/>
              <a:gd name="connsiteX85" fmla="*/ 593919 w 1485010"/>
              <a:gd name="connsiteY85" fmla="*/ 627369 h 4847594"/>
              <a:gd name="connsiteX86" fmla="*/ 587132 w 1485010"/>
              <a:gd name="connsiteY86" fmla="*/ 627369 h 4847594"/>
              <a:gd name="connsiteX87" fmla="*/ 598585 w 1485010"/>
              <a:gd name="connsiteY87" fmla="*/ 613795 h 4847594"/>
              <a:gd name="connsiteX88" fmla="*/ 558712 w 1485010"/>
              <a:gd name="connsiteY88" fmla="*/ 571377 h 4847594"/>
              <a:gd name="connsiteX89" fmla="*/ 526050 w 1485010"/>
              <a:gd name="connsiteY89" fmla="*/ 533200 h 4847594"/>
              <a:gd name="connsiteX90" fmla="*/ 490418 w 1485010"/>
              <a:gd name="connsiteY90" fmla="*/ 495024 h 4847594"/>
              <a:gd name="connsiteX91" fmla="*/ 461574 w 1485010"/>
              <a:gd name="connsiteY91" fmla="*/ 456847 h 4847594"/>
              <a:gd name="connsiteX92" fmla="*/ 450544 w 1485010"/>
              <a:gd name="connsiteY92" fmla="*/ 421215 h 4847594"/>
              <a:gd name="connsiteX93" fmla="*/ 461574 w 1485010"/>
              <a:gd name="connsiteY93" fmla="*/ 397885 h 4847594"/>
              <a:gd name="connsiteX94" fmla="*/ 461574 w 1485010"/>
              <a:gd name="connsiteY94" fmla="*/ 365223 h 4847594"/>
              <a:gd name="connsiteX95" fmla="*/ 454787 w 1485010"/>
              <a:gd name="connsiteY95" fmla="*/ 327046 h 4847594"/>
              <a:gd name="connsiteX96" fmla="*/ 454787 w 1485010"/>
              <a:gd name="connsiteY96" fmla="*/ 291415 h 4847594"/>
              <a:gd name="connsiteX97" fmla="*/ 453089 w 1485010"/>
              <a:gd name="connsiteY97" fmla="*/ 253238 h 4847594"/>
              <a:gd name="connsiteX98" fmla="*/ 477692 w 1485010"/>
              <a:gd name="connsiteY98" fmla="*/ 189187 h 4847594"/>
              <a:gd name="connsiteX99" fmla="*/ 504416 w 1485010"/>
              <a:gd name="connsiteY99" fmla="*/ 133194 h 4847594"/>
              <a:gd name="connsiteX100" fmla="*/ 540896 w 1485010"/>
              <a:gd name="connsiteY100" fmla="*/ 81444 h 4847594"/>
              <a:gd name="connsiteX101" fmla="*/ 571437 w 1485010"/>
              <a:gd name="connsiteY101" fmla="*/ 35208 h 4847594"/>
              <a:gd name="connsiteX102" fmla="*/ 638034 w 1485010"/>
              <a:gd name="connsiteY102" fmla="*/ 21210 h 4847594"/>
              <a:gd name="connsiteX103" fmla="*/ 687239 w 1485010"/>
              <a:gd name="connsiteY103" fmla="*/ 22482 h 4847594"/>
              <a:gd name="connsiteX104" fmla="*/ 725840 w 1485010"/>
              <a:gd name="connsiteY104" fmla="*/ 10180 h 4847594"/>
              <a:gd name="connsiteX105" fmla="*/ 764441 w 1485010"/>
              <a:gd name="connsiteY105" fmla="*/ 5514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35704 w 1485010"/>
              <a:gd name="connsiteY37" fmla="*/ 804692 h 4847594"/>
              <a:gd name="connsiteX38" fmla="*/ 1079226 w 1485010"/>
              <a:gd name="connsiteY38" fmla="*/ 814251 h 4847594"/>
              <a:gd name="connsiteX39" fmla="*/ 1291547 w 1485010"/>
              <a:gd name="connsiteY39" fmla="*/ 1018523 h 4847594"/>
              <a:gd name="connsiteX40" fmla="*/ 1446513 w 1485010"/>
              <a:gd name="connsiteY40" fmla="*/ 1449205 h 4847594"/>
              <a:gd name="connsiteX41" fmla="*/ 1425382 w 1485010"/>
              <a:gd name="connsiteY41" fmla="*/ 1684671 h 4847594"/>
              <a:gd name="connsiteX42" fmla="*/ 1113439 w 1485010"/>
              <a:gd name="connsiteY42" fmla="*/ 2033846 h 4847594"/>
              <a:gd name="connsiteX43" fmla="*/ 1030925 w 1485010"/>
              <a:gd name="connsiteY43" fmla="*/ 2135479 h 4847594"/>
              <a:gd name="connsiteX44" fmla="*/ 992687 w 1485010"/>
              <a:gd name="connsiteY44" fmla="*/ 2241137 h 4847594"/>
              <a:gd name="connsiteX45" fmla="*/ 1021868 w 1485010"/>
              <a:gd name="connsiteY45" fmla="*/ 2433334 h 4847594"/>
              <a:gd name="connsiteX46" fmla="*/ 1119476 w 1485010"/>
              <a:gd name="connsiteY46" fmla="*/ 3063257 h 4847594"/>
              <a:gd name="connsiteX47" fmla="*/ 1185890 w 1485010"/>
              <a:gd name="connsiteY47" fmla="*/ 3389287 h 4847594"/>
              <a:gd name="connsiteX48" fmla="*/ 1471670 w 1485010"/>
              <a:gd name="connsiteY48" fmla="*/ 4564607 h 4847594"/>
              <a:gd name="connsiteX49" fmla="*/ 1480726 w 1485010"/>
              <a:gd name="connsiteY49" fmla="*/ 4629008 h 4847594"/>
              <a:gd name="connsiteX50" fmla="*/ 1454563 w 1485010"/>
              <a:gd name="connsiteY50" fmla="*/ 4823218 h 4847594"/>
              <a:gd name="connsiteX51" fmla="*/ 1299598 w 1485010"/>
              <a:gd name="connsiteY51" fmla="*/ 4819193 h 4847594"/>
              <a:gd name="connsiteX52" fmla="*/ 1247272 w 1485010"/>
              <a:gd name="connsiteY52" fmla="*/ 4675296 h 4847594"/>
              <a:gd name="connsiteX53" fmla="*/ 1281485 w 1485010"/>
              <a:gd name="connsiteY53" fmla="*/ 4333165 h 4847594"/>
              <a:gd name="connsiteX54" fmla="*/ 1187903 w 1485010"/>
              <a:gd name="connsiteY54" fmla="*/ 4104743 h 4847594"/>
              <a:gd name="connsiteX55" fmla="*/ 825646 w 1485010"/>
              <a:gd name="connsiteY55" fmla="*/ 3136715 h 4847594"/>
              <a:gd name="connsiteX56" fmla="*/ 744138 w 1485010"/>
              <a:gd name="connsiteY56" fmla="*/ 3057219 h 4847594"/>
              <a:gd name="connsiteX57" fmla="*/ 539867 w 1485010"/>
              <a:gd name="connsiteY57" fmla="*/ 3037094 h 4847594"/>
              <a:gd name="connsiteX58" fmla="*/ 461378 w 1485010"/>
              <a:gd name="connsiteY58" fmla="*/ 3113570 h 4847594"/>
              <a:gd name="connsiteX59" fmla="*/ 286287 w 1485010"/>
              <a:gd name="connsiteY59" fmla="*/ 4094681 h 4847594"/>
              <a:gd name="connsiteX60" fmla="*/ 305406 w 1485010"/>
              <a:gd name="connsiteY60" fmla="*/ 4422724 h 4847594"/>
              <a:gd name="connsiteX61" fmla="*/ 332575 w 1485010"/>
              <a:gd name="connsiteY61" fmla="*/ 4728629 h 4847594"/>
              <a:gd name="connsiteX62" fmla="*/ 252074 w 1485010"/>
              <a:gd name="connsiteY62" fmla="*/ 4842336 h 4847594"/>
              <a:gd name="connsiteX63" fmla="*/ 125284 w 1485010"/>
              <a:gd name="connsiteY63" fmla="*/ 4767873 h 4847594"/>
              <a:gd name="connsiteX64" fmla="*/ 113209 w 1485010"/>
              <a:gd name="connsiteY64" fmla="*/ 4527375 h 4847594"/>
              <a:gd name="connsiteX65" fmla="*/ 132328 w 1485010"/>
              <a:gd name="connsiteY65" fmla="*/ 3956821 h 4847594"/>
              <a:gd name="connsiteX66" fmla="*/ 171573 w 1485010"/>
              <a:gd name="connsiteY66" fmla="*/ 3246397 h 4847594"/>
              <a:gd name="connsiteX67" fmla="*/ 174591 w 1485010"/>
              <a:gd name="connsiteY67" fmla="*/ 2990805 h 4847594"/>
              <a:gd name="connsiteX68" fmla="*/ 180629 w 1485010"/>
              <a:gd name="connsiteY68" fmla="*/ 2718108 h 4847594"/>
              <a:gd name="connsiteX69" fmla="*/ 269180 w 1485010"/>
              <a:gd name="connsiteY69" fmla="*/ 2067053 h 4847594"/>
              <a:gd name="connsiteX70" fmla="*/ 229936 w 1485010"/>
              <a:gd name="connsiteY70" fmla="*/ 1956363 h 4847594"/>
              <a:gd name="connsiteX71" fmla="*/ 131322 w 1485010"/>
              <a:gd name="connsiteY71" fmla="*/ 1842656 h 4847594"/>
              <a:gd name="connsiteX72" fmla="*/ 111197 w 1485010"/>
              <a:gd name="connsiteY72" fmla="*/ 1218770 h 4847594"/>
              <a:gd name="connsiteX73" fmla="*/ 181635 w 1485010"/>
              <a:gd name="connsiteY73" fmla="*/ 1074874 h 4847594"/>
              <a:gd name="connsiteX74" fmla="*/ 344085 w 1485010"/>
              <a:gd name="connsiteY74" fmla="*/ 878888 h 4847594"/>
              <a:gd name="connsiteX75" fmla="*/ 355653 w 1485010"/>
              <a:gd name="connsiteY75" fmla="*/ 874095 h 4847594"/>
              <a:gd name="connsiteX76" fmla="*/ 333082 w 1485010"/>
              <a:gd name="connsiteY76" fmla="*/ 874095 h 4847594"/>
              <a:gd name="connsiteX77" fmla="*/ 376879 w 1485010"/>
              <a:gd name="connsiteY77" fmla="*/ 865301 h 4847594"/>
              <a:gd name="connsiteX78" fmla="*/ 415089 w 1485010"/>
              <a:gd name="connsiteY78" fmla="*/ 849470 h 4847594"/>
              <a:gd name="connsiteX79" fmla="*/ 471440 w 1485010"/>
              <a:gd name="connsiteY79" fmla="*/ 830728 h 4847594"/>
              <a:gd name="connsiteX80" fmla="*/ 508845 w 1485010"/>
              <a:gd name="connsiteY80" fmla="*/ 804560 h 4847594"/>
              <a:gd name="connsiteX81" fmla="*/ 557514 w 1485010"/>
              <a:gd name="connsiteY81" fmla="*/ 804560 h 4847594"/>
              <a:gd name="connsiteX82" fmla="*/ 571391 w 1485010"/>
              <a:gd name="connsiteY82" fmla="*/ 794126 h 4847594"/>
              <a:gd name="connsiteX83" fmla="*/ 595192 w 1485010"/>
              <a:gd name="connsiteY83" fmla="*/ 640942 h 4847594"/>
              <a:gd name="connsiteX84" fmla="*/ 593919 w 1485010"/>
              <a:gd name="connsiteY84" fmla="*/ 627369 h 4847594"/>
              <a:gd name="connsiteX85" fmla="*/ 587132 w 1485010"/>
              <a:gd name="connsiteY85" fmla="*/ 627369 h 4847594"/>
              <a:gd name="connsiteX86" fmla="*/ 598585 w 1485010"/>
              <a:gd name="connsiteY86" fmla="*/ 613795 h 4847594"/>
              <a:gd name="connsiteX87" fmla="*/ 558712 w 1485010"/>
              <a:gd name="connsiteY87" fmla="*/ 571377 h 4847594"/>
              <a:gd name="connsiteX88" fmla="*/ 526050 w 1485010"/>
              <a:gd name="connsiteY88" fmla="*/ 533200 h 4847594"/>
              <a:gd name="connsiteX89" fmla="*/ 490418 w 1485010"/>
              <a:gd name="connsiteY89" fmla="*/ 495024 h 4847594"/>
              <a:gd name="connsiteX90" fmla="*/ 461574 w 1485010"/>
              <a:gd name="connsiteY90" fmla="*/ 456847 h 4847594"/>
              <a:gd name="connsiteX91" fmla="*/ 450544 w 1485010"/>
              <a:gd name="connsiteY91" fmla="*/ 421215 h 4847594"/>
              <a:gd name="connsiteX92" fmla="*/ 461574 w 1485010"/>
              <a:gd name="connsiteY92" fmla="*/ 397885 h 4847594"/>
              <a:gd name="connsiteX93" fmla="*/ 461574 w 1485010"/>
              <a:gd name="connsiteY93" fmla="*/ 365223 h 4847594"/>
              <a:gd name="connsiteX94" fmla="*/ 454787 w 1485010"/>
              <a:gd name="connsiteY94" fmla="*/ 327046 h 4847594"/>
              <a:gd name="connsiteX95" fmla="*/ 454787 w 1485010"/>
              <a:gd name="connsiteY95" fmla="*/ 291415 h 4847594"/>
              <a:gd name="connsiteX96" fmla="*/ 453089 w 1485010"/>
              <a:gd name="connsiteY96" fmla="*/ 253238 h 4847594"/>
              <a:gd name="connsiteX97" fmla="*/ 477692 w 1485010"/>
              <a:gd name="connsiteY97" fmla="*/ 189187 h 4847594"/>
              <a:gd name="connsiteX98" fmla="*/ 504416 w 1485010"/>
              <a:gd name="connsiteY98" fmla="*/ 133194 h 4847594"/>
              <a:gd name="connsiteX99" fmla="*/ 540896 w 1485010"/>
              <a:gd name="connsiteY99" fmla="*/ 81444 h 4847594"/>
              <a:gd name="connsiteX100" fmla="*/ 571437 w 1485010"/>
              <a:gd name="connsiteY100" fmla="*/ 35208 h 4847594"/>
              <a:gd name="connsiteX101" fmla="*/ 638034 w 1485010"/>
              <a:gd name="connsiteY101" fmla="*/ 21210 h 4847594"/>
              <a:gd name="connsiteX102" fmla="*/ 687239 w 1485010"/>
              <a:gd name="connsiteY102" fmla="*/ 22482 h 4847594"/>
              <a:gd name="connsiteX103" fmla="*/ 725840 w 1485010"/>
              <a:gd name="connsiteY103" fmla="*/ 10180 h 4847594"/>
              <a:gd name="connsiteX104" fmla="*/ 764441 w 1485010"/>
              <a:gd name="connsiteY104" fmla="*/ 5514 h 4847594"/>
              <a:gd name="connsiteX105" fmla="*/ 813646 w 1485010"/>
              <a:gd name="connsiteY105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79226 w 1485010"/>
              <a:gd name="connsiteY37" fmla="*/ 814251 h 4847594"/>
              <a:gd name="connsiteX38" fmla="*/ 1291547 w 1485010"/>
              <a:gd name="connsiteY38" fmla="*/ 1018523 h 4847594"/>
              <a:gd name="connsiteX39" fmla="*/ 1446513 w 1485010"/>
              <a:gd name="connsiteY39" fmla="*/ 1449205 h 4847594"/>
              <a:gd name="connsiteX40" fmla="*/ 1425382 w 1485010"/>
              <a:gd name="connsiteY40" fmla="*/ 1684671 h 4847594"/>
              <a:gd name="connsiteX41" fmla="*/ 1113439 w 1485010"/>
              <a:gd name="connsiteY41" fmla="*/ 2033846 h 4847594"/>
              <a:gd name="connsiteX42" fmla="*/ 1030925 w 1485010"/>
              <a:gd name="connsiteY42" fmla="*/ 2135479 h 4847594"/>
              <a:gd name="connsiteX43" fmla="*/ 992687 w 1485010"/>
              <a:gd name="connsiteY43" fmla="*/ 2241137 h 4847594"/>
              <a:gd name="connsiteX44" fmla="*/ 1021868 w 1485010"/>
              <a:gd name="connsiteY44" fmla="*/ 2433334 h 4847594"/>
              <a:gd name="connsiteX45" fmla="*/ 1119476 w 1485010"/>
              <a:gd name="connsiteY45" fmla="*/ 3063257 h 4847594"/>
              <a:gd name="connsiteX46" fmla="*/ 1185890 w 1485010"/>
              <a:gd name="connsiteY46" fmla="*/ 3389287 h 4847594"/>
              <a:gd name="connsiteX47" fmla="*/ 1471670 w 1485010"/>
              <a:gd name="connsiteY47" fmla="*/ 4564607 h 4847594"/>
              <a:gd name="connsiteX48" fmla="*/ 1480726 w 1485010"/>
              <a:gd name="connsiteY48" fmla="*/ 4629008 h 4847594"/>
              <a:gd name="connsiteX49" fmla="*/ 1454563 w 1485010"/>
              <a:gd name="connsiteY49" fmla="*/ 4823218 h 4847594"/>
              <a:gd name="connsiteX50" fmla="*/ 1299598 w 1485010"/>
              <a:gd name="connsiteY50" fmla="*/ 4819193 h 4847594"/>
              <a:gd name="connsiteX51" fmla="*/ 1247272 w 1485010"/>
              <a:gd name="connsiteY51" fmla="*/ 4675296 h 4847594"/>
              <a:gd name="connsiteX52" fmla="*/ 1281485 w 1485010"/>
              <a:gd name="connsiteY52" fmla="*/ 4333165 h 4847594"/>
              <a:gd name="connsiteX53" fmla="*/ 1187903 w 1485010"/>
              <a:gd name="connsiteY53" fmla="*/ 4104743 h 4847594"/>
              <a:gd name="connsiteX54" fmla="*/ 825646 w 1485010"/>
              <a:gd name="connsiteY54" fmla="*/ 3136715 h 4847594"/>
              <a:gd name="connsiteX55" fmla="*/ 744138 w 1485010"/>
              <a:gd name="connsiteY55" fmla="*/ 3057219 h 4847594"/>
              <a:gd name="connsiteX56" fmla="*/ 539867 w 1485010"/>
              <a:gd name="connsiteY56" fmla="*/ 3037094 h 4847594"/>
              <a:gd name="connsiteX57" fmla="*/ 461378 w 1485010"/>
              <a:gd name="connsiteY57" fmla="*/ 3113570 h 4847594"/>
              <a:gd name="connsiteX58" fmla="*/ 286287 w 1485010"/>
              <a:gd name="connsiteY58" fmla="*/ 4094681 h 4847594"/>
              <a:gd name="connsiteX59" fmla="*/ 305406 w 1485010"/>
              <a:gd name="connsiteY59" fmla="*/ 4422724 h 4847594"/>
              <a:gd name="connsiteX60" fmla="*/ 332575 w 1485010"/>
              <a:gd name="connsiteY60" fmla="*/ 4728629 h 4847594"/>
              <a:gd name="connsiteX61" fmla="*/ 252074 w 1485010"/>
              <a:gd name="connsiteY61" fmla="*/ 4842336 h 4847594"/>
              <a:gd name="connsiteX62" fmla="*/ 125284 w 1485010"/>
              <a:gd name="connsiteY62" fmla="*/ 4767873 h 4847594"/>
              <a:gd name="connsiteX63" fmla="*/ 113209 w 1485010"/>
              <a:gd name="connsiteY63" fmla="*/ 4527375 h 4847594"/>
              <a:gd name="connsiteX64" fmla="*/ 132328 w 1485010"/>
              <a:gd name="connsiteY64" fmla="*/ 3956821 h 4847594"/>
              <a:gd name="connsiteX65" fmla="*/ 171573 w 1485010"/>
              <a:gd name="connsiteY65" fmla="*/ 3246397 h 4847594"/>
              <a:gd name="connsiteX66" fmla="*/ 174591 w 1485010"/>
              <a:gd name="connsiteY66" fmla="*/ 2990805 h 4847594"/>
              <a:gd name="connsiteX67" fmla="*/ 180629 w 1485010"/>
              <a:gd name="connsiteY67" fmla="*/ 2718108 h 4847594"/>
              <a:gd name="connsiteX68" fmla="*/ 269180 w 1485010"/>
              <a:gd name="connsiteY68" fmla="*/ 2067053 h 4847594"/>
              <a:gd name="connsiteX69" fmla="*/ 229936 w 1485010"/>
              <a:gd name="connsiteY69" fmla="*/ 1956363 h 4847594"/>
              <a:gd name="connsiteX70" fmla="*/ 131322 w 1485010"/>
              <a:gd name="connsiteY70" fmla="*/ 1842656 h 4847594"/>
              <a:gd name="connsiteX71" fmla="*/ 111197 w 1485010"/>
              <a:gd name="connsiteY71" fmla="*/ 1218770 h 4847594"/>
              <a:gd name="connsiteX72" fmla="*/ 181635 w 1485010"/>
              <a:gd name="connsiteY72" fmla="*/ 1074874 h 4847594"/>
              <a:gd name="connsiteX73" fmla="*/ 344085 w 1485010"/>
              <a:gd name="connsiteY73" fmla="*/ 878888 h 4847594"/>
              <a:gd name="connsiteX74" fmla="*/ 355653 w 1485010"/>
              <a:gd name="connsiteY74" fmla="*/ 874095 h 4847594"/>
              <a:gd name="connsiteX75" fmla="*/ 333082 w 1485010"/>
              <a:gd name="connsiteY75" fmla="*/ 874095 h 4847594"/>
              <a:gd name="connsiteX76" fmla="*/ 376879 w 1485010"/>
              <a:gd name="connsiteY76" fmla="*/ 865301 h 4847594"/>
              <a:gd name="connsiteX77" fmla="*/ 415089 w 1485010"/>
              <a:gd name="connsiteY77" fmla="*/ 849470 h 4847594"/>
              <a:gd name="connsiteX78" fmla="*/ 471440 w 1485010"/>
              <a:gd name="connsiteY78" fmla="*/ 830728 h 4847594"/>
              <a:gd name="connsiteX79" fmla="*/ 508845 w 1485010"/>
              <a:gd name="connsiteY79" fmla="*/ 804560 h 4847594"/>
              <a:gd name="connsiteX80" fmla="*/ 557514 w 1485010"/>
              <a:gd name="connsiteY80" fmla="*/ 804560 h 4847594"/>
              <a:gd name="connsiteX81" fmla="*/ 571391 w 1485010"/>
              <a:gd name="connsiteY81" fmla="*/ 794126 h 4847594"/>
              <a:gd name="connsiteX82" fmla="*/ 595192 w 1485010"/>
              <a:gd name="connsiteY82" fmla="*/ 640942 h 4847594"/>
              <a:gd name="connsiteX83" fmla="*/ 593919 w 1485010"/>
              <a:gd name="connsiteY83" fmla="*/ 627369 h 4847594"/>
              <a:gd name="connsiteX84" fmla="*/ 587132 w 1485010"/>
              <a:gd name="connsiteY84" fmla="*/ 627369 h 4847594"/>
              <a:gd name="connsiteX85" fmla="*/ 598585 w 1485010"/>
              <a:gd name="connsiteY85" fmla="*/ 613795 h 4847594"/>
              <a:gd name="connsiteX86" fmla="*/ 558712 w 1485010"/>
              <a:gd name="connsiteY86" fmla="*/ 571377 h 4847594"/>
              <a:gd name="connsiteX87" fmla="*/ 526050 w 1485010"/>
              <a:gd name="connsiteY87" fmla="*/ 533200 h 4847594"/>
              <a:gd name="connsiteX88" fmla="*/ 490418 w 1485010"/>
              <a:gd name="connsiteY88" fmla="*/ 495024 h 4847594"/>
              <a:gd name="connsiteX89" fmla="*/ 461574 w 1485010"/>
              <a:gd name="connsiteY89" fmla="*/ 456847 h 4847594"/>
              <a:gd name="connsiteX90" fmla="*/ 450544 w 1485010"/>
              <a:gd name="connsiteY90" fmla="*/ 421215 h 4847594"/>
              <a:gd name="connsiteX91" fmla="*/ 461574 w 1485010"/>
              <a:gd name="connsiteY91" fmla="*/ 397885 h 4847594"/>
              <a:gd name="connsiteX92" fmla="*/ 461574 w 1485010"/>
              <a:gd name="connsiteY92" fmla="*/ 365223 h 4847594"/>
              <a:gd name="connsiteX93" fmla="*/ 454787 w 1485010"/>
              <a:gd name="connsiteY93" fmla="*/ 327046 h 4847594"/>
              <a:gd name="connsiteX94" fmla="*/ 454787 w 1485010"/>
              <a:gd name="connsiteY94" fmla="*/ 291415 h 4847594"/>
              <a:gd name="connsiteX95" fmla="*/ 453089 w 1485010"/>
              <a:gd name="connsiteY95" fmla="*/ 253238 h 4847594"/>
              <a:gd name="connsiteX96" fmla="*/ 477692 w 1485010"/>
              <a:gd name="connsiteY96" fmla="*/ 189187 h 4847594"/>
              <a:gd name="connsiteX97" fmla="*/ 504416 w 1485010"/>
              <a:gd name="connsiteY97" fmla="*/ 133194 h 4847594"/>
              <a:gd name="connsiteX98" fmla="*/ 540896 w 1485010"/>
              <a:gd name="connsiteY98" fmla="*/ 81444 h 4847594"/>
              <a:gd name="connsiteX99" fmla="*/ 571437 w 1485010"/>
              <a:gd name="connsiteY99" fmla="*/ 35208 h 4847594"/>
              <a:gd name="connsiteX100" fmla="*/ 638034 w 1485010"/>
              <a:gd name="connsiteY100" fmla="*/ 21210 h 4847594"/>
              <a:gd name="connsiteX101" fmla="*/ 687239 w 1485010"/>
              <a:gd name="connsiteY101" fmla="*/ 22482 h 4847594"/>
              <a:gd name="connsiteX102" fmla="*/ 725840 w 1485010"/>
              <a:gd name="connsiteY102" fmla="*/ 10180 h 4847594"/>
              <a:gd name="connsiteX103" fmla="*/ 764441 w 1485010"/>
              <a:gd name="connsiteY103" fmla="*/ 5514 h 4847594"/>
              <a:gd name="connsiteX104" fmla="*/ 813646 w 1485010"/>
              <a:gd name="connsiteY104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08845 w 1485010"/>
              <a:gd name="connsiteY78" fmla="*/ 804560 h 4847594"/>
              <a:gd name="connsiteX79" fmla="*/ 557514 w 1485010"/>
              <a:gd name="connsiteY79" fmla="*/ 804560 h 4847594"/>
              <a:gd name="connsiteX80" fmla="*/ 571391 w 1485010"/>
              <a:gd name="connsiteY80" fmla="*/ 794126 h 4847594"/>
              <a:gd name="connsiteX81" fmla="*/ 595192 w 1485010"/>
              <a:gd name="connsiteY81" fmla="*/ 640942 h 4847594"/>
              <a:gd name="connsiteX82" fmla="*/ 593919 w 1485010"/>
              <a:gd name="connsiteY82" fmla="*/ 627369 h 4847594"/>
              <a:gd name="connsiteX83" fmla="*/ 587132 w 1485010"/>
              <a:gd name="connsiteY83" fmla="*/ 627369 h 4847594"/>
              <a:gd name="connsiteX84" fmla="*/ 598585 w 1485010"/>
              <a:gd name="connsiteY84" fmla="*/ 613795 h 4847594"/>
              <a:gd name="connsiteX85" fmla="*/ 558712 w 1485010"/>
              <a:gd name="connsiteY85" fmla="*/ 571377 h 4847594"/>
              <a:gd name="connsiteX86" fmla="*/ 526050 w 1485010"/>
              <a:gd name="connsiteY86" fmla="*/ 533200 h 4847594"/>
              <a:gd name="connsiteX87" fmla="*/ 490418 w 1485010"/>
              <a:gd name="connsiteY87" fmla="*/ 495024 h 4847594"/>
              <a:gd name="connsiteX88" fmla="*/ 461574 w 1485010"/>
              <a:gd name="connsiteY88" fmla="*/ 456847 h 4847594"/>
              <a:gd name="connsiteX89" fmla="*/ 450544 w 1485010"/>
              <a:gd name="connsiteY89" fmla="*/ 421215 h 4847594"/>
              <a:gd name="connsiteX90" fmla="*/ 461574 w 1485010"/>
              <a:gd name="connsiteY90" fmla="*/ 397885 h 4847594"/>
              <a:gd name="connsiteX91" fmla="*/ 461574 w 1485010"/>
              <a:gd name="connsiteY91" fmla="*/ 365223 h 4847594"/>
              <a:gd name="connsiteX92" fmla="*/ 454787 w 1485010"/>
              <a:gd name="connsiteY92" fmla="*/ 327046 h 4847594"/>
              <a:gd name="connsiteX93" fmla="*/ 454787 w 1485010"/>
              <a:gd name="connsiteY93" fmla="*/ 291415 h 4847594"/>
              <a:gd name="connsiteX94" fmla="*/ 453089 w 1485010"/>
              <a:gd name="connsiteY94" fmla="*/ 253238 h 4847594"/>
              <a:gd name="connsiteX95" fmla="*/ 477692 w 1485010"/>
              <a:gd name="connsiteY95" fmla="*/ 189187 h 4847594"/>
              <a:gd name="connsiteX96" fmla="*/ 504416 w 1485010"/>
              <a:gd name="connsiteY96" fmla="*/ 133194 h 4847594"/>
              <a:gd name="connsiteX97" fmla="*/ 540896 w 1485010"/>
              <a:gd name="connsiteY97" fmla="*/ 81444 h 4847594"/>
              <a:gd name="connsiteX98" fmla="*/ 571437 w 1485010"/>
              <a:gd name="connsiteY98" fmla="*/ 35208 h 4847594"/>
              <a:gd name="connsiteX99" fmla="*/ 638034 w 1485010"/>
              <a:gd name="connsiteY99" fmla="*/ 21210 h 4847594"/>
              <a:gd name="connsiteX100" fmla="*/ 687239 w 1485010"/>
              <a:gd name="connsiteY100" fmla="*/ 22482 h 4847594"/>
              <a:gd name="connsiteX101" fmla="*/ 725840 w 1485010"/>
              <a:gd name="connsiteY101" fmla="*/ 10180 h 4847594"/>
              <a:gd name="connsiteX102" fmla="*/ 764441 w 1485010"/>
              <a:gd name="connsiteY102" fmla="*/ 5514 h 4847594"/>
              <a:gd name="connsiteX103" fmla="*/ 813646 w 1485010"/>
              <a:gd name="connsiteY103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57514 w 1485010"/>
              <a:gd name="connsiteY78" fmla="*/ 804560 h 4847594"/>
              <a:gd name="connsiteX79" fmla="*/ 571391 w 1485010"/>
              <a:gd name="connsiteY79" fmla="*/ 794126 h 4847594"/>
              <a:gd name="connsiteX80" fmla="*/ 595192 w 1485010"/>
              <a:gd name="connsiteY80" fmla="*/ 640942 h 4847594"/>
              <a:gd name="connsiteX81" fmla="*/ 593919 w 1485010"/>
              <a:gd name="connsiteY81" fmla="*/ 627369 h 4847594"/>
              <a:gd name="connsiteX82" fmla="*/ 587132 w 1485010"/>
              <a:gd name="connsiteY82" fmla="*/ 627369 h 4847594"/>
              <a:gd name="connsiteX83" fmla="*/ 598585 w 1485010"/>
              <a:gd name="connsiteY83" fmla="*/ 613795 h 4847594"/>
              <a:gd name="connsiteX84" fmla="*/ 558712 w 1485010"/>
              <a:gd name="connsiteY84" fmla="*/ 571377 h 4847594"/>
              <a:gd name="connsiteX85" fmla="*/ 526050 w 1485010"/>
              <a:gd name="connsiteY85" fmla="*/ 533200 h 4847594"/>
              <a:gd name="connsiteX86" fmla="*/ 490418 w 1485010"/>
              <a:gd name="connsiteY86" fmla="*/ 495024 h 4847594"/>
              <a:gd name="connsiteX87" fmla="*/ 461574 w 1485010"/>
              <a:gd name="connsiteY87" fmla="*/ 456847 h 4847594"/>
              <a:gd name="connsiteX88" fmla="*/ 450544 w 1485010"/>
              <a:gd name="connsiteY88" fmla="*/ 421215 h 4847594"/>
              <a:gd name="connsiteX89" fmla="*/ 461574 w 1485010"/>
              <a:gd name="connsiteY89" fmla="*/ 397885 h 4847594"/>
              <a:gd name="connsiteX90" fmla="*/ 461574 w 1485010"/>
              <a:gd name="connsiteY90" fmla="*/ 365223 h 4847594"/>
              <a:gd name="connsiteX91" fmla="*/ 454787 w 1485010"/>
              <a:gd name="connsiteY91" fmla="*/ 327046 h 4847594"/>
              <a:gd name="connsiteX92" fmla="*/ 454787 w 1485010"/>
              <a:gd name="connsiteY92" fmla="*/ 291415 h 4847594"/>
              <a:gd name="connsiteX93" fmla="*/ 453089 w 1485010"/>
              <a:gd name="connsiteY93" fmla="*/ 253238 h 4847594"/>
              <a:gd name="connsiteX94" fmla="*/ 477692 w 1485010"/>
              <a:gd name="connsiteY94" fmla="*/ 189187 h 4847594"/>
              <a:gd name="connsiteX95" fmla="*/ 504416 w 1485010"/>
              <a:gd name="connsiteY95" fmla="*/ 133194 h 4847594"/>
              <a:gd name="connsiteX96" fmla="*/ 540896 w 1485010"/>
              <a:gd name="connsiteY96" fmla="*/ 81444 h 4847594"/>
              <a:gd name="connsiteX97" fmla="*/ 571437 w 1485010"/>
              <a:gd name="connsiteY97" fmla="*/ 35208 h 4847594"/>
              <a:gd name="connsiteX98" fmla="*/ 638034 w 1485010"/>
              <a:gd name="connsiteY98" fmla="*/ 21210 h 4847594"/>
              <a:gd name="connsiteX99" fmla="*/ 687239 w 1485010"/>
              <a:gd name="connsiteY99" fmla="*/ 22482 h 4847594"/>
              <a:gd name="connsiteX100" fmla="*/ 725840 w 1485010"/>
              <a:gd name="connsiteY100" fmla="*/ 10180 h 4847594"/>
              <a:gd name="connsiteX101" fmla="*/ 764441 w 1485010"/>
              <a:gd name="connsiteY101" fmla="*/ 5514 h 4847594"/>
              <a:gd name="connsiteX102" fmla="*/ 813646 w 1485010"/>
              <a:gd name="connsiteY102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57514 w 1485010"/>
              <a:gd name="connsiteY77" fmla="*/ 804560 h 4847594"/>
              <a:gd name="connsiteX78" fmla="*/ 571391 w 1485010"/>
              <a:gd name="connsiteY78" fmla="*/ 794126 h 4847594"/>
              <a:gd name="connsiteX79" fmla="*/ 595192 w 1485010"/>
              <a:gd name="connsiteY79" fmla="*/ 640942 h 4847594"/>
              <a:gd name="connsiteX80" fmla="*/ 593919 w 1485010"/>
              <a:gd name="connsiteY80" fmla="*/ 627369 h 4847594"/>
              <a:gd name="connsiteX81" fmla="*/ 587132 w 1485010"/>
              <a:gd name="connsiteY81" fmla="*/ 627369 h 4847594"/>
              <a:gd name="connsiteX82" fmla="*/ 598585 w 1485010"/>
              <a:gd name="connsiteY82" fmla="*/ 613795 h 4847594"/>
              <a:gd name="connsiteX83" fmla="*/ 558712 w 1485010"/>
              <a:gd name="connsiteY83" fmla="*/ 571377 h 4847594"/>
              <a:gd name="connsiteX84" fmla="*/ 526050 w 1485010"/>
              <a:gd name="connsiteY84" fmla="*/ 533200 h 4847594"/>
              <a:gd name="connsiteX85" fmla="*/ 490418 w 1485010"/>
              <a:gd name="connsiteY85" fmla="*/ 495024 h 4847594"/>
              <a:gd name="connsiteX86" fmla="*/ 461574 w 1485010"/>
              <a:gd name="connsiteY86" fmla="*/ 456847 h 4847594"/>
              <a:gd name="connsiteX87" fmla="*/ 450544 w 1485010"/>
              <a:gd name="connsiteY87" fmla="*/ 421215 h 4847594"/>
              <a:gd name="connsiteX88" fmla="*/ 461574 w 1485010"/>
              <a:gd name="connsiteY88" fmla="*/ 397885 h 4847594"/>
              <a:gd name="connsiteX89" fmla="*/ 461574 w 1485010"/>
              <a:gd name="connsiteY89" fmla="*/ 365223 h 4847594"/>
              <a:gd name="connsiteX90" fmla="*/ 454787 w 1485010"/>
              <a:gd name="connsiteY90" fmla="*/ 327046 h 4847594"/>
              <a:gd name="connsiteX91" fmla="*/ 454787 w 1485010"/>
              <a:gd name="connsiteY91" fmla="*/ 291415 h 4847594"/>
              <a:gd name="connsiteX92" fmla="*/ 453089 w 1485010"/>
              <a:gd name="connsiteY92" fmla="*/ 253238 h 4847594"/>
              <a:gd name="connsiteX93" fmla="*/ 477692 w 1485010"/>
              <a:gd name="connsiteY93" fmla="*/ 189187 h 4847594"/>
              <a:gd name="connsiteX94" fmla="*/ 504416 w 1485010"/>
              <a:gd name="connsiteY94" fmla="*/ 133194 h 4847594"/>
              <a:gd name="connsiteX95" fmla="*/ 540896 w 1485010"/>
              <a:gd name="connsiteY95" fmla="*/ 81444 h 4847594"/>
              <a:gd name="connsiteX96" fmla="*/ 571437 w 1485010"/>
              <a:gd name="connsiteY96" fmla="*/ 35208 h 4847594"/>
              <a:gd name="connsiteX97" fmla="*/ 638034 w 1485010"/>
              <a:gd name="connsiteY97" fmla="*/ 21210 h 4847594"/>
              <a:gd name="connsiteX98" fmla="*/ 687239 w 1485010"/>
              <a:gd name="connsiteY98" fmla="*/ 22482 h 4847594"/>
              <a:gd name="connsiteX99" fmla="*/ 725840 w 1485010"/>
              <a:gd name="connsiteY99" fmla="*/ 10180 h 4847594"/>
              <a:gd name="connsiteX100" fmla="*/ 764441 w 1485010"/>
              <a:gd name="connsiteY100" fmla="*/ 5514 h 4847594"/>
              <a:gd name="connsiteX101" fmla="*/ 813646 w 1485010"/>
              <a:gd name="connsiteY101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71391 w 1485010"/>
              <a:gd name="connsiteY77" fmla="*/ 794126 h 4847594"/>
              <a:gd name="connsiteX78" fmla="*/ 595192 w 1485010"/>
              <a:gd name="connsiteY78" fmla="*/ 640942 h 4847594"/>
              <a:gd name="connsiteX79" fmla="*/ 593919 w 1485010"/>
              <a:gd name="connsiteY79" fmla="*/ 627369 h 4847594"/>
              <a:gd name="connsiteX80" fmla="*/ 587132 w 1485010"/>
              <a:gd name="connsiteY80" fmla="*/ 627369 h 4847594"/>
              <a:gd name="connsiteX81" fmla="*/ 598585 w 1485010"/>
              <a:gd name="connsiteY81" fmla="*/ 613795 h 4847594"/>
              <a:gd name="connsiteX82" fmla="*/ 558712 w 1485010"/>
              <a:gd name="connsiteY82" fmla="*/ 571377 h 4847594"/>
              <a:gd name="connsiteX83" fmla="*/ 526050 w 1485010"/>
              <a:gd name="connsiteY83" fmla="*/ 533200 h 4847594"/>
              <a:gd name="connsiteX84" fmla="*/ 490418 w 1485010"/>
              <a:gd name="connsiteY84" fmla="*/ 495024 h 4847594"/>
              <a:gd name="connsiteX85" fmla="*/ 461574 w 1485010"/>
              <a:gd name="connsiteY85" fmla="*/ 456847 h 4847594"/>
              <a:gd name="connsiteX86" fmla="*/ 450544 w 1485010"/>
              <a:gd name="connsiteY86" fmla="*/ 421215 h 4847594"/>
              <a:gd name="connsiteX87" fmla="*/ 461574 w 1485010"/>
              <a:gd name="connsiteY87" fmla="*/ 397885 h 4847594"/>
              <a:gd name="connsiteX88" fmla="*/ 461574 w 1485010"/>
              <a:gd name="connsiteY88" fmla="*/ 365223 h 4847594"/>
              <a:gd name="connsiteX89" fmla="*/ 454787 w 1485010"/>
              <a:gd name="connsiteY89" fmla="*/ 327046 h 4847594"/>
              <a:gd name="connsiteX90" fmla="*/ 454787 w 1485010"/>
              <a:gd name="connsiteY90" fmla="*/ 291415 h 4847594"/>
              <a:gd name="connsiteX91" fmla="*/ 453089 w 1485010"/>
              <a:gd name="connsiteY91" fmla="*/ 253238 h 4847594"/>
              <a:gd name="connsiteX92" fmla="*/ 477692 w 1485010"/>
              <a:gd name="connsiteY92" fmla="*/ 189187 h 4847594"/>
              <a:gd name="connsiteX93" fmla="*/ 504416 w 1485010"/>
              <a:gd name="connsiteY93" fmla="*/ 133194 h 4847594"/>
              <a:gd name="connsiteX94" fmla="*/ 540896 w 1485010"/>
              <a:gd name="connsiteY94" fmla="*/ 81444 h 4847594"/>
              <a:gd name="connsiteX95" fmla="*/ 571437 w 1485010"/>
              <a:gd name="connsiteY95" fmla="*/ 35208 h 4847594"/>
              <a:gd name="connsiteX96" fmla="*/ 638034 w 1485010"/>
              <a:gd name="connsiteY96" fmla="*/ 21210 h 4847594"/>
              <a:gd name="connsiteX97" fmla="*/ 687239 w 1485010"/>
              <a:gd name="connsiteY97" fmla="*/ 22482 h 4847594"/>
              <a:gd name="connsiteX98" fmla="*/ 725840 w 1485010"/>
              <a:gd name="connsiteY98" fmla="*/ 10180 h 4847594"/>
              <a:gd name="connsiteX99" fmla="*/ 764441 w 1485010"/>
              <a:gd name="connsiteY99" fmla="*/ 5514 h 4847594"/>
              <a:gd name="connsiteX100" fmla="*/ 813646 w 1485010"/>
              <a:gd name="connsiteY100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76879 w 1485010"/>
              <a:gd name="connsiteY74" fmla="*/ 865301 h 4847594"/>
              <a:gd name="connsiteX75" fmla="*/ 415089 w 1485010"/>
              <a:gd name="connsiteY75" fmla="*/ 849470 h 4847594"/>
              <a:gd name="connsiteX76" fmla="*/ 571391 w 1485010"/>
              <a:gd name="connsiteY76" fmla="*/ 794126 h 4847594"/>
              <a:gd name="connsiteX77" fmla="*/ 595192 w 1485010"/>
              <a:gd name="connsiteY77" fmla="*/ 640942 h 4847594"/>
              <a:gd name="connsiteX78" fmla="*/ 593919 w 1485010"/>
              <a:gd name="connsiteY78" fmla="*/ 627369 h 4847594"/>
              <a:gd name="connsiteX79" fmla="*/ 587132 w 1485010"/>
              <a:gd name="connsiteY79" fmla="*/ 627369 h 4847594"/>
              <a:gd name="connsiteX80" fmla="*/ 598585 w 1485010"/>
              <a:gd name="connsiteY80" fmla="*/ 613795 h 4847594"/>
              <a:gd name="connsiteX81" fmla="*/ 558712 w 1485010"/>
              <a:gd name="connsiteY81" fmla="*/ 571377 h 4847594"/>
              <a:gd name="connsiteX82" fmla="*/ 526050 w 1485010"/>
              <a:gd name="connsiteY82" fmla="*/ 533200 h 4847594"/>
              <a:gd name="connsiteX83" fmla="*/ 490418 w 1485010"/>
              <a:gd name="connsiteY83" fmla="*/ 495024 h 4847594"/>
              <a:gd name="connsiteX84" fmla="*/ 461574 w 1485010"/>
              <a:gd name="connsiteY84" fmla="*/ 456847 h 4847594"/>
              <a:gd name="connsiteX85" fmla="*/ 450544 w 1485010"/>
              <a:gd name="connsiteY85" fmla="*/ 421215 h 4847594"/>
              <a:gd name="connsiteX86" fmla="*/ 461574 w 1485010"/>
              <a:gd name="connsiteY86" fmla="*/ 397885 h 4847594"/>
              <a:gd name="connsiteX87" fmla="*/ 461574 w 1485010"/>
              <a:gd name="connsiteY87" fmla="*/ 365223 h 4847594"/>
              <a:gd name="connsiteX88" fmla="*/ 454787 w 1485010"/>
              <a:gd name="connsiteY88" fmla="*/ 327046 h 4847594"/>
              <a:gd name="connsiteX89" fmla="*/ 454787 w 1485010"/>
              <a:gd name="connsiteY89" fmla="*/ 291415 h 4847594"/>
              <a:gd name="connsiteX90" fmla="*/ 453089 w 1485010"/>
              <a:gd name="connsiteY90" fmla="*/ 253238 h 4847594"/>
              <a:gd name="connsiteX91" fmla="*/ 477692 w 1485010"/>
              <a:gd name="connsiteY91" fmla="*/ 189187 h 4847594"/>
              <a:gd name="connsiteX92" fmla="*/ 504416 w 1485010"/>
              <a:gd name="connsiteY92" fmla="*/ 133194 h 4847594"/>
              <a:gd name="connsiteX93" fmla="*/ 540896 w 1485010"/>
              <a:gd name="connsiteY93" fmla="*/ 81444 h 4847594"/>
              <a:gd name="connsiteX94" fmla="*/ 571437 w 1485010"/>
              <a:gd name="connsiteY94" fmla="*/ 35208 h 4847594"/>
              <a:gd name="connsiteX95" fmla="*/ 638034 w 1485010"/>
              <a:gd name="connsiteY95" fmla="*/ 21210 h 4847594"/>
              <a:gd name="connsiteX96" fmla="*/ 687239 w 1485010"/>
              <a:gd name="connsiteY96" fmla="*/ 22482 h 4847594"/>
              <a:gd name="connsiteX97" fmla="*/ 725840 w 1485010"/>
              <a:gd name="connsiteY97" fmla="*/ 10180 h 4847594"/>
              <a:gd name="connsiteX98" fmla="*/ 764441 w 1485010"/>
              <a:gd name="connsiteY98" fmla="*/ 5514 h 4847594"/>
              <a:gd name="connsiteX99" fmla="*/ 813646 w 1485010"/>
              <a:gd name="connsiteY99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415089 w 1485010"/>
              <a:gd name="connsiteY74" fmla="*/ 849470 h 4847594"/>
              <a:gd name="connsiteX75" fmla="*/ 571391 w 1485010"/>
              <a:gd name="connsiteY75" fmla="*/ 794126 h 4847594"/>
              <a:gd name="connsiteX76" fmla="*/ 595192 w 1485010"/>
              <a:gd name="connsiteY76" fmla="*/ 640942 h 4847594"/>
              <a:gd name="connsiteX77" fmla="*/ 593919 w 1485010"/>
              <a:gd name="connsiteY77" fmla="*/ 627369 h 4847594"/>
              <a:gd name="connsiteX78" fmla="*/ 587132 w 1485010"/>
              <a:gd name="connsiteY78" fmla="*/ 627369 h 4847594"/>
              <a:gd name="connsiteX79" fmla="*/ 598585 w 1485010"/>
              <a:gd name="connsiteY79" fmla="*/ 613795 h 4847594"/>
              <a:gd name="connsiteX80" fmla="*/ 558712 w 1485010"/>
              <a:gd name="connsiteY80" fmla="*/ 571377 h 4847594"/>
              <a:gd name="connsiteX81" fmla="*/ 526050 w 1485010"/>
              <a:gd name="connsiteY81" fmla="*/ 533200 h 4847594"/>
              <a:gd name="connsiteX82" fmla="*/ 490418 w 1485010"/>
              <a:gd name="connsiteY82" fmla="*/ 495024 h 4847594"/>
              <a:gd name="connsiteX83" fmla="*/ 461574 w 1485010"/>
              <a:gd name="connsiteY83" fmla="*/ 456847 h 4847594"/>
              <a:gd name="connsiteX84" fmla="*/ 450544 w 1485010"/>
              <a:gd name="connsiteY84" fmla="*/ 421215 h 4847594"/>
              <a:gd name="connsiteX85" fmla="*/ 461574 w 1485010"/>
              <a:gd name="connsiteY85" fmla="*/ 397885 h 4847594"/>
              <a:gd name="connsiteX86" fmla="*/ 461574 w 1485010"/>
              <a:gd name="connsiteY86" fmla="*/ 365223 h 4847594"/>
              <a:gd name="connsiteX87" fmla="*/ 454787 w 1485010"/>
              <a:gd name="connsiteY87" fmla="*/ 327046 h 4847594"/>
              <a:gd name="connsiteX88" fmla="*/ 454787 w 1485010"/>
              <a:gd name="connsiteY88" fmla="*/ 291415 h 4847594"/>
              <a:gd name="connsiteX89" fmla="*/ 453089 w 1485010"/>
              <a:gd name="connsiteY89" fmla="*/ 253238 h 4847594"/>
              <a:gd name="connsiteX90" fmla="*/ 477692 w 1485010"/>
              <a:gd name="connsiteY90" fmla="*/ 189187 h 4847594"/>
              <a:gd name="connsiteX91" fmla="*/ 504416 w 1485010"/>
              <a:gd name="connsiteY91" fmla="*/ 133194 h 4847594"/>
              <a:gd name="connsiteX92" fmla="*/ 540896 w 1485010"/>
              <a:gd name="connsiteY92" fmla="*/ 81444 h 4847594"/>
              <a:gd name="connsiteX93" fmla="*/ 571437 w 1485010"/>
              <a:gd name="connsiteY93" fmla="*/ 35208 h 4847594"/>
              <a:gd name="connsiteX94" fmla="*/ 638034 w 1485010"/>
              <a:gd name="connsiteY94" fmla="*/ 21210 h 4847594"/>
              <a:gd name="connsiteX95" fmla="*/ 687239 w 1485010"/>
              <a:gd name="connsiteY95" fmla="*/ 22482 h 4847594"/>
              <a:gd name="connsiteX96" fmla="*/ 725840 w 1485010"/>
              <a:gd name="connsiteY96" fmla="*/ 10180 h 4847594"/>
              <a:gd name="connsiteX97" fmla="*/ 764441 w 1485010"/>
              <a:gd name="connsiteY97" fmla="*/ 5514 h 4847594"/>
              <a:gd name="connsiteX98" fmla="*/ 813646 w 1485010"/>
              <a:gd name="connsiteY98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415089 w 1485010"/>
              <a:gd name="connsiteY73" fmla="*/ 849470 h 4847594"/>
              <a:gd name="connsiteX74" fmla="*/ 571391 w 1485010"/>
              <a:gd name="connsiteY74" fmla="*/ 794126 h 4847594"/>
              <a:gd name="connsiteX75" fmla="*/ 595192 w 1485010"/>
              <a:gd name="connsiteY75" fmla="*/ 640942 h 4847594"/>
              <a:gd name="connsiteX76" fmla="*/ 593919 w 1485010"/>
              <a:gd name="connsiteY76" fmla="*/ 627369 h 4847594"/>
              <a:gd name="connsiteX77" fmla="*/ 587132 w 1485010"/>
              <a:gd name="connsiteY77" fmla="*/ 627369 h 4847594"/>
              <a:gd name="connsiteX78" fmla="*/ 598585 w 1485010"/>
              <a:gd name="connsiteY78" fmla="*/ 613795 h 4847594"/>
              <a:gd name="connsiteX79" fmla="*/ 558712 w 1485010"/>
              <a:gd name="connsiteY79" fmla="*/ 571377 h 4847594"/>
              <a:gd name="connsiteX80" fmla="*/ 526050 w 1485010"/>
              <a:gd name="connsiteY80" fmla="*/ 533200 h 4847594"/>
              <a:gd name="connsiteX81" fmla="*/ 490418 w 1485010"/>
              <a:gd name="connsiteY81" fmla="*/ 495024 h 4847594"/>
              <a:gd name="connsiteX82" fmla="*/ 461574 w 1485010"/>
              <a:gd name="connsiteY82" fmla="*/ 456847 h 4847594"/>
              <a:gd name="connsiteX83" fmla="*/ 450544 w 1485010"/>
              <a:gd name="connsiteY83" fmla="*/ 421215 h 4847594"/>
              <a:gd name="connsiteX84" fmla="*/ 461574 w 1485010"/>
              <a:gd name="connsiteY84" fmla="*/ 397885 h 4847594"/>
              <a:gd name="connsiteX85" fmla="*/ 461574 w 1485010"/>
              <a:gd name="connsiteY85" fmla="*/ 365223 h 4847594"/>
              <a:gd name="connsiteX86" fmla="*/ 454787 w 1485010"/>
              <a:gd name="connsiteY86" fmla="*/ 327046 h 4847594"/>
              <a:gd name="connsiteX87" fmla="*/ 454787 w 1485010"/>
              <a:gd name="connsiteY87" fmla="*/ 291415 h 4847594"/>
              <a:gd name="connsiteX88" fmla="*/ 453089 w 1485010"/>
              <a:gd name="connsiteY88" fmla="*/ 253238 h 4847594"/>
              <a:gd name="connsiteX89" fmla="*/ 477692 w 1485010"/>
              <a:gd name="connsiteY89" fmla="*/ 189187 h 4847594"/>
              <a:gd name="connsiteX90" fmla="*/ 504416 w 1485010"/>
              <a:gd name="connsiteY90" fmla="*/ 133194 h 4847594"/>
              <a:gd name="connsiteX91" fmla="*/ 540896 w 1485010"/>
              <a:gd name="connsiteY91" fmla="*/ 81444 h 4847594"/>
              <a:gd name="connsiteX92" fmla="*/ 571437 w 1485010"/>
              <a:gd name="connsiteY92" fmla="*/ 35208 h 4847594"/>
              <a:gd name="connsiteX93" fmla="*/ 638034 w 1485010"/>
              <a:gd name="connsiteY93" fmla="*/ 21210 h 4847594"/>
              <a:gd name="connsiteX94" fmla="*/ 687239 w 1485010"/>
              <a:gd name="connsiteY94" fmla="*/ 22482 h 4847594"/>
              <a:gd name="connsiteX95" fmla="*/ 725840 w 1485010"/>
              <a:gd name="connsiteY95" fmla="*/ 10180 h 4847594"/>
              <a:gd name="connsiteX96" fmla="*/ 764441 w 1485010"/>
              <a:gd name="connsiteY96" fmla="*/ 5514 h 4847594"/>
              <a:gd name="connsiteX97" fmla="*/ 813646 w 1485010"/>
              <a:gd name="connsiteY97" fmla="*/ 0 h 484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85010" h="4847594">
                <a:moveTo>
                  <a:pt x="332266" y="1206337"/>
                </a:moveTo>
                <a:cubicBezTo>
                  <a:pt x="307120" y="1198692"/>
                  <a:pt x="285658" y="1268580"/>
                  <a:pt x="266162" y="1311347"/>
                </a:cubicBezTo>
                <a:cubicBezTo>
                  <a:pt x="243017" y="1362666"/>
                  <a:pt x="226917" y="1400904"/>
                  <a:pt x="197736" y="1450212"/>
                </a:cubicBezTo>
                <a:cubicBezTo>
                  <a:pt x="156478" y="1519644"/>
                  <a:pt x="204779" y="1721904"/>
                  <a:pt x="259117" y="1762154"/>
                </a:cubicBezTo>
                <a:cubicBezTo>
                  <a:pt x="278237" y="1777248"/>
                  <a:pt x="301381" y="1761148"/>
                  <a:pt x="319493" y="1753097"/>
                </a:cubicBezTo>
                <a:cubicBezTo>
                  <a:pt x="442258" y="1700772"/>
                  <a:pt x="457353" y="1647440"/>
                  <a:pt x="440246" y="1514613"/>
                </a:cubicBezTo>
                <a:cubicBezTo>
                  <a:pt x="436221" y="1467318"/>
                  <a:pt x="391945" y="1371723"/>
                  <a:pt x="381882" y="1326440"/>
                </a:cubicBezTo>
                <a:cubicBezTo>
                  <a:pt x="363769" y="1243423"/>
                  <a:pt x="347354" y="1210924"/>
                  <a:pt x="332266" y="1206337"/>
                </a:cubicBezTo>
                <a:close/>
                <a:moveTo>
                  <a:pt x="1130545" y="1113112"/>
                </a:moveTo>
                <a:cubicBezTo>
                  <a:pt x="1150670" y="1410967"/>
                  <a:pt x="1050043" y="1207701"/>
                  <a:pt x="973567" y="1769198"/>
                </a:cubicBezTo>
                <a:cubicBezTo>
                  <a:pt x="963504" y="1813473"/>
                  <a:pt x="995705" y="1852718"/>
                  <a:pt x="1015830" y="1875862"/>
                </a:cubicBezTo>
                <a:cubicBezTo>
                  <a:pt x="1043000" y="1907057"/>
                  <a:pt x="1070169" y="1909069"/>
                  <a:pt x="1089288" y="1884919"/>
                </a:cubicBezTo>
                <a:cubicBezTo>
                  <a:pt x="1152683" y="1804418"/>
                  <a:pt x="1221109" y="1706809"/>
                  <a:pt x="1269410" y="1608195"/>
                </a:cubicBezTo>
                <a:cubicBezTo>
                  <a:pt x="1283497" y="1579014"/>
                  <a:pt x="1297585" y="1518638"/>
                  <a:pt x="1283497" y="1487443"/>
                </a:cubicBezTo>
                <a:cubicBezTo>
                  <a:pt x="1248279" y="1410967"/>
                  <a:pt x="1245259" y="1366691"/>
                  <a:pt x="1205009" y="1295247"/>
                </a:cubicBezTo>
                <a:cubicBezTo>
                  <a:pt x="1182871" y="1254996"/>
                  <a:pt x="1164758" y="1206695"/>
                  <a:pt x="1130545" y="1113112"/>
                </a:cubicBezTo>
                <a:close/>
                <a:moveTo>
                  <a:pt x="813646" y="0"/>
                </a:moveTo>
                <a:lnTo>
                  <a:pt x="880244" y="35208"/>
                </a:lnTo>
                <a:lnTo>
                  <a:pt x="911633" y="80595"/>
                </a:lnTo>
                <a:lnTo>
                  <a:pt x="948112" y="132346"/>
                </a:lnTo>
                <a:lnTo>
                  <a:pt x="974836" y="188338"/>
                </a:lnTo>
                <a:lnTo>
                  <a:pt x="999439" y="252390"/>
                </a:lnTo>
                <a:cubicBezTo>
                  <a:pt x="998873" y="265115"/>
                  <a:pt x="998308" y="277841"/>
                  <a:pt x="997742" y="290566"/>
                </a:cubicBezTo>
                <a:lnTo>
                  <a:pt x="997742" y="326198"/>
                </a:lnTo>
                <a:lnTo>
                  <a:pt x="990956" y="364375"/>
                </a:lnTo>
                <a:lnTo>
                  <a:pt x="990956" y="397037"/>
                </a:lnTo>
                <a:lnTo>
                  <a:pt x="1001985" y="420367"/>
                </a:lnTo>
                <a:lnTo>
                  <a:pt x="990956" y="455999"/>
                </a:lnTo>
                <a:lnTo>
                  <a:pt x="962111" y="494175"/>
                </a:lnTo>
                <a:lnTo>
                  <a:pt x="926479" y="532352"/>
                </a:lnTo>
                <a:lnTo>
                  <a:pt x="893817" y="570528"/>
                </a:lnTo>
                <a:lnTo>
                  <a:pt x="853944" y="612946"/>
                </a:lnTo>
                <a:lnTo>
                  <a:pt x="865397" y="626520"/>
                </a:lnTo>
                <a:lnTo>
                  <a:pt x="858610" y="626520"/>
                </a:lnTo>
                <a:cubicBezTo>
                  <a:pt x="857337" y="630762"/>
                  <a:pt x="856065" y="634580"/>
                  <a:pt x="857337" y="640094"/>
                </a:cubicBezTo>
                <a:cubicBezTo>
                  <a:pt x="845885" y="680179"/>
                  <a:pt x="846839" y="748659"/>
                  <a:pt x="881138" y="793278"/>
                </a:cubicBezTo>
                <a:lnTo>
                  <a:pt x="1079226" y="814251"/>
                </a:lnTo>
                <a:cubicBezTo>
                  <a:pt x="1174821" y="827332"/>
                  <a:pt x="1246266" y="896765"/>
                  <a:pt x="1291547" y="1018523"/>
                </a:cubicBezTo>
                <a:cubicBezTo>
                  <a:pt x="1344880" y="1161413"/>
                  <a:pt x="1395194" y="1305309"/>
                  <a:pt x="1446513" y="1449205"/>
                </a:cubicBezTo>
                <a:cubicBezTo>
                  <a:pt x="1476701" y="1533731"/>
                  <a:pt x="1467645" y="1611214"/>
                  <a:pt x="1425382" y="1684671"/>
                </a:cubicBezTo>
                <a:cubicBezTo>
                  <a:pt x="1342868" y="1829574"/>
                  <a:pt x="1207021" y="1904037"/>
                  <a:pt x="1113439" y="2033846"/>
                </a:cubicBezTo>
                <a:cubicBezTo>
                  <a:pt x="1088282" y="2069065"/>
                  <a:pt x="1070169" y="2108310"/>
                  <a:pt x="1030925" y="2135479"/>
                </a:cubicBezTo>
                <a:cubicBezTo>
                  <a:pt x="970549" y="2170699"/>
                  <a:pt x="993693" y="2171704"/>
                  <a:pt x="992687" y="2241137"/>
                </a:cubicBezTo>
                <a:cubicBezTo>
                  <a:pt x="991680" y="2309563"/>
                  <a:pt x="1004762" y="2371952"/>
                  <a:pt x="1021868" y="2433334"/>
                </a:cubicBezTo>
                <a:cubicBezTo>
                  <a:pt x="1080231" y="2634587"/>
                  <a:pt x="1126520" y="2838860"/>
                  <a:pt x="1119476" y="3063257"/>
                </a:cubicBezTo>
                <a:cubicBezTo>
                  <a:pt x="1116457" y="3177971"/>
                  <a:pt x="1152683" y="3285642"/>
                  <a:pt x="1185890" y="3389287"/>
                </a:cubicBezTo>
                <a:cubicBezTo>
                  <a:pt x="1307648" y="3767643"/>
                  <a:pt x="1394187" y="4163107"/>
                  <a:pt x="1471670" y="4564607"/>
                </a:cubicBezTo>
                <a:cubicBezTo>
                  <a:pt x="1475695" y="4585739"/>
                  <a:pt x="1481733" y="4607877"/>
                  <a:pt x="1480726" y="4629008"/>
                </a:cubicBezTo>
                <a:cubicBezTo>
                  <a:pt x="1478713" y="4696428"/>
                  <a:pt x="1502864" y="4778942"/>
                  <a:pt x="1454563" y="4823218"/>
                </a:cubicBezTo>
                <a:cubicBezTo>
                  <a:pt x="1407269" y="4867494"/>
                  <a:pt x="1348905" y="4842336"/>
                  <a:pt x="1299598" y="4819193"/>
                </a:cubicBezTo>
                <a:cubicBezTo>
                  <a:pt x="1257335" y="4799067"/>
                  <a:pt x="1239222" y="4738691"/>
                  <a:pt x="1247272" y="4675296"/>
                </a:cubicBezTo>
                <a:cubicBezTo>
                  <a:pt x="1264379" y="4539451"/>
                  <a:pt x="1256329" y="4471024"/>
                  <a:pt x="1281485" y="4333165"/>
                </a:cubicBezTo>
                <a:cubicBezTo>
                  <a:pt x="1291547" y="4276814"/>
                  <a:pt x="1212053" y="4155057"/>
                  <a:pt x="1187903" y="4104743"/>
                </a:cubicBezTo>
                <a:cubicBezTo>
                  <a:pt x="1043000" y="3800851"/>
                  <a:pt x="950423" y="3455701"/>
                  <a:pt x="825646" y="3136715"/>
                </a:cubicBezTo>
                <a:cubicBezTo>
                  <a:pt x="805521" y="3086401"/>
                  <a:pt x="786401" y="3059232"/>
                  <a:pt x="744138" y="3057219"/>
                </a:cubicBezTo>
                <a:cubicBezTo>
                  <a:pt x="675712" y="3055206"/>
                  <a:pt x="608293" y="3044138"/>
                  <a:pt x="539867" y="3037094"/>
                </a:cubicBezTo>
                <a:cubicBezTo>
                  <a:pt x="499616" y="3033069"/>
                  <a:pt x="478484" y="3055206"/>
                  <a:pt x="461378" y="3113570"/>
                </a:cubicBezTo>
                <a:cubicBezTo>
                  <a:pt x="365782" y="3426519"/>
                  <a:pt x="339619" y="3765631"/>
                  <a:pt x="286287" y="4094681"/>
                </a:cubicBezTo>
                <a:cubicBezTo>
                  <a:pt x="268174" y="4204363"/>
                  <a:pt x="290312" y="4315053"/>
                  <a:pt x="305406" y="4422724"/>
                </a:cubicBezTo>
                <a:cubicBezTo>
                  <a:pt x="319493" y="4524356"/>
                  <a:pt x="329556" y="4624983"/>
                  <a:pt x="332575" y="4728629"/>
                </a:cubicBezTo>
                <a:cubicBezTo>
                  <a:pt x="334588" y="4811143"/>
                  <a:pt x="301381" y="4840324"/>
                  <a:pt x="252074" y="4842336"/>
                </a:cubicBezTo>
                <a:cubicBezTo>
                  <a:pt x="202767" y="4844349"/>
                  <a:pt x="142391" y="4861456"/>
                  <a:pt x="125284" y="4767873"/>
                </a:cubicBezTo>
                <a:cubicBezTo>
                  <a:pt x="111197" y="4691396"/>
                  <a:pt x="98115" y="4608882"/>
                  <a:pt x="113209" y="4527375"/>
                </a:cubicBezTo>
                <a:cubicBezTo>
                  <a:pt x="147422" y="4339203"/>
                  <a:pt x="145410" y="4146000"/>
                  <a:pt x="132328" y="3956821"/>
                </a:cubicBezTo>
                <a:cubicBezTo>
                  <a:pt x="115222" y="3714312"/>
                  <a:pt x="125284" y="3479851"/>
                  <a:pt x="171573" y="3246397"/>
                </a:cubicBezTo>
                <a:cubicBezTo>
                  <a:pt x="187673" y="3163883"/>
                  <a:pt x="197736" y="3084389"/>
                  <a:pt x="174591" y="2990805"/>
                </a:cubicBezTo>
                <a:cubicBezTo>
                  <a:pt x="155473" y="2911311"/>
                  <a:pt x="181635" y="2809677"/>
                  <a:pt x="180629" y="2718108"/>
                </a:cubicBezTo>
                <a:cubicBezTo>
                  <a:pt x="176604" y="2490691"/>
                  <a:pt x="185661" y="2270318"/>
                  <a:pt x="269180" y="2067053"/>
                </a:cubicBezTo>
                <a:cubicBezTo>
                  <a:pt x="292325" y="2010702"/>
                  <a:pt x="302387" y="1957370"/>
                  <a:pt x="229936" y="1956363"/>
                </a:cubicBezTo>
                <a:cubicBezTo>
                  <a:pt x="184654" y="1955358"/>
                  <a:pt x="159498" y="1888944"/>
                  <a:pt x="131322" y="1842656"/>
                </a:cubicBezTo>
                <a:cubicBezTo>
                  <a:pt x="-39743" y="1557882"/>
                  <a:pt x="-40750" y="1524675"/>
                  <a:pt x="111197" y="1218770"/>
                </a:cubicBezTo>
                <a:cubicBezTo>
                  <a:pt x="135347" y="1170469"/>
                  <a:pt x="159498" y="1123174"/>
                  <a:pt x="181635" y="1074874"/>
                </a:cubicBezTo>
                <a:cubicBezTo>
                  <a:pt x="223899" y="982800"/>
                  <a:pt x="277483" y="917331"/>
                  <a:pt x="344085" y="878888"/>
                </a:cubicBezTo>
                <a:lnTo>
                  <a:pt x="415089" y="849470"/>
                </a:lnTo>
                <a:cubicBezTo>
                  <a:pt x="447508" y="837608"/>
                  <a:pt x="541374" y="828881"/>
                  <a:pt x="571391" y="794126"/>
                </a:cubicBezTo>
                <a:cubicBezTo>
                  <a:pt x="605690" y="749507"/>
                  <a:pt x="606645" y="681028"/>
                  <a:pt x="595192" y="640942"/>
                </a:cubicBezTo>
                <a:cubicBezTo>
                  <a:pt x="596464" y="635428"/>
                  <a:pt x="595192" y="631611"/>
                  <a:pt x="593919" y="627369"/>
                </a:cubicBezTo>
                <a:lnTo>
                  <a:pt x="587132" y="627369"/>
                </a:lnTo>
                <a:lnTo>
                  <a:pt x="598585" y="613795"/>
                </a:lnTo>
                <a:lnTo>
                  <a:pt x="558712" y="571377"/>
                </a:lnTo>
                <a:lnTo>
                  <a:pt x="526050" y="533200"/>
                </a:lnTo>
                <a:lnTo>
                  <a:pt x="490418" y="495024"/>
                </a:lnTo>
                <a:lnTo>
                  <a:pt x="461574" y="456847"/>
                </a:lnTo>
                <a:lnTo>
                  <a:pt x="450544" y="421215"/>
                </a:lnTo>
                <a:lnTo>
                  <a:pt x="461574" y="397885"/>
                </a:lnTo>
                <a:lnTo>
                  <a:pt x="461574" y="365223"/>
                </a:lnTo>
                <a:lnTo>
                  <a:pt x="454787" y="327046"/>
                </a:lnTo>
                <a:lnTo>
                  <a:pt x="454787" y="291415"/>
                </a:lnTo>
                <a:lnTo>
                  <a:pt x="453089" y="253238"/>
                </a:lnTo>
                <a:lnTo>
                  <a:pt x="477692" y="189187"/>
                </a:lnTo>
                <a:lnTo>
                  <a:pt x="504416" y="133194"/>
                </a:lnTo>
                <a:lnTo>
                  <a:pt x="540896" y="81444"/>
                </a:lnTo>
                <a:lnTo>
                  <a:pt x="571437" y="35208"/>
                </a:lnTo>
                <a:lnTo>
                  <a:pt x="638034" y="21210"/>
                </a:lnTo>
                <a:lnTo>
                  <a:pt x="687239" y="22482"/>
                </a:lnTo>
                <a:lnTo>
                  <a:pt x="725840" y="10180"/>
                </a:lnTo>
                <a:lnTo>
                  <a:pt x="764441" y="5514"/>
                </a:lnTo>
                <a:lnTo>
                  <a:pt x="813646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873" name="Straight Connector 872">
            <a:extLst>
              <a:ext uri="{FF2B5EF4-FFF2-40B4-BE49-F238E27FC236}">
                <a16:creationId xmlns:a16="http://schemas.microsoft.com/office/drawing/2014/main" id="{50187C8E-2E65-4DA8-8136-B72918BF3043}"/>
              </a:ext>
            </a:extLst>
          </p:cNvPr>
          <p:cNvCxnSpPr>
            <a:cxnSpLocks/>
          </p:cNvCxnSpPr>
          <p:nvPr/>
        </p:nvCxnSpPr>
        <p:spPr>
          <a:xfrm>
            <a:off x="6554709" y="2193379"/>
            <a:ext cx="4927254" cy="2239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4" name="Straight Connector 873">
            <a:extLst>
              <a:ext uri="{FF2B5EF4-FFF2-40B4-BE49-F238E27FC236}">
                <a16:creationId xmlns:a16="http://schemas.microsoft.com/office/drawing/2014/main" id="{245827F9-30BB-410A-A920-B03F76A060DE}"/>
              </a:ext>
            </a:extLst>
          </p:cNvPr>
          <p:cNvCxnSpPr>
            <a:cxnSpLocks/>
          </p:cNvCxnSpPr>
          <p:nvPr/>
        </p:nvCxnSpPr>
        <p:spPr>
          <a:xfrm>
            <a:off x="7259484" y="3991200"/>
            <a:ext cx="4222479" cy="9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5" name="Straight Connector 874">
            <a:extLst>
              <a:ext uri="{FF2B5EF4-FFF2-40B4-BE49-F238E27FC236}">
                <a16:creationId xmlns:a16="http://schemas.microsoft.com/office/drawing/2014/main" id="{373FC7DD-A980-43CD-B01D-F4B5E7D61F90}"/>
              </a:ext>
            </a:extLst>
          </p:cNvPr>
          <p:cNvCxnSpPr>
            <a:cxnSpLocks/>
          </p:cNvCxnSpPr>
          <p:nvPr/>
        </p:nvCxnSpPr>
        <p:spPr>
          <a:xfrm>
            <a:off x="6690511" y="4833881"/>
            <a:ext cx="4791452" cy="45173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6" name="Straight Connector 875">
            <a:extLst>
              <a:ext uri="{FF2B5EF4-FFF2-40B4-BE49-F238E27FC236}">
                <a16:creationId xmlns:a16="http://schemas.microsoft.com/office/drawing/2014/main" id="{3F5EA115-28A2-4D33-B7B1-51E3F74EEBFB}"/>
              </a:ext>
            </a:extLst>
          </p:cNvPr>
          <p:cNvCxnSpPr>
            <a:cxnSpLocks/>
          </p:cNvCxnSpPr>
          <p:nvPr/>
        </p:nvCxnSpPr>
        <p:spPr>
          <a:xfrm>
            <a:off x="6944008" y="5766811"/>
            <a:ext cx="4537955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7" name="Straight Connector 876">
            <a:extLst>
              <a:ext uri="{FF2B5EF4-FFF2-40B4-BE49-F238E27FC236}">
                <a16:creationId xmlns:a16="http://schemas.microsoft.com/office/drawing/2014/main" id="{E9587F45-3A05-465F-904B-8109925FA476}"/>
              </a:ext>
            </a:extLst>
          </p:cNvPr>
          <p:cNvCxnSpPr>
            <a:cxnSpLocks/>
          </p:cNvCxnSpPr>
          <p:nvPr/>
        </p:nvCxnSpPr>
        <p:spPr>
          <a:xfrm>
            <a:off x="7041931" y="3081091"/>
            <a:ext cx="4440032" cy="2244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8" name="TextBox 877">
            <a:extLst>
              <a:ext uri="{FF2B5EF4-FFF2-40B4-BE49-F238E27FC236}">
                <a16:creationId xmlns:a16="http://schemas.microsoft.com/office/drawing/2014/main" id="{3B0B8809-9FA4-4746-BBE1-DC7324E8324F}"/>
              </a:ext>
            </a:extLst>
          </p:cNvPr>
          <p:cNvSpPr txBox="1"/>
          <p:nvPr/>
        </p:nvSpPr>
        <p:spPr>
          <a:xfrm>
            <a:off x="7942500" y="188157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879" name="TextBox 878">
            <a:extLst>
              <a:ext uri="{FF2B5EF4-FFF2-40B4-BE49-F238E27FC236}">
                <a16:creationId xmlns:a16="http://schemas.microsoft.com/office/drawing/2014/main" id="{1DC5E061-3CF5-4FFA-9BA9-D9FF8A621335}"/>
              </a:ext>
            </a:extLst>
          </p:cNvPr>
          <p:cNvSpPr txBox="1"/>
          <p:nvPr/>
        </p:nvSpPr>
        <p:spPr>
          <a:xfrm>
            <a:off x="7942500" y="276924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880" name="TextBox 879">
            <a:extLst>
              <a:ext uri="{FF2B5EF4-FFF2-40B4-BE49-F238E27FC236}">
                <a16:creationId xmlns:a16="http://schemas.microsoft.com/office/drawing/2014/main" id="{8BED46CC-D0CE-4072-AB73-5931D4BD8A04}"/>
              </a:ext>
            </a:extLst>
          </p:cNvPr>
          <p:cNvSpPr txBox="1"/>
          <p:nvPr/>
        </p:nvSpPr>
        <p:spPr>
          <a:xfrm>
            <a:off x="7942500" y="454457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881" name="TextBox 880">
            <a:extLst>
              <a:ext uri="{FF2B5EF4-FFF2-40B4-BE49-F238E27FC236}">
                <a16:creationId xmlns:a16="http://schemas.microsoft.com/office/drawing/2014/main" id="{E16EFB8E-549A-441F-8B03-F9DAC481C142}"/>
              </a:ext>
            </a:extLst>
          </p:cNvPr>
          <p:cNvSpPr txBox="1"/>
          <p:nvPr/>
        </p:nvSpPr>
        <p:spPr>
          <a:xfrm>
            <a:off x="7942500" y="36569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C344F728-1701-4E8B-BAD4-D36F0C3409C9}"/>
              </a:ext>
            </a:extLst>
          </p:cNvPr>
          <p:cNvSpPr txBox="1"/>
          <p:nvPr/>
        </p:nvSpPr>
        <p:spPr>
          <a:xfrm>
            <a:off x="7942500" y="543223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</a:p>
        </p:txBody>
      </p:sp>
      <p:cxnSp>
        <p:nvCxnSpPr>
          <p:cNvPr id="883" name="Straight Connector 882">
            <a:extLst>
              <a:ext uri="{FF2B5EF4-FFF2-40B4-BE49-F238E27FC236}">
                <a16:creationId xmlns:a16="http://schemas.microsoft.com/office/drawing/2014/main" id="{9822BA9B-AF2F-4E61-8793-95147F47BAA1}"/>
              </a:ext>
            </a:extLst>
          </p:cNvPr>
          <p:cNvCxnSpPr>
            <a:cxnSpLocks/>
          </p:cNvCxnSpPr>
          <p:nvPr/>
        </p:nvCxnSpPr>
        <p:spPr>
          <a:xfrm>
            <a:off x="811850" y="2215777"/>
            <a:ext cx="484632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4" name="Straight Connector 883">
            <a:extLst>
              <a:ext uri="{FF2B5EF4-FFF2-40B4-BE49-F238E27FC236}">
                <a16:creationId xmlns:a16="http://schemas.microsoft.com/office/drawing/2014/main" id="{D2D858B6-1C21-42BA-AF29-9810A1D853CF}"/>
              </a:ext>
            </a:extLst>
          </p:cNvPr>
          <p:cNvCxnSpPr>
            <a:cxnSpLocks/>
          </p:cNvCxnSpPr>
          <p:nvPr/>
        </p:nvCxnSpPr>
        <p:spPr>
          <a:xfrm>
            <a:off x="811850" y="3991294"/>
            <a:ext cx="402336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5" name="Straight Connector 884">
            <a:extLst>
              <a:ext uri="{FF2B5EF4-FFF2-40B4-BE49-F238E27FC236}">
                <a16:creationId xmlns:a16="http://schemas.microsoft.com/office/drawing/2014/main" id="{30BB4C50-B761-46A8-AC6B-0D0DD939A5A1}"/>
              </a:ext>
            </a:extLst>
          </p:cNvPr>
          <p:cNvCxnSpPr>
            <a:cxnSpLocks/>
          </p:cNvCxnSpPr>
          <p:nvPr/>
        </p:nvCxnSpPr>
        <p:spPr>
          <a:xfrm>
            <a:off x="811850" y="4879053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6" name="Straight Connector 885">
            <a:extLst>
              <a:ext uri="{FF2B5EF4-FFF2-40B4-BE49-F238E27FC236}">
                <a16:creationId xmlns:a16="http://schemas.microsoft.com/office/drawing/2014/main" id="{772EA0E2-D208-4145-8A20-16509BCE5596}"/>
              </a:ext>
            </a:extLst>
          </p:cNvPr>
          <p:cNvCxnSpPr>
            <a:cxnSpLocks/>
          </p:cNvCxnSpPr>
          <p:nvPr/>
        </p:nvCxnSpPr>
        <p:spPr>
          <a:xfrm>
            <a:off x="811850" y="5766811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7" name="Straight Connector 886">
            <a:extLst>
              <a:ext uri="{FF2B5EF4-FFF2-40B4-BE49-F238E27FC236}">
                <a16:creationId xmlns:a16="http://schemas.microsoft.com/office/drawing/2014/main" id="{BB10AFAC-905A-425C-BDFC-996CF0C4104F}"/>
              </a:ext>
            </a:extLst>
          </p:cNvPr>
          <p:cNvCxnSpPr>
            <a:cxnSpLocks/>
          </p:cNvCxnSpPr>
          <p:nvPr/>
        </p:nvCxnSpPr>
        <p:spPr>
          <a:xfrm>
            <a:off x="811850" y="3103535"/>
            <a:ext cx="431305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8" name="TextBox 887">
            <a:extLst>
              <a:ext uri="{FF2B5EF4-FFF2-40B4-BE49-F238E27FC236}">
                <a16:creationId xmlns:a16="http://schemas.microsoft.com/office/drawing/2014/main" id="{64EF65D4-1644-4C9B-BBE6-B8CD5FDFCBA2}"/>
              </a:ext>
            </a:extLst>
          </p:cNvPr>
          <p:cNvSpPr txBox="1"/>
          <p:nvPr/>
        </p:nvSpPr>
        <p:spPr>
          <a:xfrm flipH="1">
            <a:off x="1067761" y="188157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889" name="TextBox 888">
            <a:extLst>
              <a:ext uri="{FF2B5EF4-FFF2-40B4-BE49-F238E27FC236}">
                <a16:creationId xmlns:a16="http://schemas.microsoft.com/office/drawing/2014/main" id="{EC652C5B-3AD9-43A4-8176-CA2FC0B28C26}"/>
              </a:ext>
            </a:extLst>
          </p:cNvPr>
          <p:cNvSpPr txBox="1"/>
          <p:nvPr/>
        </p:nvSpPr>
        <p:spPr>
          <a:xfrm flipH="1">
            <a:off x="1067761" y="276924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90" name="TextBox 889">
            <a:extLst>
              <a:ext uri="{FF2B5EF4-FFF2-40B4-BE49-F238E27FC236}">
                <a16:creationId xmlns:a16="http://schemas.microsoft.com/office/drawing/2014/main" id="{0A077AD7-1C5F-4C7F-991C-7DFD5FF21D1E}"/>
              </a:ext>
            </a:extLst>
          </p:cNvPr>
          <p:cNvSpPr txBox="1"/>
          <p:nvPr/>
        </p:nvSpPr>
        <p:spPr>
          <a:xfrm flipH="1">
            <a:off x="1067761" y="454457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891" name="TextBox 890">
            <a:extLst>
              <a:ext uri="{FF2B5EF4-FFF2-40B4-BE49-F238E27FC236}">
                <a16:creationId xmlns:a16="http://schemas.microsoft.com/office/drawing/2014/main" id="{40A63A97-4501-45B2-9D50-BAFCFC639A51}"/>
              </a:ext>
            </a:extLst>
          </p:cNvPr>
          <p:cNvSpPr txBox="1"/>
          <p:nvPr/>
        </p:nvSpPr>
        <p:spPr>
          <a:xfrm flipH="1">
            <a:off x="1067761" y="36569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</a:p>
        </p:txBody>
      </p:sp>
      <p:sp>
        <p:nvSpPr>
          <p:cNvPr id="892" name="TextBox 891">
            <a:extLst>
              <a:ext uri="{FF2B5EF4-FFF2-40B4-BE49-F238E27FC236}">
                <a16:creationId xmlns:a16="http://schemas.microsoft.com/office/drawing/2014/main" id="{CD394056-4984-4A16-A72B-1F7158F7799E}"/>
              </a:ext>
            </a:extLst>
          </p:cNvPr>
          <p:cNvSpPr txBox="1"/>
          <p:nvPr/>
        </p:nvSpPr>
        <p:spPr>
          <a:xfrm flipH="1">
            <a:off x="1067761" y="543223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en-US" altLang="ko-KR" sz="1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42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2019-05-20T06:17:48Z</dcterms:modified>
</cp:coreProperties>
</file>