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7" y="4198317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5536" y="3236798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395536" y="4844068"/>
            <a:ext cx="87484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716" y="4136030"/>
            <a:ext cx="1185332" cy="29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2015-12-01T05:33:15Z</dcterms:modified>
</cp:coreProperties>
</file>