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44" y="19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9842558261464309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AD8-40A7-99EF-F8F2119D55D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AD8-40A7-99EF-F8F2119D55D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AD8-40A7-99EF-F8F2119D55D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BAD8-40A7-99EF-F8F2119D55D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50</c:v>
                </c:pt>
                <c:pt idx="2">
                  <c:v>25</c:v>
                </c:pt>
                <c:pt idx="3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D8-40A7-99EF-F8F2119D55D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60</c:v>
                </c:pt>
                <c:pt idx="1">
                  <c:v>50</c:v>
                </c:pt>
                <c:pt idx="2">
                  <c:v>75</c:v>
                </c:pt>
                <c:pt idx="3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AD8-40A7-99EF-F8F2119D55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9842558261464309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18F-471B-8202-3D5EC0D0A17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18F-471B-8202-3D5EC0D0A17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18F-471B-8202-3D5EC0D0A17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18F-471B-8202-3D5EC0D0A176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8F-471B-8202-3D5EC0D0A17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2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60</c:v>
                </c:pt>
                <c:pt idx="1">
                  <c:v>15</c:v>
                </c:pt>
                <c:pt idx="2">
                  <c:v>40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18F-471B-8202-3D5EC0D0A1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7678-425F-BFCA-EFF675EC8F4C}"/>
              </c:ext>
            </c:extLst>
          </c:dPt>
          <c:dPt>
            <c:idx val="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678-425F-BFCA-EFF675EC8F4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78-425F-BFCA-EFF675EC8F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9806-4E0C-8C4B-4F53579AD3AC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9806-4E0C-8C4B-4F53579AD3A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06-4E0C-8C4B-4F53579AD3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0E6-4E5C-BD04-4255CDF0CB4F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F0E6-4E5C-BD04-4255CDF0CB4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0E6-4E5C-BD04-4255CDF0CB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E0AB-4ECD-A0F0-33210DA0D8FC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E0AB-4ECD-A0F0-33210DA0D8F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0AB-4ECD-A0F0-33210DA0D8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436-47EA-A3FC-E6B85251A76E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B436-47EA-A3FC-E6B85251A76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36-47EA-A3FC-E6B85251A7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7B6-4B75-A167-D97737197391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B7B6-4B75-A167-D9773719739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B6-4B75-A167-D977371973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3">
            <a:extLst>
              <a:ext uri="{FF2B5EF4-FFF2-40B4-BE49-F238E27FC236}">
                <a16:creationId xmlns:a16="http://schemas.microsoft.com/office/drawing/2014/main" id="{6691F763-2C66-4036-B201-C3B6EDF654E8}"/>
              </a:ext>
            </a:extLst>
          </p:cNvPr>
          <p:cNvSpPr/>
          <p:nvPr userDrawn="1"/>
        </p:nvSpPr>
        <p:spPr>
          <a:xfrm>
            <a:off x="404812" y="1100227"/>
            <a:ext cx="11382375" cy="4705350"/>
          </a:xfrm>
          <a:prstGeom prst="frame">
            <a:avLst>
              <a:gd name="adj1" fmla="val 105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6">
            <a:extLst>
              <a:ext uri="{FF2B5EF4-FFF2-40B4-BE49-F238E27FC236}">
                <a16:creationId xmlns:a16="http://schemas.microsoft.com/office/drawing/2014/main" id="{B1F60C96-9169-408C-90AE-AA68044C782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5825" y="4852"/>
            <a:ext cx="410809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84">
            <a:extLst>
              <a:ext uri="{FF2B5EF4-FFF2-40B4-BE49-F238E27FC236}">
                <a16:creationId xmlns:a16="http://schemas.microsoft.com/office/drawing/2014/main" id="{B423CD58-0D66-4304-BDEE-5E9817348E8F}"/>
              </a:ext>
            </a:extLst>
          </p:cNvPr>
          <p:cNvSpPr/>
          <p:nvPr userDrawn="1"/>
        </p:nvSpPr>
        <p:spPr>
          <a:xfrm>
            <a:off x="3718801" y="5611520"/>
            <a:ext cx="4782651" cy="51739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EE9A9ACA-3769-46D5-8EAB-B2EC92DDB0CC}"/>
              </a:ext>
            </a:extLst>
          </p:cNvPr>
          <p:cNvGrpSpPr/>
          <p:nvPr userDrawn="1"/>
        </p:nvGrpSpPr>
        <p:grpSpPr>
          <a:xfrm>
            <a:off x="3857257" y="2331942"/>
            <a:ext cx="4505740" cy="3543840"/>
            <a:chOff x="2444748" y="555045"/>
            <a:chExt cx="7282048" cy="5727454"/>
          </a:xfrm>
        </p:grpSpPr>
        <p:sp>
          <p:nvSpPr>
            <p:cNvPr id="4" name="Freeform: Shape 86">
              <a:extLst>
                <a:ext uri="{FF2B5EF4-FFF2-40B4-BE49-F238E27FC236}">
                  <a16:creationId xmlns:a16="http://schemas.microsoft.com/office/drawing/2014/main" id="{ED1066C7-9B71-4C96-99C8-D96E4A986C58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87">
              <a:extLst>
                <a:ext uri="{FF2B5EF4-FFF2-40B4-BE49-F238E27FC236}">
                  <a16:creationId xmlns:a16="http://schemas.microsoft.com/office/drawing/2014/main" id="{C5962921-393C-4636-9BFB-0781D28D030D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88">
              <a:extLst>
                <a:ext uri="{FF2B5EF4-FFF2-40B4-BE49-F238E27FC236}">
                  <a16:creationId xmlns:a16="http://schemas.microsoft.com/office/drawing/2014/main" id="{248C5BC9-E149-4B05-B3A6-76E6F24E2355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89">
              <a:extLst>
                <a:ext uri="{FF2B5EF4-FFF2-40B4-BE49-F238E27FC236}">
                  <a16:creationId xmlns:a16="http://schemas.microsoft.com/office/drawing/2014/main" id="{1A4E1258-30D2-4BFA-8CD7-AAB55B8BC6B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90">
              <a:extLst>
                <a:ext uri="{FF2B5EF4-FFF2-40B4-BE49-F238E27FC236}">
                  <a16:creationId xmlns:a16="http://schemas.microsoft.com/office/drawing/2014/main" id="{3007D929-2A06-40B9-AFE5-F6A035E5EC5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91">
              <a:extLst>
                <a:ext uri="{FF2B5EF4-FFF2-40B4-BE49-F238E27FC236}">
                  <a16:creationId xmlns:a16="http://schemas.microsoft.com/office/drawing/2014/main" id="{801FDC71-B224-4E1D-9B87-C93EEC703E8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2">
              <a:extLst>
                <a:ext uri="{FF2B5EF4-FFF2-40B4-BE49-F238E27FC236}">
                  <a16:creationId xmlns:a16="http://schemas.microsoft.com/office/drawing/2014/main" id="{C418B1E3-7AFA-4106-8685-DD0ED86AF2A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93">
              <a:extLst>
                <a:ext uri="{FF2B5EF4-FFF2-40B4-BE49-F238E27FC236}">
                  <a16:creationId xmlns:a16="http://schemas.microsoft.com/office/drawing/2014/main" id="{49B6C0A8-EEAC-43E5-8FB3-50AB032A9E5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C61D7F9B-4E47-4846-B4D1-71C29973836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44716" y="2524523"/>
            <a:ext cx="4130822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C4B4B8C9-2EE7-4F77-B011-D57FFF87E4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E6C801-8C03-448B-BDC5-40BE23628723}"/>
              </a:ext>
            </a:extLst>
          </p:cNvPr>
          <p:cNvSpPr/>
          <p:nvPr userDrawn="1"/>
        </p:nvSpPr>
        <p:spPr>
          <a:xfrm>
            <a:off x="3994632" y="0"/>
            <a:ext cx="420273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15CD67-D8BF-47E1-ACB6-1D0A7CA6E38F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4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33980523-C68B-48C0-8E56-E37BBDDCAA4B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160000" y="0"/>
            <a:ext cx="4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90B2EC82-F894-4EB8-AF6A-628542B0F1F9}"/>
              </a:ext>
            </a:extLst>
          </p:cNvPr>
          <p:cNvSpPr/>
          <p:nvPr userDrawn="1"/>
        </p:nvSpPr>
        <p:spPr>
          <a:xfrm>
            <a:off x="6096000" y="837246"/>
            <a:ext cx="6096000" cy="259175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61">
            <a:extLst>
              <a:ext uri="{FF2B5EF4-FFF2-40B4-BE49-F238E27FC236}">
                <a16:creationId xmlns:a16="http://schemas.microsoft.com/office/drawing/2014/main" id="{058BCE68-5A6A-46EF-B6B5-06F8809D627D}"/>
              </a:ext>
            </a:extLst>
          </p:cNvPr>
          <p:cNvGrpSpPr/>
          <p:nvPr userDrawn="1"/>
        </p:nvGrpSpPr>
        <p:grpSpPr>
          <a:xfrm>
            <a:off x="1058291" y="3689597"/>
            <a:ext cx="2892793" cy="3168403"/>
            <a:chOff x="1058291" y="3689597"/>
            <a:chExt cx="2892793" cy="3168403"/>
          </a:xfrm>
        </p:grpSpPr>
        <p:sp>
          <p:nvSpPr>
            <p:cNvPr id="4" name="Freeform: Shape 53">
              <a:extLst>
                <a:ext uri="{FF2B5EF4-FFF2-40B4-BE49-F238E27FC236}">
                  <a16:creationId xmlns:a16="http://schemas.microsoft.com/office/drawing/2014/main" id="{0342F8AA-B16A-41A7-BF3D-7328EB09A765}"/>
                </a:ext>
              </a:extLst>
            </p:cNvPr>
            <p:cNvSpPr/>
            <p:nvPr userDrawn="1"/>
          </p:nvSpPr>
          <p:spPr>
            <a:xfrm>
              <a:off x="1062769" y="3689597"/>
              <a:ext cx="2885112" cy="3168403"/>
            </a:xfrm>
            <a:custGeom>
              <a:avLst/>
              <a:gdLst>
                <a:gd name="connsiteX0" fmla="*/ 380827 w 2885112"/>
                <a:gd name="connsiteY0" fmla="*/ 0 h 3168403"/>
                <a:gd name="connsiteX1" fmla="*/ 2504286 w 2885112"/>
                <a:gd name="connsiteY1" fmla="*/ 0 h 3168403"/>
                <a:gd name="connsiteX2" fmla="*/ 2885112 w 2885112"/>
                <a:gd name="connsiteY2" fmla="*/ 376422 h 3168403"/>
                <a:gd name="connsiteX3" fmla="*/ 2885112 w 2885112"/>
                <a:gd name="connsiteY3" fmla="*/ 3168403 h 3168403"/>
                <a:gd name="connsiteX4" fmla="*/ 0 w 2885112"/>
                <a:gd name="connsiteY4" fmla="*/ 3168403 h 3168403"/>
                <a:gd name="connsiteX5" fmla="*/ 0 w 2885112"/>
                <a:gd name="connsiteY5" fmla="*/ 376422 h 3168403"/>
                <a:gd name="connsiteX6" fmla="*/ 380827 w 2885112"/>
                <a:gd name="connsiteY6" fmla="*/ 0 h 316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5112" h="3168403">
                  <a:moveTo>
                    <a:pt x="380827" y="0"/>
                  </a:moveTo>
                  <a:lnTo>
                    <a:pt x="2504286" y="0"/>
                  </a:lnTo>
                  <a:cubicBezTo>
                    <a:pt x="2714606" y="0"/>
                    <a:pt x="2885112" y="168534"/>
                    <a:pt x="2885112" y="376422"/>
                  </a:cubicBezTo>
                  <a:lnTo>
                    <a:pt x="2885112" y="3168403"/>
                  </a:lnTo>
                  <a:lnTo>
                    <a:pt x="0" y="3168403"/>
                  </a:lnTo>
                  <a:lnTo>
                    <a:pt x="0" y="376422"/>
                  </a:lnTo>
                  <a:cubicBezTo>
                    <a:pt x="57" y="168534"/>
                    <a:pt x="170506" y="0"/>
                    <a:pt x="380827" y="0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54">
              <a:extLst>
                <a:ext uri="{FF2B5EF4-FFF2-40B4-BE49-F238E27FC236}">
                  <a16:creationId xmlns:a16="http://schemas.microsoft.com/office/drawing/2014/main" id="{BED40DB1-A9B8-4E49-9309-A44AA18974C9}"/>
                </a:ext>
              </a:extLst>
            </p:cNvPr>
            <p:cNvSpPr/>
            <p:nvPr userDrawn="1"/>
          </p:nvSpPr>
          <p:spPr>
            <a:xfrm>
              <a:off x="1101424" y="3719878"/>
              <a:ext cx="2807801" cy="3138121"/>
            </a:xfrm>
            <a:custGeom>
              <a:avLst/>
              <a:gdLst>
                <a:gd name="connsiteX0" fmla="*/ 379798 w 2807801"/>
                <a:gd name="connsiteY0" fmla="*/ 0 h 3138121"/>
                <a:gd name="connsiteX1" fmla="*/ 2428003 w 2807801"/>
                <a:gd name="connsiteY1" fmla="*/ 0 h 3138121"/>
                <a:gd name="connsiteX2" fmla="*/ 2807801 w 2807801"/>
                <a:gd name="connsiteY2" fmla="*/ 376422 h 3138121"/>
                <a:gd name="connsiteX3" fmla="*/ 2807801 w 2807801"/>
                <a:gd name="connsiteY3" fmla="*/ 3138121 h 3138121"/>
                <a:gd name="connsiteX4" fmla="*/ 0 w 2807801"/>
                <a:gd name="connsiteY4" fmla="*/ 3138121 h 3138121"/>
                <a:gd name="connsiteX5" fmla="*/ 0 w 2807801"/>
                <a:gd name="connsiteY5" fmla="*/ 376422 h 3138121"/>
                <a:gd name="connsiteX6" fmla="*/ 379798 w 2807801"/>
                <a:gd name="connsiteY6" fmla="*/ 0 h 313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7801" h="3138121">
                  <a:moveTo>
                    <a:pt x="379798" y="0"/>
                  </a:moveTo>
                  <a:lnTo>
                    <a:pt x="2428003" y="0"/>
                  </a:lnTo>
                  <a:cubicBezTo>
                    <a:pt x="2637756" y="0"/>
                    <a:pt x="2807801" y="168533"/>
                    <a:pt x="2807801" y="376422"/>
                  </a:cubicBezTo>
                  <a:lnTo>
                    <a:pt x="2807801" y="3138121"/>
                  </a:lnTo>
                  <a:lnTo>
                    <a:pt x="0" y="3138121"/>
                  </a:lnTo>
                  <a:lnTo>
                    <a:pt x="0" y="376422"/>
                  </a:lnTo>
                  <a:cubicBezTo>
                    <a:pt x="0" y="168533"/>
                    <a:pt x="170045" y="0"/>
                    <a:pt x="379798" y="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3CD28AD2-91F7-486A-9E41-8780BB9CBE0D}"/>
                </a:ext>
              </a:extLst>
            </p:cNvPr>
            <p:cNvSpPr/>
            <p:nvPr/>
          </p:nvSpPr>
          <p:spPr>
            <a:xfrm>
              <a:off x="1058801" y="4510882"/>
              <a:ext cx="20187" cy="196716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583A36D0-5D3B-4C5B-A6C6-D91C7E61B634}"/>
                </a:ext>
              </a:extLst>
            </p:cNvPr>
            <p:cNvSpPr/>
            <p:nvPr/>
          </p:nvSpPr>
          <p:spPr>
            <a:xfrm>
              <a:off x="1058801" y="4932953"/>
              <a:ext cx="28182" cy="39235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627E93FC-A472-4493-8A44-3FBA32E852EA}"/>
                </a:ext>
              </a:extLst>
            </p:cNvPr>
            <p:cNvSpPr/>
            <p:nvPr/>
          </p:nvSpPr>
          <p:spPr>
            <a:xfrm>
              <a:off x="1058858" y="4961137"/>
              <a:ext cx="15935" cy="32856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8B51CBE4-B2EF-49EC-89F2-0995EE301AB7}"/>
                </a:ext>
              </a:extLst>
            </p:cNvPr>
            <p:cNvSpPr/>
            <p:nvPr/>
          </p:nvSpPr>
          <p:spPr>
            <a:xfrm>
              <a:off x="1058291" y="5456869"/>
              <a:ext cx="28182" cy="39235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6F725827-06C8-48FC-AFFA-7C7D152091BF}"/>
                </a:ext>
              </a:extLst>
            </p:cNvPr>
            <p:cNvSpPr/>
            <p:nvPr/>
          </p:nvSpPr>
          <p:spPr>
            <a:xfrm>
              <a:off x="1058291" y="5485053"/>
              <a:ext cx="15935" cy="32856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655425C2-DE77-45EB-A284-BCE400BD0CBE}"/>
                </a:ext>
              </a:extLst>
            </p:cNvPr>
            <p:cNvSpPr/>
            <p:nvPr/>
          </p:nvSpPr>
          <p:spPr>
            <a:xfrm>
              <a:off x="3922902" y="5064570"/>
              <a:ext cx="28182" cy="63500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926F4066-0215-471C-BE37-3A40CBA2D570}"/>
                </a:ext>
              </a:extLst>
            </p:cNvPr>
            <p:cNvSpPr/>
            <p:nvPr/>
          </p:nvSpPr>
          <p:spPr>
            <a:xfrm>
              <a:off x="3935149" y="5110218"/>
              <a:ext cx="15935" cy="53174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D9D1AA71-6CD5-4028-9C65-856D7D991E6F}"/>
                </a:ext>
              </a:extLst>
            </p:cNvPr>
            <p:cNvSpPr/>
            <p:nvPr/>
          </p:nvSpPr>
          <p:spPr>
            <a:xfrm>
              <a:off x="3928288" y="6392988"/>
              <a:ext cx="22796" cy="43517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82AB29CC-D609-4401-B96B-CD9B40F4185E}"/>
                </a:ext>
              </a:extLst>
            </p:cNvPr>
            <p:cNvSpPr/>
            <p:nvPr/>
          </p:nvSpPr>
          <p:spPr>
            <a:xfrm>
              <a:off x="3938156" y="6424233"/>
              <a:ext cx="12928" cy="36439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Oval 32">
              <a:extLst>
                <a:ext uri="{FF2B5EF4-FFF2-40B4-BE49-F238E27FC236}">
                  <a16:creationId xmlns:a16="http://schemas.microsoft.com/office/drawing/2014/main" id="{48E1F7D7-65F8-425C-8544-3FE7D11A43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8879" y="3808481"/>
              <a:ext cx="134198" cy="13419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33">
              <a:extLst>
                <a:ext uri="{FF2B5EF4-FFF2-40B4-BE49-F238E27FC236}">
                  <a16:creationId xmlns:a16="http://schemas.microsoft.com/office/drawing/2014/main" id="{2AF4925D-A991-4DA0-8D6E-EFCADFABED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87267" y="3816868"/>
              <a:ext cx="117423" cy="117423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34">
              <a:extLst>
                <a:ext uri="{FF2B5EF4-FFF2-40B4-BE49-F238E27FC236}">
                  <a16:creationId xmlns:a16="http://schemas.microsoft.com/office/drawing/2014/main" id="{66F4BF56-D91D-4E5F-8A68-6887EF99E443}"/>
                </a:ext>
              </a:extLst>
            </p:cNvPr>
            <p:cNvSpPr/>
            <p:nvPr/>
          </p:nvSpPr>
          <p:spPr>
            <a:xfrm>
              <a:off x="3016958" y="3846560"/>
              <a:ext cx="58040" cy="5804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35">
              <a:extLst>
                <a:ext uri="{FF2B5EF4-FFF2-40B4-BE49-F238E27FC236}">
                  <a16:creationId xmlns:a16="http://schemas.microsoft.com/office/drawing/2014/main" id="{FB90FC9E-A6DB-4552-8047-D6E71DD96128}"/>
                </a:ext>
              </a:extLst>
            </p:cNvPr>
            <p:cNvSpPr/>
            <p:nvPr/>
          </p:nvSpPr>
          <p:spPr>
            <a:xfrm>
              <a:off x="3030585" y="3860187"/>
              <a:ext cx="30788" cy="30788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CE9583FB-8645-4656-87B6-B8F4EE88A24C}"/>
                </a:ext>
              </a:extLst>
            </p:cNvPr>
            <p:cNvSpPr/>
            <p:nvPr userDrawn="1"/>
          </p:nvSpPr>
          <p:spPr>
            <a:xfrm flipH="1">
              <a:off x="1060804" y="4534334"/>
              <a:ext cx="10717" cy="149811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oup 60">
            <a:extLst>
              <a:ext uri="{FF2B5EF4-FFF2-40B4-BE49-F238E27FC236}">
                <a16:creationId xmlns:a16="http://schemas.microsoft.com/office/drawing/2014/main" id="{A55386F8-31DA-4E85-8654-C92A5C2B2EA1}"/>
              </a:ext>
            </a:extLst>
          </p:cNvPr>
          <p:cNvGrpSpPr/>
          <p:nvPr userDrawn="1"/>
        </p:nvGrpSpPr>
        <p:grpSpPr>
          <a:xfrm>
            <a:off x="8332411" y="0"/>
            <a:ext cx="2885112" cy="2622090"/>
            <a:chOff x="833153" y="6858000"/>
            <a:chExt cx="2885112" cy="2622090"/>
          </a:xfrm>
        </p:grpSpPr>
        <p:sp>
          <p:nvSpPr>
            <p:cNvPr id="21" name="Freeform: Shape 57">
              <a:extLst>
                <a:ext uri="{FF2B5EF4-FFF2-40B4-BE49-F238E27FC236}">
                  <a16:creationId xmlns:a16="http://schemas.microsoft.com/office/drawing/2014/main" id="{844F81EB-9973-4640-899F-D1489234DA9B}"/>
                </a:ext>
              </a:extLst>
            </p:cNvPr>
            <p:cNvSpPr/>
            <p:nvPr/>
          </p:nvSpPr>
          <p:spPr>
            <a:xfrm>
              <a:off x="833153" y="6858000"/>
              <a:ext cx="2885112" cy="2622090"/>
            </a:xfrm>
            <a:custGeom>
              <a:avLst/>
              <a:gdLst>
                <a:gd name="connsiteX0" fmla="*/ 0 w 2885112"/>
                <a:gd name="connsiteY0" fmla="*/ 0 h 2622090"/>
                <a:gd name="connsiteX1" fmla="*/ 2885112 w 2885112"/>
                <a:gd name="connsiteY1" fmla="*/ 0 h 2622090"/>
                <a:gd name="connsiteX2" fmla="*/ 2885112 w 2885112"/>
                <a:gd name="connsiteY2" fmla="*/ 2245726 h 2622090"/>
                <a:gd name="connsiteX3" fmla="*/ 2504286 w 2885112"/>
                <a:gd name="connsiteY3" fmla="*/ 2622090 h 2622090"/>
                <a:gd name="connsiteX4" fmla="*/ 380827 w 2885112"/>
                <a:gd name="connsiteY4" fmla="*/ 2622090 h 2622090"/>
                <a:gd name="connsiteX5" fmla="*/ 0 w 2885112"/>
                <a:gd name="connsiteY5" fmla="*/ 2245668 h 262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5112" h="2622090">
                  <a:moveTo>
                    <a:pt x="0" y="0"/>
                  </a:moveTo>
                  <a:lnTo>
                    <a:pt x="2885112" y="0"/>
                  </a:lnTo>
                  <a:lnTo>
                    <a:pt x="2885112" y="2245726"/>
                  </a:lnTo>
                  <a:cubicBezTo>
                    <a:pt x="2885055" y="2453556"/>
                    <a:pt x="2714549" y="2622090"/>
                    <a:pt x="2504286" y="2622090"/>
                  </a:cubicBezTo>
                  <a:lnTo>
                    <a:pt x="380827" y="2622090"/>
                  </a:lnTo>
                  <a:cubicBezTo>
                    <a:pt x="170506" y="2622090"/>
                    <a:pt x="0" y="2453556"/>
                    <a:pt x="0" y="2245668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58">
              <a:extLst>
                <a:ext uri="{FF2B5EF4-FFF2-40B4-BE49-F238E27FC236}">
                  <a16:creationId xmlns:a16="http://schemas.microsoft.com/office/drawing/2014/main" id="{06B19B54-4D31-4E26-BD4F-05E0A3C52F05}"/>
                </a:ext>
              </a:extLst>
            </p:cNvPr>
            <p:cNvSpPr/>
            <p:nvPr/>
          </p:nvSpPr>
          <p:spPr>
            <a:xfrm>
              <a:off x="871808" y="6858000"/>
              <a:ext cx="2807801" cy="2591752"/>
            </a:xfrm>
            <a:custGeom>
              <a:avLst/>
              <a:gdLst>
                <a:gd name="connsiteX0" fmla="*/ 0 w 2807801"/>
                <a:gd name="connsiteY0" fmla="*/ 0 h 2591752"/>
                <a:gd name="connsiteX1" fmla="*/ 2807801 w 2807801"/>
                <a:gd name="connsiteY1" fmla="*/ 0 h 2591752"/>
                <a:gd name="connsiteX2" fmla="*/ 2807801 w 2807801"/>
                <a:gd name="connsiteY2" fmla="*/ 2215388 h 2591752"/>
                <a:gd name="connsiteX3" fmla="*/ 2428061 w 2807801"/>
                <a:gd name="connsiteY3" fmla="*/ 2591752 h 2591752"/>
                <a:gd name="connsiteX4" fmla="*/ 379798 w 2807801"/>
                <a:gd name="connsiteY4" fmla="*/ 2591752 h 2591752"/>
                <a:gd name="connsiteX5" fmla="*/ 0 w 2807801"/>
                <a:gd name="connsiteY5" fmla="*/ 2215332 h 259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07801" h="2591752">
                  <a:moveTo>
                    <a:pt x="0" y="0"/>
                  </a:moveTo>
                  <a:lnTo>
                    <a:pt x="2807801" y="0"/>
                  </a:lnTo>
                  <a:lnTo>
                    <a:pt x="2807801" y="2215388"/>
                  </a:lnTo>
                  <a:cubicBezTo>
                    <a:pt x="2807801" y="2423218"/>
                    <a:pt x="2637756" y="2591752"/>
                    <a:pt x="2428061" y="2591752"/>
                  </a:cubicBezTo>
                  <a:lnTo>
                    <a:pt x="379798" y="2591752"/>
                  </a:lnTo>
                  <a:cubicBezTo>
                    <a:pt x="170045" y="2591752"/>
                    <a:pt x="0" y="2423218"/>
                    <a:pt x="0" y="2215332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3" name="Freeform: Shape 66">
            <a:extLst>
              <a:ext uri="{FF2B5EF4-FFF2-40B4-BE49-F238E27FC236}">
                <a16:creationId xmlns:a16="http://schemas.microsoft.com/office/drawing/2014/main" id="{286969C7-D0D2-4F31-91A0-159DA79AEEA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438563" y="1"/>
            <a:ext cx="2672808" cy="2493421"/>
          </a:xfrm>
          <a:custGeom>
            <a:avLst/>
            <a:gdLst>
              <a:gd name="connsiteX0" fmla="*/ 0 w 2672808"/>
              <a:gd name="connsiteY0" fmla="*/ 0 h 2493421"/>
              <a:gd name="connsiteX1" fmla="*/ 2672808 w 2672808"/>
              <a:gd name="connsiteY1" fmla="*/ 0 h 2493421"/>
              <a:gd name="connsiteX2" fmla="*/ 2672808 w 2672808"/>
              <a:gd name="connsiteY2" fmla="*/ 2221227 h 2493421"/>
              <a:gd name="connsiteX3" fmla="*/ 2385313 w 2672808"/>
              <a:gd name="connsiteY3" fmla="*/ 2493421 h 2493421"/>
              <a:gd name="connsiteX4" fmla="*/ 287495 w 2672808"/>
              <a:gd name="connsiteY4" fmla="*/ 2493421 h 2493421"/>
              <a:gd name="connsiteX5" fmla="*/ 0 w 2672808"/>
              <a:gd name="connsiteY5" fmla="*/ 2221227 h 2493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2808" h="2493421">
                <a:moveTo>
                  <a:pt x="0" y="0"/>
                </a:moveTo>
                <a:lnTo>
                  <a:pt x="2672808" y="0"/>
                </a:lnTo>
                <a:lnTo>
                  <a:pt x="2672808" y="2221227"/>
                </a:lnTo>
                <a:cubicBezTo>
                  <a:pt x="2672808" y="2371557"/>
                  <a:pt x="2544095" y="2493421"/>
                  <a:pt x="2385313" y="2493421"/>
                </a:cubicBezTo>
                <a:lnTo>
                  <a:pt x="287495" y="2493421"/>
                </a:lnTo>
                <a:cubicBezTo>
                  <a:pt x="128714" y="2493421"/>
                  <a:pt x="0" y="2371557"/>
                  <a:pt x="0" y="222122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4" name="Freeform: Shape 67">
            <a:extLst>
              <a:ext uri="{FF2B5EF4-FFF2-40B4-BE49-F238E27FC236}">
                <a16:creationId xmlns:a16="http://schemas.microsoft.com/office/drawing/2014/main" id="{B8C07D83-6B34-48BD-9669-364C1266447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68921" y="3818265"/>
            <a:ext cx="2672808" cy="3039735"/>
          </a:xfrm>
          <a:custGeom>
            <a:avLst/>
            <a:gdLst>
              <a:gd name="connsiteX0" fmla="*/ 287495 w 2672808"/>
              <a:gd name="connsiteY0" fmla="*/ 0 h 3039735"/>
              <a:gd name="connsiteX1" fmla="*/ 542049 w 2672808"/>
              <a:gd name="connsiteY1" fmla="*/ 0 h 3039735"/>
              <a:gd name="connsiteX2" fmla="*/ 566725 w 2672808"/>
              <a:gd name="connsiteY2" fmla="*/ 23363 h 3039735"/>
              <a:gd name="connsiteX3" fmla="*/ 757670 w 2672808"/>
              <a:gd name="connsiteY3" fmla="*/ 204146 h 3039735"/>
              <a:gd name="connsiteX4" fmla="*/ 1903160 w 2672808"/>
              <a:gd name="connsiteY4" fmla="*/ 204146 h 3039735"/>
              <a:gd name="connsiteX5" fmla="*/ 2094105 w 2672808"/>
              <a:gd name="connsiteY5" fmla="*/ 23363 h 3039735"/>
              <a:gd name="connsiteX6" fmla="*/ 2118781 w 2672808"/>
              <a:gd name="connsiteY6" fmla="*/ 0 h 3039735"/>
              <a:gd name="connsiteX7" fmla="*/ 2385313 w 2672808"/>
              <a:gd name="connsiteY7" fmla="*/ 0 h 3039735"/>
              <a:gd name="connsiteX8" fmla="*/ 2672808 w 2672808"/>
              <a:gd name="connsiteY8" fmla="*/ 272193 h 3039735"/>
              <a:gd name="connsiteX9" fmla="*/ 2672808 w 2672808"/>
              <a:gd name="connsiteY9" fmla="*/ 3039735 h 3039735"/>
              <a:gd name="connsiteX10" fmla="*/ 0 w 2672808"/>
              <a:gd name="connsiteY10" fmla="*/ 3039735 h 3039735"/>
              <a:gd name="connsiteX11" fmla="*/ 0 w 2672808"/>
              <a:gd name="connsiteY11" fmla="*/ 272193 h 3039735"/>
              <a:gd name="connsiteX12" fmla="*/ 287495 w 2672808"/>
              <a:gd name="connsiteY12" fmla="*/ 0 h 303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72808" h="3039735">
                <a:moveTo>
                  <a:pt x="287495" y="0"/>
                </a:moveTo>
                <a:lnTo>
                  <a:pt x="542049" y="0"/>
                </a:lnTo>
                <a:cubicBezTo>
                  <a:pt x="555645" y="0"/>
                  <a:pt x="566725" y="10435"/>
                  <a:pt x="566725" y="23363"/>
                </a:cubicBezTo>
                <a:cubicBezTo>
                  <a:pt x="566725" y="123224"/>
                  <a:pt x="652255" y="204146"/>
                  <a:pt x="757670" y="204146"/>
                </a:cubicBezTo>
                <a:lnTo>
                  <a:pt x="1903160" y="204146"/>
                </a:lnTo>
                <a:cubicBezTo>
                  <a:pt x="2008635" y="204146"/>
                  <a:pt x="2094105" y="123168"/>
                  <a:pt x="2094105" y="23363"/>
                </a:cubicBezTo>
                <a:cubicBezTo>
                  <a:pt x="2094105" y="10491"/>
                  <a:pt x="2105125" y="0"/>
                  <a:pt x="2118781" y="0"/>
                </a:cubicBezTo>
                <a:lnTo>
                  <a:pt x="2385313" y="0"/>
                </a:lnTo>
                <a:cubicBezTo>
                  <a:pt x="2544095" y="0"/>
                  <a:pt x="2672808" y="121864"/>
                  <a:pt x="2672808" y="272193"/>
                </a:cubicBezTo>
                <a:lnTo>
                  <a:pt x="2672808" y="3039735"/>
                </a:lnTo>
                <a:lnTo>
                  <a:pt x="0" y="3039735"/>
                </a:lnTo>
                <a:lnTo>
                  <a:pt x="0" y="272193"/>
                </a:lnTo>
                <a:cubicBezTo>
                  <a:pt x="0" y="121864"/>
                  <a:pt x="128714" y="0"/>
                  <a:pt x="28749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73A915-9B56-414F-A1F4-0A041887E8E9}"/>
              </a:ext>
            </a:extLst>
          </p:cNvPr>
          <p:cNvSpPr/>
          <p:nvPr userDrawn="1"/>
        </p:nvSpPr>
        <p:spPr>
          <a:xfrm>
            <a:off x="6318915" y="593002"/>
            <a:ext cx="5113965" cy="5671996"/>
          </a:xfrm>
          <a:prstGeom prst="rect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A0764-5308-4401-8BD0-BAF20F3095F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800167" y="0"/>
            <a:ext cx="4151461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Graphic 207">
            <a:extLst>
              <a:ext uri="{FF2B5EF4-FFF2-40B4-BE49-F238E27FC236}">
                <a16:creationId xmlns:a16="http://schemas.microsoft.com/office/drawing/2014/main" id="{449B3AE5-AC24-4CAF-B21A-BBC209FF682A}"/>
              </a:ext>
            </a:extLst>
          </p:cNvPr>
          <p:cNvSpPr/>
          <p:nvPr userDrawn="1"/>
        </p:nvSpPr>
        <p:spPr>
          <a:xfrm>
            <a:off x="704243" y="1640490"/>
            <a:ext cx="2517052" cy="4559069"/>
          </a:xfrm>
          <a:custGeom>
            <a:avLst/>
            <a:gdLst>
              <a:gd name="connsiteX0" fmla="*/ 0 w 2267097"/>
              <a:gd name="connsiteY0" fmla="*/ 0 h 3428480"/>
              <a:gd name="connsiteX1" fmla="*/ 2267098 w 2267097"/>
              <a:gd name="connsiteY1" fmla="*/ 0 h 3428480"/>
              <a:gd name="connsiteX2" fmla="*/ 2267098 w 2267097"/>
              <a:gd name="connsiteY2" fmla="*/ 3428481 h 3428480"/>
              <a:gd name="connsiteX3" fmla="*/ 0 w 2267097"/>
              <a:gd name="connsiteY3" fmla="*/ 3428481 h 3428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7097" h="3428480">
                <a:moveTo>
                  <a:pt x="0" y="0"/>
                </a:moveTo>
                <a:lnTo>
                  <a:pt x="2267098" y="0"/>
                </a:lnTo>
                <a:lnTo>
                  <a:pt x="2267098" y="3428481"/>
                </a:lnTo>
                <a:lnTo>
                  <a:pt x="0" y="3428481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F899FD7-6589-4E30-9062-36E9667D719A}"/>
              </a:ext>
            </a:extLst>
          </p:cNvPr>
          <p:cNvSpPr/>
          <p:nvPr userDrawn="1"/>
        </p:nvSpPr>
        <p:spPr>
          <a:xfrm>
            <a:off x="704243" y="1640490"/>
            <a:ext cx="2517052" cy="61936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Graphic 207">
            <a:extLst>
              <a:ext uri="{FF2B5EF4-FFF2-40B4-BE49-F238E27FC236}">
                <a16:creationId xmlns:a16="http://schemas.microsoft.com/office/drawing/2014/main" id="{9B2C363E-D558-4F8B-B750-D1FA204E4D2D}"/>
              </a:ext>
            </a:extLst>
          </p:cNvPr>
          <p:cNvSpPr/>
          <p:nvPr userDrawn="1"/>
        </p:nvSpPr>
        <p:spPr>
          <a:xfrm>
            <a:off x="3477938" y="1640490"/>
            <a:ext cx="2517052" cy="4559069"/>
          </a:xfrm>
          <a:custGeom>
            <a:avLst/>
            <a:gdLst>
              <a:gd name="connsiteX0" fmla="*/ 0 w 2267097"/>
              <a:gd name="connsiteY0" fmla="*/ 0 h 3428480"/>
              <a:gd name="connsiteX1" fmla="*/ 2267098 w 2267097"/>
              <a:gd name="connsiteY1" fmla="*/ 0 h 3428480"/>
              <a:gd name="connsiteX2" fmla="*/ 2267098 w 2267097"/>
              <a:gd name="connsiteY2" fmla="*/ 3428481 h 3428480"/>
              <a:gd name="connsiteX3" fmla="*/ 0 w 2267097"/>
              <a:gd name="connsiteY3" fmla="*/ 3428481 h 3428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7097" h="3428480">
                <a:moveTo>
                  <a:pt x="0" y="0"/>
                </a:moveTo>
                <a:lnTo>
                  <a:pt x="2267098" y="0"/>
                </a:lnTo>
                <a:lnTo>
                  <a:pt x="2267098" y="3428481"/>
                </a:lnTo>
                <a:lnTo>
                  <a:pt x="0" y="3428481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7" name="Rectangle 98">
            <a:extLst>
              <a:ext uri="{FF2B5EF4-FFF2-40B4-BE49-F238E27FC236}">
                <a16:creationId xmlns:a16="http://schemas.microsoft.com/office/drawing/2014/main" id="{1692A3BF-052C-4616-A5F8-4B7481A30973}"/>
              </a:ext>
            </a:extLst>
          </p:cNvPr>
          <p:cNvSpPr/>
          <p:nvPr userDrawn="1"/>
        </p:nvSpPr>
        <p:spPr>
          <a:xfrm>
            <a:off x="3477938" y="1640490"/>
            <a:ext cx="2517052" cy="61936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chemeClr val="accent2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Graphic 207">
            <a:extLst>
              <a:ext uri="{FF2B5EF4-FFF2-40B4-BE49-F238E27FC236}">
                <a16:creationId xmlns:a16="http://schemas.microsoft.com/office/drawing/2014/main" id="{2CEB9B76-D7FF-437A-99AB-2855174072F4}"/>
              </a:ext>
            </a:extLst>
          </p:cNvPr>
          <p:cNvSpPr/>
          <p:nvPr userDrawn="1"/>
        </p:nvSpPr>
        <p:spPr>
          <a:xfrm>
            <a:off x="6251633" y="1640490"/>
            <a:ext cx="2517052" cy="4559069"/>
          </a:xfrm>
          <a:custGeom>
            <a:avLst/>
            <a:gdLst>
              <a:gd name="connsiteX0" fmla="*/ 0 w 2267097"/>
              <a:gd name="connsiteY0" fmla="*/ 0 h 3428480"/>
              <a:gd name="connsiteX1" fmla="*/ 2267098 w 2267097"/>
              <a:gd name="connsiteY1" fmla="*/ 0 h 3428480"/>
              <a:gd name="connsiteX2" fmla="*/ 2267098 w 2267097"/>
              <a:gd name="connsiteY2" fmla="*/ 3428481 h 3428480"/>
              <a:gd name="connsiteX3" fmla="*/ 0 w 2267097"/>
              <a:gd name="connsiteY3" fmla="*/ 3428481 h 3428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7097" h="3428480">
                <a:moveTo>
                  <a:pt x="0" y="0"/>
                </a:moveTo>
                <a:lnTo>
                  <a:pt x="2267098" y="0"/>
                </a:lnTo>
                <a:lnTo>
                  <a:pt x="2267098" y="3428481"/>
                </a:lnTo>
                <a:lnTo>
                  <a:pt x="0" y="3428481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9" name="Rectangle 111">
            <a:extLst>
              <a:ext uri="{FF2B5EF4-FFF2-40B4-BE49-F238E27FC236}">
                <a16:creationId xmlns:a16="http://schemas.microsoft.com/office/drawing/2014/main" id="{199A0F82-6CF6-4430-A794-8611B8B82EAF}"/>
              </a:ext>
            </a:extLst>
          </p:cNvPr>
          <p:cNvSpPr/>
          <p:nvPr userDrawn="1"/>
        </p:nvSpPr>
        <p:spPr>
          <a:xfrm>
            <a:off x="6251633" y="1640490"/>
            <a:ext cx="2517052" cy="61936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Graphic 207">
            <a:extLst>
              <a:ext uri="{FF2B5EF4-FFF2-40B4-BE49-F238E27FC236}">
                <a16:creationId xmlns:a16="http://schemas.microsoft.com/office/drawing/2014/main" id="{C5F680A1-E910-41ED-AD61-984C0F5E5DFA}"/>
              </a:ext>
            </a:extLst>
          </p:cNvPr>
          <p:cNvSpPr/>
          <p:nvPr userDrawn="1"/>
        </p:nvSpPr>
        <p:spPr>
          <a:xfrm>
            <a:off x="9025328" y="1640490"/>
            <a:ext cx="2517052" cy="4559069"/>
          </a:xfrm>
          <a:custGeom>
            <a:avLst/>
            <a:gdLst>
              <a:gd name="connsiteX0" fmla="*/ 0 w 2267097"/>
              <a:gd name="connsiteY0" fmla="*/ 0 h 3428480"/>
              <a:gd name="connsiteX1" fmla="*/ 2267098 w 2267097"/>
              <a:gd name="connsiteY1" fmla="*/ 0 h 3428480"/>
              <a:gd name="connsiteX2" fmla="*/ 2267098 w 2267097"/>
              <a:gd name="connsiteY2" fmla="*/ 3428481 h 3428480"/>
              <a:gd name="connsiteX3" fmla="*/ 0 w 2267097"/>
              <a:gd name="connsiteY3" fmla="*/ 3428481 h 3428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7097" h="3428480">
                <a:moveTo>
                  <a:pt x="0" y="0"/>
                </a:moveTo>
                <a:lnTo>
                  <a:pt x="2267098" y="0"/>
                </a:lnTo>
                <a:lnTo>
                  <a:pt x="2267098" y="3428481"/>
                </a:lnTo>
                <a:lnTo>
                  <a:pt x="0" y="3428481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11" name="Rectangle 124">
            <a:extLst>
              <a:ext uri="{FF2B5EF4-FFF2-40B4-BE49-F238E27FC236}">
                <a16:creationId xmlns:a16="http://schemas.microsoft.com/office/drawing/2014/main" id="{B40EE4C6-9600-435C-A597-7AD9D84328AC}"/>
              </a:ext>
            </a:extLst>
          </p:cNvPr>
          <p:cNvSpPr/>
          <p:nvPr userDrawn="1"/>
        </p:nvSpPr>
        <p:spPr>
          <a:xfrm>
            <a:off x="9025328" y="1640490"/>
            <a:ext cx="2517052" cy="61936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06B3017-2CF6-412B-A94C-480203C5680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900769" y="2396856"/>
            <a:ext cx="2124000" cy="2331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9978BD0-05A6-4A93-BA8E-A166BE6FB9F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674464" y="2396856"/>
            <a:ext cx="2124000" cy="2331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4A6706C-6AD9-4F35-8F27-6ABEB25814D7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448159" y="2396856"/>
            <a:ext cx="2124000" cy="2331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9924C327-AB91-40E3-B28F-5A677F392090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221854" y="2396856"/>
            <a:ext cx="2124000" cy="2331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48">
            <a:extLst>
              <a:ext uri="{FF2B5EF4-FFF2-40B4-BE49-F238E27FC236}">
                <a16:creationId xmlns:a16="http://schemas.microsoft.com/office/drawing/2014/main" id="{31683453-2695-4127-9A53-B329EB8D361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699779 w 12191999"/>
              <a:gd name="connsiteY0" fmla="*/ 6099402 h 6858000"/>
              <a:gd name="connsiteX1" fmla="*/ 10700365 w 12191999"/>
              <a:gd name="connsiteY1" fmla="*/ 6104567 h 6858000"/>
              <a:gd name="connsiteX2" fmla="*/ 10702406 w 12191999"/>
              <a:gd name="connsiteY2" fmla="*/ 6099903 h 6858000"/>
              <a:gd name="connsiteX3" fmla="*/ 9177921 w 12191999"/>
              <a:gd name="connsiteY3" fmla="*/ 6098901 h 6858000"/>
              <a:gd name="connsiteX4" fmla="*/ 9178505 w 12191999"/>
              <a:gd name="connsiteY4" fmla="*/ 6100344 h 6858000"/>
              <a:gd name="connsiteX5" fmla="*/ 9178605 w 12191999"/>
              <a:gd name="connsiteY5" fmla="*/ 6102927 h 6858000"/>
              <a:gd name="connsiteX6" fmla="*/ 9183635 w 12191999"/>
              <a:gd name="connsiteY6" fmla="*/ 6102927 h 6858000"/>
              <a:gd name="connsiteX7" fmla="*/ 9185303 w 12191999"/>
              <a:gd name="connsiteY7" fmla="*/ 6100308 h 6858000"/>
              <a:gd name="connsiteX8" fmla="*/ 5342410 w 12191999"/>
              <a:gd name="connsiteY8" fmla="*/ 5330181 h 6858000"/>
              <a:gd name="connsiteX9" fmla="*/ 5338269 w 12191999"/>
              <a:gd name="connsiteY9" fmla="*/ 5332661 h 6858000"/>
              <a:gd name="connsiteX10" fmla="*/ 5322064 w 12191999"/>
              <a:gd name="connsiteY10" fmla="*/ 5334006 h 6858000"/>
              <a:gd name="connsiteX11" fmla="*/ 5335111 w 12191999"/>
              <a:gd name="connsiteY11" fmla="*/ 5336578 h 6858000"/>
              <a:gd name="connsiteX12" fmla="*/ 5337848 w 12191999"/>
              <a:gd name="connsiteY12" fmla="*/ 5340523 h 6858000"/>
              <a:gd name="connsiteX13" fmla="*/ 5338130 w 12191999"/>
              <a:gd name="connsiteY13" fmla="*/ 5335883 h 6858000"/>
              <a:gd name="connsiteX14" fmla="*/ 11820900 w 12191999"/>
              <a:gd name="connsiteY14" fmla="*/ 4311166 h 6858000"/>
              <a:gd name="connsiteX15" fmla="*/ 11955244 w 12191999"/>
              <a:gd name="connsiteY15" fmla="*/ 4373182 h 6858000"/>
              <a:gd name="connsiteX16" fmla="*/ 11941805 w 12191999"/>
              <a:gd name="connsiteY16" fmla="*/ 4490463 h 6858000"/>
              <a:gd name="connsiteX17" fmla="*/ 11911265 w 12191999"/>
              <a:gd name="connsiteY17" fmla="*/ 4531997 h 6858000"/>
              <a:gd name="connsiteX18" fmla="*/ 11974790 w 12191999"/>
              <a:gd name="connsiteY18" fmla="*/ 4572310 h 6858000"/>
              <a:gd name="connsiteX19" fmla="*/ 12175141 w 12191999"/>
              <a:gd name="connsiteY19" fmla="*/ 4571090 h 6858000"/>
              <a:gd name="connsiteX20" fmla="*/ 12191999 w 12191999"/>
              <a:gd name="connsiteY20" fmla="*/ 4574294 h 6858000"/>
              <a:gd name="connsiteX21" fmla="*/ 12191999 w 12191999"/>
              <a:gd name="connsiteY21" fmla="*/ 5337457 h 6858000"/>
              <a:gd name="connsiteX22" fmla="*/ 12177584 w 12191999"/>
              <a:gd name="connsiteY22" fmla="*/ 5340730 h 6858000"/>
              <a:gd name="connsiteX23" fmla="*/ 11982120 w 12191999"/>
              <a:gd name="connsiteY23" fmla="*/ 5339507 h 6858000"/>
              <a:gd name="connsiteX24" fmla="*/ 11928367 w 12191999"/>
              <a:gd name="connsiteY24" fmla="*/ 5354166 h 6858000"/>
              <a:gd name="connsiteX25" fmla="*/ 11927145 w 12191999"/>
              <a:gd name="connsiteY25" fmla="*/ 5409142 h 6858000"/>
              <a:gd name="connsiteX26" fmla="*/ 11971125 w 12191999"/>
              <a:gd name="connsiteY26" fmla="*/ 5504430 h 6858000"/>
              <a:gd name="connsiteX27" fmla="*/ 11873393 w 12191999"/>
              <a:gd name="connsiteY27" fmla="*/ 5592389 h 6858000"/>
              <a:gd name="connsiteX28" fmla="*/ 11703584 w 12191999"/>
              <a:gd name="connsiteY28" fmla="*/ 5530084 h 6858000"/>
              <a:gd name="connsiteX29" fmla="*/ 11723129 w 12191999"/>
              <a:gd name="connsiteY29" fmla="*/ 5417694 h 6858000"/>
              <a:gd name="connsiteX30" fmla="*/ 11751228 w 12191999"/>
              <a:gd name="connsiteY30" fmla="*/ 5374936 h 6858000"/>
              <a:gd name="connsiteX31" fmla="*/ 11690146 w 12191999"/>
              <a:gd name="connsiteY31" fmla="*/ 5338287 h 6858000"/>
              <a:gd name="connsiteX32" fmla="*/ 11489795 w 12191999"/>
              <a:gd name="connsiteY32" fmla="*/ 5339507 h 6858000"/>
              <a:gd name="connsiteX33" fmla="*/ 11447036 w 12191999"/>
              <a:gd name="connsiteY33" fmla="*/ 5295528 h 6858000"/>
              <a:gd name="connsiteX34" fmla="*/ 11449481 w 12191999"/>
              <a:gd name="connsiteY34" fmla="*/ 5202683 h 6858000"/>
              <a:gd name="connsiteX35" fmla="*/ 11449481 w 12191999"/>
              <a:gd name="connsiteY35" fmla="*/ 5092735 h 6858000"/>
              <a:gd name="connsiteX36" fmla="*/ 11492238 w 12191999"/>
              <a:gd name="connsiteY36" fmla="*/ 5018215 h 6858000"/>
              <a:gd name="connsiteX37" fmla="*/ 11545990 w 12191999"/>
              <a:gd name="connsiteY37" fmla="*/ 5025544 h 6858000"/>
              <a:gd name="connsiteX38" fmla="*/ 11668156 w 12191999"/>
              <a:gd name="connsiteY38" fmla="*/ 5051198 h 6858000"/>
              <a:gd name="connsiteX39" fmla="*/ 11682816 w 12191999"/>
              <a:gd name="connsiteY39" fmla="*/ 4877723 h 6858000"/>
              <a:gd name="connsiteX40" fmla="*/ 11555765 w 12191999"/>
              <a:gd name="connsiteY40" fmla="*/ 4874058 h 6858000"/>
              <a:gd name="connsiteX41" fmla="*/ 11508120 w 12191999"/>
              <a:gd name="connsiteY41" fmla="*/ 4902158 h 6858000"/>
              <a:gd name="connsiteX42" fmla="*/ 11450701 w 12191999"/>
              <a:gd name="connsiteY42" fmla="*/ 4839852 h 6858000"/>
              <a:gd name="connsiteX43" fmla="*/ 11448258 w 12191999"/>
              <a:gd name="connsiteY43" fmla="*/ 4591857 h 6858000"/>
              <a:gd name="connsiteX44" fmla="*/ 11477578 w 12191999"/>
              <a:gd name="connsiteY44" fmla="*/ 4573534 h 6858000"/>
              <a:gd name="connsiteX45" fmla="*/ 11677929 w 12191999"/>
              <a:gd name="connsiteY45" fmla="*/ 4573534 h 6858000"/>
              <a:gd name="connsiteX46" fmla="*/ 11728016 w 12191999"/>
              <a:gd name="connsiteY46" fmla="*/ 4562539 h 6858000"/>
              <a:gd name="connsiteX47" fmla="*/ 11735346 w 12191999"/>
              <a:gd name="connsiteY47" fmla="*/ 4500233 h 6858000"/>
              <a:gd name="connsiteX48" fmla="*/ 11768331 w 12191999"/>
              <a:gd name="connsiteY48" fmla="*/ 4323095 h 6858000"/>
              <a:gd name="connsiteX49" fmla="*/ 11820900 w 12191999"/>
              <a:gd name="connsiteY49" fmla="*/ 4311166 h 6858000"/>
              <a:gd name="connsiteX50" fmla="*/ 5742911 w 12191999"/>
              <a:gd name="connsiteY50" fmla="*/ 3557222 h 6858000"/>
              <a:gd name="connsiteX51" fmla="*/ 5851336 w 12191999"/>
              <a:gd name="connsiteY51" fmla="*/ 3613963 h 6858000"/>
              <a:gd name="connsiteX52" fmla="*/ 5840341 w 12191999"/>
              <a:gd name="connsiteY52" fmla="*/ 3736128 h 6858000"/>
              <a:gd name="connsiteX53" fmla="*/ 5811021 w 12191999"/>
              <a:gd name="connsiteY53" fmla="*/ 3780107 h 6858000"/>
              <a:gd name="connsiteX54" fmla="*/ 5873327 w 12191999"/>
              <a:gd name="connsiteY54" fmla="*/ 3815534 h 6858000"/>
              <a:gd name="connsiteX55" fmla="*/ 6082230 w 12191999"/>
              <a:gd name="connsiteY55" fmla="*/ 3814314 h 6858000"/>
              <a:gd name="connsiteX56" fmla="*/ 6115900 w 12191999"/>
              <a:gd name="connsiteY56" fmla="*/ 3831149 h 6858000"/>
              <a:gd name="connsiteX57" fmla="*/ 6116334 w 12191999"/>
              <a:gd name="connsiteY57" fmla="*/ 3835442 h 6858000"/>
              <a:gd name="connsiteX58" fmla="*/ 6135367 w 12191999"/>
              <a:gd name="connsiteY58" fmla="*/ 3820781 h 6858000"/>
              <a:gd name="connsiteX59" fmla="*/ 6165468 w 12191999"/>
              <a:gd name="connsiteY59" fmla="*/ 3821240 h 6858000"/>
              <a:gd name="connsiteX60" fmla="*/ 6250984 w 12191999"/>
              <a:gd name="connsiteY60" fmla="*/ 3822462 h 6858000"/>
              <a:gd name="connsiteX61" fmla="*/ 6356045 w 12191999"/>
              <a:gd name="connsiteY61" fmla="*/ 3822462 h 6858000"/>
              <a:gd name="connsiteX62" fmla="*/ 6434230 w 12191999"/>
              <a:gd name="connsiteY62" fmla="*/ 3873772 h 6858000"/>
              <a:gd name="connsiteX63" fmla="*/ 6401245 w 12191999"/>
              <a:gd name="connsiteY63" fmla="*/ 3938519 h 6858000"/>
              <a:gd name="connsiteX64" fmla="*/ 6395138 w 12191999"/>
              <a:gd name="connsiteY64" fmla="*/ 4039916 h 6858000"/>
              <a:gd name="connsiteX65" fmla="*/ 6574721 w 12191999"/>
              <a:gd name="connsiteY65" fmla="*/ 4054576 h 6858000"/>
              <a:gd name="connsiteX66" fmla="*/ 6575941 w 12191999"/>
              <a:gd name="connsiteY66" fmla="*/ 3931189 h 6858000"/>
              <a:gd name="connsiteX67" fmla="*/ 6547844 w 12191999"/>
              <a:gd name="connsiteY67" fmla="*/ 3883545 h 6858000"/>
              <a:gd name="connsiteX68" fmla="*/ 6610148 w 12191999"/>
              <a:gd name="connsiteY68" fmla="*/ 3826127 h 6858000"/>
              <a:gd name="connsiteX69" fmla="*/ 6856921 w 12191999"/>
              <a:gd name="connsiteY69" fmla="*/ 3823685 h 6858000"/>
              <a:gd name="connsiteX70" fmla="*/ 6875246 w 12191999"/>
              <a:gd name="connsiteY70" fmla="*/ 3853004 h 6858000"/>
              <a:gd name="connsiteX71" fmla="*/ 6875246 w 12191999"/>
              <a:gd name="connsiteY71" fmla="*/ 4053355 h 6858000"/>
              <a:gd name="connsiteX72" fmla="*/ 6892348 w 12191999"/>
              <a:gd name="connsiteY72" fmla="*/ 4110773 h 6858000"/>
              <a:gd name="connsiteX73" fmla="*/ 6948545 w 12191999"/>
              <a:gd name="connsiteY73" fmla="*/ 4110773 h 6858000"/>
              <a:gd name="connsiteX74" fmla="*/ 7117131 w 12191999"/>
              <a:gd name="connsiteY74" fmla="*/ 4126653 h 6858000"/>
              <a:gd name="connsiteX75" fmla="*/ 7080482 w 12191999"/>
              <a:gd name="connsiteY75" fmla="*/ 4328224 h 6858000"/>
              <a:gd name="connsiteX76" fmla="*/ 6959540 w 12191999"/>
              <a:gd name="connsiteY76" fmla="*/ 4317229 h 6858000"/>
              <a:gd name="connsiteX77" fmla="*/ 6914338 w 12191999"/>
              <a:gd name="connsiteY77" fmla="*/ 4287910 h 6858000"/>
              <a:gd name="connsiteX78" fmla="*/ 6877689 w 12191999"/>
              <a:gd name="connsiteY78" fmla="*/ 4350213 h 6858000"/>
              <a:gd name="connsiteX79" fmla="*/ 6878911 w 12191999"/>
              <a:gd name="connsiteY79" fmla="*/ 4550565 h 6858000"/>
              <a:gd name="connsiteX80" fmla="*/ 6838596 w 12191999"/>
              <a:gd name="connsiteY80" fmla="*/ 4592100 h 6858000"/>
              <a:gd name="connsiteX81" fmla="*/ 6648020 w 12191999"/>
              <a:gd name="connsiteY81" fmla="*/ 4590880 h 6858000"/>
              <a:gd name="connsiteX82" fmla="*/ 6594266 w 12191999"/>
              <a:gd name="connsiteY82" fmla="*/ 4604318 h 6858000"/>
              <a:gd name="connsiteX83" fmla="*/ 6591823 w 12191999"/>
              <a:gd name="connsiteY83" fmla="*/ 4662956 h 6858000"/>
              <a:gd name="connsiteX84" fmla="*/ 6589381 w 12191999"/>
              <a:gd name="connsiteY84" fmla="*/ 4819328 h 6858000"/>
              <a:gd name="connsiteX85" fmla="*/ 6375592 w 12191999"/>
              <a:gd name="connsiteY85" fmla="*/ 4796116 h 6858000"/>
              <a:gd name="connsiteX86" fmla="*/ 6385365 w 12191999"/>
              <a:gd name="connsiteY86" fmla="*/ 4670287 h 6858000"/>
              <a:gd name="connsiteX87" fmla="*/ 6415905 w 12191999"/>
              <a:gd name="connsiteY87" fmla="*/ 4628749 h 6858000"/>
              <a:gd name="connsiteX88" fmla="*/ 6351158 w 12191999"/>
              <a:gd name="connsiteY88" fmla="*/ 4589658 h 6858000"/>
              <a:gd name="connsiteX89" fmla="*/ 6150809 w 12191999"/>
              <a:gd name="connsiteY89" fmla="*/ 4590880 h 6858000"/>
              <a:gd name="connsiteX90" fmla="*/ 6117367 w 12191999"/>
              <a:gd name="connsiteY90" fmla="*/ 4582327 h 6858000"/>
              <a:gd name="connsiteX91" fmla="*/ 6114197 w 12191999"/>
              <a:gd name="connsiteY91" fmla="*/ 4575109 h 6858000"/>
              <a:gd name="connsiteX92" fmla="*/ 6109104 w 12191999"/>
              <a:gd name="connsiteY92" fmla="*/ 4582272 h 6858000"/>
              <a:gd name="connsiteX93" fmla="*/ 6087114 w 12191999"/>
              <a:gd name="connsiteY93" fmla="*/ 4586396 h 6858000"/>
              <a:gd name="connsiteX94" fmla="*/ 5863552 w 12191999"/>
              <a:gd name="connsiteY94" fmla="*/ 4586396 h 6858000"/>
              <a:gd name="connsiteX95" fmla="*/ 5802472 w 12191999"/>
              <a:gd name="connsiteY95" fmla="*/ 4555854 h 6858000"/>
              <a:gd name="connsiteX96" fmla="*/ 5807356 w 12191999"/>
              <a:gd name="connsiteY96" fmla="*/ 4480114 h 6858000"/>
              <a:gd name="connsiteX97" fmla="*/ 5847670 w 12191999"/>
              <a:gd name="connsiteY97" fmla="*/ 4403148 h 6858000"/>
              <a:gd name="connsiteX98" fmla="*/ 5752384 w 12191999"/>
              <a:gd name="connsiteY98" fmla="*/ 4329849 h 6858000"/>
              <a:gd name="connsiteX99" fmla="*/ 5628995 w 12191999"/>
              <a:gd name="connsiteY99" fmla="*/ 4372606 h 6858000"/>
              <a:gd name="connsiteX100" fmla="*/ 5638769 w 12191999"/>
              <a:gd name="connsiteY100" fmla="*/ 4470339 h 6858000"/>
              <a:gd name="connsiteX101" fmla="*/ 5674197 w 12191999"/>
              <a:gd name="connsiteY101" fmla="*/ 4527758 h 6858000"/>
              <a:gd name="connsiteX102" fmla="*/ 5591125 w 12191999"/>
              <a:gd name="connsiteY102" fmla="*/ 4586396 h 6858000"/>
              <a:gd name="connsiteX103" fmla="*/ 5377337 w 12191999"/>
              <a:gd name="connsiteY103" fmla="*/ 4586396 h 6858000"/>
              <a:gd name="connsiteX104" fmla="*/ 5346796 w 12191999"/>
              <a:gd name="connsiteY104" fmla="*/ 4553411 h 6858000"/>
              <a:gd name="connsiteX105" fmla="*/ 5348016 w 12191999"/>
              <a:gd name="connsiteY105" fmla="*/ 4353059 h 6858000"/>
              <a:gd name="connsiteX106" fmla="*/ 5327249 w 12191999"/>
              <a:gd name="connsiteY106" fmla="*/ 4291978 h 6858000"/>
              <a:gd name="connsiteX107" fmla="*/ 5278383 w 12191999"/>
              <a:gd name="connsiteY107" fmla="*/ 4293199 h 6858000"/>
              <a:gd name="connsiteX108" fmla="*/ 5174543 w 12191999"/>
              <a:gd name="connsiteY108" fmla="*/ 4337181 h 6858000"/>
              <a:gd name="connsiteX109" fmla="*/ 5089026 w 12191999"/>
              <a:gd name="connsiteY109" fmla="*/ 4221122 h 6858000"/>
              <a:gd name="connsiteX110" fmla="*/ 5144002 w 12191999"/>
              <a:gd name="connsiteY110" fmla="*/ 4078190 h 6858000"/>
              <a:gd name="connsiteX111" fmla="*/ 5264946 w 12191999"/>
              <a:gd name="connsiteY111" fmla="*/ 4087965 h 6858000"/>
              <a:gd name="connsiteX112" fmla="*/ 5311367 w 12191999"/>
              <a:gd name="connsiteY112" fmla="*/ 4117283 h 6858000"/>
              <a:gd name="connsiteX113" fmla="*/ 5346796 w 12191999"/>
              <a:gd name="connsiteY113" fmla="*/ 4054980 h 6858000"/>
              <a:gd name="connsiteX114" fmla="*/ 5345574 w 12191999"/>
              <a:gd name="connsiteY114" fmla="*/ 3849742 h 6858000"/>
              <a:gd name="connsiteX115" fmla="*/ 5381003 w 12191999"/>
              <a:gd name="connsiteY115" fmla="*/ 3811870 h 6858000"/>
              <a:gd name="connsiteX116" fmla="*/ 5486063 w 12191999"/>
              <a:gd name="connsiteY116" fmla="*/ 3815534 h 6858000"/>
              <a:gd name="connsiteX117" fmla="*/ 5596012 w 12191999"/>
              <a:gd name="connsiteY117" fmla="*/ 3815534 h 6858000"/>
              <a:gd name="connsiteX118" fmla="*/ 5650984 w 12191999"/>
              <a:gd name="connsiteY118" fmla="*/ 3777664 h 6858000"/>
              <a:gd name="connsiteX119" fmla="*/ 5625329 w 12191999"/>
              <a:gd name="connsiteY119" fmla="*/ 3738570 h 6858000"/>
              <a:gd name="connsiteX120" fmla="*/ 5649765 w 12191999"/>
              <a:gd name="connsiteY120" fmla="*/ 3576091 h 6858000"/>
              <a:gd name="connsiteX121" fmla="*/ 5700845 w 12191999"/>
              <a:gd name="connsiteY121" fmla="*/ 3557958 h 6858000"/>
              <a:gd name="connsiteX122" fmla="*/ 5742911 w 12191999"/>
              <a:gd name="connsiteY122" fmla="*/ 3557222 h 6858000"/>
              <a:gd name="connsiteX123" fmla="*/ 5726517 w 12191999"/>
              <a:gd name="connsiteY123" fmla="*/ 2017504 h 6858000"/>
              <a:gd name="connsiteX124" fmla="*/ 5834786 w 12191999"/>
              <a:gd name="connsiteY124" fmla="*/ 2083015 h 6858000"/>
              <a:gd name="connsiteX125" fmla="*/ 5820126 w 12191999"/>
              <a:gd name="connsiteY125" fmla="*/ 2192965 h 6858000"/>
              <a:gd name="connsiteX126" fmla="*/ 5787140 w 12191999"/>
              <a:gd name="connsiteY126" fmla="*/ 2236943 h 6858000"/>
              <a:gd name="connsiteX127" fmla="*/ 5855555 w 12191999"/>
              <a:gd name="connsiteY127" fmla="*/ 2277258 h 6858000"/>
              <a:gd name="connsiteX128" fmla="*/ 6041243 w 12191999"/>
              <a:gd name="connsiteY128" fmla="*/ 2276037 h 6858000"/>
              <a:gd name="connsiteX129" fmla="*/ 6093775 w 12191999"/>
              <a:gd name="connsiteY129" fmla="*/ 2326124 h 6858000"/>
              <a:gd name="connsiteX130" fmla="*/ 6092553 w 12191999"/>
              <a:gd name="connsiteY130" fmla="*/ 2516703 h 6858000"/>
              <a:gd name="connsiteX131" fmla="*/ 6121873 w 12191999"/>
              <a:gd name="connsiteY131" fmla="*/ 2577785 h 6858000"/>
              <a:gd name="connsiteX132" fmla="*/ 6154856 w 12191999"/>
              <a:gd name="connsiteY132" fmla="*/ 2574120 h 6858000"/>
              <a:gd name="connsiteX133" fmla="*/ 6351542 w 12191999"/>
              <a:gd name="connsiteY133" fmla="*/ 2611990 h 6858000"/>
              <a:gd name="connsiteX134" fmla="*/ 6352764 w 12191999"/>
              <a:gd name="connsiteY134" fmla="*/ 2708501 h 6858000"/>
              <a:gd name="connsiteX135" fmla="*/ 6300232 w 12191999"/>
              <a:gd name="connsiteY135" fmla="*/ 2779356 h 6858000"/>
              <a:gd name="connsiteX136" fmla="*/ 6170739 w 12191999"/>
              <a:gd name="connsiteY136" fmla="*/ 2769584 h 6858000"/>
              <a:gd name="connsiteX137" fmla="*/ 6129202 w 12191999"/>
              <a:gd name="connsiteY137" fmla="*/ 2742708 h 6858000"/>
              <a:gd name="connsiteX138" fmla="*/ 6093775 w 12191999"/>
              <a:gd name="connsiteY138" fmla="*/ 2800124 h 6858000"/>
              <a:gd name="connsiteX139" fmla="*/ 6094997 w 12191999"/>
              <a:gd name="connsiteY139" fmla="*/ 3009027 h 6858000"/>
              <a:gd name="connsiteX140" fmla="*/ 6054683 w 12191999"/>
              <a:gd name="connsiteY140" fmla="*/ 3046899 h 6858000"/>
              <a:gd name="connsiteX141" fmla="*/ 5859220 w 12191999"/>
              <a:gd name="connsiteY141" fmla="*/ 3045676 h 6858000"/>
              <a:gd name="connsiteX142" fmla="*/ 5805467 w 12191999"/>
              <a:gd name="connsiteY142" fmla="*/ 3060336 h 6858000"/>
              <a:gd name="connsiteX143" fmla="*/ 5804246 w 12191999"/>
              <a:gd name="connsiteY143" fmla="*/ 3116533 h 6858000"/>
              <a:gd name="connsiteX144" fmla="*/ 5849445 w 12191999"/>
              <a:gd name="connsiteY144" fmla="*/ 3206935 h 6858000"/>
              <a:gd name="connsiteX145" fmla="*/ 5751713 w 12191999"/>
              <a:gd name="connsiteY145" fmla="*/ 3299780 h 6858000"/>
              <a:gd name="connsiteX146" fmla="*/ 5581905 w 12191999"/>
              <a:gd name="connsiteY146" fmla="*/ 3237475 h 6858000"/>
              <a:gd name="connsiteX147" fmla="*/ 5601451 w 12191999"/>
              <a:gd name="connsiteY147" fmla="*/ 3125084 h 6858000"/>
              <a:gd name="connsiteX148" fmla="*/ 5629551 w 12191999"/>
              <a:gd name="connsiteY148" fmla="*/ 3083549 h 6858000"/>
              <a:gd name="connsiteX149" fmla="*/ 5573353 w 12191999"/>
              <a:gd name="connsiteY149" fmla="*/ 3045676 h 6858000"/>
              <a:gd name="connsiteX150" fmla="*/ 5430421 w 12191999"/>
              <a:gd name="connsiteY150" fmla="*/ 3045676 h 6858000"/>
              <a:gd name="connsiteX151" fmla="*/ 5324139 w 12191999"/>
              <a:gd name="connsiteY151" fmla="*/ 2938172 h 6858000"/>
              <a:gd name="connsiteX152" fmla="*/ 5324139 w 12191999"/>
              <a:gd name="connsiteY152" fmla="*/ 2805010 h 6858000"/>
              <a:gd name="connsiteX153" fmla="*/ 5355900 w 12191999"/>
              <a:gd name="connsiteY153" fmla="*/ 2734156 h 6858000"/>
              <a:gd name="connsiteX154" fmla="*/ 5427977 w 12191999"/>
              <a:gd name="connsiteY154" fmla="*/ 2737821 h 6858000"/>
              <a:gd name="connsiteX155" fmla="*/ 5508607 w 12191999"/>
              <a:gd name="connsiteY155" fmla="*/ 2780578 h 6858000"/>
              <a:gd name="connsiteX156" fmla="*/ 5581905 w 12191999"/>
              <a:gd name="connsiteY156" fmla="*/ 2674294 h 6858000"/>
              <a:gd name="connsiteX157" fmla="*/ 5537926 w 12191999"/>
              <a:gd name="connsiteY157" fmla="*/ 2560681 h 6858000"/>
              <a:gd name="connsiteX158" fmla="*/ 5440195 w 12191999"/>
              <a:gd name="connsiteY158" fmla="*/ 2570454 h 6858000"/>
              <a:gd name="connsiteX159" fmla="*/ 5382779 w 12191999"/>
              <a:gd name="connsiteY159" fmla="*/ 2605882 h 6858000"/>
              <a:gd name="connsiteX160" fmla="*/ 5324139 w 12191999"/>
              <a:gd name="connsiteY160" fmla="*/ 2527695 h 6858000"/>
              <a:gd name="connsiteX161" fmla="*/ 5322917 w 12191999"/>
              <a:gd name="connsiteY161" fmla="*/ 2304134 h 6858000"/>
              <a:gd name="connsiteX162" fmla="*/ 5351016 w 12191999"/>
              <a:gd name="connsiteY162" fmla="*/ 2278479 h 6858000"/>
              <a:gd name="connsiteX163" fmla="*/ 5556254 w 12191999"/>
              <a:gd name="connsiteY163" fmla="*/ 2278479 h 6858000"/>
              <a:gd name="connsiteX164" fmla="*/ 5610003 w 12191999"/>
              <a:gd name="connsiteY164" fmla="*/ 2263820 h 6858000"/>
              <a:gd name="connsiteX165" fmla="*/ 5611225 w 12191999"/>
              <a:gd name="connsiteY165" fmla="*/ 2203958 h 6858000"/>
              <a:gd name="connsiteX166" fmla="*/ 5606337 w 12191999"/>
              <a:gd name="connsiteY166" fmla="*/ 2053696 h 6858000"/>
              <a:gd name="connsiteX167" fmla="*/ 5726517 w 12191999"/>
              <a:gd name="connsiteY167" fmla="*/ 2017504 h 6858000"/>
              <a:gd name="connsiteX168" fmla="*/ 0 w 12191999"/>
              <a:gd name="connsiteY168" fmla="*/ 0 h 6858000"/>
              <a:gd name="connsiteX169" fmla="*/ 5329115 w 12191999"/>
              <a:gd name="connsiteY169" fmla="*/ 0 h 6858000"/>
              <a:gd name="connsiteX170" fmla="*/ 5332434 w 12191999"/>
              <a:gd name="connsiteY170" fmla="*/ 5729 h 6858000"/>
              <a:gd name="connsiteX171" fmla="*/ 5334132 w 12191999"/>
              <a:gd name="connsiteY171" fmla="*/ 27166 h 6858000"/>
              <a:gd name="connsiteX172" fmla="*/ 5332910 w 12191999"/>
              <a:gd name="connsiteY172" fmla="*/ 227517 h 6858000"/>
              <a:gd name="connsiteX173" fmla="*/ 5346347 w 12191999"/>
              <a:gd name="connsiteY173" fmla="*/ 276382 h 6858000"/>
              <a:gd name="connsiteX174" fmla="*/ 5402544 w 12191999"/>
              <a:gd name="connsiteY174" fmla="*/ 277604 h 6858000"/>
              <a:gd name="connsiteX175" fmla="*/ 5582127 w 12191999"/>
              <a:gd name="connsiteY175" fmla="*/ 317919 h 6858000"/>
              <a:gd name="connsiteX176" fmla="*/ 5523486 w 12191999"/>
              <a:gd name="connsiteY176" fmla="*/ 501165 h 6858000"/>
              <a:gd name="connsiteX177" fmla="*/ 5411097 w 12191999"/>
              <a:gd name="connsiteY177" fmla="*/ 481620 h 6858000"/>
              <a:gd name="connsiteX178" fmla="*/ 5369558 w 12191999"/>
              <a:gd name="connsiteY178" fmla="*/ 453522 h 6858000"/>
              <a:gd name="connsiteX179" fmla="*/ 5332910 w 12191999"/>
              <a:gd name="connsiteY179" fmla="*/ 514605 h 6858000"/>
              <a:gd name="connsiteX180" fmla="*/ 5334132 w 12191999"/>
              <a:gd name="connsiteY180" fmla="*/ 719841 h 6858000"/>
              <a:gd name="connsiteX181" fmla="*/ 5295041 w 12191999"/>
              <a:gd name="connsiteY181" fmla="*/ 760156 h 6858000"/>
              <a:gd name="connsiteX182" fmla="*/ 5094692 w 12191999"/>
              <a:gd name="connsiteY182" fmla="*/ 758935 h 6858000"/>
              <a:gd name="connsiteX183" fmla="*/ 5045820 w 12191999"/>
              <a:gd name="connsiteY183" fmla="*/ 772373 h 6858000"/>
              <a:gd name="connsiteX184" fmla="*/ 5043379 w 12191999"/>
              <a:gd name="connsiteY184" fmla="*/ 831012 h 6858000"/>
              <a:gd name="connsiteX185" fmla="*/ 5031161 w 12191999"/>
              <a:gd name="connsiteY185" fmla="*/ 997156 h 6858000"/>
              <a:gd name="connsiteX186" fmla="*/ 4818594 w 12191999"/>
              <a:gd name="connsiteY186" fmla="*/ 949511 h 6858000"/>
              <a:gd name="connsiteX187" fmla="*/ 4840582 w 12191999"/>
              <a:gd name="connsiteY187" fmla="*/ 837120 h 6858000"/>
              <a:gd name="connsiteX188" fmla="*/ 4866234 w 12191999"/>
              <a:gd name="connsiteY188" fmla="*/ 793140 h 6858000"/>
              <a:gd name="connsiteX189" fmla="*/ 4808822 w 12191999"/>
              <a:gd name="connsiteY189" fmla="*/ 758935 h 6858000"/>
              <a:gd name="connsiteX190" fmla="*/ 4595032 w 12191999"/>
              <a:gd name="connsiteY190" fmla="*/ 760156 h 6858000"/>
              <a:gd name="connsiteX191" fmla="*/ 4573923 w 12191999"/>
              <a:gd name="connsiteY191" fmla="*/ 757192 h 6858000"/>
              <a:gd name="connsiteX192" fmla="*/ 4572290 w 12191999"/>
              <a:gd name="connsiteY192" fmla="*/ 755075 h 6858000"/>
              <a:gd name="connsiteX193" fmla="*/ 4542110 w 12191999"/>
              <a:gd name="connsiteY193" fmla="*/ 755075 h 6858000"/>
              <a:gd name="connsiteX194" fmla="*/ 4532620 w 12191999"/>
              <a:gd name="connsiteY194" fmla="*/ 757803 h 6858000"/>
              <a:gd name="connsiteX195" fmla="*/ 4318830 w 12191999"/>
              <a:gd name="connsiteY195" fmla="*/ 757803 h 6858000"/>
              <a:gd name="connsiteX196" fmla="*/ 4252861 w 12191999"/>
              <a:gd name="connsiteY196" fmla="*/ 727261 h 6858000"/>
              <a:gd name="connsiteX197" fmla="*/ 4257749 w 12191999"/>
              <a:gd name="connsiteY197" fmla="*/ 652741 h 6858000"/>
              <a:gd name="connsiteX198" fmla="*/ 4298063 w 12191999"/>
              <a:gd name="connsiteY198" fmla="*/ 570889 h 6858000"/>
              <a:gd name="connsiteX199" fmla="*/ 4205214 w 12191999"/>
              <a:gd name="connsiteY199" fmla="*/ 501255 h 6858000"/>
              <a:gd name="connsiteX200" fmla="*/ 4087942 w 12191999"/>
              <a:gd name="connsiteY200" fmla="*/ 535462 h 6858000"/>
              <a:gd name="connsiteX201" fmla="*/ 4094050 w 12191999"/>
              <a:gd name="connsiteY201" fmla="*/ 644189 h 6858000"/>
              <a:gd name="connsiteX202" fmla="*/ 4127035 w 12191999"/>
              <a:gd name="connsiteY202" fmla="*/ 700384 h 6858000"/>
              <a:gd name="connsiteX203" fmla="*/ 4057400 w 12191999"/>
              <a:gd name="connsiteY203" fmla="*/ 757803 h 6858000"/>
              <a:gd name="connsiteX204" fmla="*/ 3819179 w 12191999"/>
              <a:gd name="connsiteY204" fmla="*/ 759023 h 6858000"/>
              <a:gd name="connsiteX205" fmla="*/ 3813849 w 12191999"/>
              <a:gd name="connsiteY205" fmla="*/ 756900 h 6858000"/>
              <a:gd name="connsiteX206" fmla="*/ 3810549 w 12191999"/>
              <a:gd name="connsiteY206" fmla="*/ 758781 h 6858000"/>
              <a:gd name="connsiteX207" fmla="*/ 3815750 w 12191999"/>
              <a:gd name="connsiteY207" fmla="*/ 768157 h 6858000"/>
              <a:gd name="connsiteX208" fmla="*/ 3817238 w 12191999"/>
              <a:gd name="connsiteY208" fmla="*/ 788353 h 6858000"/>
              <a:gd name="connsiteX209" fmla="*/ 3816018 w 12191999"/>
              <a:gd name="connsiteY209" fmla="*/ 983816 h 6858000"/>
              <a:gd name="connsiteX210" fmla="*/ 3789144 w 12191999"/>
              <a:gd name="connsiteY210" fmla="*/ 1057116 h 6858000"/>
              <a:gd name="connsiteX211" fmla="*/ 3708516 w 12191999"/>
              <a:gd name="connsiteY211" fmla="*/ 1053451 h 6858000"/>
              <a:gd name="connsiteX212" fmla="*/ 3635219 w 12191999"/>
              <a:gd name="connsiteY212" fmla="*/ 1014358 h 6858000"/>
              <a:gd name="connsiteX213" fmla="*/ 3560696 w 12191999"/>
              <a:gd name="connsiteY213" fmla="*/ 1098651 h 6858000"/>
              <a:gd name="connsiteX214" fmla="*/ 3603457 w 12191999"/>
              <a:gd name="connsiteY214" fmla="*/ 1235477 h 6858000"/>
              <a:gd name="connsiteX215" fmla="*/ 3697521 w 12191999"/>
              <a:gd name="connsiteY215" fmla="*/ 1226924 h 6858000"/>
              <a:gd name="connsiteX216" fmla="*/ 3759825 w 12191999"/>
              <a:gd name="connsiteY216" fmla="*/ 1190276 h 6858000"/>
              <a:gd name="connsiteX217" fmla="*/ 3816018 w 12191999"/>
              <a:gd name="connsiteY217" fmla="*/ 1270905 h 6858000"/>
              <a:gd name="connsiteX218" fmla="*/ 3817238 w 12191999"/>
              <a:gd name="connsiteY218" fmla="*/ 1489580 h 6858000"/>
              <a:gd name="connsiteX219" fmla="*/ 3811589 w 12191999"/>
              <a:gd name="connsiteY219" fmla="*/ 1511264 h 6858000"/>
              <a:gd name="connsiteX220" fmla="*/ 3801031 w 12191999"/>
              <a:gd name="connsiteY220" fmla="*/ 1513846 h 6858000"/>
              <a:gd name="connsiteX221" fmla="*/ 3806488 w 12191999"/>
              <a:gd name="connsiteY221" fmla="*/ 1516917 h 6858000"/>
              <a:gd name="connsiteX222" fmla="*/ 3807926 w 12191999"/>
              <a:gd name="connsiteY222" fmla="*/ 1520360 h 6858000"/>
              <a:gd name="connsiteX223" fmla="*/ 3814241 w 12191999"/>
              <a:gd name="connsiteY223" fmla="*/ 1520360 h 6858000"/>
              <a:gd name="connsiteX224" fmla="*/ 3829058 w 12191999"/>
              <a:gd name="connsiteY224" fmla="*/ 1502514 h 6858000"/>
              <a:gd name="connsiteX225" fmla="*/ 3863824 w 12191999"/>
              <a:gd name="connsiteY225" fmla="*/ 1499658 h 6858000"/>
              <a:gd name="connsiteX226" fmla="*/ 4049516 w 12191999"/>
              <a:gd name="connsiteY226" fmla="*/ 1500879 h 6858000"/>
              <a:gd name="connsiteX227" fmla="*/ 4117929 w 12191999"/>
              <a:gd name="connsiteY227" fmla="*/ 1460565 h 6858000"/>
              <a:gd name="connsiteX228" fmla="*/ 4084945 w 12191999"/>
              <a:gd name="connsiteY228" fmla="*/ 1416587 h 6858000"/>
              <a:gd name="connsiteX229" fmla="*/ 4070285 w 12191999"/>
              <a:gd name="connsiteY229" fmla="*/ 1306638 h 6858000"/>
              <a:gd name="connsiteX230" fmla="*/ 4178554 w 12191999"/>
              <a:gd name="connsiteY230" fmla="*/ 1241127 h 6858000"/>
              <a:gd name="connsiteX231" fmla="*/ 4298729 w 12191999"/>
              <a:gd name="connsiteY231" fmla="*/ 1277318 h 6858000"/>
              <a:gd name="connsiteX232" fmla="*/ 4293841 w 12191999"/>
              <a:gd name="connsiteY232" fmla="*/ 1427580 h 6858000"/>
              <a:gd name="connsiteX233" fmla="*/ 4295062 w 12191999"/>
              <a:gd name="connsiteY233" fmla="*/ 1487441 h 6858000"/>
              <a:gd name="connsiteX234" fmla="*/ 4348815 w 12191999"/>
              <a:gd name="connsiteY234" fmla="*/ 1502101 h 6858000"/>
              <a:gd name="connsiteX235" fmla="*/ 4554055 w 12191999"/>
              <a:gd name="connsiteY235" fmla="*/ 1502101 h 6858000"/>
              <a:gd name="connsiteX236" fmla="*/ 4580339 w 12191999"/>
              <a:gd name="connsiteY236" fmla="*/ 1513955 h 6858000"/>
              <a:gd name="connsiteX237" fmla="*/ 4580382 w 12191999"/>
              <a:gd name="connsiteY237" fmla="*/ 1514287 h 6858000"/>
              <a:gd name="connsiteX238" fmla="*/ 4581432 w 12191999"/>
              <a:gd name="connsiteY238" fmla="*/ 1513558 h 6858000"/>
              <a:gd name="connsiteX239" fmla="*/ 4598057 w 12191999"/>
              <a:gd name="connsiteY239" fmla="*/ 1511994 h 6858000"/>
              <a:gd name="connsiteX240" fmla="*/ 4811845 w 12191999"/>
              <a:gd name="connsiteY240" fmla="*/ 1513216 h 6858000"/>
              <a:gd name="connsiteX241" fmla="*/ 4894918 w 12191999"/>
              <a:gd name="connsiteY241" fmla="*/ 1571855 h 6858000"/>
              <a:gd name="connsiteX242" fmla="*/ 4859491 w 12191999"/>
              <a:gd name="connsiteY242" fmla="*/ 1630493 h 6858000"/>
              <a:gd name="connsiteX243" fmla="*/ 4853383 w 12191999"/>
              <a:gd name="connsiteY243" fmla="*/ 1731891 h 6858000"/>
              <a:gd name="connsiteX244" fmla="*/ 4969438 w 12191999"/>
              <a:gd name="connsiteY244" fmla="*/ 1770984 h 6858000"/>
              <a:gd name="connsiteX245" fmla="*/ 5069614 w 12191999"/>
              <a:gd name="connsiteY245" fmla="*/ 1696462 h 6858000"/>
              <a:gd name="connsiteX246" fmla="*/ 5025634 w 12191999"/>
              <a:gd name="connsiteY246" fmla="*/ 1617055 h 6858000"/>
              <a:gd name="connsiteX247" fmla="*/ 5020749 w 12191999"/>
              <a:gd name="connsiteY247" fmla="*/ 1548643 h 6858000"/>
              <a:gd name="connsiteX248" fmla="*/ 5094050 w 12191999"/>
              <a:gd name="connsiteY248" fmla="*/ 1513216 h 6858000"/>
              <a:gd name="connsiteX249" fmla="*/ 5302949 w 12191999"/>
              <a:gd name="connsiteY249" fmla="*/ 1513216 h 6858000"/>
              <a:gd name="connsiteX250" fmla="*/ 5335935 w 12191999"/>
              <a:gd name="connsiteY250" fmla="*/ 1548643 h 6858000"/>
              <a:gd name="connsiteX251" fmla="*/ 5335935 w 12191999"/>
              <a:gd name="connsiteY251" fmla="*/ 1648817 h 6858000"/>
              <a:gd name="connsiteX252" fmla="*/ 5335935 w 12191999"/>
              <a:gd name="connsiteY252" fmla="*/ 1706237 h 6858000"/>
              <a:gd name="connsiteX253" fmla="*/ 5335935 w 12191999"/>
              <a:gd name="connsiteY253" fmla="*/ 1768539 h 6858000"/>
              <a:gd name="connsiteX254" fmla="*/ 5279741 w 12191999"/>
              <a:gd name="connsiteY254" fmla="*/ 1844283 h 6858000"/>
              <a:gd name="connsiteX255" fmla="*/ 5219879 w 12191999"/>
              <a:gd name="connsiteY255" fmla="*/ 1808854 h 6858000"/>
              <a:gd name="connsiteX256" fmla="*/ 5122147 w 12191999"/>
              <a:gd name="connsiteY256" fmla="*/ 1799081 h 6858000"/>
              <a:gd name="connsiteX257" fmla="*/ 5080610 w 12191999"/>
              <a:gd name="connsiteY257" fmla="*/ 1935906 h 6858000"/>
              <a:gd name="connsiteX258" fmla="*/ 5156351 w 12191999"/>
              <a:gd name="connsiteY258" fmla="*/ 2018979 h 6858000"/>
              <a:gd name="connsiteX259" fmla="*/ 5229651 w 12191999"/>
              <a:gd name="connsiteY259" fmla="*/ 1978665 h 6858000"/>
              <a:gd name="connsiteX260" fmla="*/ 5311502 w 12191999"/>
              <a:gd name="connsiteY260" fmla="*/ 1977443 h 6858000"/>
              <a:gd name="connsiteX261" fmla="*/ 5335935 w 12191999"/>
              <a:gd name="connsiteY261" fmla="*/ 2047077 h 6858000"/>
              <a:gd name="connsiteX262" fmla="*/ 5335935 w 12191999"/>
              <a:gd name="connsiteY262" fmla="*/ 2247429 h 6858000"/>
              <a:gd name="connsiteX263" fmla="*/ 5300506 w 12191999"/>
              <a:gd name="connsiteY263" fmla="*/ 2284079 h 6858000"/>
              <a:gd name="connsiteX264" fmla="*/ 5091606 w 12191999"/>
              <a:gd name="connsiteY264" fmla="*/ 2282856 h 6858000"/>
              <a:gd name="connsiteX265" fmla="*/ 5030522 w 12191999"/>
              <a:gd name="connsiteY265" fmla="*/ 2320726 h 6858000"/>
              <a:gd name="connsiteX266" fmla="*/ 5058619 w 12191999"/>
              <a:gd name="connsiteY266" fmla="*/ 2362263 h 6858000"/>
              <a:gd name="connsiteX267" fmla="*/ 5070837 w 12191999"/>
              <a:gd name="connsiteY267" fmla="*/ 2486872 h 6858000"/>
              <a:gd name="connsiteX268" fmla="*/ 4926682 w 12191999"/>
              <a:gd name="connsiteY268" fmla="*/ 2539402 h 6858000"/>
              <a:gd name="connsiteX269" fmla="*/ 4813067 w 12191999"/>
              <a:gd name="connsiteY269" fmla="*/ 2452666 h 6858000"/>
              <a:gd name="connsiteX270" fmla="*/ 4855825 w 12191999"/>
              <a:gd name="connsiteY270" fmla="*/ 2352491 h 6858000"/>
              <a:gd name="connsiteX271" fmla="*/ 4853383 w 12191999"/>
              <a:gd name="connsiteY271" fmla="*/ 2296294 h 6858000"/>
              <a:gd name="connsiteX272" fmla="*/ 4799629 w 12191999"/>
              <a:gd name="connsiteY272" fmla="*/ 2281634 h 6858000"/>
              <a:gd name="connsiteX273" fmla="*/ 4633486 w 12191999"/>
              <a:gd name="connsiteY273" fmla="*/ 2281634 h 6858000"/>
              <a:gd name="connsiteX274" fmla="*/ 4568545 w 12191999"/>
              <a:gd name="connsiteY274" fmla="*/ 2254834 h 6858000"/>
              <a:gd name="connsiteX275" fmla="*/ 4568533 w 12191999"/>
              <a:gd name="connsiteY275" fmla="*/ 2254378 h 6858000"/>
              <a:gd name="connsiteX276" fmla="*/ 4567644 w 12191999"/>
              <a:gd name="connsiteY276" fmla="*/ 2255861 h 6858000"/>
              <a:gd name="connsiteX277" fmla="*/ 4544720 w 12191999"/>
              <a:gd name="connsiteY277" fmla="*/ 2264404 h 6858000"/>
              <a:gd name="connsiteX278" fmla="*/ 4554906 w 12191999"/>
              <a:gd name="connsiteY278" fmla="*/ 2264379 h 6858000"/>
              <a:gd name="connsiteX279" fmla="*/ 4573231 w 12191999"/>
              <a:gd name="connsiteY279" fmla="*/ 2293699 h 6858000"/>
              <a:gd name="connsiteX280" fmla="*/ 4573231 w 12191999"/>
              <a:gd name="connsiteY280" fmla="*/ 2494050 h 6858000"/>
              <a:gd name="connsiteX281" fmla="*/ 4590334 w 12191999"/>
              <a:gd name="connsiteY281" fmla="*/ 2551467 h 6858000"/>
              <a:gd name="connsiteX282" fmla="*/ 4646530 w 12191999"/>
              <a:gd name="connsiteY282" fmla="*/ 2551467 h 6858000"/>
              <a:gd name="connsiteX283" fmla="*/ 4815115 w 12191999"/>
              <a:gd name="connsiteY283" fmla="*/ 2567347 h 6858000"/>
              <a:gd name="connsiteX284" fmla="*/ 4778466 w 12191999"/>
              <a:gd name="connsiteY284" fmla="*/ 2768920 h 6858000"/>
              <a:gd name="connsiteX285" fmla="*/ 4657524 w 12191999"/>
              <a:gd name="connsiteY285" fmla="*/ 2757926 h 6858000"/>
              <a:gd name="connsiteX286" fmla="*/ 4612323 w 12191999"/>
              <a:gd name="connsiteY286" fmla="*/ 2728606 h 6858000"/>
              <a:gd name="connsiteX287" fmla="*/ 4575675 w 12191999"/>
              <a:gd name="connsiteY287" fmla="*/ 2790910 h 6858000"/>
              <a:gd name="connsiteX288" fmla="*/ 4576894 w 12191999"/>
              <a:gd name="connsiteY288" fmla="*/ 2991261 h 6858000"/>
              <a:gd name="connsiteX289" fmla="*/ 4570481 w 12191999"/>
              <a:gd name="connsiteY289" fmla="*/ 3024856 h 6858000"/>
              <a:gd name="connsiteX290" fmla="*/ 4561944 w 12191999"/>
              <a:gd name="connsiteY290" fmla="*/ 3029609 h 6858000"/>
              <a:gd name="connsiteX291" fmla="*/ 4568608 w 12191999"/>
              <a:gd name="connsiteY291" fmla="*/ 3030206 h 6858000"/>
              <a:gd name="connsiteX292" fmla="*/ 4578857 w 12191999"/>
              <a:gd name="connsiteY292" fmla="*/ 3036715 h 6858000"/>
              <a:gd name="connsiteX293" fmla="*/ 4581540 w 12191999"/>
              <a:gd name="connsiteY293" fmla="*/ 3051267 h 6858000"/>
              <a:gd name="connsiteX294" fmla="*/ 4595169 w 12191999"/>
              <a:gd name="connsiteY294" fmla="*/ 3045892 h 6858000"/>
              <a:gd name="connsiteX295" fmla="*/ 4620385 w 12191999"/>
              <a:gd name="connsiteY295" fmla="*/ 3045454 h 6858000"/>
              <a:gd name="connsiteX296" fmla="*/ 4806076 w 12191999"/>
              <a:gd name="connsiteY296" fmla="*/ 3046674 h 6858000"/>
              <a:gd name="connsiteX297" fmla="*/ 4874487 w 12191999"/>
              <a:gd name="connsiteY297" fmla="*/ 3006359 h 6858000"/>
              <a:gd name="connsiteX298" fmla="*/ 4841504 w 12191999"/>
              <a:gd name="connsiteY298" fmla="*/ 2962382 h 6858000"/>
              <a:gd name="connsiteX299" fmla="*/ 4826843 w 12191999"/>
              <a:gd name="connsiteY299" fmla="*/ 2852433 h 6858000"/>
              <a:gd name="connsiteX300" fmla="*/ 5055294 w 12191999"/>
              <a:gd name="connsiteY300" fmla="*/ 2823113 h 6858000"/>
              <a:gd name="connsiteX301" fmla="*/ 5050406 w 12191999"/>
              <a:gd name="connsiteY301" fmla="*/ 2973375 h 6858000"/>
              <a:gd name="connsiteX302" fmla="*/ 5051628 w 12191999"/>
              <a:gd name="connsiteY302" fmla="*/ 3033236 h 6858000"/>
              <a:gd name="connsiteX303" fmla="*/ 5105382 w 12191999"/>
              <a:gd name="connsiteY303" fmla="*/ 3047896 h 6858000"/>
              <a:gd name="connsiteX304" fmla="*/ 5310620 w 12191999"/>
              <a:gd name="connsiteY304" fmla="*/ 3047896 h 6858000"/>
              <a:gd name="connsiteX305" fmla="*/ 5338715 w 12191999"/>
              <a:gd name="connsiteY305" fmla="*/ 3073551 h 6858000"/>
              <a:gd name="connsiteX306" fmla="*/ 5337493 w 12191999"/>
              <a:gd name="connsiteY306" fmla="*/ 3297112 h 6858000"/>
              <a:gd name="connsiteX307" fmla="*/ 5278853 w 12191999"/>
              <a:gd name="connsiteY307" fmla="*/ 3375299 h 6858000"/>
              <a:gd name="connsiteX308" fmla="*/ 5221435 w 12191999"/>
              <a:gd name="connsiteY308" fmla="*/ 3339871 h 6858000"/>
              <a:gd name="connsiteX309" fmla="*/ 5123706 w 12191999"/>
              <a:gd name="connsiteY309" fmla="*/ 3330097 h 6858000"/>
              <a:gd name="connsiteX310" fmla="*/ 5079725 w 12191999"/>
              <a:gd name="connsiteY310" fmla="*/ 3443711 h 6858000"/>
              <a:gd name="connsiteX311" fmla="*/ 5153026 w 12191999"/>
              <a:gd name="connsiteY311" fmla="*/ 3549995 h 6858000"/>
              <a:gd name="connsiteX312" fmla="*/ 5233655 w 12191999"/>
              <a:gd name="connsiteY312" fmla="*/ 3507238 h 6858000"/>
              <a:gd name="connsiteX313" fmla="*/ 5305732 w 12191999"/>
              <a:gd name="connsiteY313" fmla="*/ 3503573 h 6858000"/>
              <a:gd name="connsiteX314" fmla="*/ 5337493 w 12191999"/>
              <a:gd name="connsiteY314" fmla="*/ 3574428 h 6858000"/>
              <a:gd name="connsiteX315" fmla="*/ 5337493 w 12191999"/>
              <a:gd name="connsiteY315" fmla="*/ 3707588 h 6858000"/>
              <a:gd name="connsiteX316" fmla="*/ 5231209 w 12191999"/>
              <a:gd name="connsiteY316" fmla="*/ 3815093 h 6858000"/>
              <a:gd name="connsiteX317" fmla="*/ 5088277 w 12191999"/>
              <a:gd name="connsiteY317" fmla="*/ 3815093 h 6858000"/>
              <a:gd name="connsiteX318" fmla="*/ 5032081 w 12191999"/>
              <a:gd name="connsiteY318" fmla="*/ 3852965 h 6858000"/>
              <a:gd name="connsiteX319" fmla="*/ 5060180 w 12191999"/>
              <a:gd name="connsiteY319" fmla="*/ 3894500 h 6858000"/>
              <a:gd name="connsiteX320" fmla="*/ 5079725 w 12191999"/>
              <a:gd name="connsiteY320" fmla="*/ 4006891 h 6858000"/>
              <a:gd name="connsiteX321" fmla="*/ 4909915 w 12191999"/>
              <a:gd name="connsiteY321" fmla="*/ 4069196 h 6858000"/>
              <a:gd name="connsiteX322" fmla="*/ 4812184 w 12191999"/>
              <a:gd name="connsiteY322" fmla="*/ 3976351 h 6858000"/>
              <a:gd name="connsiteX323" fmla="*/ 4857383 w 12191999"/>
              <a:gd name="connsiteY323" fmla="*/ 3885949 h 6858000"/>
              <a:gd name="connsiteX324" fmla="*/ 4856163 w 12191999"/>
              <a:gd name="connsiteY324" fmla="*/ 3829753 h 6858000"/>
              <a:gd name="connsiteX325" fmla="*/ 4802409 w 12191999"/>
              <a:gd name="connsiteY325" fmla="*/ 3815093 h 6858000"/>
              <a:gd name="connsiteX326" fmla="*/ 4606946 w 12191999"/>
              <a:gd name="connsiteY326" fmla="*/ 3816315 h 6858000"/>
              <a:gd name="connsiteX327" fmla="*/ 4581843 w 12191999"/>
              <a:gd name="connsiteY327" fmla="*/ 3811533 h 6858000"/>
              <a:gd name="connsiteX328" fmla="*/ 4581798 w 12191999"/>
              <a:gd name="connsiteY328" fmla="*/ 3821095 h 6858000"/>
              <a:gd name="connsiteX329" fmla="*/ 4581798 w 12191999"/>
              <a:gd name="connsiteY329" fmla="*/ 4049544 h 6858000"/>
              <a:gd name="connsiteX330" fmla="*/ 4528044 w 12191999"/>
              <a:gd name="connsiteY330" fmla="*/ 4121621 h 6858000"/>
              <a:gd name="connsiteX331" fmla="*/ 4468182 w 12191999"/>
              <a:gd name="connsiteY331" fmla="*/ 4089859 h 6858000"/>
              <a:gd name="connsiteX332" fmla="*/ 4364344 w 12191999"/>
              <a:gd name="connsiteY332" fmla="*/ 4081306 h 6858000"/>
              <a:gd name="connsiteX333" fmla="*/ 4360678 w 12191999"/>
              <a:gd name="connsiteY333" fmla="*/ 4271879 h 6858000"/>
              <a:gd name="connsiteX334" fmla="*/ 4469406 w 12191999"/>
              <a:gd name="connsiteY334" fmla="*/ 4266992 h 6858000"/>
              <a:gd name="connsiteX335" fmla="*/ 4529266 w 12191999"/>
              <a:gd name="connsiteY335" fmla="*/ 4235230 h 6858000"/>
              <a:gd name="connsiteX336" fmla="*/ 4583017 w 12191999"/>
              <a:gd name="connsiteY336" fmla="*/ 4312195 h 6858000"/>
              <a:gd name="connsiteX337" fmla="*/ 4585462 w 12191999"/>
              <a:gd name="connsiteY337" fmla="*/ 4420922 h 6858000"/>
              <a:gd name="connsiteX338" fmla="*/ 4585462 w 12191999"/>
              <a:gd name="connsiteY338" fmla="*/ 4535755 h 6858000"/>
              <a:gd name="connsiteX339" fmla="*/ 4580270 w 12191999"/>
              <a:gd name="connsiteY339" fmla="*/ 4556981 h 6858000"/>
              <a:gd name="connsiteX340" fmla="*/ 4558623 w 12191999"/>
              <a:gd name="connsiteY340" fmla="*/ 4562623 h 6858000"/>
              <a:gd name="connsiteX341" fmla="*/ 4558623 w 12191999"/>
              <a:gd name="connsiteY341" fmla="*/ 4566440 h 6858000"/>
              <a:gd name="connsiteX342" fmla="*/ 4573343 w 12191999"/>
              <a:gd name="connsiteY342" fmla="*/ 4568280 h 6858000"/>
              <a:gd name="connsiteX343" fmla="*/ 4583997 w 12191999"/>
              <a:gd name="connsiteY343" fmla="*/ 4582238 h 6858000"/>
              <a:gd name="connsiteX344" fmla="*/ 4584236 w 12191999"/>
              <a:gd name="connsiteY344" fmla="*/ 4584622 h 6858000"/>
              <a:gd name="connsiteX345" fmla="*/ 4590467 w 12191999"/>
              <a:gd name="connsiteY345" fmla="*/ 4573843 h 6858000"/>
              <a:gd name="connsiteX346" fmla="*/ 4626810 w 12191999"/>
              <a:gd name="connsiteY346" fmla="*/ 4567125 h 6858000"/>
              <a:gd name="connsiteX347" fmla="*/ 4827160 w 12191999"/>
              <a:gd name="connsiteY347" fmla="*/ 4567125 h 6858000"/>
              <a:gd name="connsiteX348" fmla="*/ 4890685 w 12191999"/>
              <a:gd name="connsiteY348" fmla="*/ 4591556 h 6858000"/>
              <a:gd name="connsiteX349" fmla="*/ 4887021 w 12191999"/>
              <a:gd name="connsiteY349" fmla="*/ 4672186 h 6858000"/>
              <a:gd name="connsiteX350" fmla="*/ 4847929 w 12191999"/>
              <a:gd name="connsiteY350" fmla="*/ 4741820 h 6858000"/>
              <a:gd name="connsiteX351" fmla="*/ 4920006 w 12191999"/>
              <a:gd name="connsiteY351" fmla="*/ 4817562 h 6858000"/>
              <a:gd name="connsiteX352" fmla="*/ 5064161 w 12191999"/>
              <a:gd name="connsiteY352" fmla="*/ 4784578 h 6858000"/>
              <a:gd name="connsiteX353" fmla="*/ 5056831 w 12191999"/>
              <a:gd name="connsiteY353" fmla="*/ 4679516 h 6858000"/>
              <a:gd name="connsiteX354" fmla="*/ 5022625 w 12191999"/>
              <a:gd name="connsiteY354" fmla="*/ 4624541 h 6858000"/>
              <a:gd name="connsiteX355" fmla="*/ 5092258 w 12191999"/>
              <a:gd name="connsiteY355" fmla="*/ 4568344 h 6858000"/>
              <a:gd name="connsiteX356" fmla="*/ 5330479 w 12191999"/>
              <a:gd name="connsiteY356" fmla="*/ 4567125 h 6858000"/>
              <a:gd name="connsiteX357" fmla="*/ 5353691 w 12191999"/>
              <a:gd name="connsiteY357" fmla="*/ 4597667 h 6858000"/>
              <a:gd name="connsiteX358" fmla="*/ 5353691 w 12191999"/>
              <a:gd name="connsiteY358" fmla="*/ 4802902 h 6858000"/>
              <a:gd name="connsiteX359" fmla="*/ 5372016 w 12191999"/>
              <a:gd name="connsiteY359" fmla="*/ 4859100 h 6858000"/>
              <a:gd name="connsiteX360" fmla="*/ 5422104 w 12191999"/>
              <a:gd name="connsiteY360" fmla="*/ 4856655 h 6858000"/>
              <a:gd name="connsiteX361" fmla="*/ 5512505 w 12191999"/>
              <a:gd name="connsiteY361" fmla="*/ 4809011 h 6858000"/>
              <a:gd name="connsiteX362" fmla="*/ 5607793 w 12191999"/>
              <a:gd name="connsiteY362" fmla="*/ 4905522 h 6858000"/>
              <a:gd name="connsiteX363" fmla="*/ 5562593 w 12191999"/>
              <a:gd name="connsiteY363" fmla="*/ 5065559 h 6858000"/>
              <a:gd name="connsiteX364" fmla="*/ 5430656 w 12191999"/>
              <a:gd name="connsiteY364" fmla="*/ 5057007 h 6858000"/>
              <a:gd name="connsiteX365" fmla="*/ 5392783 w 12191999"/>
              <a:gd name="connsiteY365" fmla="*/ 5030132 h 6858000"/>
              <a:gd name="connsiteX366" fmla="*/ 5354913 w 12191999"/>
              <a:gd name="connsiteY366" fmla="*/ 5085106 h 6858000"/>
              <a:gd name="connsiteX367" fmla="*/ 5356135 w 12191999"/>
              <a:gd name="connsiteY367" fmla="*/ 5294008 h 6858000"/>
              <a:gd name="connsiteX368" fmla="*/ 5350738 w 12191999"/>
              <a:gd name="connsiteY368" fmla="*/ 5321930 h 6858000"/>
              <a:gd name="connsiteX369" fmla="*/ 5371287 w 12191999"/>
              <a:gd name="connsiteY369" fmla="*/ 5318874 h 6858000"/>
              <a:gd name="connsiteX370" fmla="*/ 5585072 w 12191999"/>
              <a:gd name="connsiteY370" fmla="*/ 5318874 h 6858000"/>
              <a:gd name="connsiteX371" fmla="*/ 5651043 w 12191999"/>
              <a:gd name="connsiteY371" fmla="*/ 5349416 h 6858000"/>
              <a:gd name="connsiteX372" fmla="*/ 5646155 w 12191999"/>
              <a:gd name="connsiteY372" fmla="*/ 5421493 h 6858000"/>
              <a:gd name="connsiteX373" fmla="*/ 5603399 w 12191999"/>
              <a:gd name="connsiteY373" fmla="*/ 5498458 h 6858000"/>
              <a:gd name="connsiteX374" fmla="*/ 5692578 w 12191999"/>
              <a:gd name="connsiteY374" fmla="*/ 5574200 h 6858000"/>
              <a:gd name="connsiteX375" fmla="*/ 5812299 w 12191999"/>
              <a:gd name="connsiteY375" fmla="*/ 5544881 h 6858000"/>
              <a:gd name="connsiteX376" fmla="*/ 5808637 w 12191999"/>
              <a:gd name="connsiteY376" fmla="*/ 5430047 h 6858000"/>
              <a:gd name="connsiteX377" fmla="*/ 5778092 w 12191999"/>
              <a:gd name="connsiteY377" fmla="*/ 5378737 h 6858000"/>
              <a:gd name="connsiteX378" fmla="*/ 5837954 w 12191999"/>
              <a:gd name="connsiteY378" fmla="*/ 5323761 h 6858000"/>
              <a:gd name="connsiteX379" fmla="*/ 6089611 w 12191999"/>
              <a:gd name="connsiteY379" fmla="*/ 5320096 h 6858000"/>
              <a:gd name="connsiteX380" fmla="*/ 6106714 w 12191999"/>
              <a:gd name="connsiteY380" fmla="*/ 5345752 h 6858000"/>
              <a:gd name="connsiteX381" fmla="*/ 6106714 w 12191999"/>
              <a:gd name="connsiteY381" fmla="*/ 5574200 h 6858000"/>
              <a:gd name="connsiteX382" fmla="*/ 6052963 w 12191999"/>
              <a:gd name="connsiteY382" fmla="*/ 5646278 h 6858000"/>
              <a:gd name="connsiteX383" fmla="*/ 5993101 w 12191999"/>
              <a:gd name="connsiteY383" fmla="*/ 5614516 h 6858000"/>
              <a:gd name="connsiteX384" fmla="*/ 5889264 w 12191999"/>
              <a:gd name="connsiteY384" fmla="*/ 5605962 h 6858000"/>
              <a:gd name="connsiteX385" fmla="*/ 5885598 w 12191999"/>
              <a:gd name="connsiteY385" fmla="*/ 5796541 h 6858000"/>
              <a:gd name="connsiteX386" fmla="*/ 5994323 w 12191999"/>
              <a:gd name="connsiteY386" fmla="*/ 5791654 h 6858000"/>
              <a:gd name="connsiteX387" fmla="*/ 6054184 w 12191999"/>
              <a:gd name="connsiteY387" fmla="*/ 5759891 h 6858000"/>
              <a:gd name="connsiteX388" fmla="*/ 6107935 w 12191999"/>
              <a:gd name="connsiteY388" fmla="*/ 5836855 h 6858000"/>
              <a:gd name="connsiteX389" fmla="*/ 6110381 w 12191999"/>
              <a:gd name="connsiteY389" fmla="*/ 5945582 h 6858000"/>
              <a:gd name="connsiteX390" fmla="*/ 6110381 w 12191999"/>
              <a:gd name="connsiteY390" fmla="*/ 6060417 h 6858000"/>
              <a:gd name="connsiteX391" fmla="*/ 6106055 w 12191999"/>
              <a:gd name="connsiteY391" fmla="*/ 6078094 h 6858000"/>
              <a:gd name="connsiteX392" fmla="*/ 6108059 w 12191999"/>
              <a:gd name="connsiteY392" fmla="*/ 6078201 h 6858000"/>
              <a:gd name="connsiteX393" fmla="*/ 6121268 w 12191999"/>
              <a:gd name="connsiteY393" fmla="*/ 6085837 h 6858000"/>
              <a:gd name="connsiteX394" fmla="*/ 6125405 w 12191999"/>
              <a:gd name="connsiteY394" fmla="*/ 6096044 h 6858000"/>
              <a:gd name="connsiteX395" fmla="*/ 6126156 w 12191999"/>
              <a:gd name="connsiteY395" fmla="*/ 6094323 h 6858000"/>
              <a:gd name="connsiteX396" fmla="*/ 6161736 w 12191999"/>
              <a:gd name="connsiteY396" fmla="*/ 6086077 h 6858000"/>
              <a:gd name="connsiteX397" fmla="*/ 6366973 w 12191999"/>
              <a:gd name="connsiteY397" fmla="*/ 6086077 h 6858000"/>
              <a:gd name="connsiteX398" fmla="*/ 6439050 w 12191999"/>
              <a:gd name="connsiteY398" fmla="*/ 6125170 h 6858000"/>
              <a:gd name="connsiteX399" fmla="*/ 6431720 w 12191999"/>
              <a:gd name="connsiteY399" fmla="*/ 6186252 h 6858000"/>
              <a:gd name="connsiteX400" fmla="*/ 6388963 w 12191999"/>
              <a:gd name="connsiteY400" fmla="*/ 6279097 h 6858000"/>
              <a:gd name="connsiteX401" fmla="*/ 6524567 w 12191999"/>
              <a:gd name="connsiteY401" fmla="*/ 6343846 h 6858000"/>
              <a:gd name="connsiteX402" fmla="*/ 6624741 w 12191999"/>
              <a:gd name="connsiteY402" fmla="*/ 6260772 h 6858000"/>
              <a:gd name="connsiteX403" fmla="*/ 6589314 w 12191999"/>
              <a:gd name="connsiteY403" fmla="*/ 6197247 h 6858000"/>
              <a:gd name="connsiteX404" fmla="*/ 6559994 w 12191999"/>
              <a:gd name="connsiteY404" fmla="*/ 6139830 h 6858000"/>
              <a:gd name="connsiteX405" fmla="*/ 6622298 w 12191999"/>
              <a:gd name="connsiteY405" fmla="*/ 6087298 h 6858000"/>
              <a:gd name="connsiteX406" fmla="*/ 6870294 w 12191999"/>
              <a:gd name="connsiteY406" fmla="*/ 6086077 h 6858000"/>
              <a:gd name="connsiteX407" fmla="*/ 6878000 w 12191999"/>
              <a:gd name="connsiteY407" fmla="*/ 6089431 h 6858000"/>
              <a:gd name="connsiteX408" fmla="*/ 6879007 w 12191999"/>
              <a:gd name="connsiteY408" fmla="*/ 6086924 h 6858000"/>
              <a:gd name="connsiteX409" fmla="*/ 6877557 w 12191999"/>
              <a:gd name="connsiteY409" fmla="*/ 6084401 h 6858000"/>
              <a:gd name="connsiteX410" fmla="*/ 6876069 w 12191999"/>
              <a:gd name="connsiteY410" fmla="*/ 6064396 h 6858000"/>
              <a:gd name="connsiteX411" fmla="*/ 6877291 w 12191999"/>
              <a:gd name="connsiteY411" fmla="*/ 5860381 h 6858000"/>
              <a:gd name="connsiteX412" fmla="*/ 6835754 w 12191999"/>
              <a:gd name="connsiteY412" fmla="*/ 5796854 h 6858000"/>
              <a:gd name="connsiteX413" fmla="*/ 6794219 w 12191999"/>
              <a:gd name="connsiteY413" fmla="*/ 5827396 h 6858000"/>
              <a:gd name="connsiteX414" fmla="*/ 6672053 w 12191999"/>
              <a:gd name="connsiteY414" fmla="*/ 5838391 h 6858000"/>
              <a:gd name="connsiteX415" fmla="*/ 6618301 w 12191999"/>
              <a:gd name="connsiteY415" fmla="*/ 5690570 h 6858000"/>
              <a:gd name="connsiteX416" fmla="*/ 6707480 w 12191999"/>
              <a:gd name="connsiteY416" fmla="*/ 5578181 h 6858000"/>
              <a:gd name="connsiteX417" fmla="*/ 6806435 w 12191999"/>
              <a:gd name="connsiteY417" fmla="*/ 5623380 h 6858000"/>
              <a:gd name="connsiteX418" fmla="*/ 6856522 w 12191999"/>
              <a:gd name="connsiteY418" fmla="*/ 5623380 h 6858000"/>
              <a:gd name="connsiteX419" fmla="*/ 6876069 w 12191999"/>
              <a:gd name="connsiteY419" fmla="*/ 5567184 h 6858000"/>
              <a:gd name="connsiteX420" fmla="*/ 6874847 w 12191999"/>
              <a:gd name="connsiteY420" fmla="*/ 5371720 h 6858000"/>
              <a:gd name="connsiteX421" fmla="*/ 6912719 w 12191999"/>
              <a:gd name="connsiteY421" fmla="*/ 5332627 h 6858000"/>
              <a:gd name="connsiteX422" fmla="*/ 7113069 w 12191999"/>
              <a:gd name="connsiteY422" fmla="*/ 5333849 h 6858000"/>
              <a:gd name="connsiteX423" fmla="*/ 7179039 w 12191999"/>
              <a:gd name="connsiteY423" fmla="*/ 5295978 h 6858000"/>
              <a:gd name="connsiteX424" fmla="*/ 7147275 w 12191999"/>
              <a:gd name="connsiteY424" fmla="*/ 5250776 h 6858000"/>
              <a:gd name="connsiteX425" fmla="*/ 7136280 w 12191999"/>
              <a:gd name="connsiteY425" fmla="*/ 5133498 h 6858000"/>
              <a:gd name="connsiteX426" fmla="*/ 7292651 w 12191999"/>
              <a:gd name="connsiteY426" fmla="*/ 5078525 h 6858000"/>
              <a:gd name="connsiteX427" fmla="*/ 7400157 w 12191999"/>
              <a:gd name="connsiteY427" fmla="*/ 5167705 h 6858000"/>
              <a:gd name="connsiteX428" fmla="*/ 7354955 w 12191999"/>
              <a:gd name="connsiteY428" fmla="*/ 5264216 h 6858000"/>
              <a:gd name="connsiteX429" fmla="*/ 7357398 w 12191999"/>
              <a:gd name="connsiteY429" fmla="*/ 5319191 h 6858000"/>
              <a:gd name="connsiteX430" fmla="*/ 7409930 w 12191999"/>
              <a:gd name="connsiteY430" fmla="*/ 5335071 h 6858000"/>
              <a:gd name="connsiteX431" fmla="*/ 7615166 w 12191999"/>
              <a:gd name="connsiteY431" fmla="*/ 5333849 h 6858000"/>
              <a:gd name="connsiteX432" fmla="*/ 7644486 w 12191999"/>
              <a:gd name="connsiteY432" fmla="*/ 5363168 h 6858000"/>
              <a:gd name="connsiteX433" fmla="*/ 7644486 w 12191999"/>
              <a:gd name="connsiteY433" fmla="*/ 5581843 h 6858000"/>
              <a:gd name="connsiteX434" fmla="*/ 7588291 w 12191999"/>
              <a:gd name="connsiteY434" fmla="*/ 5661252 h 6858000"/>
              <a:gd name="connsiteX435" fmla="*/ 7529651 w 12191999"/>
              <a:gd name="connsiteY435" fmla="*/ 5627045 h 6858000"/>
              <a:gd name="connsiteX436" fmla="*/ 7428255 w 12191999"/>
              <a:gd name="connsiteY436" fmla="*/ 5619716 h 6858000"/>
              <a:gd name="connsiteX437" fmla="*/ 7390383 w 12191999"/>
              <a:gd name="connsiteY437" fmla="*/ 5754097 h 6858000"/>
              <a:gd name="connsiteX438" fmla="*/ 7466127 w 12191999"/>
              <a:gd name="connsiteY438" fmla="*/ 5837169 h 6858000"/>
              <a:gd name="connsiteX439" fmla="*/ 7538204 w 12191999"/>
              <a:gd name="connsiteY439" fmla="*/ 5795633 h 6858000"/>
              <a:gd name="connsiteX440" fmla="*/ 7617611 w 12191999"/>
              <a:gd name="connsiteY440" fmla="*/ 5791968 h 6858000"/>
              <a:gd name="connsiteX441" fmla="*/ 7644486 w 12191999"/>
              <a:gd name="connsiteY441" fmla="*/ 5855493 h 6858000"/>
              <a:gd name="connsiteX442" fmla="*/ 7644486 w 12191999"/>
              <a:gd name="connsiteY442" fmla="*/ 5960555 h 6858000"/>
              <a:gd name="connsiteX443" fmla="*/ 7645708 w 12191999"/>
              <a:gd name="connsiteY443" fmla="*/ 6072947 h 6858000"/>
              <a:gd name="connsiteX444" fmla="*/ 7643676 w 12191999"/>
              <a:gd name="connsiteY444" fmla="*/ 6091527 h 6858000"/>
              <a:gd name="connsiteX445" fmla="*/ 7645318 w 12191999"/>
              <a:gd name="connsiteY445" fmla="*/ 6082343 h 6858000"/>
              <a:gd name="connsiteX446" fmla="*/ 7677538 w 12191999"/>
              <a:gd name="connsiteY446" fmla="*/ 6073639 h 6858000"/>
              <a:gd name="connsiteX447" fmla="*/ 7886441 w 12191999"/>
              <a:gd name="connsiteY447" fmla="*/ 6074861 h 6858000"/>
              <a:gd name="connsiteX448" fmla="*/ 7956073 w 12191999"/>
              <a:gd name="connsiteY448" fmla="*/ 6107844 h 6858000"/>
              <a:gd name="connsiteX449" fmla="*/ 7949965 w 12191999"/>
              <a:gd name="connsiteY449" fmla="*/ 6176258 h 6858000"/>
              <a:gd name="connsiteX450" fmla="*/ 7905986 w 12191999"/>
              <a:gd name="connsiteY450" fmla="*/ 6256885 h 6858000"/>
              <a:gd name="connsiteX451" fmla="*/ 8002497 w 12191999"/>
              <a:gd name="connsiteY451" fmla="*/ 6331407 h 6858000"/>
              <a:gd name="connsiteX452" fmla="*/ 8110001 w 12191999"/>
              <a:gd name="connsiteY452" fmla="*/ 6304530 h 6858000"/>
              <a:gd name="connsiteX453" fmla="*/ 8110001 w 12191999"/>
              <a:gd name="connsiteY453" fmla="*/ 6183586 h 6858000"/>
              <a:gd name="connsiteX454" fmla="*/ 8079461 w 12191999"/>
              <a:gd name="connsiteY454" fmla="*/ 6135943 h 6858000"/>
              <a:gd name="connsiteX455" fmla="*/ 8141764 w 12191999"/>
              <a:gd name="connsiteY455" fmla="*/ 6077304 h 6858000"/>
              <a:gd name="connsiteX456" fmla="*/ 8393425 w 12191999"/>
              <a:gd name="connsiteY456" fmla="*/ 6074861 h 6858000"/>
              <a:gd name="connsiteX457" fmla="*/ 8406729 w 12191999"/>
              <a:gd name="connsiteY457" fmla="*/ 6078106 h 6858000"/>
              <a:gd name="connsiteX458" fmla="*/ 8410249 w 12191999"/>
              <a:gd name="connsiteY458" fmla="*/ 6084768 h 6858000"/>
              <a:gd name="connsiteX459" fmla="*/ 8414744 w 12191999"/>
              <a:gd name="connsiteY459" fmla="*/ 6080797 h 6858000"/>
              <a:gd name="connsiteX460" fmla="*/ 8436581 w 12191999"/>
              <a:gd name="connsiteY460" fmla="*/ 6079422 h 6858000"/>
              <a:gd name="connsiteX461" fmla="*/ 8641819 w 12191999"/>
              <a:gd name="connsiteY461" fmla="*/ 6079422 h 6858000"/>
              <a:gd name="connsiteX462" fmla="*/ 8690684 w 12191999"/>
              <a:gd name="connsiteY462" fmla="*/ 6065984 h 6858000"/>
              <a:gd name="connsiteX463" fmla="*/ 8693127 w 12191999"/>
              <a:gd name="connsiteY463" fmla="*/ 6003680 h 6858000"/>
              <a:gd name="connsiteX464" fmla="*/ 8688242 w 12191999"/>
              <a:gd name="connsiteY464" fmla="*/ 5855861 h 6858000"/>
              <a:gd name="connsiteX465" fmla="*/ 8909360 w 12191999"/>
              <a:gd name="connsiteY465" fmla="*/ 5870521 h 6858000"/>
              <a:gd name="connsiteX466" fmla="*/ 8900808 w 12191999"/>
              <a:gd name="connsiteY466" fmla="*/ 5998795 h 6858000"/>
              <a:gd name="connsiteX467" fmla="*/ 8873933 w 12191999"/>
              <a:gd name="connsiteY467" fmla="*/ 6041552 h 6858000"/>
              <a:gd name="connsiteX468" fmla="*/ 8931350 w 12191999"/>
              <a:gd name="connsiteY468" fmla="*/ 6078202 h 6858000"/>
              <a:gd name="connsiteX469" fmla="*/ 9136587 w 12191999"/>
              <a:gd name="connsiteY469" fmla="*/ 6076979 h 6858000"/>
              <a:gd name="connsiteX470" fmla="*/ 9159416 w 12191999"/>
              <a:gd name="connsiteY470" fmla="*/ 6078201 h 6858000"/>
              <a:gd name="connsiteX471" fmla="*/ 9160395 w 12191999"/>
              <a:gd name="connsiteY471" fmla="*/ 6078767 h 6858000"/>
              <a:gd name="connsiteX472" fmla="*/ 9159383 w 12191999"/>
              <a:gd name="connsiteY472" fmla="*/ 6065178 h 6858000"/>
              <a:gd name="connsiteX473" fmla="*/ 9160606 w 12191999"/>
              <a:gd name="connsiteY473" fmla="*/ 5856275 h 6858000"/>
              <a:gd name="connsiteX474" fmla="*/ 9125178 w 12191999"/>
              <a:gd name="connsiteY474" fmla="*/ 5798859 h 6858000"/>
              <a:gd name="connsiteX475" fmla="*/ 9083641 w 12191999"/>
              <a:gd name="connsiteY475" fmla="*/ 5825735 h 6858000"/>
              <a:gd name="connsiteX476" fmla="*/ 8954147 w 12191999"/>
              <a:gd name="connsiteY476" fmla="*/ 5835507 h 6858000"/>
              <a:gd name="connsiteX477" fmla="*/ 8901615 w 12191999"/>
              <a:gd name="connsiteY477" fmla="*/ 5764652 h 6858000"/>
              <a:gd name="connsiteX478" fmla="*/ 8902838 w 12191999"/>
              <a:gd name="connsiteY478" fmla="*/ 5668142 h 6858000"/>
              <a:gd name="connsiteX479" fmla="*/ 9099523 w 12191999"/>
              <a:gd name="connsiteY479" fmla="*/ 5630271 h 6858000"/>
              <a:gd name="connsiteX480" fmla="*/ 9132508 w 12191999"/>
              <a:gd name="connsiteY480" fmla="*/ 5633936 h 6858000"/>
              <a:gd name="connsiteX481" fmla="*/ 9161828 w 12191999"/>
              <a:gd name="connsiteY481" fmla="*/ 5572855 h 6858000"/>
              <a:gd name="connsiteX482" fmla="*/ 9160606 w 12191999"/>
              <a:gd name="connsiteY482" fmla="*/ 5382276 h 6858000"/>
              <a:gd name="connsiteX483" fmla="*/ 9213137 w 12191999"/>
              <a:gd name="connsiteY483" fmla="*/ 5332188 h 6858000"/>
              <a:gd name="connsiteX484" fmla="*/ 9398827 w 12191999"/>
              <a:gd name="connsiteY484" fmla="*/ 5333410 h 6858000"/>
              <a:gd name="connsiteX485" fmla="*/ 9467240 w 12191999"/>
              <a:gd name="connsiteY485" fmla="*/ 5293094 h 6858000"/>
              <a:gd name="connsiteX486" fmla="*/ 9434256 w 12191999"/>
              <a:gd name="connsiteY486" fmla="*/ 5249118 h 6858000"/>
              <a:gd name="connsiteX487" fmla="*/ 9419596 w 12191999"/>
              <a:gd name="connsiteY487" fmla="*/ 5139169 h 6858000"/>
              <a:gd name="connsiteX488" fmla="*/ 9648044 w 12191999"/>
              <a:gd name="connsiteY488" fmla="*/ 5109848 h 6858000"/>
              <a:gd name="connsiteX489" fmla="*/ 9643157 w 12191999"/>
              <a:gd name="connsiteY489" fmla="*/ 5260110 h 6858000"/>
              <a:gd name="connsiteX490" fmla="*/ 9644379 w 12191999"/>
              <a:gd name="connsiteY490" fmla="*/ 5319971 h 6858000"/>
              <a:gd name="connsiteX491" fmla="*/ 9698131 w 12191999"/>
              <a:gd name="connsiteY491" fmla="*/ 5334631 h 6858000"/>
              <a:gd name="connsiteX492" fmla="*/ 9903370 w 12191999"/>
              <a:gd name="connsiteY492" fmla="*/ 5334631 h 6858000"/>
              <a:gd name="connsiteX493" fmla="*/ 9929654 w 12191999"/>
              <a:gd name="connsiteY493" fmla="*/ 5346485 h 6858000"/>
              <a:gd name="connsiteX494" fmla="*/ 9930724 w 12191999"/>
              <a:gd name="connsiteY494" fmla="*/ 5354628 h 6858000"/>
              <a:gd name="connsiteX495" fmla="*/ 9932264 w 12191999"/>
              <a:gd name="connsiteY495" fmla="*/ 5354628 h 6858000"/>
              <a:gd name="connsiteX496" fmla="*/ 9932800 w 12191999"/>
              <a:gd name="connsiteY496" fmla="*/ 5349644 h 6858000"/>
              <a:gd name="connsiteX497" fmla="*/ 9947918 w 12191999"/>
              <a:gd name="connsiteY497" fmla="*/ 5337597 h 6858000"/>
              <a:gd name="connsiteX498" fmla="*/ 9951318 w 12191999"/>
              <a:gd name="connsiteY498" fmla="*/ 5337347 h 6858000"/>
              <a:gd name="connsiteX499" fmla="*/ 9952291 w 12191999"/>
              <a:gd name="connsiteY499" fmla="*/ 5335521 h 6858000"/>
              <a:gd name="connsiteX500" fmla="*/ 9934946 w 12191999"/>
              <a:gd name="connsiteY500" fmla="*/ 5330599 h 6858000"/>
              <a:gd name="connsiteX501" fmla="*/ 9930821 w 12191999"/>
              <a:gd name="connsiteY501" fmla="*/ 5309831 h 6858000"/>
              <a:gd name="connsiteX502" fmla="*/ 9930821 w 12191999"/>
              <a:gd name="connsiteY502" fmla="*/ 5086269 h 6858000"/>
              <a:gd name="connsiteX503" fmla="*/ 9976023 w 12191999"/>
              <a:gd name="connsiteY503" fmla="*/ 5012969 h 6858000"/>
              <a:gd name="connsiteX504" fmla="*/ 10026111 w 12191999"/>
              <a:gd name="connsiteY504" fmla="*/ 5020300 h 6858000"/>
              <a:gd name="connsiteX505" fmla="*/ 10151942 w 12191999"/>
              <a:gd name="connsiteY505" fmla="*/ 5045954 h 6858000"/>
              <a:gd name="connsiteX506" fmla="*/ 10160492 w 12191999"/>
              <a:gd name="connsiteY506" fmla="*/ 4868816 h 6858000"/>
              <a:gd name="connsiteX507" fmla="*/ 10039550 w 12191999"/>
              <a:gd name="connsiteY507" fmla="*/ 4867593 h 6858000"/>
              <a:gd name="connsiteX508" fmla="*/ 9987018 w 12191999"/>
              <a:gd name="connsiteY508" fmla="*/ 4895690 h 6858000"/>
              <a:gd name="connsiteX509" fmla="*/ 9932044 w 12191999"/>
              <a:gd name="connsiteY509" fmla="*/ 4830943 h 6858000"/>
              <a:gd name="connsiteX510" fmla="*/ 9929601 w 12191999"/>
              <a:gd name="connsiteY510" fmla="*/ 4587835 h 6858000"/>
              <a:gd name="connsiteX511" fmla="*/ 9957699 w 12191999"/>
              <a:gd name="connsiteY511" fmla="*/ 4568288 h 6858000"/>
              <a:gd name="connsiteX512" fmla="*/ 10158050 w 12191999"/>
              <a:gd name="connsiteY512" fmla="*/ 4568288 h 6858000"/>
              <a:gd name="connsiteX513" fmla="*/ 10204472 w 12191999"/>
              <a:gd name="connsiteY513" fmla="*/ 4560959 h 6858000"/>
              <a:gd name="connsiteX514" fmla="*/ 10213024 w 12191999"/>
              <a:gd name="connsiteY514" fmla="*/ 4493768 h 6858000"/>
              <a:gd name="connsiteX515" fmla="*/ 10209359 w 12191999"/>
              <a:gd name="connsiteY515" fmla="*/ 4345948 h 6858000"/>
              <a:gd name="connsiteX516" fmla="*/ 10325263 w 12191999"/>
              <a:gd name="connsiteY516" fmla="*/ 4307925 h 6858000"/>
              <a:gd name="connsiteX517" fmla="*/ 10432920 w 12191999"/>
              <a:gd name="connsiteY517" fmla="*/ 4364272 h 6858000"/>
              <a:gd name="connsiteX518" fmla="*/ 10423148 w 12191999"/>
              <a:gd name="connsiteY518" fmla="*/ 4486437 h 6858000"/>
              <a:gd name="connsiteX519" fmla="*/ 10393828 w 12191999"/>
              <a:gd name="connsiteY519" fmla="*/ 4531639 h 6858000"/>
              <a:gd name="connsiteX520" fmla="*/ 10459798 w 12191999"/>
              <a:gd name="connsiteY520" fmla="*/ 4569509 h 6858000"/>
              <a:gd name="connsiteX521" fmla="*/ 10660149 w 12191999"/>
              <a:gd name="connsiteY521" fmla="*/ 4568288 h 6858000"/>
              <a:gd name="connsiteX522" fmla="*/ 10700463 w 12191999"/>
              <a:gd name="connsiteY522" fmla="*/ 4607381 h 6858000"/>
              <a:gd name="connsiteX523" fmla="*/ 10699241 w 12191999"/>
              <a:gd name="connsiteY523" fmla="*/ 4802845 h 6858000"/>
              <a:gd name="connsiteX524" fmla="*/ 10672366 w 12191999"/>
              <a:gd name="connsiteY524" fmla="*/ 4876145 h 6858000"/>
              <a:gd name="connsiteX525" fmla="*/ 10591736 w 12191999"/>
              <a:gd name="connsiteY525" fmla="*/ 4872480 h 6858000"/>
              <a:gd name="connsiteX526" fmla="*/ 10518437 w 12191999"/>
              <a:gd name="connsiteY526" fmla="*/ 4833387 h 6858000"/>
              <a:gd name="connsiteX527" fmla="*/ 10443915 w 12191999"/>
              <a:gd name="connsiteY527" fmla="*/ 4917681 h 6858000"/>
              <a:gd name="connsiteX528" fmla="*/ 10486675 w 12191999"/>
              <a:gd name="connsiteY528" fmla="*/ 5054507 h 6858000"/>
              <a:gd name="connsiteX529" fmla="*/ 10580742 w 12191999"/>
              <a:gd name="connsiteY529" fmla="*/ 5045954 h 6858000"/>
              <a:gd name="connsiteX530" fmla="*/ 10643046 w 12191999"/>
              <a:gd name="connsiteY530" fmla="*/ 5009304 h 6858000"/>
              <a:gd name="connsiteX531" fmla="*/ 10699241 w 12191999"/>
              <a:gd name="connsiteY531" fmla="*/ 5089935 h 6858000"/>
              <a:gd name="connsiteX532" fmla="*/ 10700463 w 12191999"/>
              <a:gd name="connsiteY532" fmla="*/ 5308610 h 6858000"/>
              <a:gd name="connsiteX533" fmla="*/ 10695953 w 12191999"/>
              <a:gd name="connsiteY533" fmla="*/ 5325919 h 6858000"/>
              <a:gd name="connsiteX534" fmla="*/ 10695953 w 12191999"/>
              <a:gd name="connsiteY534" fmla="*/ 5342506 h 6858000"/>
              <a:gd name="connsiteX535" fmla="*/ 10697005 w 12191999"/>
              <a:gd name="connsiteY535" fmla="*/ 5340688 h 6858000"/>
              <a:gd name="connsiteX536" fmla="*/ 10739305 w 12191999"/>
              <a:gd name="connsiteY536" fmla="*/ 5333510 h 6858000"/>
              <a:gd name="connsiteX537" fmla="*/ 10924995 w 12191999"/>
              <a:gd name="connsiteY537" fmla="*/ 5334732 h 6858000"/>
              <a:gd name="connsiteX538" fmla="*/ 10993408 w 12191999"/>
              <a:gd name="connsiteY538" fmla="*/ 5294417 h 6858000"/>
              <a:gd name="connsiteX539" fmla="*/ 10960424 w 12191999"/>
              <a:gd name="connsiteY539" fmla="*/ 5250439 h 6858000"/>
              <a:gd name="connsiteX540" fmla="*/ 10945764 w 12191999"/>
              <a:gd name="connsiteY540" fmla="*/ 5140490 h 6858000"/>
              <a:gd name="connsiteX541" fmla="*/ 11174212 w 12191999"/>
              <a:gd name="connsiteY541" fmla="*/ 5111172 h 6858000"/>
              <a:gd name="connsiteX542" fmla="*/ 11169325 w 12191999"/>
              <a:gd name="connsiteY542" fmla="*/ 5261432 h 6858000"/>
              <a:gd name="connsiteX543" fmla="*/ 11170547 w 12191999"/>
              <a:gd name="connsiteY543" fmla="*/ 5321293 h 6858000"/>
              <a:gd name="connsiteX544" fmla="*/ 11224299 w 12191999"/>
              <a:gd name="connsiteY544" fmla="*/ 5335954 h 6858000"/>
              <a:gd name="connsiteX545" fmla="*/ 11429538 w 12191999"/>
              <a:gd name="connsiteY545" fmla="*/ 5335954 h 6858000"/>
              <a:gd name="connsiteX546" fmla="*/ 11457635 w 12191999"/>
              <a:gd name="connsiteY546" fmla="*/ 5361608 h 6858000"/>
              <a:gd name="connsiteX547" fmla="*/ 11456413 w 12191999"/>
              <a:gd name="connsiteY547" fmla="*/ 5585169 h 6858000"/>
              <a:gd name="connsiteX548" fmla="*/ 11397773 w 12191999"/>
              <a:gd name="connsiteY548" fmla="*/ 5663355 h 6858000"/>
              <a:gd name="connsiteX549" fmla="*/ 11340356 w 12191999"/>
              <a:gd name="connsiteY549" fmla="*/ 5627928 h 6858000"/>
              <a:gd name="connsiteX550" fmla="*/ 11242624 w 12191999"/>
              <a:gd name="connsiteY550" fmla="*/ 5618154 h 6858000"/>
              <a:gd name="connsiteX551" fmla="*/ 11198645 w 12191999"/>
              <a:gd name="connsiteY551" fmla="*/ 5731767 h 6858000"/>
              <a:gd name="connsiteX552" fmla="*/ 11271944 w 12191999"/>
              <a:gd name="connsiteY552" fmla="*/ 5838051 h 6858000"/>
              <a:gd name="connsiteX553" fmla="*/ 11352573 w 12191999"/>
              <a:gd name="connsiteY553" fmla="*/ 5795294 h 6858000"/>
              <a:gd name="connsiteX554" fmla="*/ 11424650 w 12191999"/>
              <a:gd name="connsiteY554" fmla="*/ 5791629 h 6858000"/>
              <a:gd name="connsiteX555" fmla="*/ 11456413 w 12191999"/>
              <a:gd name="connsiteY555" fmla="*/ 5862484 h 6858000"/>
              <a:gd name="connsiteX556" fmla="*/ 11456413 w 12191999"/>
              <a:gd name="connsiteY556" fmla="*/ 5995645 h 6858000"/>
              <a:gd name="connsiteX557" fmla="*/ 11450808 w 12191999"/>
              <a:gd name="connsiteY557" fmla="*/ 6076903 h 6858000"/>
              <a:gd name="connsiteX558" fmla="*/ 11443434 w 12191999"/>
              <a:gd name="connsiteY558" fmla="*/ 6089200 h 6858000"/>
              <a:gd name="connsiteX559" fmla="*/ 11447629 w 12191999"/>
              <a:gd name="connsiteY559" fmla="*/ 6089179 h 6858000"/>
              <a:gd name="connsiteX560" fmla="*/ 11460380 w 12191999"/>
              <a:gd name="connsiteY560" fmla="*/ 6094729 h 6858000"/>
              <a:gd name="connsiteX561" fmla="*/ 11461414 w 12191999"/>
              <a:gd name="connsiteY561" fmla="*/ 6089396 h 6858000"/>
              <a:gd name="connsiteX562" fmla="*/ 11491039 w 12191999"/>
              <a:gd name="connsiteY562" fmla="*/ 6081456 h 6858000"/>
              <a:gd name="connsiteX563" fmla="*/ 11686503 w 12191999"/>
              <a:gd name="connsiteY563" fmla="*/ 6082676 h 6858000"/>
              <a:gd name="connsiteX564" fmla="*/ 11732927 w 12191999"/>
              <a:gd name="connsiteY564" fmla="*/ 6074124 h 6858000"/>
              <a:gd name="connsiteX565" fmla="*/ 11741477 w 12191999"/>
              <a:gd name="connsiteY565" fmla="*/ 6008156 h 6858000"/>
              <a:gd name="connsiteX566" fmla="*/ 11698720 w 12191999"/>
              <a:gd name="connsiteY566" fmla="*/ 5923862 h 6858000"/>
              <a:gd name="connsiteX567" fmla="*/ 11785457 w 12191999"/>
              <a:gd name="connsiteY567" fmla="*/ 5829795 h 6858000"/>
              <a:gd name="connsiteX568" fmla="*/ 11834763 w 12191999"/>
              <a:gd name="connsiteY568" fmla="*/ 5820594 h 6858000"/>
              <a:gd name="connsiteX569" fmla="*/ 11961375 w 12191999"/>
              <a:gd name="connsiteY569" fmla="*/ 5878660 h 6858000"/>
              <a:gd name="connsiteX570" fmla="*/ 11949158 w 12191999"/>
              <a:gd name="connsiteY570" fmla="*/ 6003269 h 6858000"/>
              <a:gd name="connsiteX571" fmla="*/ 11922283 w 12191999"/>
              <a:gd name="connsiteY571" fmla="*/ 6046026 h 6858000"/>
              <a:gd name="connsiteX572" fmla="*/ 11983365 w 12191999"/>
              <a:gd name="connsiteY572" fmla="*/ 6082676 h 6858000"/>
              <a:gd name="connsiteX573" fmla="*/ 12183716 w 12191999"/>
              <a:gd name="connsiteY573" fmla="*/ 6081456 h 6858000"/>
              <a:gd name="connsiteX574" fmla="*/ 12191999 w 12191999"/>
              <a:gd name="connsiteY574" fmla="*/ 6083007 h 6858000"/>
              <a:gd name="connsiteX575" fmla="*/ 12191999 w 12191999"/>
              <a:gd name="connsiteY575" fmla="*/ 6858000 h 6858000"/>
              <a:gd name="connsiteX576" fmla="*/ 0 w 12191999"/>
              <a:gd name="connsiteY5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</a:cxnLst>
            <a:rect l="l" t="t" r="r" b="b"/>
            <a:pathLst>
              <a:path w="12191999" h="6858000">
                <a:moveTo>
                  <a:pt x="10699779" y="6099402"/>
                </a:moveTo>
                <a:lnTo>
                  <a:pt x="10700365" y="6104567"/>
                </a:lnTo>
                <a:lnTo>
                  <a:pt x="10702406" y="6099903"/>
                </a:lnTo>
                <a:close/>
                <a:moveTo>
                  <a:pt x="9177921" y="6098901"/>
                </a:moveTo>
                <a:lnTo>
                  <a:pt x="9178505" y="6100344"/>
                </a:lnTo>
                <a:lnTo>
                  <a:pt x="9178605" y="6102927"/>
                </a:lnTo>
                <a:lnTo>
                  <a:pt x="9183635" y="6102927"/>
                </a:lnTo>
                <a:lnTo>
                  <a:pt x="9185303" y="6100308"/>
                </a:lnTo>
                <a:close/>
                <a:moveTo>
                  <a:pt x="5342410" y="5330181"/>
                </a:moveTo>
                <a:lnTo>
                  <a:pt x="5338269" y="5332661"/>
                </a:lnTo>
                <a:lnTo>
                  <a:pt x="5322064" y="5334006"/>
                </a:lnTo>
                <a:lnTo>
                  <a:pt x="5335111" y="5336578"/>
                </a:lnTo>
                <a:lnTo>
                  <a:pt x="5337848" y="5340523"/>
                </a:lnTo>
                <a:lnTo>
                  <a:pt x="5338130" y="5335883"/>
                </a:lnTo>
                <a:close/>
                <a:moveTo>
                  <a:pt x="11820900" y="4311166"/>
                </a:moveTo>
                <a:cubicBezTo>
                  <a:pt x="11873927" y="4308131"/>
                  <a:pt x="11925923" y="4331037"/>
                  <a:pt x="11955244" y="4373182"/>
                </a:cubicBezTo>
                <a:cubicBezTo>
                  <a:pt x="11985785" y="4418384"/>
                  <a:pt x="11980898" y="4451368"/>
                  <a:pt x="11941805" y="4490463"/>
                </a:cubicBezTo>
                <a:cubicBezTo>
                  <a:pt x="11929590" y="4502678"/>
                  <a:pt x="11901490" y="4507563"/>
                  <a:pt x="11911265" y="4531997"/>
                </a:cubicBezTo>
                <a:cubicBezTo>
                  <a:pt x="11922260" y="4557650"/>
                  <a:pt x="11944250" y="4573534"/>
                  <a:pt x="11974790" y="4572310"/>
                </a:cubicBezTo>
                <a:cubicBezTo>
                  <a:pt x="12041982" y="4571090"/>
                  <a:pt x="12107951" y="4573534"/>
                  <a:pt x="12175141" y="4571090"/>
                </a:cubicBezTo>
                <a:lnTo>
                  <a:pt x="12191999" y="4574294"/>
                </a:lnTo>
                <a:lnTo>
                  <a:pt x="12191999" y="5337457"/>
                </a:lnTo>
                <a:lnTo>
                  <a:pt x="12177584" y="5340730"/>
                </a:lnTo>
                <a:cubicBezTo>
                  <a:pt x="12112836" y="5338287"/>
                  <a:pt x="12048089" y="5339507"/>
                  <a:pt x="11982120" y="5339507"/>
                </a:cubicBezTo>
                <a:cubicBezTo>
                  <a:pt x="11962574" y="5339507"/>
                  <a:pt x="11944250" y="5340730"/>
                  <a:pt x="11928367" y="5354166"/>
                </a:cubicBezTo>
                <a:cubicBezTo>
                  <a:pt x="11908820" y="5372491"/>
                  <a:pt x="11896605" y="5388373"/>
                  <a:pt x="11927145" y="5409142"/>
                </a:cubicBezTo>
                <a:cubicBezTo>
                  <a:pt x="11960130" y="5432354"/>
                  <a:pt x="11987007" y="5462893"/>
                  <a:pt x="11971125" y="5504430"/>
                </a:cubicBezTo>
                <a:cubicBezTo>
                  <a:pt x="11955244" y="5548410"/>
                  <a:pt x="11924702" y="5582614"/>
                  <a:pt x="11873393" y="5592389"/>
                </a:cubicBezTo>
                <a:cubicBezTo>
                  <a:pt x="11795208" y="5608269"/>
                  <a:pt x="11739011" y="5587502"/>
                  <a:pt x="11703584" y="5530084"/>
                </a:cubicBezTo>
                <a:cubicBezTo>
                  <a:pt x="11676707" y="5486105"/>
                  <a:pt x="11682816" y="5456786"/>
                  <a:pt x="11723129" y="5417694"/>
                </a:cubicBezTo>
                <a:cubicBezTo>
                  <a:pt x="11735346" y="5406699"/>
                  <a:pt x="11763444" y="5401812"/>
                  <a:pt x="11751228" y="5374936"/>
                </a:cubicBezTo>
                <a:cubicBezTo>
                  <a:pt x="11739011" y="5350502"/>
                  <a:pt x="11718244" y="5338287"/>
                  <a:pt x="11690146" y="5338287"/>
                </a:cubicBezTo>
                <a:cubicBezTo>
                  <a:pt x="11622955" y="5338287"/>
                  <a:pt x="11556985" y="5335842"/>
                  <a:pt x="11489795" y="5339507"/>
                </a:cubicBezTo>
                <a:cubicBezTo>
                  <a:pt x="11453145" y="5341952"/>
                  <a:pt x="11443371" y="5329735"/>
                  <a:pt x="11447036" y="5295528"/>
                </a:cubicBezTo>
                <a:cubicBezTo>
                  <a:pt x="11451923" y="5266207"/>
                  <a:pt x="11449481" y="5234446"/>
                  <a:pt x="11449481" y="5202683"/>
                </a:cubicBezTo>
                <a:cubicBezTo>
                  <a:pt x="11449481" y="5166034"/>
                  <a:pt x="11450701" y="5129384"/>
                  <a:pt x="11449481" y="5092735"/>
                </a:cubicBezTo>
                <a:cubicBezTo>
                  <a:pt x="11448258" y="5058528"/>
                  <a:pt x="11466583" y="5036539"/>
                  <a:pt x="11492238" y="5018215"/>
                </a:cubicBezTo>
                <a:cubicBezTo>
                  <a:pt x="11511785" y="5004774"/>
                  <a:pt x="11528888" y="5007220"/>
                  <a:pt x="11545990" y="5025544"/>
                </a:cubicBezTo>
                <a:cubicBezTo>
                  <a:pt x="11608295" y="5089069"/>
                  <a:pt x="11622955" y="5091513"/>
                  <a:pt x="11668156" y="5051198"/>
                </a:cubicBezTo>
                <a:cubicBezTo>
                  <a:pt x="11713357" y="5010884"/>
                  <a:pt x="11720686" y="4925368"/>
                  <a:pt x="11682816" y="4877723"/>
                </a:cubicBezTo>
                <a:cubicBezTo>
                  <a:pt x="11638837" y="4822748"/>
                  <a:pt x="11602187" y="4821529"/>
                  <a:pt x="11555765" y="4874058"/>
                </a:cubicBezTo>
                <a:cubicBezTo>
                  <a:pt x="11543547" y="4887496"/>
                  <a:pt x="11536218" y="4913152"/>
                  <a:pt x="11508120" y="4902158"/>
                </a:cubicBezTo>
                <a:cubicBezTo>
                  <a:pt x="11477578" y="4891162"/>
                  <a:pt x="11451923" y="4871616"/>
                  <a:pt x="11450701" y="4839852"/>
                </a:cubicBezTo>
                <a:cubicBezTo>
                  <a:pt x="11447036" y="4758002"/>
                  <a:pt x="11449481" y="4674930"/>
                  <a:pt x="11448258" y="4591857"/>
                </a:cubicBezTo>
                <a:cubicBezTo>
                  <a:pt x="11448258" y="4567425"/>
                  <a:pt x="11465361" y="4573534"/>
                  <a:pt x="11477578" y="4573534"/>
                </a:cubicBezTo>
                <a:cubicBezTo>
                  <a:pt x="11544768" y="4573534"/>
                  <a:pt x="11610737" y="4573534"/>
                  <a:pt x="11677929" y="4573534"/>
                </a:cubicBezTo>
                <a:cubicBezTo>
                  <a:pt x="11695032" y="4573534"/>
                  <a:pt x="11713357" y="4574756"/>
                  <a:pt x="11728016" y="4562539"/>
                </a:cubicBezTo>
                <a:cubicBezTo>
                  <a:pt x="11751228" y="4544213"/>
                  <a:pt x="11769553" y="4529553"/>
                  <a:pt x="11735346" y="4500233"/>
                </a:cubicBezTo>
                <a:cubicBezTo>
                  <a:pt x="11666934" y="4441595"/>
                  <a:pt x="11682816" y="4358522"/>
                  <a:pt x="11768331" y="4323095"/>
                </a:cubicBezTo>
                <a:cubicBezTo>
                  <a:pt x="11785434" y="4316070"/>
                  <a:pt x="11803224" y="4312177"/>
                  <a:pt x="11820900" y="4311166"/>
                </a:cubicBezTo>
                <a:close/>
                <a:moveTo>
                  <a:pt x="5742911" y="3557222"/>
                </a:moveTo>
                <a:cubicBezTo>
                  <a:pt x="5785237" y="3561738"/>
                  <a:pt x="5826597" y="3581666"/>
                  <a:pt x="5851336" y="3613963"/>
                </a:cubicBezTo>
                <a:cubicBezTo>
                  <a:pt x="5884320" y="3659163"/>
                  <a:pt x="5880655" y="3697035"/>
                  <a:pt x="5840341" y="3736128"/>
                </a:cubicBezTo>
                <a:cubicBezTo>
                  <a:pt x="5828123" y="3748345"/>
                  <a:pt x="5795140" y="3750787"/>
                  <a:pt x="5811021" y="3780107"/>
                </a:cubicBezTo>
                <a:cubicBezTo>
                  <a:pt x="5823239" y="3804540"/>
                  <a:pt x="5844004" y="3815534"/>
                  <a:pt x="5873327" y="3815534"/>
                </a:cubicBezTo>
                <a:cubicBezTo>
                  <a:pt x="5942958" y="3814314"/>
                  <a:pt x="6012594" y="3816757"/>
                  <a:pt x="6082230" y="3814314"/>
                </a:cubicBezTo>
                <a:cubicBezTo>
                  <a:pt x="6102386" y="3813398"/>
                  <a:pt x="6112234" y="3817291"/>
                  <a:pt x="6115900" y="3831149"/>
                </a:cubicBezTo>
                <a:lnTo>
                  <a:pt x="6116334" y="3835442"/>
                </a:lnTo>
                <a:lnTo>
                  <a:pt x="6135367" y="3820781"/>
                </a:lnTo>
                <a:cubicBezTo>
                  <a:pt x="6143326" y="3819255"/>
                  <a:pt x="6153251" y="3819407"/>
                  <a:pt x="6165468" y="3821240"/>
                </a:cubicBezTo>
                <a:cubicBezTo>
                  <a:pt x="6193565" y="3826127"/>
                  <a:pt x="6221664" y="3822462"/>
                  <a:pt x="6250984" y="3822462"/>
                </a:cubicBezTo>
                <a:cubicBezTo>
                  <a:pt x="6286411" y="3822462"/>
                  <a:pt x="6320618" y="3823685"/>
                  <a:pt x="6356045" y="3822462"/>
                </a:cubicBezTo>
                <a:cubicBezTo>
                  <a:pt x="6393917" y="3821240"/>
                  <a:pt x="6419570" y="3842009"/>
                  <a:pt x="6434230" y="3873772"/>
                </a:cubicBezTo>
                <a:cubicBezTo>
                  <a:pt x="6451333" y="3907977"/>
                  <a:pt x="6419570" y="3920194"/>
                  <a:pt x="6401245" y="3938519"/>
                </a:cubicBezTo>
                <a:cubicBezTo>
                  <a:pt x="6362153" y="3975168"/>
                  <a:pt x="6359710" y="3998381"/>
                  <a:pt x="6395138" y="4039916"/>
                </a:cubicBezTo>
                <a:cubicBezTo>
                  <a:pt x="6437895" y="4090005"/>
                  <a:pt x="6527076" y="4097333"/>
                  <a:pt x="6574721" y="4054576"/>
                </a:cubicBezTo>
                <a:cubicBezTo>
                  <a:pt x="6628473" y="4008153"/>
                  <a:pt x="6628473" y="3977611"/>
                  <a:pt x="6575941" y="3931189"/>
                </a:cubicBezTo>
                <a:cubicBezTo>
                  <a:pt x="6562504" y="3918974"/>
                  <a:pt x="6538071" y="3910422"/>
                  <a:pt x="6547844" y="3883545"/>
                </a:cubicBezTo>
                <a:cubicBezTo>
                  <a:pt x="6558839" y="3853004"/>
                  <a:pt x="6578386" y="3827349"/>
                  <a:pt x="6610148" y="3826127"/>
                </a:cubicBezTo>
                <a:cubicBezTo>
                  <a:pt x="6691998" y="3822462"/>
                  <a:pt x="6775070" y="3824905"/>
                  <a:pt x="6856921" y="3823685"/>
                </a:cubicBezTo>
                <a:cubicBezTo>
                  <a:pt x="6881354" y="3823685"/>
                  <a:pt x="6875246" y="3840787"/>
                  <a:pt x="6875246" y="3853004"/>
                </a:cubicBezTo>
                <a:cubicBezTo>
                  <a:pt x="6875246" y="3920194"/>
                  <a:pt x="6875246" y="3986164"/>
                  <a:pt x="6875246" y="4053355"/>
                </a:cubicBezTo>
                <a:cubicBezTo>
                  <a:pt x="6875246" y="4074123"/>
                  <a:pt x="6877689" y="4093668"/>
                  <a:pt x="6892348" y="4110773"/>
                </a:cubicBezTo>
                <a:cubicBezTo>
                  <a:pt x="6911895" y="4132762"/>
                  <a:pt x="6926555" y="4137648"/>
                  <a:pt x="6948545" y="4110773"/>
                </a:cubicBezTo>
                <a:cubicBezTo>
                  <a:pt x="7005962" y="4043581"/>
                  <a:pt x="7068267" y="4049690"/>
                  <a:pt x="7117131" y="4126653"/>
                </a:cubicBezTo>
                <a:cubicBezTo>
                  <a:pt x="7155003" y="4186514"/>
                  <a:pt x="7136679" y="4286688"/>
                  <a:pt x="7080482" y="4328224"/>
                </a:cubicBezTo>
                <a:cubicBezTo>
                  <a:pt x="7034060" y="4362430"/>
                  <a:pt x="6999854" y="4357545"/>
                  <a:pt x="6959540" y="4317229"/>
                </a:cubicBezTo>
                <a:cubicBezTo>
                  <a:pt x="6947323" y="4305014"/>
                  <a:pt x="6942436" y="4273250"/>
                  <a:pt x="6914338" y="4287910"/>
                </a:cubicBezTo>
                <a:cubicBezTo>
                  <a:pt x="6891126" y="4300127"/>
                  <a:pt x="6877689" y="4320896"/>
                  <a:pt x="6877689" y="4350213"/>
                </a:cubicBezTo>
                <a:cubicBezTo>
                  <a:pt x="6878911" y="4417403"/>
                  <a:pt x="6876468" y="4483374"/>
                  <a:pt x="6878911" y="4550565"/>
                </a:cubicBezTo>
                <a:cubicBezTo>
                  <a:pt x="6880133" y="4582327"/>
                  <a:pt x="6874024" y="4594544"/>
                  <a:pt x="6838596" y="4592100"/>
                </a:cubicBezTo>
                <a:cubicBezTo>
                  <a:pt x="6775070" y="4588436"/>
                  <a:pt x="6711545" y="4590880"/>
                  <a:pt x="6648020" y="4590880"/>
                </a:cubicBezTo>
                <a:cubicBezTo>
                  <a:pt x="6628473" y="4590880"/>
                  <a:pt x="6610148" y="4592100"/>
                  <a:pt x="6594266" y="4604318"/>
                </a:cubicBezTo>
                <a:cubicBezTo>
                  <a:pt x="6571056" y="4623864"/>
                  <a:pt x="6562504" y="4638522"/>
                  <a:pt x="6591823" y="4662956"/>
                </a:cubicBezTo>
                <a:cubicBezTo>
                  <a:pt x="6655348" y="4715488"/>
                  <a:pt x="6652905" y="4766796"/>
                  <a:pt x="6589381" y="4819328"/>
                </a:cubicBezTo>
                <a:cubicBezTo>
                  <a:pt x="6530741" y="4866973"/>
                  <a:pt x="6422015" y="4855979"/>
                  <a:pt x="6375592" y="4796116"/>
                </a:cubicBezTo>
                <a:cubicBezTo>
                  <a:pt x="6338943" y="4749693"/>
                  <a:pt x="6342608" y="4711821"/>
                  <a:pt x="6385365" y="4670287"/>
                </a:cubicBezTo>
                <a:cubicBezTo>
                  <a:pt x="6397580" y="4658070"/>
                  <a:pt x="6425680" y="4653182"/>
                  <a:pt x="6415905" y="4628749"/>
                </a:cubicBezTo>
                <a:cubicBezTo>
                  <a:pt x="6404910" y="4603096"/>
                  <a:pt x="6381700" y="4588436"/>
                  <a:pt x="6351158" y="4589658"/>
                </a:cubicBezTo>
                <a:cubicBezTo>
                  <a:pt x="6283968" y="4590880"/>
                  <a:pt x="6217999" y="4587214"/>
                  <a:pt x="6150809" y="4590880"/>
                </a:cubicBezTo>
                <a:cubicBezTo>
                  <a:pt x="6133707" y="4591491"/>
                  <a:pt x="6123322" y="4589047"/>
                  <a:pt x="6117367" y="4582327"/>
                </a:cubicBezTo>
                <a:lnTo>
                  <a:pt x="6114197" y="4575109"/>
                </a:lnTo>
                <a:lnTo>
                  <a:pt x="6109104" y="4582272"/>
                </a:lnTo>
                <a:cubicBezTo>
                  <a:pt x="6104218" y="4585785"/>
                  <a:pt x="6096888" y="4586396"/>
                  <a:pt x="6087114" y="4586396"/>
                </a:cubicBezTo>
                <a:cubicBezTo>
                  <a:pt x="6012594" y="4585175"/>
                  <a:pt x="5938072" y="4586396"/>
                  <a:pt x="5863552" y="4586396"/>
                </a:cubicBezTo>
                <a:cubicBezTo>
                  <a:pt x="5837898" y="4586396"/>
                  <a:pt x="5818351" y="4572957"/>
                  <a:pt x="5802472" y="4555854"/>
                </a:cubicBezTo>
                <a:cubicBezTo>
                  <a:pt x="5778036" y="4528977"/>
                  <a:pt x="5774373" y="4504545"/>
                  <a:pt x="5807356" y="4480114"/>
                </a:cubicBezTo>
                <a:cubicBezTo>
                  <a:pt x="5833011" y="4461788"/>
                  <a:pt x="5863552" y="4441018"/>
                  <a:pt x="5847670" y="4403148"/>
                </a:cubicBezTo>
                <a:cubicBezTo>
                  <a:pt x="5830567" y="4361611"/>
                  <a:pt x="5801250" y="4332291"/>
                  <a:pt x="5752384" y="4329849"/>
                </a:cubicBezTo>
                <a:cubicBezTo>
                  <a:pt x="5704740" y="4327406"/>
                  <a:pt x="5660758" y="4329849"/>
                  <a:pt x="5628995" y="4372606"/>
                </a:cubicBezTo>
                <a:cubicBezTo>
                  <a:pt x="5599676" y="4412923"/>
                  <a:pt x="5600896" y="4436133"/>
                  <a:pt x="5638769" y="4470339"/>
                </a:cubicBezTo>
                <a:cubicBezTo>
                  <a:pt x="5655874" y="4486221"/>
                  <a:pt x="5688856" y="4493550"/>
                  <a:pt x="5674197" y="4527758"/>
                </a:cubicBezTo>
                <a:cubicBezTo>
                  <a:pt x="5659538" y="4564408"/>
                  <a:pt x="5632660" y="4586396"/>
                  <a:pt x="5591125" y="4586396"/>
                </a:cubicBezTo>
                <a:cubicBezTo>
                  <a:pt x="5520269" y="4586396"/>
                  <a:pt x="5448192" y="4585175"/>
                  <a:pt x="5377337" y="4586396"/>
                </a:cubicBezTo>
                <a:cubicBezTo>
                  <a:pt x="5350458" y="4587617"/>
                  <a:pt x="5346796" y="4576623"/>
                  <a:pt x="5346796" y="4553411"/>
                </a:cubicBezTo>
                <a:cubicBezTo>
                  <a:pt x="5348016" y="4486221"/>
                  <a:pt x="5346796" y="4420251"/>
                  <a:pt x="5348016" y="4353059"/>
                </a:cubicBezTo>
                <a:cubicBezTo>
                  <a:pt x="5348016" y="4329849"/>
                  <a:pt x="5344352" y="4309081"/>
                  <a:pt x="5327249" y="4291978"/>
                </a:cubicBezTo>
                <a:cubicBezTo>
                  <a:pt x="5310145" y="4274875"/>
                  <a:pt x="5295486" y="4267544"/>
                  <a:pt x="5278383" y="4293199"/>
                </a:cubicBezTo>
                <a:cubicBezTo>
                  <a:pt x="5253948" y="4328628"/>
                  <a:pt x="5222185" y="4357946"/>
                  <a:pt x="5174543" y="4337181"/>
                </a:cubicBezTo>
                <a:cubicBezTo>
                  <a:pt x="5125677" y="4315189"/>
                  <a:pt x="5092692" y="4279761"/>
                  <a:pt x="5089026" y="4221122"/>
                </a:cubicBezTo>
                <a:cubicBezTo>
                  <a:pt x="5085363" y="4164927"/>
                  <a:pt x="5093914" y="4113618"/>
                  <a:pt x="5144002" y="4078190"/>
                </a:cubicBezTo>
                <a:cubicBezTo>
                  <a:pt x="5191646" y="4043983"/>
                  <a:pt x="5224631" y="4046428"/>
                  <a:pt x="5264946" y="4087965"/>
                </a:cubicBezTo>
                <a:cubicBezTo>
                  <a:pt x="5277159" y="4101402"/>
                  <a:pt x="5283271" y="4130722"/>
                  <a:pt x="5311367" y="4117283"/>
                </a:cubicBezTo>
                <a:cubicBezTo>
                  <a:pt x="5335801" y="4105067"/>
                  <a:pt x="5346796" y="4083077"/>
                  <a:pt x="5346796" y="4054980"/>
                </a:cubicBezTo>
                <a:cubicBezTo>
                  <a:pt x="5346796" y="3986566"/>
                  <a:pt x="5348016" y="3918154"/>
                  <a:pt x="5345574" y="3849742"/>
                </a:cubicBezTo>
                <a:cubicBezTo>
                  <a:pt x="5344352" y="3821644"/>
                  <a:pt x="5349236" y="3809427"/>
                  <a:pt x="5381003" y="3811870"/>
                </a:cubicBezTo>
                <a:cubicBezTo>
                  <a:pt x="5416429" y="3817979"/>
                  <a:pt x="5451858" y="3815534"/>
                  <a:pt x="5486063" y="3815534"/>
                </a:cubicBezTo>
                <a:cubicBezTo>
                  <a:pt x="5522713" y="3815534"/>
                  <a:pt x="5559361" y="3814314"/>
                  <a:pt x="5596012" y="3815534"/>
                </a:cubicBezTo>
                <a:cubicBezTo>
                  <a:pt x="5624110" y="3816757"/>
                  <a:pt x="5641213" y="3799654"/>
                  <a:pt x="5650984" y="3777664"/>
                </a:cubicBezTo>
                <a:cubicBezTo>
                  <a:pt x="5660758" y="3755674"/>
                  <a:pt x="5636325" y="3748345"/>
                  <a:pt x="5625329" y="3738570"/>
                </a:cubicBezTo>
                <a:cubicBezTo>
                  <a:pt x="5567914" y="3684820"/>
                  <a:pt x="5576466" y="3622514"/>
                  <a:pt x="5649765" y="3576091"/>
                </a:cubicBezTo>
                <a:cubicBezTo>
                  <a:pt x="5665035" y="3566624"/>
                  <a:pt x="5682520" y="3560668"/>
                  <a:pt x="5700845" y="3557958"/>
                </a:cubicBezTo>
                <a:cubicBezTo>
                  <a:pt x="5714588" y="3555925"/>
                  <a:pt x="5728804" y="3555718"/>
                  <a:pt x="5742911" y="3557222"/>
                </a:cubicBezTo>
                <a:close/>
                <a:moveTo>
                  <a:pt x="5726517" y="2017504"/>
                </a:moveTo>
                <a:cubicBezTo>
                  <a:pt x="5769733" y="2023154"/>
                  <a:pt x="5810962" y="2045754"/>
                  <a:pt x="5834786" y="2083015"/>
                </a:cubicBezTo>
                <a:cubicBezTo>
                  <a:pt x="5861661" y="2124551"/>
                  <a:pt x="5855555" y="2157535"/>
                  <a:pt x="5820126" y="2192965"/>
                </a:cubicBezTo>
                <a:cubicBezTo>
                  <a:pt x="5806689" y="2206402"/>
                  <a:pt x="5777368" y="2210067"/>
                  <a:pt x="5787140" y="2236943"/>
                </a:cubicBezTo>
                <a:cubicBezTo>
                  <a:pt x="5798136" y="2266262"/>
                  <a:pt x="5823790" y="2277258"/>
                  <a:pt x="5855555" y="2277258"/>
                </a:cubicBezTo>
                <a:cubicBezTo>
                  <a:pt x="5917857" y="2276037"/>
                  <a:pt x="5978941" y="2279702"/>
                  <a:pt x="6041243" y="2276037"/>
                </a:cubicBezTo>
                <a:cubicBezTo>
                  <a:pt x="6080338" y="2273592"/>
                  <a:pt x="6097440" y="2280923"/>
                  <a:pt x="6093775" y="2326124"/>
                </a:cubicBezTo>
                <a:cubicBezTo>
                  <a:pt x="6088888" y="2389649"/>
                  <a:pt x="6093775" y="2453175"/>
                  <a:pt x="6092553" y="2516703"/>
                </a:cubicBezTo>
                <a:cubicBezTo>
                  <a:pt x="6092553" y="2543577"/>
                  <a:pt x="6101105" y="2561902"/>
                  <a:pt x="6121873" y="2577785"/>
                </a:cubicBezTo>
                <a:cubicBezTo>
                  <a:pt x="6134090" y="2586335"/>
                  <a:pt x="6142641" y="2585115"/>
                  <a:pt x="6154856" y="2574120"/>
                </a:cubicBezTo>
                <a:cubicBezTo>
                  <a:pt x="6241593" y="2494711"/>
                  <a:pt x="6290460" y="2503263"/>
                  <a:pt x="6351542" y="2611990"/>
                </a:cubicBezTo>
                <a:cubicBezTo>
                  <a:pt x="6352764" y="2644975"/>
                  <a:pt x="6352764" y="2676738"/>
                  <a:pt x="6352764" y="2708501"/>
                </a:cubicBezTo>
                <a:cubicBezTo>
                  <a:pt x="6338104" y="2734156"/>
                  <a:pt x="6325887" y="2761033"/>
                  <a:pt x="6300232" y="2779356"/>
                </a:cubicBezTo>
                <a:cubicBezTo>
                  <a:pt x="6251367" y="2817228"/>
                  <a:pt x="6212273" y="2813563"/>
                  <a:pt x="6170739" y="2769584"/>
                </a:cubicBezTo>
                <a:cubicBezTo>
                  <a:pt x="6159745" y="2757366"/>
                  <a:pt x="6154856" y="2729269"/>
                  <a:pt x="6129202" y="2742708"/>
                </a:cubicBezTo>
                <a:cubicBezTo>
                  <a:pt x="6107212" y="2753701"/>
                  <a:pt x="6093775" y="2772026"/>
                  <a:pt x="6093775" y="2800124"/>
                </a:cubicBezTo>
                <a:cubicBezTo>
                  <a:pt x="6094997" y="2869758"/>
                  <a:pt x="6092553" y="2939392"/>
                  <a:pt x="6094997" y="3009027"/>
                </a:cubicBezTo>
                <a:cubicBezTo>
                  <a:pt x="6096218" y="3042011"/>
                  <a:pt x="6085222" y="3048121"/>
                  <a:pt x="6054683" y="3046899"/>
                </a:cubicBezTo>
                <a:cubicBezTo>
                  <a:pt x="5989937" y="3044455"/>
                  <a:pt x="5923966" y="3045676"/>
                  <a:pt x="5859220" y="3045676"/>
                </a:cubicBezTo>
                <a:cubicBezTo>
                  <a:pt x="5839672" y="3045676"/>
                  <a:pt x="5821349" y="3046899"/>
                  <a:pt x="5805467" y="3060336"/>
                </a:cubicBezTo>
                <a:cubicBezTo>
                  <a:pt x="5785921" y="3078662"/>
                  <a:pt x="5774925" y="3095764"/>
                  <a:pt x="5804246" y="3116533"/>
                </a:cubicBezTo>
                <a:cubicBezTo>
                  <a:pt x="5834786" y="3138522"/>
                  <a:pt x="5861661" y="3165399"/>
                  <a:pt x="5849445" y="3206935"/>
                </a:cubicBezTo>
                <a:cubicBezTo>
                  <a:pt x="5834786" y="3254578"/>
                  <a:pt x="5803023" y="3288785"/>
                  <a:pt x="5751713" y="3299780"/>
                </a:cubicBezTo>
                <a:cubicBezTo>
                  <a:pt x="5674750" y="3315662"/>
                  <a:pt x="5616113" y="3293673"/>
                  <a:pt x="5581905" y="3237475"/>
                </a:cubicBezTo>
                <a:cubicBezTo>
                  <a:pt x="5555029" y="3193496"/>
                  <a:pt x="5561135" y="3162956"/>
                  <a:pt x="5601451" y="3125084"/>
                </a:cubicBezTo>
                <a:cubicBezTo>
                  <a:pt x="5613669" y="3114088"/>
                  <a:pt x="5640546" y="3109203"/>
                  <a:pt x="5629551" y="3083549"/>
                </a:cubicBezTo>
                <a:cubicBezTo>
                  <a:pt x="5619775" y="3059114"/>
                  <a:pt x="5599008" y="3046899"/>
                  <a:pt x="5573353" y="3045676"/>
                </a:cubicBezTo>
                <a:cubicBezTo>
                  <a:pt x="5525708" y="3044455"/>
                  <a:pt x="5478065" y="3045676"/>
                  <a:pt x="5430421" y="3045676"/>
                </a:cubicBezTo>
                <a:cubicBezTo>
                  <a:pt x="5324139" y="3045676"/>
                  <a:pt x="5324139" y="3045676"/>
                  <a:pt x="5324139" y="2938172"/>
                </a:cubicBezTo>
                <a:cubicBezTo>
                  <a:pt x="5324139" y="2894192"/>
                  <a:pt x="5325358" y="2848990"/>
                  <a:pt x="5324139" y="2805010"/>
                </a:cubicBezTo>
                <a:cubicBezTo>
                  <a:pt x="5322917" y="2775691"/>
                  <a:pt x="5335133" y="2752481"/>
                  <a:pt x="5355900" y="2734156"/>
                </a:cubicBezTo>
                <a:cubicBezTo>
                  <a:pt x="5380332" y="2712165"/>
                  <a:pt x="5403544" y="2707279"/>
                  <a:pt x="5427977" y="2737821"/>
                </a:cubicBezTo>
                <a:cubicBezTo>
                  <a:pt x="5447526" y="2763474"/>
                  <a:pt x="5467069" y="2795238"/>
                  <a:pt x="5508607" y="2780578"/>
                </a:cubicBezTo>
                <a:cubicBezTo>
                  <a:pt x="5552586" y="2765919"/>
                  <a:pt x="5579462" y="2724383"/>
                  <a:pt x="5581905" y="2674294"/>
                </a:cubicBezTo>
                <a:cubicBezTo>
                  <a:pt x="5584348" y="2629092"/>
                  <a:pt x="5577018" y="2590001"/>
                  <a:pt x="5537926" y="2560681"/>
                </a:cubicBezTo>
                <a:cubicBezTo>
                  <a:pt x="5497612" y="2530140"/>
                  <a:pt x="5475621" y="2532583"/>
                  <a:pt x="5440195" y="2570454"/>
                </a:cubicBezTo>
                <a:cubicBezTo>
                  <a:pt x="5424312" y="2587558"/>
                  <a:pt x="5418205" y="2619320"/>
                  <a:pt x="5382779" y="2605882"/>
                </a:cubicBezTo>
                <a:cubicBezTo>
                  <a:pt x="5347348" y="2591221"/>
                  <a:pt x="5325358" y="2565567"/>
                  <a:pt x="5324139" y="2527695"/>
                </a:cubicBezTo>
                <a:cubicBezTo>
                  <a:pt x="5322917" y="2453175"/>
                  <a:pt x="5324139" y="2378654"/>
                  <a:pt x="5322917" y="2304134"/>
                </a:cubicBezTo>
                <a:cubicBezTo>
                  <a:pt x="5322917" y="2280923"/>
                  <a:pt x="5332689" y="2278479"/>
                  <a:pt x="5351016" y="2278479"/>
                </a:cubicBezTo>
                <a:cubicBezTo>
                  <a:pt x="5419427" y="2279702"/>
                  <a:pt x="5487839" y="2278479"/>
                  <a:pt x="5556254" y="2278479"/>
                </a:cubicBezTo>
                <a:cubicBezTo>
                  <a:pt x="5575797" y="2278479"/>
                  <a:pt x="5594120" y="2277258"/>
                  <a:pt x="5610003" y="2263820"/>
                </a:cubicBezTo>
                <a:cubicBezTo>
                  <a:pt x="5631992" y="2244274"/>
                  <a:pt x="5641767" y="2228392"/>
                  <a:pt x="5611225" y="2203958"/>
                </a:cubicBezTo>
                <a:cubicBezTo>
                  <a:pt x="5547698" y="2152649"/>
                  <a:pt x="5548920" y="2108671"/>
                  <a:pt x="5606337" y="2053696"/>
                </a:cubicBezTo>
                <a:cubicBezTo>
                  <a:pt x="5638102" y="2023155"/>
                  <a:pt x="5683302" y="2011854"/>
                  <a:pt x="5726517" y="2017504"/>
                </a:cubicBezTo>
                <a:close/>
                <a:moveTo>
                  <a:pt x="0" y="0"/>
                </a:moveTo>
                <a:lnTo>
                  <a:pt x="5329115" y="0"/>
                </a:lnTo>
                <a:lnTo>
                  <a:pt x="5332434" y="5729"/>
                </a:lnTo>
                <a:cubicBezTo>
                  <a:pt x="5333904" y="11284"/>
                  <a:pt x="5334438" y="18309"/>
                  <a:pt x="5334132" y="27166"/>
                </a:cubicBezTo>
                <a:cubicBezTo>
                  <a:pt x="5331688" y="93135"/>
                  <a:pt x="5332910" y="160325"/>
                  <a:pt x="5332910" y="227517"/>
                </a:cubicBezTo>
                <a:cubicBezTo>
                  <a:pt x="5332910" y="245842"/>
                  <a:pt x="5334132" y="262944"/>
                  <a:pt x="5346347" y="276382"/>
                </a:cubicBezTo>
                <a:cubicBezTo>
                  <a:pt x="5364674" y="295929"/>
                  <a:pt x="5378111" y="304481"/>
                  <a:pt x="5402544" y="277604"/>
                </a:cubicBezTo>
                <a:cubicBezTo>
                  <a:pt x="5463627" y="204305"/>
                  <a:pt x="5551584" y="225072"/>
                  <a:pt x="5582127" y="317919"/>
                </a:cubicBezTo>
                <a:cubicBezTo>
                  <a:pt x="5606557" y="392438"/>
                  <a:pt x="5583346" y="463295"/>
                  <a:pt x="5523486" y="501165"/>
                </a:cubicBezTo>
                <a:cubicBezTo>
                  <a:pt x="5479508" y="529263"/>
                  <a:pt x="5450188" y="523155"/>
                  <a:pt x="5411097" y="481620"/>
                </a:cubicBezTo>
                <a:cubicBezTo>
                  <a:pt x="5398879" y="469403"/>
                  <a:pt x="5393991" y="441305"/>
                  <a:pt x="5369558" y="453522"/>
                </a:cubicBezTo>
                <a:cubicBezTo>
                  <a:pt x="5345127" y="464516"/>
                  <a:pt x="5332910" y="485285"/>
                  <a:pt x="5332910" y="514605"/>
                </a:cubicBezTo>
                <a:cubicBezTo>
                  <a:pt x="5334132" y="583017"/>
                  <a:pt x="5331688" y="651429"/>
                  <a:pt x="5334132" y="719841"/>
                </a:cubicBezTo>
                <a:cubicBezTo>
                  <a:pt x="5335356" y="750383"/>
                  <a:pt x="5328023" y="761378"/>
                  <a:pt x="5295041" y="760156"/>
                </a:cubicBezTo>
                <a:cubicBezTo>
                  <a:pt x="5229072" y="757713"/>
                  <a:pt x="5161881" y="758935"/>
                  <a:pt x="5094692" y="758935"/>
                </a:cubicBezTo>
                <a:cubicBezTo>
                  <a:pt x="5077586" y="758935"/>
                  <a:pt x="5060482" y="758935"/>
                  <a:pt x="5045820" y="772373"/>
                </a:cubicBezTo>
                <a:cubicBezTo>
                  <a:pt x="5025053" y="791918"/>
                  <a:pt x="5011616" y="805357"/>
                  <a:pt x="5043379" y="831012"/>
                </a:cubicBezTo>
                <a:cubicBezTo>
                  <a:pt x="5109351" y="883542"/>
                  <a:pt x="5102018" y="948291"/>
                  <a:pt x="5031161" y="997156"/>
                </a:cubicBezTo>
                <a:cubicBezTo>
                  <a:pt x="4963969" y="1042356"/>
                  <a:pt x="4861351" y="1019146"/>
                  <a:pt x="4818594" y="949511"/>
                </a:cubicBezTo>
                <a:cubicBezTo>
                  <a:pt x="4791718" y="905532"/>
                  <a:pt x="4797826" y="878656"/>
                  <a:pt x="4840582" y="837120"/>
                </a:cubicBezTo>
                <a:cubicBezTo>
                  <a:pt x="4852797" y="824903"/>
                  <a:pt x="4879674" y="818795"/>
                  <a:pt x="4866234" y="793140"/>
                </a:cubicBezTo>
                <a:cubicBezTo>
                  <a:pt x="4854020" y="772373"/>
                  <a:pt x="4836918" y="757713"/>
                  <a:pt x="4808822" y="758935"/>
                </a:cubicBezTo>
                <a:cubicBezTo>
                  <a:pt x="4737964" y="760156"/>
                  <a:pt x="4665887" y="758935"/>
                  <a:pt x="4595032" y="760156"/>
                </a:cubicBezTo>
                <a:cubicBezTo>
                  <a:pt x="4585870" y="760156"/>
                  <a:pt x="4578942" y="759469"/>
                  <a:pt x="4573923" y="757192"/>
                </a:cubicBezTo>
                <a:lnTo>
                  <a:pt x="4572290" y="755075"/>
                </a:lnTo>
                <a:lnTo>
                  <a:pt x="4542110" y="755075"/>
                </a:lnTo>
                <a:lnTo>
                  <a:pt x="4532620" y="757803"/>
                </a:lnTo>
                <a:cubicBezTo>
                  <a:pt x="4461765" y="756580"/>
                  <a:pt x="4389688" y="756580"/>
                  <a:pt x="4318830" y="757803"/>
                </a:cubicBezTo>
                <a:cubicBezTo>
                  <a:pt x="4291954" y="757803"/>
                  <a:pt x="4269964" y="746808"/>
                  <a:pt x="4252861" y="727261"/>
                </a:cubicBezTo>
                <a:cubicBezTo>
                  <a:pt x="4230872" y="701606"/>
                  <a:pt x="4222318" y="677173"/>
                  <a:pt x="4257749" y="652741"/>
                </a:cubicBezTo>
                <a:cubicBezTo>
                  <a:pt x="4284626" y="633194"/>
                  <a:pt x="4315164" y="611204"/>
                  <a:pt x="4298063" y="570889"/>
                </a:cubicBezTo>
                <a:cubicBezTo>
                  <a:pt x="4280960" y="531797"/>
                  <a:pt x="4251638" y="503698"/>
                  <a:pt x="4205214" y="501255"/>
                </a:cubicBezTo>
                <a:cubicBezTo>
                  <a:pt x="4161241" y="498812"/>
                  <a:pt x="4119705" y="498812"/>
                  <a:pt x="4087942" y="535462"/>
                </a:cubicBezTo>
                <a:cubicBezTo>
                  <a:pt x="4050070" y="578219"/>
                  <a:pt x="4051293" y="606317"/>
                  <a:pt x="4094050" y="644189"/>
                </a:cubicBezTo>
                <a:cubicBezTo>
                  <a:pt x="4111153" y="658848"/>
                  <a:pt x="4138030" y="669843"/>
                  <a:pt x="4127035" y="700384"/>
                </a:cubicBezTo>
                <a:cubicBezTo>
                  <a:pt x="4114818" y="732148"/>
                  <a:pt x="4090385" y="756580"/>
                  <a:pt x="4057400" y="757803"/>
                </a:cubicBezTo>
                <a:cubicBezTo>
                  <a:pt x="3977993" y="761467"/>
                  <a:pt x="3898585" y="759023"/>
                  <a:pt x="3819179" y="759023"/>
                </a:cubicBezTo>
                <a:lnTo>
                  <a:pt x="3813849" y="756900"/>
                </a:lnTo>
                <a:lnTo>
                  <a:pt x="3810549" y="758781"/>
                </a:lnTo>
                <a:lnTo>
                  <a:pt x="3815750" y="768157"/>
                </a:lnTo>
                <a:cubicBezTo>
                  <a:pt x="3817087" y="773464"/>
                  <a:pt x="3817545" y="780106"/>
                  <a:pt x="3817238" y="788353"/>
                </a:cubicBezTo>
                <a:cubicBezTo>
                  <a:pt x="3814797" y="853100"/>
                  <a:pt x="3816018" y="919069"/>
                  <a:pt x="3816018" y="983816"/>
                </a:cubicBezTo>
                <a:cubicBezTo>
                  <a:pt x="3816018" y="1011914"/>
                  <a:pt x="3809910" y="1036348"/>
                  <a:pt x="3789144" y="1057116"/>
                </a:cubicBezTo>
                <a:cubicBezTo>
                  <a:pt x="3757381" y="1088878"/>
                  <a:pt x="3737836" y="1087658"/>
                  <a:pt x="3708516" y="1053451"/>
                </a:cubicBezTo>
                <a:cubicBezTo>
                  <a:pt x="3688971" y="1031461"/>
                  <a:pt x="3670645" y="1000919"/>
                  <a:pt x="3635219" y="1014358"/>
                </a:cubicBezTo>
                <a:cubicBezTo>
                  <a:pt x="3596125" y="1029018"/>
                  <a:pt x="3566806" y="1054673"/>
                  <a:pt x="3560696" y="1098651"/>
                </a:cubicBezTo>
                <a:cubicBezTo>
                  <a:pt x="3553368" y="1151183"/>
                  <a:pt x="3555811" y="1200050"/>
                  <a:pt x="3603457" y="1235477"/>
                </a:cubicBezTo>
                <a:cubicBezTo>
                  <a:pt x="3642548" y="1264796"/>
                  <a:pt x="3664539" y="1262352"/>
                  <a:pt x="3697521" y="1226924"/>
                </a:cubicBezTo>
                <a:cubicBezTo>
                  <a:pt x="3714624" y="1208600"/>
                  <a:pt x="3724397" y="1174394"/>
                  <a:pt x="3759825" y="1190276"/>
                </a:cubicBezTo>
                <a:cubicBezTo>
                  <a:pt x="3794029" y="1204935"/>
                  <a:pt x="3814797" y="1233032"/>
                  <a:pt x="3816018" y="1270905"/>
                </a:cubicBezTo>
                <a:cubicBezTo>
                  <a:pt x="3817238" y="1344204"/>
                  <a:pt x="3816018" y="1417503"/>
                  <a:pt x="3817238" y="1489580"/>
                </a:cubicBezTo>
                <a:cubicBezTo>
                  <a:pt x="3817238" y="1499964"/>
                  <a:pt x="3815711" y="1506988"/>
                  <a:pt x="3811589" y="1511264"/>
                </a:cubicBezTo>
                <a:lnTo>
                  <a:pt x="3801031" y="1513846"/>
                </a:lnTo>
                <a:lnTo>
                  <a:pt x="3806488" y="1516917"/>
                </a:lnTo>
                <a:lnTo>
                  <a:pt x="3807926" y="1520360"/>
                </a:lnTo>
                <a:lnTo>
                  <a:pt x="3814241" y="1520360"/>
                </a:lnTo>
                <a:lnTo>
                  <a:pt x="3829058" y="1502514"/>
                </a:lnTo>
                <a:cubicBezTo>
                  <a:pt x="3837597" y="1499199"/>
                  <a:pt x="3849165" y="1498742"/>
                  <a:pt x="3863824" y="1499658"/>
                </a:cubicBezTo>
                <a:cubicBezTo>
                  <a:pt x="3926128" y="1503323"/>
                  <a:pt x="3987214" y="1499658"/>
                  <a:pt x="4049516" y="1500879"/>
                </a:cubicBezTo>
                <a:cubicBezTo>
                  <a:pt x="4081280" y="1500879"/>
                  <a:pt x="4106935" y="1489884"/>
                  <a:pt x="4117929" y="1460565"/>
                </a:cubicBezTo>
                <a:cubicBezTo>
                  <a:pt x="4127702" y="1433689"/>
                  <a:pt x="4098382" y="1430024"/>
                  <a:pt x="4084945" y="1416587"/>
                </a:cubicBezTo>
                <a:cubicBezTo>
                  <a:pt x="4049516" y="1381158"/>
                  <a:pt x="4043408" y="1348173"/>
                  <a:pt x="4070285" y="1306638"/>
                </a:cubicBezTo>
                <a:cubicBezTo>
                  <a:pt x="4094107" y="1269377"/>
                  <a:pt x="4135338" y="1246777"/>
                  <a:pt x="4178554" y="1241127"/>
                </a:cubicBezTo>
                <a:cubicBezTo>
                  <a:pt x="4221764" y="1235476"/>
                  <a:pt x="4266966" y="1246777"/>
                  <a:pt x="4298729" y="1277318"/>
                </a:cubicBezTo>
                <a:cubicBezTo>
                  <a:pt x="4356145" y="1332293"/>
                  <a:pt x="4357369" y="1376272"/>
                  <a:pt x="4293841" y="1427580"/>
                </a:cubicBezTo>
                <a:cubicBezTo>
                  <a:pt x="4263300" y="1452014"/>
                  <a:pt x="4273074" y="1467896"/>
                  <a:pt x="4295062" y="1487441"/>
                </a:cubicBezTo>
                <a:cubicBezTo>
                  <a:pt x="4310947" y="1500879"/>
                  <a:pt x="4329269" y="1502101"/>
                  <a:pt x="4348815" y="1502101"/>
                </a:cubicBezTo>
                <a:cubicBezTo>
                  <a:pt x="4417231" y="1502101"/>
                  <a:pt x="4485641" y="1503323"/>
                  <a:pt x="4554055" y="1502101"/>
                </a:cubicBezTo>
                <a:cubicBezTo>
                  <a:pt x="4567798" y="1502101"/>
                  <a:pt x="4576731" y="1503475"/>
                  <a:pt x="4580339" y="1513955"/>
                </a:cubicBezTo>
                <a:lnTo>
                  <a:pt x="4580382" y="1514287"/>
                </a:lnTo>
                <a:lnTo>
                  <a:pt x="4581432" y="1513558"/>
                </a:lnTo>
                <a:cubicBezTo>
                  <a:pt x="4585612" y="1512222"/>
                  <a:pt x="4591033" y="1511688"/>
                  <a:pt x="4598057" y="1511994"/>
                </a:cubicBezTo>
                <a:cubicBezTo>
                  <a:pt x="4668913" y="1514436"/>
                  <a:pt x="4740990" y="1513216"/>
                  <a:pt x="4811845" y="1513216"/>
                </a:cubicBezTo>
                <a:cubicBezTo>
                  <a:pt x="4853383" y="1513216"/>
                  <a:pt x="4880258" y="1535205"/>
                  <a:pt x="4894918" y="1571855"/>
                </a:cubicBezTo>
                <a:cubicBezTo>
                  <a:pt x="4908357" y="1606060"/>
                  <a:pt x="4876594" y="1614613"/>
                  <a:pt x="4859491" y="1630493"/>
                </a:cubicBezTo>
                <a:cubicBezTo>
                  <a:pt x="4821621" y="1665922"/>
                  <a:pt x="4820399" y="1690354"/>
                  <a:pt x="4853383" y="1731891"/>
                </a:cubicBezTo>
                <a:cubicBezTo>
                  <a:pt x="4883921" y="1769762"/>
                  <a:pt x="4925460" y="1772204"/>
                  <a:pt x="4969438" y="1770984"/>
                </a:cubicBezTo>
                <a:cubicBezTo>
                  <a:pt x="5020749" y="1768539"/>
                  <a:pt x="5052511" y="1740442"/>
                  <a:pt x="5069614" y="1696462"/>
                </a:cubicBezTo>
                <a:cubicBezTo>
                  <a:pt x="5085496" y="1656148"/>
                  <a:pt x="5051292" y="1636602"/>
                  <a:pt x="5025634" y="1617055"/>
                </a:cubicBezTo>
                <a:cubicBezTo>
                  <a:pt x="4997537" y="1595065"/>
                  <a:pt x="5001201" y="1573075"/>
                  <a:pt x="5020749" y="1548643"/>
                </a:cubicBezTo>
                <a:cubicBezTo>
                  <a:pt x="5039074" y="1525431"/>
                  <a:pt x="5062283" y="1513216"/>
                  <a:pt x="5094050" y="1513216"/>
                </a:cubicBezTo>
                <a:cubicBezTo>
                  <a:pt x="5163683" y="1514436"/>
                  <a:pt x="5233316" y="1515658"/>
                  <a:pt x="5302949" y="1513216"/>
                </a:cubicBezTo>
                <a:cubicBezTo>
                  <a:pt x="5332270" y="1511994"/>
                  <a:pt x="5337157" y="1524210"/>
                  <a:pt x="5335935" y="1548643"/>
                </a:cubicBezTo>
                <a:cubicBezTo>
                  <a:pt x="5334713" y="1581628"/>
                  <a:pt x="5335935" y="1615833"/>
                  <a:pt x="5335935" y="1648817"/>
                </a:cubicBezTo>
                <a:cubicBezTo>
                  <a:pt x="5337157" y="1668364"/>
                  <a:pt x="5337157" y="1686689"/>
                  <a:pt x="5335935" y="1706237"/>
                </a:cubicBezTo>
                <a:cubicBezTo>
                  <a:pt x="5335935" y="1727004"/>
                  <a:pt x="5337157" y="1747772"/>
                  <a:pt x="5335935" y="1768539"/>
                </a:cubicBezTo>
                <a:cubicBezTo>
                  <a:pt x="5333492" y="1805189"/>
                  <a:pt x="5312721" y="1830844"/>
                  <a:pt x="5279741" y="1844283"/>
                </a:cubicBezTo>
                <a:cubicBezTo>
                  <a:pt x="5246756" y="1857721"/>
                  <a:pt x="5235760" y="1827179"/>
                  <a:pt x="5219879" y="1808854"/>
                </a:cubicBezTo>
                <a:cubicBezTo>
                  <a:pt x="5185675" y="1770984"/>
                  <a:pt x="5161239" y="1768539"/>
                  <a:pt x="5122147" y="1799081"/>
                </a:cubicBezTo>
                <a:cubicBezTo>
                  <a:pt x="5074501" y="1834509"/>
                  <a:pt x="5070837" y="1883375"/>
                  <a:pt x="5080610" y="1935906"/>
                </a:cubicBezTo>
                <a:cubicBezTo>
                  <a:pt x="5087938" y="1979885"/>
                  <a:pt x="5117259" y="2005540"/>
                  <a:pt x="5156351" y="2018979"/>
                </a:cubicBezTo>
                <a:cubicBezTo>
                  <a:pt x="5193002" y="2029974"/>
                  <a:pt x="5210105" y="2000654"/>
                  <a:pt x="5229651" y="1978665"/>
                </a:cubicBezTo>
                <a:cubicBezTo>
                  <a:pt x="5260193" y="1945680"/>
                  <a:pt x="5278517" y="1945680"/>
                  <a:pt x="5311502" y="1977443"/>
                </a:cubicBezTo>
                <a:cubicBezTo>
                  <a:pt x="5331048" y="1996989"/>
                  <a:pt x="5335935" y="2020200"/>
                  <a:pt x="5335935" y="2047077"/>
                </a:cubicBezTo>
                <a:cubicBezTo>
                  <a:pt x="5334713" y="2114267"/>
                  <a:pt x="5333492" y="2181459"/>
                  <a:pt x="5335935" y="2247429"/>
                </a:cubicBezTo>
                <a:cubicBezTo>
                  <a:pt x="5337157" y="2275526"/>
                  <a:pt x="5331048" y="2285299"/>
                  <a:pt x="5300506" y="2284079"/>
                </a:cubicBezTo>
                <a:cubicBezTo>
                  <a:pt x="5230872" y="2281634"/>
                  <a:pt x="5161239" y="2282856"/>
                  <a:pt x="5091606" y="2282856"/>
                </a:cubicBezTo>
                <a:cubicBezTo>
                  <a:pt x="5062283" y="2282856"/>
                  <a:pt x="5041516" y="2297516"/>
                  <a:pt x="5030522" y="2320726"/>
                </a:cubicBezTo>
                <a:cubicBezTo>
                  <a:pt x="5018307" y="2346381"/>
                  <a:pt x="5046403" y="2351268"/>
                  <a:pt x="5058619" y="2362263"/>
                </a:cubicBezTo>
                <a:cubicBezTo>
                  <a:pt x="5102599" y="2402578"/>
                  <a:pt x="5106265" y="2439228"/>
                  <a:pt x="5070837" y="2486872"/>
                </a:cubicBezTo>
                <a:cubicBezTo>
                  <a:pt x="5034186" y="2535737"/>
                  <a:pt x="4982875" y="2543067"/>
                  <a:pt x="4926682" y="2539402"/>
                </a:cubicBezTo>
                <a:cubicBezTo>
                  <a:pt x="4869262" y="2535737"/>
                  <a:pt x="4833836" y="2501532"/>
                  <a:pt x="4813067" y="2452666"/>
                </a:cubicBezTo>
                <a:cubicBezTo>
                  <a:pt x="4793521" y="2406242"/>
                  <a:pt x="4822840" y="2376923"/>
                  <a:pt x="4855825" y="2352491"/>
                </a:cubicBezTo>
                <a:cubicBezTo>
                  <a:pt x="4886368" y="2329278"/>
                  <a:pt x="4872928" y="2313396"/>
                  <a:pt x="4853383" y="2296294"/>
                </a:cubicBezTo>
                <a:cubicBezTo>
                  <a:pt x="4837499" y="2282856"/>
                  <a:pt x="4819176" y="2281634"/>
                  <a:pt x="4799629" y="2281634"/>
                </a:cubicBezTo>
                <a:cubicBezTo>
                  <a:pt x="4744656" y="2281634"/>
                  <a:pt x="4688460" y="2281634"/>
                  <a:pt x="4633486" y="2281634"/>
                </a:cubicBezTo>
                <a:cubicBezTo>
                  <a:pt x="4584009" y="2281634"/>
                  <a:pt x="4571638" y="2281634"/>
                  <a:pt x="4568545" y="2254834"/>
                </a:cubicBezTo>
                <a:lnTo>
                  <a:pt x="4568533" y="2254378"/>
                </a:lnTo>
                <a:lnTo>
                  <a:pt x="4567644" y="2255861"/>
                </a:lnTo>
                <a:lnTo>
                  <a:pt x="4544720" y="2264404"/>
                </a:lnTo>
                <a:lnTo>
                  <a:pt x="4554906" y="2264379"/>
                </a:lnTo>
                <a:cubicBezTo>
                  <a:pt x="4579338" y="2264379"/>
                  <a:pt x="4573231" y="2281482"/>
                  <a:pt x="4573231" y="2293699"/>
                </a:cubicBezTo>
                <a:cubicBezTo>
                  <a:pt x="4573231" y="2360888"/>
                  <a:pt x="4573231" y="2426858"/>
                  <a:pt x="4573231" y="2494050"/>
                </a:cubicBezTo>
                <a:cubicBezTo>
                  <a:pt x="4573231" y="2514817"/>
                  <a:pt x="4575675" y="2534362"/>
                  <a:pt x="4590334" y="2551467"/>
                </a:cubicBezTo>
                <a:cubicBezTo>
                  <a:pt x="4609880" y="2573457"/>
                  <a:pt x="4624541" y="2578342"/>
                  <a:pt x="4646530" y="2551467"/>
                </a:cubicBezTo>
                <a:cubicBezTo>
                  <a:pt x="4703946" y="2484275"/>
                  <a:pt x="4766251" y="2490385"/>
                  <a:pt x="4815115" y="2567347"/>
                </a:cubicBezTo>
                <a:cubicBezTo>
                  <a:pt x="4852987" y="2627209"/>
                  <a:pt x="4834663" y="2727384"/>
                  <a:pt x="4778466" y="2768920"/>
                </a:cubicBezTo>
                <a:cubicBezTo>
                  <a:pt x="4732044" y="2803126"/>
                  <a:pt x="4697840" y="2798240"/>
                  <a:pt x="4657524" y="2757926"/>
                </a:cubicBezTo>
                <a:cubicBezTo>
                  <a:pt x="4645308" y="2745708"/>
                  <a:pt x="4640420" y="2713946"/>
                  <a:pt x="4612323" y="2728606"/>
                </a:cubicBezTo>
                <a:cubicBezTo>
                  <a:pt x="4589112" y="2740822"/>
                  <a:pt x="4575675" y="2761591"/>
                  <a:pt x="4575675" y="2790910"/>
                </a:cubicBezTo>
                <a:cubicBezTo>
                  <a:pt x="4576894" y="2858100"/>
                  <a:pt x="4574453" y="2924070"/>
                  <a:pt x="4576894" y="2991261"/>
                </a:cubicBezTo>
                <a:cubicBezTo>
                  <a:pt x="4577506" y="3007143"/>
                  <a:pt x="4576286" y="3018138"/>
                  <a:pt x="4570481" y="3024856"/>
                </a:cubicBezTo>
                <a:lnTo>
                  <a:pt x="4561944" y="3029609"/>
                </a:lnTo>
                <a:lnTo>
                  <a:pt x="4568608" y="3030206"/>
                </a:lnTo>
                <a:cubicBezTo>
                  <a:pt x="4573170" y="3031561"/>
                  <a:pt x="4576490" y="3033737"/>
                  <a:pt x="4578857" y="3036715"/>
                </a:cubicBezTo>
                <a:lnTo>
                  <a:pt x="4581540" y="3051267"/>
                </a:lnTo>
                <a:lnTo>
                  <a:pt x="4595169" y="3045892"/>
                </a:lnTo>
                <a:cubicBezTo>
                  <a:pt x="4602213" y="3044843"/>
                  <a:pt x="4610614" y="3044843"/>
                  <a:pt x="4620385" y="3045454"/>
                </a:cubicBezTo>
                <a:cubicBezTo>
                  <a:pt x="4682688" y="3049119"/>
                  <a:pt x="4743775" y="3045454"/>
                  <a:pt x="4806076" y="3046674"/>
                </a:cubicBezTo>
                <a:cubicBezTo>
                  <a:pt x="4837839" y="3046674"/>
                  <a:pt x="4863493" y="3035679"/>
                  <a:pt x="4874487" y="3006359"/>
                </a:cubicBezTo>
                <a:cubicBezTo>
                  <a:pt x="4884260" y="2979484"/>
                  <a:pt x="4854941" y="2975819"/>
                  <a:pt x="4841504" y="2962382"/>
                </a:cubicBezTo>
                <a:cubicBezTo>
                  <a:pt x="4806076" y="2926952"/>
                  <a:pt x="4799966" y="2893968"/>
                  <a:pt x="4826843" y="2852433"/>
                </a:cubicBezTo>
                <a:cubicBezTo>
                  <a:pt x="4874487" y="2777911"/>
                  <a:pt x="4991766" y="2762031"/>
                  <a:pt x="5055294" y="2823113"/>
                </a:cubicBezTo>
                <a:cubicBezTo>
                  <a:pt x="5112710" y="2878088"/>
                  <a:pt x="5113934" y="2922067"/>
                  <a:pt x="5050406" y="2973375"/>
                </a:cubicBezTo>
                <a:cubicBezTo>
                  <a:pt x="5019863" y="2997809"/>
                  <a:pt x="5029637" y="3013691"/>
                  <a:pt x="5051628" y="3033236"/>
                </a:cubicBezTo>
                <a:cubicBezTo>
                  <a:pt x="5067509" y="3046674"/>
                  <a:pt x="5085834" y="3047896"/>
                  <a:pt x="5105382" y="3047896"/>
                </a:cubicBezTo>
                <a:cubicBezTo>
                  <a:pt x="5173793" y="3047896"/>
                  <a:pt x="5242205" y="3049119"/>
                  <a:pt x="5310620" y="3047896"/>
                </a:cubicBezTo>
                <a:cubicBezTo>
                  <a:pt x="5328943" y="3047896"/>
                  <a:pt x="5338715" y="3050340"/>
                  <a:pt x="5338715" y="3073551"/>
                </a:cubicBezTo>
                <a:cubicBezTo>
                  <a:pt x="5337493" y="3148071"/>
                  <a:pt x="5338715" y="3222592"/>
                  <a:pt x="5337493" y="3297112"/>
                </a:cubicBezTo>
                <a:cubicBezTo>
                  <a:pt x="5336275" y="3334984"/>
                  <a:pt x="5314284" y="3360640"/>
                  <a:pt x="5278853" y="3375299"/>
                </a:cubicBezTo>
                <a:cubicBezTo>
                  <a:pt x="5243424" y="3388737"/>
                  <a:pt x="5237318" y="3356974"/>
                  <a:pt x="5221435" y="3339871"/>
                </a:cubicBezTo>
                <a:cubicBezTo>
                  <a:pt x="5186011" y="3302000"/>
                  <a:pt x="5164019" y="3299557"/>
                  <a:pt x="5123706" y="3330097"/>
                </a:cubicBezTo>
                <a:cubicBezTo>
                  <a:pt x="5084613" y="3359419"/>
                  <a:pt x="5077283" y="3398509"/>
                  <a:pt x="5079725" y="3443711"/>
                </a:cubicBezTo>
                <a:cubicBezTo>
                  <a:pt x="5082171" y="3493800"/>
                  <a:pt x="5109045" y="3535335"/>
                  <a:pt x="5153026" y="3549995"/>
                </a:cubicBezTo>
                <a:cubicBezTo>
                  <a:pt x="5194561" y="3564655"/>
                  <a:pt x="5214107" y="3532891"/>
                  <a:pt x="5233655" y="3507238"/>
                </a:cubicBezTo>
                <a:cubicBezTo>
                  <a:pt x="5258085" y="3476696"/>
                  <a:pt x="5281299" y="3481583"/>
                  <a:pt x="5305732" y="3503573"/>
                </a:cubicBezTo>
                <a:cubicBezTo>
                  <a:pt x="5326497" y="3521897"/>
                  <a:pt x="5338715" y="3545108"/>
                  <a:pt x="5337493" y="3574428"/>
                </a:cubicBezTo>
                <a:cubicBezTo>
                  <a:pt x="5336275" y="3618407"/>
                  <a:pt x="5337493" y="3663609"/>
                  <a:pt x="5337493" y="3707588"/>
                </a:cubicBezTo>
                <a:cubicBezTo>
                  <a:pt x="5337493" y="3815093"/>
                  <a:pt x="5337493" y="3815093"/>
                  <a:pt x="5231209" y="3815093"/>
                </a:cubicBezTo>
                <a:cubicBezTo>
                  <a:pt x="5183567" y="3815093"/>
                  <a:pt x="5135923" y="3813871"/>
                  <a:pt x="5088277" y="3815093"/>
                </a:cubicBezTo>
                <a:cubicBezTo>
                  <a:pt x="5062622" y="3816315"/>
                  <a:pt x="5041855" y="3828531"/>
                  <a:pt x="5032081" y="3852965"/>
                </a:cubicBezTo>
                <a:cubicBezTo>
                  <a:pt x="5021087" y="3878619"/>
                  <a:pt x="5047962" y="3883505"/>
                  <a:pt x="5060180" y="3894500"/>
                </a:cubicBezTo>
                <a:cubicBezTo>
                  <a:pt x="5100495" y="3932372"/>
                  <a:pt x="5106604" y="3962912"/>
                  <a:pt x="5079725" y="4006891"/>
                </a:cubicBezTo>
                <a:cubicBezTo>
                  <a:pt x="5045520" y="4063088"/>
                  <a:pt x="4986880" y="4085078"/>
                  <a:pt x="4909915" y="4069196"/>
                </a:cubicBezTo>
                <a:cubicBezTo>
                  <a:pt x="4858608" y="4058201"/>
                  <a:pt x="4826843" y="4023994"/>
                  <a:pt x="4812184" y="3976351"/>
                </a:cubicBezTo>
                <a:cubicBezTo>
                  <a:pt x="4799966" y="3934814"/>
                  <a:pt x="4826843" y="3907938"/>
                  <a:pt x="4857383" y="3885949"/>
                </a:cubicBezTo>
                <a:cubicBezTo>
                  <a:pt x="4886704" y="3865180"/>
                  <a:pt x="4875708" y="3848078"/>
                  <a:pt x="4856163" y="3829753"/>
                </a:cubicBezTo>
                <a:cubicBezTo>
                  <a:pt x="4840282" y="3816315"/>
                  <a:pt x="4821956" y="3815093"/>
                  <a:pt x="4802409" y="3815093"/>
                </a:cubicBezTo>
                <a:cubicBezTo>
                  <a:pt x="4737662" y="3815093"/>
                  <a:pt x="4671692" y="3813871"/>
                  <a:pt x="4606946" y="3816315"/>
                </a:cubicBezTo>
                <a:lnTo>
                  <a:pt x="4581843" y="3811533"/>
                </a:lnTo>
                <a:lnTo>
                  <a:pt x="4581798" y="3821095"/>
                </a:lnTo>
                <a:cubicBezTo>
                  <a:pt x="4581798" y="3896838"/>
                  <a:pt x="4583017" y="3973802"/>
                  <a:pt x="4581798" y="4049544"/>
                </a:cubicBezTo>
                <a:cubicBezTo>
                  <a:pt x="4581798" y="4084971"/>
                  <a:pt x="4558584" y="4106962"/>
                  <a:pt x="4528044" y="4121621"/>
                </a:cubicBezTo>
                <a:cubicBezTo>
                  <a:pt x="4495059" y="4137504"/>
                  <a:pt x="4484065" y="4106962"/>
                  <a:pt x="4468182" y="4089859"/>
                </a:cubicBezTo>
                <a:cubicBezTo>
                  <a:pt x="4430311" y="4047102"/>
                  <a:pt x="4407103" y="4045879"/>
                  <a:pt x="4364344" y="4081306"/>
                </a:cubicBezTo>
                <a:cubicBezTo>
                  <a:pt x="4309368" y="4127729"/>
                  <a:pt x="4306924" y="4223012"/>
                  <a:pt x="4360678" y="4271879"/>
                </a:cubicBezTo>
                <a:cubicBezTo>
                  <a:pt x="4403437" y="4310973"/>
                  <a:pt x="4430311" y="4309750"/>
                  <a:pt x="4469406" y="4266992"/>
                </a:cubicBezTo>
                <a:cubicBezTo>
                  <a:pt x="4485284" y="4249889"/>
                  <a:pt x="4496280" y="4219348"/>
                  <a:pt x="4529266" y="4235230"/>
                </a:cubicBezTo>
                <a:cubicBezTo>
                  <a:pt x="4561028" y="4249889"/>
                  <a:pt x="4583017" y="4273100"/>
                  <a:pt x="4583017" y="4312195"/>
                </a:cubicBezTo>
                <a:cubicBezTo>
                  <a:pt x="4585462" y="4347622"/>
                  <a:pt x="4585462" y="4384273"/>
                  <a:pt x="4585462" y="4420922"/>
                </a:cubicBezTo>
                <a:cubicBezTo>
                  <a:pt x="4585462" y="4458793"/>
                  <a:pt x="4584239" y="4496664"/>
                  <a:pt x="4585462" y="4535755"/>
                </a:cubicBezTo>
                <a:cubicBezTo>
                  <a:pt x="4586072" y="4546140"/>
                  <a:pt x="4584544" y="4552858"/>
                  <a:pt x="4580270" y="4556981"/>
                </a:cubicBezTo>
                <a:lnTo>
                  <a:pt x="4558623" y="4562623"/>
                </a:lnTo>
                <a:lnTo>
                  <a:pt x="4558623" y="4566440"/>
                </a:lnTo>
                <a:lnTo>
                  <a:pt x="4573343" y="4568280"/>
                </a:lnTo>
                <a:cubicBezTo>
                  <a:pt x="4578783" y="4570870"/>
                  <a:pt x="4582162" y="4575308"/>
                  <a:pt x="4583997" y="4582238"/>
                </a:cubicBezTo>
                <a:lnTo>
                  <a:pt x="4584236" y="4584622"/>
                </a:lnTo>
                <a:lnTo>
                  <a:pt x="4590467" y="4573843"/>
                </a:lnTo>
                <a:cubicBezTo>
                  <a:pt x="4597795" y="4567736"/>
                  <a:pt x="4609706" y="4566514"/>
                  <a:pt x="4626810" y="4567125"/>
                </a:cubicBezTo>
                <a:cubicBezTo>
                  <a:pt x="4692779" y="4569566"/>
                  <a:pt x="4759971" y="4568344"/>
                  <a:pt x="4827160" y="4567125"/>
                </a:cubicBezTo>
                <a:cubicBezTo>
                  <a:pt x="4852815" y="4567125"/>
                  <a:pt x="4873581" y="4573232"/>
                  <a:pt x="4890685" y="4591556"/>
                </a:cubicBezTo>
                <a:cubicBezTo>
                  <a:pt x="4922450" y="4624541"/>
                  <a:pt x="4922450" y="4641643"/>
                  <a:pt x="4887021" y="4672186"/>
                </a:cubicBezTo>
                <a:cubicBezTo>
                  <a:pt x="4865031" y="4690510"/>
                  <a:pt x="4839376" y="4707614"/>
                  <a:pt x="4847929" y="4741820"/>
                </a:cubicBezTo>
                <a:cubicBezTo>
                  <a:pt x="4857700" y="4779693"/>
                  <a:pt x="4882136" y="4806567"/>
                  <a:pt x="4920006" y="4817562"/>
                </a:cubicBezTo>
                <a:cubicBezTo>
                  <a:pt x="4973756" y="4832222"/>
                  <a:pt x="5023846" y="4829780"/>
                  <a:pt x="5064161" y="4784578"/>
                </a:cubicBezTo>
                <a:cubicBezTo>
                  <a:pt x="5100811" y="4744263"/>
                  <a:pt x="5098367" y="4714943"/>
                  <a:pt x="5056831" y="4679516"/>
                </a:cubicBezTo>
                <a:cubicBezTo>
                  <a:pt x="5039730" y="4664857"/>
                  <a:pt x="5011629" y="4653861"/>
                  <a:pt x="5022625" y="4624541"/>
                </a:cubicBezTo>
                <a:cubicBezTo>
                  <a:pt x="5034842" y="4592778"/>
                  <a:pt x="5056831" y="4568344"/>
                  <a:pt x="5092258" y="4568344"/>
                </a:cubicBezTo>
                <a:cubicBezTo>
                  <a:pt x="5171666" y="4567125"/>
                  <a:pt x="5251073" y="4568344"/>
                  <a:pt x="5330479" y="4567125"/>
                </a:cubicBezTo>
                <a:cubicBezTo>
                  <a:pt x="5354913" y="4567125"/>
                  <a:pt x="5353691" y="4581784"/>
                  <a:pt x="5353691" y="4597667"/>
                </a:cubicBezTo>
                <a:cubicBezTo>
                  <a:pt x="5353691" y="4666079"/>
                  <a:pt x="5353691" y="4734491"/>
                  <a:pt x="5353691" y="4802902"/>
                </a:cubicBezTo>
                <a:cubicBezTo>
                  <a:pt x="5353691" y="4823671"/>
                  <a:pt x="5354913" y="4843218"/>
                  <a:pt x="5372016" y="4859100"/>
                </a:cubicBezTo>
                <a:cubicBezTo>
                  <a:pt x="5390340" y="4876203"/>
                  <a:pt x="5404999" y="4881089"/>
                  <a:pt x="5422104" y="4856655"/>
                </a:cubicBezTo>
                <a:cubicBezTo>
                  <a:pt x="5444093" y="4826114"/>
                  <a:pt x="5470970" y="4796794"/>
                  <a:pt x="5512505" y="4809011"/>
                </a:cubicBezTo>
                <a:cubicBezTo>
                  <a:pt x="5560149" y="4822449"/>
                  <a:pt x="5596799" y="4854213"/>
                  <a:pt x="5607793" y="4905522"/>
                </a:cubicBezTo>
                <a:cubicBezTo>
                  <a:pt x="5620010" y="4965383"/>
                  <a:pt x="5615124" y="5021578"/>
                  <a:pt x="5562593" y="5065559"/>
                </a:cubicBezTo>
                <a:cubicBezTo>
                  <a:pt x="5512505" y="5105874"/>
                  <a:pt x="5473414" y="5103431"/>
                  <a:pt x="5430656" y="5057007"/>
                </a:cubicBezTo>
                <a:cubicBezTo>
                  <a:pt x="5419660" y="5046011"/>
                  <a:pt x="5414773" y="5020357"/>
                  <a:pt x="5392783" y="5030132"/>
                </a:cubicBezTo>
                <a:cubicBezTo>
                  <a:pt x="5370794" y="5039903"/>
                  <a:pt x="5354913" y="5058228"/>
                  <a:pt x="5354913" y="5085106"/>
                </a:cubicBezTo>
                <a:cubicBezTo>
                  <a:pt x="5354913" y="5154739"/>
                  <a:pt x="5353691" y="5224372"/>
                  <a:pt x="5356135" y="5294008"/>
                </a:cubicBezTo>
                <a:lnTo>
                  <a:pt x="5350738" y="5321930"/>
                </a:lnTo>
                <a:lnTo>
                  <a:pt x="5371287" y="5318874"/>
                </a:lnTo>
                <a:cubicBezTo>
                  <a:pt x="5442143" y="5320096"/>
                  <a:pt x="5514220" y="5320096"/>
                  <a:pt x="5585072" y="5318874"/>
                </a:cubicBezTo>
                <a:cubicBezTo>
                  <a:pt x="5613173" y="5318874"/>
                  <a:pt x="5633940" y="5328648"/>
                  <a:pt x="5651043" y="5349416"/>
                </a:cubicBezTo>
                <a:cubicBezTo>
                  <a:pt x="5673032" y="5375071"/>
                  <a:pt x="5677919" y="5398281"/>
                  <a:pt x="5646155" y="5421493"/>
                </a:cubicBezTo>
                <a:cubicBezTo>
                  <a:pt x="5620503" y="5439818"/>
                  <a:pt x="5591181" y="5460587"/>
                  <a:pt x="5603399" y="5498458"/>
                </a:cubicBezTo>
                <a:cubicBezTo>
                  <a:pt x="5616836" y="5539994"/>
                  <a:pt x="5647378" y="5568092"/>
                  <a:pt x="5692578" y="5574200"/>
                </a:cubicBezTo>
                <a:cubicBezTo>
                  <a:pt x="5736560" y="5580308"/>
                  <a:pt x="5778092" y="5577865"/>
                  <a:pt x="5812299" y="5544881"/>
                </a:cubicBezTo>
                <a:cubicBezTo>
                  <a:pt x="5855056" y="5502123"/>
                  <a:pt x="5853835" y="5469139"/>
                  <a:pt x="5808637" y="5430047"/>
                </a:cubicBezTo>
                <a:cubicBezTo>
                  <a:pt x="5792754" y="5416606"/>
                  <a:pt x="5765877" y="5408054"/>
                  <a:pt x="5778092" y="5378737"/>
                </a:cubicBezTo>
                <a:cubicBezTo>
                  <a:pt x="5789088" y="5351860"/>
                  <a:pt x="5807412" y="5324983"/>
                  <a:pt x="5837954" y="5323761"/>
                </a:cubicBezTo>
                <a:cubicBezTo>
                  <a:pt x="5922246" y="5320096"/>
                  <a:pt x="6006538" y="5321318"/>
                  <a:pt x="6089611" y="5320096"/>
                </a:cubicBezTo>
                <a:cubicBezTo>
                  <a:pt x="6110381" y="5320096"/>
                  <a:pt x="6106714" y="5333534"/>
                  <a:pt x="6106714" y="5345752"/>
                </a:cubicBezTo>
                <a:cubicBezTo>
                  <a:pt x="6106714" y="5421493"/>
                  <a:pt x="6107935" y="5498458"/>
                  <a:pt x="6106714" y="5574200"/>
                </a:cubicBezTo>
                <a:cubicBezTo>
                  <a:pt x="6106714" y="5609627"/>
                  <a:pt x="6083502" y="5631617"/>
                  <a:pt x="6052963" y="5646278"/>
                </a:cubicBezTo>
                <a:cubicBezTo>
                  <a:pt x="6019978" y="5662160"/>
                  <a:pt x="6008982" y="5631617"/>
                  <a:pt x="5993101" y="5614516"/>
                </a:cubicBezTo>
                <a:cubicBezTo>
                  <a:pt x="5955231" y="5571758"/>
                  <a:pt x="5932020" y="5570536"/>
                  <a:pt x="5889264" y="5605962"/>
                </a:cubicBezTo>
                <a:cubicBezTo>
                  <a:pt x="5834290" y="5652387"/>
                  <a:pt x="5831845" y="5747674"/>
                  <a:pt x="5885598" y="5796541"/>
                </a:cubicBezTo>
                <a:cubicBezTo>
                  <a:pt x="5928355" y="5835633"/>
                  <a:pt x="5955231" y="5834411"/>
                  <a:pt x="5994323" y="5791654"/>
                </a:cubicBezTo>
                <a:cubicBezTo>
                  <a:pt x="6010204" y="5774551"/>
                  <a:pt x="6021199" y="5744009"/>
                  <a:pt x="6054184" y="5759891"/>
                </a:cubicBezTo>
                <a:cubicBezTo>
                  <a:pt x="6085947" y="5774551"/>
                  <a:pt x="6107935" y="5797761"/>
                  <a:pt x="6107935" y="5836855"/>
                </a:cubicBezTo>
                <a:cubicBezTo>
                  <a:pt x="6110381" y="5872283"/>
                  <a:pt x="6110381" y="5908933"/>
                  <a:pt x="6110381" y="5945582"/>
                </a:cubicBezTo>
                <a:cubicBezTo>
                  <a:pt x="6110381" y="5983452"/>
                  <a:pt x="6109158" y="6021324"/>
                  <a:pt x="6110381" y="6060417"/>
                </a:cubicBezTo>
                <a:lnTo>
                  <a:pt x="6106055" y="6078094"/>
                </a:lnTo>
                <a:lnTo>
                  <a:pt x="6108059" y="6078201"/>
                </a:lnTo>
                <a:cubicBezTo>
                  <a:pt x="6113937" y="6079652"/>
                  <a:pt x="6118214" y="6082172"/>
                  <a:pt x="6121268" y="6085837"/>
                </a:cubicBezTo>
                <a:lnTo>
                  <a:pt x="6125405" y="6096044"/>
                </a:lnTo>
                <a:lnTo>
                  <a:pt x="6126156" y="6094323"/>
                </a:lnTo>
                <a:cubicBezTo>
                  <a:pt x="6132418" y="6087298"/>
                  <a:pt x="6143413" y="6084855"/>
                  <a:pt x="6161736" y="6086077"/>
                </a:cubicBezTo>
                <a:cubicBezTo>
                  <a:pt x="6230149" y="6089740"/>
                  <a:pt x="6298561" y="6088520"/>
                  <a:pt x="6366973" y="6086077"/>
                </a:cubicBezTo>
                <a:cubicBezTo>
                  <a:pt x="6399958" y="6084855"/>
                  <a:pt x="6420725" y="6100737"/>
                  <a:pt x="6439050" y="6125170"/>
                </a:cubicBezTo>
                <a:cubicBezTo>
                  <a:pt x="6454932" y="6147159"/>
                  <a:pt x="6456154" y="6166707"/>
                  <a:pt x="6431720" y="6186252"/>
                </a:cubicBezTo>
                <a:cubicBezTo>
                  <a:pt x="6403623" y="6209464"/>
                  <a:pt x="6364530" y="6230232"/>
                  <a:pt x="6388963" y="6279097"/>
                </a:cubicBezTo>
                <a:cubicBezTo>
                  <a:pt x="6413395" y="6327963"/>
                  <a:pt x="6463484" y="6351176"/>
                  <a:pt x="6524567" y="6343846"/>
                </a:cubicBezTo>
                <a:cubicBezTo>
                  <a:pt x="6570989" y="6337738"/>
                  <a:pt x="6618633" y="6299866"/>
                  <a:pt x="6624741" y="6260772"/>
                </a:cubicBezTo>
                <a:cubicBezTo>
                  <a:pt x="6629628" y="6231454"/>
                  <a:pt x="6608861" y="6214349"/>
                  <a:pt x="6589314" y="6197247"/>
                </a:cubicBezTo>
                <a:cubicBezTo>
                  <a:pt x="6572211" y="6182587"/>
                  <a:pt x="6546556" y="6170372"/>
                  <a:pt x="6559994" y="6139830"/>
                </a:cubicBezTo>
                <a:cubicBezTo>
                  <a:pt x="6572211" y="6112953"/>
                  <a:pt x="6590536" y="6088520"/>
                  <a:pt x="6622298" y="6087298"/>
                </a:cubicBezTo>
                <a:cubicBezTo>
                  <a:pt x="6705370" y="6084855"/>
                  <a:pt x="6787220" y="6086077"/>
                  <a:pt x="6870294" y="6086077"/>
                </a:cubicBezTo>
                <a:lnTo>
                  <a:pt x="6878000" y="6089431"/>
                </a:lnTo>
                <a:lnTo>
                  <a:pt x="6879007" y="6086924"/>
                </a:lnTo>
                <a:lnTo>
                  <a:pt x="6877557" y="6084401"/>
                </a:lnTo>
                <a:cubicBezTo>
                  <a:pt x="6876221" y="6079209"/>
                  <a:pt x="6875763" y="6072642"/>
                  <a:pt x="6876069" y="6064396"/>
                </a:cubicBezTo>
                <a:cubicBezTo>
                  <a:pt x="6879734" y="5997205"/>
                  <a:pt x="6877291" y="5928793"/>
                  <a:pt x="6877291" y="5860381"/>
                </a:cubicBezTo>
                <a:cubicBezTo>
                  <a:pt x="6877291" y="5829839"/>
                  <a:pt x="6861409" y="5807849"/>
                  <a:pt x="6835754" y="5796854"/>
                </a:cubicBezTo>
                <a:cubicBezTo>
                  <a:pt x="6812542" y="5787081"/>
                  <a:pt x="6806435" y="5815179"/>
                  <a:pt x="6794219" y="5827396"/>
                </a:cubicBezTo>
                <a:cubicBezTo>
                  <a:pt x="6753903" y="5867710"/>
                  <a:pt x="6717253" y="5871375"/>
                  <a:pt x="6672053" y="5838391"/>
                </a:cubicBezTo>
                <a:cubicBezTo>
                  <a:pt x="6620744" y="5800519"/>
                  <a:pt x="6613414" y="5749211"/>
                  <a:pt x="6618301" y="5690570"/>
                </a:cubicBezTo>
                <a:cubicBezTo>
                  <a:pt x="6623188" y="5633153"/>
                  <a:pt x="6657393" y="5597725"/>
                  <a:pt x="6707480" y="5578181"/>
                </a:cubicBezTo>
                <a:cubicBezTo>
                  <a:pt x="6753903" y="5559855"/>
                  <a:pt x="6782002" y="5590395"/>
                  <a:pt x="6806435" y="5623380"/>
                </a:cubicBezTo>
                <a:cubicBezTo>
                  <a:pt x="6824759" y="5647814"/>
                  <a:pt x="6839419" y="5640484"/>
                  <a:pt x="6856522" y="5623380"/>
                </a:cubicBezTo>
                <a:cubicBezTo>
                  <a:pt x="6871182" y="5607498"/>
                  <a:pt x="6876069" y="5589174"/>
                  <a:pt x="6876069" y="5567184"/>
                </a:cubicBezTo>
                <a:cubicBezTo>
                  <a:pt x="6874847" y="5501214"/>
                  <a:pt x="6877291" y="5436468"/>
                  <a:pt x="6874847" y="5371720"/>
                </a:cubicBezTo>
                <a:cubicBezTo>
                  <a:pt x="6873626" y="5342401"/>
                  <a:pt x="6879734" y="5331406"/>
                  <a:pt x="6912719" y="5332627"/>
                </a:cubicBezTo>
                <a:cubicBezTo>
                  <a:pt x="6979908" y="5335071"/>
                  <a:pt x="7045878" y="5332627"/>
                  <a:pt x="7113069" y="5333849"/>
                </a:cubicBezTo>
                <a:cubicBezTo>
                  <a:pt x="7143610" y="5333849"/>
                  <a:pt x="7166822" y="5321632"/>
                  <a:pt x="7179039" y="5295978"/>
                </a:cubicBezTo>
                <a:cubicBezTo>
                  <a:pt x="7191254" y="5269101"/>
                  <a:pt x="7159492" y="5264216"/>
                  <a:pt x="7147275" y="5250776"/>
                </a:cubicBezTo>
                <a:cubicBezTo>
                  <a:pt x="7109404" y="5212905"/>
                  <a:pt x="7104517" y="5178699"/>
                  <a:pt x="7136280" y="5133498"/>
                </a:cubicBezTo>
                <a:cubicBezTo>
                  <a:pt x="7175372" y="5077303"/>
                  <a:pt x="7231569" y="5072416"/>
                  <a:pt x="7292651" y="5078525"/>
                </a:cubicBezTo>
                <a:cubicBezTo>
                  <a:pt x="7337853" y="5083410"/>
                  <a:pt x="7389162" y="5124946"/>
                  <a:pt x="7400157" y="5167705"/>
                </a:cubicBezTo>
                <a:cubicBezTo>
                  <a:pt x="7412373" y="5211683"/>
                  <a:pt x="7387940" y="5242226"/>
                  <a:pt x="7354955" y="5264216"/>
                </a:cubicBezTo>
                <a:cubicBezTo>
                  <a:pt x="7324413" y="5284983"/>
                  <a:pt x="7336631" y="5300865"/>
                  <a:pt x="7357398" y="5319191"/>
                </a:cubicBezTo>
                <a:cubicBezTo>
                  <a:pt x="7372058" y="5332627"/>
                  <a:pt x="7390383" y="5335071"/>
                  <a:pt x="7409930" y="5335071"/>
                </a:cubicBezTo>
                <a:cubicBezTo>
                  <a:pt x="7478342" y="5333849"/>
                  <a:pt x="7546754" y="5335071"/>
                  <a:pt x="7615166" y="5333849"/>
                </a:cubicBezTo>
                <a:cubicBezTo>
                  <a:pt x="7638378" y="5333849"/>
                  <a:pt x="7644486" y="5339958"/>
                  <a:pt x="7644486" y="5363168"/>
                </a:cubicBezTo>
                <a:cubicBezTo>
                  <a:pt x="7643265" y="5436468"/>
                  <a:pt x="7644486" y="5508546"/>
                  <a:pt x="7644486" y="5581843"/>
                </a:cubicBezTo>
                <a:cubicBezTo>
                  <a:pt x="7644486" y="5622159"/>
                  <a:pt x="7622498" y="5646592"/>
                  <a:pt x="7588291" y="5661252"/>
                </a:cubicBezTo>
                <a:cubicBezTo>
                  <a:pt x="7552863" y="5677133"/>
                  <a:pt x="7545534" y="5642927"/>
                  <a:pt x="7529651" y="5627045"/>
                </a:cubicBezTo>
                <a:cubicBezTo>
                  <a:pt x="7493002" y="5589174"/>
                  <a:pt x="7468569" y="5586731"/>
                  <a:pt x="7428255" y="5619716"/>
                </a:cubicBezTo>
                <a:cubicBezTo>
                  <a:pt x="7384275" y="5656366"/>
                  <a:pt x="7381832" y="5704009"/>
                  <a:pt x="7390383" y="5754097"/>
                </a:cubicBezTo>
                <a:cubicBezTo>
                  <a:pt x="7397713" y="5798076"/>
                  <a:pt x="7428255" y="5823731"/>
                  <a:pt x="7466127" y="5837169"/>
                </a:cubicBezTo>
                <a:cubicBezTo>
                  <a:pt x="7500332" y="5849386"/>
                  <a:pt x="7521101" y="5820066"/>
                  <a:pt x="7538204" y="5795633"/>
                </a:cubicBezTo>
                <a:cubicBezTo>
                  <a:pt x="7563858" y="5760204"/>
                  <a:pt x="7589513" y="5766314"/>
                  <a:pt x="7617611" y="5791968"/>
                </a:cubicBezTo>
                <a:cubicBezTo>
                  <a:pt x="7635935" y="5809071"/>
                  <a:pt x="7645708" y="5829839"/>
                  <a:pt x="7644486" y="5855493"/>
                </a:cubicBezTo>
                <a:cubicBezTo>
                  <a:pt x="7643265" y="5890921"/>
                  <a:pt x="7644486" y="5925128"/>
                  <a:pt x="7644486" y="5960555"/>
                </a:cubicBezTo>
                <a:cubicBezTo>
                  <a:pt x="7643265" y="5998427"/>
                  <a:pt x="7643265" y="6036299"/>
                  <a:pt x="7645708" y="6072947"/>
                </a:cubicBezTo>
                <a:lnTo>
                  <a:pt x="7643676" y="6091527"/>
                </a:lnTo>
                <a:lnTo>
                  <a:pt x="7645318" y="6082343"/>
                </a:lnTo>
                <a:cubicBezTo>
                  <a:pt x="7650662" y="6075776"/>
                  <a:pt x="7660435" y="6073028"/>
                  <a:pt x="7677538" y="6073639"/>
                </a:cubicBezTo>
                <a:cubicBezTo>
                  <a:pt x="7747172" y="6077304"/>
                  <a:pt x="7816806" y="6074861"/>
                  <a:pt x="7886441" y="6074861"/>
                </a:cubicBezTo>
                <a:cubicBezTo>
                  <a:pt x="7915760" y="6074861"/>
                  <a:pt x="7938970" y="6085854"/>
                  <a:pt x="7956073" y="6107844"/>
                </a:cubicBezTo>
                <a:cubicBezTo>
                  <a:pt x="7975620" y="6132276"/>
                  <a:pt x="7979285" y="6154268"/>
                  <a:pt x="7949965" y="6176258"/>
                </a:cubicBezTo>
                <a:cubicBezTo>
                  <a:pt x="7924311" y="6195803"/>
                  <a:pt x="7890105" y="6216571"/>
                  <a:pt x="7905986" y="6256885"/>
                </a:cubicBezTo>
                <a:cubicBezTo>
                  <a:pt x="7923090" y="6298422"/>
                  <a:pt x="7953630" y="6327742"/>
                  <a:pt x="8002497" y="6331407"/>
                </a:cubicBezTo>
                <a:cubicBezTo>
                  <a:pt x="8041589" y="6335072"/>
                  <a:pt x="8078239" y="6332629"/>
                  <a:pt x="8110001" y="6304530"/>
                </a:cubicBezTo>
                <a:cubicBezTo>
                  <a:pt x="8160089" y="6258108"/>
                  <a:pt x="8160089" y="6228788"/>
                  <a:pt x="8110001" y="6183586"/>
                </a:cubicBezTo>
                <a:cubicBezTo>
                  <a:pt x="8095342" y="6171371"/>
                  <a:pt x="8070909" y="6161598"/>
                  <a:pt x="8079461" y="6135943"/>
                </a:cubicBezTo>
                <a:cubicBezTo>
                  <a:pt x="8089234" y="6106623"/>
                  <a:pt x="8108779" y="6078526"/>
                  <a:pt x="8141764" y="6077304"/>
                </a:cubicBezTo>
                <a:cubicBezTo>
                  <a:pt x="8226058" y="6073639"/>
                  <a:pt x="8310352" y="6074861"/>
                  <a:pt x="8393425" y="6074861"/>
                </a:cubicBezTo>
                <a:cubicBezTo>
                  <a:pt x="8399838" y="6074861"/>
                  <a:pt x="8404037" y="6076082"/>
                  <a:pt x="8406729" y="6078106"/>
                </a:cubicBezTo>
                <a:lnTo>
                  <a:pt x="8410249" y="6084768"/>
                </a:lnTo>
                <a:lnTo>
                  <a:pt x="8414744" y="6080797"/>
                </a:lnTo>
                <a:cubicBezTo>
                  <a:pt x="8420699" y="6078506"/>
                  <a:pt x="8428640" y="6079422"/>
                  <a:pt x="8436581" y="6079422"/>
                </a:cubicBezTo>
                <a:cubicBezTo>
                  <a:pt x="8504993" y="6079422"/>
                  <a:pt x="8573405" y="6079422"/>
                  <a:pt x="8641819" y="6079422"/>
                </a:cubicBezTo>
                <a:cubicBezTo>
                  <a:pt x="8660144" y="6079422"/>
                  <a:pt x="8677247" y="6078202"/>
                  <a:pt x="8690684" y="6065984"/>
                </a:cubicBezTo>
                <a:cubicBezTo>
                  <a:pt x="8713896" y="6046439"/>
                  <a:pt x="8726112" y="6030557"/>
                  <a:pt x="8693127" y="6003680"/>
                </a:cubicBezTo>
                <a:cubicBezTo>
                  <a:pt x="8633267" y="5957258"/>
                  <a:pt x="8633267" y="5909613"/>
                  <a:pt x="8688242" y="5855861"/>
                </a:cubicBezTo>
                <a:cubicBezTo>
                  <a:pt x="8746881" y="5798443"/>
                  <a:pt x="8856828" y="5805773"/>
                  <a:pt x="8909360" y="5870521"/>
                </a:cubicBezTo>
                <a:cubicBezTo>
                  <a:pt x="8949675" y="5919386"/>
                  <a:pt x="8946010" y="5954815"/>
                  <a:pt x="8900808" y="5998795"/>
                </a:cubicBezTo>
                <a:cubicBezTo>
                  <a:pt x="8888593" y="6011010"/>
                  <a:pt x="8861716" y="6017119"/>
                  <a:pt x="8873933" y="6041552"/>
                </a:cubicBezTo>
                <a:cubicBezTo>
                  <a:pt x="8884928" y="6063542"/>
                  <a:pt x="8904473" y="6078202"/>
                  <a:pt x="8931350" y="6078202"/>
                </a:cubicBezTo>
                <a:cubicBezTo>
                  <a:pt x="8999762" y="6078202"/>
                  <a:pt x="9068174" y="6080644"/>
                  <a:pt x="9136587" y="6076979"/>
                </a:cubicBezTo>
                <a:cubicBezTo>
                  <a:pt x="9146055" y="6076369"/>
                  <a:pt x="9153537" y="6076751"/>
                  <a:pt x="9159416" y="6078201"/>
                </a:cubicBezTo>
                <a:lnTo>
                  <a:pt x="9160395" y="6078767"/>
                </a:lnTo>
                <a:lnTo>
                  <a:pt x="9159383" y="6065178"/>
                </a:lnTo>
                <a:cubicBezTo>
                  <a:pt x="9161828" y="5995543"/>
                  <a:pt x="9159383" y="5925909"/>
                  <a:pt x="9160606" y="5856275"/>
                </a:cubicBezTo>
                <a:cubicBezTo>
                  <a:pt x="9160606" y="5828177"/>
                  <a:pt x="9147168" y="5809852"/>
                  <a:pt x="9125178" y="5798859"/>
                </a:cubicBezTo>
                <a:cubicBezTo>
                  <a:pt x="9099523" y="5785420"/>
                  <a:pt x="9094636" y="5813517"/>
                  <a:pt x="9083641" y="5825735"/>
                </a:cubicBezTo>
                <a:cubicBezTo>
                  <a:pt x="9042106" y="5869714"/>
                  <a:pt x="9003012" y="5873379"/>
                  <a:pt x="8954147" y="5835507"/>
                </a:cubicBezTo>
                <a:cubicBezTo>
                  <a:pt x="8928492" y="5817184"/>
                  <a:pt x="8916275" y="5790307"/>
                  <a:pt x="8901615" y="5764652"/>
                </a:cubicBezTo>
                <a:cubicBezTo>
                  <a:pt x="8901615" y="5732890"/>
                  <a:pt x="8901615" y="5701127"/>
                  <a:pt x="8902838" y="5668142"/>
                </a:cubicBezTo>
                <a:cubicBezTo>
                  <a:pt x="8963920" y="5559415"/>
                  <a:pt x="9012786" y="5550862"/>
                  <a:pt x="9099523" y="5630271"/>
                </a:cubicBezTo>
                <a:cubicBezTo>
                  <a:pt x="9111739" y="5641266"/>
                  <a:pt x="9120291" y="5642486"/>
                  <a:pt x="9132508" y="5633936"/>
                </a:cubicBezTo>
                <a:cubicBezTo>
                  <a:pt x="9153276" y="5618054"/>
                  <a:pt x="9161828" y="5599729"/>
                  <a:pt x="9161828" y="5572855"/>
                </a:cubicBezTo>
                <a:cubicBezTo>
                  <a:pt x="9160606" y="5509327"/>
                  <a:pt x="9165493" y="5445801"/>
                  <a:pt x="9160606" y="5382276"/>
                </a:cubicBezTo>
                <a:cubicBezTo>
                  <a:pt x="9156941" y="5337075"/>
                  <a:pt x="9174043" y="5329745"/>
                  <a:pt x="9213137" y="5332188"/>
                </a:cubicBezTo>
                <a:cubicBezTo>
                  <a:pt x="9275440" y="5335853"/>
                  <a:pt x="9336524" y="5332188"/>
                  <a:pt x="9398827" y="5333410"/>
                </a:cubicBezTo>
                <a:cubicBezTo>
                  <a:pt x="9430591" y="5333410"/>
                  <a:pt x="9456246" y="5322415"/>
                  <a:pt x="9467240" y="5293094"/>
                </a:cubicBezTo>
                <a:cubicBezTo>
                  <a:pt x="9477013" y="5266220"/>
                  <a:pt x="9447693" y="5262554"/>
                  <a:pt x="9434256" y="5249118"/>
                </a:cubicBezTo>
                <a:cubicBezTo>
                  <a:pt x="9398827" y="5213689"/>
                  <a:pt x="9392719" y="5180704"/>
                  <a:pt x="9419596" y="5139169"/>
                </a:cubicBezTo>
                <a:cubicBezTo>
                  <a:pt x="9467240" y="5064646"/>
                  <a:pt x="9584518" y="5048767"/>
                  <a:pt x="9648044" y="5109848"/>
                </a:cubicBezTo>
                <a:cubicBezTo>
                  <a:pt x="9705461" y="5164823"/>
                  <a:pt x="9706684" y="5208802"/>
                  <a:pt x="9643157" y="5260110"/>
                </a:cubicBezTo>
                <a:cubicBezTo>
                  <a:pt x="9612615" y="5284544"/>
                  <a:pt x="9622389" y="5300426"/>
                  <a:pt x="9644379" y="5319971"/>
                </a:cubicBezTo>
                <a:cubicBezTo>
                  <a:pt x="9660261" y="5333410"/>
                  <a:pt x="9678584" y="5334631"/>
                  <a:pt x="9698131" y="5334631"/>
                </a:cubicBezTo>
                <a:cubicBezTo>
                  <a:pt x="9766544" y="5334631"/>
                  <a:pt x="9834956" y="5335853"/>
                  <a:pt x="9903370" y="5334631"/>
                </a:cubicBezTo>
                <a:cubicBezTo>
                  <a:pt x="9917113" y="5334631"/>
                  <a:pt x="9926046" y="5336007"/>
                  <a:pt x="9929654" y="5346485"/>
                </a:cubicBezTo>
                <a:lnTo>
                  <a:pt x="9930724" y="5354628"/>
                </a:lnTo>
                <a:lnTo>
                  <a:pt x="9932264" y="5354628"/>
                </a:lnTo>
                <a:lnTo>
                  <a:pt x="9932800" y="5349644"/>
                </a:lnTo>
                <a:cubicBezTo>
                  <a:pt x="9935434" y="5343481"/>
                  <a:pt x="9940130" y="5339572"/>
                  <a:pt x="9947918" y="5337597"/>
                </a:cubicBezTo>
                <a:lnTo>
                  <a:pt x="9951318" y="5337347"/>
                </a:lnTo>
                <a:lnTo>
                  <a:pt x="9952291" y="5335521"/>
                </a:lnTo>
                <a:lnTo>
                  <a:pt x="9934946" y="5330599"/>
                </a:lnTo>
                <a:cubicBezTo>
                  <a:pt x="9931128" y="5326323"/>
                  <a:pt x="9930211" y="5319604"/>
                  <a:pt x="9930821" y="5309831"/>
                </a:cubicBezTo>
                <a:cubicBezTo>
                  <a:pt x="9932044" y="5235310"/>
                  <a:pt x="9932044" y="5160790"/>
                  <a:pt x="9930821" y="5086269"/>
                </a:cubicBezTo>
                <a:cubicBezTo>
                  <a:pt x="9930821" y="5052061"/>
                  <a:pt x="9950369" y="5030071"/>
                  <a:pt x="9976023" y="5012969"/>
                </a:cubicBezTo>
                <a:cubicBezTo>
                  <a:pt x="9993126" y="5001974"/>
                  <a:pt x="10009008" y="5003196"/>
                  <a:pt x="10026111" y="5020300"/>
                </a:cubicBezTo>
                <a:cubicBezTo>
                  <a:pt x="10092080" y="5086269"/>
                  <a:pt x="10106740" y="5088711"/>
                  <a:pt x="10151942" y="5045954"/>
                </a:cubicBezTo>
                <a:cubicBezTo>
                  <a:pt x="10198364" y="5001974"/>
                  <a:pt x="10203251" y="4916459"/>
                  <a:pt x="10160492" y="4868816"/>
                </a:cubicBezTo>
                <a:cubicBezTo>
                  <a:pt x="10115292" y="4817505"/>
                  <a:pt x="10084750" y="4817505"/>
                  <a:pt x="10039550" y="4867593"/>
                </a:cubicBezTo>
                <a:cubicBezTo>
                  <a:pt x="10026111" y="4882253"/>
                  <a:pt x="10017560" y="4907907"/>
                  <a:pt x="9987018" y="4895690"/>
                </a:cubicBezTo>
                <a:cubicBezTo>
                  <a:pt x="9956476" y="4883475"/>
                  <a:pt x="9933266" y="4863928"/>
                  <a:pt x="9932044" y="4830943"/>
                </a:cubicBezTo>
                <a:cubicBezTo>
                  <a:pt x="9929601" y="4750316"/>
                  <a:pt x="9930821" y="4669686"/>
                  <a:pt x="9929601" y="4587835"/>
                </a:cubicBezTo>
                <a:cubicBezTo>
                  <a:pt x="9929601" y="4564624"/>
                  <a:pt x="9944261" y="4568288"/>
                  <a:pt x="9957699" y="4568288"/>
                </a:cubicBezTo>
                <a:cubicBezTo>
                  <a:pt x="10024890" y="4568288"/>
                  <a:pt x="10090860" y="4568288"/>
                  <a:pt x="10158050" y="4568288"/>
                </a:cubicBezTo>
                <a:cubicBezTo>
                  <a:pt x="10173932" y="4568288"/>
                  <a:pt x="10189812" y="4569509"/>
                  <a:pt x="10204472" y="4560959"/>
                </a:cubicBezTo>
                <a:cubicBezTo>
                  <a:pt x="10241122" y="4540189"/>
                  <a:pt x="10243566" y="4520644"/>
                  <a:pt x="10213024" y="4493768"/>
                </a:cubicBezTo>
                <a:cubicBezTo>
                  <a:pt x="10155607" y="4442457"/>
                  <a:pt x="10154385" y="4398478"/>
                  <a:pt x="10209359" y="4345948"/>
                </a:cubicBezTo>
                <a:cubicBezTo>
                  <a:pt x="10239900" y="4316628"/>
                  <a:pt x="10283268" y="4304412"/>
                  <a:pt x="10325263" y="4307925"/>
                </a:cubicBezTo>
                <a:cubicBezTo>
                  <a:pt x="10367257" y="4311436"/>
                  <a:pt x="10407876" y="4330677"/>
                  <a:pt x="10432920" y="4364272"/>
                </a:cubicBezTo>
                <a:cubicBezTo>
                  <a:pt x="10467127" y="4409475"/>
                  <a:pt x="10462240" y="4447344"/>
                  <a:pt x="10423148" y="4486437"/>
                </a:cubicBezTo>
                <a:cubicBezTo>
                  <a:pt x="10410932" y="4498655"/>
                  <a:pt x="10377948" y="4502319"/>
                  <a:pt x="10393828" y="4531639"/>
                </a:cubicBezTo>
                <a:cubicBezTo>
                  <a:pt x="10407266" y="4557294"/>
                  <a:pt x="10429257" y="4569509"/>
                  <a:pt x="10459798" y="4569509"/>
                </a:cubicBezTo>
                <a:cubicBezTo>
                  <a:pt x="10526989" y="4568288"/>
                  <a:pt x="10592957" y="4570731"/>
                  <a:pt x="10660149" y="4568288"/>
                </a:cubicBezTo>
                <a:cubicBezTo>
                  <a:pt x="10690691" y="4567067"/>
                  <a:pt x="10701684" y="4574397"/>
                  <a:pt x="10700463" y="4607381"/>
                </a:cubicBezTo>
                <a:cubicBezTo>
                  <a:pt x="10698020" y="4672129"/>
                  <a:pt x="10699241" y="4738097"/>
                  <a:pt x="10699241" y="4802845"/>
                </a:cubicBezTo>
                <a:cubicBezTo>
                  <a:pt x="10699241" y="4830943"/>
                  <a:pt x="10693133" y="4855378"/>
                  <a:pt x="10672366" y="4876145"/>
                </a:cubicBezTo>
                <a:cubicBezTo>
                  <a:pt x="10640602" y="4907907"/>
                  <a:pt x="10621056" y="4906687"/>
                  <a:pt x="10591736" y="4872480"/>
                </a:cubicBezTo>
                <a:cubicBezTo>
                  <a:pt x="10572189" y="4850489"/>
                  <a:pt x="10553864" y="4819948"/>
                  <a:pt x="10518437" y="4833387"/>
                </a:cubicBezTo>
                <a:cubicBezTo>
                  <a:pt x="10479345" y="4848047"/>
                  <a:pt x="10450025" y="4873702"/>
                  <a:pt x="10443915" y="4917681"/>
                </a:cubicBezTo>
                <a:cubicBezTo>
                  <a:pt x="10436587" y="4970212"/>
                  <a:pt x="10439030" y="5019078"/>
                  <a:pt x="10486675" y="5054507"/>
                </a:cubicBezTo>
                <a:cubicBezTo>
                  <a:pt x="10525767" y="5083825"/>
                  <a:pt x="10547757" y="5081381"/>
                  <a:pt x="10580742" y="5045954"/>
                </a:cubicBezTo>
                <a:cubicBezTo>
                  <a:pt x="10597844" y="5027629"/>
                  <a:pt x="10607617" y="4993424"/>
                  <a:pt x="10643046" y="5009304"/>
                </a:cubicBezTo>
                <a:cubicBezTo>
                  <a:pt x="10677251" y="5023964"/>
                  <a:pt x="10698020" y="5052061"/>
                  <a:pt x="10699241" y="5089935"/>
                </a:cubicBezTo>
                <a:cubicBezTo>
                  <a:pt x="10700463" y="5163234"/>
                  <a:pt x="10699241" y="5236532"/>
                  <a:pt x="10700463" y="5308610"/>
                </a:cubicBezTo>
                <a:lnTo>
                  <a:pt x="10695953" y="5325919"/>
                </a:lnTo>
                <a:lnTo>
                  <a:pt x="10695953" y="5342506"/>
                </a:lnTo>
                <a:lnTo>
                  <a:pt x="10697005" y="5340688"/>
                </a:lnTo>
                <a:cubicBezTo>
                  <a:pt x="10705709" y="5333510"/>
                  <a:pt x="10719758" y="5332289"/>
                  <a:pt x="10739305" y="5333510"/>
                </a:cubicBezTo>
                <a:cubicBezTo>
                  <a:pt x="10801608" y="5337175"/>
                  <a:pt x="10862692" y="5333510"/>
                  <a:pt x="10924995" y="5334732"/>
                </a:cubicBezTo>
                <a:cubicBezTo>
                  <a:pt x="10956759" y="5334732"/>
                  <a:pt x="10982414" y="5323737"/>
                  <a:pt x="10993408" y="5294417"/>
                </a:cubicBezTo>
                <a:cubicBezTo>
                  <a:pt x="11003181" y="5267541"/>
                  <a:pt x="10973861" y="5263877"/>
                  <a:pt x="10960424" y="5250439"/>
                </a:cubicBezTo>
                <a:cubicBezTo>
                  <a:pt x="10924995" y="5215009"/>
                  <a:pt x="10918887" y="5182026"/>
                  <a:pt x="10945764" y="5140490"/>
                </a:cubicBezTo>
                <a:cubicBezTo>
                  <a:pt x="10993408" y="5065968"/>
                  <a:pt x="11110686" y="5050088"/>
                  <a:pt x="11174212" y="5111172"/>
                </a:cubicBezTo>
                <a:cubicBezTo>
                  <a:pt x="11231629" y="5166144"/>
                  <a:pt x="11232852" y="5210124"/>
                  <a:pt x="11169325" y="5261432"/>
                </a:cubicBezTo>
                <a:cubicBezTo>
                  <a:pt x="11138783" y="5285866"/>
                  <a:pt x="11148557" y="5301748"/>
                  <a:pt x="11170547" y="5321293"/>
                </a:cubicBezTo>
                <a:cubicBezTo>
                  <a:pt x="11186429" y="5334732"/>
                  <a:pt x="11204752" y="5335954"/>
                  <a:pt x="11224299" y="5335954"/>
                </a:cubicBezTo>
                <a:cubicBezTo>
                  <a:pt x="11292712" y="5335954"/>
                  <a:pt x="11361124" y="5337175"/>
                  <a:pt x="11429538" y="5335954"/>
                </a:cubicBezTo>
                <a:cubicBezTo>
                  <a:pt x="11447862" y="5335954"/>
                  <a:pt x="11457635" y="5338397"/>
                  <a:pt x="11457635" y="5361608"/>
                </a:cubicBezTo>
                <a:cubicBezTo>
                  <a:pt x="11456413" y="5436129"/>
                  <a:pt x="11457635" y="5510649"/>
                  <a:pt x="11456413" y="5585169"/>
                </a:cubicBezTo>
                <a:cubicBezTo>
                  <a:pt x="11455192" y="5623042"/>
                  <a:pt x="11433202" y="5648697"/>
                  <a:pt x="11397773" y="5663355"/>
                </a:cubicBezTo>
                <a:cubicBezTo>
                  <a:pt x="11362346" y="5676794"/>
                  <a:pt x="11356238" y="5645031"/>
                  <a:pt x="11340356" y="5627928"/>
                </a:cubicBezTo>
                <a:cubicBezTo>
                  <a:pt x="11304929" y="5590057"/>
                  <a:pt x="11282939" y="5587614"/>
                  <a:pt x="11242624" y="5618154"/>
                </a:cubicBezTo>
                <a:cubicBezTo>
                  <a:pt x="11203532" y="5647475"/>
                  <a:pt x="11196202" y="5686566"/>
                  <a:pt x="11198645" y="5731767"/>
                </a:cubicBezTo>
                <a:cubicBezTo>
                  <a:pt x="11201089" y="5781856"/>
                  <a:pt x="11227964" y="5823392"/>
                  <a:pt x="11271944" y="5838051"/>
                </a:cubicBezTo>
                <a:cubicBezTo>
                  <a:pt x="11313481" y="5852711"/>
                  <a:pt x="11333026" y="5820947"/>
                  <a:pt x="11352573" y="5795294"/>
                </a:cubicBezTo>
                <a:cubicBezTo>
                  <a:pt x="11377006" y="5764752"/>
                  <a:pt x="11400218" y="5769639"/>
                  <a:pt x="11424650" y="5791629"/>
                </a:cubicBezTo>
                <a:cubicBezTo>
                  <a:pt x="11445418" y="5809954"/>
                  <a:pt x="11457635" y="5833164"/>
                  <a:pt x="11456413" y="5862484"/>
                </a:cubicBezTo>
                <a:cubicBezTo>
                  <a:pt x="11455192" y="5906464"/>
                  <a:pt x="11456413" y="5951665"/>
                  <a:pt x="11456413" y="5995645"/>
                </a:cubicBezTo>
                <a:cubicBezTo>
                  <a:pt x="11456413" y="6035959"/>
                  <a:pt x="11456413" y="6061155"/>
                  <a:pt x="11450808" y="6076903"/>
                </a:cubicBezTo>
                <a:lnTo>
                  <a:pt x="11443434" y="6089200"/>
                </a:lnTo>
                <a:lnTo>
                  <a:pt x="11447629" y="6089179"/>
                </a:lnTo>
                <a:lnTo>
                  <a:pt x="11460380" y="6094729"/>
                </a:lnTo>
                <a:lnTo>
                  <a:pt x="11461414" y="6089396"/>
                </a:lnTo>
                <a:cubicBezTo>
                  <a:pt x="11466607" y="6083288"/>
                  <a:pt x="11475769" y="6080844"/>
                  <a:pt x="11491039" y="6081456"/>
                </a:cubicBezTo>
                <a:cubicBezTo>
                  <a:pt x="11555788" y="6083898"/>
                  <a:pt x="11621755" y="6082676"/>
                  <a:pt x="11686503" y="6082676"/>
                </a:cubicBezTo>
                <a:cubicBezTo>
                  <a:pt x="11702385" y="6082676"/>
                  <a:pt x="11718267" y="6082676"/>
                  <a:pt x="11732927" y="6074124"/>
                </a:cubicBezTo>
                <a:cubicBezTo>
                  <a:pt x="11768354" y="6055799"/>
                  <a:pt x="11770797" y="6033811"/>
                  <a:pt x="11741477" y="6008156"/>
                </a:cubicBezTo>
                <a:cubicBezTo>
                  <a:pt x="11715824" y="5986166"/>
                  <a:pt x="11688947" y="5961732"/>
                  <a:pt x="11698720" y="5923862"/>
                </a:cubicBezTo>
                <a:cubicBezTo>
                  <a:pt x="11710937" y="5878660"/>
                  <a:pt x="11741477" y="5844455"/>
                  <a:pt x="11785457" y="5829795"/>
                </a:cubicBezTo>
                <a:cubicBezTo>
                  <a:pt x="11801644" y="5823992"/>
                  <a:pt x="11818289" y="5821014"/>
                  <a:pt x="11834763" y="5820594"/>
                </a:cubicBezTo>
                <a:cubicBezTo>
                  <a:pt x="11884183" y="5819334"/>
                  <a:pt x="11932056" y="5841095"/>
                  <a:pt x="11961375" y="5878660"/>
                </a:cubicBezTo>
                <a:cubicBezTo>
                  <a:pt x="11998025" y="5925083"/>
                  <a:pt x="11993137" y="5961732"/>
                  <a:pt x="11949158" y="6003269"/>
                </a:cubicBezTo>
                <a:cubicBezTo>
                  <a:pt x="11936942" y="6014264"/>
                  <a:pt x="11910065" y="6019151"/>
                  <a:pt x="11922283" y="6046026"/>
                </a:cubicBezTo>
                <a:cubicBezTo>
                  <a:pt x="11934500" y="6070461"/>
                  <a:pt x="11956488" y="6082676"/>
                  <a:pt x="11983365" y="6082676"/>
                </a:cubicBezTo>
                <a:cubicBezTo>
                  <a:pt x="12050556" y="6082676"/>
                  <a:pt x="12116524" y="6085121"/>
                  <a:pt x="12183716" y="6081456"/>
                </a:cubicBezTo>
                <a:lnTo>
                  <a:pt x="12191999" y="6083007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65C87657-9FE7-48C5-829F-EF5E324535DC}"/>
              </a:ext>
            </a:extLst>
          </p:cNvPr>
          <p:cNvGrpSpPr/>
          <p:nvPr/>
        </p:nvGrpSpPr>
        <p:grpSpPr>
          <a:xfrm>
            <a:off x="705213" y="320372"/>
            <a:ext cx="5286102" cy="3105136"/>
            <a:chOff x="705213" y="320372"/>
            <a:chExt cx="5286102" cy="3105136"/>
          </a:xfrm>
        </p:grpSpPr>
        <p:sp>
          <p:nvSpPr>
            <p:cNvPr id="4" name="TextBox 3">
              <a:hlinkClick r:id="rId2"/>
              <a:extLst>
                <a:ext uri="{FF2B5EF4-FFF2-40B4-BE49-F238E27FC236}">
                  <a16:creationId xmlns:a16="http://schemas.microsoft.com/office/drawing/2014/main" id="{65EB7FFB-6FB1-480A-A898-65150C03087A}"/>
                </a:ext>
              </a:extLst>
            </p:cNvPr>
            <p:cNvSpPr txBox="1"/>
            <p:nvPr/>
          </p:nvSpPr>
          <p:spPr>
            <a:xfrm>
              <a:off x="705213" y="2490008"/>
              <a:ext cx="528610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B4C724-0776-4328-8F0A-B72DA1579537}"/>
                </a:ext>
              </a:extLst>
            </p:cNvPr>
            <p:cNvSpPr txBox="1"/>
            <p:nvPr/>
          </p:nvSpPr>
          <p:spPr>
            <a:xfrm>
              <a:off x="705213" y="320372"/>
              <a:ext cx="5286102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Free </a:t>
              </a:r>
            </a:p>
            <a:p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6167FF-AD5E-41E4-8385-3024DC936CF2}"/>
                </a:ext>
              </a:extLst>
            </p:cNvPr>
            <p:cNvSpPr txBox="1"/>
            <p:nvPr/>
          </p:nvSpPr>
          <p:spPr>
            <a:xfrm>
              <a:off x="705213" y="2092525"/>
              <a:ext cx="528610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3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794911" y="2992591"/>
              <a:ext cx="1684599" cy="432917"/>
              <a:chOff x="28575" y="1871662"/>
              <a:chExt cx="12134850" cy="3118484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87391C43-A7C4-4450-A16A-F5658A36EA57}"/>
                  </a:ext>
                </a:extLst>
              </p:cNvPr>
              <p:cNvSpPr/>
              <p:nvPr/>
            </p:nvSpPr>
            <p:spPr>
              <a:xfrm>
                <a:off x="28575" y="1871662"/>
                <a:ext cx="12134850" cy="3118484"/>
              </a:xfrm>
              <a:custGeom>
                <a:avLst/>
                <a:gdLst>
                  <a:gd name="connsiteX0" fmla="*/ 10575608 w 12134850"/>
                  <a:gd name="connsiteY0" fmla="*/ 3118485 h 3118484"/>
                  <a:gd name="connsiteX1" fmla="*/ 1559243 w 12134850"/>
                  <a:gd name="connsiteY1" fmla="*/ 3118485 h 3118484"/>
                  <a:gd name="connsiteX2" fmla="*/ 0 w 12134850"/>
                  <a:gd name="connsiteY2" fmla="*/ 1559243 h 3118484"/>
                  <a:gd name="connsiteX3" fmla="*/ 1559243 w 12134850"/>
                  <a:gd name="connsiteY3" fmla="*/ 0 h 3118484"/>
                  <a:gd name="connsiteX4" fmla="*/ 10575608 w 12134850"/>
                  <a:gd name="connsiteY4" fmla="*/ 0 h 3118484"/>
                  <a:gd name="connsiteX5" fmla="*/ 12134850 w 12134850"/>
                  <a:gd name="connsiteY5" fmla="*/ 1559243 h 3118484"/>
                  <a:gd name="connsiteX6" fmla="*/ 10575608 w 12134850"/>
                  <a:gd name="connsiteY6" fmla="*/ 3118485 h 3118484"/>
                  <a:gd name="connsiteX7" fmla="*/ 1559243 w 12134850"/>
                  <a:gd name="connsiteY7" fmla="*/ 135255 h 3118484"/>
                  <a:gd name="connsiteX8" fmla="*/ 135255 w 12134850"/>
                  <a:gd name="connsiteY8" fmla="*/ 1559243 h 3118484"/>
                  <a:gd name="connsiteX9" fmla="*/ 1559243 w 12134850"/>
                  <a:gd name="connsiteY9" fmla="*/ 2983230 h 3118484"/>
                  <a:gd name="connsiteX10" fmla="*/ 10575608 w 12134850"/>
                  <a:gd name="connsiteY10" fmla="*/ 2983230 h 3118484"/>
                  <a:gd name="connsiteX11" fmla="*/ 11999595 w 12134850"/>
                  <a:gd name="connsiteY11" fmla="*/ 1559243 h 3118484"/>
                  <a:gd name="connsiteX12" fmla="*/ 10575608 w 12134850"/>
                  <a:gd name="connsiteY12" fmla="*/ 135255 h 3118484"/>
                  <a:gd name="connsiteX13" fmla="*/ 1559243 w 12134850"/>
                  <a:gd name="connsiteY13" fmla="*/ 135255 h 3118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34850" h="3118484">
                    <a:moveTo>
                      <a:pt x="10575608" y="3118485"/>
                    </a:moveTo>
                    <a:lnTo>
                      <a:pt x="1559243" y="3118485"/>
                    </a:lnTo>
                    <a:cubicBezTo>
                      <a:pt x="699135" y="3118485"/>
                      <a:pt x="0" y="2419350"/>
                      <a:pt x="0" y="1559243"/>
                    </a:cubicBezTo>
                    <a:cubicBezTo>
                      <a:pt x="0" y="699135"/>
                      <a:pt x="699135" y="0"/>
                      <a:pt x="1559243" y="0"/>
                    </a:cubicBezTo>
                    <a:lnTo>
                      <a:pt x="10575608" y="0"/>
                    </a:lnTo>
                    <a:cubicBezTo>
                      <a:pt x="11435715" y="0"/>
                      <a:pt x="12134850" y="699135"/>
                      <a:pt x="12134850" y="1559243"/>
                    </a:cubicBezTo>
                    <a:cubicBezTo>
                      <a:pt x="12134850" y="2419350"/>
                      <a:pt x="11435715" y="3118485"/>
                      <a:pt x="10575608" y="3118485"/>
                    </a:cubicBezTo>
                    <a:close/>
                    <a:moveTo>
                      <a:pt x="1559243" y="135255"/>
                    </a:moveTo>
                    <a:cubicBezTo>
                      <a:pt x="774383" y="135255"/>
                      <a:pt x="135255" y="774383"/>
                      <a:pt x="135255" y="1559243"/>
                    </a:cubicBezTo>
                    <a:cubicBezTo>
                      <a:pt x="135255" y="2344103"/>
                      <a:pt x="773430" y="2983230"/>
                      <a:pt x="1559243" y="2983230"/>
                    </a:cubicBezTo>
                    <a:lnTo>
                      <a:pt x="10575608" y="2983230"/>
                    </a:lnTo>
                    <a:cubicBezTo>
                      <a:pt x="11360467" y="2983230"/>
                      <a:pt x="11999595" y="2344103"/>
                      <a:pt x="11999595" y="1559243"/>
                    </a:cubicBezTo>
                    <a:cubicBezTo>
                      <a:pt x="11999595" y="774383"/>
                      <a:pt x="11361420" y="135255"/>
                      <a:pt x="10575608" y="135255"/>
                    </a:cubicBezTo>
                    <a:lnTo>
                      <a:pt x="1559243" y="13525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6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549841"/>
                <a:ext cx="8943975" cy="1763077"/>
                <a:chOff x="1795462" y="2549841"/>
                <a:chExt cx="8943975" cy="1763077"/>
              </a:xfrm>
              <a:grpFill/>
            </p:grpSpPr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1956A415-B8A2-4A60-9439-DDFE21A83E2F}"/>
                    </a:ext>
                  </a:extLst>
                </p:cNvPr>
                <p:cNvSpPr/>
                <p:nvPr/>
              </p:nvSpPr>
              <p:spPr>
                <a:xfrm>
                  <a:off x="5654992" y="2549841"/>
                  <a:ext cx="3864292" cy="1695450"/>
                </a:xfrm>
                <a:custGeom>
                  <a:avLst/>
                  <a:gdLst>
                    <a:gd name="connsiteX0" fmla="*/ 1693545 w 3864292"/>
                    <a:gd name="connsiteY0" fmla="*/ 286703 h 1695450"/>
                    <a:gd name="connsiteX1" fmla="*/ 1693545 w 3864292"/>
                    <a:gd name="connsiteY1" fmla="*/ 767715 h 1695450"/>
                    <a:gd name="connsiteX2" fmla="*/ 1858327 w 3864292"/>
                    <a:gd name="connsiteY2" fmla="*/ 767715 h 1695450"/>
                    <a:gd name="connsiteX3" fmla="*/ 2096452 w 3864292"/>
                    <a:gd name="connsiteY3" fmla="*/ 741045 h 1695450"/>
                    <a:gd name="connsiteX4" fmla="*/ 2190750 w 3864292"/>
                    <a:gd name="connsiteY4" fmla="*/ 658178 h 1695450"/>
                    <a:gd name="connsiteX5" fmla="*/ 2225040 w 3864292"/>
                    <a:gd name="connsiteY5" fmla="*/ 526733 h 1695450"/>
                    <a:gd name="connsiteX6" fmla="*/ 2177415 w 3864292"/>
                    <a:gd name="connsiteY6" fmla="*/ 374333 h 1695450"/>
                    <a:gd name="connsiteX7" fmla="*/ 2056447 w 3864292"/>
                    <a:gd name="connsiteY7" fmla="*/ 299085 h 1695450"/>
                    <a:gd name="connsiteX8" fmla="*/ 1839277 w 3864292"/>
                    <a:gd name="connsiteY8" fmla="*/ 287655 h 1695450"/>
                    <a:gd name="connsiteX9" fmla="*/ 1693545 w 3864292"/>
                    <a:gd name="connsiteY9" fmla="*/ 287655 h 1695450"/>
                    <a:gd name="connsiteX10" fmla="*/ 301943 w 3864292"/>
                    <a:gd name="connsiteY10" fmla="*/ 286703 h 1695450"/>
                    <a:gd name="connsiteX11" fmla="*/ 301943 w 3864292"/>
                    <a:gd name="connsiteY11" fmla="*/ 767715 h 1695450"/>
                    <a:gd name="connsiteX12" fmla="*/ 466725 w 3864292"/>
                    <a:gd name="connsiteY12" fmla="*/ 767715 h 1695450"/>
                    <a:gd name="connsiteX13" fmla="*/ 704850 w 3864292"/>
                    <a:gd name="connsiteY13" fmla="*/ 741045 h 1695450"/>
                    <a:gd name="connsiteX14" fmla="*/ 799147 w 3864292"/>
                    <a:gd name="connsiteY14" fmla="*/ 658178 h 1695450"/>
                    <a:gd name="connsiteX15" fmla="*/ 833438 w 3864292"/>
                    <a:gd name="connsiteY15" fmla="*/ 526733 h 1695450"/>
                    <a:gd name="connsiteX16" fmla="*/ 785813 w 3864292"/>
                    <a:gd name="connsiteY16" fmla="*/ 374333 h 1695450"/>
                    <a:gd name="connsiteX17" fmla="*/ 664845 w 3864292"/>
                    <a:gd name="connsiteY17" fmla="*/ 299085 h 1695450"/>
                    <a:gd name="connsiteX18" fmla="*/ 447675 w 3864292"/>
                    <a:gd name="connsiteY18" fmla="*/ 287655 h 1695450"/>
                    <a:gd name="connsiteX19" fmla="*/ 301943 w 3864292"/>
                    <a:gd name="connsiteY19" fmla="*/ 287655 h 1695450"/>
                    <a:gd name="connsiteX20" fmla="*/ 2676525 w 3864292"/>
                    <a:gd name="connsiteY20" fmla="*/ 0 h 1695450"/>
                    <a:gd name="connsiteX21" fmla="*/ 3864293 w 3864292"/>
                    <a:gd name="connsiteY21" fmla="*/ 0 h 1695450"/>
                    <a:gd name="connsiteX22" fmla="*/ 3864293 w 3864292"/>
                    <a:gd name="connsiteY22" fmla="*/ 286703 h 1695450"/>
                    <a:gd name="connsiteX23" fmla="*/ 3422333 w 3864292"/>
                    <a:gd name="connsiteY23" fmla="*/ 286703 h 1695450"/>
                    <a:gd name="connsiteX24" fmla="*/ 3422333 w 3864292"/>
                    <a:gd name="connsiteY24" fmla="*/ 1695450 h 1695450"/>
                    <a:gd name="connsiteX25" fmla="*/ 3120390 w 3864292"/>
                    <a:gd name="connsiteY25" fmla="*/ 1695450 h 1695450"/>
                    <a:gd name="connsiteX26" fmla="*/ 3120390 w 3864292"/>
                    <a:gd name="connsiteY26" fmla="*/ 286703 h 1695450"/>
                    <a:gd name="connsiteX27" fmla="*/ 2676525 w 3864292"/>
                    <a:gd name="connsiteY27" fmla="*/ 286703 h 1695450"/>
                    <a:gd name="connsiteX28" fmla="*/ 2676525 w 3864292"/>
                    <a:gd name="connsiteY28" fmla="*/ 0 h 1695450"/>
                    <a:gd name="connsiteX29" fmla="*/ 2676525 w 3864292"/>
                    <a:gd name="connsiteY29" fmla="*/ 0 h 1695450"/>
                    <a:gd name="connsiteX30" fmla="*/ 1392555 w 3864292"/>
                    <a:gd name="connsiteY30" fmla="*/ 0 h 1695450"/>
                    <a:gd name="connsiteX31" fmla="*/ 1876425 w 3864292"/>
                    <a:gd name="connsiteY31" fmla="*/ 0 h 1695450"/>
                    <a:gd name="connsiteX32" fmla="*/ 2235518 w 3864292"/>
                    <a:gd name="connsiteY32" fmla="*/ 25718 h 1695450"/>
                    <a:gd name="connsiteX33" fmla="*/ 2450783 w 3864292"/>
                    <a:gd name="connsiteY33" fmla="*/ 191453 h 1695450"/>
                    <a:gd name="connsiteX34" fmla="*/ 2537460 w 3864292"/>
                    <a:gd name="connsiteY34" fmla="*/ 521970 h 1695450"/>
                    <a:gd name="connsiteX35" fmla="*/ 2487930 w 3864292"/>
                    <a:gd name="connsiteY35" fmla="*/ 784860 h 1695450"/>
                    <a:gd name="connsiteX36" fmla="*/ 2361247 w 3864292"/>
                    <a:gd name="connsiteY36" fmla="*/ 951548 h 1695450"/>
                    <a:gd name="connsiteX37" fmla="*/ 2205038 w 3864292"/>
                    <a:gd name="connsiteY37" fmla="*/ 1031558 h 1695450"/>
                    <a:gd name="connsiteX38" fmla="*/ 1891665 w 3864292"/>
                    <a:gd name="connsiteY38" fmla="*/ 1055370 h 1695450"/>
                    <a:gd name="connsiteX39" fmla="*/ 1694497 w 3864292"/>
                    <a:gd name="connsiteY39" fmla="*/ 1055370 h 1695450"/>
                    <a:gd name="connsiteX40" fmla="*/ 1694497 w 3864292"/>
                    <a:gd name="connsiteY40" fmla="*/ 1694498 h 1695450"/>
                    <a:gd name="connsiteX41" fmla="*/ 1392555 w 3864292"/>
                    <a:gd name="connsiteY41" fmla="*/ 1694498 h 1695450"/>
                    <a:gd name="connsiteX42" fmla="*/ 1392555 w 3864292"/>
                    <a:gd name="connsiteY42" fmla="*/ 0 h 1695450"/>
                    <a:gd name="connsiteX43" fmla="*/ 1392555 w 3864292"/>
                    <a:gd name="connsiteY43" fmla="*/ 0 h 1695450"/>
                    <a:gd name="connsiteX44" fmla="*/ 0 w 3864292"/>
                    <a:gd name="connsiteY44" fmla="*/ 0 h 1695450"/>
                    <a:gd name="connsiteX45" fmla="*/ 483870 w 3864292"/>
                    <a:gd name="connsiteY45" fmla="*/ 0 h 1695450"/>
                    <a:gd name="connsiteX46" fmla="*/ 842963 w 3864292"/>
                    <a:gd name="connsiteY46" fmla="*/ 25718 h 1695450"/>
                    <a:gd name="connsiteX47" fmla="*/ 1058227 w 3864292"/>
                    <a:gd name="connsiteY47" fmla="*/ 191453 h 1695450"/>
                    <a:gd name="connsiteX48" fmla="*/ 1144905 w 3864292"/>
                    <a:gd name="connsiteY48" fmla="*/ 521970 h 1695450"/>
                    <a:gd name="connsiteX49" fmla="*/ 1095375 w 3864292"/>
                    <a:gd name="connsiteY49" fmla="*/ 784860 h 1695450"/>
                    <a:gd name="connsiteX50" fmla="*/ 968693 w 3864292"/>
                    <a:gd name="connsiteY50" fmla="*/ 951548 h 1695450"/>
                    <a:gd name="connsiteX51" fmla="*/ 812482 w 3864292"/>
                    <a:gd name="connsiteY51" fmla="*/ 1031558 h 1695450"/>
                    <a:gd name="connsiteX52" fmla="*/ 499110 w 3864292"/>
                    <a:gd name="connsiteY52" fmla="*/ 1055370 h 1695450"/>
                    <a:gd name="connsiteX53" fmla="*/ 301943 w 3864292"/>
                    <a:gd name="connsiteY53" fmla="*/ 1055370 h 1695450"/>
                    <a:gd name="connsiteX54" fmla="*/ 301943 w 3864292"/>
                    <a:gd name="connsiteY54" fmla="*/ 1694498 h 1695450"/>
                    <a:gd name="connsiteX55" fmla="*/ 0 w 3864292"/>
                    <a:gd name="connsiteY55" fmla="*/ 1694498 h 1695450"/>
                    <a:gd name="connsiteX56" fmla="*/ 0 w 3864292"/>
                    <a:gd name="connsiteY56" fmla="*/ 0 h 1695450"/>
                    <a:gd name="connsiteX57" fmla="*/ 0 w 3864292"/>
                    <a:gd name="connsiteY57" fmla="*/ 0 h 1695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3864292" h="1695450">
                      <a:moveTo>
                        <a:pt x="1693545" y="286703"/>
                      </a:moveTo>
                      <a:lnTo>
                        <a:pt x="1693545" y="767715"/>
                      </a:lnTo>
                      <a:lnTo>
                        <a:pt x="1858327" y="767715"/>
                      </a:lnTo>
                      <a:cubicBezTo>
                        <a:pt x="1977390" y="767715"/>
                        <a:pt x="2056447" y="759143"/>
                        <a:pt x="2096452" y="741045"/>
                      </a:cubicBezTo>
                      <a:cubicBezTo>
                        <a:pt x="2136458" y="722948"/>
                        <a:pt x="2167890" y="695325"/>
                        <a:pt x="2190750" y="658178"/>
                      </a:cubicBezTo>
                      <a:cubicBezTo>
                        <a:pt x="2213610" y="620078"/>
                        <a:pt x="2225040" y="576263"/>
                        <a:pt x="2225040" y="526733"/>
                      </a:cubicBezTo>
                      <a:cubicBezTo>
                        <a:pt x="2225040" y="464820"/>
                        <a:pt x="2208847" y="414338"/>
                        <a:pt x="2177415" y="374333"/>
                      </a:cubicBezTo>
                      <a:cubicBezTo>
                        <a:pt x="2145030" y="334328"/>
                        <a:pt x="2105025" y="309563"/>
                        <a:pt x="2056447" y="299085"/>
                      </a:cubicBezTo>
                      <a:cubicBezTo>
                        <a:pt x="2020252" y="291465"/>
                        <a:pt x="1947863" y="287655"/>
                        <a:pt x="1839277" y="287655"/>
                      </a:cubicBezTo>
                      <a:lnTo>
                        <a:pt x="1693545" y="287655"/>
                      </a:lnTo>
                      <a:close/>
                      <a:moveTo>
                        <a:pt x="301943" y="286703"/>
                      </a:moveTo>
                      <a:lnTo>
                        <a:pt x="301943" y="767715"/>
                      </a:lnTo>
                      <a:lnTo>
                        <a:pt x="466725" y="767715"/>
                      </a:lnTo>
                      <a:cubicBezTo>
                        <a:pt x="585788" y="767715"/>
                        <a:pt x="664845" y="759143"/>
                        <a:pt x="704850" y="741045"/>
                      </a:cubicBezTo>
                      <a:cubicBezTo>
                        <a:pt x="744855" y="722948"/>
                        <a:pt x="776288" y="695325"/>
                        <a:pt x="799147" y="658178"/>
                      </a:cubicBezTo>
                      <a:cubicBezTo>
                        <a:pt x="822007" y="620078"/>
                        <a:pt x="833438" y="576263"/>
                        <a:pt x="833438" y="526733"/>
                      </a:cubicBezTo>
                      <a:cubicBezTo>
                        <a:pt x="833438" y="464820"/>
                        <a:pt x="817245" y="414338"/>
                        <a:pt x="785813" y="374333"/>
                      </a:cubicBezTo>
                      <a:cubicBezTo>
                        <a:pt x="753427" y="334328"/>
                        <a:pt x="713422" y="309563"/>
                        <a:pt x="664845" y="299085"/>
                      </a:cubicBezTo>
                      <a:cubicBezTo>
                        <a:pt x="628650" y="291465"/>
                        <a:pt x="556260" y="287655"/>
                        <a:pt x="447675" y="287655"/>
                      </a:cubicBezTo>
                      <a:lnTo>
                        <a:pt x="301943" y="287655"/>
                      </a:lnTo>
                      <a:close/>
                      <a:moveTo>
                        <a:pt x="2676525" y="0"/>
                      </a:moveTo>
                      <a:lnTo>
                        <a:pt x="3864293" y="0"/>
                      </a:lnTo>
                      <a:lnTo>
                        <a:pt x="3864293" y="286703"/>
                      </a:lnTo>
                      <a:lnTo>
                        <a:pt x="3422333" y="286703"/>
                      </a:lnTo>
                      <a:lnTo>
                        <a:pt x="3422333" y="1695450"/>
                      </a:lnTo>
                      <a:lnTo>
                        <a:pt x="3120390" y="1695450"/>
                      </a:lnTo>
                      <a:lnTo>
                        <a:pt x="3120390" y="286703"/>
                      </a:lnTo>
                      <a:lnTo>
                        <a:pt x="2676525" y="286703"/>
                      </a:lnTo>
                      <a:lnTo>
                        <a:pt x="2676525" y="0"/>
                      </a:lnTo>
                      <a:lnTo>
                        <a:pt x="2676525" y="0"/>
                      </a:lnTo>
                      <a:close/>
                      <a:moveTo>
                        <a:pt x="1392555" y="0"/>
                      </a:moveTo>
                      <a:lnTo>
                        <a:pt x="1876425" y="0"/>
                      </a:lnTo>
                      <a:cubicBezTo>
                        <a:pt x="2060257" y="0"/>
                        <a:pt x="2179320" y="8573"/>
                        <a:pt x="2235518" y="25718"/>
                      </a:cubicBezTo>
                      <a:cubicBezTo>
                        <a:pt x="2321243" y="51435"/>
                        <a:pt x="2392680" y="106680"/>
                        <a:pt x="2450783" y="191453"/>
                      </a:cubicBezTo>
                      <a:cubicBezTo>
                        <a:pt x="2508885" y="276225"/>
                        <a:pt x="2537460" y="386715"/>
                        <a:pt x="2537460" y="521970"/>
                      </a:cubicBezTo>
                      <a:cubicBezTo>
                        <a:pt x="2537460" y="625793"/>
                        <a:pt x="2521268" y="713423"/>
                        <a:pt x="2487930" y="784860"/>
                      </a:cubicBezTo>
                      <a:cubicBezTo>
                        <a:pt x="2454593" y="855345"/>
                        <a:pt x="2412683" y="911543"/>
                        <a:pt x="2361247" y="951548"/>
                      </a:cubicBezTo>
                      <a:cubicBezTo>
                        <a:pt x="2309813" y="991553"/>
                        <a:pt x="2257425" y="1019175"/>
                        <a:pt x="2205038" y="1031558"/>
                      </a:cubicBezTo>
                      <a:cubicBezTo>
                        <a:pt x="2132647" y="1047750"/>
                        <a:pt x="2028825" y="1055370"/>
                        <a:pt x="1891665" y="1055370"/>
                      </a:cubicBezTo>
                      <a:lnTo>
                        <a:pt x="1694497" y="1055370"/>
                      </a:lnTo>
                      <a:lnTo>
                        <a:pt x="1694497" y="1694498"/>
                      </a:lnTo>
                      <a:lnTo>
                        <a:pt x="1392555" y="1694498"/>
                      </a:lnTo>
                      <a:lnTo>
                        <a:pt x="1392555" y="0"/>
                      </a:lnTo>
                      <a:lnTo>
                        <a:pt x="1392555" y="0"/>
                      </a:lnTo>
                      <a:close/>
                      <a:moveTo>
                        <a:pt x="0" y="0"/>
                      </a:moveTo>
                      <a:lnTo>
                        <a:pt x="483870" y="0"/>
                      </a:lnTo>
                      <a:cubicBezTo>
                        <a:pt x="667702" y="0"/>
                        <a:pt x="786765" y="8573"/>
                        <a:pt x="842963" y="25718"/>
                      </a:cubicBezTo>
                      <a:cubicBezTo>
                        <a:pt x="928688" y="51435"/>
                        <a:pt x="1000125" y="106680"/>
                        <a:pt x="1058227" y="191453"/>
                      </a:cubicBezTo>
                      <a:cubicBezTo>
                        <a:pt x="1116330" y="276225"/>
                        <a:pt x="1144905" y="386715"/>
                        <a:pt x="1144905" y="521970"/>
                      </a:cubicBezTo>
                      <a:cubicBezTo>
                        <a:pt x="1144905" y="625793"/>
                        <a:pt x="1128713" y="713423"/>
                        <a:pt x="1095375" y="784860"/>
                      </a:cubicBezTo>
                      <a:cubicBezTo>
                        <a:pt x="1062038" y="855345"/>
                        <a:pt x="1020127" y="911543"/>
                        <a:pt x="968693" y="951548"/>
                      </a:cubicBezTo>
                      <a:cubicBezTo>
                        <a:pt x="917257" y="991553"/>
                        <a:pt x="864870" y="1019175"/>
                        <a:pt x="812482" y="1031558"/>
                      </a:cubicBezTo>
                      <a:cubicBezTo>
                        <a:pt x="740093" y="1047750"/>
                        <a:pt x="636270" y="1055370"/>
                        <a:pt x="499110" y="1055370"/>
                      </a:cubicBezTo>
                      <a:lnTo>
                        <a:pt x="301943" y="1055370"/>
                      </a:lnTo>
                      <a:lnTo>
                        <a:pt x="301943" y="1694498"/>
                      </a:lnTo>
                      <a:lnTo>
                        <a:pt x="0" y="1694498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28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1795462" y="2615564"/>
                  <a:ext cx="8943975" cy="1697354"/>
                  <a:chOff x="1795462" y="2615564"/>
                  <a:chExt cx="8943975" cy="1697354"/>
                </a:xfrm>
                <a:grpFill/>
              </p:grpSpPr>
              <p:sp>
                <p:nvSpPr>
                  <p:cNvPr id="29" name="Freeform: Shape 28">
                    <a:extLst>
                      <a:ext uri="{FF2B5EF4-FFF2-40B4-BE49-F238E27FC236}">
                        <a16:creationId xmlns:a16="http://schemas.microsoft.com/office/drawing/2014/main" id="{4BF55E03-EA07-4906-BB8F-E8D00F3A60D3}"/>
                      </a:ext>
                    </a:extLst>
                  </p:cNvPr>
                  <p:cNvSpPr/>
                  <p:nvPr/>
                </p:nvSpPr>
                <p:spPr>
                  <a:xfrm>
                    <a:off x="1795462" y="2615564"/>
                    <a:ext cx="1414462" cy="1697354"/>
                  </a:xfrm>
                  <a:custGeom>
                    <a:avLst/>
                    <a:gdLst>
                      <a:gd name="connsiteX0" fmla="*/ 1288732 w 1414462"/>
                      <a:gd name="connsiteY0" fmla="*/ 1835468 h 1835467"/>
                      <a:gd name="connsiteX1" fmla="*/ 689610 w 1414462"/>
                      <a:gd name="connsiteY1" fmla="*/ 365760 h 1835467"/>
                      <a:gd name="connsiteX2" fmla="*/ 126683 w 1414462"/>
                      <a:gd name="connsiteY2" fmla="*/ 1798320 h 1835467"/>
                      <a:gd name="connsiteX3" fmla="*/ 0 w 1414462"/>
                      <a:gd name="connsiteY3" fmla="*/ 1747838 h 1835467"/>
                      <a:gd name="connsiteX4" fmla="*/ 687705 w 1414462"/>
                      <a:gd name="connsiteY4" fmla="*/ 0 h 1835467"/>
                      <a:gd name="connsiteX5" fmla="*/ 1414463 w 1414462"/>
                      <a:gd name="connsiteY5" fmla="*/ 1784985 h 18354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14462" h="1835467">
                        <a:moveTo>
                          <a:pt x="1288732" y="1835468"/>
                        </a:moveTo>
                        <a:lnTo>
                          <a:pt x="689610" y="365760"/>
                        </a:lnTo>
                        <a:lnTo>
                          <a:pt x="126683" y="1798320"/>
                        </a:lnTo>
                        <a:lnTo>
                          <a:pt x="0" y="1747838"/>
                        </a:lnTo>
                        <a:lnTo>
                          <a:pt x="687705" y="0"/>
                        </a:lnTo>
                        <a:lnTo>
                          <a:pt x="1414463" y="1784985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0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3416617" y="2615564"/>
                    <a:ext cx="7322820" cy="1697354"/>
                    <a:chOff x="3416617" y="2615564"/>
                    <a:chExt cx="7322820" cy="1697354"/>
                  </a:xfrm>
                  <a:grpFill/>
                </p:grpSpPr>
                <p:sp>
                  <p:nvSpPr>
                    <p:cNvPr id="31" name="Freeform: Shape 30">
                      <a:extLst>
                        <a:ext uri="{FF2B5EF4-FFF2-40B4-BE49-F238E27FC236}">
                          <a16:creationId xmlns:a16="http://schemas.microsoft.com/office/drawing/2014/main" id="{91BD0B22-2415-4008-BFAE-7EE8BEC602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16617" y="2615564"/>
                      <a:ext cx="815339" cy="1697354"/>
                    </a:xfrm>
                    <a:custGeom>
                      <a:avLst/>
                      <a:gdLst>
                        <a:gd name="connsiteX0" fmla="*/ 815340 w 815339"/>
                        <a:gd name="connsiteY0" fmla="*/ 1697355 h 1697354"/>
                        <a:gd name="connsiteX1" fmla="*/ 0 w 815339"/>
                        <a:gd name="connsiteY1" fmla="*/ 1697355 h 1697354"/>
                        <a:gd name="connsiteX2" fmla="*/ 37147 w 815339"/>
                        <a:gd name="connsiteY2" fmla="*/ 0 h 1697354"/>
                        <a:gd name="connsiteX3" fmla="*/ 172402 w 815339"/>
                        <a:gd name="connsiteY3" fmla="*/ 3810 h 1697354"/>
                        <a:gd name="connsiteX4" fmla="*/ 139065 w 815339"/>
                        <a:gd name="connsiteY4" fmla="*/ 1561148 h 1697354"/>
                        <a:gd name="connsiteX5" fmla="*/ 815340 w 815339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15339" h="1697354">
                          <a:moveTo>
                            <a:pt x="815340" y="1697355"/>
                          </a:moveTo>
                          <a:lnTo>
                            <a:pt x="0" y="1697355"/>
                          </a:lnTo>
                          <a:lnTo>
                            <a:pt x="37147" y="0"/>
                          </a:lnTo>
                          <a:lnTo>
                            <a:pt x="172402" y="3810"/>
                          </a:lnTo>
                          <a:lnTo>
                            <a:pt x="139065" y="1561148"/>
                          </a:lnTo>
                          <a:lnTo>
                            <a:pt x="815340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grpSp>
                  <p:nvGrpSpPr>
                    <p:cNvPr id="32" name="Graphic 1">
                      <a:extLst>
                        <a:ext uri="{FF2B5EF4-FFF2-40B4-BE49-F238E27FC236}">
                          <a16:creationId xmlns:a16="http://schemas.microsoft.com/office/drawing/2014/main" id="{654B8B42-5803-41D1-913F-6C301EAD336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501515" y="2615564"/>
                      <a:ext cx="6237922" cy="1697354"/>
                      <a:chOff x="4501515" y="2615564"/>
                      <a:chExt cx="6237922" cy="1697354"/>
                    </a:xfrm>
                    <a:grpFill/>
                  </p:grpSpPr>
                  <p:sp>
                    <p:nvSpPr>
                      <p:cNvPr id="33" name="Freeform: Shape 32">
                        <a:extLst>
                          <a:ext uri="{FF2B5EF4-FFF2-40B4-BE49-F238E27FC236}">
                            <a16:creationId xmlns:a16="http://schemas.microsoft.com/office/drawing/2014/main" id="{3B10E363-7F63-4F0C-B916-6CF34FC8F5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01515" y="2615564"/>
                        <a:ext cx="882967" cy="1697354"/>
                      </a:xfrm>
                      <a:custGeom>
                        <a:avLst/>
                        <a:gdLst>
                          <a:gd name="connsiteX0" fmla="*/ 882967 w 882967"/>
                          <a:gd name="connsiteY0" fmla="*/ 1697355 h 1697354"/>
                          <a:gd name="connsiteX1" fmla="*/ 0 w 882967"/>
                          <a:gd name="connsiteY1" fmla="*/ 1697355 h 1697354"/>
                          <a:gd name="connsiteX2" fmla="*/ 40005 w 882967"/>
                          <a:gd name="connsiteY2" fmla="*/ 0 h 1697354"/>
                          <a:gd name="connsiteX3" fmla="*/ 175260 w 882967"/>
                          <a:gd name="connsiteY3" fmla="*/ 3810 h 1697354"/>
                          <a:gd name="connsiteX4" fmla="*/ 138113 w 882967"/>
                          <a:gd name="connsiteY4" fmla="*/ 1561148 h 1697354"/>
                          <a:gd name="connsiteX5" fmla="*/ 882967 w 882967"/>
                          <a:gd name="connsiteY5" fmla="*/ 1561148 h 169735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882967" h="1697354">
                            <a:moveTo>
                              <a:pt x="882967" y="1697355"/>
                            </a:moveTo>
                            <a:lnTo>
                              <a:pt x="0" y="1697355"/>
                            </a:lnTo>
                            <a:lnTo>
                              <a:pt x="40005" y="0"/>
                            </a:lnTo>
                            <a:lnTo>
                              <a:pt x="175260" y="3810"/>
                            </a:lnTo>
                            <a:lnTo>
                              <a:pt x="138113" y="1561148"/>
                            </a:lnTo>
                            <a:lnTo>
                              <a:pt x="882967" y="1561148"/>
                            </a:ln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endParaRPr>
                      </a:p>
                    </p:txBody>
                  </p:sp>
                  <p:sp>
                    <p:nvSpPr>
                      <p:cNvPr id="34" name="Freeform: Shape 33">
                        <a:extLst>
                          <a:ext uri="{FF2B5EF4-FFF2-40B4-BE49-F238E27FC236}">
                            <a16:creationId xmlns:a16="http://schemas.microsoft.com/office/drawing/2014/main" id="{078E0373-37EF-469E-89D2-6214E7756EC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0194" y="3837621"/>
                        <a:ext cx="1559242" cy="407670"/>
                      </a:xfrm>
                      <a:custGeom>
                        <a:avLst/>
                        <a:gdLst>
                          <a:gd name="connsiteX0" fmla="*/ 0 w 1559242"/>
                          <a:gd name="connsiteY0" fmla="*/ 324803 h 407670"/>
                          <a:gd name="connsiteX1" fmla="*/ 88582 w 1559242"/>
                          <a:gd name="connsiteY1" fmla="*/ 324803 h 407670"/>
                          <a:gd name="connsiteX2" fmla="*/ 88582 w 1559242"/>
                          <a:gd name="connsiteY2" fmla="*/ 400050 h 407670"/>
                          <a:gd name="connsiteX3" fmla="*/ 0 w 1559242"/>
                          <a:gd name="connsiteY3" fmla="*/ 400050 h 407670"/>
                          <a:gd name="connsiteX4" fmla="*/ 0 w 1559242"/>
                          <a:gd name="connsiteY4" fmla="*/ 324803 h 407670"/>
                          <a:gd name="connsiteX5" fmla="*/ 0 w 1559242"/>
                          <a:gd name="connsiteY5" fmla="*/ 324803 h 407670"/>
                          <a:gd name="connsiteX6" fmla="*/ 851535 w 1559242"/>
                          <a:gd name="connsiteY6" fmla="*/ 68580 h 407670"/>
                          <a:gd name="connsiteX7" fmla="*/ 758190 w 1559242"/>
                          <a:gd name="connsiteY7" fmla="*/ 101918 h 407670"/>
                          <a:gd name="connsiteX8" fmla="*/ 722947 w 1559242"/>
                          <a:gd name="connsiteY8" fmla="*/ 203835 h 407670"/>
                          <a:gd name="connsiteX9" fmla="*/ 759143 w 1559242"/>
                          <a:gd name="connsiteY9" fmla="*/ 304800 h 407670"/>
                          <a:gd name="connsiteX10" fmla="*/ 851535 w 1559242"/>
                          <a:gd name="connsiteY10" fmla="*/ 339090 h 407670"/>
                          <a:gd name="connsiteX11" fmla="*/ 942976 w 1559242"/>
                          <a:gd name="connsiteY11" fmla="*/ 304800 h 407670"/>
                          <a:gd name="connsiteX12" fmla="*/ 979170 w 1559242"/>
                          <a:gd name="connsiteY12" fmla="*/ 201930 h 407670"/>
                          <a:gd name="connsiteX13" fmla="*/ 943928 w 1559242"/>
                          <a:gd name="connsiteY13" fmla="*/ 100965 h 407670"/>
                          <a:gd name="connsiteX14" fmla="*/ 851535 w 1559242"/>
                          <a:gd name="connsiteY14" fmla="*/ 68580 h 407670"/>
                          <a:gd name="connsiteX15" fmla="*/ 851535 w 1559242"/>
                          <a:gd name="connsiteY15" fmla="*/ 68580 h 407670"/>
                          <a:gd name="connsiteX16" fmla="*/ 1113472 w 1559242"/>
                          <a:gd name="connsiteY16" fmla="*/ 6668 h 407670"/>
                          <a:gd name="connsiteX17" fmla="*/ 1252538 w 1559242"/>
                          <a:gd name="connsiteY17" fmla="*/ 6668 h 407670"/>
                          <a:gd name="connsiteX18" fmla="*/ 1336357 w 1559242"/>
                          <a:gd name="connsiteY18" fmla="*/ 275273 h 407670"/>
                          <a:gd name="connsiteX19" fmla="*/ 1419226 w 1559242"/>
                          <a:gd name="connsiteY19" fmla="*/ 6668 h 407670"/>
                          <a:gd name="connsiteX20" fmla="*/ 1559243 w 1559242"/>
                          <a:gd name="connsiteY20" fmla="*/ 6668 h 407670"/>
                          <a:gd name="connsiteX21" fmla="*/ 1559243 w 1559242"/>
                          <a:gd name="connsiteY21" fmla="*/ 400050 h 407670"/>
                          <a:gd name="connsiteX22" fmla="*/ 1472565 w 1559242"/>
                          <a:gd name="connsiteY22" fmla="*/ 400050 h 407670"/>
                          <a:gd name="connsiteX23" fmla="*/ 1472565 w 1559242"/>
                          <a:gd name="connsiteY23" fmla="*/ 90488 h 407670"/>
                          <a:gd name="connsiteX24" fmla="*/ 1381126 w 1559242"/>
                          <a:gd name="connsiteY24" fmla="*/ 400050 h 407670"/>
                          <a:gd name="connsiteX25" fmla="*/ 1291590 w 1559242"/>
                          <a:gd name="connsiteY25" fmla="*/ 400050 h 407670"/>
                          <a:gd name="connsiteX26" fmla="*/ 1200151 w 1559242"/>
                          <a:gd name="connsiteY26" fmla="*/ 90488 h 407670"/>
                          <a:gd name="connsiteX27" fmla="*/ 1200151 w 1559242"/>
                          <a:gd name="connsiteY27" fmla="*/ 400050 h 407670"/>
                          <a:gd name="connsiteX28" fmla="*/ 1113472 w 1559242"/>
                          <a:gd name="connsiteY28" fmla="*/ 400050 h 407670"/>
                          <a:gd name="connsiteX29" fmla="*/ 1113472 w 1559242"/>
                          <a:gd name="connsiteY29" fmla="*/ 6668 h 407670"/>
                          <a:gd name="connsiteX30" fmla="*/ 1113472 w 1559242"/>
                          <a:gd name="connsiteY30" fmla="*/ 6668 h 407670"/>
                          <a:gd name="connsiteX31" fmla="*/ 850582 w 1559242"/>
                          <a:gd name="connsiteY31" fmla="*/ 0 h 407670"/>
                          <a:gd name="connsiteX32" fmla="*/ 1013460 w 1559242"/>
                          <a:gd name="connsiteY32" fmla="*/ 54293 h 407670"/>
                          <a:gd name="connsiteX33" fmla="*/ 1074420 w 1559242"/>
                          <a:gd name="connsiteY33" fmla="*/ 203835 h 407670"/>
                          <a:gd name="connsiteX34" fmla="*/ 1013460 w 1559242"/>
                          <a:gd name="connsiteY34" fmla="*/ 352425 h 407670"/>
                          <a:gd name="connsiteX35" fmla="*/ 850582 w 1559242"/>
                          <a:gd name="connsiteY35" fmla="*/ 405765 h 407670"/>
                          <a:gd name="connsiteX36" fmla="*/ 686753 w 1559242"/>
                          <a:gd name="connsiteY36" fmla="*/ 352425 h 407670"/>
                          <a:gd name="connsiteX37" fmla="*/ 625793 w 1559242"/>
                          <a:gd name="connsiteY37" fmla="*/ 204788 h 407670"/>
                          <a:gd name="connsiteX38" fmla="*/ 646747 w 1559242"/>
                          <a:gd name="connsiteY38" fmla="*/ 103823 h 407670"/>
                          <a:gd name="connsiteX39" fmla="*/ 689610 w 1559242"/>
                          <a:gd name="connsiteY39" fmla="*/ 49530 h 407670"/>
                          <a:gd name="connsiteX40" fmla="*/ 749618 w 1559242"/>
                          <a:gd name="connsiteY40" fmla="*/ 14288 h 407670"/>
                          <a:gd name="connsiteX41" fmla="*/ 850582 w 1559242"/>
                          <a:gd name="connsiteY41" fmla="*/ 0 h 407670"/>
                          <a:gd name="connsiteX42" fmla="*/ 850582 w 1559242"/>
                          <a:gd name="connsiteY42" fmla="*/ 0 h 407670"/>
                          <a:gd name="connsiteX43" fmla="*/ 376238 w 1559242"/>
                          <a:gd name="connsiteY43" fmla="*/ 0 h 407670"/>
                          <a:gd name="connsiteX44" fmla="*/ 513398 w 1559242"/>
                          <a:gd name="connsiteY44" fmla="*/ 42863 h 407670"/>
                          <a:gd name="connsiteX45" fmla="*/ 561023 w 1559242"/>
                          <a:gd name="connsiteY45" fmla="*/ 115253 h 407670"/>
                          <a:gd name="connsiteX46" fmla="*/ 468630 w 1559242"/>
                          <a:gd name="connsiteY46" fmla="*/ 134303 h 407670"/>
                          <a:gd name="connsiteX47" fmla="*/ 434340 w 1559242"/>
                          <a:gd name="connsiteY47" fmla="*/ 85725 h 407670"/>
                          <a:gd name="connsiteX48" fmla="*/ 371475 w 1559242"/>
                          <a:gd name="connsiteY48" fmla="*/ 67628 h 407670"/>
                          <a:gd name="connsiteX49" fmla="*/ 288607 w 1559242"/>
                          <a:gd name="connsiteY49" fmla="*/ 99060 h 407670"/>
                          <a:gd name="connsiteX50" fmla="*/ 256223 w 1559242"/>
                          <a:gd name="connsiteY50" fmla="*/ 200978 h 407670"/>
                          <a:gd name="connsiteX51" fmla="*/ 287655 w 1559242"/>
                          <a:gd name="connsiteY51" fmla="*/ 307658 h 407670"/>
                          <a:gd name="connsiteX52" fmla="*/ 369570 w 1559242"/>
                          <a:gd name="connsiteY52" fmla="*/ 339090 h 407670"/>
                          <a:gd name="connsiteX53" fmla="*/ 433388 w 1559242"/>
                          <a:gd name="connsiteY53" fmla="*/ 319088 h 407670"/>
                          <a:gd name="connsiteX54" fmla="*/ 471488 w 1559242"/>
                          <a:gd name="connsiteY54" fmla="*/ 256223 h 407670"/>
                          <a:gd name="connsiteX55" fmla="*/ 561975 w 1559242"/>
                          <a:gd name="connsiteY55" fmla="*/ 280988 h 407670"/>
                          <a:gd name="connsiteX56" fmla="*/ 492443 w 1559242"/>
                          <a:gd name="connsiteY56" fmla="*/ 376238 h 407670"/>
                          <a:gd name="connsiteX57" fmla="*/ 369570 w 1559242"/>
                          <a:gd name="connsiteY57" fmla="*/ 407670 h 407670"/>
                          <a:gd name="connsiteX58" fmla="*/ 218123 w 1559242"/>
                          <a:gd name="connsiteY58" fmla="*/ 354330 h 407670"/>
                          <a:gd name="connsiteX59" fmla="*/ 159068 w 1559242"/>
                          <a:gd name="connsiteY59" fmla="*/ 207645 h 407670"/>
                          <a:gd name="connsiteX60" fmla="*/ 218123 w 1559242"/>
                          <a:gd name="connsiteY60" fmla="*/ 55245 h 407670"/>
                          <a:gd name="connsiteX61" fmla="*/ 376238 w 1559242"/>
                          <a:gd name="connsiteY61" fmla="*/ 0 h 407670"/>
                          <a:gd name="connsiteX62" fmla="*/ 376238 w 1559242"/>
                          <a:gd name="connsiteY62" fmla="*/ 0 h 40767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</a:cxnLst>
                        <a:rect l="l" t="t" r="r" b="b"/>
                        <a:pathLst>
                          <a:path w="1559242" h="407670">
                            <a:moveTo>
                              <a:pt x="0" y="324803"/>
                            </a:moveTo>
                            <a:lnTo>
                              <a:pt x="88582" y="324803"/>
                            </a:lnTo>
                            <a:lnTo>
                              <a:pt x="88582" y="400050"/>
                            </a:lnTo>
                            <a:lnTo>
                              <a:pt x="0" y="400050"/>
                            </a:lnTo>
                            <a:lnTo>
                              <a:pt x="0" y="324803"/>
                            </a:lnTo>
                            <a:lnTo>
                              <a:pt x="0" y="324803"/>
                            </a:lnTo>
                            <a:close/>
                            <a:moveTo>
                              <a:pt x="851535" y="68580"/>
                            </a:moveTo>
                            <a:cubicBezTo>
                              <a:pt x="813435" y="68580"/>
                              <a:pt x="782003" y="80010"/>
                              <a:pt x="758190" y="101918"/>
                            </a:cubicBezTo>
                            <a:cubicBezTo>
                              <a:pt x="734378" y="124778"/>
                              <a:pt x="722947" y="158115"/>
                              <a:pt x="722947" y="203835"/>
                            </a:cubicBezTo>
                            <a:cubicBezTo>
                              <a:pt x="722947" y="248603"/>
                              <a:pt x="735330" y="281940"/>
                              <a:pt x="759143" y="304800"/>
                            </a:cubicBezTo>
                            <a:cubicBezTo>
                              <a:pt x="782955" y="327660"/>
                              <a:pt x="814388" y="339090"/>
                              <a:pt x="851535" y="339090"/>
                            </a:cubicBezTo>
                            <a:cubicBezTo>
                              <a:pt x="888682" y="339090"/>
                              <a:pt x="919163" y="327660"/>
                              <a:pt x="942976" y="304800"/>
                            </a:cubicBezTo>
                            <a:cubicBezTo>
                              <a:pt x="966788" y="281940"/>
                              <a:pt x="979170" y="247650"/>
                              <a:pt x="979170" y="201930"/>
                            </a:cubicBezTo>
                            <a:cubicBezTo>
                              <a:pt x="979170" y="157163"/>
                              <a:pt x="967740" y="122873"/>
                              <a:pt x="943928" y="100965"/>
                            </a:cubicBezTo>
                            <a:cubicBezTo>
                              <a:pt x="920115" y="79058"/>
                              <a:pt x="889635" y="68580"/>
                              <a:pt x="851535" y="68580"/>
                            </a:cubicBezTo>
                            <a:lnTo>
                              <a:pt x="851535" y="68580"/>
                            </a:lnTo>
                            <a:close/>
                            <a:moveTo>
                              <a:pt x="1113472" y="6668"/>
                            </a:moveTo>
                            <a:lnTo>
                              <a:pt x="1252538" y="6668"/>
                            </a:lnTo>
                            <a:lnTo>
                              <a:pt x="1336357" y="275273"/>
                            </a:lnTo>
                            <a:lnTo>
                              <a:pt x="1419226" y="6668"/>
                            </a:lnTo>
                            <a:lnTo>
                              <a:pt x="1559243" y="6668"/>
                            </a:lnTo>
                            <a:lnTo>
                              <a:pt x="1559243" y="400050"/>
                            </a:lnTo>
                            <a:lnTo>
                              <a:pt x="1472565" y="400050"/>
                            </a:lnTo>
                            <a:lnTo>
                              <a:pt x="1472565" y="90488"/>
                            </a:lnTo>
                            <a:lnTo>
                              <a:pt x="1381126" y="400050"/>
                            </a:lnTo>
                            <a:lnTo>
                              <a:pt x="1291590" y="400050"/>
                            </a:lnTo>
                            <a:lnTo>
                              <a:pt x="1200151" y="90488"/>
                            </a:lnTo>
                            <a:lnTo>
                              <a:pt x="1200151" y="400050"/>
                            </a:lnTo>
                            <a:lnTo>
                              <a:pt x="1113472" y="400050"/>
                            </a:lnTo>
                            <a:lnTo>
                              <a:pt x="1113472" y="6668"/>
                            </a:lnTo>
                            <a:lnTo>
                              <a:pt x="1113472" y="6668"/>
                            </a:lnTo>
                            <a:close/>
                            <a:moveTo>
                              <a:pt x="850582" y="0"/>
                            </a:moveTo>
                            <a:cubicBezTo>
                              <a:pt x="918210" y="0"/>
                              <a:pt x="973455" y="18098"/>
                              <a:pt x="1013460" y="54293"/>
                            </a:cubicBezTo>
                            <a:cubicBezTo>
                              <a:pt x="1054418" y="90488"/>
                              <a:pt x="1074420" y="140018"/>
                              <a:pt x="1074420" y="203835"/>
                            </a:cubicBezTo>
                            <a:cubicBezTo>
                              <a:pt x="1074420" y="267653"/>
                              <a:pt x="1054418" y="317183"/>
                              <a:pt x="1013460" y="352425"/>
                            </a:cubicBezTo>
                            <a:cubicBezTo>
                              <a:pt x="972503" y="388620"/>
                              <a:pt x="919163" y="405765"/>
                              <a:pt x="850582" y="405765"/>
                            </a:cubicBezTo>
                            <a:cubicBezTo>
                              <a:pt x="782003" y="405765"/>
                              <a:pt x="727710" y="387668"/>
                              <a:pt x="686753" y="352425"/>
                            </a:cubicBezTo>
                            <a:cubicBezTo>
                              <a:pt x="645795" y="317183"/>
                              <a:pt x="625793" y="267653"/>
                              <a:pt x="625793" y="204788"/>
                            </a:cubicBezTo>
                            <a:cubicBezTo>
                              <a:pt x="625793" y="164783"/>
                              <a:pt x="632460" y="131445"/>
                              <a:pt x="646747" y="103823"/>
                            </a:cubicBezTo>
                            <a:cubicBezTo>
                              <a:pt x="657226" y="83820"/>
                              <a:pt x="671513" y="65723"/>
                              <a:pt x="689610" y="49530"/>
                            </a:cubicBezTo>
                            <a:cubicBezTo>
                              <a:pt x="707707" y="33338"/>
                              <a:pt x="727710" y="21908"/>
                              <a:pt x="749618" y="14288"/>
                            </a:cubicBezTo>
                            <a:cubicBezTo>
                              <a:pt x="779145" y="5715"/>
                              <a:pt x="812482" y="0"/>
                              <a:pt x="850582" y="0"/>
                            </a:cubicBezTo>
                            <a:lnTo>
                              <a:pt x="850582" y="0"/>
                            </a:lnTo>
                            <a:close/>
                            <a:moveTo>
                              <a:pt x="376238" y="0"/>
                            </a:moveTo>
                            <a:cubicBezTo>
                              <a:pt x="432435" y="0"/>
                              <a:pt x="478155" y="14288"/>
                              <a:pt x="513398" y="42863"/>
                            </a:cubicBezTo>
                            <a:cubicBezTo>
                              <a:pt x="534353" y="60008"/>
                              <a:pt x="550545" y="83820"/>
                              <a:pt x="561023" y="115253"/>
                            </a:cubicBezTo>
                            <a:lnTo>
                              <a:pt x="468630" y="134303"/>
                            </a:lnTo>
                            <a:cubicBezTo>
                              <a:pt x="462915" y="114300"/>
                              <a:pt x="451485" y="98108"/>
                              <a:pt x="434340" y="85725"/>
                            </a:cubicBezTo>
                            <a:cubicBezTo>
                              <a:pt x="417195" y="74295"/>
                              <a:pt x="396240" y="67628"/>
                              <a:pt x="371475" y="67628"/>
                            </a:cubicBezTo>
                            <a:cubicBezTo>
                              <a:pt x="337185" y="67628"/>
                              <a:pt x="309563" y="78105"/>
                              <a:pt x="288607" y="99060"/>
                            </a:cubicBezTo>
                            <a:cubicBezTo>
                              <a:pt x="267653" y="120015"/>
                              <a:pt x="256223" y="154305"/>
                              <a:pt x="256223" y="200978"/>
                            </a:cubicBezTo>
                            <a:cubicBezTo>
                              <a:pt x="256223" y="250508"/>
                              <a:pt x="266700" y="285750"/>
                              <a:pt x="287655" y="307658"/>
                            </a:cubicBezTo>
                            <a:cubicBezTo>
                              <a:pt x="308610" y="328613"/>
                              <a:pt x="336232" y="339090"/>
                              <a:pt x="369570" y="339090"/>
                            </a:cubicBezTo>
                            <a:cubicBezTo>
                              <a:pt x="394335" y="339090"/>
                              <a:pt x="415290" y="332423"/>
                              <a:pt x="433388" y="319088"/>
                            </a:cubicBezTo>
                            <a:cubicBezTo>
                              <a:pt x="451485" y="305753"/>
                              <a:pt x="463868" y="284798"/>
                              <a:pt x="471488" y="256223"/>
                            </a:cubicBezTo>
                            <a:lnTo>
                              <a:pt x="561975" y="280988"/>
                            </a:lnTo>
                            <a:cubicBezTo>
                              <a:pt x="547688" y="323850"/>
                              <a:pt x="524828" y="356235"/>
                              <a:pt x="492443" y="376238"/>
                            </a:cubicBezTo>
                            <a:cubicBezTo>
                              <a:pt x="460057" y="397193"/>
                              <a:pt x="419100" y="407670"/>
                              <a:pt x="369570" y="407670"/>
                            </a:cubicBezTo>
                            <a:cubicBezTo>
                              <a:pt x="308610" y="407670"/>
                              <a:pt x="258128" y="389573"/>
                              <a:pt x="218123" y="354330"/>
                            </a:cubicBezTo>
                            <a:cubicBezTo>
                              <a:pt x="179070" y="319088"/>
                              <a:pt x="159068" y="269558"/>
                              <a:pt x="159068" y="207645"/>
                            </a:cubicBezTo>
                            <a:cubicBezTo>
                              <a:pt x="159068" y="141923"/>
                              <a:pt x="179070" y="91440"/>
                              <a:pt x="218123" y="55245"/>
                            </a:cubicBezTo>
                            <a:cubicBezTo>
                              <a:pt x="257175" y="19050"/>
                              <a:pt x="311468" y="0"/>
                              <a:pt x="376238" y="0"/>
                            </a:cubicBezTo>
                            <a:lnTo>
                              <a:pt x="376238" y="0"/>
                            </a:ln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endParaRPr>
                      </a:p>
                    </p:txBody>
                  </p:sp>
                </p:grp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CDCD241B-B854-4B11-920D-1A569AA4D853}"/>
              </a:ext>
            </a:extLst>
          </p:cNvPr>
          <p:cNvSpPr/>
          <p:nvPr/>
        </p:nvSpPr>
        <p:spPr>
          <a:xfrm>
            <a:off x="727677" y="2252332"/>
            <a:ext cx="1999244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3600" dirty="0">
                <a:solidFill>
                  <a:schemeClr val="accent3"/>
                </a:solidFill>
              </a:rPr>
              <a:t>Online Learning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CDA98470-FA4A-4A3F-9330-2D22127219FA}"/>
              </a:ext>
            </a:extLst>
          </p:cNvPr>
          <p:cNvGrpSpPr/>
          <p:nvPr/>
        </p:nvGrpSpPr>
        <p:grpSpPr>
          <a:xfrm>
            <a:off x="727677" y="3653159"/>
            <a:ext cx="1981200" cy="1308103"/>
            <a:chOff x="5529798" y="2980391"/>
            <a:chExt cx="1981200" cy="130810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3DBCC15-4798-44A6-A961-BB89348F22F7}"/>
                </a:ext>
              </a:extLst>
            </p:cNvPr>
            <p:cNvSpPr txBox="1"/>
            <p:nvPr/>
          </p:nvSpPr>
          <p:spPr>
            <a:xfrm>
              <a:off x="5529798" y="2980391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DA86FD-2B57-498C-A2C9-14AB658AE9CF}"/>
                </a:ext>
              </a:extLst>
            </p:cNvPr>
            <p:cNvSpPr txBox="1"/>
            <p:nvPr/>
          </p:nvSpPr>
          <p:spPr>
            <a:xfrm>
              <a:off x="5529798" y="3642163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19" name="Rectangle 13">
            <a:extLst>
              <a:ext uri="{FF2B5EF4-FFF2-40B4-BE49-F238E27FC236}">
                <a16:creationId xmlns:a16="http://schemas.microsoft.com/office/drawing/2014/main" id="{852D55AF-D7D0-46C4-B319-24B41982DA90}"/>
              </a:ext>
            </a:extLst>
          </p:cNvPr>
          <p:cNvSpPr/>
          <p:nvPr/>
        </p:nvSpPr>
        <p:spPr>
          <a:xfrm>
            <a:off x="2940460" y="2341306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4C48A2-7342-4FB1-8D13-0CF9AD862073}"/>
              </a:ext>
            </a:extLst>
          </p:cNvPr>
          <p:cNvSpPr txBox="1"/>
          <p:nvPr/>
        </p:nvSpPr>
        <p:spPr>
          <a:xfrm>
            <a:off x="3267581" y="243277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23C64E9-5649-4DBF-B9D1-C0064F165920}"/>
              </a:ext>
            </a:extLst>
          </p:cNvPr>
          <p:cNvSpPr txBox="1"/>
          <p:nvPr/>
        </p:nvSpPr>
        <p:spPr>
          <a:xfrm>
            <a:off x="3267581" y="275393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3B92896-67D1-428C-85F1-CFCFA7425004}"/>
              </a:ext>
            </a:extLst>
          </p:cNvPr>
          <p:cNvSpPr txBox="1"/>
          <p:nvPr/>
        </p:nvSpPr>
        <p:spPr>
          <a:xfrm>
            <a:off x="3267581" y="371741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C7460DE-5BD1-42E5-B0B3-0D9CA3D7F567}"/>
              </a:ext>
            </a:extLst>
          </p:cNvPr>
          <p:cNvSpPr txBox="1"/>
          <p:nvPr/>
        </p:nvSpPr>
        <p:spPr>
          <a:xfrm>
            <a:off x="3267581" y="339625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97F9B18-7BA3-41EA-9C11-8DFEEF3997CF}"/>
              </a:ext>
            </a:extLst>
          </p:cNvPr>
          <p:cNvSpPr txBox="1"/>
          <p:nvPr/>
        </p:nvSpPr>
        <p:spPr>
          <a:xfrm>
            <a:off x="3267581" y="307509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C4B1FF9-D6BC-4FCE-9B07-7E7F5D81A593}"/>
              </a:ext>
            </a:extLst>
          </p:cNvPr>
          <p:cNvSpPr txBox="1"/>
          <p:nvPr/>
        </p:nvSpPr>
        <p:spPr>
          <a:xfrm>
            <a:off x="3267581" y="403857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DD31DE-EB82-4385-B820-80022F075AAB}"/>
              </a:ext>
            </a:extLst>
          </p:cNvPr>
          <p:cNvSpPr txBox="1"/>
          <p:nvPr/>
        </p:nvSpPr>
        <p:spPr>
          <a:xfrm>
            <a:off x="3267581" y="468089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3A3976-06D7-4D43-9BCE-BC2E06175C8D}"/>
              </a:ext>
            </a:extLst>
          </p:cNvPr>
          <p:cNvSpPr txBox="1"/>
          <p:nvPr/>
        </p:nvSpPr>
        <p:spPr>
          <a:xfrm>
            <a:off x="3267581" y="435973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8" name="Text Placeholder 17">
            <a:extLst>
              <a:ext uri="{FF2B5EF4-FFF2-40B4-BE49-F238E27FC236}">
                <a16:creationId xmlns:a16="http://schemas.microsoft.com/office/drawing/2014/main" id="{A12202DA-7D44-4C78-BED5-15E4A98153A3}"/>
              </a:ext>
            </a:extLst>
          </p:cNvPr>
          <p:cNvSpPr txBox="1">
            <a:spLocks/>
          </p:cNvSpPr>
          <p:nvPr/>
        </p:nvSpPr>
        <p:spPr>
          <a:xfrm>
            <a:off x="3006481" y="5338816"/>
            <a:ext cx="3705644" cy="411758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2400" b="1" i="1" spc="300" dirty="0">
                <a:solidFill>
                  <a:schemeClr val="bg1"/>
                </a:solidFill>
              </a:rPr>
              <a:t>ONLINE LEANING</a:t>
            </a: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A63848C2-69AA-484A-B851-934ECD17DD4C}"/>
              </a:ext>
            </a:extLst>
          </p:cNvPr>
          <p:cNvGrpSpPr/>
          <p:nvPr/>
        </p:nvGrpSpPr>
        <p:grpSpPr>
          <a:xfrm>
            <a:off x="7197093" y="2711695"/>
            <a:ext cx="4508354" cy="3272080"/>
            <a:chOff x="7197093" y="2711695"/>
            <a:chExt cx="4508354" cy="3272080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310094CE-742D-4C27-8080-1DFCB1082C91}"/>
                </a:ext>
              </a:extLst>
            </p:cNvPr>
            <p:cNvSpPr/>
            <p:nvPr/>
          </p:nvSpPr>
          <p:spPr>
            <a:xfrm>
              <a:off x="7197093" y="4828320"/>
              <a:ext cx="4508354" cy="1155455"/>
            </a:xfrm>
            <a:custGeom>
              <a:avLst/>
              <a:gdLst>
                <a:gd name="connsiteX0" fmla="*/ 3525979 w 4508354"/>
                <a:gd name="connsiteY0" fmla="*/ 1024505 h 1387465"/>
                <a:gd name="connsiteX1" fmla="*/ 3498253 w 4508354"/>
                <a:gd name="connsiteY1" fmla="*/ 1064636 h 1387465"/>
                <a:gd name="connsiteX2" fmla="*/ 3650020 w 4508354"/>
                <a:gd name="connsiteY2" fmla="*/ 1064636 h 1387465"/>
                <a:gd name="connsiteX3" fmla="*/ 3620105 w 4508354"/>
                <a:gd name="connsiteY3" fmla="*/ 1025965 h 1387465"/>
                <a:gd name="connsiteX4" fmla="*/ 3525979 w 4508354"/>
                <a:gd name="connsiteY4" fmla="*/ 1024505 h 1387465"/>
                <a:gd name="connsiteX5" fmla="*/ 900707 w 4508354"/>
                <a:gd name="connsiteY5" fmla="*/ 1022316 h 1387465"/>
                <a:gd name="connsiteX6" fmla="*/ 863495 w 4508354"/>
                <a:gd name="connsiteY6" fmla="*/ 1059528 h 1387465"/>
                <a:gd name="connsiteX7" fmla="*/ 1028397 w 4508354"/>
                <a:gd name="connsiteY7" fmla="*/ 1059528 h 1387465"/>
                <a:gd name="connsiteX8" fmla="*/ 1006507 w 4508354"/>
                <a:gd name="connsiteY8" fmla="*/ 1024505 h 1387465"/>
                <a:gd name="connsiteX9" fmla="*/ 900707 w 4508354"/>
                <a:gd name="connsiteY9" fmla="*/ 1022316 h 1387465"/>
                <a:gd name="connsiteX10" fmla="*/ 2641496 w 4508354"/>
                <a:gd name="connsiteY10" fmla="*/ 893157 h 1387465"/>
                <a:gd name="connsiteX11" fmla="*/ 2611729 w 4508354"/>
                <a:gd name="connsiteY11" fmla="*/ 896816 h 1387465"/>
                <a:gd name="connsiteX12" fmla="*/ 2614648 w 4508354"/>
                <a:gd name="connsiteY12" fmla="*/ 945703 h 1387465"/>
                <a:gd name="connsiteX13" fmla="*/ 2290683 w 4508354"/>
                <a:gd name="connsiteY13" fmla="*/ 945703 h 1387465"/>
                <a:gd name="connsiteX14" fmla="*/ 2287765 w 4508354"/>
                <a:gd name="connsiteY14" fmla="*/ 894628 h 1387465"/>
                <a:gd name="connsiteX15" fmla="*/ 2243256 w 4508354"/>
                <a:gd name="connsiteY15" fmla="*/ 894628 h 1387465"/>
                <a:gd name="connsiteX16" fmla="*/ 2238878 w 4508354"/>
                <a:gd name="connsiteY16" fmla="*/ 943514 h 1387465"/>
                <a:gd name="connsiteX17" fmla="*/ 1908347 w 4508354"/>
                <a:gd name="connsiteY17" fmla="*/ 943514 h 1387465"/>
                <a:gd name="connsiteX18" fmla="*/ 1910535 w 4508354"/>
                <a:gd name="connsiteY18" fmla="*/ 918706 h 1387465"/>
                <a:gd name="connsiteX19" fmla="*/ 1912725 w 4508354"/>
                <a:gd name="connsiteY19" fmla="*/ 895357 h 1387465"/>
                <a:gd name="connsiteX20" fmla="*/ 1865297 w 4508354"/>
                <a:gd name="connsiteY20" fmla="*/ 958107 h 1387465"/>
                <a:gd name="connsiteX21" fmla="*/ 2664993 w 4508354"/>
                <a:gd name="connsiteY21" fmla="*/ 958107 h 1387465"/>
                <a:gd name="connsiteX22" fmla="*/ 2641496 w 4508354"/>
                <a:gd name="connsiteY22" fmla="*/ 893157 h 1387465"/>
                <a:gd name="connsiteX23" fmla="*/ 2589110 w 4508354"/>
                <a:gd name="connsiteY23" fmla="*/ 674273 h 1387465"/>
                <a:gd name="connsiteX24" fmla="*/ 2629241 w 4508354"/>
                <a:gd name="connsiteY24" fmla="*/ 849389 h 1387465"/>
                <a:gd name="connsiteX25" fmla="*/ 1919292 w 4508354"/>
                <a:gd name="connsiteY25" fmla="*/ 849389 h 1387465"/>
                <a:gd name="connsiteX26" fmla="*/ 1955045 w 4508354"/>
                <a:gd name="connsiteY26" fmla="*/ 688136 h 1387465"/>
                <a:gd name="connsiteX27" fmla="*/ 1976934 w 4508354"/>
                <a:gd name="connsiteY27" fmla="*/ 675003 h 1387465"/>
                <a:gd name="connsiteX28" fmla="*/ 2589110 w 4508354"/>
                <a:gd name="connsiteY28" fmla="*/ 674273 h 1387465"/>
                <a:gd name="connsiteX29" fmla="*/ 2493526 w 4508354"/>
                <a:gd name="connsiteY29" fmla="*/ 651653 h 1387465"/>
                <a:gd name="connsiteX30" fmla="*/ 1950667 w 4508354"/>
                <a:gd name="connsiteY30" fmla="*/ 654572 h 1387465"/>
                <a:gd name="connsiteX31" fmla="*/ 1911265 w 4508354"/>
                <a:gd name="connsiteY31" fmla="*/ 668435 h 1387465"/>
                <a:gd name="connsiteX32" fmla="*/ 1865297 w 4508354"/>
                <a:gd name="connsiteY32" fmla="*/ 866900 h 1387465"/>
                <a:gd name="connsiteX33" fmla="*/ 2685423 w 4508354"/>
                <a:gd name="connsiteY33" fmla="*/ 867630 h 1387465"/>
                <a:gd name="connsiteX34" fmla="*/ 2637996 w 4508354"/>
                <a:gd name="connsiteY34" fmla="*/ 666976 h 1387465"/>
                <a:gd name="connsiteX35" fmla="*/ 2610270 w 4508354"/>
                <a:gd name="connsiteY35" fmla="*/ 652383 h 1387465"/>
                <a:gd name="connsiteX36" fmla="*/ 2493526 w 4508354"/>
                <a:gd name="connsiteY36" fmla="*/ 651653 h 1387465"/>
                <a:gd name="connsiteX37" fmla="*/ 3086730 w 4508354"/>
                <a:gd name="connsiteY37" fmla="*/ 485932 h 1387465"/>
                <a:gd name="connsiteX38" fmla="*/ 3176477 w 4508354"/>
                <a:gd name="connsiteY38" fmla="*/ 488942 h 1387465"/>
                <a:gd name="connsiteX39" fmla="*/ 3216608 w 4508354"/>
                <a:gd name="connsiteY39" fmla="*/ 534910 h 1387465"/>
                <a:gd name="connsiteX40" fmla="*/ 3209312 w 4508354"/>
                <a:gd name="connsiteY40" fmla="*/ 545854 h 1387465"/>
                <a:gd name="connsiteX41" fmla="*/ 3026900 w 4508354"/>
                <a:gd name="connsiteY41" fmla="*/ 543666 h 1387465"/>
                <a:gd name="connsiteX42" fmla="*/ 2989687 w 4508354"/>
                <a:gd name="connsiteY42" fmla="*/ 495509 h 1387465"/>
                <a:gd name="connsiteX43" fmla="*/ 2996984 w 4508354"/>
                <a:gd name="connsiteY43" fmla="*/ 486753 h 1387465"/>
                <a:gd name="connsiteX44" fmla="*/ 3086730 w 4508354"/>
                <a:gd name="connsiteY44" fmla="*/ 485932 h 1387465"/>
                <a:gd name="connsiteX45" fmla="*/ 1343604 w 4508354"/>
                <a:gd name="connsiteY45" fmla="*/ 485294 h 1387465"/>
                <a:gd name="connsiteX46" fmla="*/ 1463261 w 4508354"/>
                <a:gd name="connsiteY46" fmla="*/ 485294 h 1387465"/>
                <a:gd name="connsiteX47" fmla="*/ 1399052 w 4508354"/>
                <a:gd name="connsiteY47" fmla="*/ 548044 h 1387465"/>
                <a:gd name="connsiteX48" fmla="*/ 1280125 w 4508354"/>
                <a:gd name="connsiteY48" fmla="*/ 548044 h 1387465"/>
                <a:gd name="connsiteX49" fmla="*/ 1343604 w 4508354"/>
                <a:gd name="connsiteY49" fmla="*/ 485294 h 1387465"/>
                <a:gd name="connsiteX50" fmla="*/ 1157543 w 4508354"/>
                <a:gd name="connsiteY50" fmla="*/ 485293 h 1387465"/>
                <a:gd name="connsiteX51" fmla="*/ 1276477 w 4508354"/>
                <a:gd name="connsiteY51" fmla="*/ 485293 h 1387465"/>
                <a:gd name="connsiteX52" fmla="*/ 1202781 w 4508354"/>
                <a:gd name="connsiteY52" fmla="*/ 548773 h 1387465"/>
                <a:gd name="connsiteX53" fmla="*/ 1086767 w 4508354"/>
                <a:gd name="connsiteY53" fmla="*/ 548773 h 1387465"/>
                <a:gd name="connsiteX54" fmla="*/ 1157543 w 4508354"/>
                <a:gd name="connsiteY54" fmla="*/ 485293 h 1387465"/>
                <a:gd name="connsiteX55" fmla="*/ 2700656 w 4508354"/>
                <a:gd name="connsiteY55" fmla="*/ 485202 h 1387465"/>
                <a:gd name="connsiteX56" fmla="*/ 2777360 w 4508354"/>
                <a:gd name="connsiteY56" fmla="*/ 488212 h 1387465"/>
                <a:gd name="connsiteX57" fmla="*/ 2808006 w 4508354"/>
                <a:gd name="connsiteY57" fmla="*/ 533450 h 1387465"/>
                <a:gd name="connsiteX58" fmla="*/ 2799979 w 4508354"/>
                <a:gd name="connsiteY58" fmla="*/ 546584 h 1387465"/>
                <a:gd name="connsiteX59" fmla="*/ 2648942 w 4508354"/>
                <a:gd name="connsiteY59" fmla="*/ 544395 h 1387465"/>
                <a:gd name="connsiteX60" fmla="*/ 2614648 w 4508354"/>
                <a:gd name="connsiteY60" fmla="*/ 486023 h 1387465"/>
                <a:gd name="connsiteX61" fmla="*/ 2700656 w 4508354"/>
                <a:gd name="connsiteY61" fmla="*/ 485202 h 1387465"/>
                <a:gd name="connsiteX62" fmla="*/ 3288480 w 4508354"/>
                <a:gd name="connsiteY62" fmla="*/ 484928 h 1387465"/>
                <a:gd name="connsiteX63" fmla="*/ 3363269 w 4508354"/>
                <a:gd name="connsiteY63" fmla="*/ 488211 h 1387465"/>
                <a:gd name="connsiteX64" fmla="*/ 3401940 w 4508354"/>
                <a:gd name="connsiteY64" fmla="*/ 534180 h 1387465"/>
                <a:gd name="connsiteX65" fmla="*/ 3395373 w 4508354"/>
                <a:gd name="connsiteY65" fmla="*/ 545124 h 1387465"/>
                <a:gd name="connsiteX66" fmla="*/ 3251632 w 4508354"/>
                <a:gd name="connsiteY66" fmla="*/ 542936 h 1387465"/>
                <a:gd name="connsiteX67" fmla="*/ 3206394 w 4508354"/>
                <a:gd name="connsiteY67" fmla="*/ 497697 h 1387465"/>
                <a:gd name="connsiteX68" fmla="*/ 3213691 w 4508354"/>
                <a:gd name="connsiteY68" fmla="*/ 486023 h 1387465"/>
                <a:gd name="connsiteX69" fmla="*/ 3288480 w 4508354"/>
                <a:gd name="connsiteY69" fmla="*/ 484928 h 1387465"/>
                <a:gd name="connsiteX70" fmla="*/ 3652209 w 4508354"/>
                <a:gd name="connsiteY70" fmla="*/ 484655 h 1387465"/>
                <a:gd name="connsiteX71" fmla="*/ 3724444 w 4508354"/>
                <a:gd name="connsiteY71" fmla="*/ 488213 h 1387465"/>
                <a:gd name="connsiteX72" fmla="*/ 3774060 w 4508354"/>
                <a:gd name="connsiteY72" fmla="*/ 533451 h 1387465"/>
                <a:gd name="connsiteX73" fmla="*/ 3768953 w 4508354"/>
                <a:gd name="connsiteY73" fmla="*/ 542936 h 1387465"/>
                <a:gd name="connsiteX74" fmla="*/ 3613538 w 4508354"/>
                <a:gd name="connsiteY74" fmla="*/ 540747 h 1387465"/>
                <a:gd name="connsiteX75" fmla="*/ 3571218 w 4508354"/>
                <a:gd name="connsiteY75" fmla="*/ 486023 h 1387465"/>
                <a:gd name="connsiteX76" fmla="*/ 3652209 w 4508354"/>
                <a:gd name="connsiteY76" fmla="*/ 484655 h 1387465"/>
                <a:gd name="connsiteX77" fmla="*/ 1536225 w 4508354"/>
                <a:gd name="connsiteY77" fmla="*/ 484564 h 1387465"/>
                <a:gd name="connsiteX78" fmla="*/ 1651510 w 4508354"/>
                <a:gd name="connsiteY78" fmla="*/ 484564 h 1387465"/>
                <a:gd name="connsiteX79" fmla="*/ 1591679 w 4508354"/>
                <a:gd name="connsiteY79" fmla="*/ 548044 h 1387465"/>
                <a:gd name="connsiteX80" fmla="*/ 1469098 w 4508354"/>
                <a:gd name="connsiteY80" fmla="*/ 548044 h 1387465"/>
                <a:gd name="connsiteX81" fmla="*/ 1536225 w 4508354"/>
                <a:gd name="connsiteY81" fmla="*/ 484564 h 1387465"/>
                <a:gd name="connsiteX82" fmla="*/ 833580 w 4508354"/>
                <a:gd name="connsiteY82" fmla="*/ 484564 h 1387465"/>
                <a:gd name="connsiteX83" fmla="*/ 1085308 w 4508354"/>
                <a:gd name="connsiteY83" fmla="*/ 484564 h 1387465"/>
                <a:gd name="connsiteX84" fmla="*/ 1016721 w 4508354"/>
                <a:gd name="connsiteY84" fmla="*/ 548044 h 1387465"/>
                <a:gd name="connsiteX85" fmla="*/ 790531 w 4508354"/>
                <a:gd name="connsiteY85" fmla="*/ 548044 h 1387465"/>
                <a:gd name="connsiteX86" fmla="*/ 754778 w 4508354"/>
                <a:gd name="connsiteY86" fmla="*/ 546584 h 1387465"/>
                <a:gd name="connsiteX87" fmla="*/ 833580 w 4508354"/>
                <a:gd name="connsiteY87" fmla="*/ 484564 h 1387465"/>
                <a:gd name="connsiteX88" fmla="*/ 2884071 w 4508354"/>
                <a:gd name="connsiteY88" fmla="*/ 484199 h 1387465"/>
                <a:gd name="connsiteX89" fmla="*/ 2957583 w 4508354"/>
                <a:gd name="connsiteY89" fmla="*/ 487482 h 1387465"/>
                <a:gd name="connsiteX90" fmla="*/ 2996254 w 4508354"/>
                <a:gd name="connsiteY90" fmla="*/ 534180 h 1387465"/>
                <a:gd name="connsiteX91" fmla="*/ 2989687 w 4508354"/>
                <a:gd name="connsiteY91" fmla="*/ 544395 h 1387465"/>
                <a:gd name="connsiteX92" fmla="*/ 2835002 w 4508354"/>
                <a:gd name="connsiteY92" fmla="*/ 542207 h 1387465"/>
                <a:gd name="connsiteX93" fmla="*/ 2800708 w 4508354"/>
                <a:gd name="connsiteY93" fmla="*/ 485294 h 1387465"/>
                <a:gd name="connsiteX94" fmla="*/ 2884071 w 4508354"/>
                <a:gd name="connsiteY94" fmla="*/ 484199 h 1387465"/>
                <a:gd name="connsiteX95" fmla="*/ 3468885 w 4508354"/>
                <a:gd name="connsiteY95" fmla="*/ 483925 h 1387465"/>
                <a:gd name="connsiteX96" fmla="*/ 3536924 w 4508354"/>
                <a:gd name="connsiteY96" fmla="*/ 487483 h 1387465"/>
                <a:gd name="connsiteX97" fmla="*/ 3589459 w 4508354"/>
                <a:gd name="connsiteY97" fmla="*/ 531991 h 1387465"/>
                <a:gd name="connsiteX98" fmla="*/ 3582892 w 4508354"/>
                <a:gd name="connsiteY98" fmla="*/ 543665 h 1387465"/>
                <a:gd name="connsiteX99" fmla="*/ 3429666 w 4508354"/>
                <a:gd name="connsiteY99" fmla="*/ 541476 h 1387465"/>
                <a:gd name="connsiteX100" fmla="*/ 3391724 w 4508354"/>
                <a:gd name="connsiteY100" fmla="*/ 494779 h 1387465"/>
                <a:gd name="connsiteX101" fmla="*/ 3399751 w 4508354"/>
                <a:gd name="connsiteY101" fmla="*/ 485293 h 1387465"/>
                <a:gd name="connsiteX102" fmla="*/ 3468885 w 4508354"/>
                <a:gd name="connsiteY102" fmla="*/ 483925 h 1387465"/>
                <a:gd name="connsiteX103" fmla="*/ 1720827 w 4508354"/>
                <a:gd name="connsiteY103" fmla="*/ 483834 h 1387465"/>
                <a:gd name="connsiteX104" fmla="*/ 2563572 w 4508354"/>
                <a:gd name="connsiteY104" fmla="*/ 484564 h 1387465"/>
                <a:gd name="connsiteX105" fmla="*/ 2610270 w 4508354"/>
                <a:gd name="connsiteY105" fmla="*/ 544395 h 1387465"/>
                <a:gd name="connsiteX106" fmla="*/ 1665374 w 4508354"/>
                <a:gd name="connsiteY106" fmla="*/ 544395 h 1387465"/>
                <a:gd name="connsiteX107" fmla="*/ 1720827 w 4508354"/>
                <a:gd name="connsiteY107" fmla="*/ 483834 h 1387465"/>
                <a:gd name="connsiteX108" fmla="*/ 2322058 w 4508354"/>
                <a:gd name="connsiteY108" fmla="*/ 415247 h 1387465"/>
                <a:gd name="connsiteX109" fmla="*/ 2488418 w 4508354"/>
                <a:gd name="connsiteY109" fmla="*/ 415247 h 1387465"/>
                <a:gd name="connsiteX110" fmla="*/ 2497174 w 4508354"/>
                <a:gd name="connsiteY110" fmla="*/ 468510 h 1387465"/>
                <a:gd name="connsiteX111" fmla="*/ 2343948 w 4508354"/>
                <a:gd name="connsiteY111" fmla="*/ 466322 h 1387465"/>
                <a:gd name="connsiteX112" fmla="*/ 2322058 w 4508354"/>
                <a:gd name="connsiteY112" fmla="*/ 415247 h 1387465"/>
                <a:gd name="connsiteX113" fmla="*/ 2767782 w 4508354"/>
                <a:gd name="connsiteY113" fmla="*/ 413970 h 1387465"/>
                <a:gd name="connsiteX114" fmla="*/ 2843757 w 4508354"/>
                <a:gd name="connsiteY114" fmla="*/ 416706 h 1387465"/>
                <a:gd name="connsiteX115" fmla="*/ 2868565 w 4508354"/>
                <a:gd name="connsiteY115" fmla="*/ 469240 h 1387465"/>
                <a:gd name="connsiteX116" fmla="*/ 2722636 w 4508354"/>
                <a:gd name="connsiteY116" fmla="*/ 467051 h 1387465"/>
                <a:gd name="connsiteX117" fmla="*/ 2683964 w 4508354"/>
                <a:gd name="connsiteY117" fmla="*/ 428380 h 1387465"/>
                <a:gd name="connsiteX118" fmla="*/ 2691261 w 4508354"/>
                <a:gd name="connsiteY118" fmla="*/ 414517 h 1387465"/>
                <a:gd name="connsiteX119" fmla="*/ 2767782 w 4508354"/>
                <a:gd name="connsiteY119" fmla="*/ 413970 h 1387465"/>
                <a:gd name="connsiteX120" fmla="*/ 3610528 w 4508354"/>
                <a:gd name="connsiteY120" fmla="*/ 413422 h 1387465"/>
                <a:gd name="connsiteX121" fmla="*/ 3681396 w 4508354"/>
                <a:gd name="connsiteY121" fmla="*/ 416706 h 1387465"/>
                <a:gd name="connsiteX122" fmla="*/ 3725905 w 4508354"/>
                <a:gd name="connsiteY122" fmla="*/ 458295 h 1387465"/>
                <a:gd name="connsiteX123" fmla="*/ 3719337 w 4508354"/>
                <a:gd name="connsiteY123" fmla="*/ 469240 h 1387465"/>
                <a:gd name="connsiteX124" fmla="*/ 3579975 w 4508354"/>
                <a:gd name="connsiteY124" fmla="*/ 467051 h 1387465"/>
                <a:gd name="connsiteX125" fmla="*/ 3534006 w 4508354"/>
                <a:gd name="connsiteY125" fmla="*/ 424732 h 1387465"/>
                <a:gd name="connsiteX126" fmla="*/ 3539114 w 4508354"/>
                <a:gd name="connsiteY126" fmla="*/ 414517 h 1387465"/>
                <a:gd name="connsiteX127" fmla="*/ 3610528 w 4508354"/>
                <a:gd name="connsiteY127" fmla="*/ 413422 h 1387465"/>
                <a:gd name="connsiteX128" fmla="*/ 2513956 w 4508354"/>
                <a:gd name="connsiteY128" fmla="*/ 413058 h 1387465"/>
                <a:gd name="connsiteX129" fmla="*/ 2651860 w 4508354"/>
                <a:gd name="connsiteY129" fmla="*/ 413787 h 1387465"/>
                <a:gd name="connsiteX130" fmla="*/ 2679586 w 4508354"/>
                <a:gd name="connsiteY130" fmla="*/ 469240 h 1387465"/>
                <a:gd name="connsiteX131" fmla="*/ 2532927 w 4508354"/>
                <a:gd name="connsiteY131" fmla="*/ 467052 h 1387465"/>
                <a:gd name="connsiteX132" fmla="*/ 2503741 w 4508354"/>
                <a:gd name="connsiteY132" fmla="*/ 423273 h 1387465"/>
                <a:gd name="connsiteX133" fmla="*/ 2513956 w 4508354"/>
                <a:gd name="connsiteY133" fmla="*/ 413058 h 1387465"/>
                <a:gd name="connsiteX134" fmla="*/ 3431034 w 4508354"/>
                <a:gd name="connsiteY134" fmla="*/ 412693 h 1387465"/>
                <a:gd name="connsiteX135" fmla="*/ 3500442 w 4508354"/>
                <a:gd name="connsiteY135" fmla="*/ 415977 h 1387465"/>
                <a:gd name="connsiteX136" fmla="*/ 3542761 w 4508354"/>
                <a:gd name="connsiteY136" fmla="*/ 458296 h 1387465"/>
                <a:gd name="connsiteX137" fmla="*/ 3536195 w 4508354"/>
                <a:gd name="connsiteY137" fmla="*/ 469241 h 1387465"/>
                <a:gd name="connsiteX138" fmla="*/ 3399021 w 4508354"/>
                <a:gd name="connsiteY138" fmla="*/ 467052 h 1387465"/>
                <a:gd name="connsiteX139" fmla="*/ 3354512 w 4508354"/>
                <a:gd name="connsiteY139" fmla="*/ 426191 h 1387465"/>
                <a:gd name="connsiteX140" fmla="*/ 3361079 w 4508354"/>
                <a:gd name="connsiteY140" fmla="*/ 413788 h 1387465"/>
                <a:gd name="connsiteX141" fmla="*/ 3431034 w 4508354"/>
                <a:gd name="connsiteY141" fmla="*/ 412693 h 1387465"/>
                <a:gd name="connsiteX142" fmla="*/ 3186783 w 4508354"/>
                <a:gd name="connsiteY142" fmla="*/ 412511 h 1387465"/>
                <a:gd name="connsiteX143" fmla="*/ 3318029 w 4508354"/>
                <a:gd name="connsiteY143" fmla="*/ 415247 h 1387465"/>
                <a:gd name="connsiteX144" fmla="*/ 3362538 w 4508354"/>
                <a:gd name="connsiteY144" fmla="*/ 456836 h 1387465"/>
                <a:gd name="connsiteX145" fmla="*/ 3355971 w 4508354"/>
                <a:gd name="connsiteY145" fmla="*/ 469241 h 1387465"/>
                <a:gd name="connsiteX146" fmla="*/ 3263305 w 4508354"/>
                <a:gd name="connsiteY146" fmla="*/ 469241 h 1387465"/>
                <a:gd name="connsiteX147" fmla="*/ 3110809 w 4508354"/>
                <a:gd name="connsiteY147" fmla="*/ 469241 h 1387465"/>
                <a:gd name="connsiteX148" fmla="*/ 3053896 w 4508354"/>
                <a:gd name="connsiteY148" fmla="*/ 413058 h 1387465"/>
                <a:gd name="connsiteX149" fmla="*/ 3186783 w 4508354"/>
                <a:gd name="connsiteY149" fmla="*/ 412511 h 1387465"/>
                <a:gd name="connsiteX150" fmla="*/ 2221184 w 4508354"/>
                <a:gd name="connsiteY150" fmla="*/ 412511 h 1387465"/>
                <a:gd name="connsiteX151" fmla="*/ 2295061 w 4508354"/>
                <a:gd name="connsiteY151" fmla="*/ 415247 h 1387465"/>
                <a:gd name="connsiteX152" fmla="*/ 2319869 w 4508354"/>
                <a:gd name="connsiteY152" fmla="*/ 469241 h 1387465"/>
                <a:gd name="connsiteX153" fmla="*/ 2164454 w 4508354"/>
                <a:gd name="connsiteY153" fmla="*/ 468511 h 1387465"/>
                <a:gd name="connsiteX154" fmla="*/ 2144023 w 4508354"/>
                <a:gd name="connsiteY154" fmla="*/ 413058 h 1387465"/>
                <a:gd name="connsiteX155" fmla="*/ 2221184 w 4508354"/>
                <a:gd name="connsiteY155" fmla="*/ 412511 h 1387465"/>
                <a:gd name="connsiteX156" fmla="*/ 2007580 w 4508354"/>
                <a:gd name="connsiteY156" fmla="*/ 412329 h 1387465"/>
                <a:gd name="connsiteX157" fmla="*/ 2121405 w 4508354"/>
                <a:gd name="connsiteY157" fmla="*/ 412329 h 1387465"/>
                <a:gd name="connsiteX158" fmla="*/ 2080545 w 4508354"/>
                <a:gd name="connsiteY158" fmla="*/ 469970 h 1387465"/>
                <a:gd name="connsiteX159" fmla="*/ 1962341 w 4508354"/>
                <a:gd name="connsiteY159" fmla="*/ 469970 h 1387465"/>
                <a:gd name="connsiteX160" fmla="*/ 2007580 w 4508354"/>
                <a:gd name="connsiteY160" fmla="*/ 412329 h 1387465"/>
                <a:gd name="connsiteX161" fmla="*/ 1821519 w 4508354"/>
                <a:gd name="connsiteY161" fmla="*/ 412329 h 1387465"/>
                <a:gd name="connsiteX162" fmla="*/ 1939722 w 4508354"/>
                <a:gd name="connsiteY162" fmla="*/ 412329 h 1387465"/>
                <a:gd name="connsiteX163" fmla="*/ 1893755 w 4508354"/>
                <a:gd name="connsiteY163" fmla="*/ 469241 h 1387465"/>
                <a:gd name="connsiteX164" fmla="*/ 1778469 w 4508354"/>
                <a:gd name="connsiteY164" fmla="*/ 469241 h 1387465"/>
                <a:gd name="connsiteX165" fmla="*/ 1821519 w 4508354"/>
                <a:gd name="connsiteY165" fmla="*/ 412329 h 1387465"/>
                <a:gd name="connsiteX166" fmla="*/ 1640565 w 4508354"/>
                <a:gd name="connsiteY166" fmla="*/ 412329 h 1387465"/>
                <a:gd name="connsiteX167" fmla="*/ 1755120 w 4508354"/>
                <a:gd name="connsiteY167" fmla="*/ 412329 h 1387465"/>
                <a:gd name="connsiteX168" fmla="*/ 1711341 w 4508354"/>
                <a:gd name="connsiteY168" fmla="*/ 469241 h 1387465"/>
                <a:gd name="connsiteX169" fmla="*/ 1589490 w 4508354"/>
                <a:gd name="connsiteY169" fmla="*/ 469241 h 1387465"/>
                <a:gd name="connsiteX170" fmla="*/ 1640565 w 4508354"/>
                <a:gd name="connsiteY170" fmla="*/ 412329 h 1387465"/>
                <a:gd name="connsiteX171" fmla="*/ 1456694 w 4508354"/>
                <a:gd name="connsiteY171" fmla="*/ 412329 h 1387465"/>
                <a:gd name="connsiteX172" fmla="*/ 1575626 w 4508354"/>
                <a:gd name="connsiteY172" fmla="*/ 412329 h 1387465"/>
                <a:gd name="connsiteX173" fmla="*/ 1522362 w 4508354"/>
                <a:gd name="connsiteY173" fmla="*/ 469241 h 1387465"/>
                <a:gd name="connsiteX174" fmla="*/ 1402700 w 4508354"/>
                <a:gd name="connsiteY174" fmla="*/ 469241 h 1387465"/>
                <a:gd name="connsiteX175" fmla="*/ 1456694 w 4508354"/>
                <a:gd name="connsiteY175" fmla="*/ 412329 h 1387465"/>
                <a:gd name="connsiteX176" fmla="*/ 1272829 w 4508354"/>
                <a:gd name="connsiteY176" fmla="*/ 412329 h 1387465"/>
                <a:gd name="connsiteX177" fmla="*/ 1392485 w 4508354"/>
                <a:gd name="connsiteY177" fmla="*/ 412329 h 1387465"/>
                <a:gd name="connsiteX178" fmla="*/ 1334119 w 4508354"/>
                <a:gd name="connsiteY178" fmla="*/ 469241 h 1387465"/>
                <a:gd name="connsiteX179" fmla="*/ 1214457 w 4508354"/>
                <a:gd name="connsiteY179" fmla="*/ 469241 h 1387465"/>
                <a:gd name="connsiteX180" fmla="*/ 1272829 w 4508354"/>
                <a:gd name="connsiteY180" fmla="*/ 412329 h 1387465"/>
                <a:gd name="connsiteX181" fmla="*/ 2944085 w 4508354"/>
                <a:gd name="connsiteY181" fmla="*/ 411963 h 1387465"/>
                <a:gd name="connsiteX182" fmla="*/ 3014495 w 4508354"/>
                <a:gd name="connsiteY182" fmla="*/ 415246 h 1387465"/>
                <a:gd name="connsiteX183" fmla="*/ 3051708 w 4508354"/>
                <a:gd name="connsiteY183" fmla="*/ 458296 h 1387465"/>
                <a:gd name="connsiteX184" fmla="*/ 3042222 w 4508354"/>
                <a:gd name="connsiteY184" fmla="*/ 469240 h 1387465"/>
                <a:gd name="connsiteX185" fmla="*/ 2904319 w 4508354"/>
                <a:gd name="connsiteY185" fmla="*/ 467052 h 1387465"/>
                <a:gd name="connsiteX186" fmla="*/ 2865647 w 4508354"/>
                <a:gd name="connsiteY186" fmla="*/ 423273 h 1387465"/>
                <a:gd name="connsiteX187" fmla="*/ 2873674 w 4508354"/>
                <a:gd name="connsiteY187" fmla="*/ 413058 h 1387465"/>
                <a:gd name="connsiteX188" fmla="*/ 2944085 w 4508354"/>
                <a:gd name="connsiteY188" fmla="*/ 411963 h 1387465"/>
                <a:gd name="connsiteX189" fmla="*/ 1088226 w 4508354"/>
                <a:gd name="connsiteY189" fmla="*/ 410869 h 1387465"/>
                <a:gd name="connsiteX190" fmla="*/ 1207888 w 4508354"/>
                <a:gd name="connsiteY190" fmla="*/ 411599 h 1387465"/>
                <a:gd name="connsiteX191" fmla="*/ 1144410 w 4508354"/>
                <a:gd name="connsiteY191" fmla="*/ 469241 h 1387465"/>
                <a:gd name="connsiteX192" fmla="*/ 1024017 w 4508354"/>
                <a:gd name="connsiteY192" fmla="*/ 469241 h 1387465"/>
                <a:gd name="connsiteX193" fmla="*/ 1088226 w 4508354"/>
                <a:gd name="connsiteY193" fmla="*/ 410869 h 1387465"/>
                <a:gd name="connsiteX194" fmla="*/ 879547 w 4508354"/>
                <a:gd name="connsiteY194" fmla="*/ 410869 h 1387465"/>
                <a:gd name="connsiteX195" fmla="*/ 1021099 w 4508354"/>
                <a:gd name="connsiteY195" fmla="*/ 411599 h 1387465"/>
                <a:gd name="connsiteX196" fmla="*/ 959079 w 4508354"/>
                <a:gd name="connsiteY196" fmla="*/ 468511 h 1387465"/>
                <a:gd name="connsiteX197" fmla="*/ 800744 w 4508354"/>
                <a:gd name="connsiteY197" fmla="*/ 469241 h 1387465"/>
                <a:gd name="connsiteX198" fmla="*/ 879547 w 4508354"/>
                <a:gd name="connsiteY198" fmla="*/ 410869 h 1387465"/>
                <a:gd name="connsiteX199" fmla="*/ 2245445 w 4508354"/>
                <a:gd name="connsiteY199" fmla="*/ 348119 h 1387465"/>
                <a:gd name="connsiteX200" fmla="*/ 2398672 w 4508354"/>
                <a:gd name="connsiteY200" fmla="*/ 348119 h 1387465"/>
                <a:gd name="connsiteX201" fmla="*/ 2405968 w 4508354"/>
                <a:gd name="connsiteY201" fmla="*/ 392628 h 1387465"/>
                <a:gd name="connsiteX202" fmla="*/ 2245445 w 4508354"/>
                <a:gd name="connsiteY202" fmla="*/ 392628 h 1387465"/>
                <a:gd name="connsiteX203" fmla="*/ 2245445 w 4508354"/>
                <a:gd name="connsiteY203" fmla="*/ 348119 h 1387465"/>
                <a:gd name="connsiteX204" fmla="*/ 3570762 w 4508354"/>
                <a:gd name="connsiteY204" fmla="*/ 347298 h 1387465"/>
                <a:gd name="connsiteX205" fmla="*/ 3641264 w 4508354"/>
                <a:gd name="connsiteY205" fmla="*/ 350308 h 1387465"/>
                <a:gd name="connsiteX206" fmla="*/ 3684313 w 4508354"/>
                <a:gd name="connsiteY206" fmla="*/ 396276 h 1387465"/>
                <a:gd name="connsiteX207" fmla="*/ 3534006 w 4508354"/>
                <a:gd name="connsiteY207" fmla="*/ 394817 h 1387465"/>
                <a:gd name="connsiteX208" fmla="*/ 3496064 w 4508354"/>
                <a:gd name="connsiteY208" fmla="*/ 357604 h 1387465"/>
                <a:gd name="connsiteX209" fmla="*/ 3499713 w 4508354"/>
                <a:gd name="connsiteY209" fmla="*/ 348119 h 1387465"/>
                <a:gd name="connsiteX210" fmla="*/ 3570762 w 4508354"/>
                <a:gd name="connsiteY210" fmla="*/ 347298 h 1387465"/>
                <a:gd name="connsiteX211" fmla="*/ 2666362 w 4508354"/>
                <a:gd name="connsiteY211" fmla="*/ 346843 h 1387465"/>
                <a:gd name="connsiteX212" fmla="*/ 2737230 w 4508354"/>
                <a:gd name="connsiteY212" fmla="*/ 349579 h 1387465"/>
                <a:gd name="connsiteX213" fmla="*/ 2767145 w 4508354"/>
                <a:gd name="connsiteY213" fmla="*/ 397006 h 1387465"/>
                <a:gd name="connsiteX214" fmla="*/ 2619026 w 4508354"/>
                <a:gd name="connsiteY214" fmla="*/ 395547 h 1387465"/>
                <a:gd name="connsiteX215" fmla="*/ 2587651 w 4508354"/>
                <a:gd name="connsiteY215" fmla="*/ 359064 h 1387465"/>
                <a:gd name="connsiteX216" fmla="*/ 2594948 w 4508354"/>
                <a:gd name="connsiteY216" fmla="*/ 347390 h 1387465"/>
                <a:gd name="connsiteX217" fmla="*/ 2666362 w 4508354"/>
                <a:gd name="connsiteY217" fmla="*/ 346843 h 1387465"/>
                <a:gd name="connsiteX218" fmla="*/ 2840018 w 4508354"/>
                <a:gd name="connsiteY218" fmla="*/ 346568 h 1387465"/>
                <a:gd name="connsiteX219" fmla="*/ 2909425 w 4508354"/>
                <a:gd name="connsiteY219" fmla="*/ 349578 h 1387465"/>
                <a:gd name="connsiteX220" fmla="*/ 2939341 w 4508354"/>
                <a:gd name="connsiteY220" fmla="*/ 389708 h 1387465"/>
                <a:gd name="connsiteX221" fmla="*/ 2928396 w 4508354"/>
                <a:gd name="connsiteY221" fmla="*/ 397734 h 1387465"/>
                <a:gd name="connsiteX222" fmla="*/ 2816761 w 4508354"/>
                <a:gd name="connsiteY222" fmla="*/ 397734 h 1387465"/>
                <a:gd name="connsiteX223" fmla="*/ 2770063 w 4508354"/>
                <a:gd name="connsiteY223" fmla="*/ 347389 h 1387465"/>
                <a:gd name="connsiteX224" fmla="*/ 2840018 w 4508354"/>
                <a:gd name="connsiteY224" fmla="*/ 346568 h 1387465"/>
                <a:gd name="connsiteX225" fmla="*/ 2490881 w 4508354"/>
                <a:gd name="connsiteY225" fmla="*/ 345109 h 1387465"/>
                <a:gd name="connsiteX226" fmla="*/ 2559194 w 4508354"/>
                <a:gd name="connsiteY226" fmla="*/ 348119 h 1387465"/>
                <a:gd name="connsiteX227" fmla="*/ 2587650 w 4508354"/>
                <a:gd name="connsiteY227" fmla="*/ 387519 h 1387465"/>
                <a:gd name="connsiteX228" fmla="*/ 2580354 w 4508354"/>
                <a:gd name="connsiteY228" fmla="*/ 397005 h 1387465"/>
                <a:gd name="connsiteX229" fmla="*/ 2439531 w 4508354"/>
                <a:gd name="connsiteY229" fmla="*/ 394816 h 1387465"/>
                <a:gd name="connsiteX230" fmla="*/ 2413264 w 4508354"/>
                <a:gd name="connsiteY230" fmla="*/ 355415 h 1387465"/>
                <a:gd name="connsiteX231" fmla="*/ 2422020 w 4508354"/>
                <a:gd name="connsiteY231" fmla="*/ 345930 h 1387465"/>
                <a:gd name="connsiteX232" fmla="*/ 2490881 w 4508354"/>
                <a:gd name="connsiteY232" fmla="*/ 345109 h 1387465"/>
                <a:gd name="connsiteX233" fmla="*/ 3181312 w 4508354"/>
                <a:gd name="connsiteY233" fmla="*/ 344744 h 1387465"/>
                <a:gd name="connsiteX234" fmla="*/ 3245795 w 4508354"/>
                <a:gd name="connsiteY234" fmla="*/ 347389 h 1387465"/>
                <a:gd name="connsiteX235" fmla="*/ 3291763 w 4508354"/>
                <a:gd name="connsiteY235" fmla="*/ 381683 h 1387465"/>
                <a:gd name="connsiteX236" fmla="*/ 3285925 w 4508354"/>
                <a:gd name="connsiteY236" fmla="*/ 394817 h 1387465"/>
                <a:gd name="connsiteX237" fmla="*/ 3137807 w 4508354"/>
                <a:gd name="connsiteY237" fmla="*/ 392628 h 1387465"/>
                <a:gd name="connsiteX238" fmla="*/ 3108621 w 4508354"/>
                <a:gd name="connsiteY238" fmla="*/ 345930 h 1387465"/>
                <a:gd name="connsiteX239" fmla="*/ 3181312 w 4508354"/>
                <a:gd name="connsiteY239" fmla="*/ 344744 h 1387465"/>
                <a:gd name="connsiteX240" fmla="*/ 3010027 w 4508354"/>
                <a:gd name="connsiteY240" fmla="*/ 344744 h 1387465"/>
                <a:gd name="connsiteX241" fmla="*/ 3074327 w 4508354"/>
                <a:gd name="connsiteY241" fmla="*/ 347389 h 1387465"/>
                <a:gd name="connsiteX242" fmla="*/ 3115917 w 4508354"/>
                <a:gd name="connsiteY242" fmla="*/ 384601 h 1387465"/>
                <a:gd name="connsiteX243" fmla="*/ 3108621 w 4508354"/>
                <a:gd name="connsiteY243" fmla="*/ 396275 h 1387465"/>
                <a:gd name="connsiteX244" fmla="*/ 2969258 w 4508354"/>
                <a:gd name="connsiteY244" fmla="*/ 394087 h 1387465"/>
                <a:gd name="connsiteX245" fmla="*/ 2936423 w 4508354"/>
                <a:gd name="connsiteY245" fmla="*/ 355415 h 1387465"/>
                <a:gd name="connsiteX246" fmla="*/ 2945179 w 4508354"/>
                <a:gd name="connsiteY246" fmla="*/ 345930 h 1387465"/>
                <a:gd name="connsiteX247" fmla="*/ 3010027 w 4508354"/>
                <a:gd name="connsiteY247" fmla="*/ 344744 h 1387465"/>
                <a:gd name="connsiteX248" fmla="*/ 2109730 w 4508354"/>
                <a:gd name="connsiteY248" fmla="*/ 344471 h 1387465"/>
                <a:gd name="connsiteX249" fmla="*/ 2186343 w 4508354"/>
                <a:gd name="connsiteY249" fmla="*/ 345201 h 1387465"/>
                <a:gd name="connsiteX250" fmla="*/ 2222095 w 4508354"/>
                <a:gd name="connsiteY250" fmla="*/ 394817 h 1387465"/>
                <a:gd name="connsiteX251" fmla="*/ 2071788 w 4508354"/>
                <a:gd name="connsiteY251" fmla="*/ 394817 h 1387465"/>
                <a:gd name="connsiteX252" fmla="*/ 2109730 w 4508354"/>
                <a:gd name="connsiteY252" fmla="*/ 344471 h 1387465"/>
                <a:gd name="connsiteX253" fmla="*/ 1755850 w 4508354"/>
                <a:gd name="connsiteY253" fmla="*/ 343012 h 1387465"/>
                <a:gd name="connsiteX254" fmla="*/ 1872594 w 4508354"/>
                <a:gd name="connsiteY254" fmla="*/ 343012 h 1387465"/>
                <a:gd name="connsiteX255" fmla="*/ 1831004 w 4508354"/>
                <a:gd name="connsiteY255" fmla="*/ 398465 h 1387465"/>
                <a:gd name="connsiteX256" fmla="*/ 1715719 w 4508354"/>
                <a:gd name="connsiteY256" fmla="*/ 397735 h 1387465"/>
                <a:gd name="connsiteX257" fmla="*/ 1755850 w 4508354"/>
                <a:gd name="connsiteY257" fmla="*/ 343012 h 1387465"/>
                <a:gd name="connsiteX258" fmla="*/ 1938263 w 4508354"/>
                <a:gd name="connsiteY258" fmla="*/ 343011 h 1387465"/>
                <a:gd name="connsiteX259" fmla="*/ 2032387 w 4508354"/>
                <a:gd name="connsiteY259" fmla="*/ 345199 h 1387465"/>
                <a:gd name="connsiteX260" fmla="*/ 2049898 w 4508354"/>
                <a:gd name="connsiteY260" fmla="*/ 368548 h 1387465"/>
                <a:gd name="connsiteX261" fmla="*/ 2031657 w 4508354"/>
                <a:gd name="connsiteY261" fmla="*/ 395545 h 1387465"/>
                <a:gd name="connsiteX262" fmla="*/ 1890835 w 4508354"/>
                <a:gd name="connsiteY262" fmla="*/ 397005 h 1387465"/>
                <a:gd name="connsiteX263" fmla="*/ 1938263 w 4508354"/>
                <a:gd name="connsiteY263" fmla="*/ 343011 h 1387465"/>
                <a:gd name="connsiteX264" fmla="*/ 910194 w 4508354"/>
                <a:gd name="connsiteY264" fmla="*/ 342282 h 1387465"/>
                <a:gd name="connsiteX265" fmla="*/ 1155356 w 4508354"/>
                <a:gd name="connsiteY265" fmla="*/ 342282 h 1387465"/>
                <a:gd name="connsiteX266" fmla="*/ 1091146 w 4508354"/>
                <a:gd name="connsiteY266" fmla="*/ 397735 h 1387465"/>
                <a:gd name="connsiteX267" fmla="*/ 845255 w 4508354"/>
                <a:gd name="connsiteY267" fmla="*/ 397005 h 1387465"/>
                <a:gd name="connsiteX268" fmla="*/ 910194 w 4508354"/>
                <a:gd name="connsiteY268" fmla="*/ 342282 h 1387465"/>
                <a:gd name="connsiteX269" fmla="*/ 1582923 w 4508354"/>
                <a:gd name="connsiteY269" fmla="*/ 342282 h 1387465"/>
                <a:gd name="connsiteX270" fmla="*/ 1697478 w 4508354"/>
                <a:gd name="connsiteY270" fmla="*/ 343012 h 1387465"/>
                <a:gd name="connsiteX271" fmla="*/ 1650051 w 4508354"/>
                <a:gd name="connsiteY271" fmla="*/ 397735 h 1387465"/>
                <a:gd name="connsiteX272" fmla="*/ 1534037 w 4508354"/>
                <a:gd name="connsiteY272" fmla="*/ 397005 h 1387465"/>
                <a:gd name="connsiteX273" fmla="*/ 1582923 w 4508354"/>
                <a:gd name="connsiteY273" fmla="*/ 342282 h 1387465"/>
                <a:gd name="connsiteX274" fmla="*/ 1404160 w 4508354"/>
                <a:gd name="connsiteY274" fmla="*/ 341552 h 1387465"/>
                <a:gd name="connsiteX275" fmla="*/ 1520903 w 4508354"/>
                <a:gd name="connsiteY275" fmla="*/ 342282 h 1387465"/>
                <a:gd name="connsiteX276" fmla="*/ 1464720 w 4508354"/>
                <a:gd name="connsiteY276" fmla="*/ 397005 h 1387465"/>
                <a:gd name="connsiteX277" fmla="*/ 1350899 w 4508354"/>
                <a:gd name="connsiteY277" fmla="*/ 396276 h 1387465"/>
                <a:gd name="connsiteX278" fmla="*/ 1404160 w 4508354"/>
                <a:gd name="connsiteY278" fmla="*/ 341552 h 1387465"/>
                <a:gd name="connsiteX279" fmla="*/ 1227589 w 4508354"/>
                <a:gd name="connsiteY279" fmla="*/ 341552 h 1387465"/>
                <a:gd name="connsiteX280" fmla="*/ 1344333 w 4508354"/>
                <a:gd name="connsiteY280" fmla="*/ 342281 h 1387465"/>
                <a:gd name="connsiteX281" fmla="*/ 1287420 w 4508354"/>
                <a:gd name="connsiteY281" fmla="*/ 397734 h 1387465"/>
                <a:gd name="connsiteX282" fmla="*/ 1170676 w 4508354"/>
                <a:gd name="connsiteY282" fmla="*/ 397005 h 1387465"/>
                <a:gd name="connsiteX283" fmla="*/ 1227589 w 4508354"/>
                <a:gd name="connsiteY283" fmla="*/ 341552 h 1387465"/>
                <a:gd name="connsiteX284" fmla="*/ 2165183 w 4508354"/>
                <a:gd name="connsiteY284" fmla="*/ 283910 h 1387465"/>
                <a:gd name="connsiteX285" fmla="*/ 2314762 w 4508354"/>
                <a:gd name="connsiteY285" fmla="*/ 283910 h 1387465"/>
                <a:gd name="connsiteX286" fmla="*/ 2316950 w 4508354"/>
                <a:gd name="connsiteY286" fmla="*/ 327689 h 1387465"/>
                <a:gd name="connsiteX287" fmla="*/ 2165183 w 4508354"/>
                <a:gd name="connsiteY287" fmla="*/ 327689 h 1387465"/>
                <a:gd name="connsiteX288" fmla="*/ 2165183 w 4508354"/>
                <a:gd name="connsiteY288" fmla="*/ 283910 h 1387465"/>
                <a:gd name="connsiteX289" fmla="*/ 1993715 w 4508354"/>
                <a:gd name="connsiteY289" fmla="*/ 283180 h 1387465"/>
                <a:gd name="connsiteX290" fmla="*/ 2144023 w 4508354"/>
                <a:gd name="connsiteY290" fmla="*/ 283180 h 1387465"/>
                <a:gd name="connsiteX291" fmla="*/ 2144023 w 4508354"/>
                <a:gd name="connsiteY291" fmla="*/ 326959 h 1387465"/>
                <a:gd name="connsiteX292" fmla="*/ 1988608 w 4508354"/>
                <a:gd name="connsiteY292" fmla="*/ 326959 h 1387465"/>
                <a:gd name="connsiteX293" fmla="*/ 1993715 w 4508354"/>
                <a:gd name="connsiteY293" fmla="*/ 283180 h 1387465"/>
                <a:gd name="connsiteX294" fmla="*/ 3529173 w 4508354"/>
                <a:gd name="connsiteY294" fmla="*/ 281994 h 1387465"/>
                <a:gd name="connsiteX295" fmla="*/ 3593108 w 4508354"/>
                <a:gd name="connsiteY295" fmla="*/ 284639 h 1387465"/>
                <a:gd name="connsiteX296" fmla="*/ 3635428 w 4508354"/>
                <a:gd name="connsiteY296" fmla="*/ 321122 h 1387465"/>
                <a:gd name="connsiteX297" fmla="*/ 3630320 w 4508354"/>
                <a:gd name="connsiteY297" fmla="*/ 330607 h 1387465"/>
                <a:gd name="connsiteX298" fmla="*/ 3497524 w 4508354"/>
                <a:gd name="connsiteY298" fmla="*/ 329149 h 1387465"/>
                <a:gd name="connsiteX299" fmla="*/ 3459582 w 4508354"/>
                <a:gd name="connsiteY299" fmla="*/ 293395 h 1387465"/>
                <a:gd name="connsiteX300" fmla="*/ 3464689 w 4508354"/>
                <a:gd name="connsiteY300" fmla="*/ 283180 h 1387465"/>
                <a:gd name="connsiteX301" fmla="*/ 3529173 w 4508354"/>
                <a:gd name="connsiteY301" fmla="*/ 281994 h 1387465"/>
                <a:gd name="connsiteX302" fmla="*/ 2570778 w 4508354"/>
                <a:gd name="connsiteY302" fmla="*/ 281812 h 1387465"/>
                <a:gd name="connsiteX303" fmla="*/ 2638726 w 4508354"/>
                <a:gd name="connsiteY303" fmla="*/ 283909 h 1387465"/>
                <a:gd name="connsiteX304" fmla="*/ 2665723 w 4508354"/>
                <a:gd name="connsiteY304" fmla="*/ 320392 h 1387465"/>
                <a:gd name="connsiteX305" fmla="*/ 2659157 w 4508354"/>
                <a:gd name="connsiteY305" fmla="*/ 329878 h 1387465"/>
                <a:gd name="connsiteX306" fmla="*/ 2522712 w 4508354"/>
                <a:gd name="connsiteY306" fmla="*/ 328418 h 1387465"/>
                <a:gd name="connsiteX307" fmla="*/ 2493526 w 4508354"/>
                <a:gd name="connsiteY307" fmla="*/ 282450 h 1387465"/>
                <a:gd name="connsiteX308" fmla="*/ 2570778 w 4508354"/>
                <a:gd name="connsiteY308" fmla="*/ 281812 h 1387465"/>
                <a:gd name="connsiteX309" fmla="*/ 2403050 w 4508354"/>
                <a:gd name="connsiteY309" fmla="*/ 281812 h 1387465"/>
                <a:gd name="connsiteX310" fmla="*/ 2470907 w 4508354"/>
                <a:gd name="connsiteY310" fmla="*/ 283909 h 1387465"/>
                <a:gd name="connsiteX311" fmla="*/ 2499363 w 4508354"/>
                <a:gd name="connsiteY311" fmla="*/ 330607 h 1387465"/>
                <a:gd name="connsiteX312" fmla="*/ 2353433 w 4508354"/>
                <a:gd name="connsiteY312" fmla="*/ 329147 h 1387465"/>
                <a:gd name="connsiteX313" fmla="*/ 2327166 w 4508354"/>
                <a:gd name="connsiteY313" fmla="*/ 293395 h 1387465"/>
                <a:gd name="connsiteX314" fmla="*/ 2335193 w 4508354"/>
                <a:gd name="connsiteY314" fmla="*/ 282450 h 1387465"/>
                <a:gd name="connsiteX315" fmla="*/ 2403050 w 4508354"/>
                <a:gd name="connsiteY315" fmla="*/ 281812 h 1387465"/>
                <a:gd name="connsiteX316" fmla="*/ 3188882 w 4508354"/>
                <a:gd name="connsiteY316" fmla="*/ 281721 h 1387465"/>
                <a:gd name="connsiteX317" fmla="*/ 3332623 w 4508354"/>
                <a:gd name="connsiteY317" fmla="*/ 281721 h 1387465"/>
                <a:gd name="connsiteX318" fmla="*/ 3496065 w 4508354"/>
                <a:gd name="connsiteY318" fmla="*/ 380953 h 1387465"/>
                <a:gd name="connsiteX319" fmla="*/ 3504091 w 4508354"/>
                <a:gd name="connsiteY319" fmla="*/ 399194 h 1387465"/>
                <a:gd name="connsiteX320" fmla="*/ 3329704 w 4508354"/>
                <a:gd name="connsiteY320" fmla="*/ 397735 h 1387465"/>
                <a:gd name="connsiteX321" fmla="*/ 3302707 w 4508354"/>
                <a:gd name="connsiteY321" fmla="*/ 367819 h 1387465"/>
                <a:gd name="connsiteX322" fmla="*/ 3242876 w 4508354"/>
                <a:gd name="connsiteY322" fmla="*/ 329878 h 1387465"/>
                <a:gd name="connsiteX323" fmla="*/ 3188882 w 4508354"/>
                <a:gd name="connsiteY323" fmla="*/ 281721 h 1387465"/>
                <a:gd name="connsiteX324" fmla="*/ 3078614 w 4508354"/>
                <a:gd name="connsiteY324" fmla="*/ 281538 h 1387465"/>
                <a:gd name="connsiteX325" fmla="*/ 3144373 w 4508354"/>
                <a:gd name="connsiteY325" fmla="*/ 283909 h 1387465"/>
                <a:gd name="connsiteX326" fmla="*/ 3177937 w 4508354"/>
                <a:gd name="connsiteY326" fmla="*/ 318932 h 1387465"/>
                <a:gd name="connsiteX327" fmla="*/ 3171371 w 4508354"/>
                <a:gd name="connsiteY327" fmla="*/ 330607 h 1387465"/>
                <a:gd name="connsiteX328" fmla="*/ 3041492 w 4508354"/>
                <a:gd name="connsiteY328" fmla="*/ 329147 h 1387465"/>
                <a:gd name="connsiteX329" fmla="*/ 3005740 w 4508354"/>
                <a:gd name="connsiteY329" fmla="*/ 293395 h 1387465"/>
                <a:gd name="connsiteX330" fmla="*/ 3012307 w 4508354"/>
                <a:gd name="connsiteY330" fmla="*/ 282450 h 1387465"/>
                <a:gd name="connsiteX331" fmla="*/ 3078614 w 4508354"/>
                <a:gd name="connsiteY331" fmla="*/ 281538 h 1387465"/>
                <a:gd name="connsiteX332" fmla="*/ 2909061 w 4508354"/>
                <a:gd name="connsiteY332" fmla="*/ 281538 h 1387465"/>
                <a:gd name="connsiteX333" fmla="*/ 2973635 w 4508354"/>
                <a:gd name="connsiteY333" fmla="*/ 283909 h 1387465"/>
                <a:gd name="connsiteX334" fmla="*/ 3008658 w 4508354"/>
                <a:gd name="connsiteY334" fmla="*/ 319662 h 1387465"/>
                <a:gd name="connsiteX335" fmla="*/ 2999173 w 4508354"/>
                <a:gd name="connsiteY335" fmla="*/ 330607 h 1387465"/>
                <a:gd name="connsiteX336" fmla="*/ 2872944 w 4508354"/>
                <a:gd name="connsiteY336" fmla="*/ 329147 h 1387465"/>
                <a:gd name="connsiteX337" fmla="*/ 2836461 w 4508354"/>
                <a:gd name="connsiteY337" fmla="*/ 294124 h 1387465"/>
                <a:gd name="connsiteX338" fmla="*/ 2844488 w 4508354"/>
                <a:gd name="connsiteY338" fmla="*/ 282450 h 1387465"/>
                <a:gd name="connsiteX339" fmla="*/ 2909061 w 4508354"/>
                <a:gd name="connsiteY339" fmla="*/ 281538 h 1387465"/>
                <a:gd name="connsiteX340" fmla="*/ 2740057 w 4508354"/>
                <a:gd name="connsiteY340" fmla="*/ 280809 h 1387465"/>
                <a:gd name="connsiteX341" fmla="*/ 2802897 w 4508354"/>
                <a:gd name="connsiteY341" fmla="*/ 283180 h 1387465"/>
                <a:gd name="connsiteX342" fmla="*/ 2836461 w 4508354"/>
                <a:gd name="connsiteY342" fmla="*/ 317474 h 1387465"/>
                <a:gd name="connsiteX343" fmla="*/ 2829165 w 4508354"/>
                <a:gd name="connsiteY343" fmla="*/ 329148 h 1387465"/>
                <a:gd name="connsiteX344" fmla="*/ 2693450 w 4508354"/>
                <a:gd name="connsiteY344" fmla="*/ 327689 h 1387465"/>
                <a:gd name="connsiteX345" fmla="*/ 2668642 w 4508354"/>
                <a:gd name="connsiteY345" fmla="*/ 291936 h 1387465"/>
                <a:gd name="connsiteX346" fmla="*/ 2676669 w 4508354"/>
                <a:gd name="connsiteY346" fmla="*/ 281721 h 1387465"/>
                <a:gd name="connsiteX347" fmla="*/ 2740057 w 4508354"/>
                <a:gd name="connsiteY347" fmla="*/ 280809 h 1387465"/>
                <a:gd name="connsiteX348" fmla="*/ 1860920 w 4508354"/>
                <a:gd name="connsiteY348" fmla="*/ 279532 h 1387465"/>
                <a:gd name="connsiteX349" fmla="*/ 1973285 w 4508354"/>
                <a:gd name="connsiteY349" fmla="*/ 280261 h 1387465"/>
                <a:gd name="connsiteX350" fmla="*/ 1931696 w 4508354"/>
                <a:gd name="connsiteY350" fmla="*/ 330607 h 1387465"/>
                <a:gd name="connsiteX351" fmla="*/ 1820059 w 4508354"/>
                <a:gd name="connsiteY351" fmla="*/ 329877 h 1387465"/>
                <a:gd name="connsiteX352" fmla="*/ 1860920 w 4508354"/>
                <a:gd name="connsiteY352" fmla="*/ 279532 h 1387465"/>
                <a:gd name="connsiteX353" fmla="*/ 1687992 w 4508354"/>
                <a:gd name="connsiteY353" fmla="*/ 279532 h 1387465"/>
                <a:gd name="connsiteX354" fmla="*/ 1799629 w 4508354"/>
                <a:gd name="connsiteY354" fmla="*/ 280261 h 1387465"/>
                <a:gd name="connsiteX355" fmla="*/ 1761687 w 4508354"/>
                <a:gd name="connsiteY355" fmla="*/ 330607 h 1387465"/>
                <a:gd name="connsiteX356" fmla="*/ 1647132 w 4508354"/>
                <a:gd name="connsiteY356" fmla="*/ 329877 h 1387465"/>
                <a:gd name="connsiteX357" fmla="*/ 1687992 w 4508354"/>
                <a:gd name="connsiteY357" fmla="*/ 279532 h 1387465"/>
                <a:gd name="connsiteX358" fmla="*/ 1517984 w 4508354"/>
                <a:gd name="connsiteY358" fmla="*/ 278803 h 1387465"/>
                <a:gd name="connsiteX359" fmla="*/ 1631080 w 4508354"/>
                <a:gd name="connsiteY359" fmla="*/ 279533 h 1387465"/>
                <a:gd name="connsiteX360" fmla="*/ 1582194 w 4508354"/>
                <a:gd name="connsiteY360" fmla="*/ 330608 h 1387465"/>
                <a:gd name="connsiteX361" fmla="*/ 1470557 w 4508354"/>
                <a:gd name="connsiteY361" fmla="*/ 329878 h 1387465"/>
                <a:gd name="connsiteX362" fmla="*/ 1517984 w 4508354"/>
                <a:gd name="connsiteY362" fmla="*/ 278803 h 1387465"/>
                <a:gd name="connsiteX363" fmla="*/ 1345790 w 4508354"/>
                <a:gd name="connsiteY363" fmla="*/ 278803 h 1387465"/>
                <a:gd name="connsiteX364" fmla="*/ 1459613 w 4508354"/>
                <a:gd name="connsiteY364" fmla="*/ 279532 h 1387465"/>
                <a:gd name="connsiteX365" fmla="*/ 1409266 w 4508354"/>
                <a:gd name="connsiteY365" fmla="*/ 330607 h 1387465"/>
                <a:gd name="connsiteX366" fmla="*/ 1295444 w 4508354"/>
                <a:gd name="connsiteY366" fmla="*/ 329878 h 1387465"/>
                <a:gd name="connsiteX367" fmla="*/ 1345790 w 4508354"/>
                <a:gd name="connsiteY367" fmla="*/ 278803 h 1387465"/>
                <a:gd name="connsiteX368" fmla="*/ 1189192 w 4508354"/>
                <a:gd name="connsiteY368" fmla="*/ 277616 h 1387465"/>
                <a:gd name="connsiteX369" fmla="*/ 1286691 w 4508354"/>
                <a:gd name="connsiteY369" fmla="*/ 283180 h 1387465"/>
                <a:gd name="connsiteX370" fmla="*/ 1236346 w 4508354"/>
                <a:gd name="connsiteY370" fmla="*/ 329877 h 1387465"/>
                <a:gd name="connsiteX371" fmla="*/ 921137 w 4508354"/>
                <a:gd name="connsiteY371" fmla="*/ 329877 h 1387465"/>
                <a:gd name="connsiteX372" fmla="*/ 887573 w 4508354"/>
                <a:gd name="connsiteY372" fmla="*/ 326958 h 1387465"/>
                <a:gd name="connsiteX373" fmla="*/ 946676 w 4508354"/>
                <a:gd name="connsiteY373" fmla="*/ 278802 h 1387465"/>
                <a:gd name="connsiteX374" fmla="*/ 1095524 w 4508354"/>
                <a:gd name="connsiteY374" fmla="*/ 280261 h 1387465"/>
                <a:gd name="connsiteX375" fmla="*/ 1130547 w 4508354"/>
                <a:gd name="connsiteY375" fmla="*/ 291206 h 1387465"/>
                <a:gd name="connsiteX376" fmla="*/ 1189192 w 4508354"/>
                <a:gd name="connsiteY376" fmla="*/ 277616 h 1387465"/>
                <a:gd name="connsiteX377" fmla="*/ 2442450 w 4508354"/>
                <a:gd name="connsiteY377" fmla="*/ 224078 h 1387465"/>
                <a:gd name="connsiteX378" fmla="*/ 2589110 w 4508354"/>
                <a:gd name="connsiteY378" fmla="*/ 224078 h 1387465"/>
                <a:gd name="connsiteX379" fmla="*/ 2595676 w 4508354"/>
                <a:gd name="connsiteY379" fmla="*/ 264208 h 1387465"/>
                <a:gd name="connsiteX380" fmla="*/ 2449747 w 4508354"/>
                <a:gd name="connsiteY380" fmla="*/ 264208 h 1387465"/>
                <a:gd name="connsiteX381" fmla="*/ 2442450 w 4508354"/>
                <a:gd name="connsiteY381" fmla="*/ 224078 h 1387465"/>
                <a:gd name="connsiteX382" fmla="*/ 3494879 w 4508354"/>
                <a:gd name="connsiteY382" fmla="*/ 223166 h 1387465"/>
                <a:gd name="connsiteX383" fmla="*/ 3558814 w 4508354"/>
                <a:gd name="connsiteY383" fmla="*/ 225537 h 1387465"/>
                <a:gd name="connsiteX384" fmla="*/ 3601864 w 4508354"/>
                <a:gd name="connsiteY384" fmla="*/ 267127 h 1387465"/>
                <a:gd name="connsiteX385" fmla="*/ 3463230 w 4508354"/>
                <a:gd name="connsiteY385" fmla="*/ 265668 h 1387465"/>
                <a:gd name="connsiteX386" fmla="*/ 3425288 w 4508354"/>
                <a:gd name="connsiteY386" fmla="*/ 235023 h 1387465"/>
                <a:gd name="connsiteX387" fmla="*/ 3430396 w 4508354"/>
                <a:gd name="connsiteY387" fmla="*/ 224078 h 1387465"/>
                <a:gd name="connsiteX388" fmla="*/ 3494879 w 4508354"/>
                <a:gd name="connsiteY388" fmla="*/ 223166 h 1387465"/>
                <a:gd name="connsiteX389" fmla="*/ 2838924 w 4508354"/>
                <a:gd name="connsiteY389" fmla="*/ 222711 h 1387465"/>
                <a:gd name="connsiteX390" fmla="*/ 2902860 w 4508354"/>
                <a:gd name="connsiteY390" fmla="*/ 224808 h 1387465"/>
                <a:gd name="connsiteX391" fmla="*/ 2931316 w 4508354"/>
                <a:gd name="connsiteY391" fmla="*/ 257643 h 1387465"/>
                <a:gd name="connsiteX392" fmla="*/ 2924749 w 4508354"/>
                <a:gd name="connsiteY392" fmla="*/ 266399 h 1387465"/>
                <a:gd name="connsiteX393" fmla="*/ 2797790 w 4508354"/>
                <a:gd name="connsiteY393" fmla="*/ 264939 h 1387465"/>
                <a:gd name="connsiteX394" fmla="*/ 2767874 w 4508354"/>
                <a:gd name="connsiteY394" fmla="*/ 234294 h 1387465"/>
                <a:gd name="connsiteX395" fmla="*/ 2774441 w 4508354"/>
                <a:gd name="connsiteY395" fmla="*/ 223349 h 1387465"/>
                <a:gd name="connsiteX396" fmla="*/ 2838924 w 4508354"/>
                <a:gd name="connsiteY396" fmla="*/ 222711 h 1387465"/>
                <a:gd name="connsiteX397" fmla="*/ 3000540 w 4508354"/>
                <a:gd name="connsiteY397" fmla="*/ 221981 h 1387465"/>
                <a:gd name="connsiteX398" fmla="*/ 3064840 w 4508354"/>
                <a:gd name="connsiteY398" fmla="*/ 224078 h 1387465"/>
                <a:gd name="connsiteX399" fmla="*/ 3096945 w 4508354"/>
                <a:gd name="connsiteY399" fmla="*/ 254723 h 1387465"/>
                <a:gd name="connsiteX400" fmla="*/ 3091838 w 4508354"/>
                <a:gd name="connsiteY400" fmla="*/ 265669 h 1387465"/>
                <a:gd name="connsiteX401" fmla="*/ 2961230 w 4508354"/>
                <a:gd name="connsiteY401" fmla="*/ 264209 h 1387465"/>
                <a:gd name="connsiteX402" fmla="*/ 2926937 w 4508354"/>
                <a:gd name="connsiteY402" fmla="*/ 222619 h 1387465"/>
                <a:gd name="connsiteX403" fmla="*/ 3000540 w 4508354"/>
                <a:gd name="connsiteY403" fmla="*/ 221981 h 1387465"/>
                <a:gd name="connsiteX404" fmla="*/ 2675938 w 4508354"/>
                <a:gd name="connsiteY404" fmla="*/ 221981 h 1387465"/>
                <a:gd name="connsiteX405" fmla="*/ 2741607 w 4508354"/>
                <a:gd name="connsiteY405" fmla="*/ 224078 h 1387465"/>
                <a:gd name="connsiteX406" fmla="*/ 2765685 w 4508354"/>
                <a:gd name="connsiteY406" fmla="*/ 256913 h 1387465"/>
                <a:gd name="connsiteX407" fmla="*/ 2757659 w 4508354"/>
                <a:gd name="connsiteY407" fmla="*/ 266398 h 1387465"/>
                <a:gd name="connsiteX408" fmla="*/ 2635808 w 4508354"/>
                <a:gd name="connsiteY408" fmla="*/ 264939 h 1387465"/>
                <a:gd name="connsiteX409" fmla="*/ 2602973 w 4508354"/>
                <a:gd name="connsiteY409" fmla="*/ 236483 h 1387465"/>
                <a:gd name="connsiteX410" fmla="*/ 2610270 w 4508354"/>
                <a:gd name="connsiteY410" fmla="*/ 222619 h 1387465"/>
                <a:gd name="connsiteX411" fmla="*/ 2675938 w 4508354"/>
                <a:gd name="connsiteY411" fmla="*/ 221981 h 1387465"/>
                <a:gd name="connsiteX412" fmla="*/ 3102783 w 4508354"/>
                <a:gd name="connsiteY412" fmla="*/ 221890 h 1387465"/>
                <a:gd name="connsiteX413" fmla="*/ 3265495 w 4508354"/>
                <a:gd name="connsiteY413" fmla="*/ 221890 h 1387465"/>
                <a:gd name="connsiteX414" fmla="*/ 3371294 w 4508354"/>
                <a:gd name="connsiteY414" fmla="*/ 221890 h 1387465"/>
                <a:gd name="connsiteX415" fmla="*/ 3426017 w 4508354"/>
                <a:gd name="connsiteY415" fmla="*/ 266398 h 1387465"/>
                <a:gd name="connsiteX416" fmla="*/ 3134158 w 4508354"/>
                <a:gd name="connsiteY416" fmla="*/ 264939 h 1387465"/>
                <a:gd name="connsiteX417" fmla="*/ 3096216 w 4508354"/>
                <a:gd name="connsiteY417" fmla="*/ 233564 h 1387465"/>
                <a:gd name="connsiteX418" fmla="*/ 3102783 w 4508354"/>
                <a:gd name="connsiteY418" fmla="*/ 221890 h 1387465"/>
                <a:gd name="connsiteX419" fmla="*/ 2311113 w 4508354"/>
                <a:gd name="connsiteY419" fmla="*/ 220430 h 1387465"/>
                <a:gd name="connsiteX420" fmla="*/ 2394293 w 4508354"/>
                <a:gd name="connsiteY420" fmla="*/ 220430 h 1387465"/>
                <a:gd name="connsiteX421" fmla="*/ 2425668 w 4508354"/>
                <a:gd name="connsiteY421" fmla="*/ 263479 h 1387465"/>
                <a:gd name="connsiteX422" fmla="*/ 2283387 w 4508354"/>
                <a:gd name="connsiteY422" fmla="*/ 263479 h 1387465"/>
                <a:gd name="connsiteX423" fmla="*/ 2311113 w 4508354"/>
                <a:gd name="connsiteY423" fmla="*/ 220430 h 1387465"/>
                <a:gd name="connsiteX424" fmla="*/ 1801088 w 4508354"/>
                <a:gd name="connsiteY424" fmla="*/ 218971 h 1387465"/>
                <a:gd name="connsiteX425" fmla="*/ 1925129 w 4508354"/>
                <a:gd name="connsiteY425" fmla="*/ 218971 h 1387465"/>
                <a:gd name="connsiteX426" fmla="*/ 1887917 w 4508354"/>
                <a:gd name="connsiteY426" fmla="*/ 266398 h 1387465"/>
                <a:gd name="connsiteX427" fmla="*/ 1779928 w 4508354"/>
                <a:gd name="connsiteY427" fmla="*/ 265668 h 1387465"/>
                <a:gd name="connsiteX428" fmla="*/ 1801088 w 4508354"/>
                <a:gd name="connsiteY428" fmla="*/ 218971 h 1387465"/>
                <a:gd name="connsiteX429" fmla="*/ 2147672 w 4508354"/>
                <a:gd name="connsiteY429" fmla="*/ 218970 h 1387465"/>
                <a:gd name="connsiteX430" fmla="*/ 2227203 w 4508354"/>
                <a:gd name="connsiteY430" fmla="*/ 220429 h 1387465"/>
                <a:gd name="connsiteX431" fmla="*/ 2257849 w 4508354"/>
                <a:gd name="connsiteY431" fmla="*/ 264208 h 1387465"/>
                <a:gd name="connsiteX432" fmla="*/ 2115567 w 4508354"/>
                <a:gd name="connsiteY432" fmla="*/ 264208 h 1387465"/>
                <a:gd name="connsiteX433" fmla="*/ 2147672 w 4508354"/>
                <a:gd name="connsiteY433" fmla="*/ 218970 h 1387465"/>
                <a:gd name="connsiteX434" fmla="*/ 1980582 w 4508354"/>
                <a:gd name="connsiteY434" fmla="*/ 218242 h 1387465"/>
                <a:gd name="connsiteX435" fmla="*/ 2092948 w 4508354"/>
                <a:gd name="connsiteY435" fmla="*/ 218242 h 1387465"/>
                <a:gd name="connsiteX436" fmla="*/ 2092948 w 4508354"/>
                <a:gd name="connsiteY436" fmla="*/ 262750 h 1387465"/>
                <a:gd name="connsiteX437" fmla="*/ 1947748 w 4508354"/>
                <a:gd name="connsiteY437" fmla="*/ 262750 h 1387465"/>
                <a:gd name="connsiteX438" fmla="*/ 1980582 w 4508354"/>
                <a:gd name="connsiteY438" fmla="*/ 218242 h 1387465"/>
                <a:gd name="connsiteX439" fmla="*/ 1487340 w 4508354"/>
                <a:gd name="connsiteY439" fmla="*/ 217512 h 1387465"/>
                <a:gd name="connsiteX440" fmla="*/ 1594598 w 4508354"/>
                <a:gd name="connsiteY440" fmla="*/ 218242 h 1387465"/>
                <a:gd name="connsiteX441" fmla="*/ 1550089 w 4508354"/>
                <a:gd name="connsiteY441" fmla="*/ 266399 h 1387465"/>
                <a:gd name="connsiteX442" fmla="*/ 1439183 w 4508354"/>
                <a:gd name="connsiteY442" fmla="*/ 265669 h 1387465"/>
                <a:gd name="connsiteX443" fmla="*/ 1487340 w 4508354"/>
                <a:gd name="connsiteY443" fmla="*/ 217512 h 1387465"/>
                <a:gd name="connsiteX444" fmla="*/ 1647133 w 4508354"/>
                <a:gd name="connsiteY444" fmla="*/ 217511 h 1387465"/>
                <a:gd name="connsiteX445" fmla="*/ 1760229 w 4508354"/>
                <a:gd name="connsiteY445" fmla="*/ 218242 h 1387465"/>
                <a:gd name="connsiteX446" fmla="*/ 1719368 w 4508354"/>
                <a:gd name="connsiteY446" fmla="*/ 266398 h 1387465"/>
                <a:gd name="connsiteX447" fmla="*/ 1609921 w 4508354"/>
                <a:gd name="connsiteY447" fmla="*/ 265668 h 1387465"/>
                <a:gd name="connsiteX448" fmla="*/ 1647133 w 4508354"/>
                <a:gd name="connsiteY448" fmla="*/ 217511 h 1387465"/>
                <a:gd name="connsiteX449" fmla="*/ 1320252 w 4508354"/>
                <a:gd name="connsiteY449" fmla="*/ 216782 h 1387465"/>
                <a:gd name="connsiteX450" fmla="*/ 1428966 w 4508354"/>
                <a:gd name="connsiteY450" fmla="*/ 217512 h 1387465"/>
                <a:gd name="connsiteX451" fmla="*/ 1377891 w 4508354"/>
                <a:gd name="connsiteY451" fmla="*/ 265669 h 1387465"/>
                <a:gd name="connsiteX452" fmla="*/ 1269176 w 4508354"/>
                <a:gd name="connsiteY452" fmla="*/ 264939 h 1387465"/>
                <a:gd name="connsiteX453" fmla="*/ 1320252 w 4508354"/>
                <a:gd name="connsiteY453" fmla="*/ 216782 h 1387465"/>
                <a:gd name="connsiteX454" fmla="*/ 1156080 w 4508354"/>
                <a:gd name="connsiteY454" fmla="*/ 216781 h 1387465"/>
                <a:gd name="connsiteX455" fmla="*/ 1261150 w 4508354"/>
                <a:gd name="connsiteY455" fmla="*/ 217511 h 1387465"/>
                <a:gd name="connsiteX456" fmla="*/ 1211534 w 4508354"/>
                <a:gd name="connsiteY456" fmla="*/ 266397 h 1387465"/>
                <a:gd name="connsiteX457" fmla="*/ 1098438 w 4508354"/>
                <a:gd name="connsiteY457" fmla="*/ 265668 h 1387465"/>
                <a:gd name="connsiteX458" fmla="*/ 1156080 w 4508354"/>
                <a:gd name="connsiteY458" fmla="*/ 216781 h 1387465"/>
                <a:gd name="connsiteX459" fmla="*/ 1016444 w 4508354"/>
                <a:gd name="connsiteY459" fmla="*/ 213647 h 1387465"/>
                <a:gd name="connsiteX460" fmla="*/ 1092601 w 4508354"/>
                <a:gd name="connsiteY460" fmla="*/ 220431 h 1387465"/>
                <a:gd name="connsiteX461" fmla="*/ 1042985 w 4508354"/>
                <a:gd name="connsiteY461" fmla="*/ 266399 h 1387465"/>
                <a:gd name="connsiteX462" fmla="*/ 926971 w 4508354"/>
                <a:gd name="connsiteY462" fmla="*/ 265668 h 1387465"/>
                <a:gd name="connsiteX463" fmla="*/ 1016444 w 4508354"/>
                <a:gd name="connsiteY463" fmla="*/ 213647 h 1387465"/>
                <a:gd name="connsiteX464" fmla="*/ 2063763 w 4508354"/>
                <a:gd name="connsiteY464" fmla="*/ 175192 h 1387465"/>
                <a:gd name="connsiteX465" fmla="*/ 2169562 w 4508354"/>
                <a:gd name="connsiteY465" fmla="*/ 175192 h 1387465"/>
                <a:gd name="connsiteX466" fmla="*/ 2181966 w 4508354"/>
                <a:gd name="connsiteY466" fmla="*/ 188326 h 1387465"/>
                <a:gd name="connsiteX467" fmla="*/ 2169562 w 4508354"/>
                <a:gd name="connsiteY467" fmla="*/ 205108 h 1387465"/>
                <a:gd name="connsiteX468" fmla="*/ 2114838 w 4508354"/>
                <a:gd name="connsiteY468" fmla="*/ 205838 h 1387465"/>
                <a:gd name="connsiteX469" fmla="*/ 2063763 w 4508354"/>
                <a:gd name="connsiteY469" fmla="*/ 205108 h 1387465"/>
                <a:gd name="connsiteX470" fmla="*/ 2049170 w 4508354"/>
                <a:gd name="connsiteY470" fmla="*/ 190515 h 1387465"/>
                <a:gd name="connsiteX471" fmla="*/ 2063763 w 4508354"/>
                <a:gd name="connsiteY471" fmla="*/ 175192 h 1387465"/>
                <a:gd name="connsiteX472" fmla="*/ 3484845 w 4508354"/>
                <a:gd name="connsiteY472" fmla="*/ 175009 h 1387465"/>
                <a:gd name="connsiteX473" fmla="*/ 3556625 w 4508354"/>
                <a:gd name="connsiteY473" fmla="*/ 199270 h 1387465"/>
                <a:gd name="connsiteX474" fmla="*/ 3409235 w 4508354"/>
                <a:gd name="connsiteY474" fmla="*/ 175921 h 1387465"/>
                <a:gd name="connsiteX475" fmla="*/ 3484845 w 4508354"/>
                <a:gd name="connsiteY475" fmla="*/ 175009 h 1387465"/>
                <a:gd name="connsiteX476" fmla="*/ 3305683 w 4508354"/>
                <a:gd name="connsiteY476" fmla="*/ 174496 h 1387465"/>
                <a:gd name="connsiteX477" fmla="*/ 3401211 w 4508354"/>
                <a:gd name="connsiteY477" fmla="*/ 209485 h 1387465"/>
                <a:gd name="connsiteX478" fmla="*/ 3251632 w 4508354"/>
                <a:gd name="connsiteY478" fmla="*/ 183218 h 1387465"/>
                <a:gd name="connsiteX479" fmla="*/ 3305683 w 4508354"/>
                <a:gd name="connsiteY479" fmla="*/ 174496 h 1387465"/>
                <a:gd name="connsiteX480" fmla="*/ 2527819 w 4508354"/>
                <a:gd name="connsiteY480" fmla="*/ 174463 h 1387465"/>
                <a:gd name="connsiteX481" fmla="*/ 2619025 w 4508354"/>
                <a:gd name="connsiteY481" fmla="*/ 175192 h 1387465"/>
                <a:gd name="connsiteX482" fmla="*/ 2646022 w 4508354"/>
                <a:gd name="connsiteY482" fmla="*/ 194893 h 1387465"/>
                <a:gd name="connsiteX483" fmla="*/ 2639455 w 4508354"/>
                <a:gd name="connsiteY483" fmla="*/ 206567 h 1387465"/>
                <a:gd name="connsiteX484" fmla="*/ 2527819 w 4508354"/>
                <a:gd name="connsiteY484" fmla="*/ 205837 h 1387465"/>
                <a:gd name="connsiteX485" fmla="*/ 2506659 w 4508354"/>
                <a:gd name="connsiteY485" fmla="*/ 187596 h 1387465"/>
                <a:gd name="connsiteX486" fmla="*/ 2527819 w 4508354"/>
                <a:gd name="connsiteY486" fmla="*/ 174463 h 1387465"/>
                <a:gd name="connsiteX487" fmla="*/ 2373134 w 4508354"/>
                <a:gd name="connsiteY487" fmla="*/ 174463 h 1387465"/>
                <a:gd name="connsiteX488" fmla="*/ 2467989 w 4508354"/>
                <a:gd name="connsiteY488" fmla="*/ 175192 h 1387465"/>
                <a:gd name="connsiteX489" fmla="*/ 2492067 w 4508354"/>
                <a:gd name="connsiteY489" fmla="*/ 196352 h 1387465"/>
                <a:gd name="connsiteX490" fmla="*/ 2485500 w 4508354"/>
                <a:gd name="connsiteY490" fmla="*/ 206567 h 1387465"/>
                <a:gd name="connsiteX491" fmla="*/ 2373134 w 4508354"/>
                <a:gd name="connsiteY491" fmla="*/ 205837 h 1387465"/>
                <a:gd name="connsiteX492" fmla="*/ 2354163 w 4508354"/>
                <a:gd name="connsiteY492" fmla="*/ 189785 h 1387465"/>
                <a:gd name="connsiteX493" fmla="*/ 2373134 w 4508354"/>
                <a:gd name="connsiteY493" fmla="*/ 174463 h 1387465"/>
                <a:gd name="connsiteX494" fmla="*/ 3153426 w 4508354"/>
                <a:gd name="connsiteY494" fmla="*/ 173904 h 1387465"/>
                <a:gd name="connsiteX495" fmla="*/ 3250903 w 4508354"/>
                <a:gd name="connsiteY495" fmla="*/ 210945 h 1387465"/>
                <a:gd name="connsiteX496" fmla="*/ 3101324 w 4508354"/>
                <a:gd name="connsiteY496" fmla="*/ 183948 h 1387465"/>
                <a:gd name="connsiteX497" fmla="*/ 3153426 w 4508354"/>
                <a:gd name="connsiteY497" fmla="*/ 173904 h 1387465"/>
                <a:gd name="connsiteX498" fmla="*/ 2246540 w 4508354"/>
                <a:gd name="connsiteY498" fmla="*/ 173003 h 1387465"/>
                <a:gd name="connsiteX499" fmla="*/ 2270254 w 4508354"/>
                <a:gd name="connsiteY499" fmla="*/ 173733 h 1387465"/>
                <a:gd name="connsiteX500" fmla="*/ 2316951 w 4508354"/>
                <a:gd name="connsiteY500" fmla="*/ 174462 h 1387465"/>
                <a:gd name="connsiteX501" fmla="*/ 2336652 w 4508354"/>
                <a:gd name="connsiteY501" fmla="*/ 189785 h 1387465"/>
                <a:gd name="connsiteX502" fmla="*/ 2318410 w 4508354"/>
                <a:gd name="connsiteY502" fmla="*/ 205838 h 1387465"/>
                <a:gd name="connsiteX503" fmla="*/ 2220637 w 4508354"/>
                <a:gd name="connsiteY503" fmla="*/ 205838 h 1387465"/>
                <a:gd name="connsiteX504" fmla="*/ 2200937 w 4508354"/>
                <a:gd name="connsiteY504" fmla="*/ 190515 h 1387465"/>
                <a:gd name="connsiteX505" fmla="*/ 2222827 w 4508354"/>
                <a:gd name="connsiteY505" fmla="*/ 174462 h 1387465"/>
                <a:gd name="connsiteX506" fmla="*/ 2246540 w 4508354"/>
                <a:gd name="connsiteY506" fmla="*/ 173003 h 1387465"/>
                <a:gd name="connsiteX507" fmla="*/ 2026550 w 4508354"/>
                <a:gd name="connsiteY507" fmla="*/ 173002 h 1387465"/>
                <a:gd name="connsiteX508" fmla="*/ 2035306 w 4508354"/>
                <a:gd name="connsiteY508" fmla="*/ 183947 h 1387465"/>
                <a:gd name="connsiteX509" fmla="*/ 2012687 w 4508354"/>
                <a:gd name="connsiteY509" fmla="*/ 204378 h 1387465"/>
                <a:gd name="connsiteX510" fmla="*/ 1897402 w 4508354"/>
                <a:gd name="connsiteY510" fmla="*/ 205107 h 1387465"/>
                <a:gd name="connsiteX511" fmla="*/ 1891565 w 4508354"/>
                <a:gd name="connsiteY511" fmla="*/ 192703 h 1387465"/>
                <a:gd name="connsiteX512" fmla="*/ 1917832 w 4508354"/>
                <a:gd name="connsiteY512" fmla="*/ 173732 h 1387465"/>
                <a:gd name="connsiteX513" fmla="*/ 2026550 w 4508354"/>
                <a:gd name="connsiteY513" fmla="*/ 173002 h 1387465"/>
                <a:gd name="connsiteX514" fmla="*/ 3014153 w 4508354"/>
                <a:gd name="connsiteY514" fmla="*/ 172843 h 1387465"/>
                <a:gd name="connsiteX515" fmla="*/ 3097675 w 4508354"/>
                <a:gd name="connsiteY515" fmla="*/ 202188 h 1387465"/>
                <a:gd name="connsiteX516" fmla="*/ 2960501 w 4508354"/>
                <a:gd name="connsiteY516" fmla="*/ 179570 h 1387465"/>
                <a:gd name="connsiteX517" fmla="*/ 3014153 w 4508354"/>
                <a:gd name="connsiteY517" fmla="*/ 172843 h 1387465"/>
                <a:gd name="connsiteX518" fmla="*/ 2858784 w 4508354"/>
                <a:gd name="connsiteY518" fmla="*/ 171932 h 1387465"/>
                <a:gd name="connsiteX519" fmla="*/ 2945179 w 4508354"/>
                <a:gd name="connsiteY519" fmla="*/ 202918 h 1387465"/>
                <a:gd name="connsiteX520" fmla="*/ 2811653 w 4508354"/>
                <a:gd name="connsiteY520" fmla="*/ 180300 h 1387465"/>
                <a:gd name="connsiteX521" fmla="*/ 2858784 w 4508354"/>
                <a:gd name="connsiteY521" fmla="*/ 171932 h 1387465"/>
                <a:gd name="connsiteX522" fmla="*/ 1807951 w 4508354"/>
                <a:gd name="connsiteY522" fmla="*/ 171669 h 1387465"/>
                <a:gd name="connsiteX523" fmla="*/ 1885727 w 4508354"/>
                <a:gd name="connsiteY523" fmla="*/ 175192 h 1387465"/>
                <a:gd name="connsiteX524" fmla="*/ 1857271 w 4508354"/>
                <a:gd name="connsiteY524" fmla="*/ 204378 h 1387465"/>
                <a:gd name="connsiteX525" fmla="*/ 1741257 w 4508354"/>
                <a:gd name="connsiteY525" fmla="*/ 205837 h 1387465"/>
                <a:gd name="connsiteX526" fmla="*/ 1807951 w 4508354"/>
                <a:gd name="connsiteY526" fmla="*/ 171669 h 1387465"/>
                <a:gd name="connsiteX527" fmla="*/ 2718293 w 4508354"/>
                <a:gd name="connsiteY527" fmla="*/ 171590 h 1387465"/>
                <a:gd name="connsiteX528" fmla="*/ 2792682 w 4508354"/>
                <a:gd name="connsiteY528" fmla="*/ 200730 h 1387465"/>
                <a:gd name="connsiteX529" fmla="*/ 2660616 w 4508354"/>
                <a:gd name="connsiteY529" fmla="*/ 177381 h 1387465"/>
                <a:gd name="connsiteX530" fmla="*/ 2718293 w 4508354"/>
                <a:gd name="connsiteY530" fmla="*/ 171590 h 1387465"/>
                <a:gd name="connsiteX531" fmla="*/ 1570519 w 4508354"/>
                <a:gd name="connsiteY531" fmla="*/ 170814 h 1387465"/>
                <a:gd name="connsiteX532" fmla="*/ 1432615 w 4508354"/>
                <a:gd name="connsiteY532" fmla="*/ 195622 h 1387465"/>
                <a:gd name="connsiteX533" fmla="*/ 1570519 w 4508354"/>
                <a:gd name="connsiteY533" fmla="*/ 170814 h 1387465"/>
                <a:gd name="connsiteX534" fmla="*/ 1665876 w 4508354"/>
                <a:gd name="connsiteY534" fmla="*/ 170735 h 1387465"/>
                <a:gd name="connsiteX535" fmla="*/ 1733231 w 4508354"/>
                <a:gd name="connsiteY535" fmla="*/ 176652 h 1387465"/>
                <a:gd name="connsiteX536" fmla="*/ 1704045 w 4508354"/>
                <a:gd name="connsiteY536" fmla="*/ 203648 h 1387465"/>
                <a:gd name="connsiteX537" fmla="*/ 1585842 w 4508354"/>
                <a:gd name="connsiteY537" fmla="*/ 205108 h 1387465"/>
                <a:gd name="connsiteX538" fmla="*/ 1665876 w 4508354"/>
                <a:gd name="connsiteY538" fmla="*/ 170735 h 1387465"/>
                <a:gd name="connsiteX539" fmla="*/ 1357964 w 4508354"/>
                <a:gd name="connsiteY539" fmla="*/ 169548 h 1387465"/>
                <a:gd name="connsiteX540" fmla="*/ 1416563 w 4508354"/>
                <a:gd name="connsiteY540" fmla="*/ 175921 h 1387465"/>
                <a:gd name="connsiteX541" fmla="*/ 1277931 w 4508354"/>
                <a:gd name="connsiteY541" fmla="*/ 201458 h 1387465"/>
                <a:gd name="connsiteX542" fmla="*/ 1357964 w 4508354"/>
                <a:gd name="connsiteY542" fmla="*/ 169548 h 1387465"/>
                <a:gd name="connsiteX543" fmla="*/ 1108652 w 4508354"/>
                <a:gd name="connsiteY543" fmla="*/ 169355 h 1387465"/>
                <a:gd name="connsiteX544" fmla="*/ 959073 w 4508354"/>
                <a:gd name="connsiteY544" fmla="*/ 196352 h 1387465"/>
                <a:gd name="connsiteX545" fmla="*/ 1108652 w 4508354"/>
                <a:gd name="connsiteY545" fmla="*/ 169355 h 1387465"/>
                <a:gd name="connsiteX546" fmla="*/ 1206858 w 4508354"/>
                <a:gd name="connsiteY546" fmla="*/ 169218 h 1387465"/>
                <a:gd name="connsiteX547" fmla="*/ 1262607 w 4508354"/>
                <a:gd name="connsiteY547" fmla="*/ 175922 h 1387465"/>
                <a:gd name="connsiteX548" fmla="*/ 1122515 w 4508354"/>
                <a:gd name="connsiteY548" fmla="*/ 200000 h 1387465"/>
                <a:gd name="connsiteX549" fmla="*/ 1206858 w 4508354"/>
                <a:gd name="connsiteY549" fmla="*/ 169218 h 1387465"/>
                <a:gd name="connsiteX550" fmla="*/ 875170 w 4508354"/>
                <a:gd name="connsiteY550" fmla="*/ 132872 h 1387465"/>
                <a:gd name="connsiteX551" fmla="*/ 818987 w 4508354"/>
                <a:gd name="connsiteY551" fmla="*/ 162058 h 1387465"/>
                <a:gd name="connsiteX552" fmla="*/ 566528 w 4508354"/>
                <a:gd name="connsiteY552" fmla="*/ 550232 h 1387465"/>
                <a:gd name="connsiteX553" fmla="*/ 547558 w 4508354"/>
                <a:gd name="connsiteY553" fmla="*/ 582336 h 1387465"/>
                <a:gd name="connsiteX554" fmla="*/ 3992226 w 4508354"/>
                <a:gd name="connsiteY554" fmla="*/ 582336 h 1387465"/>
                <a:gd name="connsiteX555" fmla="*/ 3971796 w 4508354"/>
                <a:gd name="connsiteY555" fmla="*/ 549502 h 1387465"/>
                <a:gd name="connsiteX556" fmla="*/ 3706203 w 4508354"/>
                <a:gd name="connsiteY556" fmla="*/ 166436 h 1387465"/>
                <a:gd name="connsiteX557" fmla="*/ 3646372 w 4508354"/>
                <a:gd name="connsiteY557" fmla="*/ 135790 h 1387465"/>
                <a:gd name="connsiteX558" fmla="*/ 875170 w 4508354"/>
                <a:gd name="connsiteY558" fmla="*/ 132872 h 1387465"/>
                <a:gd name="connsiteX559" fmla="*/ 925516 w 4508354"/>
                <a:gd name="connsiteY559" fmla="*/ 76 h 1387465"/>
                <a:gd name="connsiteX560" fmla="*/ 2982391 w 4508354"/>
                <a:gd name="connsiteY560" fmla="*/ 13939 h 1387465"/>
                <a:gd name="connsiteX561" fmla="*/ 3686502 w 4508354"/>
                <a:gd name="connsiteY561" fmla="*/ 19046 h 1387465"/>
                <a:gd name="connsiteX562" fmla="*/ 3729552 w 4508354"/>
                <a:gd name="connsiteY562" fmla="*/ 46773 h 1387465"/>
                <a:gd name="connsiteX563" fmla="*/ 3749982 w 4508354"/>
                <a:gd name="connsiteY563" fmla="*/ 81067 h 1387465"/>
                <a:gd name="connsiteX564" fmla="*/ 4481091 w 4508354"/>
                <a:gd name="connsiteY564" fmla="*/ 1135412 h 1387465"/>
                <a:gd name="connsiteX565" fmla="*/ 4490576 w 4508354"/>
                <a:gd name="connsiteY565" fmla="*/ 1281342 h 1387465"/>
                <a:gd name="connsiteX566" fmla="*/ 4316919 w 4508354"/>
                <a:gd name="connsiteY566" fmla="*/ 1387141 h 1387465"/>
                <a:gd name="connsiteX567" fmla="*/ 4050598 w 4508354"/>
                <a:gd name="connsiteY567" fmla="*/ 1387141 h 1387465"/>
                <a:gd name="connsiteX568" fmla="*/ 2252742 w 4508354"/>
                <a:gd name="connsiteY568" fmla="*/ 1387141 h 1387465"/>
                <a:gd name="connsiteX569" fmla="*/ 203162 w 4508354"/>
                <a:gd name="connsiteY569" fmla="*/ 1387141 h 1387465"/>
                <a:gd name="connsiteX570" fmla="*/ 8346 w 4508354"/>
                <a:gd name="connsiteY570" fmla="*/ 1249967 h 1387465"/>
                <a:gd name="connsiteX571" fmla="*/ 41910 w 4508354"/>
                <a:gd name="connsiteY571" fmla="*/ 1062447 h 1387465"/>
                <a:gd name="connsiteX572" fmla="*/ 805853 w 4508354"/>
                <a:gd name="connsiteY572" fmla="*/ 67933 h 1387465"/>
                <a:gd name="connsiteX573" fmla="*/ 816798 w 4508354"/>
                <a:gd name="connsiteY573" fmla="*/ 53340 h 1387465"/>
                <a:gd name="connsiteX574" fmla="*/ 925516 w 4508354"/>
                <a:gd name="connsiteY574" fmla="*/ 76 h 1387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</a:cxnLst>
              <a:rect l="l" t="t" r="r" b="b"/>
              <a:pathLst>
                <a:path w="4508354" h="1387465">
                  <a:moveTo>
                    <a:pt x="3525979" y="1024505"/>
                  </a:moveTo>
                  <a:cubicBezTo>
                    <a:pt x="3496064" y="1023045"/>
                    <a:pt x="3490227" y="1036909"/>
                    <a:pt x="3498253" y="1064636"/>
                  </a:cubicBezTo>
                  <a:cubicBezTo>
                    <a:pt x="3550058" y="1064636"/>
                    <a:pt x="3600404" y="1064636"/>
                    <a:pt x="3650020" y="1064636"/>
                  </a:cubicBezTo>
                  <a:cubicBezTo>
                    <a:pt x="3655128" y="1036909"/>
                    <a:pt x="3645642" y="1025235"/>
                    <a:pt x="3620105" y="1025965"/>
                  </a:cubicBezTo>
                  <a:cubicBezTo>
                    <a:pt x="3588729" y="1026694"/>
                    <a:pt x="3557355" y="1026694"/>
                    <a:pt x="3525979" y="1024505"/>
                  </a:cubicBezTo>
                  <a:close/>
                  <a:moveTo>
                    <a:pt x="900707" y="1022316"/>
                  </a:moveTo>
                  <a:cubicBezTo>
                    <a:pt x="875899" y="1021586"/>
                    <a:pt x="867873" y="1035450"/>
                    <a:pt x="863495" y="1059528"/>
                  </a:cubicBezTo>
                  <a:cubicBezTo>
                    <a:pt x="920409" y="1059528"/>
                    <a:pt x="974403" y="1059528"/>
                    <a:pt x="1028397" y="1059528"/>
                  </a:cubicBezTo>
                  <a:cubicBezTo>
                    <a:pt x="1032044" y="1025965"/>
                    <a:pt x="1032044" y="1025235"/>
                    <a:pt x="1006507" y="1024505"/>
                  </a:cubicBezTo>
                  <a:cubicBezTo>
                    <a:pt x="971484" y="1023045"/>
                    <a:pt x="936461" y="1023775"/>
                    <a:pt x="900707" y="1022316"/>
                  </a:cubicBezTo>
                  <a:close/>
                  <a:moveTo>
                    <a:pt x="2641496" y="893157"/>
                  </a:moveTo>
                  <a:cubicBezTo>
                    <a:pt x="2633892" y="892849"/>
                    <a:pt x="2624133" y="894263"/>
                    <a:pt x="2611729" y="896816"/>
                  </a:cubicBezTo>
                  <a:cubicBezTo>
                    <a:pt x="2612458" y="912869"/>
                    <a:pt x="2613918" y="929650"/>
                    <a:pt x="2614648" y="945703"/>
                  </a:cubicBezTo>
                  <a:cubicBezTo>
                    <a:pt x="2505200" y="945703"/>
                    <a:pt x="2397941" y="945703"/>
                    <a:pt x="2290683" y="945703"/>
                  </a:cubicBezTo>
                  <a:cubicBezTo>
                    <a:pt x="2289953" y="926002"/>
                    <a:pt x="2289224" y="910679"/>
                    <a:pt x="2287765" y="894628"/>
                  </a:cubicBezTo>
                  <a:cubicBezTo>
                    <a:pt x="2271712" y="894628"/>
                    <a:pt x="2257849" y="894628"/>
                    <a:pt x="2243256" y="894628"/>
                  </a:cubicBezTo>
                  <a:cubicBezTo>
                    <a:pt x="2241067" y="911409"/>
                    <a:pt x="2239608" y="926002"/>
                    <a:pt x="2238878" y="943514"/>
                  </a:cubicBezTo>
                  <a:cubicBezTo>
                    <a:pt x="2126512" y="943514"/>
                    <a:pt x="2017794" y="943514"/>
                    <a:pt x="1908347" y="943514"/>
                  </a:cubicBezTo>
                  <a:cubicBezTo>
                    <a:pt x="1909076" y="933299"/>
                    <a:pt x="1909806" y="926002"/>
                    <a:pt x="1910535" y="918706"/>
                  </a:cubicBezTo>
                  <a:cubicBezTo>
                    <a:pt x="1911265" y="910679"/>
                    <a:pt x="1911995" y="902653"/>
                    <a:pt x="1912725" y="895357"/>
                  </a:cubicBezTo>
                  <a:cubicBezTo>
                    <a:pt x="1868216" y="889520"/>
                    <a:pt x="1863108" y="896086"/>
                    <a:pt x="1865297" y="958107"/>
                  </a:cubicBezTo>
                  <a:cubicBezTo>
                    <a:pt x="2131620" y="958107"/>
                    <a:pt x="2397941" y="958107"/>
                    <a:pt x="2664993" y="958107"/>
                  </a:cubicBezTo>
                  <a:cubicBezTo>
                    <a:pt x="2667730" y="910497"/>
                    <a:pt x="2664309" y="894080"/>
                    <a:pt x="2641496" y="893157"/>
                  </a:cubicBezTo>
                  <a:close/>
                  <a:moveTo>
                    <a:pt x="2589110" y="674273"/>
                  </a:moveTo>
                  <a:cubicBezTo>
                    <a:pt x="2602244" y="731186"/>
                    <a:pt x="2615378" y="788829"/>
                    <a:pt x="2629241" y="849389"/>
                  </a:cubicBezTo>
                  <a:cubicBezTo>
                    <a:pt x="2392834" y="849389"/>
                    <a:pt x="2159346" y="849389"/>
                    <a:pt x="1919292" y="849389"/>
                  </a:cubicBezTo>
                  <a:cubicBezTo>
                    <a:pt x="1931696" y="793206"/>
                    <a:pt x="1941912" y="739942"/>
                    <a:pt x="1955045" y="688136"/>
                  </a:cubicBezTo>
                  <a:cubicBezTo>
                    <a:pt x="1956505" y="682300"/>
                    <a:pt x="1968908" y="675003"/>
                    <a:pt x="1976934" y="675003"/>
                  </a:cubicBezTo>
                  <a:cubicBezTo>
                    <a:pt x="2179047" y="674273"/>
                    <a:pt x="2381890" y="674273"/>
                    <a:pt x="2589110" y="674273"/>
                  </a:cubicBezTo>
                  <a:close/>
                  <a:moveTo>
                    <a:pt x="2493526" y="651653"/>
                  </a:moveTo>
                  <a:cubicBezTo>
                    <a:pt x="2312573" y="652383"/>
                    <a:pt x="2131620" y="653113"/>
                    <a:pt x="1950667" y="654572"/>
                  </a:cubicBezTo>
                  <a:cubicBezTo>
                    <a:pt x="1936803" y="654572"/>
                    <a:pt x="1913454" y="660409"/>
                    <a:pt x="1911265" y="668435"/>
                  </a:cubicBezTo>
                  <a:cubicBezTo>
                    <a:pt x="1893754" y="732645"/>
                    <a:pt x="1880620" y="797584"/>
                    <a:pt x="1865297" y="866900"/>
                  </a:cubicBezTo>
                  <a:cubicBezTo>
                    <a:pt x="2140375" y="867630"/>
                    <a:pt x="2409616" y="867630"/>
                    <a:pt x="2685423" y="867630"/>
                  </a:cubicBezTo>
                  <a:cubicBezTo>
                    <a:pt x="2669371" y="798313"/>
                    <a:pt x="2654778" y="731915"/>
                    <a:pt x="2637996" y="666976"/>
                  </a:cubicBezTo>
                  <a:cubicBezTo>
                    <a:pt x="2636537" y="660409"/>
                    <a:pt x="2619755" y="653113"/>
                    <a:pt x="2610270" y="652383"/>
                  </a:cubicBezTo>
                  <a:cubicBezTo>
                    <a:pt x="2571598" y="650923"/>
                    <a:pt x="2532927" y="651653"/>
                    <a:pt x="2493526" y="651653"/>
                  </a:cubicBezTo>
                  <a:close/>
                  <a:moveTo>
                    <a:pt x="3086730" y="485932"/>
                  </a:moveTo>
                  <a:cubicBezTo>
                    <a:pt x="3116646" y="485841"/>
                    <a:pt x="3146562" y="486388"/>
                    <a:pt x="3176477" y="488942"/>
                  </a:cubicBezTo>
                  <a:cubicBezTo>
                    <a:pt x="3191070" y="490401"/>
                    <a:pt x="3202744" y="518858"/>
                    <a:pt x="3216608" y="534910"/>
                  </a:cubicBezTo>
                  <a:cubicBezTo>
                    <a:pt x="3213690" y="537829"/>
                    <a:pt x="3211500" y="541477"/>
                    <a:pt x="3209312" y="545854"/>
                  </a:cubicBezTo>
                  <a:cubicBezTo>
                    <a:pt x="3148021" y="545854"/>
                    <a:pt x="3087460" y="548773"/>
                    <a:pt x="3026900" y="543666"/>
                  </a:cubicBezTo>
                  <a:cubicBezTo>
                    <a:pt x="3013036" y="542207"/>
                    <a:pt x="3002092" y="512291"/>
                    <a:pt x="2989687" y="495509"/>
                  </a:cubicBezTo>
                  <a:cubicBezTo>
                    <a:pt x="2991876" y="492590"/>
                    <a:pt x="2994795" y="489672"/>
                    <a:pt x="2996984" y="486753"/>
                  </a:cubicBezTo>
                  <a:cubicBezTo>
                    <a:pt x="3026899" y="486753"/>
                    <a:pt x="3056815" y="486024"/>
                    <a:pt x="3086730" y="485932"/>
                  </a:cubicBezTo>
                  <a:close/>
                  <a:moveTo>
                    <a:pt x="1343604" y="485294"/>
                  </a:moveTo>
                  <a:cubicBezTo>
                    <a:pt x="1383729" y="485294"/>
                    <a:pt x="1423130" y="485294"/>
                    <a:pt x="1463261" y="485294"/>
                  </a:cubicBezTo>
                  <a:cubicBezTo>
                    <a:pt x="1455964" y="545854"/>
                    <a:pt x="1453775" y="548044"/>
                    <a:pt x="1399052" y="548044"/>
                  </a:cubicBezTo>
                  <a:cubicBezTo>
                    <a:pt x="1360386" y="548044"/>
                    <a:pt x="1321715" y="548044"/>
                    <a:pt x="1280125" y="548044"/>
                  </a:cubicBezTo>
                  <a:cubicBezTo>
                    <a:pt x="1289611" y="487482"/>
                    <a:pt x="1292529" y="485294"/>
                    <a:pt x="1343604" y="485294"/>
                  </a:cubicBezTo>
                  <a:close/>
                  <a:moveTo>
                    <a:pt x="1157543" y="485293"/>
                  </a:moveTo>
                  <a:cubicBezTo>
                    <a:pt x="1196945" y="484564"/>
                    <a:pt x="1234887" y="485293"/>
                    <a:pt x="1276477" y="485293"/>
                  </a:cubicBezTo>
                  <a:cubicBezTo>
                    <a:pt x="1259695" y="548773"/>
                    <a:pt x="1259695" y="548773"/>
                    <a:pt x="1202781" y="548773"/>
                  </a:cubicBezTo>
                  <a:cubicBezTo>
                    <a:pt x="1164840" y="548773"/>
                    <a:pt x="1126169" y="548773"/>
                    <a:pt x="1086767" y="548773"/>
                  </a:cubicBezTo>
                  <a:cubicBezTo>
                    <a:pt x="1099901" y="488941"/>
                    <a:pt x="1103550" y="486023"/>
                    <a:pt x="1157543" y="485293"/>
                  </a:cubicBezTo>
                  <a:close/>
                  <a:moveTo>
                    <a:pt x="2700656" y="485202"/>
                  </a:moveTo>
                  <a:cubicBezTo>
                    <a:pt x="2727379" y="485111"/>
                    <a:pt x="2752552" y="485658"/>
                    <a:pt x="2777360" y="488212"/>
                  </a:cubicBezTo>
                  <a:cubicBezTo>
                    <a:pt x="2789034" y="489671"/>
                    <a:pt x="2797791" y="518128"/>
                    <a:pt x="2808006" y="533450"/>
                  </a:cubicBezTo>
                  <a:cubicBezTo>
                    <a:pt x="2805087" y="537828"/>
                    <a:pt x="2802169" y="542206"/>
                    <a:pt x="2799979" y="546584"/>
                  </a:cubicBezTo>
                  <a:cubicBezTo>
                    <a:pt x="2749634" y="546584"/>
                    <a:pt x="2699288" y="549502"/>
                    <a:pt x="2648942" y="544395"/>
                  </a:cubicBezTo>
                  <a:cubicBezTo>
                    <a:pt x="2637268" y="542936"/>
                    <a:pt x="2629241" y="513020"/>
                    <a:pt x="2614648" y="486023"/>
                  </a:cubicBezTo>
                  <a:cubicBezTo>
                    <a:pt x="2645659" y="486023"/>
                    <a:pt x="2673933" y="485294"/>
                    <a:pt x="2700656" y="485202"/>
                  </a:cubicBezTo>
                  <a:close/>
                  <a:moveTo>
                    <a:pt x="3288480" y="484928"/>
                  </a:moveTo>
                  <a:cubicBezTo>
                    <a:pt x="3313471" y="484746"/>
                    <a:pt x="3338461" y="485293"/>
                    <a:pt x="3363269" y="488211"/>
                  </a:cubicBezTo>
                  <a:cubicBezTo>
                    <a:pt x="3377862" y="489671"/>
                    <a:pt x="3389537" y="518127"/>
                    <a:pt x="3401940" y="534180"/>
                  </a:cubicBezTo>
                  <a:cubicBezTo>
                    <a:pt x="3399752" y="537828"/>
                    <a:pt x="3397562" y="541476"/>
                    <a:pt x="3395373" y="545124"/>
                  </a:cubicBezTo>
                  <a:cubicBezTo>
                    <a:pt x="3347216" y="545124"/>
                    <a:pt x="3298330" y="549502"/>
                    <a:pt x="3251632" y="542936"/>
                  </a:cubicBezTo>
                  <a:cubicBezTo>
                    <a:pt x="3234850" y="540746"/>
                    <a:pt x="3221717" y="513019"/>
                    <a:pt x="3206394" y="497697"/>
                  </a:cubicBezTo>
                  <a:cubicBezTo>
                    <a:pt x="3208583" y="494049"/>
                    <a:pt x="3211502" y="490401"/>
                    <a:pt x="3213691" y="486023"/>
                  </a:cubicBezTo>
                  <a:cubicBezTo>
                    <a:pt x="3238499" y="486023"/>
                    <a:pt x="3263489" y="485111"/>
                    <a:pt x="3288480" y="484928"/>
                  </a:cubicBezTo>
                  <a:close/>
                  <a:moveTo>
                    <a:pt x="3652209" y="484655"/>
                  </a:moveTo>
                  <a:cubicBezTo>
                    <a:pt x="3677382" y="484382"/>
                    <a:pt x="3701096" y="484929"/>
                    <a:pt x="3724444" y="488213"/>
                  </a:cubicBezTo>
                  <a:cubicBezTo>
                    <a:pt x="3742686" y="490401"/>
                    <a:pt x="3757279" y="517399"/>
                    <a:pt x="3774060" y="533451"/>
                  </a:cubicBezTo>
                  <a:cubicBezTo>
                    <a:pt x="3772601" y="536369"/>
                    <a:pt x="3771142" y="540017"/>
                    <a:pt x="3768953" y="542936"/>
                  </a:cubicBezTo>
                  <a:cubicBezTo>
                    <a:pt x="3717148" y="542936"/>
                    <a:pt x="3664613" y="546585"/>
                    <a:pt x="3613538" y="540747"/>
                  </a:cubicBezTo>
                  <a:cubicBezTo>
                    <a:pt x="3600404" y="538558"/>
                    <a:pt x="3589460" y="509372"/>
                    <a:pt x="3571218" y="486023"/>
                  </a:cubicBezTo>
                  <a:cubicBezTo>
                    <a:pt x="3600404" y="486023"/>
                    <a:pt x="3627036" y="484929"/>
                    <a:pt x="3652209" y="484655"/>
                  </a:cubicBezTo>
                  <a:close/>
                  <a:moveTo>
                    <a:pt x="1536225" y="484564"/>
                  </a:moveTo>
                  <a:cubicBezTo>
                    <a:pt x="1574897" y="484564"/>
                    <a:pt x="1612839" y="484564"/>
                    <a:pt x="1651510" y="484564"/>
                  </a:cubicBezTo>
                  <a:cubicBezTo>
                    <a:pt x="1649321" y="545854"/>
                    <a:pt x="1646403" y="548044"/>
                    <a:pt x="1591679" y="548044"/>
                  </a:cubicBezTo>
                  <a:cubicBezTo>
                    <a:pt x="1551548" y="548044"/>
                    <a:pt x="1512147" y="548044"/>
                    <a:pt x="1469098" y="548044"/>
                  </a:cubicBezTo>
                  <a:cubicBezTo>
                    <a:pt x="1484421" y="485294"/>
                    <a:pt x="1484421" y="485294"/>
                    <a:pt x="1536225" y="484564"/>
                  </a:cubicBezTo>
                  <a:close/>
                  <a:moveTo>
                    <a:pt x="833580" y="484564"/>
                  </a:moveTo>
                  <a:cubicBezTo>
                    <a:pt x="917490" y="484564"/>
                    <a:pt x="1000669" y="484564"/>
                    <a:pt x="1085308" y="484564"/>
                  </a:cubicBezTo>
                  <a:cubicBezTo>
                    <a:pt x="1072904" y="542936"/>
                    <a:pt x="1067797" y="548044"/>
                    <a:pt x="1016721" y="548044"/>
                  </a:cubicBezTo>
                  <a:cubicBezTo>
                    <a:pt x="941568" y="548044"/>
                    <a:pt x="865684" y="548044"/>
                    <a:pt x="790531" y="548044"/>
                  </a:cubicBezTo>
                  <a:cubicBezTo>
                    <a:pt x="778856" y="548044"/>
                    <a:pt x="767181" y="547314"/>
                    <a:pt x="754778" y="546584"/>
                  </a:cubicBezTo>
                  <a:cubicBezTo>
                    <a:pt x="773748" y="488942"/>
                    <a:pt x="778856" y="484564"/>
                    <a:pt x="833580" y="484564"/>
                  </a:cubicBezTo>
                  <a:close/>
                  <a:moveTo>
                    <a:pt x="2884071" y="484199"/>
                  </a:moveTo>
                  <a:cubicBezTo>
                    <a:pt x="2909791" y="484017"/>
                    <a:pt x="2933870" y="484564"/>
                    <a:pt x="2957583" y="487482"/>
                  </a:cubicBezTo>
                  <a:cubicBezTo>
                    <a:pt x="2972176" y="489672"/>
                    <a:pt x="2983121" y="518128"/>
                    <a:pt x="2996254" y="534180"/>
                  </a:cubicBezTo>
                  <a:cubicBezTo>
                    <a:pt x="2994066" y="537829"/>
                    <a:pt x="2991876" y="541476"/>
                    <a:pt x="2989687" y="544395"/>
                  </a:cubicBezTo>
                  <a:cubicBezTo>
                    <a:pt x="2937882" y="544395"/>
                    <a:pt x="2886078" y="547314"/>
                    <a:pt x="2835002" y="542207"/>
                  </a:cubicBezTo>
                  <a:cubicBezTo>
                    <a:pt x="2823328" y="540747"/>
                    <a:pt x="2815301" y="510102"/>
                    <a:pt x="2800708" y="485294"/>
                  </a:cubicBezTo>
                  <a:cubicBezTo>
                    <a:pt x="2830989" y="485294"/>
                    <a:pt x="2858351" y="484382"/>
                    <a:pt x="2884071" y="484199"/>
                  </a:cubicBezTo>
                  <a:close/>
                  <a:moveTo>
                    <a:pt x="3468885" y="483925"/>
                  </a:moveTo>
                  <a:cubicBezTo>
                    <a:pt x="3491868" y="483652"/>
                    <a:pt x="3514670" y="484199"/>
                    <a:pt x="3536924" y="487483"/>
                  </a:cubicBezTo>
                  <a:cubicBezTo>
                    <a:pt x="3555895" y="490400"/>
                    <a:pt x="3571948" y="516669"/>
                    <a:pt x="3589459" y="531991"/>
                  </a:cubicBezTo>
                  <a:cubicBezTo>
                    <a:pt x="3587270" y="535639"/>
                    <a:pt x="3585081" y="539287"/>
                    <a:pt x="3582892" y="543665"/>
                  </a:cubicBezTo>
                  <a:cubicBezTo>
                    <a:pt x="3531817" y="543665"/>
                    <a:pt x="3480741" y="547314"/>
                    <a:pt x="3429666" y="541476"/>
                  </a:cubicBezTo>
                  <a:cubicBezTo>
                    <a:pt x="3415803" y="540017"/>
                    <a:pt x="3404129" y="511561"/>
                    <a:pt x="3391724" y="494779"/>
                  </a:cubicBezTo>
                  <a:cubicBezTo>
                    <a:pt x="3395373" y="491130"/>
                    <a:pt x="3397561" y="488212"/>
                    <a:pt x="3399751" y="485293"/>
                  </a:cubicBezTo>
                  <a:cubicBezTo>
                    <a:pt x="3422734" y="485293"/>
                    <a:pt x="3445901" y="484199"/>
                    <a:pt x="3468885" y="483925"/>
                  </a:cubicBezTo>
                  <a:close/>
                  <a:moveTo>
                    <a:pt x="1720827" y="483834"/>
                  </a:moveTo>
                  <a:cubicBezTo>
                    <a:pt x="2001742" y="483834"/>
                    <a:pt x="2282658" y="483834"/>
                    <a:pt x="2563572" y="484564"/>
                  </a:cubicBezTo>
                  <a:cubicBezTo>
                    <a:pt x="2611000" y="484564"/>
                    <a:pt x="2613919" y="488212"/>
                    <a:pt x="2610270" y="544395"/>
                  </a:cubicBezTo>
                  <a:cubicBezTo>
                    <a:pt x="2295062" y="544395"/>
                    <a:pt x="1980583" y="544395"/>
                    <a:pt x="1665374" y="544395"/>
                  </a:cubicBezTo>
                  <a:cubicBezTo>
                    <a:pt x="1666833" y="487482"/>
                    <a:pt x="1669023" y="483834"/>
                    <a:pt x="1720827" y="483834"/>
                  </a:cubicBezTo>
                  <a:close/>
                  <a:moveTo>
                    <a:pt x="2322058" y="415247"/>
                  </a:moveTo>
                  <a:cubicBezTo>
                    <a:pt x="2383349" y="415247"/>
                    <a:pt x="2435154" y="415247"/>
                    <a:pt x="2488418" y="415247"/>
                  </a:cubicBezTo>
                  <a:cubicBezTo>
                    <a:pt x="2491337" y="431299"/>
                    <a:pt x="2493526" y="446621"/>
                    <a:pt x="2497174" y="468510"/>
                  </a:cubicBezTo>
                  <a:cubicBezTo>
                    <a:pt x="2443910" y="468510"/>
                    <a:pt x="2393564" y="470700"/>
                    <a:pt x="2343948" y="466322"/>
                  </a:cubicBezTo>
                  <a:cubicBezTo>
                    <a:pt x="2336651" y="465592"/>
                    <a:pt x="2330814" y="437136"/>
                    <a:pt x="2322058" y="415247"/>
                  </a:cubicBezTo>
                  <a:close/>
                  <a:moveTo>
                    <a:pt x="2767782" y="413970"/>
                  </a:moveTo>
                  <a:cubicBezTo>
                    <a:pt x="2793229" y="413970"/>
                    <a:pt x="2818584" y="414517"/>
                    <a:pt x="2843757" y="416706"/>
                  </a:cubicBezTo>
                  <a:cubicBezTo>
                    <a:pt x="2851783" y="417435"/>
                    <a:pt x="2857620" y="445892"/>
                    <a:pt x="2868565" y="469240"/>
                  </a:cubicBezTo>
                  <a:cubicBezTo>
                    <a:pt x="2812382" y="469240"/>
                    <a:pt x="2767144" y="472159"/>
                    <a:pt x="2722636" y="467051"/>
                  </a:cubicBezTo>
                  <a:cubicBezTo>
                    <a:pt x="2708772" y="465592"/>
                    <a:pt x="2697098" y="441514"/>
                    <a:pt x="2683964" y="428380"/>
                  </a:cubicBezTo>
                  <a:cubicBezTo>
                    <a:pt x="2686153" y="424002"/>
                    <a:pt x="2689072" y="418895"/>
                    <a:pt x="2691261" y="414517"/>
                  </a:cubicBezTo>
                  <a:cubicBezTo>
                    <a:pt x="2716798" y="414517"/>
                    <a:pt x="2742336" y="413970"/>
                    <a:pt x="2767782" y="413970"/>
                  </a:cubicBezTo>
                  <a:close/>
                  <a:moveTo>
                    <a:pt x="3610528" y="413422"/>
                  </a:moveTo>
                  <a:cubicBezTo>
                    <a:pt x="3634333" y="413240"/>
                    <a:pt x="3658047" y="413787"/>
                    <a:pt x="3681396" y="416706"/>
                  </a:cubicBezTo>
                  <a:cubicBezTo>
                    <a:pt x="3697448" y="418895"/>
                    <a:pt x="3710582" y="443703"/>
                    <a:pt x="3725905" y="458295"/>
                  </a:cubicBezTo>
                  <a:cubicBezTo>
                    <a:pt x="3722985" y="461214"/>
                    <a:pt x="3720797" y="465592"/>
                    <a:pt x="3719337" y="469240"/>
                  </a:cubicBezTo>
                  <a:cubicBezTo>
                    <a:pt x="3672640" y="469240"/>
                    <a:pt x="3625213" y="472888"/>
                    <a:pt x="3579975" y="467051"/>
                  </a:cubicBezTo>
                  <a:cubicBezTo>
                    <a:pt x="3563192" y="464862"/>
                    <a:pt x="3549329" y="439325"/>
                    <a:pt x="3534006" y="424732"/>
                  </a:cubicBezTo>
                  <a:cubicBezTo>
                    <a:pt x="3535466" y="421083"/>
                    <a:pt x="3537655" y="417435"/>
                    <a:pt x="3539114" y="414517"/>
                  </a:cubicBezTo>
                  <a:cubicBezTo>
                    <a:pt x="3562828" y="414517"/>
                    <a:pt x="3586724" y="413605"/>
                    <a:pt x="3610528" y="413422"/>
                  </a:cubicBezTo>
                  <a:close/>
                  <a:moveTo>
                    <a:pt x="2513956" y="413058"/>
                  </a:moveTo>
                  <a:cubicBezTo>
                    <a:pt x="2559924" y="413058"/>
                    <a:pt x="2605892" y="411599"/>
                    <a:pt x="2651860" y="413787"/>
                  </a:cubicBezTo>
                  <a:cubicBezTo>
                    <a:pt x="2685424" y="415248"/>
                    <a:pt x="2673749" y="444433"/>
                    <a:pt x="2679586" y="469240"/>
                  </a:cubicBezTo>
                  <a:cubicBezTo>
                    <a:pt x="2628511" y="469240"/>
                    <a:pt x="2580355" y="472159"/>
                    <a:pt x="2532927" y="467052"/>
                  </a:cubicBezTo>
                  <a:cubicBezTo>
                    <a:pt x="2521983" y="465593"/>
                    <a:pt x="2513226" y="438596"/>
                    <a:pt x="2503741" y="423273"/>
                  </a:cubicBezTo>
                  <a:cubicBezTo>
                    <a:pt x="2507390" y="419625"/>
                    <a:pt x="2511038" y="416707"/>
                    <a:pt x="2513956" y="413058"/>
                  </a:cubicBezTo>
                  <a:close/>
                  <a:moveTo>
                    <a:pt x="3431034" y="412693"/>
                  </a:moveTo>
                  <a:cubicBezTo>
                    <a:pt x="3454292" y="412511"/>
                    <a:pt x="3477458" y="413058"/>
                    <a:pt x="3500442" y="415977"/>
                  </a:cubicBezTo>
                  <a:cubicBezTo>
                    <a:pt x="3516494" y="418166"/>
                    <a:pt x="3528898" y="443703"/>
                    <a:pt x="3542761" y="458296"/>
                  </a:cubicBezTo>
                  <a:cubicBezTo>
                    <a:pt x="3540573" y="461214"/>
                    <a:pt x="3538384" y="464863"/>
                    <a:pt x="3536195" y="469241"/>
                  </a:cubicBezTo>
                  <a:cubicBezTo>
                    <a:pt x="3490227" y="469241"/>
                    <a:pt x="3444259" y="472889"/>
                    <a:pt x="3399021" y="467052"/>
                  </a:cubicBezTo>
                  <a:cubicBezTo>
                    <a:pt x="3382969" y="464863"/>
                    <a:pt x="3369105" y="440055"/>
                    <a:pt x="3354512" y="426191"/>
                  </a:cubicBezTo>
                  <a:cubicBezTo>
                    <a:pt x="3356701" y="421814"/>
                    <a:pt x="3358890" y="418166"/>
                    <a:pt x="3361079" y="413788"/>
                  </a:cubicBezTo>
                  <a:cubicBezTo>
                    <a:pt x="3384428" y="413788"/>
                    <a:pt x="3407777" y="412876"/>
                    <a:pt x="3431034" y="412693"/>
                  </a:cubicBezTo>
                  <a:close/>
                  <a:moveTo>
                    <a:pt x="3186783" y="412511"/>
                  </a:moveTo>
                  <a:cubicBezTo>
                    <a:pt x="3230654" y="412511"/>
                    <a:pt x="3274250" y="413058"/>
                    <a:pt x="3318029" y="415247"/>
                  </a:cubicBezTo>
                  <a:cubicBezTo>
                    <a:pt x="3333352" y="415976"/>
                    <a:pt x="3347945" y="442243"/>
                    <a:pt x="3362538" y="456836"/>
                  </a:cubicBezTo>
                  <a:cubicBezTo>
                    <a:pt x="3360349" y="461214"/>
                    <a:pt x="3358160" y="465592"/>
                    <a:pt x="3355971" y="469241"/>
                  </a:cubicBezTo>
                  <a:cubicBezTo>
                    <a:pt x="3325326" y="469241"/>
                    <a:pt x="3294681" y="469241"/>
                    <a:pt x="3263305" y="469241"/>
                  </a:cubicBezTo>
                  <a:cubicBezTo>
                    <a:pt x="3212230" y="469241"/>
                    <a:pt x="3161154" y="469241"/>
                    <a:pt x="3110809" y="469241"/>
                  </a:cubicBezTo>
                  <a:cubicBezTo>
                    <a:pt x="3064111" y="469241"/>
                    <a:pt x="3062652" y="468511"/>
                    <a:pt x="3053896" y="413058"/>
                  </a:cubicBezTo>
                  <a:cubicBezTo>
                    <a:pt x="3098769" y="413058"/>
                    <a:pt x="3142913" y="412511"/>
                    <a:pt x="3186783" y="412511"/>
                  </a:cubicBezTo>
                  <a:close/>
                  <a:moveTo>
                    <a:pt x="2221184" y="412511"/>
                  </a:moveTo>
                  <a:cubicBezTo>
                    <a:pt x="2246174" y="412511"/>
                    <a:pt x="2270618" y="413058"/>
                    <a:pt x="2295061" y="415247"/>
                  </a:cubicBezTo>
                  <a:cubicBezTo>
                    <a:pt x="2303817" y="416706"/>
                    <a:pt x="2308925" y="445162"/>
                    <a:pt x="2319869" y="469241"/>
                  </a:cubicBezTo>
                  <a:cubicBezTo>
                    <a:pt x="2258579" y="469241"/>
                    <a:pt x="2211881" y="471429"/>
                    <a:pt x="2164454" y="468511"/>
                  </a:cubicBezTo>
                  <a:cubicBezTo>
                    <a:pt x="2124323" y="466322"/>
                    <a:pt x="2151320" y="436406"/>
                    <a:pt x="2144023" y="413058"/>
                  </a:cubicBezTo>
                  <a:cubicBezTo>
                    <a:pt x="2170656" y="413058"/>
                    <a:pt x="2196193" y="412511"/>
                    <a:pt x="2221184" y="412511"/>
                  </a:cubicBezTo>
                  <a:close/>
                  <a:moveTo>
                    <a:pt x="2007580" y="412329"/>
                  </a:moveTo>
                  <a:cubicBezTo>
                    <a:pt x="2045521" y="412329"/>
                    <a:pt x="2084193" y="412329"/>
                    <a:pt x="2121405" y="412329"/>
                  </a:cubicBezTo>
                  <a:cubicBezTo>
                    <a:pt x="2130891" y="467782"/>
                    <a:pt x="2130161" y="469970"/>
                    <a:pt x="2080545" y="469970"/>
                  </a:cubicBezTo>
                  <a:cubicBezTo>
                    <a:pt x="2041143" y="469970"/>
                    <a:pt x="2001742" y="469970"/>
                    <a:pt x="1962341" y="469970"/>
                  </a:cubicBezTo>
                  <a:cubicBezTo>
                    <a:pt x="1957963" y="414517"/>
                    <a:pt x="1959422" y="413059"/>
                    <a:pt x="2007580" y="412329"/>
                  </a:cubicBezTo>
                  <a:close/>
                  <a:moveTo>
                    <a:pt x="1821519" y="412329"/>
                  </a:moveTo>
                  <a:cubicBezTo>
                    <a:pt x="1860190" y="412329"/>
                    <a:pt x="1898862" y="412329"/>
                    <a:pt x="1939722" y="412329"/>
                  </a:cubicBezTo>
                  <a:cubicBezTo>
                    <a:pt x="1944100" y="468511"/>
                    <a:pt x="1943370" y="469241"/>
                    <a:pt x="1893755" y="469241"/>
                  </a:cubicBezTo>
                  <a:cubicBezTo>
                    <a:pt x="1855083" y="469241"/>
                    <a:pt x="1816411" y="469241"/>
                    <a:pt x="1778469" y="469241"/>
                  </a:cubicBezTo>
                  <a:cubicBezTo>
                    <a:pt x="1771903" y="417436"/>
                    <a:pt x="1775551" y="412329"/>
                    <a:pt x="1821519" y="412329"/>
                  </a:cubicBezTo>
                  <a:close/>
                  <a:moveTo>
                    <a:pt x="1640565" y="412329"/>
                  </a:moveTo>
                  <a:cubicBezTo>
                    <a:pt x="1679237" y="412329"/>
                    <a:pt x="1717179" y="412329"/>
                    <a:pt x="1755120" y="412329"/>
                  </a:cubicBezTo>
                  <a:cubicBezTo>
                    <a:pt x="1761687" y="463404"/>
                    <a:pt x="1757309" y="469241"/>
                    <a:pt x="1711341" y="469241"/>
                  </a:cubicBezTo>
                  <a:cubicBezTo>
                    <a:pt x="1670481" y="469241"/>
                    <a:pt x="1630350" y="469241"/>
                    <a:pt x="1589490" y="469241"/>
                  </a:cubicBezTo>
                  <a:cubicBezTo>
                    <a:pt x="1593138" y="414517"/>
                    <a:pt x="1594598" y="412329"/>
                    <a:pt x="1640565" y="412329"/>
                  </a:cubicBezTo>
                  <a:close/>
                  <a:moveTo>
                    <a:pt x="1456694" y="412329"/>
                  </a:moveTo>
                  <a:cubicBezTo>
                    <a:pt x="1495365" y="412329"/>
                    <a:pt x="1534036" y="412329"/>
                    <a:pt x="1575626" y="412329"/>
                  </a:cubicBezTo>
                  <a:cubicBezTo>
                    <a:pt x="1570519" y="468511"/>
                    <a:pt x="1569789" y="469241"/>
                    <a:pt x="1522362" y="469241"/>
                  </a:cubicBezTo>
                  <a:cubicBezTo>
                    <a:pt x="1482961" y="469241"/>
                    <a:pt x="1442831" y="469241"/>
                    <a:pt x="1402700" y="469241"/>
                  </a:cubicBezTo>
                  <a:cubicBezTo>
                    <a:pt x="1406348" y="415977"/>
                    <a:pt x="1409996" y="412329"/>
                    <a:pt x="1456694" y="412329"/>
                  </a:cubicBezTo>
                  <a:close/>
                  <a:moveTo>
                    <a:pt x="1272829" y="412329"/>
                  </a:moveTo>
                  <a:cubicBezTo>
                    <a:pt x="1312229" y="412329"/>
                    <a:pt x="1352360" y="412329"/>
                    <a:pt x="1392485" y="412329"/>
                  </a:cubicBezTo>
                  <a:cubicBezTo>
                    <a:pt x="1383730" y="468511"/>
                    <a:pt x="1382270" y="469241"/>
                    <a:pt x="1334119" y="469241"/>
                  </a:cubicBezTo>
                  <a:cubicBezTo>
                    <a:pt x="1293988" y="469241"/>
                    <a:pt x="1254588" y="469241"/>
                    <a:pt x="1214457" y="469241"/>
                  </a:cubicBezTo>
                  <a:cubicBezTo>
                    <a:pt x="1222483" y="416707"/>
                    <a:pt x="1226860" y="412329"/>
                    <a:pt x="1272829" y="412329"/>
                  </a:cubicBezTo>
                  <a:close/>
                  <a:moveTo>
                    <a:pt x="2944085" y="411963"/>
                  </a:moveTo>
                  <a:cubicBezTo>
                    <a:pt x="2967616" y="411781"/>
                    <a:pt x="2991147" y="412328"/>
                    <a:pt x="3014495" y="415246"/>
                  </a:cubicBezTo>
                  <a:cubicBezTo>
                    <a:pt x="3028359" y="416706"/>
                    <a:pt x="3039303" y="443703"/>
                    <a:pt x="3051708" y="458296"/>
                  </a:cubicBezTo>
                  <a:cubicBezTo>
                    <a:pt x="3048789" y="461944"/>
                    <a:pt x="3045141" y="465593"/>
                    <a:pt x="3042222" y="469240"/>
                  </a:cubicBezTo>
                  <a:cubicBezTo>
                    <a:pt x="2996255" y="469240"/>
                    <a:pt x="2949557" y="472889"/>
                    <a:pt x="2904319" y="467052"/>
                  </a:cubicBezTo>
                  <a:cubicBezTo>
                    <a:pt x="2889726" y="464863"/>
                    <a:pt x="2878052" y="438595"/>
                    <a:pt x="2865647" y="423273"/>
                  </a:cubicBezTo>
                  <a:cubicBezTo>
                    <a:pt x="2868566" y="419624"/>
                    <a:pt x="2871484" y="415976"/>
                    <a:pt x="2873674" y="413058"/>
                  </a:cubicBezTo>
                  <a:cubicBezTo>
                    <a:pt x="2897022" y="413058"/>
                    <a:pt x="2920553" y="412146"/>
                    <a:pt x="2944085" y="411963"/>
                  </a:cubicBezTo>
                  <a:close/>
                  <a:moveTo>
                    <a:pt x="1088226" y="410869"/>
                  </a:moveTo>
                  <a:cubicBezTo>
                    <a:pt x="1127627" y="414517"/>
                    <a:pt x="1167758" y="411599"/>
                    <a:pt x="1207888" y="411599"/>
                  </a:cubicBezTo>
                  <a:cubicBezTo>
                    <a:pt x="1196215" y="467052"/>
                    <a:pt x="1194026" y="468511"/>
                    <a:pt x="1144410" y="469241"/>
                  </a:cubicBezTo>
                  <a:cubicBezTo>
                    <a:pt x="1106468" y="469241"/>
                    <a:pt x="1067797" y="469241"/>
                    <a:pt x="1024017" y="469241"/>
                  </a:cubicBezTo>
                  <a:cubicBezTo>
                    <a:pt x="1032773" y="429840"/>
                    <a:pt x="1047366" y="407950"/>
                    <a:pt x="1088226" y="410869"/>
                  </a:cubicBezTo>
                  <a:close/>
                  <a:moveTo>
                    <a:pt x="879547" y="410869"/>
                  </a:moveTo>
                  <a:cubicBezTo>
                    <a:pt x="926245" y="414517"/>
                    <a:pt x="973672" y="411599"/>
                    <a:pt x="1021099" y="411599"/>
                  </a:cubicBezTo>
                  <a:cubicBezTo>
                    <a:pt x="1012344" y="461944"/>
                    <a:pt x="1005047" y="468511"/>
                    <a:pt x="959079" y="468511"/>
                  </a:cubicBezTo>
                  <a:cubicBezTo>
                    <a:pt x="907274" y="469241"/>
                    <a:pt x="855469" y="469241"/>
                    <a:pt x="800744" y="469241"/>
                  </a:cubicBezTo>
                  <a:cubicBezTo>
                    <a:pt x="813149" y="423273"/>
                    <a:pt x="837956" y="407950"/>
                    <a:pt x="879547" y="410869"/>
                  </a:cubicBezTo>
                  <a:close/>
                  <a:moveTo>
                    <a:pt x="2245445" y="348119"/>
                  </a:moveTo>
                  <a:cubicBezTo>
                    <a:pt x="2296521" y="348119"/>
                    <a:pt x="2346137" y="348119"/>
                    <a:pt x="2398672" y="348119"/>
                  </a:cubicBezTo>
                  <a:cubicBezTo>
                    <a:pt x="2400861" y="361982"/>
                    <a:pt x="2403050" y="374386"/>
                    <a:pt x="2405968" y="392628"/>
                  </a:cubicBezTo>
                  <a:cubicBezTo>
                    <a:pt x="2352704" y="392628"/>
                    <a:pt x="2300899" y="392628"/>
                    <a:pt x="2245445" y="392628"/>
                  </a:cubicBezTo>
                  <a:cubicBezTo>
                    <a:pt x="2245445" y="378035"/>
                    <a:pt x="2245445" y="365630"/>
                    <a:pt x="2245445" y="348119"/>
                  </a:cubicBezTo>
                  <a:close/>
                  <a:moveTo>
                    <a:pt x="3570762" y="347298"/>
                  </a:moveTo>
                  <a:cubicBezTo>
                    <a:pt x="3594384" y="347207"/>
                    <a:pt x="3617915" y="347754"/>
                    <a:pt x="3641264" y="350308"/>
                  </a:cubicBezTo>
                  <a:cubicBezTo>
                    <a:pt x="3655128" y="351767"/>
                    <a:pt x="3666072" y="375846"/>
                    <a:pt x="3684313" y="396276"/>
                  </a:cubicBezTo>
                  <a:cubicBezTo>
                    <a:pt x="3626671" y="396276"/>
                    <a:pt x="3579974" y="399195"/>
                    <a:pt x="3534006" y="394817"/>
                  </a:cubicBezTo>
                  <a:cubicBezTo>
                    <a:pt x="3520142" y="393357"/>
                    <a:pt x="3508468" y="370738"/>
                    <a:pt x="3496064" y="357604"/>
                  </a:cubicBezTo>
                  <a:cubicBezTo>
                    <a:pt x="3497524" y="354686"/>
                    <a:pt x="3498983" y="351038"/>
                    <a:pt x="3499713" y="348119"/>
                  </a:cubicBezTo>
                  <a:cubicBezTo>
                    <a:pt x="3523426" y="348119"/>
                    <a:pt x="3547140" y="347390"/>
                    <a:pt x="3570762" y="347298"/>
                  </a:cubicBezTo>
                  <a:close/>
                  <a:moveTo>
                    <a:pt x="2666362" y="346843"/>
                  </a:moveTo>
                  <a:cubicBezTo>
                    <a:pt x="2690167" y="346843"/>
                    <a:pt x="2713881" y="347390"/>
                    <a:pt x="2737230" y="349579"/>
                  </a:cubicBezTo>
                  <a:cubicBezTo>
                    <a:pt x="2747444" y="349579"/>
                    <a:pt x="2754741" y="375116"/>
                    <a:pt x="2767145" y="397006"/>
                  </a:cubicBezTo>
                  <a:cubicBezTo>
                    <a:pt x="2710962" y="397006"/>
                    <a:pt x="2664994" y="399195"/>
                    <a:pt x="2619026" y="395547"/>
                  </a:cubicBezTo>
                  <a:cubicBezTo>
                    <a:pt x="2607351" y="394817"/>
                    <a:pt x="2597866" y="371469"/>
                    <a:pt x="2587651" y="359064"/>
                  </a:cubicBezTo>
                  <a:cubicBezTo>
                    <a:pt x="2589840" y="355416"/>
                    <a:pt x="2592758" y="351768"/>
                    <a:pt x="2594948" y="347390"/>
                  </a:cubicBezTo>
                  <a:cubicBezTo>
                    <a:pt x="2618661" y="347390"/>
                    <a:pt x="2642557" y="346843"/>
                    <a:pt x="2666362" y="346843"/>
                  </a:cubicBezTo>
                  <a:close/>
                  <a:moveTo>
                    <a:pt x="2840018" y="346568"/>
                  </a:moveTo>
                  <a:cubicBezTo>
                    <a:pt x="2863276" y="346477"/>
                    <a:pt x="2886442" y="347024"/>
                    <a:pt x="2909425" y="349578"/>
                  </a:cubicBezTo>
                  <a:cubicBezTo>
                    <a:pt x="2920371" y="351037"/>
                    <a:pt x="2929126" y="375845"/>
                    <a:pt x="2939341" y="389708"/>
                  </a:cubicBezTo>
                  <a:cubicBezTo>
                    <a:pt x="2934964" y="391897"/>
                    <a:pt x="2932045" y="394816"/>
                    <a:pt x="2928396" y="397734"/>
                  </a:cubicBezTo>
                  <a:cubicBezTo>
                    <a:pt x="2891185" y="397734"/>
                    <a:pt x="2853973" y="397734"/>
                    <a:pt x="2816761" y="397734"/>
                  </a:cubicBezTo>
                  <a:cubicBezTo>
                    <a:pt x="2775170" y="397734"/>
                    <a:pt x="2775170" y="397005"/>
                    <a:pt x="2770063" y="347389"/>
                  </a:cubicBezTo>
                  <a:cubicBezTo>
                    <a:pt x="2793412" y="347389"/>
                    <a:pt x="2816761" y="346660"/>
                    <a:pt x="2840018" y="346568"/>
                  </a:cubicBezTo>
                  <a:close/>
                  <a:moveTo>
                    <a:pt x="2490881" y="345109"/>
                  </a:moveTo>
                  <a:cubicBezTo>
                    <a:pt x="2513773" y="345018"/>
                    <a:pt x="2536575" y="345565"/>
                    <a:pt x="2559194" y="348119"/>
                  </a:cubicBezTo>
                  <a:cubicBezTo>
                    <a:pt x="2570139" y="348849"/>
                    <a:pt x="2578165" y="373657"/>
                    <a:pt x="2587650" y="387519"/>
                  </a:cubicBezTo>
                  <a:cubicBezTo>
                    <a:pt x="2585461" y="390438"/>
                    <a:pt x="2582542" y="394087"/>
                    <a:pt x="2580354" y="397005"/>
                  </a:cubicBezTo>
                  <a:cubicBezTo>
                    <a:pt x="2533656" y="397005"/>
                    <a:pt x="2486229" y="399194"/>
                    <a:pt x="2439531" y="394816"/>
                  </a:cubicBezTo>
                  <a:cubicBezTo>
                    <a:pt x="2430046" y="394087"/>
                    <a:pt x="2422020" y="369279"/>
                    <a:pt x="2413264" y="355415"/>
                  </a:cubicBezTo>
                  <a:cubicBezTo>
                    <a:pt x="2416183" y="352497"/>
                    <a:pt x="2419101" y="349578"/>
                    <a:pt x="2422020" y="345930"/>
                  </a:cubicBezTo>
                  <a:cubicBezTo>
                    <a:pt x="2445004" y="345930"/>
                    <a:pt x="2467988" y="345201"/>
                    <a:pt x="2490881" y="345109"/>
                  </a:cubicBezTo>
                  <a:close/>
                  <a:moveTo>
                    <a:pt x="3181312" y="344744"/>
                  </a:moveTo>
                  <a:cubicBezTo>
                    <a:pt x="3203840" y="344471"/>
                    <a:pt x="3225000" y="344836"/>
                    <a:pt x="3245795" y="347389"/>
                  </a:cubicBezTo>
                  <a:cubicBezTo>
                    <a:pt x="3262577" y="349578"/>
                    <a:pt x="3276440" y="369279"/>
                    <a:pt x="3291763" y="381683"/>
                  </a:cubicBezTo>
                  <a:cubicBezTo>
                    <a:pt x="3289574" y="386061"/>
                    <a:pt x="3288115" y="390438"/>
                    <a:pt x="3285925" y="394817"/>
                  </a:cubicBezTo>
                  <a:cubicBezTo>
                    <a:pt x="3236310" y="394817"/>
                    <a:pt x="3186693" y="397006"/>
                    <a:pt x="3137807" y="392628"/>
                  </a:cubicBezTo>
                  <a:cubicBezTo>
                    <a:pt x="3128321" y="392628"/>
                    <a:pt x="3121025" y="367820"/>
                    <a:pt x="3108621" y="345930"/>
                  </a:cubicBezTo>
                  <a:cubicBezTo>
                    <a:pt x="3134889" y="345930"/>
                    <a:pt x="3158785" y="345018"/>
                    <a:pt x="3181312" y="344744"/>
                  </a:cubicBezTo>
                  <a:close/>
                  <a:moveTo>
                    <a:pt x="3010027" y="344744"/>
                  </a:moveTo>
                  <a:cubicBezTo>
                    <a:pt x="3031643" y="344471"/>
                    <a:pt x="3053167" y="344836"/>
                    <a:pt x="3074327" y="347389"/>
                  </a:cubicBezTo>
                  <a:cubicBezTo>
                    <a:pt x="3089650" y="349578"/>
                    <a:pt x="3102054" y="371467"/>
                    <a:pt x="3115917" y="384601"/>
                  </a:cubicBezTo>
                  <a:cubicBezTo>
                    <a:pt x="3113728" y="388249"/>
                    <a:pt x="3110809" y="392627"/>
                    <a:pt x="3108621" y="396275"/>
                  </a:cubicBezTo>
                  <a:cubicBezTo>
                    <a:pt x="3061923" y="396275"/>
                    <a:pt x="3015225" y="399194"/>
                    <a:pt x="2969258" y="394087"/>
                  </a:cubicBezTo>
                  <a:cubicBezTo>
                    <a:pt x="2956853" y="392627"/>
                    <a:pt x="2947368" y="369279"/>
                    <a:pt x="2936423" y="355415"/>
                  </a:cubicBezTo>
                  <a:cubicBezTo>
                    <a:pt x="2940072" y="353227"/>
                    <a:pt x="2942990" y="349578"/>
                    <a:pt x="2945179" y="345930"/>
                  </a:cubicBezTo>
                  <a:cubicBezTo>
                    <a:pt x="2966704" y="345930"/>
                    <a:pt x="2988411" y="345018"/>
                    <a:pt x="3010027" y="344744"/>
                  </a:cubicBezTo>
                  <a:close/>
                  <a:moveTo>
                    <a:pt x="2109730" y="344471"/>
                  </a:moveTo>
                  <a:cubicBezTo>
                    <a:pt x="2135268" y="344471"/>
                    <a:pt x="2160805" y="344471"/>
                    <a:pt x="2186343" y="345201"/>
                  </a:cubicBezTo>
                  <a:cubicBezTo>
                    <a:pt x="2230122" y="345930"/>
                    <a:pt x="2230851" y="346660"/>
                    <a:pt x="2222095" y="394817"/>
                  </a:cubicBezTo>
                  <a:cubicBezTo>
                    <a:pt x="2172479" y="394817"/>
                    <a:pt x="2122134" y="394817"/>
                    <a:pt x="2071788" y="394817"/>
                  </a:cubicBezTo>
                  <a:cubicBezTo>
                    <a:pt x="2063032" y="347389"/>
                    <a:pt x="2065222" y="345201"/>
                    <a:pt x="2109730" y="344471"/>
                  </a:cubicBezTo>
                  <a:close/>
                  <a:moveTo>
                    <a:pt x="1755850" y="343012"/>
                  </a:moveTo>
                  <a:cubicBezTo>
                    <a:pt x="1793792" y="342283"/>
                    <a:pt x="1832463" y="343012"/>
                    <a:pt x="1872594" y="343012"/>
                  </a:cubicBezTo>
                  <a:cubicBezTo>
                    <a:pt x="1877701" y="383143"/>
                    <a:pt x="1868216" y="400654"/>
                    <a:pt x="1831004" y="398465"/>
                  </a:cubicBezTo>
                  <a:cubicBezTo>
                    <a:pt x="1792333" y="395546"/>
                    <a:pt x="1753661" y="397735"/>
                    <a:pt x="1715719" y="397735"/>
                  </a:cubicBezTo>
                  <a:cubicBezTo>
                    <a:pt x="1709882" y="351767"/>
                    <a:pt x="1715719" y="343742"/>
                    <a:pt x="1755850" y="343012"/>
                  </a:cubicBezTo>
                  <a:close/>
                  <a:moveTo>
                    <a:pt x="1938263" y="343011"/>
                  </a:moveTo>
                  <a:cubicBezTo>
                    <a:pt x="1969637" y="343011"/>
                    <a:pt x="2001012" y="342281"/>
                    <a:pt x="2032387" y="345199"/>
                  </a:cubicBezTo>
                  <a:cubicBezTo>
                    <a:pt x="2038953" y="345930"/>
                    <a:pt x="2050628" y="361252"/>
                    <a:pt x="2049898" y="368548"/>
                  </a:cubicBezTo>
                  <a:cubicBezTo>
                    <a:pt x="2049168" y="378763"/>
                    <a:pt x="2038953" y="395545"/>
                    <a:pt x="2031657" y="395545"/>
                  </a:cubicBezTo>
                  <a:cubicBezTo>
                    <a:pt x="1984230" y="397734"/>
                    <a:pt x="1937533" y="397005"/>
                    <a:pt x="1890835" y="397005"/>
                  </a:cubicBezTo>
                  <a:cubicBezTo>
                    <a:pt x="1891564" y="344470"/>
                    <a:pt x="1892294" y="343011"/>
                    <a:pt x="1938263" y="343011"/>
                  </a:cubicBezTo>
                  <a:close/>
                  <a:moveTo>
                    <a:pt x="910194" y="342282"/>
                  </a:moveTo>
                  <a:cubicBezTo>
                    <a:pt x="991185" y="343742"/>
                    <a:pt x="1072176" y="342282"/>
                    <a:pt x="1155356" y="342282"/>
                  </a:cubicBezTo>
                  <a:cubicBezTo>
                    <a:pt x="1148789" y="386061"/>
                    <a:pt x="1128358" y="398464"/>
                    <a:pt x="1091146" y="397735"/>
                  </a:cubicBezTo>
                  <a:cubicBezTo>
                    <a:pt x="1010155" y="394817"/>
                    <a:pt x="929165" y="397005"/>
                    <a:pt x="845255" y="397005"/>
                  </a:cubicBezTo>
                  <a:cubicBezTo>
                    <a:pt x="855469" y="361253"/>
                    <a:pt x="870792" y="340822"/>
                    <a:pt x="910194" y="342282"/>
                  </a:cubicBezTo>
                  <a:close/>
                  <a:moveTo>
                    <a:pt x="1582923" y="342282"/>
                  </a:moveTo>
                  <a:cubicBezTo>
                    <a:pt x="1620865" y="342282"/>
                    <a:pt x="1658807" y="343012"/>
                    <a:pt x="1697478" y="343012"/>
                  </a:cubicBezTo>
                  <a:cubicBezTo>
                    <a:pt x="1699667" y="384601"/>
                    <a:pt x="1687263" y="400653"/>
                    <a:pt x="1650051" y="397735"/>
                  </a:cubicBezTo>
                  <a:cubicBezTo>
                    <a:pt x="1611380" y="394816"/>
                    <a:pt x="1572709" y="397005"/>
                    <a:pt x="1534037" y="397005"/>
                  </a:cubicBezTo>
                  <a:cubicBezTo>
                    <a:pt x="1536226" y="347390"/>
                    <a:pt x="1539874" y="343012"/>
                    <a:pt x="1582923" y="342282"/>
                  </a:cubicBezTo>
                  <a:close/>
                  <a:moveTo>
                    <a:pt x="1404160" y="341552"/>
                  </a:moveTo>
                  <a:cubicBezTo>
                    <a:pt x="1443560" y="344471"/>
                    <a:pt x="1482231" y="342282"/>
                    <a:pt x="1520903" y="342282"/>
                  </a:cubicBezTo>
                  <a:cubicBezTo>
                    <a:pt x="1521632" y="389709"/>
                    <a:pt x="1500473" y="399924"/>
                    <a:pt x="1464720" y="397005"/>
                  </a:cubicBezTo>
                  <a:cubicBezTo>
                    <a:pt x="1427508" y="394087"/>
                    <a:pt x="1390296" y="396276"/>
                    <a:pt x="1350899" y="396276"/>
                  </a:cubicBezTo>
                  <a:cubicBezTo>
                    <a:pt x="1353089" y="359064"/>
                    <a:pt x="1366218" y="339364"/>
                    <a:pt x="1404160" y="341552"/>
                  </a:cubicBezTo>
                  <a:close/>
                  <a:moveTo>
                    <a:pt x="1227589" y="341552"/>
                  </a:moveTo>
                  <a:cubicBezTo>
                    <a:pt x="1265531" y="343741"/>
                    <a:pt x="1304202" y="342281"/>
                    <a:pt x="1344333" y="342281"/>
                  </a:cubicBezTo>
                  <a:cubicBezTo>
                    <a:pt x="1342144" y="383871"/>
                    <a:pt x="1326092" y="400653"/>
                    <a:pt x="1287420" y="397734"/>
                  </a:cubicBezTo>
                  <a:cubicBezTo>
                    <a:pt x="1249478" y="394086"/>
                    <a:pt x="1210807" y="397005"/>
                    <a:pt x="1170676" y="397005"/>
                  </a:cubicBezTo>
                  <a:cubicBezTo>
                    <a:pt x="1175783" y="357604"/>
                    <a:pt x="1190376" y="340093"/>
                    <a:pt x="1227589" y="341552"/>
                  </a:cubicBezTo>
                  <a:close/>
                  <a:moveTo>
                    <a:pt x="2165183" y="283910"/>
                  </a:moveTo>
                  <a:cubicBezTo>
                    <a:pt x="2213340" y="283910"/>
                    <a:pt x="2262227" y="283910"/>
                    <a:pt x="2314762" y="283910"/>
                  </a:cubicBezTo>
                  <a:cubicBezTo>
                    <a:pt x="2315491" y="299962"/>
                    <a:pt x="2316221" y="312366"/>
                    <a:pt x="2316950" y="327689"/>
                  </a:cubicBezTo>
                  <a:cubicBezTo>
                    <a:pt x="2264416" y="327689"/>
                    <a:pt x="2216259" y="327689"/>
                    <a:pt x="2165183" y="327689"/>
                  </a:cubicBezTo>
                  <a:cubicBezTo>
                    <a:pt x="2165183" y="313096"/>
                    <a:pt x="2165183" y="299962"/>
                    <a:pt x="2165183" y="283910"/>
                  </a:cubicBezTo>
                  <a:close/>
                  <a:moveTo>
                    <a:pt x="1993715" y="283180"/>
                  </a:moveTo>
                  <a:cubicBezTo>
                    <a:pt x="2044791" y="283180"/>
                    <a:pt x="2092947" y="283180"/>
                    <a:pt x="2144023" y="283180"/>
                  </a:cubicBezTo>
                  <a:cubicBezTo>
                    <a:pt x="2144023" y="298503"/>
                    <a:pt x="2144023" y="310906"/>
                    <a:pt x="2144023" y="326959"/>
                  </a:cubicBezTo>
                  <a:cubicBezTo>
                    <a:pt x="2092947" y="326959"/>
                    <a:pt x="2043332" y="326959"/>
                    <a:pt x="1988608" y="326959"/>
                  </a:cubicBezTo>
                  <a:cubicBezTo>
                    <a:pt x="1990797" y="311636"/>
                    <a:pt x="1992257" y="298503"/>
                    <a:pt x="1993715" y="283180"/>
                  </a:cubicBezTo>
                  <a:close/>
                  <a:moveTo>
                    <a:pt x="3529173" y="281994"/>
                  </a:moveTo>
                  <a:cubicBezTo>
                    <a:pt x="3550606" y="281721"/>
                    <a:pt x="3571948" y="282086"/>
                    <a:pt x="3593108" y="284639"/>
                  </a:cubicBezTo>
                  <a:cubicBezTo>
                    <a:pt x="3608431" y="286828"/>
                    <a:pt x="3621565" y="308718"/>
                    <a:pt x="3635428" y="321122"/>
                  </a:cubicBezTo>
                  <a:cubicBezTo>
                    <a:pt x="3633968" y="324771"/>
                    <a:pt x="3632509" y="327688"/>
                    <a:pt x="3630320" y="330607"/>
                  </a:cubicBezTo>
                  <a:cubicBezTo>
                    <a:pt x="3585811" y="330607"/>
                    <a:pt x="3541303" y="333526"/>
                    <a:pt x="3497524" y="329149"/>
                  </a:cubicBezTo>
                  <a:cubicBezTo>
                    <a:pt x="3483660" y="327688"/>
                    <a:pt x="3471986" y="305799"/>
                    <a:pt x="3459582" y="293395"/>
                  </a:cubicBezTo>
                  <a:cubicBezTo>
                    <a:pt x="3461041" y="289747"/>
                    <a:pt x="3463231" y="286828"/>
                    <a:pt x="3464689" y="283180"/>
                  </a:cubicBezTo>
                  <a:cubicBezTo>
                    <a:pt x="3486214" y="283180"/>
                    <a:pt x="3507739" y="282268"/>
                    <a:pt x="3529173" y="281994"/>
                  </a:cubicBezTo>
                  <a:close/>
                  <a:moveTo>
                    <a:pt x="2570778" y="281812"/>
                  </a:moveTo>
                  <a:cubicBezTo>
                    <a:pt x="2594583" y="281720"/>
                    <a:pt x="2616837" y="282085"/>
                    <a:pt x="2638726" y="283909"/>
                  </a:cubicBezTo>
                  <a:cubicBezTo>
                    <a:pt x="2648942" y="284639"/>
                    <a:pt x="2656967" y="307988"/>
                    <a:pt x="2665723" y="320392"/>
                  </a:cubicBezTo>
                  <a:cubicBezTo>
                    <a:pt x="2663534" y="324040"/>
                    <a:pt x="2661345" y="326959"/>
                    <a:pt x="2659157" y="329878"/>
                  </a:cubicBezTo>
                  <a:cubicBezTo>
                    <a:pt x="2613918" y="329878"/>
                    <a:pt x="2567950" y="332066"/>
                    <a:pt x="2522712" y="328418"/>
                  </a:cubicBezTo>
                  <a:cubicBezTo>
                    <a:pt x="2513227" y="327688"/>
                    <a:pt x="2506660" y="303610"/>
                    <a:pt x="2493526" y="282450"/>
                  </a:cubicBezTo>
                  <a:cubicBezTo>
                    <a:pt x="2521618" y="282450"/>
                    <a:pt x="2546973" y="281903"/>
                    <a:pt x="2570778" y="281812"/>
                  </a:cubicBezTo>
                  <a:close/>
                  <a:moveTo>
                    <a:pt x="2403050" y="281812"/>
                  </a:moveTo>
                  <a:cubicBezTo>
                    <a:pt x="2425669" y="281720"/>
                    <a:pt x="2448288" y="282085"/>
                    <a:pt x="2470907" y="283909"/>
                  </a:cubicBezTo>
                  <a:cubicBezTo>
                    <a:pt x="2479662" y="284639"/>
                    <a:pt x="2486229" y="308717"/>
                    <a:pt x="2499363" y="330607"/>
                  </a:cubicBezTo>
                  <a:cubicBezTo>
                    <a:pt x="2441721" y="330607"/>
                    <a:pt x="2397212" y="332796"/>
                    <a:pt x="2353433" y="329147"/>
                  </a:cubicBezTo>
                  <a:cubicBezTo>
                    <a:pt x="2343948" y="328418"/>
                    <a:pt x="2335922" y="305799"/>
                    <a:pt x="2327166" y="293395"/>
                  </a:cubicBezTo>
                  <a:cubicBezTo>
                    <a:pt x="2330085" y="289746"/>
                    <a:pt x="2332274" y="286099"/>
                    <a:pt x="2335193" y="282450"/>
                  </a:cubicBezTo>
                  <a:cubicBezTo>
                    <a:pt x="2357811" y="282450"/>
                    <a:pt x="2380430" y="281903"/>
                    <a:pt x="2403050" y="281812"/>
                  </a:cubicBezTo>
                  <a:close/>
                  <a:moveTo>
                    <a:pt x="3188882" y="281721"/>
                  </a:moveTo>
                  <a:cubicBezTo>
                    <a:pt x="3237039" y="281721"/>
                    <a:pt x="3285196" y="281721"/>
                    <a:pt x="3332623" y="281721"/>
                  </a:cubicBezTo>
                  <a:cubicBezTo>
                    <a:pt x="3444259" y="281721"/>
                    <a:pt x="3444259" y="281721"/>
                    <a:pt x="3496065" y="380953"/>
                  </a:cubicBezTo>
                  <a:cubicBezTo>
                    <a:pt x="3498253" y="385331"/>
                    <a:pt x="3500442" y="389709"/>
                    <a:pt x="3504091" y="399194"/>
                  </a:cubicBezTo>
                  <a:cubicBezTo>
                    <a:pt x="3442800" y="399194"/>
                    <a:pt x="3385887" y="400653"/>
                    <a:pt x="3329704" y="397735"/>
                  </a:cubicBezTo>
                  <a:cubicBezTo>
                    <a:pt x="3320219" y="397005"/>
                    <a:pt x="3307085" y="380224"/>
                    <a:pt x="3302707" y="367819"/>
                  </a:cubicBezTo>
                  <a:cubicBezTo>
                    <a:pt x="3291763" y="337903"/>
                    <a:pt x="3274251" y="325500"/>
                    <a:pt x="3242876" y="329878"/>
                  </a:cubicBezTo>
                  <a:cubicBezTo>
                    <a:pt x="3210772" y="334985"/>
                    <a:pt x="3192531" y="320392"/>
                    <a:pt x="3188882" y="281721"/>
                  </a:cubicBezTo>
                  <a:close/>
                  <a:moveTo>
                    <a:pt x="3078614" y="281538"/>
                  </a:moveTo>
                  <a:cubicBezTo>
                    <a:pt x="3100594" y="281355"/>
                    <a:pt x="3122484" y="281720"/>
                    <a:pt x="3144373" y="283909"/>
                  </a:cubicBezTo>
                  <a:cubicBezTo>
                    <a:pt x="3156778" y="285368"/>
                    <a:pt x="3166993" y="306529"/>
                    <a:pt x="3177937" y="318932"/>
                  </a:cubicBezTo>
                  <a:cubicBezTo>
                    <a:pt x="3175748" y="323310"/>
                    <a:pt x="3173559" y="326959"/>
                    <a:pt x="3171371" y="330607"/>
                  </a:cubicBezTo>
                  <a:cubicBezTo>
                    <a:pt x="3127592" y="330607"/>
                    <a:pt x="3083813" y="333525"/>
                    <a:pt x="3041492" y="329147"/>
                  </a:cubicBezTo>
                  <a:cubicBezTo>
                    <a:pt x="3028360" y="327688"/>
                    <a:pt x="3017414" y="305799"/>
                    <a:pt x="3005740" y="293395"/>
                  </a:cubicBezTo>
                  <a:cubicBezTo>
                    <a:pt x="3007929" y="289746"/>
                    <a:pt x="3010118" y="286098"/>
                    <a:pt x="3012307" y="282450"/>
                  </a:cubicBezTo>
                  <a:cubicBezTo>
                    <a:pt x="3034561" y="282450"/>
                    <a:pt x="3056633" y="281720"/>
                    <a:pt x="3078614" y="281538"/>
                  </a:cubicBezTo>
                  <a:close/>
                  <a:moveTo>
                    <a:pt x="2909061" y="281538"/>
                  </a:moveTo>
                  <a:cubicBezTo>
                    <a:pt x="2930586" y="281355"/>
                    <a:pt x="2952111" y="281720"/>
                    <a:pt x="2973635" y="283909"/>
                  </a:cubicBezTo>
                  <a:cubicBezTo>
                    <a:pt x="2986039" y="285368"/>
                    <a:pt x="2996984" y="307258"/>
                    <a:pt x="3008658" y="319662"/>
                  </a:cubicBezTo>
                  <a:cubicBezTo>
                    <a:pt x="3005010" y="323310"/>
                    <a:pt x="3002092" y="326959"/>
                    <a:pt x="2999173" y="330607"/>
                  </a:cubicBezTo>
                  <a:cubicBezTo>
                    <a:pt x="2956853" y="330607"/>
                    <a:pt x="2914534" y="333525"/>
                    <a:pt x="2872944" y="329147"/>
                  </a:cubicBezTo>
                  <a:cubicBezTo>
                    <a:pt x="2859810" y="327688"/>
                    <a:pt x="2848135" y="306529"/>
                    <a:pt x="2836461" y="294124"/>
                  </a:cubicBezTo>
                  <a:cubicBezTo>
                    <a:pt x="2839380" y="290476"/>
                    <a:pt x="2841569" y="286098"/>
                    <a:pt x="2844488" y="282450"/>
                  </a:cubicBezTo>
                  <a:cubicBezTo>
                    <a:pt x="2866012" y="282450"/>
                    <a:pt x="2887537" y="281720"/>
                    <a:pt x="2909061" y="281538"/>
                  </a:cubicBezTo>
                  <a:close/>
                  <a:moveTo>
                    <a:pt x="2740057" y="280809"/>
                  </a:moveTo>
                  <a:cubicBezTo>
                    <a:pt x="2761125" y="280626"/>
                    <a:pt x="2782103" y="280991"/>
                    <a:pt x="2802897" y="283180"/>
                  </a:cubicBezTo>
                  <a:cubicBezTo>
                    <a:pt x="2815302" y="284639"/>
                    <a:pt x="2825517" y="305800"/>
                    <a:pt x="2836461" y="317474"/>
                  </a:cubicBezTo>
                  <a:cubicBezTo>
                    <a:pt x="2834273" y="321122"/>
                    <a:pt x="2831354" y="325500"/>
                    <a:pt x="2829165" y="329148"/>
                  </a:cubicBezTo>
                  <a:cubicBezTo>
                    <a:pt x="2783926" y="329148"/>
                    <a:pt x="2737959" y="331337"/>
                    <a:pt x="2693450" y="327689"/>
                  </a:cubicBezTo>
                  <a:cubicBezTo>
                    <a:pt x="2683965" y="326959"/>
                    <a:pt x="2676669" y="304339"/>
                    <a:pt x="2668642" y="291936"/>
                  </a:cubicBezTo>
                  <a:cubicBezTo>
                    <a:pt x="2671561" y="289017"/>
                    <a:pt x="2674479" y="285369"/>
                    <a:pt x="2676669" y="281721"/>
                  </a:cubicBezTo>
                  <a:cubicBezTo>
                    <a:pt x="2697828" y="281721"/>
                    <a:pt x="2718988" y="280991"/>
                    <a:pt x="2740057" y="280809"/>
                  </a:cubicBezTo>
                  <a:close/>
                  <a:moveTo>
                    <a:pt x="1860920" y="279532"/>
                  </a:moveTo>
                  <a:cubicBezTo>
                    <a:pt x="1898132" y="281721"/>
                    <a:pt x="1935344" y="280261"/>
                    <a:pt x="1973285" y="280261"/>
                  </a:cubicBezTo>
                  <a:cubicBezTo>
                    <a:pt x="1979123" y="317473"/>
                    <a:pt x="1968178" y="332796"/>
                    <a:pt x="1931696" y="330607"/>
                  </a:cubicBezTo>
                  <a:cubicBezTo>
                    <a:pt x="1895213" y="328418"/>
                    <a:pt x="1858001" y="329877"/>
                    <a:pt x="1820059" y="329877"/>
                  </a:cubicBezTo>
                  <a:cubicBezTo>
                    <a:pt x="1814222" y="289747"/>
                    <a:pt x="1828086" y="277343"/>
                    <a:pt x="1860920" y="279532"/>
                  </a:cubicBezTo>
                  <a:close/>
                  <a:moveTo>
                    <a:pt x="1687992" y="279532"/>
                  </a:moveTo>
                  <a:cubicBezTo>
                    <a:pt x="1725205" y="281721"/>
                    <a:pt x="1762416" y="280261"/>
                    <a:pt x="1799629" y="280261"/>
                  </a:cubicBezTo>
                  <a:cubicBezTo>
                    <a:pt x="1807654" y="317474"/>
                    <a:pt x="1796710" y="332066"/>
                    <a:pt x="1761687" y="330607"/>
                  </a:cubicBezTo>
                  <a:cubicBezTo>
                    <a:pt x="1723745" y="328418"/>
                    <a:pt x="1685074" y="329877"/>
                    <a:pt x="1647132" y="329877"/>
                  </a:cubicBezTo>
                  <a:cubicBezTo>
                    <a:pt x="1642025" y="291936"/>
                    <a:pt x="1654429" y="278073"/>
                    <a:pt x="1687992" y="279532"/>
                  </a:cubicBezTo>
                  <a:close/>
                  <a:moveTo>
                    <a:pt x="1517984" y="278803"/>
                  </a:moveTo>
                  <a:cubicBezTo>
                    <a:pt x="1555196" y="280992"/>
                    <a:pt x="1593138" y="279533"/>
                    <a:pt x="1631080" y="279533"/>
                  </a:cubicBezTo>
                  <a:cubicBezTo>
                    <a:pt x="1632539" y="320393"/>
                    <a:pt x="1615757" y="332796"/>
                    <a:pt x="1582194" y="330608"/>
                  </a:cubicBezTo>
                  <a:cubicBezTo>
                    <a:pt x="1545711" y="328418"/>
                    <a:pt x="1508498" y="329878"/>
                    <a:pt x="1470557" y="329878"/>
                  </a:cubicBezTo>
                  <a:cubicBezTo>
                    <a:pt x="1469097" y="290477"/>
                    <a:pt x="1483690" y="277343"/>
                    <a:pt x="1517984" y="278803"/>
                  </a:cubicBezTo>
                  <a:close/>
                  <a:moveTo>
                    <a:pt x="1345790" y="278803"/>
                  </a:moveTo>
                  <a:cubicBezTo>
                    <a:pt x="1382999" y="280991"/>
                    <a:pt x="1420211" y="279532"/>
                    <a:pt x="1459613" y="279532"/>
                  </a:cubicBezTo>
                  <a:cubicBezTo>
                    <a:pt x="1458882" y="318933"/>
                    <a:pt x="1442830" y="332796"/>
                    <a:pt x="1409266" y="330607"/>
                  </a:cubicBezTo>
                  <a:cubicBezTo>
                    <a:pt x="1372055" y="328418"/>
                    <a:pt x="1334846" y="329878"/>
                    <a:pt x="1295444" y="329878"/>
                  </a:cubicBezTo>
                  <a:cubicBezTo>
                    <a:pt x="1297633" y="292666"/>
                    <a:pt x="1311497" y="277343"/>
                    <a:pt x="1345790" y="278803"/>
                  </a:cubicBezTo>
                  <a:close/>
                  <a:moveTo>
                    <a:pt x="1189192" y="277616"/>
                  </a:moveTo>
                  <a:cubicBezTo>
                    <a:pt x="1217740" y="275883"/>
                    <a:pt x="1252763" y="277343"/>
                    <a:pt x="1286691" y="283180"/>
                  </a:cubicBezTo>
                  <a:cubicBezTo>
                    <a:pt x="1279395" y="326228"/>
                    <a:pt x="1276477" y="329877"/>
                    <a:pt x="1236346" y="329877"/>
                  </a:cubicBezTo>
                  <a:cubicBezTo>
                    <a:pt x="1131277" y="329877"/>
                    <a:pt x="1026207" y="329877"/>
                    <a:pt x="921137" y="329877"/>
                  </a:cubicBezTo>
                  <a:cubicBezTo>
                    <a:pt x="910194" y="329877"/>
                    <a:pt x="899978" y="327688"/>
                    <a:pt x="887573" y="326958"/>
                  </a:cubicBezTo>
                  <a:cubicBezTo>
                    <a:pt x="896329" y="293395"/>
                    <a:pt x="912381" y="277343"/>
                    <a:pt x="946676" y="278802"/>
                  </a:cubicBezTo>
                  <a:cubicBezTo>
                    <a:pt x="996292" y="280991"/>
                    <a:pt x="1045907" y="278802"/>
                    <a:pt x="1095524" y="280261"/>
                  </a:cubicBezTo>
                  <a:cubicBezTo>
                    <a:pt x="1105737" y="280261"/>
                    <a:pt x="1115224" y="286828"/>
                    <a:pt x="1130547" y="291206"/>
                  </a:cubicBezTo>
                  <a:cubicBezTo>
                    <a:pt x="1138574" y="284275"/>
                    <a:pt x="1160645" y="279349"/>
                    <a:pt x="1189192" y="277616"/>
                  </a:cubicBezTo>
                  <a:close/>
                  <a:moveTo>
                    <a:pt x="2442450" y="224078"/>
                  </a:moveTo>
                  <a:cubicBezTo>
                    <a:pt x="2492796" y="224078"/>
                    <a:pt x="2540953" y="224078"/>
                    <a:pt x="2589110" y="224078"/>
                  </a:cubicBezTo>
                  <a:cubicBezTo>
                    <a:pt x="2591298" y="238671"/>
                    <a:pt x="2593488" y="250345"/>
                    <a:pt x="2595676" y="264208"/>
                  </a:cubicBezTo>
                  <a:cubicBezTo>
                    <a:pt x="2546060" y="264208"/>
                    <a:pt x="2499363" y="264208"/>
                    <a:pt x="2449747" y="264208"/>
                  </a:cubicBezTo>
                  <a:cubicBezTo>
                    <a:pt x="2447558" y="251804"/>
                    <a:pt x="2445369" y="239401"/>
                    <a:pt x="2442450" y="224078"/>
                  </a:cubicBezTo>
                  <a:close/>
                  <a:moveTo>
                    <a:pt x="3494879" y="223166"/>
                  </a:moveTo>
                  <a:cubicBezTo>
                    <a:pt x="3516312" y="222983"/>
                    <a:pt x="3537654" y="223348"/>
                    <a:pt x="3558814" y="225537"/>
                  </a:cubicBezTo>
                  <a:cubicBezTo>
                    <a:pt x="3571218" y="226996"/>
                    <a:pt x="3582163" y="247427"/>
                    <a:pt x="3601864" y="267127"/>
                  </a:cubicBezTo>
                  <a:cubicBezTo>
                    <a:pt x="3547140" y="267127"/>
                    <a:pt x="3504820" y="270046"/>
                    <a:pt x="3463230" y="265668"/>
                  </a:cubicBezTo>
                  <a:cubicBezTo>
                    <a:pt x="3450096" y="264209"/>
                    <a:pt x="3437693" y="245238"/>
                    <a:pt x="3425288" y="235023"/>
                  </a:cubicBezTo>
                  <a:cubicBezTo>
                    <a:pt x="3426747" y="231374"/>
                    <a:pt x="3428207" y="227726"/>
                    <a:pt x="3430396" y="224078"/>
                  </a:cubicBezTo>
                  <a:cubicBezTo>
                    <a:pt x="3451921" y="224078"/>
                    <a:pt x="3473445" y="223348"/>
                    <a:pt x="3494879" y="223166"/>
                  </a:cubicBezTo>
                  <a:close/>
                  <a:moveTo>
                    <a:pt x="2838924" y="222711"/>
                  </a:moveTo>
                  <a:cubicBezTo>
                    <a:pt x="2860358" y="222619"/>
                    <a:pt x="2881700" y="222984"/>
                    <a:pt x="2902860" y="224808"/>
                  </a:cubicBezTo>
                  <a:cubicBezTo>
                    <a:pt x="2913074" y="225538"/>
                    <a:pt x="2921831" y="245968"/>
                    <a:pt x="2931316" y="257643"/>
                  </a:cubicBezTo>
                  <a:cubicBezTo>
                    <a:pt x="2928397" y="260561"/>
                    <a:pt x="2926209" y="263480"/>
                    <a:pt x="2924749" y="266399"/>
                  </a:cubicBezTo>
                  <a:cubicBezTo>
                    <a:pt x="2882430" y="266399"/>
                    <a:pt x="2840109" y="268587"/>
                    <a:pt x="2797790" y="264939"/>
                  </a:cubicBezTo>
                  <a:cubicBezTo>
                    <a:pt x="2786845" y="264209"/>
                    <a:pt x="2777360" y="245238"/>
                    <a:pt x="2767874" y="234294"/>
                  </a:cubicBezTo>
                  <a:cubicBezTo>
                    <a:pt x="2770063" y="230645"/>
                    <a:pt x="2772252" y="226998"/>
                    <a:pt x="2774441" y="223349"/>
                  </a:cubicBezTo>
                  <a:cubicBezTo>
                    <a:pt x="2795966" y="223349"/>
                    <a:pt x="2817490" y="222802"/>
                    <a:pt x="2838924" y="222711"/>
                  </a:cubicBezTo>
                  <a:close/>
                  <a:moveTo>
                    <a:pt x="3000540" y="221981"/>
                  </a:moveTo>
                  <a:cubicBezTo>
                    <a:pt x="3023068" y="221889"/>
                    <a:pt x="3044045" y="222254"/>
                    <a:pt x="3064840" y="224078"/>
                  </a:cubicBezTo>
                  <a:cubicBezTo>
                    <a:pt x="3076515" y="224808"/>
                    <a:pt x="3086000" y="243779"/>
                    <a:pt x="3096945" y="254723"/>
                  </a:cubicBezTo>
                  <a:cubicBezTo>
                    <a:pt x="3095485" y="258372"/>
                    <a:pt x="3093297" y="262020"/>
                    <a:pt x="3091838" y="265669"/>
                  </a:cubicBezTo>
                  <a:cubicBezTo>
                    <a:pt x="3048059" y="265669"/>
                    <a:pt x="3004280" y="267857"/>
                    <a:pt x="2961230" y="264209"/>
                  </a:cubicBezTo>
                  <a:cubicBezTo>
                    <a:pt x="2951015" y="263479"/>
                    <a:pt x="2942259" y="242320"/>
                    <a:pt x="2926937" y="222619"/>
                  </a:cubicBezTo>
                  <a:cubicBezTo>
                    <a:pt x="2953934" y="222619"/>
                    <a:pt x="2978013" y="222072"/>
                    <a:pt x="3000540" y="221981"/>
                  </a:cubicBezTo>
                  <a:close/>
                  <a:moveTo>
                    <a:pt x="2675938" y="221981"/>
                  </a:moveTo>
                  <a:cubicBezTo>
                    <a:pt x="2697828" y="221889"/>
                    <a:pt x="2719717" y="222254"/>
                    <a:pt x="2741607" y="224078"/>
                  </a:cubicBezTo>
                  <a:cubicBezTo>
                    <a:pt x="2750362" y="224808"/>
                    <a:pt x="2757659" y="245238"/>
                    <a:pt x="2765685" y="256913"/>
                  </a:cubicBezTo>
                  <a:cubicBezTo>
                    <a:pt x="2762037" y="259831"/>
                    <a:pt x="2759848" y="263479"/>
                    <a:pt x="2757659" y="266398"/>
                  </a:cubicBezTo>
                  <a:cubicBezTo>
                    <a:pt x="2716799" y="266398"/>
                    <a:pt x="2675938" y="268587"/>
                    <a:pt x="2635808" y="264939"/>
                  </a:cubicBezTo>
                  <a:cubicBezTo>
                    <a:pt x="2624133" y="264209"/>
                    <a:pt x="2613918" y="246698"/>
                    <a:pt x="2602973" y="236483"/>
                  </a:cubicBezTo>
                  <a:cubicBezTo>
                    <a:pt x="2605162" y="232105"/>
                    <a:pt x="2607351" y="226997"/>
                    <a:pt x="2610270" y="222619"/>
                  </a:cubicBezTo>
                  <a:cubicBezTo>
                    <a:pt x="2632159" y="222619"/>
                    <a:pt x="2654049" y="222072"/>
                    <a:pt x="2675938" y="221981"/>
                  </a:cubicBezTo>
                  <a:close/>
                  <a:moveTo>
                    <a:pt x="3102783" y="221890"/>
                  </a:moveTo>
                  <a:cubicBezTo>
                    <a:pt x="3156777" y="221890"/>
                    <a:pt x="3211501" y="221890"/>
                    <a:pt x="3265495" y="221890"/>
                  </a:cubicBezTo>
                  <a:cubicBezTo>
                    <a:pt x="3300518" y="221890"/>
                    <a:pt x="3336270" y="224078"/>
                    <a:pt x="3371294" y="221890"/>
                  </a:cubicBezTo>
                  <a:cubicBezTo>
                    <a:pt x="3401939" y="219700"/>
                    <a:pt x="3417992" y="232834"/>
                    <a:pt x="3426017" y="266398"/>
                  </a:cubicBezTo>
                  <a:cubicBezTo>
                    <a:pt x="3326056" y="266398"/>
                    <a:pt x="3229742" y="267857"/>
                    <a:pt x="3134158" y="264939"/>
                  </a:cubicBezTo>
                  <a:cubicBezTo>
                    <a:pt x="3121024" y="264939"/>
                    <a:pt x="3108621" y="244508"/>
                    <a:pt x="3096216" y="233564"/>
                  </a:cubicBezTo>
                  <a:cubicBezTo>
                    <a:pt x="3098405" y="229915"/>
                    <a:pt x="3100594" y="226268"/>
                    <a:pt x="3102783" y="221890"/>
                  </a:cubicBezTo>
                  <a:close/>
                  <a:moveTo>
                    <a:pt x="2311113" y="220430"/>
                  </a:moveTo>
                  <a:cubicBezTo>
                    <a:pt x="2338840" y="221889"/>
                    <a:pt x="2366566" y="221889"/>
                    <a:pt x="2394293" y="220430"/>
                  </a:cubicBezTo>
                  <a:cubicBezTo>
                    <a:pt x="2425668" y="219701"/>
                    <a:pt x="2432235" y="235023"/>
                    <a:pt x="2425668" y="263479"/>
                  </a:cubicBezTo>
                  <a:cubicBezTo>
                    <a:pt x="2378241" y="263479"/>
                    <a:pt x="2331544" y="263479"/>
                    <a:pt x="2283387" y="263479"/>
                  </a:cubicBezTo>
                  <a:cubicBezTo>
                    <a:pt x="2273901" y="235752"/>
                    <a:pt x="2276090" y="218971"/>
                    <a:pt x="2311113" y="220430"/>
                  </a:cubicBezTo>
                  <a:close/>
                  <a:moveTo>
                    <a:pt x="1801088" y="218971"/>
                  </a:moveTo>
                  <a:cubicBezTo>
                    <a:pt x="1841948" y="216781"/>
                    <a:pt x="1883539" y="218971"/>
                    <a:pt x="1925129" y="218971"/>
                  </a:cubicBezTo>
                  <a:cubicBezTo>
                    <a:pt x="1934614" y="258372"/>
                    <a:pt x="1919291" y="268587"/>
                    <a:pt x="1887917" y="266398"/>
                  </a:cubicBezTo>
                  <a:cubicBezTo>
                    <a:pt x="1852893" y="264209"/>
                    <a:pt x="1817870" y="265668"/>
                    <a:pt x="1779928" y="265668"/>
                  </a:cubicBezTo>
                  <a:cubicBezTo>
                    <a:pt x="1775550" y="243049"/>
                    <a:pt x="1771173" y="221159"/>
                    <a:pt x="1801088" y="218971"/>
                  </a:cubicBezTo>
                  <a:close/>
                  <a:moveTo>
                    <a:pt x="2147672" y="218970"/>
                  </a:moveTo>
                  <a:cubicBezTo>
                    <a:pt x="2173939" y="220429"/>
                    <a:pt x="2200936" y="221159"/>
                    <a:pt x="2227203" y="220429"/>
                  </a:cubicBezTo>
                  <a:cubicBezTo>
                    <a:pt x="2256389" y="218970"/>
                    <a:pt x="2268064" y="229915"/>
                    <a:pt x="2257849" y="264208"/>
                  </a:cubicBezTo>
                  <a:cubicBezTo>
                    <a:pt x="2210422" y="264208"/>
                    <a:pt x="2163724" y="264208"/>
                    <a:pt x="2115567" y="264208"/>
                  </a:cubicBezTo>
                  <a:cubicBezTo>
                    <a:pt x="2106081" y="233563"/>
                    <a:pt x="2112649" y="216781"/>
                    <a:pt x="2147672" y="218970"/>
                  </a:cubicBezTo>
                  <a:close/>
                  <a:moveTo>
                    <a:pt x="1980582" y="218242"/>
                  </a:moveTo>
                  <a:cubicBezTo>
                    <a:pt x="2017794" y="218971"/>
                    <a:pt x="2054277" y="218242"/>
                    <a:pt x="2092948" y="218242"/>
                  </a:cubicBezTo>
                  <a:cubicBezTo>
                    <a:pt x="2092948" y="236483"/>
                    <a:pt x="2092948" y="248157"/>
                    <a:pt x="2092948" y="262750"/>
                  </a:cubicBezTo>
                  <a:cubicBezTo>
                    <a:pt x="2044062" y="262750"/>
                    <a:pt x="1996634" y="262750"/>
                    <a:pt x="1947748" y="262750"/>
                  </a:cubicBezTo>
                  <a:cubicBezTo>
                    <a:pt x="1939721" y="233564"/>
                    <a:pt x="1946289" y="216783"/>
                    <a:pt x="1980582" y="218242"/>
                  </a:cubicBezTo>
                  <a:close/>
                  <a:moveTo>
                    <a:pt x="1487340" y="217512"/>
                  </a:moveTo>
                  <a:cubicBezTo>
                    <a:pt x="1523093" y="218971"/>
                    <a:pt x="1558845" y="218242"/>
                    <a:pt x="1594598" y="218242"/>
                  </a:cubicBezTo>
                  <a:cubicBezTo>
                    <a:pt x="1596787" y="256913"/>
                    <a:pt x="1582194" y="268588"/>
                    <a:pt x="1550089" y="266399"/>
                  </a:cubicBezTo>
                  <a:cubicBezTo>
                    <a:pt x="1513607" y="264210"/>
                    <a:pt x="1477855" y="265669"/>
                    <a:pt x="1439183" y="265669"/>
                  </a:cubicBezTo>
                  <a:cubicBezTo>
                    <a:pt x="1439183" y="228457"/>
                    <a:pt x="1455235" y="216054"/>
                    <a:pt x="1487340" y="217512"/>
                  </a:cubicBezTo>
                  <a:close/>
                  <a:moveTo>
                    <a:pt x="1647133" y="217511"/>
                  </a:moveTo>
                  <a:cubicBezTo>
                    <a:pt x="1685074" y="218971"/>
                    <a:pt x="1722287" y="218242"/>
                    <a:pt x="1760229" y="218242"/>
                  </a:cubicBezTo>
                  <a:cubicBezTo>
                    <a:pt x="1764607" y="256913"/>
                    <a:pt x="1750014" y="268587"/>
                    <a:pt x="1719368" y="266398"/>
                  </a:cubicBezTo>
                  <a:cubicBezTo>
                    <a:pt x="1683615" y="264209"/>
                    <a:pt x="1647133" y="265668"/>
                    <a:pt x="1609921" y="265668"/>
                  </a:cubicBezTo>
                  <a:cubicBezTo>
                    <a:pt x="1605543" y="232835"/>
                    <a:pt x="1615028" y="216782"/>
                    <a:pt x="1647133" y="217511"/>
                  </a:cubicBezTo>
                  <a:close/>
                  <a:moveTo>
                    <a:pt x="1320252" y="216782"/>
                  </a:moveTo>
                  <a:cubicBezTo>
                    <a:pt x="1356004" y="218971"/>
                    <a:pt x="1391755" y="217512"/>
                    <a:pt x="1428966" y="217512"/>
                  </a:cubicBezTo>
                  <a:cubicBezTo>
                    <a:pt x="1426778" y="258372"/>
                    <a:pt x="1408537" y="267857"/>
                    <a:pt x="1377891" y="265669"/>
                  </a:cubicBezTo>
                  <a:cubicBezTo>
                    <a:pt x="1342141" y="263479"/>
                    <a:pt x="1306389" y="264939"/>
                    <a:pt x="1269176" y="264939"/>
                  </a:cubicBezTo>
                  <a:cubicBezTo>
                    <a:pt x="1271366" y="229186"/>
                    <a:pt x="1287418" y="214593"/>
                    <a:pt x="1320252" y="216782"/>
                  </a:cubicBezTo>
                  <a:close/>
                  <a:moveTo>
                    <a:pt x="1156080" y="216781"/>
                  </a:moveTo>
                  <a:cubicBezTo>
                    <a:pt x="1190374" y="218971"/>
                    <a:pt x="1225397" y="217511"/>
                    <a:pt x="1261150" y="217511"/>
                  </a:cubicBezTo>
                  <a:cubicBezTo>
                    <a:pt x="1256772" y="251804"/>
                    <a:pt x="1244368" y="267857"/>
                    <a:pt x="1211534" y="266397"/>
                  </a:cubicBezTo>
                  <a:cubicBezTo>
                    <a:pt x="1175052" y="263479"/>
                    <a:pt x="1137839" y="265668"/>
                    <a:pt x="1098438" y="265668"/>
                  </a:cubicBezTo>
                  <a:cubicBezTo>
                    <a:pt x="1105005" y="225537"/>
                    <a:pt x="1124705" y="215322"/>
                    <a:pt x="1156080" y="216781"/>
                  </a:cubicBezTo>
                  <a:close/>
                  <a:moveTo>
                    <a:pt x="1016444" y="213647"/>
                  </a:moveTo>
                  <a:cubicBezTo>
                    <a:pt x="1036373" y="214366"/>
                    <a:pt x="1061226" y="216783"/>
                    <a:pt x="1092601" y="220431"/>
                  </a:cubicBezTo>
                  <a:cubicBezTo>
                    <a:pt x="1089682" y="251076"/>
                    <a:pt x="1076549" y="267858"/>
                    <a:pt x="1042985" y="266399"/>
                  </a:cubicBezTo>
                  <a:cubicBezTo>
                    <a:pt x="1004313" y="264209"/>
                    <a:pt x="966372" y="265668"/>
                    <a:pt x="926971" y="265668"/>
                  </a:cubicBezTo>
                  <a:cubicBezTo>
                    <a:pt x="941198" y="224626"/>
                    <a:pt x="956658" y="211493"/>
                    <a:pt x="1016444" y="213647"/>
                  </a:cubicBezTo>
                  <a:close/>
                  <a:moveTo>
                    <a:pt x="2063763" y="175192"/>
                  </a:moveTo>
                  <a:cubicBezTo>
                    <a:pt x="2098786" y="173733"/>
                    <a:pt x="2134539" y="174462"/>
                    <a:pt x="2169562" y="175192"/>
                  </a:cubicBezTo>
                  <a:cubicBezTo>
                    <a:pt x="2173940" y="175192"/>
                    <a:pt x="2182696" y="184677"/>
                    <a:pt x="2181966" y="188326"/>
                  </a:cubicBezTo>
                  <a:cubicBezTo>
                    <a:pt x="2180507" y="194893"/>
                    <a:pt x="2174670" y="205108"/>
                    <a:pt x="2169562" y="205108"/>
                  </a:cubicBezTo>
                  <a:cubicBezTo>
                    <a:pt x="2151321" y="207297"/>
                    <a:pt x="2133079" y="205838"/>
                    <a:pt x="2114838" y="205838"/>
                  </a:cubicBezTo>
                  <a:cubicBezTo>
                    <a:pt x="2098057" y="205838"/>
                    <a:pt x="2080545" y="207297"/>
                    <a:pt x="2063763" y="205108"/>
                  </a:cubicBezTo>
                  <a:cubicBezTo>
                    <a:pt x="2057926" y="204378"/>
                    <a:pt x="2048440" y="194893"/>
                    <a:pt x="2049170" y="190515"/>
                  </a:cubicBezTo>
                  <a:cubicBezTo>
                    <a:pt x="2049899" y="184677"/>
                    <a:pt x="2058656" y="175192"/>
                    <a:pt x="2063763" y="175192"/>
                  </a:cubicBezTo>
                  <a:close/>
                  <a:moveTo>
                    <a:pt x="3484845" y="175009"/>
                  </a:moveTo>
                  <a:cubicBezTo>
                    <a:pt x="3509562" y="174827"/>
                    <a:pt x="3533641" y="178840"/>
                    <a:pt x="3556625" y="199270"/>
                  </a:cubicBezTo>
                  <a:cubicBezTo>
                    <a:pt x="3493145" y="218241"/>
                    <a:pt x="3427477" y="210215"/>
                    <a:pt x="3409235" y="175921"/>
                  </a:cubicBezTo>
                  <a:cubicBezTo>
                    <a:pt x="3434773" y="179570"/>
                    <a:pt x="3460128" y="175192"/>
                    <a:pt x="3484845" y="175009"/>
                  </a:cubicBezTo>
                  <a:close/>
                  <a:moveTo>
                    <a:pt x="3305683" y="174496"/>
                  </a:moveTo>
                  <a:cubicBezTo>
                    <a:pt x="3355379" y="171179"/>
                    <a:pt x="3390813" y="183765"/>
                    <a:pt x="3401211" y="209485"/>
                  </a:cubicBezTo>
                  <a:cubicBezTo>
                    <a:pt x="3353053" y="198540"/>
                    <a:pt x="3301978" y="226267"/>
                    <a:pt x="3251632" y="183218"/>
                  </a:cubicBezTo>
                  <a:cubicBezTo>
                    <a:pt x="3270968" y="178475"/>
                    <a:pt x="3289118" y="175602"/>
                    <a:pt x="3305683" y="174496"/>
                  </a:cubicBezTo>
                  <a:close/>
                  <a:moveTo>
                    <a:pt x="2527819" y="174463"/>
                  </a:moveTo>
                  <a:cubicBezTo>
                    <a:pt x="2557734" y="173003"/>
                    <a:pt x="2588380" y="172273"/>
                    <a:pt x="2619025" y="175192"/>
                  </a:cubicBezTo>
                  <a:cubicBezTo>
                    <a:pt x="2628510" y="175922"/>
                    <a:pt x="2636536" y="188326"/>
                    <a:pt x="2646022" y="194893"/>
                  </a:cubicBezTo>
                  <a:cubicBezTo>
                    <a:pt x="2643103" y="199271"/>
                    <a:pt x="2641644" y="202919"/>
                    <a:pt x="2639455" y="206567"/>
                  </a:cubicBezTo>
                  <a:cubicBezTo>
                    <a:pt x="2602243" y="206567"/>
                    <a:pt x="2565031" y="207297"/>
                    <a:pt x="2527819" y="205837"/>
                  </a:cubicBezTo>
                  <a:cubicBezTo>
                    <a:pt x="2520522" y="205837"/>
                    <a:pt x="2513956" y="194163"/>
                    <a:pt x="2506659" y="187596"/>
                  </a:cubicBezTo>
                  <a:cubicBezTo>
                    <a:pt x="2513956" y="183219"/>
                    <a:pt x="2520522" y="175192"/>
                    <a:pt x="2527819" y="174463"/>
                  </a:cubicBezTo>
                  <a:close/>
                  <a:moveTo>
                    <a:pt x="2373134" y="174463"/>
                  </a:moveTo>
                  <a:cubicBezTo>
                    <a:pt x="2404509" y="173003"/>
                    <a:pt x="2436613" y="172273"/>
                    <a:pt x="2467989" y="175192"/>
                  </a:cubicBezTo>
                  <a:cubicBezTo>
                    <a:pt x="2476744" y="175922"/>
                    <a:pt x="2484041" y="189056"/>
                    <a:pt x="2492067" y="196352"/>
                  </a:cubicBezTo>
                  <a:cubicBezTo>
                    <a:pt x="2489878" y="199271"/>
                    <a:pt x="2487689" y="202919"/>
                    <a:pt x="2485500" y="206567"/>
                  </a:cubicBezTo>
                  <a:cubicBezTo>
                    <a:pt x="2448288" y="206567"/>
                    <a:pt x="2410346" y="207297"/>
                    <a:pt x="2373134" y="205837"/>
                  </a:cubicBezTo>
                  <a:cubicBezTo>
                    <a:pt x="2366567" y="205837"/>
                    <a:pt x="2360000" y="195622"/>
                    <a:pt x="2354163" y="189785"/>
                  </a:cubicBezTo>
                  <a:cubicBezTo>
                    <a:pt x="2360730" y="184678"/>
                    <a:pt x="2366567" y="175192"/>
                    <a:pt x="2373134" y="174463"/>
                  </a:cubicBezTo>
                  <a:close/>
                  <a:moveTo>
                    <a:pt x="3153426" y="173904"/>
                  </a:moveTo>
                  <a:cubicBezTo>
                    <a:pt x="3202335" y="169629"/>
                    <a:pt x="3239958" y="182489"/>
                    <a:pt x="3250903" y="210945"/>
                  </a:cubicBezTo>
                  <a:cubicBezTo>
                    <a:pt x="3200557" y="197811"/>
                    <a:pt x="3149481" y="226267"/>
                    <a:pt x="3101324" y="183948"/>
                  </a:cubicBezTo>
                  <a:cubicBezTo>
                    <a:pt x="3119565" y="178658"/>
                    <a:pt x="3137123" y="175329"/>
                    <a:pt x="3153426" y="173904"/>
                  </a:cubicBezTo>
                  <a:close/>
                  <a:moveTo>
                    <a:pt x="2246540" y="173003"/>
                  </a:moveTo>
                  <a:cubicBezTo>
                    <a:pt x="2254384" y="173186"/>
                    <a:pt x="2262228" y="173733"/>
                    <a:pt x="2270254" y="173733"/>
                  </a:cubicBezTo>
                  <a:cubicBezTo>
                    <a:pt x="2285577" y="173733"/>
                    <a:pt x="2301629" y="172274"/>
                    <a:pt x="2316951" y="174462"/>
                  </a:cubicBezTo>
                  <a:cubicBezTo>
                    <a:pt x="2324248" y="175192"/>
                    <a:pt x="2330085" y="184677"/>
                    <a:pt x="2336652" y="189785"/>
                  </a:cubicBezTo>
                  <a:cubicBezTo>
                    <a:pt x="2330815" y="195623"/>
                    <a:pt x="2324978" y="205838"/>
                    <a:pt x="2318410" y="205838"/>
                  </a:cubicBezTo>
                  <a:cubicBezTo>
                    <a:pt x="2286306" y="207297"/>
                    <a:pt x="2253472" y="207297"/>
                    <a:pt x="2220637" y="205838"/>
                  </a:cubicBezTo>
                  <a:cubicBezTo>
                    <a:pt x="2214071" y="205838"/>
                    <a:pt x="2207504" y="195623"/>
                    <a:pt x="2200937" y="190515"/>
                  </a:cubicBezTo>
                  <a:cubicBezTo>
                    <a:pt x="2208234" y="184677"/>
                    <a:pt x="2214800" y="175922"/>
                    <a:pt x="2222827" y="174462"/>
                  </a:cubicBezTo>
                  <a:cubicBezTo>
                    <a:pt x="2230853" y="173003"/>
                    <a:pt x="2238696" y="172821"/>
                    <a:pt x="2246540" y="173003"/>
                  </a:cubicBezTo>
                  <a:close/>
                  <a:moveTo>
                    <a:pt x="2026550" y="173002"/>
                  </a:moveTo>
                  <a:cubicBezTo>
                    <a:pt x="2029469" y="176650"/>
                    <a:pt x="2032387" y="180299"/>
                    <a:pt x="2035306" y="183947"/>
                  </a:cubicBezTo>
                  <a:cubicBezTo>
                    <a:pt x="2028010" y="191243"/>
                    <a:pt x="2020713" y="203648"/>
                    <a:pt x="2012687" y="204378"/>
                  </a:cubicBezTo>
                  <a:cubicBezTo>
                    <a:pt x="1974016" y="206566"/>
                    <a:pt x="1936074" y="205107"/>
                    <a:pt x="1897402" y="205107"/>
                  </a:cubicBezTo>
                  <a:cubicBezTo>
                    <a:pt x="1895213" y="200729"/>
                    <a:pt x="1893024" y="197081"/>
                    <a:pt x="1891565" y="192703"/>
                  </a:cubicBezTo>
                  <a:cubicBezTo>
                    <a:pt x="1900321" y="186136"/>
                    <a:pt x="1908347" y="173732"/>
                    <a:pt x="1917832" y="173732"/>
                  </a:cubicBezTo>
                  <a:cubicBezTo>
                    <a:pt x="1953586" y="171543"/>
                    <a:pt x="1990068" y="173002"/>
                    <a:pt x="2026550" y="173002"/>
                  </a:cubicBezTo>
                  <a:close/>
                  <a:moveTo>
                    <a:pt x="3014153" y="172843"/>
                  </a:moveTo>
                  <a:cubicBezTo>
                    <a:pt x="3061284" y="170312"/>
                    <a:pt x="3088920" y="180299"/>
                    <a:pt x="3097675" y="202188"/>
                  </a:cubicBezTo>
                  <a:cubicBezTo>
                    <a:pt x="3031278" y="218970"/>
                    <a:pt x="2971446" y="209485"/>
                    <a:pt x="2960501" y="179570"/>
                  </a:cubicBezTo>
                  <a:cubicBezTo>
                    <a:pt x="2980566" y="175922"/>
                    <a:pt x="2998443" y="173687"/>
                    <a:pt x="3014153" y="172843"/>
                  </a:cubicBezTo>
                  <a:close/>
                  <a:moveTo>
                    <a:pt x="2858784" y="171932"/>
                  </a:moveTo>
                  <a:cubicBezTo>
                    <a:pt x="2903589" y="168717"/>
                    <a:pt x="2939159" y="180482"/>
                    <a:pt x="2945179" y="202918"/>
                  </a:cubicBezTo>
                  <a:cubicBezTo>
                    <a:pt x="2868566" y="218241"/>
                    <a:pt x="2818220" y="209486"/>
                    <a:pt x="2811653" y="180300"/>
                  </a:cubicBezTo>
                  <a:cubicBezTo>
                    <a:pt x="2827888" y="175740"/>
                    <a:pt x="2843849" y="173004"/>
                    <a:pt x="2858784" y="171932"/>
                  </a:cubicBezTo>
                  <a:close/>
                  <a:moveTo>
                    <a:pt x="1807951" y="171669"/>
                  </a:moveTo>
                  <a:cubicBezTo>
                    <a:pt x="1827127" y="172045"/>
                    <a:pt x="1852346" y="173368"/>
                    <a:pt x="1885727" y="175192"/>
                  </a:cubicBezTo>
                  <a:cubicBezTo>
                    <a:pt x="1872593" y="189054"/>
                    <a:pt x="1865297" y="203647"/>
                    <a:pt x="1857271" y="204378"/>
                  </a:cubicBezTo>
                  <a:cubicBezTo>
                    <a:pt x="1820059" y="206566"/>
                    <a:pt x="1782117" y="205837"/>
                    <a:pt x="1741257" y="205837"/>
                  </a:cubicBezTo>
                  <a:cubicBezTo>
                    <a:pt x="1747277" y="177928"/>
                    <a:pt x="1750423" y="170540"/>
                    <a:pt x="1807951" y="171669"/>
                  </a:cubicBezTo>
                  <a:close/>
                  <a:moveTo>
                    <a:pt x="2718293" y="171590"/>
                  </a:moveTo>
                  <a:cubicBezTo>
                    <a:pt x="2766278" y="169401"/>
                    <a:pt x="2786663" y="178293"/>
                    <a:pt x="2792682" y="200730"/>
                  </a:cubicBezTo>
                  <a:cubicBezTo>
                    <a:pt x="2730663" y="219701"/>
                    <a:pt x="2664994" y="209486"/>
                    <a:pt x="2660616" y="177381"/>
                  </a:cubicBezTo>
                  <a:cubicBezTo>
                    <a:pt x="2683235" y="174280"/>
                    <a:pt x="2702297" y="172319"/>
                    <a:pt x="2718293" y="171590"/>
                  </a:cubicBezTo>
                  <a:close/>
                  <a:moveTo>
                    <a:pt x="1570519" y="170814"/>
                  </a:moveTo>
                  <a:cubicBezTo>
                    <a:pt x="1565411" y="208756"/>
                    <a:pt x="1523822" y="216052"/>
                    <a:pt x="1432615" y="195622"/>
                  </a:cubicBezTo>
                  <a:cubicBezTo>
                    <a:pt x="1472016" y="153302"/>
                    <a:pt x="1523822" y="183218"/>
                    <a:pt x="1570519" y="170814"/>
                  </a:cubicBezTo>
                  <a:close/>
                  <a:moveTo>
                    <a:pt x="1665876" y="170735"/>
                  </a:moveTo>
                  <a:cubicBezTo>
                    <a:pt x="1683934" y="171498"/>
                    <a:pt x="1706052" y="173551"/>
                    <a:pt x="1733231" y="176652"/>
                  </a:cubicBezTo>
                  <a:cubicBezTo>
                    <a:pt x="1720097" y="189055"/>
                    <a:pt x="1712801" y="202919"/>
                    <a:pt x="1704045" y="203648"/>
                  </a:cubicBezTo>
                  <a:cubicBezTo>
                    <a:pt x="1666103" y="206567"/>
                    <a:pt x="1628162" y="205108"/>
                    <a:pt x="1585842" y="205108"/>
                  </a:cubicBezTo>
                  <a:cubicBezTo>
                    <a:pt x="1594051" y="177746"/>
                    <a:pt x="1611699" y="168443"/>
                    <a:pt x="1665876" y="170735"/>
                  </a:cubicBezTo>
                  <a:close/>
                  <a:moveTo>
                    <a:pt x="1357964" y="169548"/>
                  </a:moveTo>
                  <a:cubicBezTo>
                    <a:pt x="1374517" y="170312"/>
                    <a:pt x="1393944" y="172455"/>
                    <a:pt x="1416563" y="175921"/>
                  </a:cubicBezTo>
                  <a:cubicBezTo>
                    <a:pt x="1409266" y="208025"/>
                    <a:pt x="1361111" y="216781"/>
                    <a:pt x="1277931" y="201458"/>
                  </a:cubicBezTo>
                  <a:cubicBezTo>
                    <a:pt x="1284498" y="177380"/>
                    <a:pt x="1308303" y="167256"/>
                    <a:pt x="1357964" y="169548"/>
                  </a:cubicBezTo>
                  <a:close/>
                  <a:moveTo>
                    <a:pt x="1108652" y="169355"/>
                  </a:moveTo>
                  <a:cubicBezTo>
                    <a:pt x="1099166" y="207296"/>
                    <a:pt x="1042983" y="216782"/>
                    <a:pt x="959073" y="196352"/>
                  </a:cubicBezTo>
                  <a:cubicBezTo>
                    <a:pt x="1006501" y="150384"/>
                    <a:pt x="1060494" y="183948"/>
                    <a:pt x="1108652" y="169355"/>
                  </a:cubicBezTo>
                  <a:close/>
                  <a:moveTo>
                    <a:pt x="1206858" y="169218"/>
                  </a:moveTo>
                  <a:cubicBezTo>
                    <a:pt x="1223070" y="170039"/>
                    <a:pt x="1241630" y="172274"/>
                    <a:pt x="1262607" y="175922"/>
                  </a:cubicBezTo>
                  <a:cubicBezTo>
                    <a:pt x="1252392" y="207296"/>
                    <a:pt x="1194750" y="216782"/>
                    <a:pt x="1122515" y="200000"/>
                  </a:cubicBezTo>
                  <a:cubicBezTo>
                    <a:pt x="1130724" y="177016"/>
                    <a:pt x="1158222" y="166756"/>
                    <a:pt x="1206858" y="169218"/>
                  </a:cubicBezTo>
                  <a:close/>
                  <a:moveTo>
                    <a:pt x="875170" y="132872"/>
                  </a:moveTo>
                  <a:cubicBezTo>
                    <a:pt x="849632" y="132872"/>
                    <a:pt x="833580" y="139439"/>
                    <a:pt x="818987" y="162058"/>
                  </a:cubicBezTo>
                  <a:cubicBezTo>
                    <a:pt x="735806" y="291936"/>
                    <a:pt x="650438" y="421084"/>
                    <a:pt x="566528" y="550232"/>
                  </a:cubicBezTo>
                  <a:cubicBezTo>
                    <a:pt x="559962" y="560447"/>
                    <a:pt x="554853" y="570662"/>
                    <a:pt x="547558" y="582336"/>
                  </a:cubicBezTo>
                  <a:cubicBezTo>
                    <a:pt x="1696748" y="582336"/>
                    <a:pt x="2841568" y="582336"/>
                    <a:pt x="3992226" y="582336"/>
                  </a:cubicBezTo>
                  <a:cubicBezTo>
                    <a:pt x="3982741" y="567014"/>
                    <a:pt x="3978362" y="558258"/>
                    <a:pt x="3971796" y="549502"/>
                  </a:cubicBezTo>
                  <a:cubicBezTo>
                    <a:pt x="3883508" y="421813"/>
                    <a:pt x="3793761" y="294854"/>
                    <a:pt x="3706203" y="166436"/>
                  </a:cubicBezTo>
                  <a:cubicBezTo>
                    <a:pt x="3690151" y="143087"/>
                    <a:pt x="3673369" y="135790"/>
                    <a:pt x="3646372" y="135790"/>
                  </a:cubicBezTo>
                  <a:cubicBezTo>
                    <a:pt x="2722636" y="135790"/>
                    <a:pt x="1798899" y="134331"/>
                    <a:pt x="875170" y="132872"/>
                  </a:cubicBezTo>
                  <a:close/>
                  <a:moveTo>
                    <a:pt x="925516" y="76"/>
                  </a:moveTo>
                  <a:cubicBezTo>
                    <a:pt x="1611379" y="5913"/>
                    <a:pt x="2296520" y="9561"/>
                    <a:pt x="2982391" y="13939"/>
                  </a:cubicBezTo>
                  <a:cubicBezTo>
                    <a:pt x="3217338" y="15399"/>
                    <a:pt x="3451555" y="17587"/>
                    <a:pt x="3686502" y="19046"/>
                  </a:cubicBezTo>
                  <a:cubicBezTo>
                    <a:pt x="3709122" y="19046"/>
                    <a:pt x="3722255" y="24884"/>
                    <a:pt x="3729552" y="46773"/>
                  </a:cubicBezTo>
                  <a:cubicBezTo>
                    <a:pt x="3733930" y="59178"/>
                    <a:pt x="3742686" y="70122"/>
                    <a:pt x="3749982" y="81067"/>
                  </a:cubicBezTo>
                  <a:cubicBezTo>
                    <a:pt x="3993685" y="432758"/>
                    <a:pt x="4235929" y="785179"/>
                    <a:pt x="4481091" y="1135412"/>
                  </a:cubicBezTo>
                  <a:cubicBezTo>
                    <a:pt x="4516843" y="1186488"/>
                    <a:pt x="4514655" y="1231726"/>
                    <a:pt x="4490576" y="1281342"/>
                  </a:cubicBezTo>
                  <a:cubicBezTo>
                    <a:pt x="4456283" y="1352847"/>
                    <a:pt x="4394992" y="1385682"/>
                    <a:pt x="4316919" y="1387141"/>
                  </a:cubicBezTo>
                  <a:cubicBezTo>
                    <a:pt x="4227902" y="1387870"/>
                    <a:pt x="4139615" y="1387141"/>
                    <a:pt x="4050598" y="1387141"/>
                  </a:cubicBezTo>
                  <a:cubicBezTo>
                    <a:pt x="3451555" y="1387141"/>
                    <a:pt x="2851783" y="1387141"/>
                    <a:pt x="2252742" y="1387141"/>
                  </a:cubicBezTo>
                  <a:cubicBezTo>
                    <a:pt x="1569789" y="1387141"/>
                    <a:pt x="886114" y="1387141"/>
                    <a:pt x="203162" y="1387141"/>
                  </a:cubicBezTo>
                  <a:cubicBezTo>
                    <a:pt x="103200" y="1387141"/>
                    <a:pt x="27317" y="1336795"/>
                    <a:pt x="8346" y="1249967"/>
                  </a:cubicBezTo>
                  <a:cubicBezTo>
                    <a:pt x="-6247" y="1185028"/>
                    <a:pt x="-5518" y="1123737"/>
                    <a:pt x="41910" y="1062447"/>
                  </a:cubicBezTo>
                  <a:cubicBezTo>
                    <a:pt x="299476" y="732645"/>
                    <a:pt x="551935" y="399924"/>
                    <a:pt x="805853" y="67933"/>
                  </a:cubicBezTo>
                  <a:cubicBezTo>
                    <a:pt x="809501" y="62825"/>
                    <a:pt x="815339" y="58448"/>
                    <a:pt x="816798" y="53340"/>
                  </a:cubicBezTo>
                  <a:cubicBezTo>
                    <a:pt x="833580" y="-4302"/>
                    <a:pt x="877359" y="76"/>
                    <a:pt x="925516" y="7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" name="Freeform: Shape 399">
              <a:extLst>
                <a:ext uri="{FF2B5EF4-FFF2-40B4-BE49-F238E27FC236}">
                  <a16:creationId xmlns:a16="http://schemas.microsoft.com/office/drawing/2014/main" id="{88C78048-A3A8-4ED8-9FB6-B7F70411E0BD}"/>
                </a:ext>
              </a:extLst>
            </p:cNvPr>
            <p:cNvSpPr/>
            <p:nvPr/>
          </p:nvSpPr>
          <p:spPr>
            <a:xfrm>
              <a:off x="7984698" y="2711695"/>
              <a:ext cx="2955080" cy="2050316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D063B6D8-38FD-4E69-96E7-30F3EDFBE64F}"/>
              </a:ext>
            </a:extLst>
          </p:cNvPr>
          <p:cNvGrpSpPr/>
          <p:nvPr/>
        </p:nvGrpSpPr>
        <p:grpSpPr>
          <a:xfrm>
            <a:off x="7943302" y="1713022"/>
            <a:ext cx="1596198" cy="1105822"/>
            <a:chOff x="7943302" y="1713022"/>
            <a:chExt cx="1596198" cy="1105822"/>
          </a:xfrm>
        </p:grpSpPr>
        <p:sp>
          <p:nvSpPr>
            <p:cNvPr id="10" name="말풍선: 모서리가 둥근 사각형 9">
              <a:extLst>
                <a:ext uri="{FF2B5EF4-FFF2-40B4-BE49-F238E27FC236}">
                  <a16:creationId xmlns:a16="http://schemas.microsoft.com/office/drawing/2014/main" id="{C4E46E9F-14C3-4E76-82F0-AC41E4CBEA3F}"/>
                </a:ext>
              </a:extLst>
            </p:cNvPr>
            <p:cNvSpPr/>
            <p:nvPr/>
          </p:nvSpPr>
          <p:spPr>
            <a:xfrm>
              <a:off x="7943302" y="1713022"/>
              <a:ext cx="1596198" cy="1105822"/>
            </a:xfrm>
            <a:prstGeom prst="wedgeRoundRectCallout">
              <a:avLst>
                <a:gd name="adj1" fmla="val -10956"/>
                <a:gd name="adj2" fmla="val 84605"/>
                <a:gd name="adj3" fmla="val 16667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2F650769-1578-43E8-A387-F91DF5A01533}"/>
                </a:ext>
              </a:extLst>
            </p:cNvPr>
            <p:cNvGrpSpPr/>
            <p:nvPr/>
          </p:nvGrpSpPr>
          <p:grpSpPr>
            <a:xfrm>
              <a:off x="8436626" y="1839391"/>
              <a:ext cx="617906" cy="825895"/>
              <a:chOff x="7225678" y="4600637"/>
              <a:chExt cx="1639338" cy="2191145"/>
            </a:xfrm>
          </p:grpSpPr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85CEA998-6701-4900-B73A-EC8B3933F553}"/>
                  </a:ext>
                </a:extLst>
              </p:cNvPr>
              <p:cNvSpPr/>
              <p:nvPr/>
            </p:nvSpPr>
            <p:spPr>
              <a:xfrm>
                <a:off x="7225678" y="5786928"/>
                <a:ext cx="1639338" cy="1004854"/>
              </a:xfrm>
              <a:custGeom>
                <a:avLst/>
                <a:gdLst>
                  <a:gd name="connsiteX0" fmla="*/ 834905 w 1639338"/>
                  <a:gd name="connsiteY0" fmla="*/ 1004717 h 1004854"/>
                  <a:gd name="connsiteX1" fmla="*/ 559906 w 1639338"/>
                  <a:gd name="connsiteY1" fmla="*/ 984280 h 1004854"/>
                  <a:gd name="connsiteX2" fmla="*/ 258298 w 1639338"/>
                  <a:gd name="connsiteY2" fmla="*/ 926523 h 1004854"/>
                  <a:gd name="connsiteX3" fmla="*/ 58921 w 1639338"/>
                  <a:gd name="connsiteY3" fmla="*/ 864227 h 1004854"/>
                  <a:gd name="connsiteX4" fmla="*/ 118 w 1639338"/>
                  <a:gd name="connsiteY4" fmla="*/ 786513 h 1004854"/>
                  <a:gd name="connsiteX5" fmla="*/ 1938 w 1639338"/>
                  <a:gd name="connsiteY5" fmla="*/ 730179 h 1004854"/>
                  <a:gd name="connsiteX6" fmla="*/ 15452 w 1639338"/>
                  <a:gd name="connsiteY6" fmla="*/ 587763 h 1004854"/>
                  <a:gd name="connsiteX7" fmla="*/ 46391 w 1639338"/>
                  <a:gd name="connsiteY7" fmla="*/ 401251 h 1004854"/>
                  <a:gd name="connsiteX8" fmla="*/ 86743 w 1639338"/>
                  <a:gd name="connsiteY8" fmla="*/ 254338 h 1004854"/>
                  <a:gd name="connsiteX9" fmla="*/ 201169 w 1639338"/>
                  <a:gd name="connsiteY9" fmla="*/ 106986 h 1004854"/>
                  <a:gd name="connsiteX10" fmla="*/ 306077 w 1639338"/>
                  <a:gd name="connsiteY10" fmla="*/ 63161 h 1004854"/>
                  <a:gd name="connsiteX11" fmla="*/ 459349 w 1639338"/>
                  <a:gd name="connsiteY11" fmla="*/ 2308 h 1004854"/>
                  <a:gd name="connsiteX12" fmla="*/ 475373 w 1639338"/>
                  <a:gd name="connsiteY12" fmla="*/ 6262 h 1004854"/>
                  <a:gd name="connsiteX13" fmla="*/ 597183 w 1639338"/>
                  <a:gd name="connsiteY13" fmla="*/ 98786 h 1004854"/>
                  <a:gd name="connsiteX14" fmla="*/ 743573 w 1639338"/>
                  <a:gd name="connsiteY14" fmla="*/ 146293 h 1004854"/>
                  <a:gd name="connsiteX15" fmla="*/ 961757 w 1639338"/>
                  <a:gd name="connsiteY15" fmla="*/ 131963 h 1004854"/>
                  <a:gd name="connsiteX16" fmla="*/ 1135969 w 1639338"/>
                  <a:gd name="connsiteY16" fmla="*/ 33728 h 1004854"/>
                  <a:gd name="connsiteX17" fmla="*/ 1166531 w 1639338"/>
                  <a:gd name="connsiteY17" fmla="*/ 3752 h 1004854"/>
                  <a:gd name="connsiteX18" fmla="*/ 1178245 w 1639338"/>
                  <a:gd name="connsiteY18" fmla="*/ 1534 h 1004854"/>
                  <a:gd name="connsiteX19" fmla="*/ 1364130 w 1639338"/>
                  <a:gd name="connsiteY19" fmla="*/ 73558 h 1004854"/>
                  <a:gd name="connsiteX20" fmla="*/ 1471507 w 1639338"/>
                  <a:gd name="connsiteY20" fmla="*/ 130520 h 1004854"/>
                  <a:gd name="connsiteX21" fmla="*/ 1550245 w 1639338"/>
                  <a:gd name="connsiteY21" fmla="*/ 247226 h 1004854"/>
                  <a:gd name="connsiteX22" fmla="*/ 1601454 w 1639338"/>
                  <a:gd name="connsiteY22" fmla="*/ 442984 h 1004854"/>
                  <a:gd name="connsiteX23" fmla="*/ 1627519 w 1639338"/>
                  <a:gd name="connsiteY23" fmla="*/ 612280 h 1004854"/>
                  <a:gd name="connsiteX24" fmla="*/ 1637309 w 1639338"/>
                  <a:gd name="connsiteY24" fmla="*/ 719385 h 1004854"/>
                  <a:gd name="connsiteX25" fmla="*/ 1639338 w 1639338"/>
                  <a:gd name="connsiteY25" fmla="*/ 779924 h 1004854"/>
                  <a:gd name="connsiteX26" fmla="*/ 1583109 w 1639338"/>
                  <a:gd name="connsiteY26" fmla="*/ 863243 h 1004854"/>
                  <a:gd name="connsiteX27" fmla="*/ 1466528 w 1639338"/>
                  <a:gd name="connsiteY27" fmla="*/ 903387 h 1004854"/>
                  <a:gd name="connsiteX28" fmla="*/ 1163874 w 1639338"/>
                  <a:gd name="connsiteY28" fmla="*/ 971247 h 1004854"/>
                  <a:gd name="connsiteX29" fmla="*/ 945356 w 1639338"/>
                  <a:gd name="connsiteY29" fmla="*/ 999446 h 1004854"/>
                  <a:gd name="connsiteX30" fmla="*/ 834905 w 1639338"/>
                  <a:gd name="connsiteY30" fmla="*/ 1004717 h 1004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39338" h="1004854">
                    <a:moveTo>
                      <a:pt x="834905" y="1004717"/>
                    </a:moveTo>
                    <a:cubicBezTo>
                      <a:pt x="731461" y="1004153"/>
                      <a:pt x="645568" y="996308"/>
                      <a:pt x="559906" y="984280"/>
                    </a:cubicBezTo>
                    <a:cubicBezTo>
                      <a:pt x="458387" y="970013"/>
                      <a:pt x="357872" y="950663"/>
                      <a:pt x="258298" y="926523"/>
                    </a:cubicBezTo>
                    <a:cubicBezTo>
                      <a:pt x="190521" y="910081"/>
                      <a:pt x="123978" y="889538"/>
                      <a:pt x="58921" y="864227"/>
                    </a:cubicBezTo>
                    <a:cubicBezTo>
                      <a:pt x="23087" y="850295"/>
                      <a:pt x="1185" y="826782"/>
                      <a:pt x="118" y="786513"/>
                    </a:cubicBezTo>
                    <a:cubicBezTo>
                      <a:pt x="-384" y="767665"/>
                      <a:pt x="808" y="748880"/>
                      <a:pt x="1938" y="730179"/>
                    </a:cubicBezTo>
                    <a:cubicBezTo>
                      <a:pt x="4762" y="682568"/>
                      <a:pt x="9281" y="635103"/>
                      <a:pt x="15452" y="587763"/>
                    </a:cubicBezTo>
                    <a:cubicBezTo>
                      <a:pt x="23610" y="525216"/>
                      <a:pt x="34425" y="463150"/>
                      <a:pt x="46391" y="401251"/>
                    </a:cubicBezTo>
                    <a:cubicBezTo>
                      <a:pt x="56076" y="351255"/>
                      <a:pt x="67874" y="301761"/>
                      <a:pt x="86743" y="254338"/>
                    </a:cubicBezTo>
                    <a:cubicBezTo>
                      <a:pt x="110632" y="194280"/>
                      <a:pt x="143245" y="140749"/>
                      <a:pt x="201169" y="106986"/>
                    </a:cubicBezTo>
                    <a:cubicBezTo>
                      <a:pt x="234200" y="87741"/>
                      <a:pt x="269804" y="74625"/>
                      <a:pt x="306077" y="63161"/>
                    </a:cubicBezTo>
                    <a:cubicBezTo>
                      <a:pt x="358625" y="46531"/>
                      <a:pt x="410294" y="27662"/>
                      <a:pt x="459349" y="2308"/>
                    </a:cubicBezTo>
                    <a:cubicBezTo>
                      <a:pt x="466880" y="-1583"/>
                      <a:pt x="470666" y="1388"/>
                      <a:pt x="475373" y="6262"/>
                    </a:cubicBezTo>
                    <a:cubicBezTo>
                      <a:pt x="511207" y="43351"/>
                      <a:pt x="551371" y="74666"/>
                      <a:pt x="597183" y="98786"/>
                    </a:cubicBezTo>
                    <a:cubicBezTo>
                      <a:pt x="643309" y="123073"/>
                      <a:pt x="692134" y="138783"/>
                      <a:pt x="743573" y="146293"/>
                    </a:cubicBezTo>
                    <a:cubicBezTo>
                      <a:pt x="817291" y="157045"/>
                      <a:pt x="890089" y="153070"/>
                      <a:pt x="961757" y="131963"/>
                    </a:cubicBezTo>
                    <a:cubicBezTo>
                      <a:pt x="1027400" y="112613"/>
                      <a:pt x="1085115" y="79248"/>
                      <a:pt x="1135969" y="33728"/>
                    </a:cubicBezTo>
                    <a:cubicBezTo>
                      <a:pt x="1146595" y="24210"/>
                      <a:pt x="1157620" y="15048"/>
                      <a:pt x="1166531" y="3752"/>
                    </a:cubicBezTo>
                    <a:cubicBezTo>
                      <a:pt x="1169752" y="-328"/>
                      <a:pt x="1173079" y="-1102"/>
                      <a:pt x="1178245" y="1534"/>
                    </a:cubicBezTo>
                    <a:cubicBezTo>
                      <a:pt x="1237760" y="31846"/>
                      <a:pt x="1301081" y="52346"/>
                      <a:pt x="1364130" y="73558"/>
                    </a:cubicBezTo>
                    <a:cubicBezTo>
                      <a:pt x="1402976" y="86632"/>
                      <a:pt x="1440003" y="103534"/>
                      <a:pt x="1471507" y="130520"/>
                    </a:cubicBezTo>
                    <a:cubicBezTo>
                      <a:pt x="1508449" y="162170"/>
                      <a:pt x="1532025" y="202920"/>
                      <a:pt x="1550245" y="247226"/>
                    </a:cubicBezTo>
                    <a:cubicBezTo>
                      <a:pt x="1576122" y="310171"/>
                      <a:pt x="1589363" y="376420"/>
                      <a:pt x="1601454" y="442984"/>
                    </a:cubicBezTo>
                    <a:cubicBezTo>
                      <a:pt x="1611663" y="499193"/>
                      <a:pt x="1621055" y="555507"/>
                      <a:pt x="1627519" y="612280"/>
                    </a:cubicBezTo>
                    <a:cubicBezTo>
                      <a:pt x="1631556" y="647905"/>
                      <a:pt x="1634945" y="683593"/>
                      <a:pt x="1637309" y="719385"/>
                    </a:cubicBezTo>
                    <a:cubicBezTo>
                      <a:pt x="1638648" y="739571"/>
                      <a:pt x="1639359" y="759737"/>
                      <a:pt x="1639338" y="779924"/>
                    </a:cubicBezTo>
                    <a:cubicBezTo>
                      <a:pt x="1639276" y="823937"/>
                      <a:pt x="1624277" y="846843"/>
                      <a:pt x="1583109" y="863243"/>
                    </a:cubicBezTo>
                    <a:cubicBezTo>
                      <a:pt x="1544911" y="878472"/>
                      <a:pt x="1505939" y="891609"/>
                      <a:pt x="1466528" y="903387"/>
                    </a:cubicBezTo>
                    <a:cubicBezTo>
                      <a:pt x="1367205" y="933029"/>
                      <a:pt x="1265833" y="953383"/>
                      <a:pt x="1163874" y="971247"/>
                    </a:cubicBezTo>
                    <a:cubicBezTo>
                      <a:pt x="1091432" y="983945"/>
                      <a:pt x="1018614" y="993526"/>
                      <a:pt x="945356" y="999446"/>
                    </a:cubicBezTo>
                    <a:cubicBezTo>
                      <a:pt x="902996" y="1002897"/>
                      <a:pt x="860530" y="1005491"/>
                      <a:pt x="834905" y="10047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0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ED3839E6-AA6C-4177-B4B0-83C4F0FEF6DA}"/>
                  </a:ext>
                </a:extLst>
              </p:cNvPr>
              <p:cNvSpPr/>
              <p:nvPr/>
            </p:nvSpPr>
            <p:spPr>
              <a:xfrm>
                <a:off x="7596478" y="4739373"/>
                <a:ext cx="898505" cy="1095822"/>
              </a:xfrm>
              <a:custGeom>
                <a:avLst/>
                <a:gdLst>
                  <a:gd name="connsiteX0" fmla="*/ 872545 w 898505"/>
                  <a:gd name="connsiteY0" fmla="*/ 650419 h 1095822"/>
                  <a:gd name="connsiteX1" fmla="*/ 825311 w 898505"/>
                  <a:gd name="connsiteY1" fmla="*/ 809297 h 1095822"/>
                  <a:gd name="connsiteX2" fmla="*/ 703270 w 898505"/>
                  <a:gd name="connsiteY2" fmla="*/ 997002 h 1095822"/>
                  <a:gd name="connsiteX3" fmla="*/ 501864 w 898505"/>
                  <a:gd name="connsiteY3" fmla="*/ 1092015 h 1095822"/>
                  <a:gd name="connsiteX4" fmla="*/ 434170 w 898505"/>
                  <a:gd name="connsiteY4" fmla="*/ 1095697 h 1095822"/>
                  <a:gd name="connsiteX5" fmla="*/ 212661 w 898505"/>
                  <a:gd name="connsiteY5" fmla="*/ 1019134 h 1095822"/>
                  <a:gd name="connsiteX6" fmla="*/ 142164 w 898505"/>
                  <a:gd name="connsiteY6" fmla="*/ 945165 h 1095822"/>
                  <a:gd name="connsiteX7" fmla="*/ 43909 w 898505"/>
                  <a:gd name="connsiteY7" fmla="*/ 742043 h 1095822"/>
                  <a:gd name="connsiteX8" fmla="*/ 0 w 898505"/>
                  <a:gd name="connsiteY8" fmla="*/ 417990 h 1095822"/>
                  <a:gd name="connsiteX9" fmla="*/ 17655 w 898505"/>
                  <a:gd name="connsiteY9" fmla="*/ 300509 h 1095822"/>
                  <a:gd name="connsiteX10" fmla="*/ 86499 w 898505"/>
                  <a:gd name="connsiteY10" fmla="*/ 157236 h 1095822"/>
                  <a:gd name="connsiteX11" fmla="*/ 185404 w 898505"/>
                  <a:gd name="connsiteY11" fmla="*/ 66783 h 1095822"/>
                  <a:gd name="connsiteX12" fmla="*/ 340056 w 898505"/>
                  <a:gd name="connsiteY12" fmla="*/ 8838 h 1095822"/>
                  <a:gd name="connsiteX13" fmla="*/ 413712 w 898505"/>
                  <a:gd name="connsiteY13" fmla="*/ 764 h 1095822"/>
                  <a:gd name="connsiteX14" fmla="*/ 490839 w 898505"/>
                  <a:gd name="connsiteY14" fmla="*/ 1161 h 1095822"/>
                  <a:gd name="connsiteX15" fmla="*/ 737117 w 898505"/>
                  <a:gd name="connsiteY15" fmla="*/ 83163 h 1095822"/>
                  <a:gd name="connsiteX16" fmla="*/ 879177 w 898505"/>
                  <a:gd name="connsiteY16" fmla="*/ 295468 h 1095822"/>
                  <a:gd name="connsiteX17" fmla="*/ 898506 w 898505"/>
                  <a:gd name="connsiteY17" fmla="*/ 407488 h 1095822"/>
                  <a:gd name="connsiteX18" fmla="*/ 872545 w 898505"/>
                  <a:gd name="connsiteY18" fmla="*/ 650419 h 1095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98505" h="1095822">
                    <a:moveTo>
                      <a:pt x="872545" y="650419"/>
                    </a:moveTo>
                    <a:cubicBezTo>
                      <a:pt x="861144" y="704661"/>
                      <a:pt x="846418" y="757941"/>
                      <a:pt x="825311" y="809297"/>
                    </a:cubicBezTo>
                    <a:cubicBezTo>
                      <a:pt x="796422" y="879501"/>
                      <a:pt x="758998" y="944224"/>
                      <a:pt x="703270" y="997002"/>
                    </a:cubicBezTo>
                    <a:cubicBezTo>
                      <a:pt x="646559" y="1050721"/>
                      <a:pt x="579472" y="1082455"/>
                      <a:pt x="501864" y="1092015"/>
                    </a:cubicBezTo>
                    <a:cubicBezTo>
                      <a:pt x="479355" y="1094776"/>
                      <a:pt x="456825" y="1096283"/>
                      <a:pt x="434170" y="1095697"/>
                    </a:cubicBezTo>
                    <a:cubicBezTo>
                      <a:pt x="316627" y="1095948"/>
                      <a:pt x="299892" y="1083396"/>
                      <a:pt x="212661" y="1019134"/>
                    </a:cubicBezTo>
                    <a:cubicBezTo>
                      <a:pt x="185090" y="998822"/>
                      <a:pt x="162707" y="972569"/>
                      <a:pt x="142164" y="945165"/>
                    </a:cubicBezTo>
                    <a:cubicBezTo>
                      <a:pt x="96206" y="883894"/>
                      <a:pt x="66104" y="814820"/>
                      <a:pt x="43909" y="742043"/>
                    </a:cubicBezTo>
                    <a:cubicBezTo>
                      <a:pt x="36273" y="717024"/>
                      <a:pt x="753" y="533231"/>
                      <a:pt x="0" y="417990"/>
                    </a:cubicBezTo>
                    <a:cubicBezTo>
                      <a:pt x="523" y="378014"/>
                      <a:pt x="7301" y="338916"/>
                      <a:pt x="17655" y="300509"/>
                    </a:cubicBezTo>
                    <a:cubicBezTo>
                      <a:pt x="31671" y="248568"/>
                      <a:pt x="53761" y="200141"/>
                      <a:pt x="86499" y="157236"/>
                    </a:cubicBezTo>
                    <a:cubicBezTo>
                      <a:pt x="113945" y="121277"/>
                      <a:pt x="146683" y="90882"/>
                      <a:pt x="185404" y="66783"/>
                    </a:cubicBezTo>
                    <a:cubicBezTo>
                      <a:pt x="233203" y="37058"/>
                      <a:pt x="285103" y="18691"/>
                      <a:pt x="340056" y="8838"/>
                    </a:cubicBezTo>
                    <a:cubicBezTo>
                      <a:pt x="364301" y="4487"/>
                      <a:pt x="388902" y="1789"/>
                      <a:pt x="413712" y="764"/>
                    </a:cubicBezTo>
                    <a:cubicBezTo>
                      <a:pt x="439484" y="-303"/>
                      <a:pt x="465172" y="-324"/>
                      <a:pt x="490839" y="1161"/>
                    </a:cubicBezTo>
                    <a:cubicBezTo>
                      <a:pt x="580246" y="6370"/>
                      <a:pt x="664089" y="29192"/>
                      <a:pt x="737117" y="83163"/>
                    </a:cubicBezTo>
                    <a:cubicBezTo>
                      <a:pt x="809684" y="136799"/>
                      <a:pt x="854576" y="209471"/>
                      <a:pt x="879177" y="295468"/>
                    </a:cubicBezTo>
                    <a:cubicBezTo>
                      <a:pt x="889657" y="332118"/>
                      <a:pt x="895744" y="369521"/>
                      <a:pt x="898506" y="407488"/>
                    </a:cubicBezTo>
                    <a:cubicBezTo>
                      <a:pt x="898171" y="495557"/>
                      <a:pt x="883528" y="587599"/>
                      <a:pt x="872545" y="65041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0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174DDFB8-DFD3-4880-84D7-212976F6F00E}"/>
                  </a:ext>
                </a:extLst>
              </p:cNvPr>
              <p:cNvSpPr/>
              <p:nvPr/>
            </p:nvSpPr>
            <p:spPr>
              <a:xfrm>
                <a:off x="7386013" y="4600637"/>
                <a:ext cx="1241826" cy="1245700"/>
              </a:xfrm>
              <a:custGeom>
                <a:avLst/>
                <a:gdLst>
                  <a:gd name="connsiteX0" fmla="*/ 1241805 w 1241825"/>
                  <a:gd name="connsiteY0" fmla="*/ 612535 h 1245701"/>
                  <a:gd name="connsiteX1" fmla="*/ 1232956 w 1241825"/>
                  <a:gd name="connsiteY1" fmla="*/ 508527 h 1245701"/>
                  <a:gd name="connsiteX2" fmla="*/ 1169551 w 1241825"/>
                  <a:gd name="connsiteY2" fmla="*/ 329357 h 1245701"/>
                  <a:gd name="connsiteX3" fmla="*/ 1169216 w 1241825"/>
                  <a:gd name="connsiteY3" fmla="*/ 318918 h 1245701"/>
                  <a:gd name="connsiteX4" fmla="*/ 1165974 w 1241825"/>
                  <a:gd name="connsiteY4" fmla="*/ 264257 h 1245701"/>
                  <a:gd name="connsiteX5" fmla="*/ 1020923 w 1241825"/>
                  <a:gd name="connsiteY5" fmla="*/ 115650 h 1245701"/>
                  <a:gd name="connsiteX6" fmla="*/ 704149 w 1241825"/>
                  <a:gd name="connsiteY6" fmla="*/ 1392 h 1245701"/>
                  <a:gd name="connsiteX7" fmla="*/ 421891 w 1241825"/>
                  <a:gd name="connsiteY7" fmla="*/ 50509 h 1245701"/>
                  <a:gd name="connsiteX8" fmla="*/ 157812 w 1241825"/>
                  <a:gd name="connsiteY8" fmla="*/ 271642 h 1245701"/>
                  <a:gd name="connsiteX9" fmla="*/ 156159 w 1241825"/>
                  <a:gd name="connsiteY9" fmla="*/ 319128 h 1245701"/>
                  <a:gd name="connsiteX10" fmla="*/ 156264 w 1241825"/>
                  <a:gd name="connsiteY10" fmla="*/ 334336 h 1245701"/>
                  <a:gd name="connsiteX11" fmla="*/ 120932 w 1241825"/>
                  <a:gd name="connsiteY11" fmla="*/ 413262 h 1245701"/>
                  <a:gd name="connsiteX12" fmla="*/ 87629 w 1241825"/>
                  <a:gd name="connsiteY12" fmla="*/ 585864 h 1245701"/>
                  <a:gd name="connsiteX13" fmla="*/ 85244 w 1241825"/>
                  <a:gd name="connsiteY13" fmla="*/ 590152 h 1245701"/>
                  <a:gd name="connsiteX14" fmla="*/ 58322 w 1241825"/>
                  <a:gd name="connsiteY14" fmla="*/ 588939 h 1245701"/>
                  <a:gd name="connsiteX15" fmla="*/ 58217 w 1241825"/>
                  <a:gd name="connsiteY15" fmla="*/ 558104 h 1245701"/>
                  <a:gd name="connsiteX16" fmla="*/ 28575 w 1241825"/>
                  <a:gd name="connsiteY16" fmla="*/ 530512 h 1245701"/>
                  <a:gd name="connsiteX17" fmla="*/ 147 w 1241825"/>
                  <a:gd name="connsiteY17" fmla="*/ 559234 h 1245701"/>
                  <a:gd name="connsiteX18" fmla="*/ 0 w 1241825"/>
                  <a:gd name="connsiteY18" fmla="*/ 711920 h 1245701"/>
                  <a:gd name="connsiteX19" fmla="*/ 9748 w 1241825"/>
                  <a:gd name="connsiteY19" fmla="*/ 732881 h 1245701"/>
                  <a:gd name="connsiteX20" fmla="*/ 18304 w 1241825"/>
                  <a:gd name="connsiteY20" fmla="*/ 751562 h 1245701"/>
                  <a:gd name="connsiteX21" fmla="*/ 52569 w 1241825"/>
                  <a:gd name="connsiteY21" fmla="*/ 900420 h 1245701"/>
                  <a:gd name="connsiteX22" fmla="*/ 218183 w 1241825"/>
                  <a:gd name="connsiteY22" fmla="*/ 1107851 h 1245701"/>
                  <a:gd name="connsiteX23" fmla="*/ 397019 w 1241825"/>
                  <a:gd name="connsiteY23" fmla="*/ 1185000 h 1245701"/>
                  <a:gd name="connsiteX24" fmla="*/ 489333 w 1241825"/>
                  <a:gd name="connsiteY24" fmla="*/ 1195020 h 1245701"/>
                  <a:gd name="connsiteX25" fmla="*/ 531485 w 1241825"/>
                  <a:gd name="connsiteY25" fmla="*/ 1213826 h 1245701"/>
                  <a:gd name="connsiteX26" fmla="*/ 581815 w 1241825"/>
                  <a:gd name="connsiteY26" fmla="*/ 1244033 h 1245701"/>
                  <a:gd name="connsiteX27" fmla="*/ 633380 w 1241825"/>
                  <a:gd name="connsiteY27" fmla="*/ 1232904 h 1245701"/>
                  <a:gd name="connsiteX28" fmla="*/ 698312 w 1241825"/>
                  <a:gd name="connsiteY28" fmla="*/ 1213826 h 1245701"/>
                  <a:gd name="connsiteX29" fmla="*/ 723875 w 1241825"/>
                  <a:gd name="connsiteY29" fmla="*/ 1182071 h 1245701"/>
                  <a:gd name="connsiteX30" fmla="*/ 697601 w 1241825"/>
                  <a:gd name="connsiteY30" fmla="*/ 1150839 h 1245701"/>
                  <a:gd name="connsiteX31" fmla="*/ 645576 w 1241825"/>
                  <a:gd name="connsiteY31" fmla="*/ 1135652 h 1245701"/>
                  <a:gd name="connsiteX32" fmla="*/ 576544 w 1241825"/>
                  <a:gd name="connsiteY32" fmla="*/ 1119754 h 1245701"/>
                  <a:gd name="connsiteX33" fmla="*/ 531861 w 1241825"/>
                  <a:gd name="connsiteY33" fmla="*/ 1158161 h 1245701"/>
                  <a:gd name="connsiteX34" fmla="*/ 531903 w 1241825"/>
                  <a:gd name="connsiteY34" fmla="*/ 1164416 h 1245701"/>
                  <a:gd name="connsiteX35" fmla="*/ 525899 w 1241825"/>
                  <a:gd name="connsiteY35" fmla="*/ 1170440 h 1245701"/>
                  <a:gd name="connsiteX36" fmla="*/ 441513 w 1241825"/>
                  <a:gd name="connsiteY36" fmla="*/ 1167281 h 1245701"/>
                  <a:gd name="connsiteX37" fmla="*/ 382626 w 1241825"/>
                  <a:gd name="connsiteY37" fmla="*/ 1151969 h 1245701"/>
                  <a:gd name="connsiteX38" fmla="*/ 242240 w 1241825"/>
                  <a:gd name="connsiteY38" fmla="*/ 1089087 h 1245701"/>
                  <a:gd name="connsiteX39" fmla="*/ 165343 w 1241825"/>
                  <a:gd name="connsiteY39" fmla="*/ 1023423 h 1245701"/>
                  <a:gd name="connsiteX40" fmla="*/ 161535 w 1241825"/>
                  <a:gd name="connsiteY40" fmla="*/ 1014511 h 1245701"/>
                  <a:gd name="connsiteX41" fmla="*/ 170007 w 1241825"/>
                  <a:gd name="connsiteY41" fmla="*/ 1011896 h 1245701"/>
                  <a:gd name="connsiteX42" fmla="*/ 202390 w 1241825"/>
                  <a:gd name="connsiteY42" fmla="*/ 1011666 h 1245701"/>
                  <a:gd name="connsiteX43" fmla="*/ 228601 w 1241825"/>
                  <a:gd name="connsiteY43" fmla="*/ 1005955 h 1245701"/>
                  <a:gd name="connsiteX44" fmla="*/ 250001 w 1241825"/>
                  <a:gd name="connsiteY44" fmla="*/ 967841 h 1245701"/>
                  <a:gd name="connsiteX45" fmla="*/ 245859 w 1241825"/>
                  <a:gd name="connsiteY45" fmla="*/ 798859 h 1245701"/>
                  <a:gd name="connsiteX46" fmla="*/ 245692 w 1241825"/>
                  <a:gd name="connsiteY46" fmla="*/ 659874 h 1245701"/>
                  <a:gd name="connsiteX47" fmla="*/ 245294 w 1241825"/>
                  <a:gd name="connsiteY47" fmla="*/ 591993 h 1245701"/>
                  <a:gd name="connsiteX48" fmla="*/ 217472 w 1241825"/>
                  <a:gd name="connsiteY48" fmla="*/ 554799 h 1245701"/>
                  <a:gd name="connsiteX49" fmla="*/ 199461 w 1241825"/>
                  <a:gd name="connsiteY49" fmla="*/ 551933 h 1245701"/>
                  <a:gd name="connsiteX50" fmla="*/ 141955 w 1241825"/>
                  <a:gd name="connsiteY50" fmla="*/ 551850 h 1245701"/>
                  <a:gd name="connsiteX51" fmla="*/ 126936 w 1241825"/>
                  <a:gd name="connsiteY51" fmla="*/ 534884 h 1245701"/>
                  <a:gd name="connsiteX52" fmla="*/ 181680 w 1241825"/>
                  <a:gd name="connsiteY52" fmla="*/ 361300 h 1245701"/>
                  <a:gd name="connsiteX53" fmla="*/ 200026 w 1241825"/>
                  <a:gd name="connsiteY53" fmla="*/ 347933 h 1245701"/>
                  <a:gd name="connsiteX54" fmla="*/ 239855 w 1241825"/>
                  <a:gd name="connsiteY54" fmla="*/ 323688 h 1245701"/>
                  <a:gd name="connsiteX55" fmla="*/ 401370 w 1241825"/>
                  <a:gd name="connsiteY55" fmla="*/ 170123 h 1245701"/>
                  <a:gd name="connsiteX56" fmla="*/ 566398 w 1241825"/>
                  <a:gd name="connsiteY56" fmla="*/ 106697 h 1245701"/>
                  <a:gd name="connsiteX57" fmla="*/ 727515 w 1241825"/>
                  <a:gd name="connsiteY57" fmla="*/ 101446 h 1245701"/>
                  <a:gd name="connsiteX58" fmla="*/ 886184 w 1241825"/>
                  <a:gd name="connsiteY58" fmla="*/ 147949 h 1245701"/>
                  <a:gd name="connsiteX59" fmla="*/ 1025504 w 1241825"/>
                  <a:gd name="connsiteY59" fmla="*/ 246393 h 1245701"/>
                  <a:gd name="connsiteX60" fmla="*/ 1088511 w 1241825"/>
                  <a:gd name="connsiteY60" fmla="*/ 322956 h 1245701"/>
                  <a:gd name="connsiteX61" fmla="*/ 1119785 w 1241825"/>
                  <a:gd name="connsiteY61" fmla="*/ 343540 h 1245701"/>
                  <a:gd name="connsiteX62" fmla="*/ 1149280 w 1241825"/>
                  <a:gd name="connsiteY62" fmla="*/ 365421 h 1245701"/>
                  <a:gd name="connsiteX63" fmla="*/ 1202247 w 1241825"/>
                  <a:gd name="connsiteY63" fmla="*/ 539549 h 1245701"/>
                  <a:gd name="connsiteX64" fmla="*/ 1191348 w 1241825"/>
                  <a:gd name="connsiteY64" fmla="*/ 551933 h 1245701"/>
                  <a:gd name="connsiteX65" fmla="*/ 1121291 w 1241825"/>
                  <a:gd name="connsiteY65" fmla="*/ 551891 h 1245701"/>
                  <a:gd name="connsiteX66" fmla="*/ 1100268 w 1241825"/>
                  <a:gd name="connsiteY66" fmla="*/ 559004 h 1245701"/>
                  <a:gd name="connsiteX67" fmla="*/ 1083114 w 1241825"/>
                  <a:gd name="connsiteY67" fmla="*/ 597850 h 1245701"/>
                  <a:gd name="connsiteX68" fmla="*/ 1083010 w 1241825"/>
                  <a:gd name="connsiteY68" fmla="*/ 789174 h 1245701"/>
                  <a:gd name="connsiteX69" fmla="*/ 1083407 w 1241825"/>
                  <a:gd name="connsiteY69" fmla="*/ 966921 h 1245701"/>
                  <a:gd name="connsiteX70" fmla="*/ 1121249 w 1241825"/>
                  <a:gd name="connsiteY70" fmla="*/ 1005746 h 1245701"/>
                  <a:gd name="connsiteX71" fmla="*/ 1189215 w 1241825"/>
                  <a:gd name="connsiteY71" fmla="*/ 1005830 h 1245701"/>
                  <a:gd name="connsiteX72" fmla="*/ 1219170 w 1241825"/>
                  <a:gd name="connsiteY72" fmla="*/ 991710 h 1245701"/>
                  <a:gd name="connsiteX73" fmla="*/ 1226283 w 1241825"/>
                  <a:gd name="connsiteY73" fmla="*/ 967193 h 1245701"/>
                  <a:gd name="connsiteX74" fmla="*/ 1226366 w 1241825"/>
                  <a:gd name="connsiteY74" fmla="*/ 807185 h 1245701"/>
                  <a:gd name="connsiteX75" fmla="*/ 1229839 w 1241825"/>
                  <a:gd name="connsiteY75" fmla="*/ 796244 h 1245701"/>
                  <a:gd name="connsiteX76" fmla="*/ 1241825 w 1241825"/>
                  <a:gd name="connsiteY76" fmla="*/ 774635 h 1245701"/>
                  <a:gd name="connsiteX77" fmla="*/ 1241805 w 1241825"/>
                  <a:gd name="connsiteY77" fmla="*/ 612535 h 1245701"/>
                  <a:gd name="connsiteX78" fmla="*/ 101854 w 1241825"/>
                  <a:gd name="connsiteY78" fmla="*/ 939998 h 1245701"/>
                  <a:gd name="connsiteX79" fmla="*/ 100118 w 1241825"/>
                  <a:gd name="connsiteY79" fmla="*/ 942320 h 1245701"/>
                  <a:gd name="connsiteX80" fmla="*/ 77609 w 1241825"/>
                  <a:gd name="connsiteY80" fmla="*/ 898014 h 1245701"/>
                  <a:gd name="connsiteX81" fmla="*/ 41921 w 1241825"/>
                  <a:gd name="connsiteY81" fmla="*/ 750683 h 1245701"/>
                  <a:gd name="connsiteX82" fmla="*/ 48908 w 1241825"/>
                  <a:gd name="connsiteY82" fmla="*/ 732714 h 1245701"/>
                  <a:gd name="connsiteX83" fmla="*/ 58552 w 1241825"/>
                  <a:gd name="connsiteY83" fmla="*/ 710540 h 1245701"/>
                  <a:gd name="connsiteX84" fmla="*/ 58531 w 1241825"/>
                  <a:gd name="connsiteY84" fmla="*/ 681839 h 1245701"/>
                  <a:gd name="connsiteX85" fmla="*/ 87294 w 1241825"/>
                  <a:gd name="connsiteY85" fmla="*/ 679559 h 1245701"/>
                  <a:gd name="connsiteX86" fmla="*/ 87294 w 1241825"/>
                  <a:gd name="connsiteY86" fmla="*/ 710707 h 1245701"/>
                  <a:gd name="connsiteX87" fmla="*/ 87211 w 1241825"/>
                  <a:gd name="connsiteY87" fmla="*/ 777585 h 1245701"/>
                  <a:gd name="connsiteX88" fmla="*/ 97733 w 1241825"/>
                  <a:gd name="connsiteY88" fmla="*/ 795763 h 1245701"/>
                  <a:gd name="connsiteX89" fmla="*/ 102063 w 1241825"/>
                  <a:gd name="connsiteY89" fmla="*/ 803106 h 1245701"/>
                  <a:gd name="connsiteX90" fmla="*/ 101854 w 1241825"/>
                  <a:gd name="connsiteY90" fmla="*/ 939998 h 1245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1241825" h="1245701">
                    <a:moveTo>
                      <a:pt x="1241805" y="612535"/>
                    </a:moveTo>
                    <a:cubicBezTo>
                      <a:pt x="1241846" y="577601"/>
                      <a:pt x="1239043" y="542854"/>
                      <a:pt x="1232956" y="508527"/>
                    </a:cubicBezTo>
                    <a:cubicBezTo>
                      <a:pt x="1221743" y="445373"/>
                      <a:pt x="1200845" y="385482"/>
                      <a:pt x="1169551" y="329357"/>
                    </a:cubicBezTo>
                    <a:cubicBezTo>
                      <a:pt x="1167480" y="325654"/>
                      <a:pt x="1166873" y="322914"/>
                      <a:pt x="1169216" y="318918"/>
                    </a:cubicBezTo>
                    <a:cubicBezTo>
                      <a:pt x="1180261" y="300091"/>
                      <a:pt x="1178295" y="282038"/>
                      <a:pt x="1165974" y="264257"/>
                    </a:cubicBezTo>
                    <a:cubicBezTo>
                      <a:pt x="1125998" y="206522"/>
                      <a:pt x="1077822" y="156818"/>
                      <a:pt x="1020923" y="115650"/>
                    </a:cubicBezTo>
                    <a:cubicBezTo>
                      <a:pt x="926307" y="47183"/>
                      <a:pt x="820374" y="9090"/>
                      <a:pt x="704149" y="1392"/>
                    </a:cubicBezTo>
                    <a:cubicBezTo>
                      <a:pt x="606395" y="-5072"/>
                      <a:pt x="511947" y="10930"/>
                      <a:pt x="421891" y="50509"/>
                    </a:cubicBezTo>
                    <a:cubicBezTo>
                      <a:pt x="312402" y="98622"/>
                      <a:pt x="224292" y="172236"/>
                      <a:pt x="157812" y="271642"/>
                    </a:cubicBezTo>
                    <a:cubicBezTo>
                      <a:pt x="147562" y="286954"/>
                      <a:pt x="147541" y="303250"/>
                      <a:pt x="156159" y="319128"/>
                    </a:cubicBezTo>
                    <a:cubicBezTo>
                      <a:pt x="159255" y="324817"/>
                      <a:pt x="159339" y="328750"/>
                      <a:pt x="156264" y="334336"/>
                    </a:cubicBezTo>
                    <a:cubicBezTo>
                      <a:pt x="142374" y="359668"/>
                      <a:pt x="130701" y="386026"/>
                      <a:pt x="120932" y="413262"/>
                    </a:cubicBezTo>
                    <a:cubicBezTo>
                      <a:pt x="100913" y="469095"/>
                      <a:pt x="89595" y="526559"/>
                      <a:pt x="87629" y="585864"/>
                    </a:cubicBezTo>
                    <a:cubicBezTo>
                      <a:pt x="87587" y="587432"/>
                      <a:pt x="88006" y="589441"/>
                      <a:pt x="85244" y="590152"/>
                    </a:cubicBezTo>
                    <a:cubicBezTo>
                      <a:pt x="77755" y="580069"/>
                      <a:pt x="68635" y="581805"/>
                      <a:pt x="58322" y="588939"/>
                    </a:cubicBezTo>
                    <a:cubicBezTo>
                      <a:pt x="58322" y="577580"/>
                      <a:pt x="58782" y="567811"/>
                      <a:pt x="58217" y="558104"/>
                    </a:cubicBezTo>
                    <a:cubicBezTo>
                      <a:pt x="57297" y="541808"/>
                      <a:pt x="44453" y="530157"/>
                      <a:pt x="28575" y="530512"/>
                    </a:cubicBezTo>
                    <a:cubicBezTo>
                      <a:pt x="12510" y="530868"/>
                      <a:pt x="230" y="542771"/>
                      <a:pt x="147" y="559234"/>
                    </a:cubicBezTo>
                    <a:cubicBezTo>
                      <a:pt x="-104" y="610129"/>
                      <a:pt x="84" y="661025"/>
                      <a:pt x="0" y="711920"/>
                    </a:cubicBezTo>
                    <a:cubicBezTo>
                      <a:pt x="-21" y="720560"/>
                      <a:pt x="3075" y="728174"/>
                      <a:pt x="9748" y="732881"/>
                    </a:cubicBezTo>
                    <a:cubicBezTo>
                      <a:pt x="16756" y="737839"/>
                      <a:pt x="17823" y="743968"/>
                      <a:pt x="18304" y="751562"/>
                    </a:cubicBezTo>
                    <a:cubicBezTo>
                      <a:pt x="21651" y="803022"/>
                      <a:pt x="32843" y="852725"/>
                      <a:pt x="52569" y="900420"/>
                    </a:cubicBezTo>
                    <a:cubicBezTo>
                      <a:pt x="87755" y="985518"/>
                      <a:pt x="143252" y="1054592"/>
                      <a:pt x="218183" y="1107851"/>
                    </a:cubicBezTo>
                    <a:cubicBezTo>
                      <a:pt x="272196" y="1146237"/>
                      <a:pt x="331940" y="1171737"/>
                      <a:pt x="397019" y="1185000"/>
                    </a:cubicBezTo>
                    <a:cubicBezTo>
                      <a:pt x="427560" y="1191213"/>
                      <a:pt x="458436" y="1192991"/>
                      <a:pt x="489333" y="1195020"/>
                    </a:cubicBezTo>
                    <a:cubicBezTo>
                      <a:pt x="522866" y="1194936"/>
                      <a:pt x="527050" y="1194936"/>
                      <a:pt x="531485" y="1213826"/>
                    </a:cubicBezTo>
                    <a:cubicBezTo>
                      <a:pt x="539999" y="1241501"/>
                      <a:pt x="553282" y="1249639"/>
                      <a:pt x="581815" y="1244033"/>
                    </a:cubicBezTo>
                    <a:cubicBezTo>
                      <a:pt x="599053" y="1240644"/>
                      <a:pt x="616185" y="1236627"/>
                      <a:pt x="633380" y="1232904"/>
                    </a:cubicBezTo>
                    <a:cubicBezTo>
                      <a:pt x="655052" y="1226607"/>
                      <a:pt x="676871" y="1220813"/>
                      <a:pt x="698312" y="1213826"/>
                    </a:cubicBezTo>
                    <a:cubicBezTo>
                      <a:pt x="715173" y="1208324"/>
                      <a:pt x="724022" y="1196338"/>
                      <a:pt x="723875" y="1182071"/>
                    </a:cubicBezTo>
                    <a:cubicBezTo>
                      <a:pt x="723729" y="1167951"/>
                      <a:pt x="714504" y="1156320"/>
                      <a:pt x="697601" y="1150839"/>
                    </a:cubicBezTo>
                    <a:cubicBezTo>
                      <a:pt x="680427" y="1145254"/>
                      <a:pt x="663001" y="1140401"/>
                      <a:pt x="645576" y="1135652"/>
                    </a:cubicBezTo>
                    <a:cubicBezTo>
                      <a:pt x="622775" y="1129460"/>
                      <a:pt x="599973" y="1123080"/>
                      <a:pt x="576544" y="1119754"/>
                    </a:cubicBezTo>
                    <a:cubicBezTo>
                      <a:pt x="548952" y="1115821"/>
                      <a:pt x="532301" y="1130318"/>
                      <a:pt x="531861" y="1158161"/>
                    </a:cubicBezTo>
                    <a:cubicBezTo>
                      <a:pt x="531819" y="1160253"/>
                      <a:pt x="531715" y="1162345"/>
                      <a:pt x="531903" y="1164416"/>
                    </a:cubicBezTo>
                    <a:cubicBezTo>
                      <a:pt x="532342" y="1168955"/>
                      <a:pt x="530376" y="1170503"/>
                      <a:pt x="525899" y="1170440"/>
                    </a:cubicBezTo>
                    <a:cubicBezTo>
                      <a:pt x="497743" y="1170043"/>
                      <a:pt x="472661" y="1169854"/>
                      <a:pt x="441513" y="1167281"/>
                    </a:cubicBezTo>
                    <a:cubicBezTo>
                      <a:pt x="420364" y="1163558"/>
                      <a:pt x="391391" y="1154291"/>
                      <a:pt x="382626" y="1151969"/>
                    </a:cubicBezTo>
                    <a:cubicBezTo>
                      <a:pt x="332379" y="1138706"/>
                      <a:pt x="285291" y="1118436"/>
                      <a:pt x="242240" y="1089087"/>
                    </a:cubicBezTo>
                    <a:cubicBezTo>
                      <a:pt x="214209" y="1069988"/>
                      <a:pt x="188667" y="1048002"/>
                      <a:pt x="165343" y="1023423"/>
                    </a:cubicBezTo>
                    <a:cubicBezTo>
                      <a:pt x="163041" y="1020996"/>
                      <a:pt x="159611" y="1018423"/>
                      <a:pt x="161535" y="1014511"/>
                    </a:cubicBezTo>
                    <a:cubicBezTo>
                      <a:pt x="163167" y="1011227"/>
                      <a:pt x="166953" y="1011938"/>
                      <a:pt x="170007" y="1011896"/>
                    </a:cubicBezTo>
                    <a:cubicBezTo>
                      <a:pt x="180802" y="1011729"/>
                      <a:pt x="191617" y="1012210"/>
                      <a:pt x="202390" y="1011666"/>
                    </a:cubicBezTo>
                    <a:cubicBezTo>
                      <a:pt x="211385" y="1011206"/>
                      <a:pt x="220610" y="1010997"/>
                      <a:pt x="228601" y="1005955"/>
                    </a:cubicBezTo>
                    <a:cubicBezTo>
                      <a:pt x="242575" y="997149"/>
                      <a:pt x="249478" y="984890"/>
                      <a:pt x="250001" y="967841"/>
                    </a:cubicBezTo>
                    <a:cubicBezTo>
                      <a:pt x="251737" y="911423"/>
                      <a:pt x="246675" y="855193"/>
                      <a:pt x="245859" y="798859"/>
                    </a:cubicBezTo>
                    <a:cubicBezTo>
                      <a:pt x="245169" y="752545"/>
                      <a:pt x="245817" y="706210"/>
                      <a:pt x="245692" y="659874"/>
                    </a:cubicBezTo>
                    <a:cubicBezTo>
                      <a:pt x="245629" y="637240"/>
                      <a:pt x="246298" y="614606"/>
                      <a:pt x="245294" y="591993"/>
                    </a:cubicBezTo>
                    <a:cubicBezTo>
                      <a:pt x="243558" y="572204"/>
                      <a:pt x="236299" y="563167"/>
                      <a:pt x="217472" y="554799"/>
                    </a:cubicBezTo>
                    <a:cubicBezTo>
                      <a:pt x="211197" y="552707"/>
                      <a:pt x="204523" y="551996"/>
                      <a:pt x="199461" y="551933"/>
                    </a:cubicBezTo>
                    <a:cubicBezTo>
                      <a:pt x="180299" y="551682"/>
                      <a:pt x="161117" y="551829"/>
                      <a:pt x="141955" y="551850"/>
                    </a:cubicBezTo>
                    <a:cubicBezTo>
                      <a:pt x="126789" y="551870"/>
                      <a:pt x="124885" y="549883"/>
                      <a:pt x="126936" y="534884"/>
                    </a:cubicBezTo>
                    <a:cubicBezTo>
                      <a:pt x="135240" y="473906"/>
                      <a:pt x="153523" y="416065"/>
                      <a:pt x="181680" y="361300"/>
                    </a:cubicBezTo>
                    <a:cubicBezTo>
                      <a:pt x="185697" y="353476"/>
                      <a:pt x="191115" y="349230"/>
                      <a:pt x="200026" y="347933"/>
                    </a:cubicBezTo>
                    <a:cubicBezTo>
                      <a:pt x="216552" y="345569"/>
                      <a:pt x="230295" y="337934"/>
                      <a:pt x="239855" y="323688"/>
                    </a:cubicBezTo>
                    <a:cubicBezTo>
                      <a:pt x="282300" y="260534"/>
                      <a:pt x="336228" y="209450"/>
                      <a:pt x="401370" y="170123"/>
                    </a:cubicBezTo>
                    <a:cubicBezTo>
                      <a:pt x="452642" y="139184"/>
                      <a:pt x="507763" y="117951"/>
                      <a:pt x="566398" y="106697"/>
                    </a:cubicBezTo>
                    <a:cubicBezTo>
                      <a:pt x="619679" y="96468"/>
                      <a:pt x="673356" y="94585"/>
                      <a:pt x="727515" y="101446"/>
                    </a:cubicBezTo>
                    <a:cubicBezTo>
                      <a:pt x="783076" y="108475"/>
                      <a:pt x="835644" y="124290"/>
                      <a:pt x="886184" y="147949"/>
                    </a:cubicBezTo>
                    <a:cubicBezTo>
                      <a:pt x="938544" y="172445"/>
                      <a:pt x="984545" y="206124"/>
                      <a:pt x="1025504" y="246393"/>
                    </a:cubicBezTo>
                    <a:cubicBezTo>
                      <a:pt x="1049079" y="269571"/>
                      <a:pt x="1069998" y="295385"/>
                      <a:pt x="1088511" y="322956"/>
                    </a:cubicBezTo>
                    <a:cubicBezTo>
                      <a:pt x="1096063" y="334210"/>
                      <a:pt x="1106857" y="343038"/>
                      <a:pt x="1119785" y="343540"/>
                    </a:cubicBezTo>
                    <a:cubicBezTo>
                      <a:pt x="1136018" y="344188"/>
                      <a:pt x="1143026" y="352911"/>
                      <a:pt x="1149280" y="365421"/>
                    </a:cubicBezTo>
                    <a:cubicBezTo>
                      <a:pt x="1176789" y="420500"/>
                      <a:pt x="1193984" y="478655"/>
                      <a:pt x="1202247" y="539549"/>
                    </a:cubicBezTo>
                    <a:cubicBezTo>
                      <a:pt x="1203649" y="549862"/>
                      <a:pt x="1201849" y="551996"/>
                      <a:pt x="1191348" y="551933"/>
                    </a:cubicBezTo>
                    <a:cubicBezTo>
                      <a:pt x="1168003" y="551808"/>
                      <a:pt x="1144637" y="551850"/>
                      <a:pt x="1121291" y="551891"/>
                    </a:cubicBezTo>
                    <a:cubicBezTo>
                      <a:pt x="1114262" y="551912"/>
                      <a:pt x="1108635" y="552728"/>
                      <a:pt x="1100268" y="559004"/>
                    </a:cubicBezTo>
                    <a:cubicBezTo>
                      <a:pt x="1085624" y="569463"/>
                      <a:pt x="1083052" y="580801"/>
                      <a:pt x="1083114" y="597850"/>
                    </a:cubicBezTo>
                    <a:cubicBezTo>
                      <a:pt x="1083323" y="661632"/>
                      <a:pt x="1083072" y="725392"/>
                      <a:pt x="1083010" y="789174"/>
                    </a:cubicBezTo>
                    <a:cubicBezTo>
                      <a:pt x="1083135" y="848416"/>
                      <a:pt x="1083219" y="907679"/>
                      <a:pt x="1083407" y="966921"/>
                    </a:cubicBezTo>
                    <a:cubicBezTo>
                      <a:pt x="1083491" y="991312"/>
                      <a:pt x="1096837" y="1005265"/>
                      <a:pt x="1121249" y="1005746"/>
                    </a:cubicBezTo>
                    <a:cubicBezTo>
                      <a:pt x="1143904" y="1006185"/>
                      <a:pt x="1166559" y="1005767"/>
                      <a:pt x="1189215" y="1005830"/>
                    </a:cubicBezTo>
                    <a:cubicBezTo>
                      <a:pt x="1201473" y="1005872"/>
                      <a:pt x="1211493" y="1001458"/>
                      <a:pt x="1219170" y="991710"/>
                    </a:cubicBezTo>
                    <a:cubicBezTo>
                      <a:pt x="1224881" y="984451"/>
                      <a:pt x="1226283" y="976167"/>
                      <a:pt x="1226283" y="967193"/>
                    </a:cubicBezTo>
                    <a:cubicBezTo>
                      <a:pt x="1226178" y="913850"/>
                      <a:pt x="1226241" y="860528"/>
                      <a:pt x="1226366" y="807185"/>
                    </a:cubicBezTo>
                    <a:cubicBezTo>
                      <a:pt x="1226366" y="803294"/>
                      <a:pt x="1224484" y="797918"/>
                      <a:pt x="1229839" y="796244"/>
                    </a:cubicBezTo>
                    <a:cubicBezTo>
                      <a:pt x="1241031" y="792751"/>
                      <a:pt x="1241846" y="784174"/>
                      <a:pt x="1241825" y="774635"/>
                    </a:cubicBezTo>
                    <a:cubicBezTo>
                      <a:pt x="1241763" y="720602"/>
                      <a:pt x="1241742" y="666568"/>
                      <a:pt x="1241805" y="612535"/>
                    </a:cubicBezTo>
                    <a:close/>
                    <a:moveTo>
                      <a:pt x="101854" y="939998"/>
                    </a:moveTo>
                    <a:cubicBezTo>
                      <a:pt x="101854" y="940500"/>
                      <a:pt x="101143" y="940981"/>
                      <a:pt x="100118" y="942320"/>
                    </a:cubicBezTo>
                    <a:cubicBezTo>
                      <a:pt x="90830" y="928179"/>
                      <a:pt x="84198" y="913097"/>
                      <a:pt x="77609" y="898014"/>
                    </a:cubicBezTo>
                    <a:cubicBezTo>
                      <a:pt x="57109" y="850989"/>
                      <a:pt x="45938" y="801704"/>
                      <a:pt x="41921" y="750683"/>
                    </a:cubicBezTo>
                    <a:cubicBezTo>
                      <a:pt x="41357" y="743424"/>
                      <a:pt x="42131" y="737651"/>
                      <a:pt x="48908" y="732714"/>
                    </a:cubicBezTo>
                    <a:cubicBezTo>
                      <a:pt x="55874" y="727609"/>
                      <a:pt x="58656" y="719430"/>
                      <a:pt x="58552" y="710540"/>
                    </a:cubicBezTo>
                    <a:cubicBezTo>
                      <a:pt x="58447" y="701503"/>
                      <a:pt x="58531" y="692466"/>
                      <a:pt x="58531" y="681839"/>
                    </a:cubicBezTo>
                    <a:cubicBezTo>
                      <a:pt x="68488" y="690018"/>
                      <a:pt x="77463" y="689893"/>
                      <a:pt x="87294" y="679559"/>
                    </a:cubicBezTo>
                    <a:cubicBezTo>
                      <a:pt x="87294" y="691524"/>
                      <a:pt x="87294" y="701126"/>
                      <a:pt x="87294" y="710707"/>
                    </a:cubicBezTo>
                    <a:cubicBezTo>
                      <a:pt x="87294" y="733007"/>
                      <a:pt x="87378" y="755285"/>
                      <a:pt x="87211" y="777585"/>
                    </a:cubicBezTo>
                    <a:cubicBezTo>
                      <a:pt x="87148" y="785889"/>
                      <a:pt x="88696" y="792981"/>
                      <a:pt x="97733" y="795763"/>
                    </a:cubicBezTo>
                    <a:cubicBezTo>
                      <a:pt x="101603" y="796955"/>
                      <a:pt x="102063" y="799800"/>
                      <a:pt x="102063" y="803106"/>
                    </a:cubicBezTo>
                    <a:cubicBezTo>
                      <a:pt x="101979" y="848730"/>
                      <a:pt x="101938" y="894374"/>
                      <a:pt x="101854" y="939998"/>
                    </a:cubicBezTo>
                    <a:close/>
                  </a:path>
                </a:pathLst>
              </a:custGeom>
              <a:solidFill>
                <a:srgbClr val="2B2B29"/>
              </a:solidFill>
              <a:ln w="20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1C644C29-FF52-48F2-A082-04050AA5B882}"/>
              </a:ext>
            </a:extLst>
          </p:cNvPr>
          <p:cNvGrpSpPr/>
          <p:nvPr/>
        </p:nvGrpSpPr>
        <p:grpSpPr>
          <a:xfrm>
            <a:off x="8795463" y="2912452"/>
            <a:ext cx="1396549" cy="1687475"/>
            <a:chOff x="8795463" y="2912452"/>
            <a:chExt cx="1396549" cy="1687475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377DE6EA-EAB6-40FC-9E11-19A315405DF6}"/>
                </a:ext>
              </a:extLst>
            </p:cNvPr>
            <p:cNvSpPr/>
            <p:nvPr/>
          </p:nvSpPr>
          <p:spPr>
            <a:xfrm>
              <a:off x="9043526" y="3017455"/>
              <a:ext cx="900423" cy="1178901"/>
            </a:xfrm>
            <a:custGeom>
              <a:avLst/>
              <a:gdLst>
                <a:gd name="connsiteX0" fmla="*/ 453641 w 901846"/>
                <a:gd name="connsiteY0" fmla="*/ 0 h 1180764"/>
                <a:gd name="connsiteX1" fmla="*/ 852131 w 901846"/>
                <a:gd name="connsiteY1" fmla="*/ 461410 h 1180764"/>
                <a:gd name="connsiteX2" fmla="*/ 608751 w 901846"/>
                <a:gd name="connsiteY2" fmla="*/ 886560 h 1180764"/>
                <a:gd name="connsiteX3" fmla="*/ 591743 w 901846"/>
                <a:gd name="connsiteY3" fmla="*/ 892674 h 1180764"/>
                <a:gd name="connsiteX4" fmla="*/ 591743 w 901846"/>
                <a:gd name="connsiteY4" fmla="*/ 1004961 h 1180764"/>
                <a:gd name="connsiteX5" fmla="*/ 626443 w 901846"/>
                <a:gd name="connsiteY5" fmla="*/ 1007120 h 1180764"/>
                <a:gd name="connsiteX6" fmla="*/ 901846 w 901846"/>
                <a:gd name="connsiteY6" fmla="*/ 1090391 h 1180764"/>
                <a:gd name="connsiteX7" fmla="*/ 450923 w 901846"/>
                <a:gd name="connsiteY7" fmla="*/ 1180764 h 1180764"/>
                <a:gd name="connsiteX8" fmla="*/ 0 w 901846"/>
                <a:gd name="connsiteY8" fmla="*/ 1090391 h 1180764"/>
                <a:gd name="connsiteX9" fmla="*/ 275403 w 901846"/>
                <a:gd name="connsiteY9" fmla="*/ 1007120 h 1180764"/>
                <a:gd name="connsiteX10" fmla="*/ 310103 w 901846"/>
                <a:gd name="connsiteY10" fmla="*/ 1004961 h 1180764"/>
                <a:gd name="connsiteX11" fmla="*/ 310103 w 901846"/>
                <a:gd name="connsiteY11" fmla="*/ 890720 h 1180764"/>
                <a:gd name="connsiteX12" fmla="*/ 298531 w 901846"/>
                <a:gd name="connsiteY12" fmla="*/ 886560 h 1180764"/>
                <a:gd name="connsiteX13" fmla="*/ 55151 w 901846"/>
                <a:gd name="connsiteY13" fmla="*/ 461410 h 1180764"/>
                <a:gd name="connsiteX14" fmla="*/ 453641 w 901846"/>
                <a:gd name="connsiteY14" fmla="*/ 0 h 118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01846" h="1180764">
                  <a:moveTo>
                    <a:pt x="453641" y="0"/>
                  </a:moveTo>
                  <a:cubicBezTo>
                    <a:pt x="673721" y="0"/>
                    <a:pt x="852131" y="206580"/>
                    <a:pt x="852131" y="461410"/>
                  </a:cubicBezTo>
                  <a:cubicBezTo>
                    <a:pt x="852131" y="652533"/>
                    <a:pt x="751775" y="816515"/>
                    <a:pt x="608751" y="886560"/>
                  </a:cubicBezTo>
                  <a:lnTo>
                    <a:pt x="591743" y="892674"/>
                  </a:lnTo>
                  <a:lnTo>
                    <a:pt x="591743" y="1004961"/>
                  </a:lnTo>
                  <a:lnTo>
                    <a:pt x="626443" y="1007120"/>
                  </a:lnTo>
                  <a:cubicBezTo>
                    <a:pt x="788286" y="1020839"/>
                    <a:pt x="901846" y="1052957"/>
                    <a:pt x="901846" y="1090391"/>
                  </a:cubicBezTo>
                  <a:cubicBezTo>
                    <a:pt x="901846" y="1140303"/>
                    <a:pt x="699961" y="1180764"/>
                    <a:pt x="450923" y="1180764"/>
                  </a:cubicBezTo>
                  <a:cubicBezTo>
                    <a:pt x="201885" y="1180764"/>
                    <a:pt x="0" y="1140303"/>
                    <a:pt x="0" y="1090391"/>
                  </a:cubicBezTo>
                  <a:cubicBezTo>
                    <a:pt x="0" y="1052957"/>
                    <a:pt x="113560" y="1020839"/>
                    <a:pt x="275403" y="1007120"/>
                  </a:cubicBezTo>
                  <a:lnTo>
                    <a:pt x="310103" y="1004961"/>
                  </a:lnTo>
                  <a:lnTo>
                    <a:pt x="310103" y="890720"/>
                  </a:lnTo>
                  <a:lnTo>
                    <a:pt x="298531" y="886560"/>
                  </a:lnTo>
                  <a:cubicBezTo>
                    <a:pt x="155507" y="816515"/>
                    <a:pt x="55151" y="652533"/>
                    <a:pt x="55151" y="461410"/>
                  </a:cubicBezTo>
                  <a:cubicBezTo>
                    <a:pt x="55151" y="206580"/>
                    <a:pt x="233561" y="0"/>
                    <a:pt x="453641" y="0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Freeform: Shape 230">
              <a:extLst>
                <a:ext uri="{FF2B5EF4-FFF2-40B4-BE49-F238E27FC236}">
                  <a16:creationId xmlns:a16="http://schemas.microsoft.com/office/drawing/2014/main" id="{E9581551-1C18-428C-B610-B68154DAD8C8}"/>
                </a:ext>
              </a:extLst>
            </p:cNvPr>
            <p:cNvSpPr/>
            <p:nvPr/>
          </p:nvSpPr>
          <p:spPr>
            <a:xfrm>
              <a:off x="8795463" y="4044766"/>
              <a:ext cx="1396549" cy="555161"/>
            </a:xfrm>
            <a:custGeom>
              <a:avLst/>
              <a:gdLst>
                <a:gd name="connsiteX0" fmla="*/ 792978 w 3989594"/>
                <a:gd name="connsiteY0" fmla="*/ 0 h 1585955"/>
                <a:gd name="connsiteX1" fmla="*/ 1049921 w 3989594"/>
                <a:gd name="connsiteY1" fmla="*/ 0 h 1585955"/>
                <a:gd name="connsiteX2" fmla="*/ 1085760 w 3989594"/>
                <a:gd name="connsiteY2" fmla="*/ 33651 h 1585955"/>
                <a:gd name="connsiteX3" fmla="*/ 1994796 w 3989594"/>
                <a:gd name="connsiteY3" fmla="*/ 279982 h 1585955"/>
                <a:gd name="connsiteX4" fmla="*/ 2903832 w 3989594"/>
                <a:gd name="connsiteY4" fmla="*/ 33651 h 1585955"/>
                <a:gd name="connsiteX5" fmla="*/ 2939671 w 3989594"/>
                <a:gd name="connsiteY5" fmla="*/ 0 h 1585955"/>
                <a:gd name="connsiteX6" fmla="*/ 3196616 w 3989594"/>
                <a:gd name="connsiteY6" fmla="*/ 0 h 1585955"/>
                <a:gd name="connsiteX7" fmla="*/ 3989594 w 3989594"/>
                <a:gd name="connsiteY7" fmla="*/ 792978 h 1585955"/>
                <a:gd name="connsiteX8" fmla="*/ 3989593 w 3989594"/>
                <a:gd name="connsiteY8" fmla="*/ 1585955 h 1585955"/>
                <a:gd name="connsiteX9" fmla="*/ 0 w 3989594"/>
                <a:gd name="connsiteY9" fmla="*/ 1585955 h 1585955"/>
                <a:gd name="connsiteX10" fmla="*/ 0 w 3989594"/>
                <a:gd name="connsiteY10" fmla="*/ 792978 h 1585955"/>
                <a:gd name="connsiteX11" fmla="*/ 792978 w 3989594"/>
                <a:gd name="connsiteY11" fmla="*/ 0 h 158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89594" h="1585955">
                  <a:moveTo>
                    <a:pt x="792978" y="0"/>
                  </a:moveTo>
                  <a:lnTo>
                    <a:pt x="1049921" y="0"/>
                  </a:lnTo>
                  <a:lnTo>
                    <a:pt x="1085760" y="33651"/>
                  </a:lnTo>
                  <a:cubicBezTo>
                    <a:pt x="1282766" y="182270"/>
                    <a:pt x="1616391" y="279982"/>
                    <a:pt x="1994796" y="279982"/>
                  </a:cubicBezTo>
                  <a:cubicBezTo>
                    <a:pt x="2373201" y="279982"/>
                    <a:pt x="2706826" y="182270"/>
                    <a:pt x="2903832" y="33651"/>
                  </a:cubicBezTo>
                  <a:lnTo>
                    <a:pt x="2939671" y="0"/>
                  </a:lnTo>
                  <a:lnTo>
                    <a:pt x="3196616" y="0"/>
                  </a:lnTo>
                  <a:cubicBezTo>
                    <a:pt x="3634566" y="0"/>
                    <a:pt x="3989594" y="355028"/>
                    <a:pt x="3989594" y="792978"/>
                  </a:cubicBezTo>
                  <a:cubicBezTo>
                    <a:pt x="3989594" y="1057304"/>
                    <a:pt x="3989593" y="1321629"/>
                    <a:pt x="3989593" y="1585955"/>
                  </a:cubicBezTo>
                  <a:lnTo>
                    <a:pt x="0" y="1585955"/>
                  </a:lnTo>
                  <a:lnTo>
                    <a:pt x="0" y="792978"/>
                  </a:lnTo>
                  <a:cubicBezTo>
                    <a:pt x="0" y="355028"/>
                    <a:pt x="355028" y="0"/>
                    <a:pt x="79297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232">
              <a:extLst>
                <a:ext uri="{FF2B5EF4-FFF2-40B4-BE49-F238E27FC236}">
                  <a16:creationId xmlns:a16="http://schemas.microsoft.com/office/drawing/2014/main" id="{C52A8660-F0CC-482E-B3BE-8D139D217DF5}"/>
                </a:ext>
              </a:extLst>
            </p:cNvPr>
            <p:cNvSpPr/>
            <p:nvPr/>
          </p:nvSpPr>
          <p:spPr>
            <a:xfrm>
              <a:off x="9321368" y="3427557"/>
              <a:ext cx="75783" cy="10769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233">
              <a:extLst>
                <a:ext uri="{FF2B5EF4-FFF2-40B4-BE49-F238E27FC236}">
                  <a16:creationId xmlns:a16="http://schemas.microsoft.com/office/drawing/2014/main" id="{1371FE5E-C122-4825-AFDC-B3A95C85DAF3}"/>
                </a:ext>
              </a:extLst>
            </p:cNvPr>
            <p:cNvSpPr/>
            <p:nvPr/>
          </p:nvSpPr>
          <p:spPr>
            <a:xfrm>
              <a:off x="9634335" y="3427557"/>
              <a:ext cx="75783" cy="10769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234">
              <a:extLst>
                <a:ext uri="{FF2B5EF4-FFF2-40B4-BE49-F238E27FC236}">
                  <a16:creationId xmlns:a16="http://schemas.microsoft.com/office/drawing/2014/main" id="{DA7533BD-9B59-4B83-96A6-B7D3DFF87674}"/>
                </a:ext>
              </a:extLst>
            </p:cNvPr>
            <p:cNvSpPr/>
            <p:nvPr/>
          </p:nvSpPr>
          <p:spPr>
            <a:xfrm>
              <a:off x="9092612" y="3011445"/>
              <a:ext cx="779005" cy="378099"/>
            </a:xfrm>
            <a:custGeom>
              <a:avLst/>
              <a:gdLst>
                <a:gd name="connsiteX0" fmla="*/ 0 w 2214820"/>
                <a:gd name="connsiteY0" fmla="*/ 1079766 h 1072067"/>
                <a:gd name="connsiteX1" fmla="*/ 333401 w 2214820"/>
                <a:gd name="connsiteY1" fmla="*/ 367018 h 1072067"/>
                <a:gd name="connsiteX2" fmla="*/ 2021613 w 2214820"/>
                <a:gd name="connsiteY2" fmla="*/ 453019 h 1072067"/>
                <a:gd name="connsiteX3" fmla="*/ 2225424 w 2214820"/>
                <a:gd name="connsiteY3" fmla="*/ 858284 h 1072067"/>
                <a:gd name="connsiteX4" fmla="*/ 2139423 w 2214820"/>
                <a:gd name="connsiteY4" fmla="*/ 864174 h 1072067"/>
                <a:gd name="connsiteX5" fmla="*/ 2036928 w 2214820"/>
                <a:gd name="connsiteY5" fmla="*/ 858284 h 1072067"/>
                <a:gd name="connsiteX6" fmla="*/ 1986270 w 2214820"/>
                <a:gd name="connsiteY6" fmla="*/ 848859 h 1072067"/>
                <a:gd name="connsiteX7" fmla="*/ 2006298 w 2214820"/>
                <a:gd name="connsiteY7" fmla="*/ 841791 h 1072067"/>
                <a:gd name="connsiteX8" fmla="*/ 2019257 w 2214820"/>
                <a:gd name="connsiteY8" fmla="*/ 847681 h 1072067"/>
                <a:gd name="connsiteX9" fmla="*/ 1955640 w 2214820"/>
                <a:gd name="connsiteY9" fmla="*/ 845325 h 1072067"/>
                <a:gd name="connsiteX10" fmla="*/ 1446702 w 2214820"/>
                <a:gd name="connsiteY10" fmla="*/ 747543 h 1072067"/>
                <a:gd name="connsiteX11" fmla="*/ 1412537 w 2214820"/>
                <a:gd name="connsiteY11" fmla="*/ 742831 h 1072067"/>
                <a:gd name="connsiteX12" fmla="*/ 1291193 w 2214820"/>
                <a:gd name="connsiteY12" fmla="*/ 727515 h 1072067"/>
                <a:gd name="connsiteX13" fmla="*/ 1286481 w 2214820"/>
                <a:gd name="connsiteY13" fmla="*/ 731050 h 1072067"/>
                <a:gd name="connsiteX14" fmla="*/ 1291193 w 2214820"/>
                <a:gd name="connsiteY14" fmla="*/ 727515 h 1072067"/>
                <a:gd name="connsiteX15" fmla="*/ 1328893 w 2214820"/>
                <a:gd name="connsiteY15" fmla="*/ 756968 h 1072067"/>
                <a:gd name="connsiteX16" fmla="*/ 1425497 w 2214820"/>
                <a:gd name="connsiteY16" fmla="*/ 834722 h 1072067"/>
                <a:gd name="connsiteX17" fmla="*/ 1343030 w 2214820"/>
                <a:gd name="connsiteY17" fmla="*/ 845325 h 1072067"/>
                <a:gd name="connsiteX18" fmla="*/ 658556 w 2214820"/>
                <a:gd name="connsiteY18" fmla="*/ 494252 h 1072067"/>
                <a:gd name="connsiteX19" fmla="*/ 633816 w 2214820"/>
                <a:gd name="connsiteY19" fmla="*/ 477759 h 1072067"/>
                <a:gd name="connsiteX20" fmla="*/ 625569 w 2214820"/>
                <a:gd name="connsiteY20" fmla="*/ 484827 h 1072067"/>
                <a:gd name="connsiteX21" fmla="*/ 620857 w 2214820"/>
                <a:gd name="connsiteY21" fmla="*/ 460087 h 1072067"/>
                <a:gd name="connsiteX22" fmla="*/ 622035 w 2214820"/>
                <a:gd name="connsiteY22" fmla="*/ 516636 h 1072067"/>
                <a:gd name="connsiteX23" fmla="*/ 0 w 2214820"/>
                <a:gd name="connsiteY23" fmla="*/ 1079766 h 1072067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955640 w 2225455"/>
                <a:gd name="connsiteY8" fmla="*/ 845325 h 1080136"/>
                <a:gd name="connsiteX9" fmla="*/ 1446702 w 2225455"/>
                <a:gd name="connsiteY9" fmla="*/ 747543 h 1080136"/>
                <a:gd name="connsiteX10" fmla="*/ 1412537 w 2225455"/>
                <a:gd name="connsiteY10" fmla="*/ 742831 h 1080136"/>
                <a:gd name="connsiteX11" fmla="*/ 1291193 w 2225455"/>
                <a:gd name="connsiteY11" fmla="*/ 727515 h 1080136"/>
                <a:gd name="connsiteX12" fmla="*/ 1286481 w 2225455"/>
                <a:gd name="connsiteY12" fmla="*/ 731050 h 1080136"/>
                <a:gd name="connsiteX13" fmla="*/ 1291193 w 2225455"/>
                <a:gd name="connsiteY13" fmla="*/ 727515 h 1080136"/>
                <a:gd name="connsiteX14" fmla="*/ 1328893 w 2225455"/>
                <a:gd name="connsiteY14" fmla="*/ 756968 h 1080136"/>
                <a:gd name="connsiteX15" fmla="*/ 1425497 w 2225455"/>
                <a:gd name="connsiteY15" fmla="*/ 834722 h 1080136"/>
                <a:gd name="connsiteX16" fmla="*/ 1343030 w 2225455"/>
                <a:gd name="connsiteY16" fmla="*/ 845325 h 1080136"/>
                <a:gd name="connsiteX17" fmla="*/ 658556 w 2225455"/>
                <a:gd name="connsiteY17" fmla="*/ 494252 h 1080136"/>
                <a:gd name="connsiteX18" fmla="*/ 633816 w 2225455"/>
                <a:gd name="connsiteY18" fmla="*/ 477759 h 1080136"/>
                <a:gd name="connsiteX19" fmla="*/ 625569 w 2225455"/>
                <a:gd name="connsiteY19" fmla="*/ 484827 h 1080136"/>
                <a:gd name="connsiteX20" fmla="*/ 620857 w 2225455"/>
                <a:gd name="connsiteY20" fmla="*/ 460087 h 1080136"/>
                <a:gd name="connsiteX21" fmla="*/ 622035 w 2225455"/>
                <a:gd name="connsiteY21" fmla="*/ 516636 h 1080136"/>
                <a:gd name="connsiteX22" fmla="*/ 0 w 2225455"/>
                <a:gd name="connsiteY22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446702 w 2225455"/>
                <a:gd name="connsiteY8" fmla="*/ 747543 h 1080136"/>
                <a:gd name="connsiteX9" fmla="*/ 1412537 w 2225455"/>
                <a:gd name="connsiteY9" fmla="*/ 742831 h 1080136"/>
                <a:gd name="connsiteX10" fmla="*/ 1291193 w 2225455"/>
                <a:gd name="connsiteY10" fmla="*/ 727515 h 1080136"/>
                <a:gd name="connsiteX11" fmla="*/ 1286481 w 2225455"/>
                <a:gd name="connsiteY11" fmla="*/ 731050 h 1080136"/>
                <a:gd name="connsiteX12" fmla="*/ 1291193 w 2225455"/>
                <a:gd name="connsiteY12" fmla="*/ 727515 h 1080136"/>
                <a:gd name="connsiteX13" fmla="*/ 1328893 w 2225455"/>
                <a:gd name="connsiteY13" fmla="*/ 756968 h 1080136"/>
                <a:gd name="connsiteX14" fmla="*/ 1425497 w 2225455"/>
                <a:gd name="connsiteY14" fmla="*/ 834722 h 1080136"/>
                <a:gd name="connsiteX15" fmla="*/ 1343030 w 2225455"/>
                <a:gd name="connsiteY15" fmla="*/ 845325 h 1080136"/>
                <a:gd name="connsiteX16" fmla="*/ 658556 w 2225455"/>
                <a:gd name="connsiteY16" fmla="*/ 494252 h 1080136"/>
                <a:gd name="connsiteX17" fmla="*/ 633816 w 2225455"/>
                <a:gd name="connsiteY17" fmla="*/ 477759 h 1080136"/>
                <a:gd name="connsiteX18" fmla="*/ 625569 w 2225455"/>
                <a:gd name="connsiteY18" fmla="*/ 484827 h 1080136"/>
                <a:gd name="connsiteX19" fmla="*/ 620857 w 2225455"/>
                <a:gd name="connsiteY19" fmla="*/ 460087 h 1080136"/>
                <a:gd name="connsiteX20" fmla="*/ 622035 w 2225455"/>
                <a:gd name="connsiteY20" fmla="*/ 516636 h 1080136"/>
                <a:gd name="connsiteX21" fmla="*/ 0 w 2225455"/>
                <a:gd name="connsiteY21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1446702 w 2225455"/>
                <a:gd name="connsiteY7" fmla="*/ 747543 h 1080136"/>
                <a:gd name="connsiteX8" fmla="*/ 1412537 w 2225455"/>
                <a:gd name="connsiteY8" fmla="*/ 742831 h 1080136"/>
                <a:gd name="connsiteX9" fmla="*/ 1291193 w 2225455"/>
                <a:gd name="connsiteY9" fmla="*/ 727515 h 1080136"/>
                <a:gd name="connsiteX10" fmla="*/ 1286481 w 2225455"/>
                <a:gd name="connsiteY10" fmla="*/ 731050 h 1080136"/>
                <a:gd name="connsiteX11" fmla="*/ 1291193 w 2225455"/>
                <a:gd name="connsiteY11" fmla="*/ 727515 h 1080136"/>
                <a:gd name="connsiteX12" fmla="*/ 1328893 w 2225455"/>
                <a:gd name="connsiteY12" fmla="*/ 756968 h 1080136"/>
                <a:gd name="connsiteX13" fmla="*/ 1425497 w 2225455"/>
                <a:gd name="connsiteY13" fmla="*/ 834722 h 1080136"/>
                <a:gd name="connsiteX14" fmla="*/ 1343030 w 2225455"/>
                <a:gd name="connsiteY14" fmla="*/ 845325 h 1080136"/>
                <a:gd name="connsiteX15" fmla="*/ 658556 w 2225455"/>
                <a:gd name="connsiteY15" fmla="*/ 494252 h 1080136"/>
                <a:gd name="connsiteX16" fmla="*/ 633816 w 2225455"/>
                <a:gd name="connsiteY16" fmla="*/ 477759 h 1080136"/>
                <a:gd name="connsiteX17" fmla="*/ 625569 w 2225455"/>
                <a:gd name="connsiteY17" fmla="*/ 484827 h 1080136"/>
                <a:gd name="connsiteX18" fmla="*/ 620857 w 2225455"/>
                <a:gd name="connsiteY18" fmla="*/ 460087 h 1080136"/>
                <a:gd name="connsiteX19" fmla="*/ 622035 w 2225455"/>
                <a:gd name="connsiteY19" fmla="*/ 516636 h 1080136"/>
                <a:gd name="connsiteX20" fmla="*/ 0 w 2225455"/>
                <a:gd name="connsiteY20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1446702 w 2225455"/>
                <a:gd name="connsiteY6" fmla="*/ 747543 h 1080136"/>
                <a:gd name="connsiteX7" fmla="*/ 1412537 w 2225455"/>
                <a:gd name="connsiteY7" fmla="*/ 742831 h 1080136"/>
                <a:gd name="connsiteX8" fmla="*/ 1291193 w 2225455"/>
                <a:gd name="connsiteY8" fmla="*/ 727515 h 1080136"/>
                <a:gd name="connsiteX9" fmla="*/ 1286481 w 2225455"/>
                <a:gd name="connsiteY9" fmla="*/ 731050 h 1080136"/>
                <a:gd name="connsiteX10" fmla="*/ 1291193 w 2225455"/>
                <a:gd name="connsiteY10" fmla="*/ 727515 h 1080136"/>
                <a:gd name="connsiteX11" fmla="*/ 1328893 w 2225455"/>
                <a:gd name="connsiteY11" fmla="*/ 756968 h 1080136"/>
                <a:gd name="connsiteX12" fmla="*/ 1425497 w 2225455"/>
                <a:gd name="connsiteY12" fmla="*/ 834722 h 1080136"/>
                <a:gd name="connsiteX13" fmla="*/ 1343030 w 2225455"/>
                <a:gd name="connsiteY13" fmla="*/ 845325 h 1080136"/>
                <a:gd name="connsiteX14" fmla="*/ 658556 w 2225455"/>
                <a:gd name="connsiteY14" fmla="*/ 494252 h 1080136"/>
                <a:gd name="connsiteX15" fmla="*/ 633816 w 2225455"/>
                <a:gd name="connsiteY15" fmla="*/ 477759 h 1080136"/>
                <a:gd name="connsiteX16" fmla="*/ 625569 w 2225455"/>
                <a:gd name="connsiteY16" fmla="*/ 484827 h 1080136"/>
                <a:gd name="connsiteX17" fmla="*/ 620857 w 2225455"/>
                <a:gd name="connsiteY17" fmla="*/ 460087 h 1080136"/>
                <a:gd name="connsiteX18" fmla="*/ 622035 w 2225455"/>
                <a:gd name="connsiteY18" fmla="*/ 516636 h 1080136"/>
                <a:gd name="connsiteX19" fmla="*/ 0 w 2225455"/>
                <a:gd name="connsiteY19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446702 w 2225455"/>
                <a:gd name="connsiteY5" fmla="*/ 747543 h 1080136"/>
                <a:gd name="connsiteX6" fmla="*/ 1412537 w 2225455"/>
                <a:gd name="connsiteY6" fmla="*/ 742831 h 1080136"/>
                <a:gd name="connsiteX7" fmla="*/ 1291193 w 2225455"/>
                <a:gd name="connsiteY7" fmla="*/ 727515 h 1080136"/>
                <a:gd name="connsiteX8" fmla="*/ 1286481 w 2225455"/>
                <a:gd name="connsiteY8" fmla="*/ 731050 h 1080136"/>
                <a:gd name="connsiteX9" fmla="*/ 1291193 w 2225455"/>
                <a:gd name="connsiteY9" fmla="*/ 727515 h 1080136"/>
                <a:gd name="connsiteX10" fmla="*/ 1328893 w 2225455"/>
                <a:gd name="connsiteY10" fmla="*/ 756968 h 1080136"/>
                <a:gd name="connsiteX11" fmla="*/ 1425497 w 2225455"/>
                <a:gd name="connsiteY11" fmla="*/ 834722 h 1080136"/>
                <a:gd name="connsiteX12" fmla="*/ 1343030 w 2225455"/>
                <a:gd name="connsiteY12" fmla="*/ 845325 h 1080136"/>
                <a:gd name="connsiteX13" fmla="*/ 658556 w 2225455"/>
                <a:gd name="connsiteY13" fmla="*/ 494252 h 1080136"/>
                <a:gd name="connsiteX14" fmla="*/ 633816 w 2225455"/>
                <a:gd name="connsiteY14" fmla="*/ 477759 h 1080136"/>
                <a:gd name="connsiteX15" fmla="*/ 625569 w 2225455"/>
                <a:gd name="connsiteY15" fmla="*/ 484827 h 1080136"/>
                <a:gd name="connsiteX16" fmla="*/ 620857 w 2225455"/>
                <a:gd name="connsiteY16" fmla="*/ 460087 h 1080136"/>
                <a:gd name="connsiteX17" fmla="*/ 622035 w 2225455"/>
                <a:gd name="connsiteY17" fmla="*/ 516636 h 1080136"/>
                <a:gd name="connsiteX18" fmla="*/ 0 w 2225455"/>
                <a:gd name="connsiteY1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46702 w 2225424"/>
                <a:gd name="connsiteY4" fmla="*/ 747543 h 1080136"/>
                <a:gd name="connsiteX5" fmla="*/ 1412537 w 2225424"/>
                <a:gd name="connsiteY5" fmla="*/ 742831 h 1080136"/>
                <a:gd name="connsiteX6" fmla="*/ 1291193 w 2225424"/>
                <a:gd name="connsiteY6" fmla="*/ 727515 h 1080136"/>
                <a:gd name="connsiteX7" fmla="*/ 1286481 w 2225424"/>
                <a:gd name="connsiteY7" fmla="*/ 731050 h 1080136"/>
                <a:gd name="connsiteX8" fmla="*/ 1291193 w 2225424"/>
                <a:gd name="connsiteY8" fmla="*/ 727515 h 1080136"/>
                <a:gd name="connsiteX9" fmla="*/ 1328893 w 2225424"/>
                <a:gd name="connsiteY9" fmla="*/ 756968 h 1080136"/>
                <a:gd name="connsiteX10" fmla="*/ 1425497 w 2225424"/>
                <a:gd name="connsiteY10" fmla="*/ 834722 h 1080136"/>
                <a:gd name="connsiteX11" fmla="*/ 1343030 w 2225424"/>
                <a:gd name="connsiteY11" fmla="*/ 845325 h 1080136"/>
                <a:gd name="connsiteX12" fmla="*/ 658556 w 2225424"/>
                <a:gd name="connsiteY12" fmla="*/ 494252 h 1080136"/>
                <a:gd name="connsiteX13" fmla="*/ 633816 w 2225424"/>
                <a:gd name="connsiteY13" fmla="*/ 477759 h 1080136"/>
                <a:gd name="connsiteX14" fmla="*/ 625569 w 2225424"/>
                <a:gd name="connsiteY14" fmla="*/ 484827 h 1080136"/>
                <a:gd name="connsiteX15" fmla="*/ 620857 w 2225424"/>
                <a:gd name="connsiteY15" fmla="*/ 460087 h 1080136"/>
                <a:gd name="connsiteX16" fmla="*/ 622035 w 2225424"/>
                <a:gd name="connsiteY16" fmla="*/ 516636 h 1080136"/>
                <a:gd name="connsiteX17" fmla="*/ 0 w 2225424"/>
                <a:gd name="connsiteY1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12537 w 2225424"/>
                <a:gd name="connsiteY4" fmla="*/ 742831 h 1080136"/>
                <a:gd name="connsiteX5" fmla="*/ 1291193 w 2225424"/>
                <a:gd name="connsiteY5" fmla="*/ 727515 h 1080136"/>
                <a:gd name="connsiteX6" fmla="*/ 1286481 w 2225424"/>
                <a:gd name="connsiteY6" fmla="*/ 731050 h 1080136"/>
                <a:gd name="connsiteX7" fmla="*/ 1291193 w 2225424"/>
                <a:gd name="connsiteY7" fmla="*/ 727515 h 1080136"/>
                <a:gd name="connsiteX8" fmla="*/ 1328893 w 2225424"/>
                <a:gd name="connsiteY8" fmla="*/ 756968 h 1080136"/>
                <a:gd name="connsiteX9" fmla="*/ 1425497 w 2225424"/>
                <a:gd name="connsiteY9" fmla="*/ 834722 h 1080136"/>
                <a:gd name="connsiteX10" fmla="*/ 1343030 w 2225424"/>
                <a:gd name="connsiteY10" fmla="*/ 845325 h 1080136"/>
                <a:gd name="connsiteX11" fmla="*/ 658556 w 2225424"/>
                <a:gd name="connsiteY11" fmla="*/ 494252 h 1080136"/>
                <a:gd name="connsiteX12" fmla="*/ 633816 w 2225424"/>
                <a:gd name="connsiteY12" fmla="*/ 477759 h 1080136"/>
                <a:gd name="connsiteX13" fmla="*/ 625569 w 2225424"/>
                <a:gd name="connsiteY13" fmla="*/ 484827 h 1080136"/>
                <a:gd name="connsiteX14" fmla="*/ 620857 w 2225424"/>
                <a:gd name="connsiteY14" fmla="*/ 460087 h 1080136"/>
                <a:gd name="connsiteX15" fmla="*/ 622035 w 2225424"/>
                <a:gd name="connsiteY15" fmla="*/ 516636 h 1080136"/>
                <a:gd name="connsiteX16" fmla="*/ 0 w 2225424"/>
                <a:gd name="connsiteY16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291193 w 2225424"/>
                <a:gd name="connsiteY6" fmla="*/ 727515 h 1080136"/>
                <a:gd name="connsiteX7" fmla="*/ 1328893 w 2225424"/>
                <a:gd name="connsiteY7" fmla="*/ 756968 h 1080136"/>
                <a:gd name="connsiteX8" fmla="*/ 1425497 w 2225424"/>
                <a:gd name="connsiteY8" fmla="*/ 834722 h 1080136"/>
                <a:gd name="connsiteX9" fmla="*/ 1343030 w 2225424"/>
                <a:gd name="connsiteY9" fmla="*/ 845325 h 1080136"/>
                <a:gd name="connsiteX10" fmla="*/ 658556 w 2225424"/>
                <a:gd name="connsiteY10" fmla="*/ 494252 h 1080136"/>
                <a:gd name="connsiteX11" fmla="*/ 633816 w 2225424"/>
                <a:gd name="connsiteY11" fmla="*/ 477759 h 1080136"/>
                <a:gd name="connsiteX12" fmla="*/ 625569 w 2225424"/>
                <a:gd name="connsiteY12" fmla="*/ 484827 h 1080136"/>
                <a:gd name="connsiteX13" fmla="*/ 620857 w 2225424"/>
                <a:gd name="connsiteY13" fmla="*/ 460087 h 1080136"/>
                <a:gd name="connsiteX14" fmla="*/ 622035 w 2225424"/>
                <a:gd name="connsiteY14" fmla="*/ 516636 h 1080136"/>
                <a:gd name="connsiteX15" fmla="*/ 0 w 2225424"/>
                <a:gd name="connsiteY15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328893 w 2225424"/>
                <a:gd name="connsiteY6" fmla="*/ 756968 h 1080136"/>
                <a:gd name="connsiteX7" fmla="*/ 1425497 w 2225424"/>
                <a:gd name="connsiteY7" fmla="*/ 834722 h 1080136"/>
                <a:gd name="connsiteX8" fmla="*/ 1343030 w 2225424"/>
                <a:gd name="connsiteY8" fmla="*/ 845325 h 1080136"/>
                <a:gd name="connsiteX9" fmla="*/ 658556 w 2225424"/>
                <a:gd name="connsiteY9" fmla="*/ 494252 h 1080136"/>
                <a:gd name="connsiteX10" fmla="*/ 633816 w 2225424"/>
                <a:gd name="connsiteY10" fmla="*/ 477759 h 1080136"/>
                <a:gd name="connsiteX11" fmla="*/ 625569 w 2225424"/>
                <a:gd name="connsiteY11" fmla="*/ 484827 h 1080136"/>
                <a:gd name="connsiteX12" fmla="*/ 620857 w 2225424"/>
                <a:gd name="connsiteY12" fmla="*/ 460087 h 1080136"/>
                <a:gd name="connsiteX13" fmla="*/ 622035 w 2225424"/>
                <a:gd name="connsiteY13" fmla="*/ 516636 h 1080136"/>
                <a:gd name="connsiteX14" fmla="*/ 0 w 2225424"/>
                <a:gd name="connsiteY14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425497 w 2225424"/>
                <a:gd name="connsiteY6" fmla="*/ 834722 h 1080136"/>
                <a:gd name="connsiteX7" fmla="*/ 1343030 w 2225424"/>
                <a:gd name="connsiteY7" fmla="*/ 845325 h 1080136"/>
                <a:gd name="connsiteX8" fmla="*/ 658556 w 2225424"/>
                <a:gd name="connsiteY8" fmla="*/ 494252 h 1080136"/>
                <a:gd name="connsiteX9" fmla="*/ 633816 w 2225424"/>
                <a:gd name="connsiteY9" fmla="*/ 477759 h 1080136"/>
                <a:gd name="connsiteX10" fmla="*/ 625569 w 2225424"/>
                <a:gd name="connsiteY10" fmla="*/ 484827 h 1080136"/>
                <a:gd name="connsiteX11" fmla="*/ 620857 w 2225424"/>
                <a:gd name="connsiteY11" fmla="*/ 460087 h 1080136"/>
                <a:gd name="connsiteX12" fmla="*/ 622035 w 2225424"/>
                <a:gd name="connsiteY12" fmla="*/ 516636 h 1080136"/>
                <a:gd name="connsiteX13" fmla="*/ 0 w 2225424"/>
                <a:gd name="connsiteY13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343030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93742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34042 w 2225424"/>
                <a:gd name="connsiteY5" fmla="*/ 843267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0857 w 2225424"/>
                <a:gd name="connsiteY8" fmla="*/ 460087 h 1080136"/>
                <a:gd name="connsiteX9" fmla="*/ 622035 w 2225424"/>
                <a:gd name="connsiteY9" fmla="*/ 516636 h 1080136"/>
                <a:gd name="connsiteX10" fmla="*/ 0 w 2225424"/>
                <a:gd name="connsiteY10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2035 w 2225424"/>
                <a:gd name="connsiteY8" fmla="*/ 516636 h 1080136"/>
                <a:gd name="connsiteX9" fmla="*/ 0 w 2225424"/>
                <a:gd name="connsiteY9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2035 w 2225424"/>
                <a:gd name="connsiteY7" fmla="*/ 516636 h 1080136"/>
                <a:gd name="connsiteX8" fmla="*/ 0 w 2225424"/>
                <a:gd name="connsiteY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5424" h="1080136">
                  <a:moveTo>
                    <a:pt x="0" y="1079766"/>
                  </a:moveTo>
                  <a:cubicBezTo>
                    <a:pt x="41233" y="809982"/>
                    <a:pt x="146084" y="568472"/>
                    <a:pt x="333401" y="367018"/>
                  </a:cubicBezTo>
                  <a:cubicBezTo>
                    <a:pt x="816421" y="-154879"/>
                    <a:pt x="1592786" y="-114824"/>
                    <a:pt x="2021613" y="453019"/>
                  </a:cubicBezTo>
                  <a:cubicBezTo>
                    <a:pt x="2114683" y="574363"/>
                    <a:pt x="2190081" y="706310"/>
                    <a:pt x="2225424" y="858284"/>
                  </a:cubicBezTo>
                  <a:cubicBezTo>
                    <a:pt x="2103687" y="904033"/>
                    <a:pt x="1464776" y="723083"/>
                    <a:pt x="1308285" y="701877"/>
                  </a:cubicBezTo>
                  <a:cubicBezTo>
                    <a:pt x="1174964" y="697950"/>
                    <a:pt x="1365582" y="797995"/>
                    <a:pt x="1425496" y="911633"/>
                  </a:cubicBezTo>
                  <a:cubicBezTo>
                    <a:pt x="1311121" y="880760"/>
                    <a:pt x="940803" y="796262"/>
                    <a:pt x="622035" y="516636"/>
                  </a:cubicBezTo>
                  <a:cubicBezTo>
                    <a:pt x="587870" y="820585"/>
                    <a:pt x="288634" y="1091547"/>
                    <a:pt x="0" y="1079766"/>
                  </a:cubicBezTo>
                  <a:close/>
                </a:path>
              </a:pathLst>
            </a:custGeom>
            <a:solidFill>
              <a:srgbClr val="94643F"/>
            </a:solidFill>
            <a:ln w="117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3E358A4-97E9-439E-973A-957833E932B8}"/>
                </a:ext>
              </a:extLst>
            </p:cNvPr>
            <p:cNvSpPr/>
            <p:nvPr/>
          </p:nvSpPr>
          <p:spPr>
            <a:xfrm flipH="1">
              <a:off x="9049053" y="2912452"/>
              <a:ext cx="976063" cy="979108"/>
            </a:xfrm>
            <a:custGeom>
              <a:avLst/>
              <a:gdLst>
                <a:gd name="connsiteX0" fmla="*/ 1241805 w 1241825"/>
                <a:gd name="connsiteY0" fmla="*/ 612535 h 1245701"/>
                <a:gd name="connsiteX1" fmla="*/ 1232956 w 1241825"/>
                <a:gd name="connsiteY1" fmla="*/ 508527 h 1245701"/>
                <a:gd name="connsiteX2" fmla="*/ 1169551 w 1241825"/>
                <a:gd name="connsiteY2" fmla="*/ 329357 h 1245701"/>
                <a:gd name="connsiteX3" fmla="*/ 1169216 w 1241825"/>
                <a:gd name="connsiteY3" fmla="*/ 318918 h 1245701"/>
                <a:gd name="connsiteX4" fmla="*/ 1165974 w 1241825"/>
                <a:gd name="connsiteY4" fmla="*/ 264257 h 1245701"/>
                <a:gd name="connsiteX5" fmla="*/ 1020923 w 1241825"/>
                <a:gd name="connsiteY5" fmla="*/ 115650 h 1245701"/>
                <a:gd name="connsiteX6" fmla="*/ 704149 w 1241825"/>
                <a:gd name="connsiteY6" fmla="*/ 1392 h 1245701"/>
                <a:gd name="connsiteX7" fmla="*/ 421891 w 1241825"/>
                <a:gd name="connsiteY7" fmla="*/ 50509 h 1245701"/>
                <a:gd name="connsiteX8" fmla="*/ 157812 w 1241825"/>
                <a:gd name="connsiteY8" fmla="*/ 271642 h 1245701"/>
                <a:gd name="connsiteX9" fmla="*/ 156159 w 1241825"/>
                <a:gd name="connsiteY9" fmla="*/ 319128 h 1245701"/>
                <a:gd name="connsiteX10" fmla="*/ 156264 w 1241825"/>
                <a:gd name="connsiteY10" fmla="*/ 334336 h 1245701"/>
                <a:gd name="connsiteX11" fmla="*/ 120932 w 1241825"/>
                <a:gd name="connsiteY11" fmla="*/ 413262 h 1245701"/>
                <a:gd name="connsiteX12" fmla="*/ 87629 w 1241825"/>
                <a:gd name="connsiteY12" fmla="*/ 585864 h 1245701"/>
                <a:gd name="connsiteX13" fmla="*/ 85244 w 1241825"/>
                <a:gd name="connsiteY13" fmla="*/ 590152 h 1245701"/>
                <a:gd name="connsiteX14" fmla="*/ 58322 w 1241825"/>
                <a:gd name="connsiteY14" fmla="*/ 588939 h 1245701"/>
                <a:gd name="connsiteX15" fmla="*/ 58217 w 1241825"/>
                <a:gd name="connsiteY15" fmla="*/ 558104 h 1245701"/>
                <a:gd name="connsiteX16" fmla="*/ 28575 w 1241825"/>
                <a:gd name="connsiteY16" fmla="*/ 530512 h 1245701"/>
                <a:gd name="connsiteX17" fmla="*/ 147 w 1241825"/>
                <a:gd name="connsiteY17" fmla="*/ 559234 h 1245701"/>
                <a:gd name="connsiteX18" fmla="*/ 0 w 1241825"/>
                <a:gd name="connsiteY18" fmla="*/ 711920 h 1245701"/>
                <a:gd name="connsiteX19" fmla="*/ 9748 w 1241825"/>
                <a:gd name="connsiteY19" fmla="*/ 732881 h 1245701"/>
                <a:gd name="connsiteX20" fmla="*/ 18304 w 1241825"/>
                <a:gd name="connsiteY20" fmla="*/ 751562 h 1245701"/>
                <a:gd name="connsiteX21" fmla="*/ 52569 w 1241825"/>
                <a:gd name="connsiteY21" fmla="*/ 900420 h 1245701"/>
                <a:gd name="connsiteX22" fmla="*/ 218183 w 1241825"/>
                <a:gd name="connsiteY22" fmla="*/ 1107851 h 1245701"/>
                <a:gd name="connsiteX23" fmla="*/ 397019 w 1241825"/>
                <a:gd name="connsiteY23" fmla="*/ 1185000 h 1245701"/>
                <a:gd name="connsiteX24" fmla="*/ 489333 w 1241825"/>
                <a:gd name="connsiteY24" fmla="*/ 1195020 h 1245701"/>
                <a:gd name="connsiteX25" fmla="*/ 531485 w 1241825"/>
                <a:gd name="connsiteY25" fmla="*/ 1213826 h 1245701"/>
                <a:gd name="connsiteX26" fmla="*/ 581815 w 1241825"/>
                <a:gd name="connsiteY26" fmla="*/ 1244033 h 1245701"/>
                <a:gd name="connsiteX27" fmla="*/ 633380 w 1241825"/>
                <a:gd name="connsiteY27" fmla="*/ 1232904 h 1245701"/>
                <a:gd name="connsiteX28" fmla="*/ 698312 w 1241825"/>
                <a:gd name="connsiteY28" fmla="*/ 1213826 h 1245701"/>
                <a:gd name="connsiteX29" fmla="*/ 723875 w 1241825"/>
                <a:gd name="connsiteY29" fmla="*/ 1182071 h 1245701"/>
                <a:gd name="connsiteX30" fmla="*/ 697601 w 1241825"/>
                <a:gd name="connsiteY30" fmla="*/ 1150839 h 1245701"/>
                <a:gd name="connsiteX31" fmla="*/ 645576 w 1241825"/>
                <a:gd name="connsiteY31" fmla="*/ 1135652 h 1245701"/>
                <a:gd name="connsiteX32" fmla="*/ 576544 w 1241825"/>
                <a:gd name="connsiteY32" fmla="*/ 1119754 h 1245701"/>
                <a:gd name="connsiteX33" fmla="*/ 531861 w 1241825"/>
                <a:gd name="connsiteY33" fmla="*/ 1158161 h 1245701"/>
                <a:gd name="connsiteX34" fmla="*/ 531903 w 1241825"/>
                <a:gd name="connsiteY34" fmla="*/ 1164416 h 1245701"/>
                <a:gd name="connsiteX35" fmla="*/ 525899 w 1241825"/>
                <a:gd name="connsiteY35" fmla="*/ 1170440 h 1245701"/>
                <a:gd name="connsiteX36" fmla="*/ 441513 w 1241825"/>
                <a:gd name="connsiteY36" fmla="*/ 1167281 h 1245701"/>
                <a:gd name="connsiteX37" fmla="*/ 382626 w 1241825"/>
                <a:gd name="connsiteY37" fmla="*/ 1151969 h 1245701"/>
                <a:gd name="connsiteX38" fmla="*/ 242240 w 1241825"/>
                <a:gd name="connsiteY38" fmla="*/ 1089087 h 1245701"/>
                <a:gd name="connsiteX39" fmla="*/ 165343 w 1241825"/>
                <a:gd name="connsiteY39" fmla="*/ 1023423 h 1245701"/>
                <a:gd name="connsiteX40" fmla="*/ 161535 w 1241825"/>
                <a:gd name="connsiteY40" fmla="*/ 1014511 h 1245701"/>
                <a:gd name="connsiteX41" fmla="*/ 170007 w 1241825"/>
                <a:gd name="connsiteY41" fmla="*/ 1011896 h 1245701"/>
                <a:gd name="connsiteX42" fmla="*/ 202390 w 1241825"/>
                <a:gd name="connsiteY42" fmla="*/ 1011666 h 1245701"/>
                <a:gd name="connsiteX43" fmla="*/ 228601 w 1241825"/>
                <a:gd name="connsiteY43" fmla="*/ 1005955 h 1245701"/>
                <a:gd name="connsiteX44" fmla="*/ 250001 w 1241825"/>
                <a:gd name="connsiteY44" fmla="*/ 967841 h 1245701"/>
                <a:gd name="connsiteX45" fmla="*/ 245859 w 1241825"/>
                <a:gd name="connsiteY45" fmla="*/ 798859 h 1245701"/>
                <a:gd name="connsiteX46" fmla="*/ 245692 w 1241825"/>
                <a:gd name="connsiteY46" fmla="*/ 659874 h 1245701"/>
                <a:gd name="connsiteX47" fmla="*/ 245294 w 1241825"/>
                <a:gd name="connsiteY47" fmla="*/ 591993 h 1245701"/>
                <a:gd name="connsiteX48" fmla="*/ 217472 w 1241825"/>
                <a:gd name="connsiteY48" fmla="*/ 554799 h 1245701"/>
                <a:gd name="connsiteX49" fmla="*/ 199461 w 1241825"/>
                <a:gd name="connsiteY49" fmla="*/ 551933 h 1245701"/>
                <a:gd name="connsiteX50" fmla="*/ 141955 w 1241825"/>
                <a:gd name="connsiteY50" fmla="*/ 551850 h 1245701"/>
                <a:gd name="connsiteX51" fmla="*/ 126936 w 1241825"/>
                <a:gd name="connsiteY51" fmla="*/ 534884 h 1245701"/>
                <a:gd name="connsiteX52" fmla="*/ 181680 w 1241825"/>
                <a:gd name="connsiteY52" fmla="*/ 361300 h 1245701"/>
                <a:gd name="connsiteX53" fmla="*/ 200026 w 1241825"/>
                <a:gd name="connsiteY53" fmla="*/ 347933 h 1245701"/>
                <a:gd name="connsiteX54" fmla="*/ 239855 w 1241825"/>
                <a:gd name="connsiteY54" fmla="*/ 323688 h 1245701"/>
                <a:gd name="connsiteX55" fmla="*/ 401370 w 1241825"/>
                <a:gd name="connsiteY55" fmla="*/ 170123 h 1245701"/>
                <a:gd name="connsiteX56" fmla="*/ 566398 w 1241825"/>
                <a:gd name="connsiteY56" fmla="*/ 106697 h 1245701"/>
                <a:gd name="connsiteX57" fmla="*/ 727515 w 1241825"/>
                <a:gd name="connsiteY57" fmla="*/ 101446 h 1245701"/>
                <a:gd name="connsiteX58" fmla="*/ 886184 w 1241825"/>
                <a:gd name="connsiteY58" fmla="*/ 147949 h 1245701"/>
                <a:gd name="connsiteX59" fmla="*/ 1025504 w 1241825"/>
                <a:gd name="connsiteY59" fmla="*/ 246393 h 1245701"/>
                <a:gd name="connsiteX60" fmla="*/ 1088511 w 1241825"/>
                <a:gd name="connsiteY60" fmla="*/ 322956 h 1245701"/>
                <a:gd name="connsiteX61" fmla="*/ 1119785 w 1241825"/>
                <a:gd name="connsiteY61" fmla="*/ 343540 h 1245701"/>
                <a:gd name="connsiteX62" fmla="*/ 1149280 w 1241825"/>
                <a:gd name="connsiteY62" fmla="*/ 365421 h 1245701"/>
                <a:gd name="connsiteX63" fmla="*/ 1202247 w 1241825"/>
                <a:gd name="connsiteY63" fmla="*/ 539549 h 1245701"/>
                <a:gd name="connsiteX64" fmla="*/ 1191348 w 1241825"/>
                <a:gd name="connsiteY64" fmla="*/ 551933 h 1245701"/>
                <a:gd name="connsiteX65" fmla="*/ 1121291 w 1241825"/>
                <a:gd name="connsiteY65" fmla="*/ 551891 h 1245701"/>
                <a:gd name="connsiteX66" fmla="*/ 1100268 w 1241825"/>
                <a:gd name="connsiteY66" fmla="*/ 559004 h 1245701"/>
                <a:gd name="connsiteX67" fmla="*/ 1083114 w 1241825"/>
                <a:gd name="connsiteY67" fmla="*/ 597850 h 1245701"/>
                <a:gd name="connsiteX68" fmla="*/ 1083010 w 1241825"/>
                <a:gd name="connsiteY68" fmla="*/ 789174 h 1245701"/>
                <a:gd name="connsiteX69" fmla="*/ 1083407 w 1241825"/>
                <a:gd name="connsiteY69" fmla="*/ 966921 h 1245701"/>
                <a:gd name="connsiteX70" fmla="*/ 1121249 w 1241825"/>
                <a:gd name="connsiteY70" fmla="*/ 1005746 h 1245701"/>
                <a:gd name="connsiteX71" fmla="*/ 1189215 w 1241825"/>
                <a:gd name="connsiteY71" fmla="*/ 1005830 h 1245701"/>
                <a:gd name="connsiteX72" fmla="*/ 1219170 w 1241825"/>
                <a:gd name="connsiteY72" fmla="*/ 991710 h 1245701"/>
                <a:gd name="connsiteX73" fmla="*/ 1226283 w 1241825"/>
                <a:gd name="connsiteY73" fmla="*/ 967193 h 1245701"/>
                <a:gd name="connsiteX74" fmla="*/ 1226366 w 1241825"/>
                <a:gd name="connsiteY74" fmla="*/ 807185 h 1245701"/>
                <a:gd name="connsiteX75" fmla="*/ 1229839 w 1241825"/>
                <a:gd name="connsiteY75" fmla="*/ 796244 h 1245701"/>
                <a:gd name="connsiteX76" fmla="*/ 1241825 w 1241825"/>
                <a:gd name="connsiteY76" fmla="*/ 774635 h 1245701"/>
                <a:gd name="connsiteX77" fmla="*/ 1241805 w 1241825"/>
                <a:gd name="connsiteY77" fmla="*/ 612535 h 1245701"/>
                <a:gd name="connsiteX78" fmla="*/ 101854 w 1241825"/>
                <a:gd name="connsiteY78" fmla="*/ 939998 h 1245701"/>
                <a:gd name="connsiteX79" fmla="*/ 100118 w 1241825"/>
                <a:gd name="connsiteY79" fmla="*/ 942320 h 1245701"/>
                <a:gd name="connsiteX80" fmla="*/ 77609 w 1241825"/>
                <a:gd name="connsiteY80" fmla="*/ 898014 h 1245701"/>
                <a:gd name="connsiteX81" fmla="*/ 41921 w 1241825"/>
                <a:gd name="connsiteY81" fmla="*/ 750683 h 1245701"/>
                <a:gd name="connsiteX82" fmla="*/ 48908 w 1241825"/>
                <a:gd name="connsiteY82" fmla="*/ 732714 h 1245701"/>
                <a:gd name="connsiteX83" fmla="*/ 58552 w 1241825"/>
                <a:gd name="connsiteY83" fmla="*/ 710540 h 1245701"/>
                <a:gd name="connsiteX84" fmla="*/ 58531 w 1241825"/>
                <a:gd name="connsiteY84" fmla="*/ 681839 h 1245701"/>
                <a:gd name="connsiteX85" fmla="*/ 87294 w 1241825"/>
                <a:gd name="connsiteY85" fmla="*/ 679559 h 1245701"/>
                <a:gd name="connsiteX86" fmla="*/ 87294 w 1241825"/>
                <a:gd name="connsiteY86" fmla="*/ 710707 h 1245701"/>
                <a:gd name="connsiteX87" fmla="*/ 87211 w 1241825"/>
                <a:gd name="connsiteY87" fmla="*/ 777585 h 1245701"/>
                <a:gd name="connsiteX88" fmla="*/ 97733 w 1241825"/>
                <a:gd name="connsiteY88" fmla="*/ 795763 h 1245701"/>
                <a:gd name="connsiteX89" fmla="*/ 102063 w 1241825"/>
                <a:gd name="connsiteY89" fmla="*/ 803106 h 1245701"/>
                <a:gd name="connsiteX90" fmla="*/ 101854 w 1241825"/>
                <a:gd name="connsiteY90" fmla="*/ 939998 h 1245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1241825" h="1245701">
                  <a:moveTo>
                    <a:pt x="1241805" y="612535"/>
                  </a:moveTo>
                  <a:cubicBezTo>
                    <a:pt x="1241846" y="577601"/>
                    <a:pt x="1239043" y="542854"/>
                    <a:pt x="1232956" y="508527"/>
                  </a:cubicBezTo>
                  <a:cubicBezTo>
                    <a:pt x="1221743" y="445373"/>
                    <a:pt x="1200845" y="385482"/>
                    <a:pt x="1169551" y="329357"/>
                  </a:cubicBezTo>
                  <a:cubicBezTo>
                    <a:pt x="1167480" y="325654"/>
                    <a:pt x="1166873" y="322914"/>
                    <a:pt x="1169216" y="318918"/>
                  </a:cubicBezTo>
                  <a:cubicBezTo>
                    <a:pt x="1180261" y="300091"/>
                    <a:pt x="1178295" y="282038"/>
                    <a:pt x="1165974" y="264257"/>
                  </a:cubicBezTo>
                  <a:cubicBezTo>
                    <a:pt x="1125998" y="206522"/>
                    <a:pt x="1077822" y="156818"/>
                    <a:pt x="1020923" y="115650"/>
                  </a:cubicBezTo>
                  <a:cubicBezTo>
                    <a:pt x="926307" y="47183"/>
                    <a:pt x="820374" y="9090"/>
                    <a:pt x="704149" y="1392"/>
                  </a:cubicBezTo>
                  <a:cubicBezTo>
                    <a:pt x="606395" y="-5072"/>
                    <a:pt x="511947" y="10930"/>
                    <a:pt x="421891" y="50509"/>
                  </a:cubicBezTo>
                  <a:cubicBezTo>
                    <a:pt x="312402" y="98622"/>
                    <a:pt x="224292" y="172236"/>
                    <a:pt x="157812" y="271642"/>
                  </a:cubicBezTo>
                  <a:cubicBezTo>
                    <a:pt x="147562" y="286954"/>
                    <a:pt x="147541" y="303250"/>
                    <a:pt x="156159" y="319128"/>
                  </a:cubicBezTo>
                  <a:cubicBezTo>
                    <a:pt x="159255" y="324817"/>
                    <a:pt x="159339" y="328750"/>
                    <a:pt x="156264" y="334336"/>
                  </a:cubicBezTo>
                  <a:cubicBezTo>
                    <a:pt x="142374" y="359668"/>
                    <a:pt x="130701" y="386026"/>
                    <a:pt x="120932" y="413262"/>
                  </a:cubicBezTo>
                  <a:cubicBezTo>
                    <a:pt x="100913" y="469095"/>
                    <a:pt x="89595" y="526559"/>
                    <a:pt x="87629" y="585864"/>
                  </a:cubicBezTo>
                  <a:cubicBezTo>
                    <a:pt x="87587" y="587432"/>
                    <a:pt x="88006" y="589441"/>
                    <a:pt x="85244" y="590152"/>
                  </a:cubicBezTo>
                  <a:cubicBezTo>
                    <a:pt x="77755" y="580069"/>
                    <a:pt x="68635" y="581805"/>
                    <a:pt x="58322" y="588939"/>
                  </a:cubicBezTo>
                  <a:cubicBezTo>
                    <a:pt x="58322" y="577580"/>
                    <a:pt x="58782" y="567811"/>
                    <a:pt x="58217" y="558104"/>
                  </a:cubicBezTo>
                  <a:cubicBezTo>
                    <a:pt x="57297" y="541808"/>
                    <a:pt x="44453" y="530157"/>
                    <a:pt x="28575" y="530512"/>
                  </a:cubicBezTo>
                  <a:cubicBezTo>
                    <a:pt x="12510" y="530868"/>
                    <a:pt x="230" y="542771"/>
                    <a:pt x="147" y="559234"/>
                  </a:cubicBezTo>
                  <a:cubicBezTo>
                    <a:pt x="-104" y="610129"/>
                    <a:pt x="84" y="661025"/>
                    <a:pt x="0" y="711920"/>
                  </a:cubicBezTo>
                  <a:cubicBezTo>
                    <a:pt x="-21" y="720560"/>
                    <a:pt x="3075" y="728174"/>
                    <a:pt x="9748" y="732881"/>
                  </a:cubicBezTo>
                  <a:cubicBezTo>
                    <a:pt x="16756" y="737839"/>
                    <a:pt x="17823" y="743968"/>
                    <a:pt x="18304" y="751562"/>
                  </a:cubicBezTo>
                  <a:cubicBezTo>
                    <a:pt x="21651" y="803022"/>
                    <a:pt x="32843" y="852725"/>
                    <a:pt x="52569" y="900420"/>
                  </a:cubicBezTo>
                  <a:cubicBezTo>
                    <a:pt x="87755" y="985518"/>
                    <a:pt x="143252" y="1054592"/>
                    <a:pt x="218183" y="1107851"/>
                  </a:cubicBezTo>
                  <a:cubicBezTo>
                    <a:pt x="272196" y="1146237"/>
                    <a:pt x="331940" y="1171737"/>
                    <a:pt x="397019" y="1185000"/>
                  </a:cubicBezTo>
                  <a:cubicBezTo>
                    <a:pt x="427560" y="1191213"/>
                    <a:pt x="458436" y="1192991"/>
                    <a:pt x="489333" y="1195020"/>
                  </a:cubicBezTo>
                  <a:cubicBezTo>
                    <a:pt x="522866" y="1194936"/>
                    <a:pt x="527050" y="1194936"/>
                    <a:pt x="531485" y="1213826"/>
                  </a:cubicBezTo>
                  <a:cubicBezTo>
                    <a:pt x="539999" y="1241501"/>
                    <a:pt x="553282" y="1249639"/>
                    <a:pt x="581815" y="1244033"/>
                  </a:cubicBezTo>
                  <a:cubicBezTo>
                    <a:pt x="599053" y="1240644"/>
                    <a:pt x="616185" y="1236627"/>
                    <a:pt x="633380" y="1232904"/>
                  </a:cubicBezTo>
                  <a:cubicBezTo>
                    <a:pt x="655052" y="1226607"/>
                    <a:pt x="676871" y="1220813"/>
                    <a:pt x="698312" y="1213826"/>
                  </a:cubicBezTo>
                  <a:cubicBezTo>
                    <a:pt x="715173" y="1208324"/>
                    <a:pt x="724022" y="1196338"/>
                    <a:pt x="723875" y="1182071"/>
                  </a:cubicBezTo>
                  <a:cubicBezTo>
                    <a:pt x="723729" y="1167951"/>
                    <a:pt x="714504" y="1156320"/>
                    <a:pt x="697601" y="1150839"/>
                  </a:cubicBezTo>
                  <a:cubicBezTo>
                    <a:pt x="680427" y="1145254"/>
                    <a:pt x="663001" y="1140401"/>
                    <a:pt x="645576" y="1135652"/>
                  </a:cubicBezTo>
                  <a:cubicBezTo>
                    <a:pt x="622775" y="1129460"/>
                    <a:pt x="599973" y="1123080"/>
                    <a:pt x="576544" y="1119754"/>
                  </a:cubicBezTo>
                  <a:cubicBezTo>
                    <a:pt x="548952" y="1115821"/>
                    <a:pt x="532301" y="1130318"/>
                    <a:pt x="531861" y="1158161"/>
                  </a:cubicBezTo>
                  <a:cubicBezTo>
                    <a:pt x="531819" y="1160253"/>
                    <a:pt x="531715" y="1162345"/>
                    <a:pt x="531903" y="1164416"/>
                  </a:cubicBezTo>
                  <a:cubicBezTo>
                    <a:pt x="532342" y="1168955"/>
                    <a:pt x="530376" y="1170503"/>
                    <a:pt x="525899" y="1170440"/>
                  </a:cubicBezTo>
                  <a:cubicBezTo>
                    <a:pt x="497743" y="1170043"/>
                    <a:pt x="472661" y="1169854"/>
                    <a:pt x="441513" y="1167281"/>
                  </a:cubicBezTo>
                  <a:cubicBezTo>
                    <a:pt x="420364" y="1163558"/>
                    <a:pt x="391391" y="1154291"/>
                    <a:pt x="382626" y="1151969"/>
                  </a:cubicBezTo>
                  <a:cubicBezTo>
                    <a:pt x="332379" y="1138706"/>
                    <a:pt x="285291" y="1118436"/>
                    <a:pt x="242240" y="1089087"/>
                  </a:cubicBezTo>
                  <a:cubicBezTo>
                    <a:pt x="214209" y="1069988"/>
                    <a:pt x="188667" y="1048002"/>
                    <a:pt x="165343" y="1023423"/>
                  </a:cubicBezTo>
                  <a:cubicBezTo>
                    <a:pt x="163041" y="1020996"/>
                    <a:pt x="159611" y="1018423"/>
                    <a:pt x="161535" y="1014511"/>
                  </a:cubicBezTo>
                  <a:cubicBezTo>
                    <a:pt x="163167" y="1011227"/>
                    <a:pt x="166953" y="1011938"/>
                    <a:pt x="170007" y="1011896"/>
                  </a:cubicBezTo>
                  <a:cubicBezTo>
                    <a:pt x="180802" y="1011729"/>
                    <a:pt x="191617" y="1012210"/>
                    <a:pt x="202390" y="1011666"/>
                  </a:cubicBezTo>
                  <a:cubicBezTo>
                    <a:pt x="211385" y="1011206"/>
                    <a:pt x="220610" y="1010997"/>
                    <a:pt x="228601" y="1005955"/>
                  </a:cubicBezTo>
                  <a:cubicBezTo>
                    <a:pt x="242575" y="997149"/>
                    <a:pt x="249478" y="984890"/>
                    <a:pt x="250001" y="967841"/>
                  </a:cubicBezTo>
                  <a:cubicBezTo>
                    <a:pt x="251737" y="911423"/>
                    <a:pt x="246675" y="855193"/>
                    <a:pt x="245859" y="798859"/>
                  </a:cubicBezTo>
                  <a:cubicBezTo>
                    <a:pt x="245169" y="752545"/>
                    <a:pt x="245817" y="706210"/>
                    <a:pt x="245692" y="659874"/>
                  </a:cubicBezTo>
                  <a:cubicBezTo>
                    <a:pt x="245629" y="637240"/>
                    <a:pt x="246298" y="614606"/>
                    <a:pt x="245294" y="591993"/>
                  </a:cubicBezTo>
                  <a:cubicBezTo>
                    <a:pt x="243558" y="572204"/>
                    <a:pt x="236299" y="563167"/>
                    <a:pt x="217472" y="554799"/>
                  </a:cubicBezTo>
                  <a:cubicBezTo>
                    <a:pt x="211197" y="552707"/>
                    <a:pt x="204523" y="551996"/>
                    <a:pt x="199461" y="551933"/>
                  </a:cubicBezTo>
                  <a:cubicBezTo>
                    <a:pt x="180299" y="551682"/>
                    <a:pt x="161117" y="551829"/>
                    <a:pt x="141955" y="551850"/>
                  </a:cubicBezTo>
                  <a:cubicBezTo>
                    <a:pt x="126789" y="551870"/>
                    <a:pt x="124885" y="549883"/>
                    <a:pt x="126936" y="534884"/>
                  </a:cubicBezTo>
                  <a:cubicBezTo>
                    <a:pt x="135240" y="473906"/>
                    <a:pt x="153523" y="416065"/>
                    <a:pt x="181680" y="361300"/>
                  </a:cubicBezTo>
                  <a:cubicBezTo>
                    <a:pt x="185697" y="353476"/>
                    <a:pt x="191115" y="349230"/>
                    <a:pt x="200026" y="347933"/>
                  </a:cubicBezTo>
                  <a:cubicBezTo>
                    <a:pt x="216552" y="345569"/>
                    <a:pt x="230295" y="337934"/>
                    <a:pt x="239855" y="323688"/>
                  </a:cubicBezTo>
                  <a:cubicBezTo>
                    <a:pt x="282300" y="260534"/>
                    <a:pt x="336228" y="209450"/>
                    <a:pt x="401370" y="170123"/>
                  </a:cubicBezTo>
                  <a:cubicBezTo>
                    <a:pt x="452642" y="139184"/>
                    <a:pt x="507763" y="117951"/>
                    <a:pt x="566398" y="106697"/>
                  </a:cubicBezTo>
                  <a:cubicBezTo>
                    <a:pt x="619679" y="96468"/>
                    <a:pt x="673356" y="94585"/>
                    <a:pt x="727515" y="101446"/>
                  </a:cubicBezTo>
                  <a:cubicBezTo>
                    <a:pt x="783076" y="108475"/>
                    <a:pt x="835644" y="124290"/>
                    <a:pt x="886184" y="147949"/>
                  </a:cubicBezTo>
                  <a:cubicBezTo>
                    <a:pt x="938544" y="172445"/>
                    <a:pt x="984545" y="206124"/>
                    <a:pt x="1025504" y="246393"/>
                  </a:cubicBezTo>
                  <a:cubicBezTo>
                    <a:pt x="1049079" y="269571"/>
                    <a:pt x="1069998" y="295385"/>
                    <a:pt x="1088511" y="322956"/>
                  </a:cubicBezTo>
                  <a:cubicBezTo>
                    <a:pt x="1096063" y="334210"/>
                    <a:pt x="1106857" y="343038"/>
                    <a:pt x="1119785" y="343540"/>
                  </a:cubicBezTo>
                  <a:cubicBezTo>
                    <a:pt x="1136018" y="344188"/>
                    <a:pt x="1143026" y="352911"/>
                    <a:pt x="1149280" y="365421"/>
                  </a:cubicBezTo>
                  <a:cubicBezTo>
                    <a:pt x="1176789" y="420500"/>
                    <a:pt x="1193984" y="478655"/>
                    <a:pt x="1202247" y="539549"/>
                  </a:cubicBezTo>
                  <a:cubicBezTo>
                    <a:pt x="1203649" y="549862"/>
                    <a:pt x="1201849" y="551996"/>
                    <a:pt x="1191348" y="551933"/>
                  </a:cubicBezTo>
                  <a:cubicBezTo>
                    <a:pt x="1168003" y="551808"/>
                    <a:pt x="1144637" y="551850"/>
                    <a:pt x="1121291" y="551891"/>
                  </a:cubicBezTo>
                  <a:cubicBezTo>
                    <a:pt x="1114262" y="551912"/>
                    <a:pt x="1108635" y="552728"/>
                    <a:pt x="1100268" y="559004"/>
                  </a:cubicBezTo>
                  <a:cubicBezTo>
                    <a:pt x="1085624" y="569463"/>
                    <a:pt x="1083052" y="580801"/>
                    <a:pt x="1083114" y="597850"/>
                  </a:cubicBezTo>
                  <a:cubicBezTo>
                    <a:pt x="1083323" y="661632"/>
                    <a:pt x="1083072" y="725392"/>
                    <a:pt x="1083010" y="789174"/>
                  </a:cubicBezTo>
                  <a:cubicBezTo>
                    <a:pt x="1083135" y="848416"/>
                    <a:pt x="1083219" y="907679"/>
                    <a:pt x="1083407" y="966921"/>
                  </a:cubicBezTo>
                  <a:cubicBezTo>
                    <a:pt x="1083491" y="991312"/>
                    <a:pt x="1096837" y="1005265"/>
                    <a:pt x="1121249" y="1005746"/>
                  </a:cubicBezTo>
                  <a:cubicBezTo>
                    <a:pt x="1143904" y="1006185"/>
                    <a:pt x="1166559" y="1005767"/>
                    <a:pt x="1189215" y="1005830"/>
                  </a:cubicBezTo>
                  <a:cubicBezTo>
                    <a:pt x="1201473" y="1005872"/>
                    <a:pt x="1211493" y="1001458"/>
                    <a:pt x="1219170" y="991710"/>
                  </a:cubicBezTo>
                  <a:cubicBezTo>
                    <a:pt x="1224881" y="984451"/>
                    <a:pt x="1226283" y="976167"/>
                    <a:pt x="1226283" y="967193"/>
                  </a:cubicBezTo>
                  <a:cubicBezTo>
                    <a:pt x="1226178" y="913850"/>
                    <a:pt x="1226241" y="860528"/>
                    <a:pt x="1226366" y="807185"/>
                  </a:cubicBezTo>
                  <a:cubicBezTo>
                    <a:pt x="1226366" y="803294"/>
                    <a:pt x="1224484" y="797918"/>
                    <a:pt x="1229839" y="796244"/>
                  </a:cubicBezTo>
                  <a:cubicBezTo>
                    <a:pt x="1241031" y="792751"/>
                    <a:pt x="1241846" y="784174"/>
                    <a:pt x="1241825" y="774635"/>
                  </a:cubicBezTo>
                  <a:cubicBezTo>
                    <a:pt x="1241763" y="720602"/>
                    <a:pt x="1241742" y="666568"/>
                    <a:pt x="1241805" y="612535"/>
                  </a:cubicBezTo>
                  <a:close/>
                  <a:moveTo>
                    <a:pt x="101854" y="939998"/>
                  </a:moveTo>
                  <a:cubicBezTo>
                    <a:pt x="101854" y="940500"/>
                    <a:pt x="101143" y="940981"/>
                    <a:pt x="100118" y="942320"/>
                  </a:cubicBezTo>
                  <a:cubicBezTo>
                    <a:pt x="90830" y="928179"/>
                    <a:pt x="84198" y="913097"/>
                    <a:pt x="77609" y="898014"/>
                  </a:cubicBezTo>
                  <a:cubicBezTo>
                    <a:pt x="57109" y="850989"/>
                    <a:pt x="45938" y="801704"/>
                    <a:pt x="41921" y="750683"/>
                  </a:cubicBezTo>
                  <a:cubicBezTo>
                    <a:pt x="41357" y="743424"/>
                    <a:pt x="42131" y="737651"/>
                    <a:pt x="48908" y="732714"/>
                  </a:cubicBezTo>
                  <a:cubicBezTo>
                    <a:pt x="55874" y="727609"/>
                    <a:pt x="58656" y="719430"/>
                    <a:pt x="58552" y="710540"/>
                  </a:cubicBezTo>
                  <a:cubicBezTo>
                    <a:pt x="58447" y="701503"/>
                    <a:pt x="58531" y="692466"/>
                    <a:pt x="58531" y="681839"/>
                  </a:cubicBezTo>
                  <a:cubicBezTo>
                    <a:pt x="68488" y="690018"/>
                    <a:pt x="77463" y="689893"/>
                    <a:pt x="87294" y="679559"/>
                  </a:cubicBezTo>
                  <a:cubicBezTo>
                    <a:pt x="87294" y="691524"/>
                    <a:pt x="87294" y="701126"/>
                    <a:pt x="87294" y="710707"/>
                  </a:cubicBezTo>
                  <a:cubicBezTo>
                    <a:pt x="87294" y="733007"/>
                    <a:pt x="87378" y="755285"/>
                    <a:pt x="87211" y="777585"/>
                  </a:cubicBezTo>
                  <a:cubicBezTo>
                    <a:pt x="87148" y="785889"/>
                    <a:pt x="88696" y="792981"/>
                    <a:pt x="97733" y="795763"/>
                  </a:cubicBezTo>
                  <a:cubicBezTo>
                    <a:pt x="101603" y="796955"/>
                    <a:pt x="102063" y="799800"/>
                    <a:pt x="102063" y="803106"/>
                  </a:cubicBezTo>
                  <a:cubicBezTo>
                    <a:pt x="101979" y="848730"/>
                    <a:pt x="101938" y="894374"/>
                    <a:pt x="101854" y="939998"/>
                  </a:cubicBezTo>
                  <a:close/>
                </a:path>
              </a:pathLst>
            </a:custGeom>
            <a:solidFill>
              <a:srgbClr val="2B2B29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1355D3-F23D-4804-AB77-A5AB64C4100A}"/>
              </a:ext>
            </a:extLst>
          </p:cNvPr>
          <p:cNvSpPr txBox="1"/>
          <p:nvPr/>
        </p:nvSpPr>
        <p:spPr>
          <a:xfrm>
            <a:off x="411837" y="727601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5736FA-3CB4-4185-8D0C-0112100E9961}"/>
              </a:ext>
            </a:extLst>
          </p:cNvPr>
          <p:cNvSpPr txBox="1"/>
          <p:nvPr/>
        </p:nvSpPr>
        <p:spPr>
          <a:xfrm>
            <a:off x="411837" y="2359141"/>
            <a:ext cx="26837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52AF62-AB4C-4C5C-8B11-99F96AA9B404}"/>
              </a:ext>
            </a:extLst>
          </p:cNvPr>
          <p:cNvSpPr txBox="1"/>
          <p:nvPr/>
        </p:nvSpPr>
        <p:spPr>
          <a:xfrm>
            <a:off x="9039227" y="727601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1B7CFE-DDC6-411F-B3F1-1B3EB72FBB20}"/>
              </a:ext>
            </a:extLst>
          </p:cNvPr>
          <p:cNvSpPr txBox="1"/>
          <p:nvPr/>
        </p:nvSpPr>
        <p:spPr>
          <a:xfrm>
            <a:off x="0" y="5791455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Frame 8">
            <a:extLst>
              <a:ext uri="{FF2B5EF4-FFF2-40B4-BE49-F238E27FC236}">
                <a16:creationId xmlns:a16="http://schemas.microsoft.com/office/drawing/2014/main" id="{5402B446-F522-422D-A65B-8B492A54E7AD}"/>
              </a:ext>
            </a:extLst>
          </p:cNvPr>
          <p:cNvSpPr/>
          <p:nvPr/>
        </p:nvSpPr>
        <p:spPr>
          <a:xfrm>
            <a:off x="219075" y="168676"/>
            <a:ext cx="11753850" cy="5483998"/>
          </a:xfrm>
          <a:prstGeom prst="frame">
            <a:avLst>
              <a:gd name="adj1" fmla="val 8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CD9B93-4621-4A31-8A32-9F9E3F1F8F31}"/>
              </a:ext>
            </a:extLst>
          </p:cNvPr>
          <p:cNvSpPr txBox="1"/>
          <p:nvPr/>
        </p:nvSpPr>
        <p:spPr>
          <a:xfrm>
            <a:off x="9039227" y="2359141"/>
            <a:ext cx="26837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0" name="Rectangle 5">
            <a:extLst>
              <a:ext uri="{FF2B5EF4-FFF2-40B4-BE49-F238E27FC236}">
                <a16:creationId xmlns:a16="http://schemas.microsoft.com/office/drawing/2014/main" id="{AFE2465D-5398-4898-953E-EDF78D380E0C}"/>
              </a:ext>
            </a:extLst>
          </p:cNvPr>
          <p:cNvSpPr/>
          <p:nvPr/>
        </p:nvSpPr>
        <p:spPr>
          <a:xfrm>
            <a:off x="6094994" y="3092139"/>
            <a:ext cx="5398699" cy="7018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1" name="Rectangle 94">
            <a:extLst>
              <a:ext uri="{FF2B5EF4-FFF2-40B4-BE49-F238E27FC236}">
                <a16:creationId xmlns:a16="http://schemas.microsoft.com/office/drawing/2014/main" id="{242ED408-23D5-4687-9B35-48382E29DFCE}"/>
              </a:ext>
            </a:extLst>
          </p:cNvPr>
          <p:cNvSpPr/>
          <p:nvPr/>
        </p:nvSpPr>
        <p:spPr>
          <a:xfrm>
            <a:off x="6094994" y="5252379"/>
            <a:ext cx="5398699" cy="70189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2" name="Oval 6">
            <a:extLst>
              <a:ext uri="{FF2B5EF4-FFF2-40B4-BE49-F238E27FC236}">
                <a16:creationId xmlns:a16="http://schemas.microsoft.com/office/drawing/2014/main" id="{54CF1958-4A84-40C5-AC06-46373B742E69}"/>
              </a:ext>
            </a:extLst>
          </p:cNvPr>
          <p:cNvSpPr/>
          <p:nvPr/>
        </p:nvSpPr>
        <p:spPr>
          <a:xfrm>
            <a:off x="6342336" y="2088398"/>
            <a:ext cx="739171" cy="739171"/>
          </a:xfrm>
          <a:prstGeom prst="rect">
            <a:avLst/>
          </a:prstGeom>
          <a:solidFill>
            <a:schemeClr val="accent4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F4F2BC78-1537-4B67-B6CD-50CC7A9452DC}"/>
              </a:ext>
            </a:extLst>
          </p:cNvPr>
          <p:cNvSpPr/>
          <p:nvPr/>
        </p:nvSpPr>
        <p:spPr>
          <a:xfrm>
            <a:off x="6342337" y="4229956"/>
            <a:ext cx="739171" cy="739171"/>
          </a:xfrm>
          <a:prstGeom prst="rect">
            <a:avLst/>
          </a:prstGeom>
          <a:solidFill>
            <a:schemeClr val="accent3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Donut 15">
            <a:extLst>
              <a:ext uri="{FF2B5EF4-FFF2-40B4-BE49-F238E27FC236}">
                <a16:creationId xmlns:a16="http://schemas.microsoft.com/office/drawing/2014/main" id="{33BE55FC-84AC-4204-9A72-30ABCECDE0A1}"/>
              </a:ext>
            </a:extLst>
          </p:cNvPr>
          <p:cNvSpPr/>
          <p:nvPr/>
        </p:nvSpPr>
        <p:spPr>
          <a:xfrm>
            <a:off x="6477458" y="2225153"/>
            <a:ext cx="468924" cy="465660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id="{31CC7221-7CE5-4E0A-BFDB-CB5B323FE037}"/>
              </a:ext>
            </a:extLst>
          </p:cNvPr>
          <p:cNvSpPr/>
          <p:nvPr/>
        </p:nvSpPr>
        <p:spPr>
          <a:xfrm rot="20700000">
            <a:off x="6473109" y="4390239"/>
            <a:ext cx="477626" cy="41860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6" name="그룹 8">
            <a:extLst>
              <a:ext uri="{FF2B5EF4-FFF2-40B4-BE49-F238E27FC236}">
                <a16:creationId xmlns:a16="http://schemas.microsoft.com/office/drawing/2014/main" id="{0314E99A-9E66-4342-9AE7-29B4838EC16D}"/>
              </a:ext>
            </a:extLst>
          </p:cNvPr>
          <p:cNvGrpSpPr/>
          <p:nvPr/>
        </p:nvGrpSpPr>
        <p:grpSpPr>
          <a:xfrm>
            <a:off x="7215978" y="1980208"/>
            <a:ext cx="4277715" cy="919338"/>
            <a:chOff x="7948505" y="1772817"/>
            <a:chExt cx="3276000" cy="91933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955CEF4-53D8-4FA6-8248-493A2637C017}"/>
                </a:ext>
              </a:extLst>
            </p:cNvPr>
            <p:cNvSpPr txBox="1"/>
            <p:nvPr/>
          </p:nvSpPr>
          <p:spPr>
            <a:xfrm>
              <a:off x="7948505" y="1772817"/>
              <a:ext cx="327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F2F69E0-9602-4572-9C11-5C0E7D9A4A39}"/>
                </a:ext>
              </a:extLst>
            </p:cNvPr>
            <p:cNvSpPr txBox="1"/>
            <p:nvPr/>
          </p:nvSpPr>
          <p:spPr>
            <a:xfrm>
              <a:off x="7948505" y="2045824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grpSp>
        <p:nvGrpSpPr>
          <p:cNvPr id="39" name="그룹 11">
            <a:extLst>
              <a:ext uri="{FF2B5EF4-FFF2-40B4-BE49-F238E27FC236}">
                <a16:creationId xmlns:a16="http://schemas.microsoft.com/office/drawing/2014/main" id="{1BB17FF0-CE72-4CA2-9D5D-1A5279B76544}"/>
              </a:ext>
            </a:extLst>
          </p:cNvPr>
          <p:cNvGrpSpPr/>
          <p:nvPr/>
        </p:nvGrpSpPr>
        <p:grpSpPr>
          <a:xfrm>
            <a:off x="7215978" y="4139872"/>
            <a:ext cx="4277715" cy="919338"/>
            <a:chOff x="7948505" y="3968693"/>
            <a:chExt cx="3276000" cy="91933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803CA91-E8FB-4D9D-991F-19A026DFC023}"/>
                </a:ext>
              </a:extLst>
            </p:cNvPr>
            <p:cNvSpPr txBox="1"/>
            <p:nvPr/>
          </p:nvSpPr>
          <p:spPr>
            <a:xfrm>
              <a:off x="7948505" y="3968693"/>
              <a:ext cx="327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E022C0E-E39B-4450-9A69-AC01ACEFA689}"/>
                </a:ext>
              </a:extLst>
            </p:cNvPr>
            <p:cNvSpPr txBox="1"/>
            <p:nvPr/>
          </p:nvSpPr>
          <p:spPr>
            <a:xfrm>
              <a:off x="7948505" y="4241700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CCD72B16-B9D5-4029-867A-E7DF0AAB95F4}"/>
              </a:ext>
            </a:extLst>
          </p:cNvPr>
          <p:cNvSpPr txBox="1"/>
          <p:nvPr/>
        </p:nvSpPr>
        <p:spPr>
          <a:xfrm>
            <a:off x="6393248" y="3117873"/>
            <a:ext cx="4726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477FE87-6613-4BDC-860E-0B7DCD12460A}"/>
              </a:ext>
            </a:extLst>
          </p:cNvPr>
          <p:cNvSpPr txBox="1"/>
          <p:nvPr/>
        </p:nvSpPr>
        <p:spPr>
          <a:xfrm>
            <a:off x="6393248" y="5278113"/>
            <a:ext cx="4726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6ED554F-34A1-41D6-BE00-71D1CB78436B}"/>
              </a:ext>
            </a:extLst>
          </p:cNvPr>
          <p:cNvGrpSpPr/>
          <p:nvPr/>
        </p:nvGrpSpPr>
        <p:grpSpPr>
          <a:xfrm>
            <a:off x="389691" y="1746209"/>
            <a:ext cx="5331457" cy="4607200"/>
            <a:chOff x="0" y="0"/>
            <a:chExt cx="7934952" cy="6857020"/>
          </a:xfrm>
        </p:grpSpPr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2A05946A-A568-4A39-B0F1-878C83E4B7CA}"/>
                </a:ext>
              </a:extLst>
            </p:cNvPr>
            <p:cNvGrpSpPr/>
            <p:nvPr/>
          </p:nvGrpSpPr>
          <p:grpSpPr>
            <a:xfrm>
              <a:off x="3259917" y="0"/>
              <a:ext cx="4144327" cy="5931604"/>
              <a:chOff x="3259917" y="0"/>
              <a:chExt cx="4144327" cy="5931604"/>
            </a:xfrm>
          </p:grpSpPr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052A4356-93B6-48AF-8825-6DD79CB8F0F3}"/>
                  </a:ext>
                </a:extLst>
              </p:cNvPr>
              <p:cNvSpPr/>
              <p:nvPr/>
            </p:nvSpPr>
            <p:spPr>
              <a:xfrm>
                <a:off x="3493537" y="3918148"/>
                <a:ext cx="3823851" cy="2013456"/>
              </a:xfrm>
              <a:custGeom>
                <a:avLst/>
                <a:gdLst>
                  <a:gd name="connsiteX0" fmla="*/ 3823851 w 3823851"/>
                  <a:gd name="connsiteY0" fmla="*/ 1995749 h 2013456"/>
                  <a:gd name="connsiteX1" fmla="*/ 3724061 w 3823851"/>
                  <a:gd name="connsiteY1" fmla="*/ 1540267 h 2013456"/>
                  <a:gd name="connsiteX2" fmla="*/ 3456907 w 3823851"/>
                  <a:gd name="connsiteY2" fmla="*/ 901904 h 2013456"/>
                  <a:gd name="connsiteX3" fmla="*/ 2927278 w 3823851"/>
                  <a:gd name="connsiteY3" fmla="*/ 186907 h 2013456"/>
                  <a:gd name="connsiteX4" fmla="*/ 2686181 w 3823851"/>
                  <a:gd name="connsiteY4" fmla="*/ 2369 h 2013456"/>
                  <a:gd name="connsiteX5" fmla="*/ 2668948 w 3823851"/>
                  <a:gd name="connsiteY5" fmla="*/ 20254 h 2013456"/>
                  <a:gd name="connsiteX6" fmla="*/ 2644430 w 3823851"/>
                  <a:gd name="connsiteY6" fmla="*/ 68995 h 2013456"/>
                  <a:gd name="connsiteX7" fmla="*/ 2549495 w 3823851"/>
                  <a:gd name="connsiteY7" fmla="*/ 0 h 2013456"/>
                  <a:gd name="connsiteX8" fmla="*/ 1593343 w 3823851"/>
                  <a:gd name="connsiteY8" fmla="*/ 240267 h 2013456"/>
                  <a:gd name="connsiteX9" fmla="*/ 1473654 w 3823851"/>
                  <a:gd name="connsiteY9" fmla="*/ 245952 h 2013456"/>
                  <a:gd name="connsiteX10" fmla="*/ 1400395 w 3823851"/>
                  <a:gd name="connsiteY10" fmla="*/ 283263 h 2013456"/>
                  <a:gd name="connsiteX11" fmla="*/ 1241204 w 3823851"/>
                  <a:gd name="connsiteY11" fmla="*/ 441210 h 2013456"/>
                  <a:gd name="connsiteX12" fmla="*/ 1073426 w 3823851"/>
                  <a:gd name="connsiteY12" fmla="*/ 658025 h 2013456"/>
                  <a:gd name="connsiteX13" fmla="*/ 1021665 w 3823851"/>
                  <a:gd name="connsiteY13" fmla="*/ 525247 h 2013456"/>
                  <a:gd name="connsiteX14" fmla="*/ 996614 w 3823851"/>
                  <a:gd name="connsiteY14" fmla="*/ 516364 h 2013456"/>
                  <a:gd name="connsiteX15" fmla="*/ 642166 w 3823851"/>
                  <a:gd name="connsiteY15" fmla="*/ 424805 h 2013456"/>
                  <a:gd name="connsiteX16" fmla="*/ 595616 w 3823851"/>
                  <a:gd name="connsiteY16" fmla="*/ 427648 h 2013456"/>
                  <a:gd name="connsiteX17" fmla="*/ 479362 w 3823851"/>
                  <a:gd name="connsiteY17" fmla="*/ 511330 h 2013456"/>
                  <a:gd name="connsiteX18" fmla="*/ 435893 w 3823851"/>
                  <a:gd name="connsiteY18" fmla="*/ 588379 h 2013456"/>
                  <a:gd name="connsiteX19" fmla="*/ 169627 w 3823851"/>
                  <a:gd name="connsiteY19" fmla="*/ 1071104 h 2013456"/>
                  <a:gd name="connsiteX20" fmla="*/ 168679 w 3823851"/>
                  <a:gd name="connsiteY20" fmla="*/ 1995690 h 2013456"/>
                  <a:gd name="connsiteX21" fmla="*/ 895817 w 3823851"/>
                  <a:gd name="connsiteY21" fmla="*/ 1714678 h 2013456"/>
                  <a:gd name="connsiteX22" fmla="*/ 1023501 w 3823851"/>
                  <a:gd name="connsiteY22" fmla="*/ 1629160 h 2013456"/>
                  <a:gd name="connsiteX23" fmla="*/ 1304751 w 3823851"/>
                  <a:gd name="connsiteY23" fmla="*/ 1394223 h 2013456"/>
                  <a:gd name="connsiteX24" fmla="*/ 1427105 w 3823851"/>
                  <a:gd name="connsiteY24" fmla="*/ 1306870 h 2013456"/>
                  <a:gd name="connsiteX25" fmla="*/ 1465600 w 3823851"/>
                  <a:gd name="connsiteY25" fmla="*/ 1336540 h 2013456"/>
                  <a:gd name="connsiteX26" fmla="*/ 1454525 w 3823851"/>
                  <a:gd name="connsiteY26" fmla="*/ 2013457 h 2013456"/>
                  <a:gd name="connsiteX27" fmla="*/ 3823851 w 3823851"/>
                  <a:gd name="connsiteY27" fmla="*/ 1995749 h 2013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823851" h="2013456">
                    <a:moveTo>
                      <a:pt x="3823851" y="1995749"/>
                    </a:moveTo>
                    <a:cubicBezTo>
                      <a:pt x="3823851" y="1995749"/>
                      <a:pt x="3726963" y="1551756"/>
                      <a:pt x="3724061" y="1540267"/>
                    </a:cubicBezTo>
                    <a:cubicBezTo>
                      <a:pt x="3666674" y="1314213"/>
                      <a:pt x="3570378" y="1104268"/>
                      <a:pt x="3456907" y="901904"/>
                    </a:cubicBezTo>
                    <a:cubicBezTo>
                      <a:pt x="3310745" y="641205"/>
                      <a:pt x="3143145" y="395964"/>
                      <a:pt x="2927278" y="186907"/>
                    </a:cubicBezTo>
                    <a:cubicBezTo>
                      <a:pt x="2854256" y="116136"/>
                      <a:pt x="2776260" y="51169"/>
                      <a:pt x="2686181" y="2369"/>
                    </a:cubicBezTo>
                    <a:cubicBezTo>
                      <a:pt x="2674752" y="2843"/>
                      <a:pt x="2672797" y="12614"/>
                      <a:pt x="2668948" y="20254"/>
                    </a:cubicBezTo>
                    <a:cubicBezTo>
                      <a:pt x="2660775" y="36481"/>
                      <a:pt x="2653135" y="53004"/>
                      <a:pt x="2644430" y="68995"/>
                    </a:cubicBezTo>
                    <a:lnTo>
                      <a:pt x="2549495" y="0"/>
                    </a:lnTo>
                    <a:lnTo>
                      <a:pt x="1593343" y="240267"/>
                    </a:lnTo>
                    <a:cubicBezTo>
                      <a:pt x="1553486" y="243051"/>
                      <a:pt x="1513629" y="244886"/>
                      <a:pt x="1473654" y="245952"/>
                    </a:cubicBezTo>
                    <a:cubicBezTo>
                      <a:pt x="1445878" y="251875"/>
                      <a:pt x="1422308" y="266384"/>
                      <a:pt x="1400395" y="283263"/>
                    </a:cubicBezTo>
                    <a:cubicBezTo>
                      <a:pt x="1340758" y="329220"/>
                      <a:pt x="1289412" y="383823"/>
                      <a:pt x="1241204" y="441210"/>
                    </a:cubicBezTo>
                    <a:cubicBezTo>
                      <a:pt x="1180975" y="512929"/>
                      <a:pt x="1120035" y="584292"/>
                      <a:pt x="1073426" y="658025"/>
                    </a:cubicBezTo>
                    <a:cubicBezTo>
                      <a:pt x="1106295" y="599986"/>
                      <a:pt x="1089416" y="551542"/>
                      <a:pt x="1021665" y="525247"/>
                    </a:cubicBezTo>
                    <a:cubicBezTo>
                      <a:pt x="1013374" y="522049"/>
                      <a:pt x="1004906" y="519384"/>
                      <a:pt x="996614" y="516364"/>
                    </a:cubicBezTo>
                    <a:cubicBezTo>
                      <a:pt x="880538" y="477987"/>
                      <a:pt x="761263" y="451692"/>
                      <a:pt x="642166" y="424805"/>
                    </a:cubicBezTo>
                    <a:cubicBezTo>
                      <a:pt x="626768" y="421311"/>
                      <a:pt x="610837" y="421311"/>
                      <a:pt x="595616" y="427648"/>
                    </a:cubicBezTo>
                    <a:cubicBezTo>
                      <a:pt x="543974" y="437657"/>
                      <a:pt x="506486" y="467801"/>
                      <a:pt x="479362" y="511330"/>
                    </a:cubicBezTo>
                    <a:cubicBezTo>
                      <a:pt x="463787" y="536322"/>
                      <a:pt x="448863" y="561965"/>
                      <a:pt x="435893" y="588379"/>
                    </a:cubicBezTo>
                    <a:cubicBezTo>
                      <a:pt x="354995" y="753669"/>
                      <a:pt x="245136" y="902911"/>
                      <a:pt x="169627" y="1071104"/>
                    </a:cubicBezTo>
                    <a:cubicBezTo>
                      <a:pt x="-139279" y="1652198"/>
                      <a:pt x="44312" y="1995690"/>
                      <a:pt x="168679" y="1995690"/>
                    </a:cubicBezTo>
                    <a:cubicBezTo>
                      <a:pt x="512646" y="1995690"/>
                      <a:pt x="883617" y="1719652"/>
                      <a:pt x="895817" y="1714678"/>
                    </a:cubicBezTo>
                    <a:cubicBezTo>
                      <a:pt x="941656" y="1691048"/>
                      <a:pt x="982045" y="1659245"/>
                      <a:pt x="1023501" y="1629160"/>
                    </a:cubicBezTo>
                    <a:cubicBezTo>
                      <a:pt x="1122522" y="1557204"/>
                      <a:pt x="1212718" y="1474530"/>
                      <a:pt x="1304751" y="1394223"/>
                    </a:cubicBezTo>
                    <a:cubicBezTo>
                      <a:pt x="1342890" y="1360940"/>
                      <a:pt x="1386893" y="1336718"/>
                      <a:pt x="1427105" y="1306870"/>
                    </a:cubicBezTo>
                    <a:cubicBezTo>
                      <a:pt x="1435100" y="1296683"/>
                      <a:pt x="1471403" y="1317115"/>
                      <a:pt x="1465600" y="1336540"/>
                    </a:cubicBezTo>
                    <a:cubicBezTo>
                      <a:pt x="1472825" y="1449005"/>
                      <a:pt x="1454525" y="2013457"/>
                      <a:pt x="1454525" y="2013457"/>
                    </a:cubicBezTo>
                    <a:lnTo>
                      <a:pt x="3823851" y="1995749"/>
                    </a:lnTo>
                    <a:close/>
                  </a:path>
                </a:pathLst>
              </a:custGeom>
              <a:solidFill>
                <a:srgbClr val="3246C7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22B3076A-A3C4-4035-8D31-4D432AA61BD3}"/>
                  </a:ext>
                </a:extLst>
              </p:cNvPr>
              <p:cNvSpPr/>
              <p:nvPr/>
            </p:nvSpPr>
            <p:spPr>
              <a:xfrm>
                <a:off x="5699748" y="4458189"/>
                <a:ext cx="390758" cy="833175"/>
              </a:xfrm>
              <a:custGeom>
                <a:avLst/>
                <a:gdLst>
                  <a:gd name="connsiteX0" fmla="*/ 10630 w 390758"/>
                  <a:gd name="connsiteY0" fmla="*/ 39276 h 833175"/>
                  <a:gd name="connsiteX1" fmla="*/ 1569 w 390758"/>
                  <a:gd name="connsiteY1" fmla="*/ 5578 h 833175"/>
                  <a:gd name="connsiteX2" fmla="*/ 11045 w 390758"/>
                  <a:gd name="connsiteY2" fmla="*/ 4275 h 833175"/>
                  <a:gd name="connsiteX3" fmla="*/ 43617 w 390758"/>
                  <a:gd name="connsiteY3" fmla="*/ 18963 h 833175"/>
                  <a:gd name="connsiteX4" fmla="*/ 173256 w 390758"/>
                  <a:gd name="connsiteY4" fmla="*/ 314662 h 833175"/>
                  <a:gd name="connsiteX5" fmla="*/ 207013 w 390758"/>
                  <a:gd name="connsiteY5" fmla="*/ 131071 h 833175"/>
                  <a:gd name="connsiteX6" fmla="*/ 213054 w 390758"/>
                  <a:gd name="connsiteY6" fmla="*/ 90385 h 833175"/>
                  <a:gd name="connsiteX7" fmla="*/ 242073 w 390758"/>
                  <a:gd name="connsiteY7" fmla="*/ 60063 h 833175"/>
                  <a:gd name="connsiteX8" fmla="*/ 253562 w 390758"/>
                  <a:gd name="connsiteY8" fmla="*/ 94768 h 833175"/>
                  <a:gd name="connsiteX9" fmla="*/ 216252 w 390758"/>
                  <a:gd name="connsiteY9" fmla="*/ 270363 h 833175"/>
                  <a:gd name="connsiteX10" fmla="*/ 202038 w 390758"/>
                  <a:gd name="connsiteY10" fmla="*/ 336515 h 833175"/>
                  <a:gd name="connsiteX11" fmla="*/ 225964 w 390758"/>
                  <a:gd name="connsiteY11" fmla="*/ 420079 h 833175"/>
                  <a:gd name="connsiteX12" fmla="*/ 385629 w 390758"/>
                  <a:gd name="connsiteY12" fmla="*/ 788444 h 833175"/>
                  <a:gd name="connsiteX13" fmla="*/ 390130 w 390758"/>
                  <a:gd name="connsiteY13" fmla="*/ 802362 h 833175"/>
                  <a:gd name="connsiteX14" fmla="*/ 378286 w 390758"/>
                  <a:gd name="connsiteY14" fmla="*/ 832092 h 833175"/>
                  <a:gd name="connsiteX15" fmla="*/ 351694 w 390758"/>
                  <a:gd name="connsiteY15" fmla="*/ 814858 h 833175"/>
                  <a:gd name="connsiteX16" fmla="*/ 302776 w 390758"/>
                  <a:gd name="connsiteY16" fmla="*/ 704111 h 833175"/>
                  <a:gd name="connsiteX17" fmla="*/ 154127 w 390758"/>
                  <a:gd name="connsiteY17" fmla="*/ 366364 h 833175"/>
                  <a:gd name="connsiteX18" fmla="*/ 10630 w 390758"/>
                  <a:gd name="connsiteY18" fmla="*/ 39276 h 833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0758" h="833175">
                    <a:moveTo>
                      <a:pt x="10630" y="39276"/>
                    </a:moveTo>
                    <a:cubicBezTo>
                      <a:pt x="5359" y="28675"/>
                      <a:pt x="-3642" y="19022"/>
                      <a:pt x="1569" y="5578"/>
                    </a:cubicBezTo>
                    <a:cubicBezTo>
                      <a:pt x="4708" y="5164"/>
                      <a:pt x="7847" y="4749"/>
                      <a:pt x="11045" y="4275"/>
                    </a:cubicBezTo>
                    <a:cubicBezTo>
                      <a:pt x="28279" y="-4904"/>
                      <a:pt x="35978" y="1018"/>
                      <a:pt x="43617" y="18963"/>
                    </a:cubicBezTo>
                    <a:cubicBezTo>
                      <a:pt x="84836" y="115614"/>
                      <a:pt x="127773" y="211496"/>
                      <a:pt x="173256" y="314662"/>
                    </a:cubicBezTo>
                    <a:cubicBezTo>
                      <a:pt x="185397" y="248747"/>
                      <a:pt x="196294" y="189939"/>
                      <a:pt x="207013" y="131071"/>
                    </a:cubicBezTo>
                    <a:cubicBezTo>
                      <a:pt x="209441" y="117569"/>
                      <a:pt x="211218" y="103948"/>
                      <a:pt x="213054" y="90385"/>
                    </a:cubicBezTo>
                    <a:cubicBezTo>
                      <a:pt x="215363" y="72974"/>
                      <a:pt x="224365" y="57576"/>
                      <a:pt x="242073" y="60063"/>
                    </a:cubicBezTo>
                    <a:cubicBezTo>
                      <a:pt x="260669" y="62669"/>
                      <a:pt x="255931" y="82627"/>
                      <a:pt x="253562" y="94768"/>
                    </a:cubicBezTo>
                    <a:cubicBezTo>
                      <a:pt x="242132" y="153517"/>
                      <a:pt x="228866" y="211851"/>
                      <a:pt x="216252" y="270363"/>
                    </a:cubicBezTo>
                    <a:cubicBezTo>
                      <a:pt x="211514" y="292394"/>
                      <a:pt x="206954" y="314485"/>
                      <a:pt x="202038" y="336515"/>
                    </a:cubicBezTo>
                    <a:cubicBezTo>
                      <a:pt x="194872" y="368673"/>
                      <a:pt x="214712" y="393606"/>
                      <a:pt x="225964" y="420079"/>
                    </a:cubicBezTo>
                    <a:cubicBezTo>
                      <a:pt x="278199" y="543262"/>
                      <a:pt x="332269" y="665735"/>
                      <a:pt x="385629" y="788444"/>
                    </a:cubicBezTo>
                    <a:cubicBezTo>
                      <a:pt x="387583" y="792945"/>
                      <a:pt x="389893" y="797683"/>
                      <a:pt x="390130" y="802362"/>
                    </a:cubicBezTo>
                    <a:cubicBezTo>
                      <a:pt x="390663" y="813851"/>
                      <a:pt x="393861" y="827413"/>
                      <a:pt x="378286" y="832092"/>
                    </a:cubicBezTo>
                    <a:cubicBezTo>
                      <a:pt x="363420" y="836593"/>
                      <a:pt x="356787" y="826347"/>
                      <a:pt x="351694" y="814858"/>
                    </a:cubicBezTo>
                    <a:cubicBezTo>
                      <a:pt x="335349" y="777962"/>
                      <a:pt x="319062" y="741066"/>
                      <a:pt x="302776" y="704111"/>
                    </a:cubicBezTo>
                    <a:cubicBezTo>
                      <a:pt x="253207" y="591529"/>
                      <a:pt x="203578" y="479005"/>
                      <a:pt x="154127" y="366364"/>
                    </a:cubicBezTo>
                    <a:cubicBezTo>
                      <a:pt x="106156" y="257394"/>
                      <a:pt x="58423" y="148305"/>
                      <a:pt x="10630" y="39276"/>
                    </a:cubicBezTo>
                    <a:close/>
                  </a:path>
                </a:pathLst>
              </a:custGeom>
              <a:solidFill>
                <a:srgbClr val="212F9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0A7D2875-1C4F-480F-BCE4-918A966BB0AB}"/>
                  </a:ext>
                </a:extLst>
              </p:cNvPr>
              <p:cNvSpPr/>
              <p:nvPr/>
            </p:nvSpPr>
            <p:spPr>
              <a:xfrm>
                <a:off x="4335640" y="4608271"/>
                <a:ext cx="2323335" cy="1014093"/>
              </a:xfrm>
              <a:custGeom>
                <a:avLst/>
                <a:gdLst>
                  <a:gd name="connsiteX0" fmla="*/ 177195 w 2323335"/>
                  <a:gd name="connsiteY0" fmla="*/ 68284 h 1014093"/>
                  <a:gd name="connsiteX1" fmla="*/ 0 w 2323335"/>
                  <a:gd name="connsiteY1" fmla="*/ 648667 h 1014093"/>
                  <a:gd name="connsiteX2" fmla="*/ 177195 w 2323335"/>
                  <a:gd name="connsiteY2" fmla="*/ 68284 h 1014093"/>
                  <a:gd name="connsiteX3" fmla="*/ 703389 w 2323335"/>
                  <a:gd name="connsiteY3" fmla="*/ 62243 h 1014093"/>
                  <a:gd name="connsiteX4" fmla="*/ 630545 w 2323335"/>
                  <a:gd name="connsiteY4" fmla="*/ 641619 h 1014093"/>
                  <a:gd name="connsiteX5" fmla="*/ 576652 w 2323335"/>
                  <a:gd name="connsiteY5" fmla="*/ 617990 h 1014093"/>
                  <a:gd name="connsiteX6" fmla="*/ 677271 w 2323335"/>
                  <a:gd name="connsiteY6" fmla="*/ 274201 h 1014093"/>
                  <a:gd name="connsiteX7" fmla="*/ 703389 w 2323335"/>
                  <a:gd name="connsiteY7" fmla="*/ 62243 h 1014093"/>
                  <a:gd name="connsiteX8" fmla="*/ 2308385 w 2323335"/>
                  <a:gd name="connsiteY8" fmla="*/ 60052 h 1014093"/>
                  <a:gd name="connsiteX9" fmla="*/ 2322777 w 2323335"/>
                  <a:gd name="connsiteY9" fmla="*/ 90196 h 1014093"/>
                  <a:gd name="connsiteX10" fmla="*/ 2246379 w 2323335"/>
                  <a:gd name="connsiteY10" fmla="*/ 615562 h 1014093"/>
                  <a:gd name="connsiteX11" fmla="*/ 2139127 w 2323335"/>
                  <a:gd name="connsiteY11" fmla="*/ 902556 h 1014093"/>
                  <a:gd name="connsiteX12" fmla="*/ 2104185 w 2323335"/>
                  <a:gd name="connsiteY12" fmla="*/ 914518 h 1014093"/>
                  <a:gd name="connsiteX13" fmla="*/ 2308385 w 2323335"/>
                  <a:gd name="connsiteY13" fmla="*/ 60052 h 1014093"/>
                  <a:gd name="connsiteX14" fmla="*/ 851386 w 2323335"/>
                  <a:gd name="connsiteY14" fmla="*/ 0 h 1014093"/>
                  <a:gd name="connsiteX15" fmla="*/ 883722 w 2323335"/>
                  <a:gd name="connsiteY15" fmla="*/ 2310 h 1014093"/>
                  <a:gd name="connsiteX16" fmla="*/ 869331 w 2323335"/>
                  <a:gd name="connsiteY16" fmla="*/ 216341 h 1014093"/>
                  <a:gd name="connsiteX17" fmla="*/ 1070689 w 2323335"/>
                  <a:gd name="connsiteY17" fmla="*/ 738804 h 1014093"/>
                  <a:gd name="connsiteX18" fmla="*/ 1178356 w 2323335"/>
                  <a:gd name="connsiteY18" fmla="*/ 994232 h 1014093"/>
                  <a:gd name="connsiteX19" fmla="*/ 1180132 w 2323335"/>
                  <a:gd name="connsiteY19" fmla="*/ 1014072 h 1014093"/>
                  <a:gd name="connsiteX20" fmla="*/ 1152653 w 2323335"/>
                  <a:gd name="connsiteY20" fmla="*/ 987422 h 1014093"/>
                  <a:gd name="connsiteX21" fmla="*/ 829060 w 2323335"/>
                  <a:gd name="connsiteY21" fmla="*/ 282493 h 1014093"/>
                  <a:gd name="connsiteX22" fmla="*/ 790269 w 2323335"/>
                  <a:gd name="connsiteY22" fmla="*/ 116491 h 1014093"/>
                  <a:gd name="connsiteX23" fmla="*/ 798441 w 2323335"/>
                  <a:gd name="connsiteY23" fmla="*/ 43766 h 1014093"/>
                  <a:gd name="connsiteX24" fmla="*/ 841970 w 2323335"/>
                  <a:gd name="connsiteY24" fmla="*/ 3850 h 1014093"/>
                  <a:gd name="connsiteX25" fmla="*/ 851386 w 2323335"/>
                  <a:gd name="connsiteY25" fmla="*/ 0 h 101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323335" h="1014093">
                    <a:moveTo>
                      <a:pt x="177195" y="68284"/>
                    </a:moveTo>
                    <a:cubicBezTo>
                      <a:pt x="188802" y="283263"/>
                      <a:pt x="129046" y="476507"/>
                      <a:pt x="0" y="648667"/>
                    </a:cubicBezTo>
                    <a:cubicBezTo>
                      <a:pt x="76753" y="460635"/>
                      <a:pt x="136686" y="267450"/>
                      <a:pt x="177195" y="68284"/>
                    </a:cubicBezTo>
                    <a:close/>
                    <a:moveTo>
                      <a:pt x="703389" y="62243"/>
                    </a:moveTo>
                    <a:cubicBezTo>
                      <a:pt x="720800" y="260639"/>
                      <a:pt x="718609" y="456607"/>
                      <a:pt x="630545" y="641619"/>
                    </a:cubicBezTo>
                    <a:cubicBezTo>
                      <a:pt x="618759" y="619707"/>
                      <a:pt x="599630" y="614496"/>
                      <a:pt x="576652" y="617990"/>
                    </a:cubicBezTo>
                    <a:cubicBezTo>
                      <a:pt x="627228" y="508368"/>
                      <a:pt x="656662" y="392647"/>
                      <a:pt x="677271" y="274201"/>
                    </a:cubicBezTo>
                    <a:cubicBezTo>
                      <a:pt x="689471" y="203963"/>
                      <a:pt x="693854" y="132777"/>
                      <a:pt x="703389" y="62243"/>
                    </a:cubicBezTo>
                    <a:close/>
                    <a:moveTo>
                      <a:pt x="2308385" y="60052"/>
                    </a:moveTo>
                    <a:cubicBezTo>
                      <a:pt x="2327573" y="70712"/>
                      <a:pt x="2322836" y="81668"/>
                      <a:pt x="2322777" y="90196"/>
                    </a:cubicBezTo>
                    <a:cubicBezTo>
                      <a:pt x="2321532" y="268812"/>
                      <a:pt x="2295238" y="443697"/>
                      <a:pt x="2246379" y="615562"/>
                    </a:cubicBezTo>
                    <a:cubicBezTo>
                      <a:pt x="2218367" y="714286"/>
                      <a:pt x="2177147" y="807740"/>
                      <a:pt x="2139127" y="902556"/>
                    </a:cubicBezTo>
                    <a:cubicBezTo>
                      <a:pt x="2127993" y="908004"/>
                      <a:pt x="2117451" y="915348"/>
                      <a:pt x="2104185" y="914518"/>
                    </a:cubicBezTo>
                    <a:cubicBezTo>
                      <a:pt x="2192723" y="635934"/>
                      <a:pt x="2241641" y="347460"/>
                      <a:pt x="2308385" y="60052"/>
                    </a:cubicBezTo>
                    <a:close/>
                    <a:moveTo>
                      <a:pt x="851386" y="0"/>
                    </a:moveTo>
                    <a:cubicBezTo>
                      <a:pt x="861869" y="4797"/>
                      <a:pt x="872944" y="1658"/>
                      <a:pt x="883722" y="2310"/>
                    </a:cubicBezTo>
                    <a:cubicBezTo>
                      <a:pt x="834686" y="70712"/>
                      <a:pt x="846530" y="142075"/>
                      <a:pt x="869331" y="216341"/>
                    </a:cubicBezTo>
                    <a:cubicBezTo>
                      <a:pt x="924231" y="395312"/>
                      <a:pt x="986947" y="570789"/>
                      <a:pt x="1070689" y="738804"/>
                    </a:cubicBezTo>
                    <a:cubicBezTo>
                      <a:pt x="1111789" y="821361"/>
                      <a:pt x="1143059" y="908833"/>
                      <a:pt x="1178356" y="994232"/>
                    </a:cubicBezTo>
                    <a:cubicBezTo>
                      <a:pt x="1180725" y="999977"/>
                      <a:pt x="1184752" y="1006669"/>
                      <a:pt x="1180132" y="1014072"/>
                    </a:cubicBezTo>
                    <a:cubicBezTo>
                      <a:pt x="1161714" y="1014783"/>
                      <a:pt x="1158220" y="997963"/>
                      <a:pt x="1152653" y="987422"/>
                    </a:cubicBezTo>
                    <a:cubicBezTo>
                      <a:pt x="1031602" y="758526"/>
                      <a:pt x="912623" y="528564"/>
                      <a:pt x="829060" y="282493"/>
                    </a:cubicBezTo>
                    <a:cubicBezTo>
                      <a:pt x="810700" y="228482"/>
                      <a:pt x="798441" y="172871"/>
                      <a:pt x="790269" y="116491"/>
                    </a:cubicBezTo>
                    <a:cubicBezTo>
                      <a:pt x="786715" y="91795"/>
                      <a:pt x="791275" y="67632"/>
                      <a:pt x="798441" y="43766"/>
                    </a:cubicBezTo>
                    <a:cubicBezTo>
                      <a:pt x="805133" y="21498"/>
                      <a:pt x="821953" y="11134"/>
                      <a:pt x="841970" y="3850"/>
                    </a:cubicBezTo>
                    <a:cubicBezTo>
                      <a:pt x="845109" y="2547"/>
                      <a:pt x="848248" y="1303"/>
                      <a:pt x="851386" y="0"/>
                    </a:cubicBezTo>
                    <a:close/>
                  </a:path>
                </a:pathLst>
              </a:custGeom>
              <a:solidFill>
                <a:srgbClr val="212F9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1295BDAD-E23C-4AE5-AD97-68538CF8B1A8}"/>
                  </a:ext>
                </a:extLst>
              </p:cNvPr>
              <p:cNvSpPr/>
              <p:nvPr/>
            </p:nvSpPr>
            <p:spPr>
              <a:xfrm>
                <a:off x="3259917" y="0"/>
                <a:ext cx="4144327" cy="4617073"/>
              </a:xfrm>
              <a:custGeom>
                <a:avLst/>
                <a:gdLst>
                  <a:gd name="connsiteX0" fmla="*/ 4113438 w 4144327"/>
                  <a:gd name="connsiteY0" fmla="*/ 1843337 h 4617073"/>
                  <a:gd name="connsiteX1" fmla="*/ 4046635 w 4144327"/>
                  <a:gd name="connsiteY1" fmla="*/ 1551072 h 4617073"/>
                  <a:gd name="connsiteX2" fmla="*/ 3703202 w 4144327"/>
                  <a:gd name="connsiteY2" fmla="*/ 1060944 h 4617073"/>
                  <a:gd name="connsiteX3" fmla="*/ 3297466 w 4144327"/>
                  <a:gd name="connsiteY3" fmla="*/ 717215 h 4617073"/>
                  <a:gd name="connsiteX4" fmla="*/ 3363144 w 4144327"/>
                  <a:gd name="connsiteY4" fmla="*/ 333215 h 4617073"/>
                  <a:gd name="connsiteX5" fmla="*/ 3362671 w 4144327"/>
                  <a:gd name="connsiteY5" fmla="*/ 447159 h 4617073"/>
                  <a:gd name="connsiteX6" fmla="*/ 3327788 w 4144327"/>
                  <a:gd name="connsiteY6" fmla="*/ 620031 h 4617073"/>
                  <a:gd name="connsiteX7" fmla="*/ 3270934 w 4144327"/>
                  <a:gd name="connsiteY7" fmla="*/ 689203 h 4617073"/>
                  <a:gd name="connsiteX8" fmla="*/ 3177244 w 4144327"/>
                  <a:gd name="connsiteY8" fmla="*/ 684228 h 4617073"/>
                  <a:gd name="connsiteX9" fmla="*/ 3169486 w 4144327"/>
                  <a:gd name="connsiteY9" fmla="*/ 630276 h 4617073"/>
                  <a:gd name="connsiteX10" fmla="*/ 3126371 w 4144327"/>
                  <a:gd name="connsiteY10" fmla="*/ 312960 h 4617073"/>
                  <a:gd name="connsiteX11" fmla="*/ 2692742 w 4144327"/>
                  <a:gd name="connsiteY11" fmla="*/ 86 h 4617073"/>
                  <a:gd name="connsiteX12" fmla="*/ 2874320 w 4144327"/>
                  <a:gd name="connsiteY12" fmla="*/ 124513 h 4617073"/>
                  <a:gd name="connsiteX13" fmla="*/ 3081303 w 4144327"/>
                  <a:gd name="connsiteY13" fmla="*/ 385212 h 4617073"/>
                  <a:gd name="connsiteX14" fmla="*/ 3081007 w 4144327"/>
                  <a:gd name="connsiteY14" fmla="*/ 630513 h 4617073"/>
                  <a:gd name="connsiteX15" fmla="*/ 2788505 w 4144327"/>
                  <a:gd name="connsiteY15" fmla="*/ 380830 h 4617073"/>
                  <a:gd name="connsiteX16" fmla="*/ 1909580 w 4144327"/>
                  <a:gd name="connsiteY16" fmla="*/ 207721 h 4617073"/>
                  <a:gd name="connsiteX17" fmla="*/ 1712427 w 4144327"/>
                  <a:gd name="connsiteY17" fmla="*/ 222468 h 4617073"/>
                  <a:gd name="connsiteX18" fmla="*/ 1473404 w 4144327"/>
                  <a:gd name="connsiteY18" fmla="*/ 344645 h 4617073"/>
                  <a:gd name="connsiteX19" fmla="*/ 1489749 w 4144327"/>
                  <a:gd name="connsiteY19" fmla="*/ 343401 h 4617073"/>
                  <a:gd name="connsiteX20" fmla="*/ 1962347 w 4144327"/>
                  <a:gd name="connsiteY20" fmla="*/ 238458 h 4617073"/>
                  <a:gd name="connsiteX21" fmla="*/ 2309334 w 4144327"/>
                  <a:gd name="connsiteY21" fmla="*/ 264694 h 4617073"/>
                  <a:gd name="connsiteX22" fmla="*/ 2414099 w 4144327"/>
                  <a:gd name="connsiteY22" fmla="*/ 319889 h 4617073"/>
                  <a:gd name="connsiteX23" fmla="*/ 2403143 w 4144327"/>
                  <a:gd name="connsiteY23" fmla="*/ 319830 h 4617073"/>
                  <a:gd name="connsiteX24" fmla="*/ 2043068 w 4144327"/>
                  <a:gd name="connsiteY24" fmla="*/ 321962 h 4617073"/>
                  <a:gd name="connsiteX25" fmla="*/ 1789772 w 4144327"/>
                  <a:gd name="connsiteY25" fmla="*/ 364188 h 4617073"/>
                  <a:gd name="connsiteX26" fmla="*/ 1356380 w 4144327"/>
                  <a:gd name="connsiteY26" fmla="*/ 463919 h 4617073"/>
                  <a:gd name="connsiteX27" fmla="*/ 1188898 w 4144327"/>
                  <a:gd name="connsiteY27" fmla="*/ 528235 h 4617073"/>
                  <a:gd name="connsiteX28" fmla="*/ 817807 w 4144327"/>
                  <a:gd name="connsiteY28" fmla="*/ 440585 h 4617073"/>
                  <a:gd name="connsiteX29" fmla="*/ 784347 w 4144327"/>
                  <a:gd name="connsiteY29" fmla="*/ 411981 h 4617073"/>
                  <a:gd name="connsiteX30" fmla="*/ 875609 w 4144327"/>
                  <a:gd name="connsiteY30" fmla="*/ 556781 h 4617073"/>
                  <a:gd name="connsiteX31" fmla="*/ 1033556 w 4144327"/>
                  <a:gd name="connsiteY31" fmla="*/ 603152 h 4617073"/>
                  <a:gd name="connsiteX32" fmla="*/ 1000214 w 4144327"/>
                  <a:gd name="connsiteY32" fmla="*/ 642891 h 4617073"/>
                  <a:gd name="connsiteX33" fmla="*/ 497827 w 4144327"/>
                  <a:gd name="connsiteY33" fmla="*/ 927456 h 4617073"/>
                  <a:gd name="connsiteX34" fmla="*/ 247255 w 4144327"/>
                  <a:gd name="connsiteY34" fmla="*/ 1167901 h 4617073"/>
                  <a:gd name="connsiteX35" fmla="*/ 166712 w 4144327"/>
                  <a:gd name="connsiteY35" fmla="*/ 1401357 h 4617073"/>
                  <a:gd name="connsiteX36" fmla="*/ 392588 w 4144327"/>
                  <a:gd name="connsiteY36" fmla="*/ 1087535 h 4617073"/>
                  <a:gd name="connsiteX37" fmla="*/ 372689 w 4144327"/>
                  <a:gd name="connsiteY37" fmla="*/ 1108796 h 4617073"/>
                  <a:gd name="connsiteX38" fmla="*/ 265081 w 4144327"/>
                  <a:gd name="connsiteY38" fmla="*/ 1324249 h 4617073"/>
                  <a:gd name="connsiteX39" fmla="*/ 221197 w 4144327"/>
                  <a:gd name="connsiteY39" fmla="*/ 1619297 h 4617073"/>
                  <a:gd name="connsiteX40" fmla="*/ 109740 w 4144327"/>
                  <a:gd name="connsiteY40" fmla="*/ 1746034 h 4617073"/>
                  <a:gd name="connsiteX41" fmla="*/ 0 w 4144327"/>
                  <a:gd name="connsiteY41" fmla="*/ 1758411 h 4617073"/>
                  <a:gd name="connsiteX42" fmla="*/ 126855 w 4144327"/>
                  <a:gd name="connsiteY42" fmla="*/ 1797617 h 4617073"/>
                  <a:gd name="connsiteX43" fmla="*/ 237128 w 4144327"/>
                  <a:gd name="connsiteY43" fmla="*/ 1747870 h 4617073"/>
                  <a:gd name="connsiteX44" fmla="*/ 383823 w 4144327"/>
                  <a:gd name="connsiteY44" fmla="*/ 2452206 h 4617073"/>
                  <a:gd name="connsiteX45" fmla="*/ 438900 w 4144327"/>
                  <a:gd name="connsiteY45" fmla="*/ 1968593 h 4617073"/>
                  <a:gd name="connsiteX46" fmla="*/ 425634 w 4144327"/>
                  <a:gd name="connsiteY46" fmla="*/ 2176583 h 4617073"/>
                  <a:gd name="connsiteX47" fmla="*/ 532413 w 4144327"/>
                  <a:gd name="connsiteY47" fmla="*/ 2479212 h 4617073"/>
                  <a:gd name="connsiteX48" fmla="*/ 532413 w 4144327"/>
                  <a:gd name="connsiteY48" fmla="*/ 2479212 h 4617073"/>
                  <a:gd name="connsiteX49" fmla="*/ 526728 w 4144327"/>
                  <a:gd name="connsiteY49" fmla="*/ 2573258 h 4617073"/>
                  <a:gd name="connsiteX50" fmla="*/ 337985 w 4144327"/>
                  <a:gd name="connsiteY50" fmla="*/ 2976328 h 4617073"/>
                  <a:gd name="connsiteX51" fmla="*/ 669277 w 4144327"/>
                  <a:gd name="connsiteY51" fmla="*/ 3279194 h 4617073"/>
                  <a:gd name="connsiteX52" fmla="*/ 669277 w 4144327"/>
                  <a:gd name="connsiteY52" fmla="*/ 3279194 h 4617073"/>
                  <a:gd name="connsiteX53" fmla="*/ 715411 w 4144327"/>
                  <a:gd name="connsiteY53" fmla="*/ 3392487 h 4617073"/>
                  <a:gd name="connsiteX54" fmla="*/ 686451 w 4144327"/>
                  <a:gd name="connsiteY54" fmla="*/ 3402318 h 4617073"/>
                  <a:gd name="connsiteX55" fmla="*/ 604073 w 4144327"/>
                  <a:gd name="connsiteY55" fmla="*/ 3509393 h 4617073"/>
                  <a:gd name="connsiteX56" fmla="*/ 666967 w 4144327"/>
                  <a:gd name="connsiteY56" fmla="*/ 3810067 h 4617073"/>
                  <a:gd name="connsiteX57" fmla="*/ 862284 w 4144327"/>
                  <a:gd name="connsiteY57" fmla="*/ 4173043 h 4617073"/>
                  <a:gd name="connsiteX58" fmla="*/ 860744 w 4144327"/>
                  <a:gd name="connsiteY58" fmla="*/ 4299484 h 4617073"/>
                  <a:gd name="connsiteX59" fmla="*/ 829415 w 4144327"/>
                  <a:gd name="connsiteY59" fmla="*/ 4345856 h 4617073"/>
                  <a:gd name="connsiteX60" fmla="*/ 887750 w 4144327"/>
                  <a:gd name="connsiteY60" fmla="*/ 4354384 h 4617073"/>
                  <a:gd name="connsiteX61" fmla="*/ 1230709 w 4144327"/>
                  <a:gd name="connsiteY61" fmla="*/ 4442625 h 4617073"/>
                  <a:gd name="connsiteX62" fmla="*/ 1248535 w 4144327"/>
                  <a:gd name="connsiteY62" fmla="*/ 4423793 h 4617073"/>
                  <a:gd name="connsiteX63" fmla="*/ 1334526 w 4144327"/>
                  <a:gd name="connsiteY63" fmla="*/ 4341414 h 4617073"/>
                  <a:gd name="connsiteX64" fmla="*/ 1482110 w 4144327"/>
                  <a:gd name="connsiteY64" fmla="*/ 4174346 h 4617073"/>
                  <a:gd name="connsiteX65" fmla="*/ 1489157 w 4144327"/>
                  <a:gd name="connsiteY65" fmla="*/ 4147933 h 4617073"/>
                  <a:gd name="connsiteX66" fmla="*/ 1489572 w 4144327"/>
                  <a:gd name="connsiteY66" fmla="*/ 4148051 h 4617073"/>
                  <a:gd name="connsiteX67" fmla="*/ 1700050 w 4144327"/>
                  <a:gd name="connsiteY67" fmla="*/ 4171918 h 4617073"/>
                  <a:gd name="connsiteX68" fmla="*/ 1960038 w 4144327"/>
                  <a:gd name="connsiteY68" fmla="*/ 4155276 h 4617073"/>
                  <a:gd name="connsiteX69" fmla="*/ 1948845 w 4144327"/>
                  <a:gd name="connsiteY69" fmla="*/ 4175886 h 4617073"/>
                  <a:gd name="connsiteX70" fmla="*/ 1917634 w 4144327"/>
                  <a:gd name="connsiteY70" fmla="*/ 4612299 h 4617073"/>
                  <a:gd name="connsiteX71" fmla="*/ 1926695 w 4144327"/>
                  <a:gd name="connsiteY71" fmla="*/ 4607561 h 4617073"/>
                  <a:gd name="connsiteX72" fmla="*/ 1927051 w 4144327"/>
                  <a:gd name="connsiteY72" fmla="*/ 4608390 h 4617073"/>
                  <a:gd name="connsiteX73" fmla="*/ 1959386 w 4144327"/>
                  <a:gd name="connsiteY73" fmla="*/ 4610700 h 4617073"/>
                  <a:gd name="connsiteX74" fmla="*/ 2247031 w 4144327"/>
                  <a:gd name="connsiteY74" fmla="*/ 4545377 h 4617073"/>
                  <a:gd name="connsiteX75" fmla="*/ 2450343 w 4144327"/>
                  <a:gd name="connsiteY75" fmla="*/ 4497584 h 4617073"/>
                  <a:gd name="connsiteX76" fmla="*/ 2442467 w 4144327"/>
                  <a:gd name="connsiteY76" fmla="*/ 4465604 h 4617073"/>
                  <a:gd name="connsiteX77" fmla="*/ 2450758 w 4144327"/>
                  <a:gd name="connsiteY77" fmla="*/ 4462584 h 4617073"/>
                  <a:gd name="connsiteX78" fmla="*/ 2440631 w 4144327"/>
                  <a:gd name="connsiteY78" fmla="*/ 4444639 h 4617073"/>
                  <a:gd name="connsiteX79" fmla="*/ 2478830 w 4144327"/>
                  <a:gd name="connsiteY79" fmla="*/ 4348994 h 4617073"/>
                  <a:gd name="connsiteX80" fmla="*/ 2569914 w 4144327"/>
                  <a:gd name="connsiteY80" fmla="*/ 4307893 h 4617073"/>
                  <a:gd name="connsiteX81" fmla="*/ 2919743 w 4144327"/>
                  <a:gd name="connsiteY81" fmla="*/ 3920576 h 4617073"/>
                  <a:gd name="connsiteX82" fmla="*/ 2938872 w 4144327"/>
                  <a:gd name="connsiteY82" fmla="*/ 3796860 h 4617073"/>
                  <a:gd name="connsiteX83" fmla="*/ 2951131 w 4144327"/>
                  <a:gd name="connsiteY83" fmla="*/ 3717146 h 4617073"/>
                  <a:gd name="connsiteX84" fmla="*/ 2961318 w 4144327"/>
                  <a:gd name="connsiteY84" fmla="*/ 3639090 h 4617073"/>
                  <a:gd name="connsiteX85" fmla="*/ 2971563 w 4144327"/>
                  <a:gd name="connsiteY85" fmla="*/ 3487362 h 4617073"/>
                  <a:gd name="connsiteX86" fmla="*/ 2971563 w 4144327"/>
                  <a:gd name="connsiteY86" fmla="*/ 3487362 h 4617073"/>
                  <a:gd name="connsiteX87" fmla="*/ 2985362 w 4144327"/>
                  <a:gd name="connsiteY87" fmla="*/ 3461777 h 4617073"/>
                  <a:gd name="connsiteX88" fmla="*/ 3043697 w 4144327"/>
                  <a:gd name="connsiteY88" fmla="*/ 3349373 h 4617073"/>
                  <a:gd name="connsiteX89" fmla="*/ 3202236 w 4144327"/>
                  <a:gd name="connsiteY89" fmla="*/ 3283694 h 4617073"/>
                  <a:gd name="connsiteX90" fmla="*/ 3467495 w 4144327"/>
                  <a:gd name="connsiteY90" fmla="*/ 3246325 h 4617073"/>
                  <a:gd name="connsiteX91" fmla="*/ 3654106 w 4144327"/>
                  <a:gd name="connsiteY91" fmla="*/ 2988765 h 4617073"/>
                  <a:gd name="connsiteX92" fmla="*/ 3654106 w 4144327"/>
                  <a:gd name="connsiteY92" fmla="*/ 2988765 h 4617073"/>
                  <a:gd name="connsiteX93" fmla="*/ 3718896 w 4144327"/>
                  <a:gd name="connsiteY93" fmla="*/ 2957318 h 4617073"/>
                  <a:gd name="connsiteX94" fmla="*/ 3771249 w 4144327"/>
                  <a:gd name="connsiteY94" fmla="*/ 2886132 h 4617073"/>
                  <a:gd name="connsiteX95" fmla="*/ 3865827 w 4144327"/>
                  <a:gd name="connsiteY95" fmla="*/ 2673877 h 4617073"/>
                  <a:gd name="connsiteX96" fmla="*/ 3902605 w 4144327"/>
                  <a:gd name="connsiteY96" fmla="*/ 2571363 h 4617073"/>
                  <a:gd name="connsiteX97" fmla="*/ 3940389 w 4144327"/>
                  <a:gd name="connsiteY97" fmla="*/ 2465768 h 4617073"/>
                  <a:gd name="connsiteX98" fmla="*/ 3906395 w 4144327"/>
                  <a:gd name="connsiteY98" fmla="*/ 2758092 h 4617073"/>
                  <a:gd name="connsiteX99" fmla="*/ 3915220 w 4144327"/>
                  <a:gd name="connsiteY99" fmla="*/ 2758566 h 4617073"/>
                  <a:gd name="connsiteX100" fmla="*/ 4103074 w 4144327"/>
                  <a:gd name="connsiteY100" fmla="*/ 2576870 h 4617073"/>
                  <a:gd name="connsiteX101" fmla="*/ 4143879 w 4144327"/>
                  <a:gd name="connsiteY101" fmla="*/ 2306400 h 4617073"/>
                  <a:gd name="connsiteX102" fmla="*/ 4113438 w 4144327"/>
                  <a:gd name="connsiteY102" fmla="*/ 1843337 h 4617073"/>
                  <a:gd name="connsiteX103" fmla="*/ 262712 w 4144327"/>
                  <a:gd name="connsiteY103" fmla="*/ 1656015 h 4617073"/>
                  <a:gd name="connsiteX104" fmla="*/ 275327 w 4144327"/>
                  <a:gd name="connsiteY104" fmla="*/ 1491790 h 4617073"/>
                  <a:gd name="connsiteX105" fmla="*/ 484087 w 4144327"/>
                  <a:gd name="connsiteY105" fmla="*/ 1170329 h 4617073"/>
                  <a:gd name="connsiteX106" fmla="*/ 602592 w 4144327"/>
                  <a:gd name="connsiteY106" fmla="*/ 1070361 h 4617073"/>
                  <a:gd name="connsiteX107" fmla="*/ 262712 w 4144327"/>
                  <a:gd name="connsiteY107" fmla="*/ 1656015 h 4617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4144327" h="4617073">
                    <a:moveTo>
                      <a:pt x="4113438" y="1843337"/>
                    </a:moveTo>
                    <a:cubicBezTo>
                      <a:pt x="4102778" y="1743250"/>
                      <a:pt x="4085011" y="1645000"/>
                      <a:pt x="4046635" y="1551072"/>
                    </a:cubicBezTo>
                    <a:cubicBezTo>
                      <a:pt x="3969290" y="1361500"/>
                      <a:pt x="3845514" y="1204737"/>
                      <a:pt x="3703202" y="1060944"/>
                    </a:cubicBezTo>
                    <a:cubicBezTo>
                      <a:pt x="3578123" y="934504"/>
                      <a:pt x="3440489" y="822869"/>
                      <a:pt x="3297466" y="717215"/>
                    </a:cubicBezTo>
                    <a:cubicBezTo>
                      <a:pt x="3462698" y="596223"/>
                      <a:pt x="3425032" y="441652"/>
                      <a:pt x="3363144" y="333215"/>
                    </a:cubicBezTo>
                    <a:cubicBezTo>
                      <a:pt x="3363144" y="376566"/>
                      <a:pt x="3365158" y="412040"/>
                      <a:pt x="3362671" y="447159"/>
                    </a:cubicBezTo>
                    <a:cubicBezTo>
                      <a:pt x="3358585" y="506145"/>
                      <a:pt x="3350945" y="564776"/>
                      <a:pt x="3327788" y="620031"/>
                    </a:cubicBezTo>
                    <a:cubicBezTo>
                      <a:pt x="3315825" y="648635"/>
                      <a:pt x="3300131" y="675049"/>
                      <a:pt x="3270934" y="689203"/>
                    </a:cubicBezTo>
                    <a:cubicBezTo>
                      <a:pt x="3239191" y="704601"/>
                      <a:pt x="3206381" y="700574"/>
                      <a:pt x="3177244" y="684228"/>
                    </a:cubicBezTo>
                    <a:cubicBezTo>
                      <a:pt x="3155924" y="672265"/>
                      <a:pt x="3169308" y="648221"/>
                      <a:pt x="3169486" y="630276"/>
                    </a:cubicBezTo>
                    <a:cubicBezTo>
                      <a:pt x="3170552" y="522313"/>
                      <a:pt x="3163031" y="415712"/>
                      <a:pt x="3126371" y="312960"/>
                    </a:cubicBezTo>
                    <a:cubicBezTo>
                      <a:pt x="3062352" y="133456"/>
                      <a:pt x="2873372" y="-3941"/>
                      <a:pt x="2692742" y="86"/>
                    </a:cubicBezTo>
                    <a:cubicBezTo>
                      <a:pt x="2757236" y="38877"/>
                      <a:pt x="2818117" y="78438"/>
                      <a:pt x="2874320" y="124513"/>
                    </a:cubicBezTo>
                    <a:cubicBezTo>
                      <a:pt x="2962087" y="196410"/>
                      <a:pt x="3039906" y="276420"/>
                      <a:pt x="3081303" y="385212"/>
                    </a:cubicBezTo>
                    <a:cubicBezTo>
                      <a:pt x="3112276" y="466644"/>
                      <a:pt x="3112099" y="569750"/>
                      <a:pt x="3081007" y="630513"/>
                    </a:cubicBezTo>
                    <a:cubicBezTo>
                      <a:pt x="2980269" y="497795"/>
                      <a:pt x="2923415" y="448107"/>
                      <a:pt x="2788505" y="380830"/>
                    </a:cubicBezTo>
                    <a:cubicBezTo>
                      <a:pt x="2511521" y="242544"/>
                      <a:pt x="2217124" y="189777"/>
                      <a:pt x="1909580" y="207721"/>
                    </a:cubicBezTo>
                    <a:cubicBezTo>
                      <a:pt x="1843902" y="211571"/>
                      <a:pt x="1777572" y="205708"/>
                      <a:pt x="1712427" y="222468"/>
                    </a:cubicBezTo>
                    <a:cubicBezTo>
                      <a:pt x="1623593" y="245269"/>
                      <a:pt x="1545656" y="287198"/>
                      <a:pt x="1473404" y="344645"/>
                    </a:cubicBezTo>
                    <a:cubicBezTo>
                      <a:pt x="1481221" y="348612"/>
                      <a:pt x="1485189" y="344941"/>
                      <a:pt x="1489749" y="343401"/>
                    </a:cubicBezTo>
                    <a:cubicBezTo>
                      <a:pt x="1643729" y="292588"/>
                      <a:pt x="1796761" y="237688"/>
                      <a:pt x="1962347" y="238458"/>
                    </a:cubicBezTo>
                    <a:cubicBezTo>
                      <a:pt x="2078661" y="238991"/>
                      <a:pt x="2195211" y="236563"/>
                      <a:pt x="2309334" y="264694"/>
                    </a:cubicBezTo>
                    <a:cubicBezTo>
                      <a:pt x="2347236" y="274051"/>
                      <a:pt x="2384369" y="286310"/>
                      <a:pt x="2414099" y="319889"/>
                    </a:cubicBezTo>
                    <a:cubicBezTo>
                      <a:pt x="2407999" y="319889"/>
                      <a:pt x="2405512" y="320126"/>
                      <a:pt x="2403143" y="319830"/>
                    </a:cubicBezTo>
                    <a:cubicBezTo>
                      <a:pt x="2283039" y="306801"/>
                      <a:pt x="2163172" y="308282"/>
                      <a:pt x="2043068" y="321962"/>
                    </a:cubicBezTo>
                    <a:cubicBezTo>
                      <a:pt x="1957787" y="331675"/>
                      <a:pt x="1874342" y="351041"/>
                      <a:pt x="1789772" y="364188"/>
                    </a:cubicBezTo>
                    <a:cubicBezTo>
                      <a:pt x="1642781" y="387048"/>
                      <a:pt x="1497626" y="416186"/>
                      <a:pt x="1356380" y="463919"/>
                    </a:cubicBezTo>
                    <a:cubicBezTo>
                      <a:pt x="1299526" y="483167"/>
                      <a:pt x="1246699" y="515384"/>
                      <a:pt x="1188898" y="528235"/>
                    </a:cubicBezTo>
                    <a:cubicBezTo>
                      <a:pt x="1052804" y="558498"/>
                      <a:pt x="926896" y="531611"/>
                      <a:pt x="817807" y="440585"/>
                    </a:cubicBezTo>
                    <a:cubicBezTo>
                      <a:pt x="808509" y="432827"/>
                      <a:pt x="799389" y="424832"/>
                      <a:pt x="784347" y="411981"/>
                    </a:cubicBezTo>
                    <a:cubicBezTo>
                      <a:pt x="799034" y="476948"/>
                      <a:pt x="825980" y="523971"/>
                      <a:pt x="875609" y="556781"/>
                    </a:cubicBezTo>
                    <a:cubicBezTo>
                      <a:pt x="923461" y="588465"/>
                      <a:pt x="978479" y="596282"/>
                      <a:pt x="1033556" y="603152"/>
                    </a:cubicBezTo>
                    <a:cubicBezTo>
                      <a:pt x="1029233" y="624058"/>
                      <a:pt x="1017566" y="634718"/>
                      <a:pt x="1000214" y="642891"/>
                    </a:cubicBezTo>
                    <a:cubicBezTo>
                      <a:pt x="825684" y="725269"/>
                      <a:pt x="655063" y="814637"/>
                      <a:pt x="497827" y="927456"/>
                    </a:cubicBezTo>
                    <a:cubicBezTo>
                      <a:pt x="402893" y="995562"/>
                      <a:pt x="314355" y="1070598"/>
                      <a:pt x="247255" y="1167901"/>
                    </a:cubicBezTo>
                    <a:cubicBezTo>
                      <a:pt x="199936" y="1236481"/>
                      <a:pt x="170976" y="1311398"/>
                      <a:pt x="166712" y="1401357"/>
                    </a:cubicBezTo>
                    <a:cubicBezTo>
                      <a:pt x="203549" y="1259459"/>
                      <a:pt x="290251" y="1139237"/>
                      <a:pt x="392588" y="1087535"/>
                    </a:cubicBezTo>
                    <a:cubicBezTo>
                      <a:pt x="384178" y="1096478"/>
                      <a:pt x="378375" y="1102637"/>
                      <a:pt x="372689" y="1108796"/>
                    </a:cubicBezTo>
                    <a:cubicBezTo>
                      <a:pt x="316131" y="1170270"/>
                      <a:pt x="276689" y="1239856"/>
                      <a:pt x="265081" y="1324249"/>
                    </a:cubicBezTo>
                    <a:cubicBezTo>
                      <a:pt x="251460" y="1422736"/>
                      <a:pt x="234167" y="1520750"/>
                      <a:pt x="221197" y="1619297"/>
                    </a:cubicBezTo>
                    <a:cubicBezTo>
                      <a:pt x="212136" y="1687936"/>
                      <a:pt x="171154" y="1724891"/>
                      <a:pt x="109740" y="1746034"/>
                    </a:cubicBezTo>
                    <a:cubicBezTo>
                      <a:pt x="76160" y="1757582"/>
                      <a:pt x="41219" y="1757286"/>
                      <a:pt x="0" y="1758411"/>
                    </a:cubicBezTo>
                    <a:cubicBezTo>
                      <a:pt x="42403" y="1786957"/>
                      <a:pt x="82557" y="1800637"/>
                      <a:pt x="126855" y="1797617"/>
                    </a:cubicBezTo>
                    <a:cubicBezTo>
                      <a:pt x="168666" y="1794774"/>
                      <a:pt x="213084" y="1795189"/>
                      <a:pt x="237128" y="1747870"/>
                    </a:cubicBezTo>
                    <a:cubicBezTo>
                      <a:pt x="176365" y="2005193"/>
                      <a:pt x="217999" y="2239241"/>
                      <a:pt x="383823" y="2452206"/>
                    </a:cubicBezTo>
                    <a:cubicBezTo>
                      <a:pt x="308669" y="2183868"/>
                      <a:pt x="366707" y="2056006"/>
                      <a:pt x="438900" y="1968593"/>
                    </a:cubicBezTo>
                    <a:cubicBezTo>
                      <a:pt x="426641" y="2038831"/>
                      <a:pt x="423621" y="2107530"/>
                      <a:pt x="425634" y="2176583"/>
                    </a:cubicBezTo>
                    <a:cubicBezTo>
                      <a:pt x="428891" y="2288929"/>
                      <a:pt x="458681" y="2391799"/>
                      <a:pt x="532413" y="2479212"/>
                    </a:cubicBezTo>
                    <a:cubicBezTo>
                      <a:pt x="532413" y="2479212"/>
                      <a:pt x="532413" y="2479212"/>
                      <a:pt x="532413" y="2479212"/>
                    </a:cubicBezTo>
                    <a:cubicBezTo>
                      <a:pt x="520746" y="2509949"/>
                      <a:pt x="533005" y="2542166"/>
                      <a:pt x="526728" y="2573258"/>
                    </a:cubicBezTo>
                    <a:cubicBezTo>
                      <a:pt x="378611" y="2660967"/>
                      <a:pt x="305708" y="2816723"/>
                      <a:pt x="337985" y="2976328"/>
                    </a:cubicBezTo>
                    <a:cubicBezTo>
                      <a:pt x="368188" y="3125747"/>
                      <a:pt x="514113" y="3259117"/>
                      <a:pt x="669277" y="3279194"/>
                    </a:cubicBezTo>
                    <a:cubicBezTo>
                      <a:pt x="669277" y="3279194"/>
                      <a:pt x="669277" y="3279194"/>
                      <a:pt x="669277" y="3279194"/>
                    </a:cubicBezTo>
                    <a:cubicBezTo>
                      <a:pt x="684675" y="3317096"/>
                      <a:pt x="700132" y="3354999"/>
                      <a:pt x="715411" y="3392487"/>
                    </a:cubicBezTo>
                    <a:cubicBezTo>
                      <a:pt x="705758" y="3400008"/>
                      <a:pt x="693913" y="3394145"/>
                      <a:pt x="686451" y="3402318"/>
                    </a:cubicBezTo>
                    <a:cubicBezTo>
                      <a:pt x="634631" y="3413392"/>
                      <a:pt x="607211" y="3449518"/>
                      <a:pt x="604073" y="3509393"/>
                    </a:cubicBezTo>
                    <a:cubicBezTo>
                      <a:pt x="598565" y="3615224"/>
                      <a:pt x="630427" y="3713297"/>
                      <a:pt x="666967" y="3810067"/>
                    </a:cubicBezTo>
                    <a:cubicBezTo>
                      <a:pt x="715885" y="3939646"/>
                      <a:pt x="788433" y="4056789"/>
                      <a:pt x="862284" y="4173043"/>
                    </a:cubicBezTo>
                    <a:cubicBezTo>
                      <a:pt x="889941" y="4216631"/>
                      <a:pt x="889112" y="4257673"/>
                      <a:pt x="860744" y="4299484"/>
                    </a:cubicBezTo>
                    <a:cubicBezTo>
                      <a:pt x="850262" y="4314941"/>
                      <a:pt x="839839" y="4330398"/>
                      <a:pt x="829415" y="4345856"/>
                    </a:cubicBezTo>
                    <a:cubicBezTo>
                      <a:pt x="848899" y="4348639"/>
                      <a:pt x="868621" y="4350119"/>
                      <a:pt x="887750" y="4354384"/>
                    </a:cubicBezTo>
                    <a:cubicBezTo>
                      <a:pt x="1003057" y="4379909"/>
                      <a:pt x="1117534" y="4408750"/>
                      <a:pt x="1230709" y="4442625"/>
                    </a:cubicBezTo>
                    <a:cubicBezTo>
                      <a:pt x="1239355" y="4438895"/>
                      <a:pt x="1244153" y="4431551"/>
                      <a:pt x="1248535" y="4423793"/>
                    </a:cubicBezTo>
                    <a:cubicBezTo>
                      <a:pt x="1268967" y="4387726"/>
                      <a:pt x="1299289" y="4361549"/>
                      <a:pt x="1334526" y="4341414"/>
                    </a:cubicBezTo>
                    <a:cubicBezTo>
                      <a:pt x="1402810" y="4302327"/>
                      <a:pt x="1447168" y="4242571"/>
                      <a:pt x="1482110" y="4174346"/>
                    </a:cubicBezTo>
                    <a:cubicBezTo>
                      <a:pt x="1486314" y="4166114"/>
                      <a:pt x="1492296" y="4157764"/>
                      <a:pt x="1489157" y="4147933"/>
                    </a:cubicBezTo>
                    <a:cubicBezTo>
                      <a:pt x="1489276" y="4147992"/>
                      <a:pt x="1489453" y="4147992"/>
                      <a:pt x="1489572" y="4148051"/>
                    </a:cubicBezTo>
                    <a:cubicBezTo>
                      <a:pt x="1559218" y="4160370"/>
                      <a:pt x="1627739" y="4182933"/>
                      <a:pt x="1700050" y="4171918"/>
                    </a:cubicBezTo>
                    <a:cubicBezTo>
                      <a:pt x="1786989" y="4170970"/>
                      <a:pt x="1873809" y="4167476"/>
                      <a:pt x="1960038" y="4155276"/>
                    </a:cubicBezTo>
                    <a:cubicBezTo>
                      <a:pt x="1956307" y="4162146"/>
                      <a:pt x="1952398" y="4168898"/>
                      <a:pt x="1948845" y="4175886"/>
                    </a:cubicBezTo>
                    <a:cubicBezTo>
                      <a:pt x="1876593" y="4316895"/>
                      <a:pt x="1855924" y="4461636"/>
                      <a:pt x="1917634" y="4612299"/>
                    </a:cubicBezTo>
                    <a:cubicBezTo>
                      <a:pt x="1922194" y="4612832"/>
                      <a:pt x="1924978" y="4610878"/>
                      <a:pt x="1926695" y="4607561"/>
                    </a:cubicBezTo>
                    <a:cubicBezTo>
                      <a:pt x="1926814" y="4607857"/>
                      <a:pt x="1926932" y="4608153"/>
                      <a:pt x="1927051" y="4608390"/>
                    </a:cubicBezTo>
                    <a:cubicBezTo>
                      <a:pt x="1937000" y="4620827"/>
                      <a:pt x="1948016" y="4618340"/>
                      <a:pt x="1959386" y="4610700"/>
                    </a:cubicBezTo>
                    <a:cubicBezTo>
                      <a:pt x="2055268" y="4589024"/>
                      <a:pt x="2151328" y="4567882"/>
                      <a:pt x="2247031" y="4545377"/>
                    </a:cubicBezTo>
                    <a:cubicBezTo>
                      <a:pt x="2314782" y="4529446"/>
                      <a:pt x="2384073" y="4519852"/>
                      <a:pt x="2450343" y="4497584"/>
                    </a:cubicBezTo>
                    <a:cubicBezTo>
                      <a:pt x="2455851" y="4484733"/>
                      <a:pt x="2449040" y="4475198"/>
                      <a:pt x="2442467" y="4465604"/>
                    </a:cubicBezTo>
                    <a:cubicBezTo>
                      <a:pt x="2445369" y="4465663"/>
                      <a:pt x="2448152" y="4464834"/>
                      <a:pt x="2450758" y="4462584"/>
                    </a:cubicBezTo>
                    <a:cubicBezTo>
                      <a:pt x="2447382" y="4456602"/>
                      <a:pt x="2444125" y="4450561"/>
                      <a:pt x="2440631" y="4444639"/>
                    </a:cubicBezTo>
                    <a:cubicBezTo>
                      <a:pt x="2405452" y="4385298"/>
                      <a:pt x="2413092" y="4366465"/>
                      <a:pt x="2478830" y="4348994"/>
                    </a:cubicBezTo>
                    <a:cubicBezTo>
                      <a:pt x="2511402" y="4340348"/>
                      <a:pt x="2542613" y="4327674"/>
                      <a:pt x="2569914" y="4307893"/>
                    </a:cubicBezTo>
                    <a:cubicBezTo>
                      <a:pt x="2714003" y="4203721"/>
                      <a:pt x="2849150" y="4091257"/>
                      <a:pt x="2919743" y="3920576"/>
                    </a:cubicBezTo>
                    <a:cubicBezTo>
                      <a:pt x="2929456" y="3879831"/>
                      <a:pt x="2942129" y="3839027"/>
                      <a:pt x="2938872" y="3796860"/>
                    </a:cubicBezTo>
                    <a:cubicBezTo>
                      <a:pt x="2936681" y="3768552"/>
                      <a:pt x="2942129" y="3742967"/>
                      <a:pt x="2951131" y="3717146"/>
                    </a:cubicBezTo>
                    <a:cubicBezTo>
                      <a:pt x="2959956" y="3691799"/>
                      <a:pt x="2960785" y="3665622"/>
                      <a:pt x="2961318" y="3639090"/>
                    </a:cubicBezTo>
                    <a:cubicBezTo>
                      <a:pt x="2962384" y="3588396"/>
                      <a:pt x="2963568" y="3537642"/>
                      <a:pt x="2971563" y="3487362"/>
                    </a:cubicBezTo>
                    <a:cubicBezTo>
                      <a:pt x="2971563" y="3487362"/>
                      <a:pt x="2971563" y="3487362"/>
                      <a:pt x="2971563" y="3487362"/>
                    </a:cubicBezTo>
                    <a:cubicBezTo>
                      <a:pt x="2979499" y="3480610"/>
                      <a:pt x="2981868" y="3471016"/>
                      <a:pt x="2985362" y="3461777"/>
                    </a:cubicBezTo>
                    <a:cubicBezTo>
                      <a:pt x="3000227" y="3421980"/>
                      <a:pt x="3017106" y="3382952"/>
                      <a:pt x="3043697" y="3349373"/>
                    </a:cubicBezTo>
                    <a:cubicBezTo>
                      <a:pt x="3084146" y="3298322"/>
                      <a:pt x="3133064" y="3266520"/>
                      <a:pt x="3202236" y="3283694"/>
                    </a:cubicBezTo>
                    <a:cubicBezTo>
                      <a:pt x="3295571" y="3306910"/>
                      <a:pt x="3383991" y="3291512"/>
                      <a:pt x="3467495" y="3246325"/>
                    </a:cubicBezTo>
                    <a:cubicBezTo>
                      <a:pt x="3570602" y="3190537"/>
                      <a:pt x="3636695" y="3107092"/>
                      <a:pt x="3654106" y="2988765"/>
                    </a:cubicBezTo>
                    <a:cubicBezTo>
                      <a:pt x="3654106" y="2988765"/>
                      <a:pt x="3654106" y="2988765"/>
                      <a:pt x="3654106" y="2988765"/>
                    </a:cubicBezTo>
                    <a:cubicBezTo>
                      <a:pt x="3680164" y="2987462"/>
                      <a:pt x="3700892" y="2975262"/>
                      <a:pt x="3718896" y="2957318"/>
                    </a:cubicBezTo>
                    <a:cubicBezTo>
                      <a:pt x="3740038" y="2936294"/>
                      <a:pt x="3756443" y="2911834"/>
                      <a:pt x="3771249" y="2886132"/>
                    </a:cubicBezTo>
                    <a:cubicBezTo>
                      <a:pt x="3810040" y="2818618"/>
                      <a:pt x="3838348" y="2746366"/>
                      <a:pt x="3865827" y="2673877"/>
                    </a:cubicBezTo>
                    <a:cubicBezTo>
                      <a:pt x="3878679" y="2639943"/>
                      <a:pt x="3890405" y="2605534"/>
                      <a:pt x="3902605" y="2571363"/>
                    </a:cubicBezTo>
                    <a:cubicBezTo>
                      <a:pt x="3914805" y="2537250"/>
                      <a:pt x="3927005" y="2503138"/>
                      <a:pt x="3940389" y="2465768"/>
                    </a:cubicBezTo>
                    <a:cubicBezTo>
                      <a:pt x="4004231" y="2574265"/>
                      <a:pt x="3976219" y="2668429"/>
                      <a:pt x="3906395" y="2758092"/>
                    </a:cubicBezTo>
                    <a:cubicBezTo>
                      <a:pt x="3911606" y="2758447"/>
                      <a:pt x="3913502" y="2758980"/>
                      <a:pt x="3915220" y="2758566"/>
                    </a:cubicBezTo>
                    <a:cubicBezTo>
                      <a:pt x="4015602" y="2737068"/>
                      <a:pt x="4070324" y="2668073"/>
                      <a:pt x="4103074" y="2576870"/>
                    </a:cubicBezTo>
                    <a:cubicBezTo>
                      <a:pt x="4134403" y="2489457"/>
                      <a:pt x="4141806" y="2398136"/>
                      <a:pt x="4143879" y="2306400"/>
                    </a:cubicBezTo>
                    <a:cubicBezTo>
                      <a:pt x="4147373" y="2151236"/>
                      <a:pt x="4129843" y="1997316"/>
                      <a:pt x="4113438" y="1843337"/>
                    </a:cubicBezTo>
                    <a:close/>
                    <a:moveTo>
                      <a:pt x="262712" y="1656015"/>
                    </a:moveTo>
                    <a:cubicBezTo>
                      <a:pt x="274202" y="1601826"/>
                      <a:pt x="261410" y="1546453"/>
                      <a:pt x="275327" y="1491790"/>
                    </a:cubicBezTo>
                    <a:cubicBezTo>
                      <a:pt x="308728" y="1360434"/>
                      <a:pt x="385896" y="1258689"/>
                      <a:pt x="484087" y="1170329"/>
                    </a:cubicBezTo>
                    <a:cubicBezTo>
                      <a:pt x="520568" y="1137519"/>
                      <a:pt x="559063" y="1106960"/>
                      <a:pt x="602592" y="1070361"/>
                    </a:cubicBezTo>
                    <a:cubicBezTo>
                      <a:pt x="492023" y="1273317"/>
                      <a:pt x="339347" y="1442517"/>
                      <a:pt x="262712" y="16560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103E5C55-D3BA-4E2C-8C75-B5161EDA4A4A}"/>
                  </a:ext>
                </a:extLst>
              </p:cNvPr>
              <p:cNvSpPr/>
              <p:nvPr/>
            </p:nvSpPr>
            <p:spPr>
              <a:xfrm>
                <a:off x="3783291" y="2073713"/>
                <a:ext cx="3130671" cy="2100345"/>
              </a:xfrm>
              <a:custGeom>
                <a:avLst/>
                <a:gdLst>
                  <a:gd name="connsiteX0" fmla="*/ 1436485 w 3130671"/>
                  <a:gd name="connsiteY0" fmla="*/ 2080734 h 2100345"/>
                  <a:gd name="connsiteX1" fmla="*/ 1176497 w 3130671"/>
                  <a:gd name="connsiteY1" fmla="*/ 2097375 h 2100345"/>
                  <a:gd name="connsiteX2" fmla="*/ 966019 w 3130671"/>
                  <a:gd name="connsiteY2" fmla="*/ 2073509 h 2100345"/>
                  <a:gd name="connsiteX3" fmla="*/ 636504 w 3130671"/>
                  <a:gd name="connsiteY3" fmla="*/ 1911179 h 2100345"/>
                  <a:gd name="connsiteX4" fmla="*/ 270981 w 3130671"/>
                  <a:gd name="connsiteY4" fmla="*/ 1490401 h 2100345"/>
                  <a:gd name="connsiteX5" fmla="*/ 215963 w 3130671"/>
                  <a:gd name="connsiteY5" fmla="*/ 1385813 h 2100345"/>
                  <a:gd name="connsiteX6" fmla="*/ 162840 w 3130671"/>
                  <a:gd name="connsiteY6" fmla="*/ 1327716 h 2100345"/>
                  <a:gd name="connsiteX7" fmla="*/ 191800 w 3130671"/>
                  <a:gd name="connsiteY7" fmla="*/ 1317885 h 2100345"/>
                  <a:gd name="connsiteX8" fmla="*/ 145665 w 3130671"/>
                  <a:gd name="connsiteY8" fmla="*/ 1204592 h 2100345"/>
                  <a:gd name="connsiteX9" fmla="*/ 124641 w 3130671"/>
                  <a:gd name="connsiteY9" fmla="*/ 1173500 h 2100345"/>
                  <a:gd name="connsiteX10" fmla="*/ 5248 w 3130671"/>
                  <a:gd name="connsiteY10" fmla="*/ 622372 h 2100345"/>
                  <a:gd name="connsiteX11" fmla="*/ 3057 w 3130671"/>
                  <a:gd name="connsiteY11" fmla="*/ 498597 h 2100345"/>
                  <a:gd name="connsiteX12" fmla="*/ 8742 w 3130671"/>
                  <a:gd name="connsiteY12" fmla="*/ 404551 h 2100345"/>
                  <a:gd name="connsiteX13" fmla="*/ 36577 w 3130671"/>
                  <a:gd name="connsiteY13" fmla="*/ 461405 h 2100345"/>
                  <a:gd name="connsiteX14" fmla="*/ 36044 w 3130671"/>
                  <a:gd name="connsiteY14" fmla="*/ 592761 h 2100345"/>
                  <a:gd name="connsiteX15" fmla="*/ 104091 w 3130671"/>
                  <a:gd name="connsiteY15" fmla="*/ 504282 h 2100345"/>
                  <a:gd name="connsiteX16" fmla="*/ 104091 w 3130671"/>
                  <a:gd name="connsiteY16" fmla="*/ 714108 h 2100345"/>
                  <a:gd name="connsiteX17" fmla="*/ 110309 w 3130671"/>
                  <a:gd name="connsiteY17" fmla="*/ 716418 h 2100345"/>
                  <a:gd name="connsiteX18" fmla="*/ 161123 w 3130671"/>
                  <a:gd name="connsiteY18" fmla="*/ 632618 h 2100345"/>
                  <a:gd name="connsiteX19" fmla="*/ 195827 w 3130671"/>
                  <a:gd name="connsiteY19" fmla="*/ 727019 h 2100345"/>
                  <a:gd name="connsiteX20" fmla="*/ 199617 w 3130671"/>
                  <a:gd name="connsiteY20" fmla="*/ 726486 h 2100345"/>
                  <a:gd name="connsiteX21" fmla="*/ 203940 w 3130671"/>
                  <a:gd name="connsiteY21" fmla="*/ 633625 h 2100345"/>
                  <a:gd name="connsiteX22" fmla="*/ 209744 w 3130671"/>
                  <a:gd name="connsiteY22" fmla="*/ 432445 h 2100345"/>
                  <a:gd name="connsiteX23" fmla="*/ 202519 w 3130671"/>
                  <a:gd name="connsiteY23" fmla="*/ 353856 h 2100345"/>
                  <a:gd name="connsiteX24" fmla="*/ 225498 w 3130671"/>
                  <a:gd name="connsiteY24" fmla="*/ 278288 h 2100345"/>
                  <a:gd name="connsiteX25" fmla="*/ 327953 w 3130671"/>
                  <a:gd name="connsiteY25" fmla="*/ 209649 h 2100345"/>
                  <a:gd name="connsiteX26" fmla="*/ 291827 w 3130671"/>
                  <a:gd name="connsiteY26" fmla="*/ 368958 h 2100345"/>
                  <a:gd name="connsiteX27" fmla="*/ 760161 w 3130671"/>
                  <a:gd name="connsiteY27" fmla="*/ 0 h 2100345"/>
                  <a:gd name="connsiteX28" fmla="*/ 642545 w 3130671"/>
                  <a:gd name="connsiteY28" fmla="*/ 225935 h 2100345"/>
                  <a:gd name="connsiteX29" fmla="*/ 410154 w 3130671"/>
                  <a:gd name="connsiteY29" fmla="*/ 341005 h 2100345"/>
                  <a:gd name="connsiteX30" fmla="*/ 671682 w 3130671"/>
                  <a:gd name="connsiteY30" fmla="*/ 278584 h 2100345"/>
                  <a:gd name="connsiteX31" fmla="*/ 599489 w 3130671"/>
                  <a:gd name="connsiteY31" fmla="*/ 378078 h 2100345"/>
                  <a:gd name="connsiteX32" fmla="*/ 780711 w 3130671"/>
                  <a:gd name="connsiteY32" fmla="*/ 408874 h 2100345"/>
                  <a:gd name="connsiteX33" fmla="*/ 1031520 w 3130671"/>
                  <a:gd name="connsiteY33" fmla="*/ 397385 h 2100345"/>
                  <a:gd name="connsiteX34" fmla="*/ 1130185 w 3130671"/>
                  <a:gd name="connsiteY34" fmla="*/ 346513 h 2100345"/>
                  <a:gd name="connsiteX35" fmla="*/ 1294410 w 3130671"/>
                  <a:gd name="connsiteY35" fmla="*/ 168903 h 2100345"/>
                  <a:gd name="connsiteX36" fmla="*/ 1315553 w 3130671"/>
                  <a:gd name="connsiteY36" fmla="*/ 148768 h 2100345"/>
                  <a:gd name="connsiteX37" fmla="*/ 1128231 w 3130671"/>
                  <a:gd name="connsiteY37" fmla="*/ 412783 h 2100345"/>
                  <a:gd name="connsiteX38" fmla="*/ 1519989 w 3130671"/>
                  <a:gd name="connsiteY38" fmla="*/ 440085 h 2100345"/>
                  <a:gd name="connsiteX39" fmla="*/ 1699079 w 3130671"/>
                  <a:gd name="connsiteY39" fmla="*/ 425042 h 2100345"/>
                  <a:gd name="connsiteX40" fmla="*/ 1983467 w 3130671"/>
                  <a:gd name="connsiteY40" fmla="*/ 218473 h 2100345"/>
                  <a:gd name="connsiteX41" fmla="*/ 2052343 w 3130671"/>
                  <a:gd name="connsiteY41" fmla="*/ 121762 h 2100345"/>
                  <a:gd name="connsiteX42" fmla="*/ 1575422 w 3130671"/>
                  <a:gd name="connsiteY42" fmla="*/ 498656 h 2100345"/>
                  <a:gd name="connsiteX43" fmla="*/ 1751847 w 3130671"/>
                  <a:gd name="connsiteY43" fmla="*/ 485982 h 2100345"/>
                  <a:gd name="connsiteX44" fmla="*/ 1933365 w 3130671"/>
                  <a:gd name="connsiteY44" fmla="*/ 461642 h 2100345"/>
                  <a:gd name="connsiteX45" fmla="*/ 2114409 w 3130671"/>
                  <a:gd name="connsiteY45" fmla="*/ 426759 h 2100345"/>
                  <a:gd name="connsiteX46" fmla="*/ 1907958 w 3130671"/>
                  <a:gd name="connsiteY46" fmla="*/ 518732 h 2100345"/>
                  <a:gd name="connsiteX47" fmla="*/ 2440015 w 3130671"/>
                  <a:gd name="connsiteY47" fmla="*/ 281723 h 2100345"/>
                  <a:gd name="connsiteX48" fmla="*/ 2214021 w 3130671"/>
                  <a:gd name="connsiteY48" fmla="*/ 787663 h 2100345"/>
                  <a:gd name="connsiteX49" fmla="*/ 2326249 w 3130671"/>
                  <a:gd name="connsiteY49" fmla="*/ 781859 h 2100345"/>
                  <a:gd name="connsiteX50" fmla="*/ 2423611 w 3130671"/>
                  <a:gd name="connsiteY50" fmla="*/ 775226 h 2100345"/>
                  <a:gd name="connsiteX51" fmla="*/ 2444102 w 3130671"/>
                  <a:gd name="connsiteY51" fmla="*/ 795658 h 2100345"/>
                  <a:gd name="connsiteX52" fmla="*/ 2443806 w 3130671"/>
                  <a:gd name="connsiteY52" fmla="*/ 963969 h 2100345"/>
                  <a:gd name="connsiteX53" fmla="*/ 2626627 w 3130671"/>
                  <a:gd name="connsiteY53" fmla="*/ 779846 h 2100345"/>
                  <a:gd name="connsiteX54" fmla="*/ 2757924 w 3130671"/>
                  <a:gd name="connsiteY54" fmla="*/ 705521 h 2100345"/>
                  <a:gd name="connsiteX55" fmla="*/ 2963072 w 3130671"/>
                  <a:gd name="connsiteY55" fmla="*/ 749583 h 2100345"/>
                  <a:gd name="connsiteX56" fmla="*/ 3063632 w 3130671"/>
                  <a:gd name="connsiteY56" fmla="*/ 865127 h 2100345"/>
                  <a:gd name="connsiteX57" fmla="*/ 3130672 w 3130671"/>
                  <a:gd name="connsiteY57" fmla="*/ 914282 h 2100345"/>
                  <a:gd name="connsiteX58" fmla="*/ 2944061 w 3130671"/>
                  <a:gd name="connsiteY58" fmla="*/ 1171842 h 2100345"/>
                  <a:gd name="connsiteX59" fmla="*/ 2678802 w 3130671"/>
                  <a:gd name="connsiteY59" fmla="*/ 1209211 h 2100345"/>
                  <a:gd name="connsiteX60" fmla="*/ 2520263 w 3130671"/>
                  <a:gd name="connsiteY60" fmla="*/ 1274889 h 2100345"/>
                  <a:gd name="connsiteX61" fmla="*/ 2461928 w 3130671"/>
                  <a:gd name="connsiteY61" fmla="*/ 1387294 h 2100345"/>
                  <a:gd name="connsiteX62" fmla="*/ 2448129 w 3130671"/>
                  <a:gd name="connsiteY62" fmla="*/ 1412878 h 2100345"/>
                  <a:gd name="connsiteX63" fmla="*/ 2435219 w 3130671"/>
                  <a:gd name="connsiteY63" fmla="*/ 1389367 h 2100345"/>
                  <a:gd name="connsiteX64" fmla="*/ 2399507 w 3130671"/>
                  <a:gd name="connsiteY64" fmla="*/ 1317056 h 2100345"/>
                  <a:gd name="connsiteX65" fmla="*/ 2279285 w 3130671"/>
                  <a:gd name="connsiteY65" fmla="*/ 1351168 h 2100345"/>
                  <a:gd name="connsiteX66" fmla="*/ 2267500 w 3130671"/>
                  <a:gd name="connsiteY66" fmla="*/ 1369409 h 2100345"/>
                  <a:gd name="connsiteX67" fmla="*/ 2249259 w 3130671"/>
                  <a:gd name="connsiteY67" fmla="*/ 1356261 h 2100345"/>
                  <a:gd name="connsiteX68" fmla="*/ 2227465 w 3130671"/>
                  <a:gd name="connsiteY68" fmla="*/ 1328308 h 2100345"/>
                  <a:gd name="connsiteX69" fmla="*/ 2164097 w 3130671"/>
                  <a:gd name="connsiteY69" fmla="*/ 1332809 h 2100345"/>
                  <a:gd name="connsiteX70" fmla="*/ 2146330 w 3130671"/>
                  <a:gd name="connsiteY70" fmla="*/ 1370060 h 2100345"/>
                  <a:gd name="connsiteX71" fmla="*/ 2107006 w 3130671"/>
                  <a:gd name="connsiteY71" fmla="*/ 1379122 h 2100345"/>
                  <a:gd name="connsiteX72" fmla="*/ 2100432 w 3130671"/>
                  <a:gd name="connsiteY72" fmla="*/ 1373199 h 2100345"/>
                  <a:gd name="connsiteX73" fmla="*/ 2047309 w 3130671"/>
                  <a:gd name="connsiteY73" fmla="*/ 1358571 h 2100345"/>
                  <a:gd name="connsiteX74" fmla="*/ 2013671 w 3130671"/>
                  <a:gd name="connsiteY74" fmla="*/ 1410806 h 2100345"/>
                  <a:gd name="connsiteX75" fmla="*/ 2014796 w 3130671"/>
                  <a:gd name="connsiteY75" fmla="*/ 1452084 h 2100345"/>
                  <a:gd name="connsiteX76" fmla="*/ 2013848 w 3130671"/>
                  <a:gd name="connsiteY76" fmla="*/ 1522263 h 2100345"/>
                  <a:gd name="connsiteX77" fmla="*/ 1830672 w 3130671"/>
                  <a:gd name="connsiteY77" fmla="*/ 1801735 h 2100345"/>
                  <a:gd name="connsiteX78" fmla="*/ 1570151 w 3130671"/>
                  <a:gd name="connsiteY78" fmla="*/ 1965131 h 2100345"/>
                  <a:gd name="connsiteX79" fmla="*/ 1458813 w 3130671"/>
                  <a:gd name="connsiteY79" fmla="*/ 2064270 h 2100345"/>
                  <a:gd name="connsiteX80" fmla="*/ 1436485 w 3130671"/>
                  <a:gd name="connsiteY80" fmla="*/ 2080734 h 2100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130671" h="2100345">
                    <a:moveTo>
                      <a:pt x="1436485" y="2080734"/>
                    </a:moveTo>
                    <a:cubicBezTo>
                      <a:pt x="1350257" y="2092934"/>
                      <a:pt x="1263436" y="2096428"/>
                      <a:pt x="1176497" y="2097375"/>
                    </a:cubicBezTo>
                    <a:cubicBezTo>
                      <a:pt x="1104186" y="2108450"/>
                      <a:pt x="1035666" y="2085886"/>
                      <a:pt x="966019" y="2073509"/>
                    </a:cubicBezTo>
                    <a:cubicBezTo>
                      <a:pt x="847396" y="2037264"/>
                      <a:pt x="736590" y="1985385"/>
                      <a:pt x="636504" y="1911179"/>
                    </a:cubicBezTo>
                    <a:cubicBezTo>
                      <a:pt x="483590" y="1797767"/>
                      <a:pt x="366270" y="1653738"/>
                      <a:pt x="270981" y="1490401"/>
                    </a:cubicBezTo>
                    <a:cubicBezTo>
                      <a:pt x="251082" y="1456348"/>
                      <a:pt x="232427" y="1421643"/>
                      <a:pt x="215963" y="1385813"/>
                    </a:cubicBezTo>
                    <a:cubicBezTo>
                      <a:pt x="204296" y="1360407"/>
                      <a:pt x="192037" y="1336599"/>
                      <a:pt x="162840" y="1327716"/>
                    </a:cubicBezTo>
                    <a:cubicBezTo>
                      <a:pt x="170243" y="1319543"/>
                      <a:pt x="182147" y="1325406"/>
                      <a:pt x="191800" y="1317885"/>
                    </a:cubicBezTo>
                    <a:cubicBezTo>
                      <a:pt x="176520" y="1280397"/>
                      <a:pt x="161123" y="1242494"/>
                      <a:pt x="145665" y="1204592"/>
                    </a:cubicBezTo>
                    <a:cubicBezTo>
                      <a:pt x="133939" y="1197426"/>
                      <a:pt x="128964" y="1185877"/>
                      <a:pt x="124641" y="1173500"/>
                    </a:cubicBezTo>
                    <a:cubicBezTo>
                      <a:pt x="62339" y="994647"/>
                      <a:pt x="21830" y="811175"/>
                      <a:pt x="5248" y="622372"/>
                    </a:cubicBezTo>
                    <a:cubicBezTo>
                      <a:pt x="1635" y="581035"/>
                      <a:pt x="-3280" y="539993"/>
                      <a:pt x="3057" y="498597"/>
                    </a:cubicBezTo>
                    <a:cubicBezTo>
                      <a:pt x="9334" y="467505"/>
                      <a:pt x="-2925" y="435288"/>
                      <a:pt x="8742" y="404551"/>
                    </a:cubicBezTo>
                    <a:cubicBezTo>
                      <a:pt x="30062" y="417639"/>
                      <a:pt x="37821" y="435939"/>
                      <a:pt x="36577" y="461405"/>
                    </a:cubicBezTo>
                    <a:cubicBezTo>
                      <a:pt x="34563" y="502446"/>
                      <a:pt x="36044" y="543606"/>
                      <a:pt x="36044" y="592761"/>
                    </a:cubicBezTo>
                    <a:cubicBezTo>
                      <a:pt x="60740" y="560662"/>
                      <a:pt x="81172" y="534130"/>
                      <a:pt x="104091" y="504282"/>
                    </a:cubicBezTo>
                    <a:cubicBezTo>
                      <a:pt x="104091" y="576238"/>
                      <a:pt x="104091" y="645173"/>
                      <a:pt x="104091" y="714108"/>
                    </a:cubicBezTo>
                    <a:cubicBezTo>
                      <a:pt x="106164" y="714878"/>
                      <a:pt x="108236" y="715648"/>
                      <a:pt x="110309" y="716418"/>
                    </a:cubicBezTo>
                    <a:cubicBezTo>
                      <a:pt x="126536" y="689649"/>
                      <a:pt x="142763" y="662940"/>
                      <a:pt x="161123" y="632618"/>
                    </a:cubicBezTo>
                    <a:cubicBezTo>
                      <a:pt x="173500" y="666257"/>
                      <a:pt x="184634" y="696638"/>
                      <a:pt x="195827" y="727019"/>
                    </a:cubicBezTo>
                    <a:cubicBezTo>
                      <a:pt x="197070" y="726841"/>
                      <a:pt x="198314" y="726664"/>
                      <a:pt x="199617" y="726486"/>
                    </a:cubicBezTo>
                    <a:cubicBezTo>
                      <a:pt x="201098" y="695513"/>
                      <a:pt x="202934" y="664598"/>
                      <a:pt x="203940" y="633625"/>
                    </a:cubicBezTo>
                    <a:cubicBezTo>
                      <a:pt x="206072" y="566584"/>
                      <a:pt x="207731" y="499544"/>
                      <a:pt x="209744" y="432445"/>
                    </a:cubicBezTo>
                    <a:cubicBezTo>
                      <a:pt x="210573" y="405913"/>
                      <a:pt x="210929" y="379974"/>
                      <a:pt x="202519" y="353856"/>
                    </a:cubicBezTo>
                    <a:cubicBezTo>
                      <a:pt x="193162" y="324719"/>
                      <a:pt x="206546" y="299786"/>
                      <a:pt x="225498" y="278288"/>
                    </a:cubicBezTo>
                    <a:cubicBezTo>
                      <a:pt x="253273" y="246781"/>
                      <a:pt x="289518" y="227475"/>
                      <a:pt x="327953" y="209649"/>
                    </a:cubicBezTo>
                    <a:cubicBezTo>
                      <a:pt x="285135" y="253947"/>
                      <a:pt x="272994" y="305175"/>
                      <a:pt x="291827" y="368958"/>
                    </a:cubicBezTo>
                    <a:cubicBezTo>
                      <a:pt x="412878" y="201180"/>
                      <a:pt x="558567" y="68047"/>
                      <a:pt x="760161" y="0"/>
                    </a:cubicBezTo>
                    <a:cubicBezTo>
                      <a:pt x="737538" y="86643"/>
                      <a:pt x="703011" y="162803"/>
                      <a:pt x="642545" y="225935"/>
                    </a:cubicBezTo>
                    <a:cubicBezTo>
                      <a:pt x="580953" y="290310"/>
                      <a:pt x="503371" y="323297"/>
                      <a:pt x="410154" y="341005"/>
                    </a:cubicBezTo>
                    <a:cubicBezTo>
                      <a:pt x="512550" y="366411"/>
                      <a:pt x="595107" y="341479"/>
                      <a:pt x="671682" y="278584"/>
                    </a:cubicBezTo>
                    <a:cubicBezTo>
                      <a:pt x="664220" y="325252"/>
                      <a:pt x="634194" y="351369"/>
                      <a:pt x="599489" y="378078"/>
                    </a:cubicBezTo>
                    <a:cubicBezTo>
                      <a:pt x="660430" y="398747"/>
                      <a:pt x="720541" y="404966"/>
                      <a:pt x="780711" y="408874"/>
                    </a:cubicBezTo>
                    <a:cubicBezTo>
                      <a:pt x="864630" y="414323"/>
                      <a:pt x="948430" y="408756"/>
                      <a:pt x="1031520" y="397385"/>
                    </a:cubicBezTo>
                    <a:cubicBezTo>
                      <a:pt x="1069363" y="392233"/>
                      <a:pt x="1100515" y="369550"/>
                      <a:pt x="1130185" y="346513"/>
                    </a:cubicBezTo>
                    <a:cubicBezTo>
                      <a:pt x="1194797" y="296469"/>
                      <a:pt x="1245373" y="233397"/>
                      <a:pt x="1294410" y="168903"/>
                    </a:cubicBezTo>
                    <a:cubicBezTo>
                      <a:pt x="1299325" y="162448"/>
                      <a:pt x="1301813" y="153505"/>
                      <a:pt x="1315553" y="148768"/>
                    </a:cubicBezTo>
                    <a:cubicBezTo>
                      <a:pt x="1265568" y="247255"/>
                      <a:pt x="1200364" y="330049"/>
                      <a:pt x="1128231" y="412783"/>
                    </a:cubicBezTo>
                    <a:cubicBezTo>
                      <a:pt x="1260949" y="434222"/>
                      <a:pt x="1390055" y="442631"/>
                      <a:pt x="1519989" y="440085"/>
                    </a:cubicBezTo>
                    <a:cubicBezTo>
                      <a:pt x="1579982" y="438900"/>
                      <a:pt x="1640508" y="442276"/>
                      <a:pt x="1699079" y="425042"/>
                    </a:cubicBezTo>
                    <a:cubicBezTo>
                      <a:pt x="1818295" y="389982"/>
                      <a:pt x="1908787" y="314769"/>
                      <a:pt x="1983467" y="218473"/>
                    </a:cubicBezTo>
                    <a:cubicBezTo>
                      <a:pt x="2008104" y="186670"/>
                      <a:pt x="2030194" y="152972"/>
                      <a:pt x="2052343" y="121762"/>
                    </a:cubicBezTo>
                    <a:cubicBezTo>
                      <a:pt x="1977367" y="323120"/>
                      <a:pt x="1826171" y="463300"/>
                      <a:pt x="1575422" y="498656"/>
                    </a:cubicBezTo>
                    <a:cubicBezTo>
                      <a:pt x="1634230" y="494570"/>
                      <a:pt x="1693216" y="492023"/>
                      <a:pt x="1751847" y="485982"/>
                    </a:cubicBezTo>
                    <a:cubicBezTo>
                      <a:pt x="1812550" y="479764"/>
                      <a:pt x="1873135" y="471532"/>
                      <a:pt x="1933365" y="461642"/>
                    </a:cubicBezTo>
                    <a:cubicBezTo>
                      <a:pt x="1992350" y="451988"/>
                      <a:pt x="2050863" y="439137"/>
                      <a:pt x="2114409" y="426759"/>
                    </a:cubicBezTo>
                    <a:cubicBezTo>
                      <a:pt x="2065846" y="511744"/>
                      <a:pt x="1985895" y="513402"/>
                      <a:pt x="1907958" y="518732"/>
                    </a:cubicBezTo>
                    <a:cubicBezTo>
                      <a:pt x="2047842" y="558590"/>
                      <a:pt x="2252635" y="516541"/>
                      <a:pt x="2440015" y="281723"/>
                    </a:cubicBezTo>
                    <a:cubicBezTo>
                      <a:pt x="2454644" y="373992"/>
                      <a:pt x="2409161" y="572684"/>
                      <a:pt x="2214021" y="787663"/>
                    </a:cubicBezTo>
                    <a:cubicBezTo>
                      <a:pt x="2253582" y="785650"/>
                      <a:pt x="2289945" y="783932"/>
                      <a:pt x="2326249" y="781859"/>
                    </a:cubicBezTo>
                    <a:cubicBezTo>
                      <a:pt x="2358762" y="780023"/>
                      <a:pt x="2391335" y="779076"/>
                      <a:pt x="2423611" y="775226"/>
                    </a:cubicBezTo>
                    <a:cubicBezTo>
                      <a:pt x="2442147" y="773035"/>
                      <a:pt x="2444339" y="779905"/>
                      <a:pt x="2444102" y="795658"/>
                    </a:cubicBezTo>
                    <a:cubicBezTo>
                      <a:pt x="2443273" y="849492"/>
                      <a:pt x="2443806" y="903325"/>
                      <a:pt x="2443806" y="963969"/>
                    </a:cubicBezTo>
                    <a:cubicBezTo>
                      <a:pt x="2507945" y="899713"/>
                      <a:pt x="2569062" y="841437"/>
                      <a:pt x="2626627" y="779846"/>
                    </a:cubicBezTo>
                    <a:cubicBezTo>
                      <a:pt x="2663345" y="740581"/>
                      <a:pt x="2707703" y="719083"/>
                      <a:pt x="2757924" y="705521"/>
                    </a:cubicBezTo>
                    <a:cubicBezTo>
                      <a:pt x="2833966" y="685030"/>
                      <a:pt x="2902072" y="700783"/>
                      <a:pt x="2963072" y="749583"/>
                    </a:cubicBezTo>
                    <a:cubicBezTo>
                      <a:pt x="3003580" y="781978"/>
                      <a:pt x="3035620" y="822012"/>
                      <a:pt x="3063632" y="865127"/>
                    </a:cubicBezTo>
                    <a:cubicBezTo>
                      <a:pt x="3080096" y="890474"/>
                      <a:pt x="3101120" y="907708"/>
                      <a:pt x="3130672" y="914282"/>
                    </a:cubicBezTo>
                    <a:cubicBezTo>
                      <a:pt x="3113261" y="1032609"/>
                      <a:pt x="3047108" y="1116054"/>
                      <a:pt x="2944061" y="1171842"/>
                    </a:cubicBezTo>
                    <a:cubicBezTo>
                      <a:pt x="2860616" y="1217028"/>
                      <a:pt x="2772197" y="1232427"/>
                      <a:pt x="2678802" y="1209211"/>
                    </a:cubicBezTo>
                    <a:cubicBezTo>
                      <a:pt x="2609630" y="1192037"/>
                      <a:pt x="2560712" y="1223780"/>
                      <a:pt x="2520263" y="1274889"/>
                    </a:cubicBezTo>
                    <a:cubicBezTo>
                      <a:pt x="2493672" y="1308468"/>
                      <a:pt x="2476853" y="1347496"/>
                      <a:pt x="2461928" y="1387294"/>
                    </a:cubicBezTo>
                    <a:cubicBezTo>
                      <a:pt x="2458493" y="1396533"/>
                      <a:pt x="2456065" y="1406127"/>
                      <a:pt x="2448129" y="1412878"/>
                    </a:cubicBezTo>
                    <a:cubicBezTo>
                      <a:pt x="2434982" y="1409976"/>
                      <a:pt x="2435692" y="1398842"/>
                      <a:pt x="2435219" y="1389367"/>
                    </a:cubicBezTo>
                    <a:cubicBezTo>
                      <a:pt x="2433738" y="1359992"/>
                      <a:pt x="2420176" y="1336599"/>
                      <a:pt x="2399507" y="1317056"/>
                    </a:cubicBezTo>
                    <a:cubicBezTo>
                      <a:pt x="2356689" y="1276606"/>
                      <a:pt x="2295216" y="1294196"/>
                      <a:pt x="2279285" y="1351168"/>
                    </a:cubicBezTo>
                    <a:cubicBezTo>
                      <a:pt x="2277212" y="1358571"/>
                      <a:pt x="2277390" y="1368284"/>
                      <a:pt x="2267500" y="1369409"/>
                    </a:cubicBezTo>
                    <a:cubicBezTo>
                      <a:pt x="2258676" y="1370356"/>
                      <a:pt x="2254175" y="1362361"/>
                      <a:pt x="2249259" y="1356261"/>
                    </a:cubicBezTo>
                    <a:cubicBezTo>
                      <a:pt x="2241856" y="1347082"/>
                      <a:pt x="2236053" y="1336718"/>
                      <a:pt x="2227465" y="1328308"/>
                    </a:cubicBezTo>
                    <a:cubicBezTo>
                      <a:pt x="2202888" y="1304264"/>
                      <a:pt x="2184233" y="1305270"/>
                      <a:pt x="2164097" y="1332809"/>
                    </a:cubicBezTo>
                    <a:cubicBezTo>
                      <a:pt x="2155865" y="1344061"/>
                      <a:pt x="2151482" y="1357209"/>
                      <a:pt x="2146330" y="1370060"/>
                    </a:cubicBezTo>
                    <a:cubicBezTo>
                      <a:pt x="2136440" y="1394460"/>
                      <a:pt x="2128089" y="1396059"/>
                      <a:pt x="2107006" y="1379122"/>
                    </a:cubicBezTo>
                    <a:cubicBezTo>
                      <a:pt x="2104696" y="1377285"/>
                      <a:pt x="2102742" y="1374976"/>
                      <a:pt x="2100432" y="1373199"/>
                    </a:cubicBezTo>
                    <a:cubicBezTo>
                      <a:pt x="2084738" y="1360940"/>
                      <a:pt x="2069281" y="1347437"/>
                      <a:pt x="2047309" y="1358571"/>
                    </a:cubicBezTo>
                    <a:cubicBezTo>
                      <a:pt x="2026048" y="1369350"/>
                      <a:pt x="2016040" y="1388064"/>
                      <a:pt x="2013671" y="1410806"/>
                    </a:cubicBezTo>
                    <a:cubicBezTo>
                      <a:pt x="2012249" y="1424486"/>
                      <a:pt x="2011420" y="1438640"/>
                      <a:pt x="2014796" y="1452084"/>
                    </a:cubicBezTo>
                    <a:cubicBezTo>
                      <a:pt x="2020777" y="1475714"/>
                      <a:pt x="2019238" y="1498692"/>
                      <a:pt x="2013848" y="1522263"/>
                    </a:cubicBezTo>
                    <a:cubicBezTo>
                      <a:pt x="1987317" y="1638162"/>
                      <a:pt x="1931943" y="1734458"/>
                      <a:pt x="1830672" y="1801735"/>
                    </a:cubicBezTo>
                    <a:cubicBezTo>
                      <a:pt x="1745214" y="1858470"/>
                      <a:pt x="1659696" y="1914969"/>
                      <a:pt x="1570151" y="1965131"/>
                    </a:cubicBezTo>
                    <a:cubicBezTo>
                      <a:pt x="1525616" y="1990123"/>
                      <a:pt x="1487121" y="2021156"/>
                      <a:pt x="1458813" y="2064270"/>
                    </a:cubicBezTo>
                    <a:cubicBezTo>
                      <a:pt x="1453601" y="2071969"/>
                      <a:pt x="1449159" y="2082570"/>
                      <a:pt x="1436485" y="2080734"/>
                    </a:cubicBezTo>
                    <a:close/>
                  </a:path>
                </a:pathLst>
              </a:custGeom>
              <a:solidFill>
                <a:srgbClr val="FDAAB4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0AE3C48B-5B52-4AF4-85F3-40908D7E8881}"/>
                  </a:ext>
                </a:extLst>
              </p:cNvPr>
              <p:cNvSpPr/>
              <p:nvPr/>
            </p:nvSpPr>
            <p:spPr>
              <a:xfrm>
                <a:off x="3590033" y="2575742"/>
                <a:ext cx="3160120" cy="1860131"/>
              </a:xfrm>
              <a:custGeom>
                <a:avLst/>
                <a:gdLst>
                  <a:gd name="connsiteX0" fmla="*/ 356097 w 3160120"/>
                  <a:gd name="connsiteY0" fmla="*/ 819823 h 1860131"/>
                  <a:gd name="connsiteX1" fmla="*/ 405015 w 3160120"/>
                  <a:gd name="connsiteY1" fmla="*/ 850442 h 1860131"/>
                  <a:gd name="connsiteX2" fmla="*/ 609511 w 3160120"/>
                  <a:gd name="connsiteY2" fmla="*/ 1180609 h 1860131"/>
                  <a:gd name="connsiteX3" fmla="*/ 948858 w 3160120"/>
                  <a:gd name="connsiteY3" fmla="*/ 1469438 h 1860131"/>
                  <a:gd name="connsiteX4" fmla="*/ 1138904 w 3160120"/>
                  <a:gd name="connsiteY4" fmla="*/ 1548501 h 1860131"/>
                  <a:gd name="connsiteX5" fmla="*/ 1157263 w 3160120"/>
                  <a:gd name="connsiteY5" fmla="*/ 1561648 h 1860131"/>
                  <a:gd name="connsiteX6" fmla="*/ 1151814 w 3160120"/>
                  <a:gd name="connsiteY6" fmla="*/ 1591852 h 1860131"/>
                  <a:gd name="connsiteX7" fmla="*/ 1004231 w 3160120"/>
                  <a:gd name="connsiteY7" fmla="*/ 1758919 h 1860131"/>
                  <a:gd name="connsiteX8" fmla="*/ 918240 w 3160120"/>
                  <a:gd name="connsiteY8" fmla="*/ 1841299 h 1860131"/>
                  <a:gd name="connsiteX9" fmla="*/ 900414 w 3160120"/>
                  <a:gd name="connsiteY9" fmla="*/ 1860131 h 1860131"/>
                  <a:gd name="connsiteX10" fmla="*/ 557455 w 3160120"/>
                  <a:gd name="connsiteY10" fmla="*/ 1771889 h 1860131"/>
                  <a:gd name="connsiteX11" fmla="*/ 499120 w 3160120"/>
                  <a:gd name="connsiteY11" fmla="*/ 1763361 h 1860131"/>
                  <a:gd name="connsiteX12" fmla="*/ 530449 w 3160120"/>
                  <a:gd name="connsiteY12" fmla="*/ 1716990 h 1860131"/>
                  <a:gd name="connsiteX13" fmla="*/ 531989 w 3160120"/>
                  <a:gd name="connsiteY13" fmla="*/ 1590549 h 1860131"/>
                  <a:gd name="connsiteX14" fmla="*/ 336672 w 3160120"/>
                  <a:gd name="connsiteY14" fmla="*/ 1227573 h 1860131"/>
                  <a:gd name="connsiteX15" fmla="*/ 273777 w 3160120"/>
                  <a:gd name="connsiteY15" fmla="*/ 926898 h 1860131"/>
                  <a:gd name="connsiteX16" fmla="*/ 356097 w 3160120"/>
                  <a:gd name="connsiteY16" fmla="*/ 819823 h 1860131"/>
                  <a:gd name="connsiteX17" fmla="*/ 2979540 w 3160120"/>
                  <a:gd name="connsiteY17" fmla="*/ 264066 h 1860131"/>
                  <a:gd name="connsiteX18" fmla="*/ 3160120 w 3160120"/>
                  <a:gd name="connsiteY18" fmla="*/ 336389 h 1860131"/>
                  <a:gd name="connsiteX19" fmla="*/ 2918491 w 3160120"/>
                  <a:gd name="connsiteY19" fmla="*/ 281844 h 1860131"/>
                  <a:gd name="connsiteX20" fmla="*/ 2979540 w 3160120"/>
                  <a:gd name="connsiteY20" fmla="*/ 264066 h 1860131"/>
                  <a:gd name="connsiteX21" fmla="*/ 196314 w 3160120"/>
                  <a:gd name="connsiteY21" fmla="*/ 0 h 1860131"/>
                  <a:gd name="connsiteX22" fmla="*/ 202533 w 3160120"/>
                  <a:gd name="connsiteY22" fmla="*/ 27657 h 1860131"/>
                  <a:gd name="connsiteX23" fmla="*/ 284734 w 3160120"/>
                  <a:gd name="connsiteY23" fmla="*/ 537506 h 1860131"/>
                  <a:gd name="connsiteX24" fmla="*/ 338804 w 3160120"/>
                  <a:gd name="connsiteY24" fmla="*/ 705995 h 1860131"/>
                  <a:gd name="connsiteX25" fmla="*/ 7512 w 3160120"/>
                  <a:gd name="connsiteY25" fmla="*/ 403130 h 1860131"/>
                  <a:gd name="connsiteX26" fmla="*/ 196314 w 3160120"/>
                  <a:gd name="connsiteY26" fmla="*/ 0 h 1860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160120" h="1860131">
                    <a:moveTo>
                      <a:pt x="356097" y="819823"/>
                    </a:moveTo>
                    <a:cubicBezTo>
                      <a:pt x="381030" y="816330"/>
                      <a:pt x="394355" y="826990"/>
                      <a:pt x="405015" y="850442"/>
                    </a:cubicBezTo>
                    <a:cubicBezTo>
                      <a:pt x="458848" y="969243"/>
                      <a:pt x="527073" y="1079930"/>
                      <a:pt x="609511" y="1180609"/>
                    </a:cubicBezTo>
                    <a:cubicBezTo>
                      <a:pt x="704801" y="1296982"/>
                      <a:pt x="815192" y="1396890"/>
                      <a:pt x="948858" y="1469438"/>
                    </a:cubicBezTo>
                    <a:cubicBezTo>
                      <a:pt x="1009739" y="1502426"/>
                      <a:pt x="1072515" y="1529550"/>
                      <a:pt x="1138904" y="1548501"/>
                    </a:cubicBezTo>
                    <a:cubicBezTo>
                      <a:pt x="1147077" y="1550810"/>
                      <a:pt x="1153473" y="1553949"/>
                      <a:pt x="1157263" y="1561648"/>
                    </a:cubicBezTo>
                    <a:cubicBezTo>
                      <a:pt x="1163600" y="1573197"/>
                      <a:pt x="1156552" y="1582613"/>
                      <a:pt x="1151814" y="1591852"/>
                    </a:cubicBezTo>
                    <a:cubicBezTo>
                      <a:pt x="1116873" y="1660077"/>
                      <a:pt x="1072515" y="1719833"/>
                      <a:pt x="1004231" y="1758919"/>
                    </a:cubicBezTo>
                    <a:cubicBezTo>
                      <a:pt x="968994" y="1779115"/>
                      <a:pt x="938672" y="1805291"/>
                      <a:pt x="918240" y="1841299"/>
                    </a:cubicBezTo>
                    <a:cubicBezTo>
                      <a:pt x="913857" y="1849057"/>
                      <a:pt x="909060" y="1856400"/>
                      <a:pt x="900414" y="1860131"/>
                    </a:cubicBezTo>
                    <a:cubicBezTo>
                      <a:pt x="787239" y="1826315"/>
                      <a:pt x="672761" y="1797414"/>
                      <a:pt x="557455" y="1771889"/>
                    </a:cubicBezTo>
                    <a:cubicBezTo>
                      <a:pt x="538326" y="1767625"/>
                      <a:pt x="518545" y="1766145"/>
                      <a:pt x="499120" y="1763361"/>
                    </a:cubicBezTo>
                    <a:cubicBezTo>
                      <a:pt x="509543" y="1747904"/>
                      <a:pt x="519966" y="1732388"/>
                      <a:pt x="530449" y="1716990"/>
                    </a:cubicBezTo>
                    <a:cubicBezTo>
                      <a:pt x="558876" y="1675178"/>
                      <a:pt x="559705" y="1634137"/>
                      <a:pt x="531989" y="1590549"/>
                    </a:cubicBezTo>
                    <a:cubicBezTo>
                      <a:pt x="458197" y="1474295"/>
                      <a:pt x="385590" y="1357093"/>
                      <a:pt x="336672" y="1227573"/>
                    </a:cubicBezTo>
                    <a:cubicBezTo>
                      <a:pt x="300131" y="1130802"/>
                      <a:pt x="268210" y="1032670"/>
                      <a:pt x="273777" y="926898"/>
                    </a:cubicBezTo>
                    <a:cubicBezTo>
                      <a:pt x="276857" y="866965"/>
                      <a:pt x="304277" y="830839"/>
                      <a:pt x="356097" y="819823"/>
                    </a:cubicBezTo>
                    <a:close/>
                    <a:moveTo>
                      <a:pt x="2979540" y="264066"/>
                    </a:moveTo>
                    <a:cubicBezTo>
                      <a:pt x="3045180" y="257426"/>
                      <a:pt x="3119790" y="283532"/>
                      <a:pt x="3160120" y="336389"/>
                    </a:cubicBezTo>
                    <a:lnTo>
                      <a:pt x="2918491" y="281844"/>
                    </a:lnTo>
                    <a:cubicBezTo>
                      <a:pt x="2936776" y="272132"/>
                      <a:pt x="2957660" y="266280"/>
                      <a:pt x="2979540" y="264066"/>
                    </a:cubicBezTo>
                    <a:close/>
                    <a:moveTo>
                      <a:pt x="196314" y="0"/>
                    </a:moveTo>
                    <a:cubicBezTo>
                      <a:pt x="205375" y="7640"/>
                      <a:pt x="202296" y="18122"/>
                      <a:pt x="202533" y="27657"/>
                    </a:cubicBezTo>
                    <a:cubicBezTo>
                      <a:pt x="207093" y="201298"/>
                      <a:pt x="238007" y="370794"/>
                      <a:pt x="284734" y="537506"/>
                    </a:cubicBezTo>
                    <a:cubicBezTo>
                      <a:pt x="300665" y="594242"/>
                      <a:pt x="320682" y="649852"/>
                      <a:pt x="338804" y="705995"/>
                    </a:cubicBezTo>
                    <a:cubicBezTo>
                      <a:pt x="183581" y="685919"/>
                      <a:pt x="37716" y="552549"/>
                      <a:pt x="7512" y="403130"/>
                    </a:cubicBezTo>
                    <a:cubicBezTo>
                      <a:pt x="-24705" y="243406"/>
                      <a:pt x="48257" y="87650"/>
                      <a:pt x="196314" y="0"/>
                    </a:cubicBezTo>
                    <a:close/>
                  </a:path>
                </a:pathLst>
              </a:custGeom>
              <a:solidFill>
                <a:srgbClr val="FC839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AC7A2828-F4F5-48EC-B20C-8A97B2214527}"/>
                  </a:ext>
                </a:extLst>
              </p:cNvPr>
              <p:cNvSpPr/>
              <p:nvPr/>
            </p:nvSpPr>
            <p:spPr>
              <a:xfrm>
                <a:off x="5167795" y="3389530"/>
                <a:ext cx="1068683" cy="1244480"/>
              </a:xfrm>
              <a:custGeom>
                <a:avLst/>
                <a:gdLst>
                  <a:gd name="connsiteX0" fmla="*/ 36762 w 1068683"/>
                  <a:gd name="connsiteY0" fmla="*/ 1235797 h 1244480"/>
                  <a:gd name="connsiteX1" fmla="*/ 31491 w 1068683"/>
                  <a:gd name="connsiteY1" fmla="*/ 887567 h 1244480"/>
                  <a:gd name="connsiteX2" fmla="*/ 222070 w 1068683"/>
                  <a:gd name="connsiteY2" fmla="*/ 657131 h 1244480"/>
                  <a:gd name="connsiteX3" fmla="*/ 492363 w 1068683"/>
                  <a:gd name="connsiteY3" fmla="*/ 483075 h 1244480"/>
                  <a:gd name="connsiteX4" fmla="*/ 649718 w 1068683"/>
                  <a:gd name="connsiteY4" fmla="*/ 144202 h 1244480"/>
                  <a:gd name="connsiteX5" fmla="*/ 655403 w 1068683"/>
                  <a:gd name="connsiteY5" fmla="*/ 86164 h 1244480"/>
                  <a:gd name="connsiteX6" fmla="*/ 724931 w 1068683"/>
                  <a:gd name="connsiteY6" fmla="*/ 69996 h 1244480"/>
                  <a:gd name="connsiteX7" fmla="*/ 758332 w 1068683"/>
                  <a:gd name="connsiteY7" fmla="*/ 133660 h 1244480"/>
                  <a:gd name="connsiteX8" fmla="*/ 689516 w 1068683"/>
                  <a:gd name="connsiteY8" fmla="*/ 459386 h 1244480"/>
                  <a:gd name="connsiteX9" fmla="*/ 785753 w 1068683"/>
                  <a:gd name="connsiteY9" fmla="*/ 307183 h 1244480"/>
                  <a:gd name="connsiteX10" fmla="*/ 783916 w 1068683"/>
                  <a:gd name="connsiteY10" fmla="*/ 109142 h 1244480"/>
                  <a:gd name="connsiteX11" fmla="*/ 803875 w 1068683"/>
                  <a:gd name="connsiteY11" fmla="*/ 28185 h 1244480"/>
                  <a:gd name="connsiteX12" fmla="*/ 855991 w 1068683"/>
                  <a:gd name="connsiteY12" fmla="*/ 27356 h 1244480"/>
                  <a:gd name="connsiteX13" fmla="*/ 905323 w 1068683"/>
                  <a:gd name="connsiteY13" fmla="*/ 140057 h 1244480"/>
                  <a:gd name="connsiteX14" fmla="*/ 868961 w 1068683"/>
                  <a:gd name="connsiteY14" fmla="*/ 431374 h 1244480"/>
                  <a:gd name="connsiteX15" fmla="*/ 866769 w 1068683"/>
                  <a:gd name="connsiteY15" fmla="*/ 458557 h 1244480"/>
                  <a:gd name="connsiteX16" fmla="*/ 940087 w 1068683"/>
                  <a:gd name="connsiteY16" fmla="*/ 293325 h 1244480"/>
                  <a:gd name="connsiteX17" fmla="*/ 920010 w 1068683"/>
                  <a:gd name="connsiteY17" fmla="*/ 90250 h 1244480"/>
                  <a:gd name="connsiteX18" fmla="*/ 936593 w 1068683"/>
                  <a:gd name="connsiteY18" fmla="*/ 13853 h 1244480"/>
                  <a:gd name="connsiteX19" fmla="*/ 1032534 w 1068683"/>
                  <a:gd name="connsiteY19" fmla="*/ 18058 h 1244480"/>
                  <a:gd name="connsiteX20" fmla="*/ 1068601 w 1068683"/>
                  <a:gd name="connsiteY20" fmla="*/ 93448 h 1244480"/>
                  <a:gd name="connsiteX21" fmla="*/ 1050300 w 1068683"/>
                  <a:gd name="connsiteY21" fmla="*/ 346093 h 1244480"/>
                  <a:gd name="connsiteX22" fmla="*/ 979529 w 1068683"/>
                  <a:gd name="connsiteY22" fmla="*/ 501020 h 1244480"/>
                  <a:gd name="connsiteX23" fmla="*/ 968099 w 1068683"/>
                  <a:gd name="connsiteY23" fmla="*/ 526722 h 1244480"/>
                  <a:gd name="connsiteX24" fmla="*/ 1038634 w 1068683"/>
                  <a:gd name="connsiteY24" fmla="*/ 414495 h 1244480"/>
                  <a:gd name="connsiteX25" fmla="*/ 982787 w 1068683"/>
                  <a:gd name="connsiteY25" fmla="*/ 621183 h 1244480"/>
                  <a:gd name="connsiteX26" fmla="*/ 752943 w 1068683"/>
                  <a:gd name="connsiteY26" fmla="*/ 869208 h 1244480"/>
                  <a:gd name="connsiteX27" fmla="*/ 563667 w 1068683"/>
                  <a:gd name="connsiteY27" fmla="*/ 973499 h 1244480"/>
                  <a:gd name="connsiteX28" fmla="*/ 529377 w 1068683"/>
                  <a:gd name="connsiteY28" fmla="*/ 1052917 h 1244480"/>
                  <a:gd name="connsiteX29" fmla="*/ 551230 w 1068683"/>
                  <a:gd name="connsiteY29" fmla="*/ 1091352 h 1244480"/>
                  <a:gd name="connsiteX30" fmla="*/ 560291 w 1068683"/>
                  <a:gd name="connsiteY30" fmla="*/ 1124991 h 1244480"/>
                  <a:gd name="connsiteX31" fmla="*/ 356979 w 1068683"/>
                  <a:gd name="connsiteY31" fmla="*/ 1172784 h 1244480"/>
                  <a:gd name="connsiteX32" fmla="*/ 69334 w 1068683"/>
                  <a:gd name="connsiteY32" fmla="*/ 1238107 h 1244480"/>
                  <a:gd name="connsiteX33" fmla="*/ 36762 w 1068683"/>
                  <a:gd name="connsiteY33" fmla="*/ 1235797 h 1244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68683" h="1244480">
                    <a:moveTo>
                      <a:pt x="36762" y="1235797"/>
                    </a:moveTo>
                    <a:cubicBezTo>
                      <a:pt x="-15828" y="1120490"/>
                      <a:pt x="-6886" y="1003229"/>
                      <a:pt x="31491" y="887567"/>
                    </a:cubicBezTo>
                    <a:cubicBezTo>
                      <a:pt x="64715" y="787362"/>
                      <a:pt x="125418" y="708359"/>
                      <a:pt x="222070" y="657131"/>
                    </a:cubicBezTo>
                    <a:cubicBezTo>
                      <a:pt x="316826" y="606910"/>
                      <a:pt x="408029" y="549701"/>
                      <a:pt x="492363" y="483075"/>
                    </a:cubicBezTo>
                    <a:cubicBezTo>
                      <a:pt x="601155" y="397143"/>
                      <a:pt x="655818" y="284382"/>
                      <a:pt x="649718" y="144202"/>
                    </a:cubicBezTo>
                    <a:cubicBezTo>
                      <a:pt x="648888" y="124659"/>
                      <a:pt x="646105" y="104878"/>
                      <a:pt x="655403" y="86164"/>
                    </a:cubicBezTo>
                    <a:cubicBezTo>
                      <a:pt x="670979" y="54835"/>
                      <a:pt x="696918" y="49268"/>
                      <a:pt x="724931" y="69996"/>
                    </a:cubicBezTo>
                    <a:cubicBezTo>
                      <a:pt x="746843" y="86164"/>
                      <a:pt x="756437" y="104997"/>
                      <a:pt x="758332" y="133660"/>
                    </a:cubicBezTo>
                    <a:cubicBezTo>
                      <a:pt x="765676" y="247901"/>
                      <a:pt x="755608" y="357641"/>
                      <a:pt x="689516" y="459386"/>
                    </a:cubicBezTo>
                    <a:cubicBezTo>
                      <a:pt x="727003" y="434216"/>
                      <a:pt x="767986" y="368301"/>
                      <a:pt x="785753" y="307183"/>
                    </a:cubicBezTo>
                    <a:cubicBezTo>
                      <a:pt x="804941" y="241031"/>
                      <a:pt x="804881" y="174465"/>
                      <a:pt x="783916" y="109142"/>
                    </a:cubicBezTo>
                    <a:cubicBezTo>
                      <a:pt x="773375" y="76273"/>
                      <a:pt x="784153" y="51459"/>
                      <a:pt x="803875" y="28185"/>
                    </a:cubicBezTo>
                    <a:cubicBezTo>
                      <a:pt x="821819" y="6983"/>
                      <a:pt x="836151" y="7042"/>
                      <a:pt x="855991" y="27356"/>
                    </a:cubicBezTo>
                    <a:cubicBezTo>
                      <a:pt x="886550" y="58566"/>
                      <a:pt x="902658" y="95107"/>
                      <a:pt x="905323" y="140057"/>
                    </a:cubicBezTo>
                    <a:cubicBezTo>
                      <a:pt x="911186" y="239729"/>
                      <a:pt x="900289" y="336617"/>
                      <a:pt x="868961" y="431374"/>
                    </a:cubicBezTo>
                    <a:cubicBezTo>
                      <a:pt x="866414" y="439132"/>
                      <a:pt x="859485" y="446712"/>
                      <a:pt x="866769" y="458557"/>
                    </a:cubicBezTo>
                    <a:cubicBezTo>
                      <a:pt x="908581" y="410113"/>
                      <a:pt x="928242" y="353377"/>
                      <a:pt x="940087" y="293325"/>
                    </a:cubicBezTo>
                    <a:cubicBezTo>
                      <a:pt x="953827" y="223738"/>
                      <a:pt x="944706" y="156165"/>
                      <a:pt x="920010" y="90250"/>
                    </a:cubicBezTo>
                    <a:cubicBezTo>
                      <a:pt x="906863" y="55072"/>
                      <a:pt x="912607" y="29665"/>
                      <a:pt x="936593" y="13853"/>
                    </a:cubicBezTo>
                    <a:cubicBezTo>
                      <a:pt x="966796" y="-6046"/>
                      <a:pt x="1008430" y="-4388"/>
                      <a:pt x="1032534" y="18058"/>
                    </a:cubicBezTo>
                    <a:cubicBezTo>
                      <a:pt x="1054387" y="38430"/>
                      <a:pt x="1069963" y="65317"/>
                      <a:pt x="1068601" y="93448"/>
                    </a:cubicBezTo>
                    <a:cubicBezTo>
                      <a:pt x="1064395" y="177781"/>
                      <a:pt x="1072924" y="263654"/>
                      <a:pt x="1050300" y="346093"/>
                    </a:cubicBezTo>
                    <a:cubicBezTo>
                      <a:pt x="1035258" y="400874"/>
                      <a:pt x="1008727" y="451924"/>
                      <a:pt x="979529" y="501020"/>
                    </a:cubicBezTo>
                    <a:cubicBezTo>
                      <a:pt x="974791" y="509015"/>
                      <a:pt x="970054" y="517010"/>
                      <a:pt x="968099" y="526722"/>
                    </a:cubicBezTo>
                    <a:cubicBezTo>
                      <a:pt x="1002508" y="496400"/>
                      <a:pt x="1015774" y="452516"/>
                      <a:pt x="1038634" y="414495"/>
                    </a:cubicBezTo>
                    <a:cubicBezTo>
                      <a:pt x="1040233" y="489116"/>
                      <a:pt x="1020038" y="557222"/>
                      <a:pt x="982787" y="621183"/>
                    </a:cubicBezTo>
                    <a:cubicBezTo>
                      <a:pt x="924630" y="721151"/>
                      <a:pt x="841244" y="797311"/>
                      <a:pt x="752943" y="869208"/>
                    </a:cubicBezTo>
                    <a:cubicBezTo>
                      <a:pt x="696089" y="915520"/>
                      <a:pt x="637754" y="957213"/>
                      <a:pt x="563667" y="973499"/>
                    </a:cubicBezTo>
                    <a:cubicBezTo>
                      <a:pt x="521678" y="982738"/>
                      <a:pt x="510663" y="1013593"/>
                      <a:pt x="529377" y="1052917"/>
                    </a:cubicBezTo>
                    <a:cubicBezTo>
                      <a:pt x="535714" y="1066183"/>
                      <a:pt x="543887" y="1078560"/>
                      <a:pt x="551230" y="1091352"/>
                    </a:cubicBezTo>
                    <a:cubicBezTo>
                      <a:pt x="558159" y="1101539"/>
                      <a:pt x="566095" y="1111429"/>
                      <a:pt x="560291" y="1124991"/>
                    </a:cubicBezTo>
                    <a:cubicBezTo>
                      <a:pt x="494021" y="1147259"/>
                      <a:pt x="424730" y="1156853"/>
                      <a:pt x="356979" y="1172784"/>
                    </a:cubicBezTo>
                    <a:cubicBezTo>
                      <a:pt x="261275" y="1195288"/>
                      <a:pt x="165216" y="1216372"/>
                      <a:pt x="69334" y="1238107"/>
                    </a:cubicBezTo>
                    <a:cubicBezTo>
                      <a:pt x="57726" y="1245746"/>
                      <a:pt x="46711" y="1248234"/>
                      <a:pt x="36762" y="1235797"/>
                    </a:cubicBezTo>
                    <a:close/>
                  </a:path>
                </a:pathLst>
              </a:custGeom>
              <a:solidFill>
                <a:srgbClr val="FEA9B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145B1ED1-EE7A-496B-9001-2D4293F201E5}"/>
                </a:ext>
              </a:extLst>
            </p:cNvPr>
            <p:cNvGrpSpPr/>
            <p:nvPr/>
          </p:nvGrpSpPr>
          <p:grpSpPr>
            <a:xfrm>
              <a:off x="0" y="3503470"/>
              <a:ext cx="5812123" cy="2428134"/>
              <a:chOff x="0" y="3503470"/>
              <a:chExt cx="5812123" cy="2428134"/>
            </a:xfrm>
          </p:grpSpPr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0F28E0FF-C540-4C83-8CB7-A6E918032788}"/>
                  </a:ext>
                </a:extLst>
              </p:cNvPr>
              <p:cNvSpPr/>
              <p:nvPr/>
            </p:nvSpPr>
            <p:spPr>
              <a:xfrm>
                <a:off x="0" y="3503470"/>
                <a:ext cx="5812123" cy="2428134"/>
              </a:xfrm>
              <a:custGeom>
                <a:avLst/>
                <a:gdLst>
                  <a:gd name="connsiteX0" fmla="*/ 5770668 w 5812123"/>
                  <a:gd name="connsiteY0" fmla="*/ 2132080 h 2428134"/>
                  <a:gd name="connsiteX1" fmla="*/ 3935708 w 5812123"/>
                  <a:gd name="connsiteY1" fmla="*/ 2132080 h 2428134"/>
                  <a:gd name="connsiteX2" fmla="*/ 3946606 w 5812123"/>
                  <a:gd name="connsiteY2" fmla="*/ 2070251 h 2428134"/>
                  <a:gd name="connsiteX3" fmla="*/ 3087875 w 5812123"/>
                  <a:gd name="connsiteY3" fmla="*/ 180274 h 2428134"/>
                  <a:gd name="connsiteX4" fmla="*/ 2759544 w 5812123"/>
                  <a:gd name="connsiteY4" fmla="*/ 0 h 2428134"/>
                  <a:gd name="connsiteX5" fmla="*/ 176719 w 5812123"/>
                  <a:gd name="connsiteY5" fmla="*/ 0 h 2428134"/>
                  <a:gd name="connsiteX6" fmla="*/ 8289 w 5812123"/>
                  <a:gd name="connsiteY6" fmla="*/ 201358 h 2428134"/>
                  <a:gd name="connsiteX7" fmla="*/ 884787 w 5812123"/>
                  <a:gd name="connsiteY7" fmla="*/ 2070192 h 2428134"/>
                  <a:gd name="connsiteX8" fmla="*/ 1124284 w 5812123"/>
                  <a:gd name="connsiteY8" fmla="*/ 2250466 h 2428134"/>
                  <a:gd name="connsiteX9" fmla="*/ 1151289 w 5812123"/>
                  <a:gd name="connsiteY9" fmla="*/ 2250466 h 2428134"/>
                  <a:gd name="connsiteX10" fmla="*/ 1151289 w 5812123"/>
                  <a:gd name="connsiteY10" fmla="*/ 2342262 h 2428134"/>
                  <a:gd name="connsiteX11" fmla="*/ 1231240 w 5812123"/>
                  <a:gd name="connsiteY11" fmla="*/ 2422213 h 2428134"/>
                  <a:gd name="connsiteX12" fmla="*/ 3786704 w 5812123"/>
                  <a:gd name="connsiteY12" fmla="*/ 2422213 h 2428134"/>
                  <a:gd name="connsiteX13" fmla="*/ 3786704 w 5812123"/>
                  <a:gd name="connsiteY13" fmla="*/ 2420673 h 2428134"/>
                  <a:gd name="connsiteX14" fmla="*/ 3810393 w 5812123"/>
                  <a:gd name="connsiteY14" fmla="*/ 2428135 h 2428134"/>
                  <a:gd name="connsiteX15" fmla="*/ 5770668 w 5812123"/>
                  <a:gd name="connsiteY15" fmla="*/ 2428135 h 2428134"/>
                  <a:gd name="connsiteX16" fmla="*/ 5812124 w 5812123"/>
                  <a:gd name="connsiteY16" fmla="*/ 2386679 h 2428134"/>
                  <a:gd name="connsiteX17" fmla="*/ 5812124 w 5812123"/>
                  <a:gd name="connsiteY17" fmla="*/ 2173477 h 2428134"/>
                  <a:gd name="connsiteX18" fmla="*/ 5770668 w 5812123"/>
                  <a:gd name="connsiteY18" fmla="*/ 2132080 h 2428134"/>
                  <a:gd name="connsiteX19" fmla="*/ 3768937 w 5812123"/>
                  <a:gd name="connsiteY19" fmla="*/ 2250466 h 2428134"/>
                  <a:gd name="connsiteX20" fmla="*/ 3768937 w 5812123"/>
                  <a:gd name="connsiteY20" fmla="*/ 2250526 h 2428134"/>
                  <a:gd name="connsiteX21" fmla="*/ 3766331 w 5812123"/>
                  <a:gd name="connsiteY21" fmla="*/ 2250526 h 2428134"/>
                  <a:gd name="connsiteX22" fmla="*/ 3768937 w 5812123"/>
                  <a:gd name="connsiteY22" fmla="*/ 2250466 h 242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812123" h="2428134">
                    <a:moveTo>
                      <a:pt x="5770668" y="2132080"/>
                    </a:moveTo>
                    <a:lnTo>
                      <a:pt x="3935708" y="2132080"/>
                    </a:lnTo>
                    <a:cubicBezTo>
                      <a:pt x="3942756" y="2112773"/>
                      <a:pt x="3946606" y="2091986"/>
                      <a:pt x="3946606" y="2070251"/>
                    </a:cubicBezTo>
                    <a:lnTo>
                      <a:pt x="3087875" y="180274"/>
                    </a:lnTo>
                    <a:cubicBezTo>
                      <a:pt x="3046419" y="71067"/>
                      <a:pt x="2933896" y="17767"/>
                      <a:pt x="2759544" y="0"/>
                    </a:cubicBezTo>
                    <a:lnTo>
                      <a:pt x="176719" y="0"/>
                    </a:lnTo>
                    <a:cubicBezTo>
                      <a:pt x="55667" y="0"/>
                      <a:pt x="-27245" y="109918"/>
                      <a:pt x="8289" y="201358"/>
                    </a:cubicBezTo>
                    <a:lnTo>
                      <a:pt x="884787" y="2070192"/>
                    </a:lnTo>
                    <a:cubicBezTo>
                      <a:pt x="959940" y="2209839"/>
                      <a:pt x="1062633" y="2239510"/>
                      <a:pt x="1124284" y="2250466"/>
                    </a:cubicBezTo>
                    <a:lnTo>
                      <a:pt x="1151289" y="2250466"/>
                    </a:lnTo>
                    <a:lnTo>
                      <a:pt x="1151289" y="2342262"/>
                    </a:lnTo>
                    <a:cubicBezTo>
                      <a:pt x="1151289" y="2386442"/>
                      <a:pt x="1187060" y="2422213"/>
                      <a:pt x="1231240" y="2422213"/>
                    </a:cubicBezTo>
                    <a:lnTo>
                      <a:pt x="3786704" y="2422213"/>
                    </a:lnTo>
                    <a:lnTo>
                      <a:pt x="3786704" y="2420673"/>
                    </a:lnTo>
                    <a:cubicBezTo>
                      <a:pt x="3793396" y="2425351"/>
                      <a:pt x="3801569" y="2428135"/>
                      <a:pt x="3810393" y="2428135"/>
                    </a:cubicBezTo>
                    <a:lnTo>
                      <a:pt x="5770668" y="2428135"/>
                    </a:lnTo>
                    <a:cubicBezTo>
                      <a:pt x="5793587" y="2428135"/>
                      <a:pt x="5812124" y="2409598"/>
                      <a:pt x="5812124" y="2386679"/>
                    </a:cubicBezTo>
                    <a:lnTo>
                      <a:pt x="5812124" y="2173477"/>
                    </a:lnTo>
                    <a:cubicBezTo>
                      <a:pt x="5812124" y="2150617"/>
                      <a:pt x="5793587" y="2132080"/>
                      <a:pt x="5770668" y="2132080"/>
                    </a:cubicBezTo>
                    <a:close/>
                    <a:moveTo>
                      <a:pt x="3768937" y="2250466"/>
                    </a:moveTo>
                    <a:lnTo>
                      <a:pt x="3768937" y="2250526"/>
                    </a:lnTo>
                    <a:lnTo>
                      <a:pt x="3766331" y="2250526"/>
                    </a:lnTo>
                    <a:cubicBezTo>
                      <a:pt x="3767219" y="2250526"/>
                      <a:pt x="3768049" y="2250466"/>
                      <a:pt x="3768937" y="2250466"/>
                    </a:cubicBezTo>
                    <a:close/>
                  </a:path>
                </a:pathLst>
              </a:custGeom>
              <a:solidFill>
                <a:srgbClr val="090B55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8A3B8A1C-FE66-48A5-81E1-4864BF411B3D}"/>
                  </a:ext>
                </a:extLst>
              </p:cNvPr>
              <p:cNvSpPr/>
              <p:nvPr/>
            </p:nvSpPr>
            <p:spPr>
              <a:xfrm>
                <a:off x="3804470" y="5647394"/>
                <a:ext cx="1995808" cy="266502"/>
              </a:xfrm>
              <a:custGeom>
                <a:avLst/>
                <a:gdLst>
                  <a:gd name="connsiteX0" fmla="*/ 1954352 w 1995808"/>
                  <a:gd name="connsiteY0" fmla="*/ 266503 h 266502"/>
                  <a:gd name="connsiteX1" fmla="*/ 41456 w 1995808"/>
                  <a:gd name="connsiteY1" fmla="*/ 266503 h 266502"/>
                  <a:gd name="connsiteX2" fmla="*/ 0 w 1995808"/>
                  <a:gd name="connsiteY2" fmla="*/ 225047 h 266502"/>
                  <a:gd name="connsiteX3" fmla="*/ 0 w 1995808"/>
                  <a:gd name="connsiteY3" fmla="*/ 41456 h 266502"/>
                  <a:gd name="connsiteX4" fmla="*/ 41456 w 1995808"/>
                  <a:gd name="connsiteY4" fmla="*/ 0 h 266502"/>
                  <a:gd name="connsiteX5" fmla="*/ 1954352 w 1995808"/>
                  <a:gd name="connsiteY5" fmla="*/ 0 h 266502"/>
                  <a:gd name="connsiteX6" fmla="*/ 1995808 w 1995808"/>
                  <a:gd name="connsiteY6" fmla="*/ 41456 h 266502"/>
                  <a:gd name="connsiteX7" fmla="*/ 1995808 w 1995808"/>
                  <a:gd name="connsiteY7" fmla="*/ 225047 h 266502"/>
                  <a:gd name="connsiteX8" fmla="*/ 1954352 w 1995808"/>
                  <a:gd name="connsiteY8" fmla="*/ 266503 h 266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95808" h="266502">
                    <a:moveTo>
                      <a:pt x="1954352" y="266503"/>
                    </a:moveTo>
                    <a:lnTo>
                      <a:pt x="41456" y="266503"/>
                    </a:lnTo>
                    <a:cubicBezTo>
                      <a:pt x="18537" y="266503"/>
                      <a:pt x="0" y="247966"/>
                      <a:pt x="0" y="225047"/>
                    </a:cubicBezTo>
                    <a:lnTo>
                      <a:pt x="0" y="41456"/>
                    </a:lnTo>
                    <a:cubicBezTo>
                      <a:pt x="0" y="18536"/>
                      <a:pt x="18537" y="0"/>
                      <a:pt x="41456" y="0"/>
                    </a:cubicBezTo>
                    <a:lnTo>
                      <a:pt x="1954352" y="0"/>
                    </a:lnTo>
                    <a:cubicBezTo>
                      <a:pt x="1977272" y="0"/>
                      <a:pt x="1995808" y="18536"/>
                      <a:pt x="1995808" y="41456"/>
                    </a:cubicBezTo>
                    <a:lnTo>
                      <a:pt x="1995808" y="225047"/>
                    </a:lnTo>
                    <a:cubicBezTo>
                      <a:pt x="1995808" y="247966"/>
                      <a:pt x="1977272" y="266503"/>
                      <a:pt x="1954352" y="266503"/>
                    </a:cubicBezTo>
                    <a:close/>
                  </a:path>
                </a:pathLst>
              </a:custGeom>
              <a:solidFill>
                <a:srgbClr val="D6DAF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49B4C710-6D8F-4BF9-BCE7-A8715EDA008D}"/>
                  </a:ext>
                </a:extLst>
              </p:cNvPr>
              <p:cNvSpPr/>
              <p:nvPr/>
            </p:nvSpPr>
            <p:spPr>
              <a:xfrm>
                <a:off x="29614" y="3521237"/>
                <a:ext cx="3898545" cy="2197165"/>
              </a:xfrm>
              <a:custGeom>
                <a:avLst/>
                <a:gdLst>
                  <a:gd name="connsiteX0" fmla="*/ 3757090 w 3898545"/>
                  <a:gd name="connsiteY0" fmla="*/ 2155769 h 2197165"/>
                  <a:gd name="connsiteX1" fmla="*/ 3798546 w 3898545"/>
                  <a:gd name="connsiteY1" fmla="*/ 2114313 h 2197165"/>
                  <a:gd name="connsiteX2" fmla="*/ 3886136 w 3898545"/>
                  <a:gd name="connsiteY2" fmla="*/ 2114313 h 2197165"/>
                  <a:gd name="connsiteX3" fmla="*/ 3891466 w 3898545"/>
                  <a:gd name="connsiteY3" fmla="*/ 2034007 h 2197165"/>
                  <a:gd name="connsiteX4" fmla="*/ 3039842 w 3898545"/>
                  <a:gd name="connsiteY4" fmla="*/ 175063 h 2197165"/>
                  <a:gd name="connsiteX5" fmla="*/ 2721046 w 3898545"/>
                  <a:gd name="connsiteY5" fmla="*/ 0 h 2197165"/>
                  <a:gd name="connsiteX6" fmla="*/ 177427 w 3898545"/>
                  <a:gd name="connsiteY6" fmla="*/ 0 h 2197165"/>
                  <a:gd name="connsiteX7" fmla="*/ 8286 w 3898545"/>
                  <a:gd name="connsiteY7" fmla="*/ 189513 h 2197165"/>
                  <a:gd name="connsiteX8" fmla="*/ 865003 w 3898545"/>
                  <a:gd name="connsiteY8" fmla="*/ 2010259 h 2197165"/>
                  <a:gd name="connsiteX9" fmla="*/ 1115338 w 3898545"/>
                  <a:gd name="connsiteY9" fmla="*/ 2197166 h 2197165"/>
                  <a:gd name="connsiteX10" fmla="*/ 3734229 w 3898545"/>
                  <a:gd name="connsiteY10" fmla="*/ 2197166 h 2197165"/>
                  <a:gd name="connsiteX11" fmla="*/ 3757090 w 3898545"/>
                  <a:gd name="connsiteY11" fmla="*/ 2196041 h 2197165"/>
                  <a:gd name="connsiteX12" fmla="*/ 3757090 w 3898545"/>
                  <a:gd name="connsiteY12" fmla="*/ 2155769 h 2197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98545" h="2197165">
                    <a:moveTo>
                      <a:pt x="3757090" y="2155769"/>
                    </a:moveTo>
                    <a:cubicBezTo>
                      <a:pt x="3757090" y="2132850"/>
                      <a:pt x="3775627" y="2114313"/>
                      <a:pt x="3798546" y="2114313"/>
                    </a:cubicBezTo>
                    <a:lnTo>
                      <a:pt x="3886136" y="2114313"/>
                    </a:lnTo>
                    <a:cubicBezTo>
                      <a:pt x="3901060" y="2083991"/>
                      <a:pt x="3902126" y="2052662"/>
                      <a:pt x="3891466" y="2034007"/>
                    </a:cubicBezTo>
                    <a:lnTo>
                      <a:pt x="3039842" y="175063"/>
                    </a:lnTo>
                    <a:cubicBezTo>
                      <a:pt x="2999571" y="69054"/>
                      <a:pt x="2890305" y="17293"/>
                      <a:pt x="2721046" y="0"/>
                    </a:cubicBezTo>
                    <a:lnTo>
                      <a:pt x="177427" y="0"/>
                    </a:lnTo>
                    <a:cubicBezTo>
                      <a:pt x="55665" y="0"/>
                      <a:pt x="-27247" y="106601"/>
                      <a:pt x="8286" y="189513"/>
                    </a:cubicBezTo>
                    <a:lnTo>
                      <a:pt x="865003" y="2010259"/>
                    </a:lnTo>
                    <a:cubicBezTo>
                      <a:pt x="893786" y="2099034"/>
                      <a:pt x="1050608" y="2197166"/>
                      <a:pt x="1115338" y="2197166"/>
                    </a:cubicBezTo>
                    <a:lnTo>
                      <a:pt x="3734229" y="2197166"/>
                    </a:lnTo>
                    <a:cubicBezTo>
                      <a:pt x="3742165" y="2197166"/>
                      <a:pt x="3749805" y="2196751"/>
                      <a:pt x="3757090" y="2196041"/>
                    </a:cubicBezTo>
                    <a:lnTo>
                      <a:pt x="3757090" y="2155769"/>
                    </a:lnTo>
                    <a:close/>
                  </a:path>
                </a:pathLst>
              </a:custGeom>
              <a:solidFill>
                <a:srgbClr val="D6DAF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27612527-B995-4507-9B57-4C3659500DAB}"/>
                  </a:ext>
                </a:extLst>
              </p:cNvPr>
              <p:cNvSpPr/>
              <p:nvPr/>
            </p:nvSpPr>
            <p:spPr>
              <a:xfrm>
                <a:off x="1608663" y="4426794"/>
                <a:ext cx="418619" cy="498496"/>
              </a:xfrm>
              <a:custGeom>
                <a:avLst/>
                <a:gdLst>
                  <a:gd name="connsiteX0" fmla="*/ 222800 w 418619"/>
                  <a:gd name="connsiteY0" fmla="*/ 498496 h 498496"/>
                  <a:gd name="connsiteX1" fmla="*/ 54192 w 418619"/>
                  <a:gd name="connsiteY1" fmla="*/ 395686 h 498496"/>
                  <a:gd name="connsiteX2" fmla="*/ 42229 w 418619"/>
                  <a:gd name="connsiteY2" fmla="*/ 78903 h 498496"/>
                  <a:gd name="connsiteX3" fmla="*/ 307962 w 418619"/>
                  <a:gd name="connsiteY3" fmla="*/ 45560 h 498496"/>
                  <a:gd name="connsiteX4" fmla="*/ 418472 w 418619"/>
                  <a:gd name="connsiteY4" fmla="*/ 268534 h 498496"/>
                  <a:gd name="connsiteX5" fmla="*/ 274738 w 418619"/>
                  <a:gd name="connsiteY5" fmla="*/ 493996 h 498496"/>
                  <a:gd name="connsiteX6" fmla="*/ 222800 w 418619"/>
                  <a:gd name="connsiteY6" fmla="*/ 498496 h 498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19" h="498496">
                    <a:moveTo>
                      <a:pt x="222800" y="498496"/>
                    </a:moveTo>
                    <a:cubicBezTo>
                      <a:pt x="153805" y="495121"/>
                      <a:pt x="98669" y="455501"/>
                      <a:pt x="54192" y="395686"/>
                    </a:cubicBezTo>
                    <a:cubicBezTo>
                      <a:pt x="-12670" y="305904"/>
                      <a:pt x="-18829" y="169514"/>
                      <a:pt x="42229" y="78903"/>
                    </a:cubicBezTo>
                    <a:cubicBezTo>
                      <a:pt x="103999" y="-12715"/>
                      <a:pt x="220608" y="-25507"/>
                      <a:pt x="307962" y="45560"/>
                    </a:cubicBezTo>
                    <a:cubicBezTo>
                      <a:pt x="378437" y="102888"/>
                      <a:pt x="415570" y="179286"/>
                      <a:pt x="418472" y="268534"/>
                    </a:cubicBezTo>
                    <a:cubicBezTo>
                      <a:pt x="421314" y="357369"/>
                      <a:pt x="383471" y="465332"/>
                      <a:pt x="274738" y="493996"/>
                    </a:cubicBezTo>
                    <a:cubicBezTo>
                      <a:pt x="259932" y="497904"/>
                      <a:pt x="245482" y="496720"/>
                      <a:pt x="222800" y="498496"/>
                    </a:cubicBezTo>
                    <a:close/>
                  </a:path>
                </a:pathLst>
              </a:custGeom>
              <a:solidFill>
                <a:srgbClr val="FEFEFE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988B36DA-F1CB-4AFA-A1D8-2619FC9AC279}"/>
                </a:ext>
              </a:extLst>
            </p:cNvPr>
            <p:cNvGrpSpPr/>
            <p:nvPr/>
          </p:nvGrpSpPr>
          <p:grpSpPr>
            <a:xfrm>
              <a:off x="5291056" y="5381468"/>
              <a:ext cx="2643896" cy="1475552"/>
              <a:chOff x="5291056" y="5381468"/>
              <a:chExt cx="2643896" cy="1475552"/>
            </a:xfrm>
          </p:grpSpPr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4FBFCA33-CA2C-47A9-9C8B-C41A0E4D6AF3}"/>
                  </a:ext>
                </a:extLst>
              </p:cNvPr>
              <p:cNvSpPr/>
              <p:nvPr/>
            </p:nvSpPr>
            <p:spPr>
              <a:xfrm>
                <a:off x="5291056" y="5678278"/>
                <a:ext cx="2643896" cy="1178742"/>
              </a:xfrm>
              <a:custGeom>
                <a:avLst/>
                <a:gdLst>
                  <a:gd name="connsiteX0" fmla="*/ 2600794 w 2643896"/>
                  <a:gd name="connsiteY0" fmla="*/ 56470 h 1178742"/>
                  <a:gd name="connsiteX1" fmla="*/ 2603104 w 2643896"/>
                  <a:gd name="connsiteY1" fmla="*/ 356907 h 1178742"/>
                  <a:gd name="connsiteX2" fmla="*/ 2454692 w 2643896"/>
                  <a:gd name="connsiteY2" fmla="*/ 468897 h 1178742"/>
                  <a:gd name="connsiteX3" fmla="*/ 1180572 w 2643896"/>
                  <a:gd name="connsiteY3" fmla="*/ 1177617 h 1178742"/>
                  <a:gd name="connsiteX4" fmla="*/ 1103642 w 2643896"/>
                  <a:gd name="connsiteY4" fmla="*/ 1165713 h 1178742"/>
                  <a:gd name="connsiteX5" fmla="*/ 81752 w 2643896"/>
                  <a:gd name="connsiteY5" fmla="*/ 838447 h 1178742"/>
                  <a:gd name="connsiteX6" fmla="*/ 24010 w 2643896"/>
                  <a:gd name="connsiteY6" fmla="*/ 808185 h 1178742"/>
                  <a:gd name="connsiteX7" fmla="*/ 17555 w 2643896"/>
                  <a:gd name="connsiteY7" fmla="*/ 750916 h 1178742"/>
                  <a:gd name="connsiteX8" fmla="*/ 195223 w 2643896"/>
                  <a:gd name="connsiteY8" fmla="*/ 756838 h 1178742"/>
                  <a:gd name="connsiteX9" fmla="*/ 1119099 w 2643896"/>
                  <a:gd name="connsiteY9" fmla="*/ 1041108 h 1178742"/>
                  <a:gd name="connsiteX10" fmla="*/ 1154633 w 2643896"/>
                  <a:gd name="connsiteY10" fmla="*/ 1047030 h 1178742"/>
                  <a:gd name="connsiteX11" fmla="*/ 1184244 w 2643896"/>
                  <a:gd name="connsiteY11" fmla="*/ 1011496 h 1178742"/>
                  <a:gd name="connsiteX12" fmla="*/ 1136866 w 2643896"/>
                  <a:gd name="connsiteY12" fmla="*/ 685771 h 1178742"/>
                  <a:gd name="connsiteX13" fmla="*/ 17555 w 2643896"/>
                  <a:gd name="connsiteY13" fmla="*/ 348201 h 1178742"/>
                  <a:gd name="connsiteX14" fmla="*/ 17140 w 2643896"/>
                  <a:gd name="connsiteY14" fmla="*/ 276245 h 1178742"/>
                  <a:gd name="connsiteX15" fmla="*/ 17081 w 2643896"/>
                  <a:gd name="connsiteY15" fmla="*/ 276008 h 1178742"/>
                  <a:gd name="connsiteX16" fmla="*/ 112311 w 2643896"/>
                  <a:gd name="connsiteY16" fmla="*/ 306745 h 1178742"/>
                  <a:gd name="connsiteX17" fmla="*/ 1148710 w 2643896"/>
                  <a:gd name="connsiteY17" fmla="*/ 632470 h 1178742"/>
                  <a:gd name="connsiteX18" fmla="*/ 1225700 w 2643896"/>
                  <a:gd name="connsiteY18" fmla="*/ 632470 h 1178742"/>
                  <a:gd name="connsiteX19" fmla="*/ 2498990 w 2643896"/>
                  <a:gd name="connsiteY19" fmla="*/ 4709 h 1178742"/>
                  <a:gd name="connsiteX20" fmla="*/ 2600794 w 2643896"/>
                  <a:gd name="connsiteY20" fmla="*/ 56470 h 1178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43896" h="1178742">
                    <a:moveTo>
                      <a:pt x="2600794" y="56470"/>
                    </a:moveTo>
                    <a:cubicBezTo>
                      <a:pt x="2662445" y="133755"/>
                      <a:pt x="2653207" y="291702"/>
                      <a:pt x="2603104" y="356907"/>
                    </a:cubicBezTo>
                    <a:cubicBezTo>
                      <a:pt x="2565083" y="406417"/>
                      <a:pt x="2509117" y="438279"/>
                      <a:pt x="2454692" y="468897"/>
                    </a:cubicBezTo>
                    <a:cubicBezTo>
                      <a:pt x="2048068" y="697615"/>
                      <a:pt x="1200057" y="1174478"/>
                      <a:pt x="1180572" y="1177617"/>
                    </a:cubicBezTo>
                    <a:cubicBezTo>
                      <a:pt x="1154692" y="1181762"/>
                      <a:pt x="1128634" y="1173708"/>
                      <a:pt x="1103642" y="1165713"/>
                    </a:cubicBezTo>
                    <a:cubicBezTo>
                      <a:pt x="762992" y="1056624"/>
                      <a:pt x="422402" y="947536"/>
                      <a:pt x="81752" y="838447"/>
                    </a:cubicBezTo>
                    <a:cubicBezTo>
                      <a:pt x="60787" y="831755"/>
                      <a:pt x="38875" y="824412"/>
                      <a:pt x="24010" y="808185"/>
                    </a:cubicBezTo>
                    <a:cubicBezTo>
                      <a:pt x="9204" y="791958"/>
                      <a:pt x="2157" y="776737"/>
                      <a:pt x="17555" y="750916"/>
                    </a:cubicBezTo>
                    <a:cubicBezTo>
                      <a:pt x="53088" y="697615"/>
                      <a:pt x="135290" y="738183"/>
                      <a:pt x="195223" y="756838"/>
                    </a:cubicBezTo>
                    <a:cubicBezTo>
                      <a:pt x="498859" y="851240"/>
                      <a:pt x="815463" y="946707"/>
                      <a:pt x="1119099" y="1041108"/>
                    </a:cubicBezTo>
                    <a:cubicBezTo>
                      <a:pt x="1132720" y="1045313"/>
                      <a:pt x="1141722" y="1053071"/>
                      <a:pt x="1154633" y="1047030"/>
                    </a:cubicBezTo>
                    <a:cubicBezTo>
                      <a:pt x="1164937" y="1042233"/>
                      <a:pt x="1178499" y="1021268"/>
                      <a:pt x="1184244" y="1011496"/>
                    </a:cubicBezTo>
                    <a:cubicBezTo>
                      <a:pt x="1243467" y="910817"/>
                      <a:pt x="1213855" y="709460"/>
                      <a:pt x="1136866" y="685771"/>
                    </a:cubicBezTo>
                    <a:cubicBezTo>
                      <a:pt x="942200" y="625897"/>
                      <a:pt x="38875" y="359987"/>
                      <a:pt x="17555" y="348201"/>
                    </a:cubicBezTo>
                    <a:cubicBezTo>
                      <a:pt x="-5424" y="335527"/>
                      <a:pt x="-6134" y="294900"/>
                      <a:pt x="17140" y="276245"/>
                    </a:cubicBezTo>
                    <a:lnTo>
                      <a:pt x="17081" y="276008"/>
                    </a:lnTo>
                    <a:cubicBezTo>
                      <a:pt x="59011" y="288978"/>
                      <a:pt x="87319" y="298809"/>
                      <a:pt x="112311" y="306745"/>
                    </a:cubicBezTo>
                    <a:cubicBezTo>
                      <a:pt x="310530" y="369640"/>
                      <a:pt x="991829" y="582605"/>
                      <a:pt x="1148710" y="632470"/>
                    </a:cubicBezTo>
                    <a:cubicBezTo>
                      <a:pt x="1168846" y="638867"/>
                      <a:pt x="1207045" y="642242"/>
                      <a:pt x="1225700" y="632470"/>
                    </a:cubicBezTo>
                    <a:cubicBezTo>
                      <a:pt x="1445002" y="517578"/>
                      <a:pt x="2346254" y="79803"/>
                      <a:pt x="2498990" y="4709"/>
                    </a:cubicBezTo>
                    <a:cubicBezTo>
                      <a:pt x="2537485" y="-14242"/>
                      <a:pt x="2578349" y="28280"/>
                      <a:pt x="2600794" y="56470"/>
                    </a:cubicBezTo>
                    <a:close/>
                  </a:path>
                </a:pathLst>
              </a:custGeom>
              <a:solidFill>
                <a:srgbClr val="3C3C7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EC326CC1-E07F-4880-9D0A-BB30FBF27AD7}"/>
                  </a:ext>
                </a:extLst>
              </p:cNvPr>
              <p:cNvSpPr/>
              <p:nvPr/>
            </p:nvSpPr>
            <p:spPr>
              <a:xfrm>
                <a:off x="5305590" y="5381468"/>
                <a:ext cx="2490496" cy="938887"/>
              </a:xfrm>
              <a:custGeom>
                <a:avLst/>
                <a:gdLst>
                  <a:gd name="connsiteX0" fmla="*/ 1484064 w 2490496"/>
                  <a:gd name="connsiteY0" fmla="*/ 11920 h 938887"/>
                  <a:gd name="connsiteX1" fmla="*/ 1593982 w 2490496"/>
                  <a:gd name="connsiteY1" fmla="*/ 9137 h 938887"/>
                  <a:gd name="connsiteX2" fmla="*/ 2490497 w 2490496"/>
                  <a:gd name="connsiteY2" fmla="*/ 299388 h 938887"/>
                  <a:gd name="connsiteX3" fmla="*/ 2483923 w 2490496"/>
                  <a:gd name="connsiteY3" fmla="*/ 307028 h 938887"/>
                  <a:gd name="connsiteX4" fmla="*/ 1200269 w 2490496"/>
                  <a:gd name="connsiteY4" fmla="*/ 931413 h 938887"/>
                  <a:gd name="connsiteX5" fmla="*/ 1149574 w 2490496"/>
                  <a:gd name="connsiteY5" fmla="*/ 935203 h 938887"/>
                  <a:gd name="connsiteX6" fmla="*/ 0 w 2490496"/>
                  <a:gd name="connsiteY6" fmla="*/ 571812 h 938887"/>
                  <a:gd name="connsiteX7" fmla="*/ 1484064 w 2490496"/>
                  <a:gd name="connsiteY7" fmla="*/ 11920 h 938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90496" h="938887">
                    <a:moveTo>
                      <a:pt x="1484064" y="11920"/>
                    </a:moveTo>
                    <a:cubicBezTo>
                      <a:pt x="1522440" y="-3537"/>
                      <a:pt x="1555842" y="-3419"/>
                      <a:pt x="1593982" y="9137"/>
                    </a:cubicBezTo>
                    <a:cubicBezTo>
                      <a:pt x="1749974" y="60364"/>
                      <a:pt x="2487654" y="302645"/>
                      <a:pt x="2490497" y="299388"/>
                    </a:cubicBezTo>
                    <a:cubicBezTo>
                      <a:pt x="2488305" y="301934"/>
                      <a:pt x="2486943" y="305547"/>
                      <a:pt x="2483923" y="307028"/>
                    </a:cubicBezTo>
                    <a:cubicBezTo>
                      <a:pt x="2383836" y="354761"/>
                      <a:pt x="1229821" y="931413"/>
                      <a:pt x="1200269" y="931413"/>
                    </a:cubicBezTo>
                    <a:cubicBezTo>
                      <a:pt x="1183153" y="939942"/>
                      <a:pt x="1167873" y="941126"/>
                      <a:pt x="1149574" y="935203"/>
                    </a:cubicBezTo>
                    <a:cubicBezTo>
                      <a:pt x="987659" y="883265"/>
                      <a:pt x="220486" y="643531"/>
                      <a:pt x="0" y="571812"/>
                    </a:cubicBezTo>
                    <a:cubicBezTo>
                      <a:pt x="17412" y="577498"/>
                      <a:pt x="1378174" y="47217"/>
                      <a:pt x="1484064" y="11920"/>
                    </a:cubicBezTo>
                    <a:close/>
                  </a:path>
                </a:pathLst>
              </a:custGeom>
              <a:solidFill>
                <a:srgbClr val="4F4B88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E33B5DA1-B114-4C3F-B32F-51BDD950609F}"/>
                  </a:ext>
                </a:extLst>
              </p:cNvPr>
              <p:cNvSpPr/>
              <p:nvPr/>
            </p:nvSpPr>
            <p:spPr>
              <a:xfrm>
                <a:off x="5914697" y="5779540"/>
                <a:ext cx="820354" cy="286351"/>
              </a:xfrm>
              <a:custGeom>
                <a:avLst/>
                <a:gdLst>
                  <a:gd name="connsiteX0" fmla="*/ 642805 w 820354"/>
                  <a:gd name="connsiteY0" fmla="*/ 279808 h 286351"/>
                  <a:gd name="connsiteX1" fmla="*/ 609403 w 820354"/>
                  <a:gd name="connsiteY1" fmla="*/ 280933 h 286351"/>
                  <a:gd name="connsiteX2" fmla="*/ 245656 w 820354"/>
                  <a:gd name="connsiteY2" fmla="*/ 169891 h 286351"/>
                  <a:gd name="connsiteX3" fmla="*/ 0 w 820354"/>
                  <a:gd name="connsiteY3" fmla="*/ 96336 h 286351"/>
                  <a:gd name="connsiteX4" fmla="*/ 197982 w 820354"/>
                  <a:gd name="connsiteY4" fmla="*/ 2053 h 286351"/>
                  <a:gd name="connsiteX5" fmla="*/ 217585 w 820354"/>
                  <a:gd name="connsiteY5" fmla="*/ 2112 h 286351"/>
                  <a:gd name="connsiteX6" fmla="*/ 814254 w 820354"/>
                  <a:gd name="connsiteY6" fmla="*/ 180787 h 286351"/>
                  <a:gd name="connsiteX7" fmla="*/ 820354 w 820354"/>
                  <a:gd name="connsiteY7" fmla="*/ 184341 h 286351"/>
                  <a:gd name="connsiteX8" fmla="*/ 642805 w 820354"/>
                  <a:gd name="connsiteY8" fmla="*/ 279808 h 286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0354" h="286351">
                    <a:moveTo>
                      <a:pt x="642805" y="279808"/>
                    </a:moveTo>
                    <a:cubicBezTo>
                      <a:pt x="625867" y="288336"/>
                      <a:pt x="631789" y="288336"/>
                      <a:pt x="609403" y="280933"/>
                    </a:cubicBezTo>
                    <a:cubicBezTo>
                      <a:pt x="488174" y="243919"/>
                      <a:pt x="366945" y="206727"/>
                      <a:pt x="245656" y="169891"/>
                    </a:cubicBezTo>
                    <a:cubicBezTo>
                      <a:pt x="165646" y="145609"/>
                      <a:pt x="85518" y="121920"/>
                      <a:pt x="0" y="96336"/>
                    </a:cubicBezTo>
                    <a:cubicBezTo>
                      <a:pt x="69173" y="63467"/>
                      <a:pt x="133666" y="32967"/>
                      <a:pt x="197982" y="2053"/>
                    </a:cubicBezTo>
                    <a:cubicBezTo>
                      <a:pt x="205089" y="-1382"/>
                      <a:pt x="210715" y="99"/>
                      <a:pt x="217585" y="2112"/>
                    </a:cubicBezTo>
                    <a:cubicBezTo>
                      <a:pt x="416455" y="61809"/>
                      <a:pt x="615325" y="121209"/>
                      <a:pt x="814254" y="180787"/>
                    </a:cubicBezTo>
                    <a:cubicBezTo>
                      <a:pt x="815913" y="181261"/>
                      <a:pt x="817334" y="182564"/>
                      <a:pt x="820354" y="184341"/>
                    </a:cubicBezTo>
                    <a:cubicBezTo>
                      <a:pt x="813781" y="189197"/>
                      <a:pt x="663770" y="266838"/>
                      <a:pt x="642805" y="279808"/>
                    </a:cubicBezTo>
                    <a:close/>
                  </a:path>
                </a:pathLst>
              </a:custGeom>
              <a:solidFill>
                <a:srgbClr val="FEFEFB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5D22B563-8742-4C85-9EAA-027FBA5A695E}"/>
                  </a:ext>
                </a:extLst>
              </p:cNvPr>
              <p:cNvSpPr/>
              <p:nvPr/>
            </p:nvSpPr>
            <p:spPr>
              <a:xfrm>
                <a:off x="5391404" y="6056032"/>
                <a:ext cx="1120349" cy="674893"/>
              </a:xfrm>
              <a:custGeom>
                <a:avLst/>
                <a:gdLst>
                  <a:gd name="connsiteX0" fmla="*/ 237 w 1120349"/>
                  <a:gd name="connsiteY0" fmla="*/ 0 h 674893"/>
                  <a:gd name="connsiteX1" fmla="*/ 510619 w 1120349"/>
                  <a:gd name="connsiteY1" fmla="*/ 148531 h 674893"/>
                  <a:gd name="connsiteX2" fmla="*/ 1037287 w 1120349"/>
                  <a:gd name="connsiteY2" fmla="*/ 309025 h 674893"/>
                  <a:gd name="connsiteX3" fmla="*/ 1073235 w 1120349"/>
                  <a:gd name="connsiteY3" fmla="*/ 336326 h 674893"/>
                  <a:gd name="connsiteX4" fmla="*/ 1072762 w 1120349"/>
                  <a:gd name="connsiteY4" fmla="*/ 658439 h 674893"/>
                  <a:gd name="connsiteX5" fmla="*/ 1037702 w 1120349"/>
                  <a:gd name="connsiteY5" fmla="*/ 672653 h 674893"/>
                  <a:gd name="connsiteX6" fmla="*/ 8173 w 1120349"/>
                  <a:gd name="connsiteY6" fmla="*/ 353027 h 674893"/>
                  <a:gd name="connsiteX7" fmla="*/ 0 w 1120349"/>
                  <a:gd name="connsiteY7" fmla="*/ 349592 h 674893"/>
                  <a:gd name="connsiteX8" fmla="*/ 237 w 1120349"/>
                  <a:gd name="connsiteY8" fmla="*/ 0 h 674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20349" h="674893">
                    <a:moveTo>
                      <a:pt x="237" y="0"/>
                    </a:moveTo>
                    <a:cubicBezTo>
                      <a:pt x="170325" y="51405"/>
                      <a:pt x="340650" y="96888"/>
                      <a:pt x="510619" y="148531"/>
                    </a:cubicBezTo>
                    <a:cubicBezTo>
                      <a:pt x="686215" y="201891"/>
                      <a:pt x="861692" y="255724"/>
                      <a:pt x="1037287" y="309025"/>
                    </a:cubicBezTo>
                    <a:cubicBezTo>
                      <a:pt x="1053100" y="313821"/>
                      <a:pt x="1064589" y="321639"/>
                      <a:pt x="1073235" y="336326"/>
                    </a:cubicBezTo>
                    <a:cubicBezTo>
                      <a:pt x="1136782" y="443934"/>
                      <a:pt x="1135479" y="551009"/>
                      <a:pt x="1072762" y="658439"/>
                    </a:cubicBezTo>
                    <a:cubicBezTo>
                      <a:pt x="1064175" y="673067"/>
                      <a:pt x="1055884" y="678338"/>
                      <a:pt x="1037702" y="672653"/>
                    </a:cubicBezTo>
                    <a:cubicBezTo>
                      <a:pt x="694684" y="565637"/>
                      <a:pt x="351369" y="459451"/>
                      <a:pt x="8173" y="353027"/>
                    </a:cubicBezTo>
                    <a:cubicBezTo>
                      <a:pt x="5389" y="352139"/>
                      <a:pt x="2724" y="350776"/>
                      <a:pt x="0" y="349592"/>
                    </a:cubicBezTo>
                    <a:cubicBezTo>
                      <a:pt x="178" y="231146"/>
                      <a:pt x="59" y="118445"/>
                      <a:pt x="237" y="0"/>
                    </a:cubicBezTo>
                    <a:close/>
                  </a:path>
                </a:pathLst>
              </a:custGeom>
              <a:solidFill>
                <a:srgbClr val="D5D9F2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5B0F16E-03F3-4393-B382-976FD5AD23C2}"/>
              </a:ext>
            </a:extLst>
          </p:cNvPr>
          <p:cNvSpPr/>
          <p:nvPr/>
        </p:nvSpPr>
        <p:spPr>
          <a:xfrm>
            <a:off x="439615" y="1912827"/>
            <a:ext cx="2586134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000" dirty="0">
                <a:solidFill>
                  <a:schemeClr val="accent2"/>
                </a:solidFill>
              </a:rPr>
              <a:t>WEEKLY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05EACEE-11DD-4E4C-8087-533712DFA52C}"/>
              </a:ext>
            </a:extLst>
          </p:cNvPr>
          <p:cNvSpPr/>
          <p:nvPr/>
        </p:nvSpPr>
        <p:spPr>
          <a:xfrm>
            <a:off x="439615" y="2820769"/>
            <a:ext cx="2586136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>
                    <a:lumMod val="50000"/>
                  </a:schemeClr>
                </a:solidFill>
              </a:rPr>
              <a:t>PLANNER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488723-C555-44B9-908A-2BDBA72942E7}"/>
              </a:ext>
            </a:extLst>
          </p:cNvPr>
          <p:cNvSpPr txBox="1"/>
          <p:nvPr/>
        </p:nvSpPr>
        <p:spPr>
          <a:xfrm>
            <a:off x="612018" y="4632424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F7DC3E8E-26B2-489E-8D13-C73A5062E8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461008"/>
              </p:ext>
            </p:extLst>
          </p:nvPr>
        </p:nvGraphicFramePr>
        <p:xfrm>
          <a:off x="3486407" y="1455938"/>
          <a:ext cx="8027931" cy="4943529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27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99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36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928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WEEK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28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MON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281">
                <a:tc>
                  <a:txBody>
                    <a:bodyPr/>
                    <a:lstStyle/>
                    <a:p>
                      <a:pPr algn="ctr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TUE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281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WED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9281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THU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9281">
                <a:tc>
                  <a:txBody>
                    <a:bodyPr/>
                    <a:lstStyle/>
                    <a:p>
                      <a:pPr algn="ctr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FRI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9281">
                <a:tc>
                  <a:txBody>
                    <a:bodyPr/>
                    <a:lstStyle/>
                    <a:p>
                      <a:pPr algn="ctr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SAT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9281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SUN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928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MONTH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EFE35-F20D-4194-98EA-47278765262D}"/>
              </a:ext>
            </a:extLst>
          </p:cNvPr>
          <p:cNvSpPr txBox="1"/>
          <p:nvPr/>
        </p:nvSpPr>
        <p:spPr>
          <a:xfrm>
            <a:off x="5299546" y="2839265"/>
            <a:ext cx="230080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6AAF6DC-8E01-4C99-B7CB-F2BE8D7ABFBF}"/>
              </a:ext>
            </a:extLst>
          </p:cNvPr>
          <p:cNvSpPr/>
          <p:nvPr/>
        </p:nvSpPr>
        <p:spPr>
          <a:xfrm>
            <a:off x="7600351" y="438548"/>
            <a:ext cx="3740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A29339C-8269-45A2-A7D5-75581AC68ABB}"/>
              </a:ext>
            </a:extLst>
          </p:cNvPr>
          <p:cNvSpPr/>
          <p:nvPr/>
        </p:nvSpPr>
        <p:spPr>
          <a:xfrm>
            <a:off x="7600348" y="1058966"/>
            <a:ext cx="37401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79BA0214-8974-4E55-8AB1-6D4EAA22BEA1}"/>
              </a:ext>
            </a:extLst>
          </p:cNvPr>
          <p:cNvGrpSpPr/>
          <p:nvPr/>
        </p:nvGrpSpPr>
        <p:grpSpPr>
          <a:xfrm>
            <a:off x="8567854" y="2479225"/>
            <a:ext cx="2772653" cy="3037696"/>
            <a:chOff x="4120557" y="1916832"/>
            <a:chExt cx="4123853" cy="3037696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5701D470-518F-4474-B7AB-43EAA0E0AC1B}"/>
                </a:ext>
              </a:extLst>
            </p:cNvPr>
            <p:cNvSpPr txBox="1">
              <a:spLocks/>
            </p:cNvSpPr>
            <p:nvPr/>
          </p:nvSpPr>
          <p:spPr>
            <a:xfrm>
              <a:off x="4120558" y="1916832"/>
              <a:ext cx="4123852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27D1B0C-4E27-420A-AE21-7F5D88B88D88}"/>
                </a:ext>
              </a:extLst>
            </p:cNvPr>
            <p:cNvSpPr txBox="1"/>
            <p:nvPr/>
          </p:nvSpPr>
          <p:spPr>
            <a:xfrm>
              <a:off x="4120557" y="2276872"/>
              <a:ext cx="412385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</a:t>
              </a:r>
            </a:p>
          </p:txBody>
        </p:sp>
      </p:grp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FDA3F3AF-B1EE-41D3-8846-38ADCC9758C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4" name="Group 168">
            <a:extLst>
              <a:ext uri="{FF2B5EF4-FFF2-40B4-BE49-F238E27FC236}">
                <a16:creationId xmlns:a16="http://schemas.microsoft.com/office/drawing/2014/main" id="{F4654873-F7A2-4A61-A5B3-ADA937892688}"/>
              </a:ext>
            </a:extLst>
          </p:cNvPr>
          <p:cNvGrpSpPr/>
          <p:nvPr/>
        </p:nvGrpSpPr>
        <p:grpSpPr>
          <a:xfrm>
            <a:off x="7515383" y="2291099"/>
            <a:ext cx="4558732" cy="4371336"/>
            <a:chOff x="619126" y="1482013"/>
            <a:chExt cx="4318075" cy="4140574"/>
          </a:xfrm>
        </p:grpSpPr>
        <p:grpSp>
          <p:nvGrpSpPr>
            <p:cNvPr id="35" name="Group 169">
              <a:extLst>
                <a:ext uri="{FF2B5EF4-FFF2-40B4-BE49-F238E27FC236}">
                  <a16:creationId xmlns:a16="http://schemas.microsoft.com/office/drawing/2014/main" id="{12C4E3CB-D3BC-4025-877F-2E3FAE775037}"/>
                </a:ext>
              </a:extLst>
            </p:cNvPr>
            <p:cNvGrpSpPr/>
            <p:nvPr/>
          </p:nvGrpSpPr>
          <p:grpSpPr>
            <a:xfrm>
              <a:off x="1517602" y="2715374"/>
              <a:ext cx="2236317" cy="2907213"/>
              <a:chOff x="3491880" y="3356992"/>
              <a:chExt cx="2160240" cy="2808312"/>
            </a:xfrm>
          </p:grpSpPr>
          <p:sp>
            <p:nvSpPr>
              <p:cNvPr id="37" name="Rounded Rectangle 2">
                <a:extLst>
                  <a:ext uri="{FF2B5EF4-FFF2-40B4-BE49-F238E27FC236}">
                    <a16:creationId xmlns:a16="http://schemas.microsoft.com/office/drawing/2014/main" id="{A528730A-EABB-4A43-837D-00630E608E9E}"/>
                  </a:ext>
                </a:extLst>
              </p:cNvPr>
              <p:cNvSpPr/>
              <p:nvPr/>
            </p:nvSpPr>
            <p:spPr>
              <a:xfrm>
                <a:off x="3491880" y="3356992"/>
                <a:ext cx="2160240" cy="2808312"/>
              </a:xfrm>
              <a:prstGeom prst="roundRect">
                <a:avLst>
                  <a:gd name="adj" fmla="val 6085"/>
                </a:avLst>
              </a:prstGeom>
              <a:solidFill>
                <a:schemeClr val="bg1"/>
              </a:solidFill>
              <a:ln w="269875">
                <a:solidFill>
                  <a:schemeClr val="tx1">
                    <a:lumMod val="75000"/>
                    <a:lumOff val="25000"/>
                  </a:schemeClr>
                </a:solidFill>
              </a:ln>
              <a:scene3d>
                <a:camera prst="perspectiveRelaxed" fov="5700000">
                  <a:rot lat="17373598" lon="0" rev="0"/>
                </a:camera>
                <a:lightRig rig="threePt" dir="t"/>
              </a:scene3d>
              <a:sp3d extrusionH="82550">
                <a:bevelT w="12700" h="254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8" name="Oval 175">
                <a:extLst>
                  <a:ext uri="{FF2B5EF4-FFF2-40B4-BE49-F238E27FC236}">
                    <a16:creationId xmlns:a16="http://schemas.microsoft.com/office/drawing/2014/main" id="{B12D51D9-6A4D-4533-BEFE-7C9636CC14F5}"/>
                  </a:ext>
                </a:extLst>
              </p:cNvPr>
              <p:cNvSpPr/>
              <p:nvPr/>
            </p:nvSpPr>
            <p:spPr>
              <a:xfrm>
                <a:off x="4391980" y="5373216"/>
                <a:ext cx="360040" cy="7200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6" name="Freeform 7">
              <a:extLst>
                <a:ext uri="{FF2B5EF4-FFF2-40B4-BE49-F238E27FC236}">
                  <a16:creationId xmlns:a16="http://schemas.microsoft.com/office/drawing/2014/main" id="{00BC8CB2-F3FB-497A-B450-9E16961A5477}"/>
                </a:ext>
              </a:extLst>
            </p:cNvPr>
            <p:cNvSpPr/>
            <p:nvPr/>
          </p:nvSpPr>
          <p:spPr>
            <a:xfrm>
              <a:off x="619126" y="1482013"/>
              <a:ext cx="4318075" cy="3293387"/>
            </a:xfrm>
            <a:custGeom>
              <a:avLst/>
              <a:gdLst>
                <a:gd name="connsiteX0" fmla="*/ 704850 w 4076700"/>
                <a:gd name="connsiteY0" fmla="*/ 3171825 h 3181350"/>
                <a:gd name="connsiteX1" fmla="*/ 3143250 w 4076700"/>
                <a:gd name="connsiteY1" fmla="*/ 3181350 h 3181350"/>
                <a:gd name="connsiteX2" fmla="*/ 4076700 w 4076700"/>
                <a:gd name="connsiteY2" fmla="*/ 0 h 3181350"/>
                <a:gd name="connsiteX3" fmla="*/ 0 w 4076700"/>
                <a:gd name="connsiteY3" fmla="*/ 0 h 3181350"/>
                <a:gd name="connsiteX4" fmla="*/ 704850 w 4076700"/>
                <a:gd name="connsiteY4" fmla="*/ 3171825 h 318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6700" h="3181350">
                  <a:moveTo>
                    <a:pt x="704850" y="3171825"/>
                  </a:moveTo>
                  <a:lnTo>
                    <a:pt x="3143250" y="3181350"/>
                  </a:lnTo>
                  <a:lnTo>
                    <a:pt x="4076700" y="0"/>
                  </a:lnTo>
                  <a:lnTo>
                    <a:pt x="0" y="0"/>
                  </a:lnTo>
                  <a:lnTo>
                    <a:pt x="704850" y="317182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49000"/>
                  </a:schemeClr>
                </a:gs>
                <a:gs pos="60000">
                  <a:schemeClr val="bg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9C41C547-CE87-4E77-AF52-55F869220411}"/>
              </a:ext>
            </a:extLst>
          </p:cNvPr>
          <p:cNvGrpSpPr/>
          <p:nvPr/>
        </p:nvGrpSpPr>
        <p:grpSpPr>
          <a:xfrm>
            <a:off x="8305471" y="1816729"/>
            <a:ext cx="2658452" cy="2962310"/>
            <a:chOff x="3020595" y="0"/>
            <a:chExt cx="6152060" cy="6855239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F02EAB6B-4D72-44BC-B562-0E81163815B6}"/>
                </a:ext>
              </a:extLst>
            </p:cNvPr>
            <p:cNvGrpSpPr/>
            <p:nvPr/>
          </p:nvGrpSpPr>
          <p:grpSpPr>
            <a:xfrm>
              <a:off x="3020595" y="3519661"/>
              <a:ext cx="6109655" cy="3335578"/>
              <a:chOff x="3020595" y="3519661"/>
              <a:chExt cx="6109655" cy="3335578"/>
            </a:xfrm>
          </p:grpSpPr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A42815B8-FCF1-4ABD-BDEC-B8ECD23CEA39}"/>
                  </a:ext>
                </a:extLst>
              </p:cNvPr>
              <p:cNvSpPr/>
              <p:nvPr/>
            </p:nvSpPr>
            <p:spPr>
              <a:xfrm>
                <a:off x="6918651" y="4326277"/>
                <a:ext cx="2066114" cy="2372948"/>
              </a:xfrm>
              <a:custGeom>
                <a:avLst/>
                <a:gdLst>
                  <a:gd name="connsiteX0" fmla="*/ 43138 w 2066114"/>
                  <a:gd name="connsiteY0" fmla="*/ 2372948 h 2372948"/>
                  <a:gd name="connsiteX1" fmla="*/ 575 w 2066114"/>
                  <a:gd name="connsiteY1" fmla="*/ 2019974 h 2372948"/>
                  <a:gd name="connsiteX2" fmla="*/ 27260 w 2066114"/>
                  <a:gd name="connsiteY2" fmla="*/ 1832580 h 2372948"/>
                  <a:gd name="connsiteX3" fmla="*/ 64085 w 2066114"/>
                  <a:gd name="connsiteY3" fmla="*/ 1789885 h 2372948"/>
                  <a:gd name="connsiteX4" fmla="*/ 2012544 w 2066114"/>
                  <a:gd name="connsiteY4" fmla="*/ 0 h 2372948"/>
                  <a:gd name="connsiteX5" fmla="*/ 2012611 w 2066114"/>
                  <a:gd name="connsiteY5" fmla="*/ 4737 h 2372948"/>
                  <a:gd name="connsiteX6" fmla="*/ 2012544 w 2066114"/>
                  <a:gd name="connsiteY6" fmla="*/ 9406 h 2372948"/>
                  <a:gd name="connsiteX7" fmla="*/ 2003338 w 2066114"/>
                  <a:gd name="connsiteY7" fmla="*/ 207808 h 2372948"/>
                  <a:gd name="connsiteX8" fmla="*/ 2066114 w 2066114"/>
                  <a:gd name="connsiteY8" fmla="*/ 438232 h 2372948"/>
                  <a:gd name="connsiteX9" fmla="*/ 43138 w 2066114"/>
                  <a:gd name="connsiteY9" fmla="*/ 2372948 h 2372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66114" h="2372948">
                    <a:moveTo>
                      <a:pt x="43138" y="2372948"/>
                    </a:moveTo>
                    <a:cubicBezTo>
                      <a:pt x="29261" y="2282153"/>
                      <a:pt x="-4828" y="2110036"/>
                      <a:pt x="575" y="2019974"/>
                    </a:cubicBezTo>
                    <a:cubicBezTo>
                      <a:pt x="4378" y="1956998"/>
                      <a:pt x="8380" y="1893755"/>
                      <a:pt x="27260" y="1832580"/>
                    </a:cubicBezTo>
                    <a:cubicBezTo>
                      <a:pt x="33597" y="1812033"/>
                      <a:pt x="50943" y="1802627"/>
                      <a:pt x="64085" y="1789885"/>
                    </a:cubicBezTo>
                    <a:cubicBezTo>
                      <a:pt x="117388" y="1738116"/>
                      <a:pt x="2003405" y="8606"/>
                      <a:pt x="2012544" y="0"/>
                    </a:cubicBezTo>
                    <a:cubicBezTo>
                      <a:pt x="2013745" y="1001"/>
                      <a:pt x="2013011" y="4737"/>
                      <a:pt x="2012611" y="4737"/>
                    </a:cubicBezTo>
                    <a:cubicBezTo>
                      <a:pt x="2012611" y="6271"/>
                      <a:pt x="2012611" y="7872"/>
                      <a:pt x="2012544" y="9406"/>
                    </a:cubicBezTo>
                    <a:cubicBezTo>
                      <a:pt x="2006073" y="29153"/>
                      <a:pt x="2002537" y="161910"/>
                      <a:pt x="2003338" y="207808"/>
                    </a:cubicBezTo>
                    <a:cubicBezTo>
                      <a:pt x="2004672" y="284861"/>
                      <a:pt x="2059176" y="437298"/>
                      <a:pt x="2066114" y="438232"/>
                    </a:cubicBezTo>
                    <a:cubicBezTo>
                      <a:pt x="1917213" y="587667"/>
                      <a:pt x="46807" y="2370280"/>
                      <a:pt x="43138" y="2372948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4D31F974-2512-4F5D-9E1D-606A0E1B8CD8}"/>
                  </a:ext>
                </a:extLst>
              </p:cNvPr>
              <p:cNvSpPr/>
              <p:nvPr/>
            </p:nvSpPr>
            <p:spPr>
              <a:xfrm>
                <a:off x="3159668" y="4093385"/>
                <a:ext cx="5836304" cy="2610506"/>
              </a:xfrm>
              <a:custGeom>
                <a:avLst/>
                <a:gdLst>
                  <a:gd name="connsiteX0" fmla="*/ 5836305 w 5836304"/>
                  <a:gd name="connsiteY0" fmla="*/ 0 h 2610506"/>
                  <a:gd name="connsiteX1" fmla="*/ 3808258 w 5836304"/>
                  <a:gd name="connsiteY1" fmla="*/ 1814568 h 2610506"/>
                  <a:gd name="connsiteX2" fmla="*/ 111342 w 5836304"/>
                  <a:gd name="connsiteY2" fmla="*/ 1309357 h 2610506"/>
                  <a:gd name="connsiteX3" fmla="*/ 0 w 5836304"/>
                  <a:gd name="connsiteY3" fmla="*/ 1507826 h 2610506"/>
                  <a:gd name="connsiteX4" fmla="*/ 3721199 w 5836304"/>
                  <a:gd name="connsiteY4" fmla="*/ 2064338 h 2610506"/>
                  <a:gd name="connsiteX5" fmla="*/ 3744882 w 5836304"/>
                  <a:gd name="connsiteY5" fmla="*/ 2095559 h 2610506"/>
                  <a:gd name="connsiteX6" fmla="*/ 3727670 w 5836304"/>
                  <a:gd name="connsiteY6" fmla="*/ 2366810 h 2610506"/>
                  <a:gd name="connsiteX7" fmla="*/ 3765095 w 5836304"/>
                  <a:gd name="connsiteY7" fmla="*/ 2577420 h 2610506"/>
                  <a:gd name="connsiteX8" fmla="*/ 3772100 w 5836304"/>
                  <a:gd name="connsiteY8" fmla="*/ 2605773 h 2610506"/>
                  <a:gd name="connsiteX9" fmla="*/ 3802187 w 5836304"/>
                  <a:gd name="connsiteY9" fmla="*/ 2605840 h 2610506"/>
                  <a:gd name="connsiteX10" fmla="*/ 3810126 w 5836304"/>
                  <a:gd name="connsiteY10" fmla="*/ 2574085 h 2610506"/>
                  <a:gd name="connsiteX11" fmla="*/ 3765896 w 5836304"/>
                  <a:gd name="connsiteY11" fmla="*/ 2360673 h 2610506"/>
                  <a:gd name="connsiteX12" fmla="*/ 3780506 w 5836304"/>
                  <a:gd name="connsiteY12" fmla="*/ 2112171 h 2610506"/>
                  <a:gd name="connsiteX13" fmla="*/ 3828405 w 5836304"/>
                  <a:gd name="connsiteY13" fmla="*/ 2024911 h 2610506"/>
                  <a:gd name="connsiteX14" fmla="*/ 3916065 w 5836304"/>
                  <a:gd name="connsiteY14" fmla="*/ 1946725 h 2610506"/>
                  <a:gd name="connsiteX15" fmla="*/ 5769726 w 5836304"/>
                  <a:gd name="connsiteY15" fmla="*/ 253506 h 2610506"/>
                  <a:gd name="connsiteX16" fmla="*/ 5836305 w 5836304"/>
                  <a:gd name="connsiteY16" fmla="*/ 0 h 2610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36304" h="2610506">
                    <a:moveTo>
                      <a:pt x="5836305" y="0"/>
                    </a:moveTo>
                    <a:cubicBezTo>
                      <a:pt x="5614020" y="196600"/>
                      <a:pt x="4001723" y="1647788"/>
                      <a:pt x="3808258" y="1814568"/>
                    </a:cubicBezTo>
                    <a:cubicBezTo>
                      <a:pt x="3408053" y="1753260"/>
                      <a:pt x="133357" y="1305021"/>
                      <a:pt x="111342" y="1309357"/>
                    </a:cubicBezTo>
                    <a:cubicBezTo>
                      <a:pt x="52369" y="1320899"/>
                      <a:pt x="10207" y="1456858"/>
                      <a:pt x="0" y="1507826"/>
                    </a:cubicBezTo>
                    <a:cubicBezTo>
                      <a:pt x="219216" y="1541049"/>
                      <a:pt x="2911181" y="1952262"/>
                      <a:pt x="3721199" y="2064338"/>
                    </a:cubicBezTo>
                    <a:cubicBezTo>
                      <a:pt x="3747150" y="2067940"/>
                      <a:pt x="3749752" y="2071009"/>
                      <a:pt x="3744882" y="2095559"/>
                    </a:cubicBezTo>
                    <a:cubicBezTo>
                      <a:pt x="3727070" y="2185220"/>
                      <a:pt x="3722533" y="2275282"/>
                      <a:pt x="3727670" y="2366810"/>
                    </a:cubicBezTo>
                    <a:cubicBezTo>
                      <a:pt x="3731739" y="2439060"/>
                      <a:pt x="3746550" y="2508307"/>
                      <a:pt x="3765095" y="2577420"/>
                    </a:cubicBezTo>
                    <a:cubicBezTo>
                      <a:pt x="3767630" y="2586760"/>
                      <a:pt x="3776703" y="2594632"/>
                      <a:pt x="3772100" y="2605773"/>
                    </a:cubicBezTo>
                    <a:cubicBezTo>
                      <a:pt x="3782107" y="2609442"/>
                      <a:pt x="3792114" y="2614246"/>
                      <a:pt x="3802187" y="2605840"/>
                    </a:cubicBezTo>
                    <a:cubicBezTo>
                      <a:pt x="3806724" y="2595766"/>
                      <a:pt x="3816330" y="2588094"/>
                      <a:pt x="3810126" y="2574085"/>
                    </a:cubicBezTo>
                    <a:cubicBezTo>
                      <a:pt x="3780039" y="2506239"/>
                      <a:pt x="3771100" y="2433256"/>
                      <a:pt x="3765896" y="2360673"/>
                    </a:cubicBezTo>
                    <a:cubicBezTo>
                      <a:pt x="3759892" y="2277683"/>
                      <a:pt x="3767564" y="2194693"/>
                      <a:pt x="3780506" y="2112171"/>
                    </a:cubicBezTo>
                    <a:cubicBezTo>
                      <a:pt x="3786110" y="2076279"/>
                      <a:pt x="3801254" y="2048327"/>
                      <a:pt x="3828405" y="2024911"/>
                    </a:cubicBezTo>
                    <a:cubicBezTo>
                      <a:pt x="3858025" y="1999360"/>
                      <a:pt x="3887112" y="1973142"/>
                      <a:pt x="3916065" y="1946725"/>
                    </a:cubicBezTo>
                    <a:cubicBezTo>
                      <a:pt x="4516473" y="1398084"/>
                      <a:pt x="5175055" y="808417"/>
                      <a:pt x="5769726" y="253506"/>
                    </a:cubicBezTo>
                    <a:cubicBezTo>
                      <a:pt x="5796278" y="173451"/>
                      <a:pt x="5802949" y="120082"/>
                      <a:pt x="5836305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26863E04-E436-4818-B241-84C40F69D431}"/>
                  </a:ext>
                </a:extLst>
              </p:cNvPr>
              <p:cNvSpPr/>
              <p:nvPr/>
            </p:nvSpPr>
            <p:spPr>
              <a:xfrm>
                <a:off x="3255332" y="3519661"/>
                <a:ext cx="5781400" cy="2234854"/>
              </a:xfrm>
              <a:custGeom>
                <a:avLst/>
                <a:gdLst>
                  <a:gd name="connsiteX0" fmla="*/ 0 w 5781400"/>
                  <a:gd name="connsiteY0" fmla="*/ 1734514 h 2234854"/>
                  <a:gd name="connsiteX1" fmla="*/ 3715862 w 5781400"/>
                  <a:gd name="connsiteY1" fmla="*/ 2234854 h 2234854"/>
                  <a:gd name="connsiteX2" fmla="*/ 5781401 w 5781400"/>
                  <a:gd name="connsiteY2" fmla="*/ 366182 h 2234854"/>
                  <a:gd name="connsiteX3" fmla="*/ 2361607 w 5781400"/>
                  <a:gd name="connsiteY3" fmla="*/ 0 h 2234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81400" h="2234854">
                    <a:moveTo>
                      <a:pt x="0" y="1734514"/>
                    </a:moveTo>
                    <a:lnTo>
                      <a:pt x="3715862" y="2234854"/>
                    </a:lnTo>
                    <a:lnTo>
                      <a:pt x="5781401" y="366182"/>
                    </a:lnTo>
                    <a:lnTo>
                      <a:pt x="2361607" y="0"/>
                    </a:lnTo>
                    <a:close/>
                  </a:path>
                </a:pathLst>
              </a:custGeom>
              <a:solidFill>
                <a:srgbClr val="F26B2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9C7E856F-BE61-4B24-B524-9F7656C79C1F}"/>
                  </a:ext>
                </a:extLst>
              </p:cNvPr>
              <p:cNvSpPr/>
              <p:nvPr/>
            </p:nvSpPr>
            <p:spPr>
              <a:xfrm>
                <a:off x="3020595" y="3879001"/>
                <a:ext cx="6109655" cy="2976238"/>
              </a:xfrm>
              <a:custGeom>
                <a:avLst/>
                <a:gdLst>
                  <a:gd name="connsiteX0" fmla="*/ 4030855 w 6109655"/>
                  <a:gd name="connsiteY0" fmla="*/ 2932167 h 2976238"/>
                  <a:gd name="connsiteX1" fmla="*/ 3940927 w 6109655"/>
                  <a:gd name="connsiteY1" fmla="*/ 2972794 h 2976238"/>
                  <a:gd name="connsiteX2" fmla="*/ 235139 w 6109655"/>
                  <a:gd name="connsiteY2" fmla="*/ 2352172 h 2976238"/>
                  <a:gd name="connsiteX3" fmla="*/ 1914 w 6109655"/>
                  <a:gd name="connsiteY3" fmla="*/ 1896996 h 2976238"/>
                  <a:gd name="connsiteX4" fmla="*/ 241276 w 6109655"/>
                  <a:gd name="connsiteY4" fmla="*/ 1360565 h 2976238"/>
                  <a:gd name="connsiteX5" fmla="*/ 250549 w 6109655"/>
                  <a:gd name="connsiteY5" fmla="*/ 1365101 h 2976238"/>
                  <a:gd name="connsiteX6" fmla="*/ 3907304 w 6109655"/>
                  <a:gd name="connsiteY6" fmla="*/ 1868844 h 2976238"/>
                  <a:gd name="connsiteX7" fmla="*/ 3960874 w 6109655"/>
                  <a:gd name="connsiteY7" fmla="*/ 1860705 h 2976238"/>
                  <a:gd name="connsiteX8" fmla="*/ 5995392 w 6109655"/>
                  <a:gd name="connsiteY8" fmla="*/ 20920 h 2976238"/>
                  <a:gd name="connsiteX9" fmla="*/ 6095460 w 6109655"/>
                  <a:gd name="connsiteY9" fmla="*/ 34262 h 2976238"/>
                  <a:gd name="connsiteX10" fmla="*/ 6075447 w 6109655"/>
                  <a:gd name="connsiteY10" fmla="*/ 134330 h 2976238"/>
                  <a:gd name="connsiteX11" fmla="*/ 5840954 w 6109655"/>
                  <a:gd name="connsiteY11" fmla="*/ 343339 h 2976238"/>
                  <a:gd name="connsiteX12" fmla="*/ 3954870 w 6109655"/>
                  <a:gd name="connsiteY12" fmla="*/ 2031287 h 2976238"/>
                  <a:gd name="connsiteX13" fmla="*/ 265026 w 6109655"/>
                  <a:gd name="connsiteY13" fmla="*/ 1531414 h 2976238"/>
                  <a:gd name="connsiteX14" fmla="*/ 135338 w 6109655"/>
                  <a:gd name="connsiteY14" fmla="*/ 1868377 h 2976238"/>
                  <a:gd name="connsiteX15" fmla="*/ 296647 w 6109655"/>
                  <a:gd name="connsiteY15" fmla="*/ 2213878 h 2976238"/>
                  <a:gd name="connsiteX16" fmla="*/ 3913709 w 6109655"/>
                  <a:gd name="connsiteY16" fmla="*/ 2814087 h 2976238"/>
                  <a:gd name="connsiteX17" fmla="*/ 3943996 w 6109655"/>
                  <a:gd name="connsiteY17" fmla="*/ 2815554 h 2976238"/>
                  <a:gd name="connsiteX18" fmla="*/ 5946425 w 6109655"/>
                  <a:gd name="connsiteY18" fmla="*/ 907923 h 2976238"/>
                  <a:gd name="connsiteX19" fmla="*/ 6020809 w 6109655"/>
                  <a:gd name="connsiteY19" fmla="*/ 895314 h 2976238"/>
                  <a:gd name="connsiteX20" fmla="*/ 6044692 w 6109655"/>
                  <a:gd name="connsiteY20" fmla="*/ 1007657 h 2976238"/>
                  <a:gd name="connsiteX21" fmla="*/ 4030855 w 6109655"/>
                  <a:gd name="connsiteY21" fmla="*/ 2932167 h 2976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109655" h="2976238">
                    <a:moveTo>
                      <a:pt x="4030855" y="2932167"/>
                    </a:moveTo>
                    <a:cubicBezTo>
                      <a:pt x="4004904" y="2973929"/>
                      <a:pt x="3988093" y="2982068"/>
                      <a:pt x="3940927" y="2972794"/>
                    </a:cubicBezTo>
                    <a:cubicBezTo>
                      <a:pt x="3135313" y="2814087"/>
                      <a:pt x="239542" y="2352573"/>
                      <a:pt x="235139" y="2352172"/>
                    </a:cubicBezTo>
                    <a:cubicBezTo>
                      <a:pt x="87639" y="2337963"/>
                      <a:pt x="12187" y="2019146"/>
                      <a:pt x="1914" y="1896996"/>
                    </a:cubicBezTo>
                    <a:cubicBezTo>
                      <a:pt x="-12430" y="1726547"/>
                      <a:pt x="52548" y="1421873"/>
                      <a:pt x="241276" y="1360565"/>
                    </a:cubicBezTo>
                    <a:cubicBezTo>
                      <a:pt x="245212" y="1359297"/>
                      <a:pt x="248882" y="1360764"/>
                      <a:pt x="250549" y="1365101"/>
                    </a:cubicBezTo>
                    <a:cubicBezTo>
                      <a:pt x="257621" y="1383780"/>
                      <a:pt x="3876484" y="1864641"/>
                      <a:pt x="3907304" y="1868844"/>
                    </a:cubicBezTo>
                    <a:cubicBezTo>
                      <a:pt x="3923983" y="1871112"/>
                      <a:pt x="3948065" y="1872246"/>
                      <a:pt x="3960874" y="1860705"/>
                    </a:cubicBezTo>
                    <a:cubicBezTo>
                      <a:pt x="4480094" y="1393120"/>
                      <a:pt x="5448353" y="521260"/>
                      <a:pt x="5995392" y="20920"/>
                    </a:cubicBezTo>
                    <a:cubicBezTo>
                      <a:pt x="6023211" y="-4565"/>
                      <a:pt x="6057034" y="-13771"/>
                      <a:pt x="6095460" y="34262"/>
                    </a:cubicBezTo>
                    <a:cubicBezTo>
                      <a:pt x="6122145" y="67618"/>
                      <a:pt x="6108803" y="107645"/>
                      <a:pt x="6075447" y="134330"/>
                    </a:cubicBezTo>
                    <a:cubicBezTo>
                      <a:pt x="6012737" y="184497"/>
                      <a:pt x="5901995" y="287768"/>
                      <a:pt x="5840954" y="343339"/>
                    </a:cubicBezTo>
                    <a:cubicBezTo>
                      <a:pt x="5721873" y="454548"/>
                      <a:pt x="3977552" y="2035690"/>
                      <a:pt x="3954870" y="2031287"/>
                    </a:cubicBezTo>
                    <a:cubicBezTo>
                      <a:pt x="3557266" y="1953768"/>
                      <a:pt x="286174" y="1535483"/>
                      <a:pt x="265026" y="1531414"/>
                    </a:cubicBezTo>
                    <a:cubicBezTo>
                      <a:pt x="171562" y="1513602"/>
                      <a:pt x="133336" y="1812005"/>
                      <a:pt x="135338" y="1868377"/>
                    </a:cubicBezTo>
                    <a:cubicBezTo>
                      <a:pt x="138340" y="1954102"/>
                      <a:pt x="190642" y="2199002"/>
                      <a:pt x="296647" y="2213878"/>
                    </a:cubicBezTo>
                    <a:cubicBezTo>
                      <a:pt x="1102996" y="2327289"/>
                      <a:pt x="3881620" y="2807882"/>
                      <a:pt x="3913709" y="2814087"/>
                    </a:cubicBezTo>
                    <a:cubicBezTo>
                      <a:pt x="3923715" y="2816688"/>
                      <a:pt x="3933656" y="2820224"/>
                      <a:pt x="3943996" y="2815554"/>
                    </a:cubicBezTo>
                    <a:cubicBezTo>
                      <a:pt x="3957272" y="2808483"/>
                      <a:pt x="5729611" y="1138747"/>
                      <a:pt x="5946425" y="907923"/>
                    </a:cubicBezTo>
                    <a:cubicBezTo>
                      <a:pt x="5957566" y="896048"/>
                      <a:pt x="5995392" y="874834"/>
                      <a:pt x="6020809" y="895314"/>
                    </a:cubicBezTo>
                    <a:cubicBezTo>
                      <a:pt x="6064639" y="913393"/>
                      <a:pt x="6076914" y="970499"/>
                      <a:pt x="6044692" y="1007657"/>
                    </a:cubicBezTo>
                    <a:cubicBezTo>
                      <a:pt x="6036687" y="1016931"/>
                      <a:pt x="4033724" y="2928765"/>
                      <a:pt x="4030855" y="2932167"/>
                    </a:cubicBezTo>
                    <a:close/>
                  </a:path>
                </a:pathLst>
              </a:custGeom>
              <a:solidFill>
                <a:srgbClr val="D35C2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52F11DA8-877B-4544-9802-427F8C6451EA}"/>
                  </a:ext>
                </a:extLst>
              </p:cNvPr>
              <p:cNvSpPr/>
              <p:nvPr/>
            </p:nvSpPr>
            <p:spPr>
              <a:xfrm>
                <a:off x="3148384" y="5601211"/>
                <a:ext cx="3797327" cy="1096346"/>
              </a:xfrm>
              <a:custGeom>
                <a:avLst/>
                <a:gdLst>
                  <a:gd name="connsiteX0" fmla="*/ 11218 w 3797327"/>
                  <a:gd name="connsiteY0" fmla="*/ 0 h 1096346"/>
                  <a:gd name="connsiteX1" fmla="*/ 3765039 w 3797327"/>
                  <a:gd name="connsiteY1" fmla="*/ 554444 h 1096346"/>
                  <a:gd name="connsiteX2" fmla="*/ 3750429 w 3797327"/>
                  <a:gd name="connsiteY2" fmla="*/ 666253 h 1096346"/>
                  <a:gd name="connsiteX3" fmla="*/ 3744825 w 3797327"/>
                  <a:gd name="connsiteY3" fmla="*/ 842173 h 1096346"/>
                  <a:gd name="connsiteX4" fmla="*/ 3770909 w 3797327"/>
                  <a:gd name="connsiteY4" fmla="*/ 1023096 h 1096346"/>
                  <a:gd name="connsiteX5" fmla="*/ 3797327 w 3797327"/>
                  <a:gd name="connsiteY5" fmla="*/ 1096346 h 1096346"/>
                  <a:gd name="connsiteX6" fmla="*/ 139238 w 3797327"/>
                  <a:gd name="connsiteY6" fmla="*/ 494270 h 1096346"/>
                  <a:gd name="connsiteX7" fmla="*/ 116289 w 3797327"/>
                  <a:gd name="connsiteY7" fmla="*/ 476858 h 1096346"/>
                  <a:gd name="connsiteX8" fmla="*/ 10 w 3797327"/>
                  <a:gd name="connsiteY8" fmla="*/ 177855 h 1096346"/>
                  <a:gd name="connsiteX9" fmla="*/ 11218 w 3797327"/>
                  <a:gd name="connsiteY9" fmla="*/ 0 h 109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97327" h="1096346">
                    <a:moveTo>
                      <a:pt x="11218" y="0"/>
                    </a:moveTo>
                    <a:cubicBezTo>
                      <a:pt x="5280" y="12675"/>
                      <a:pt x="3736152" y="550241"/>
                      <a:pt x="3765039" y="554444"/>
                    </a:cubicBezTo>
                    <a:cubicBezTo>
                      <a:pt x="3762170" y="592136"/>
                      <a:pt x="3752964" y="628628"/>
                      <a:pt x="3750429" y="666253"/>
                    </a:cubicBezTo>
                    <a:cubicBezTo>
                      <a:pt x="3746826" y="724760"/>
                      <a:pt x="3741089" y="782866"/>
                      <a:pt x="3744825" y="842173"/>
                    </a:cubicBezTo>
                    <a:cubicBezTo>
                      <a:pt x="3748694" y="903548"/>
                      <a:pt x="3756433" y="963723"/>
                      <a:pt x="3770909" y="1023096"/>
                    </a:cubicBezTo>
                    <a:cubicBezTo>
                      <a:pt x="3776913" y="1047846"/>
                      <a:pt x="3779648" y="1074732"/>
                      <a:pt x="3797327" y="1096346"/>
                    </a:cubicBezTo>
                    <a:cubicBezTo>
                      <a:pt x="3793391" y="1096813"/>
                      <a:pt x="539110" y="558981"/>
                      <a:pt x="139238" y="494270"/>
                    </a:cubicBezTo>
                    <a:cubicBezTo>
                      <a:pt x="127697" y="492402"/>
                      <a:pt x="121826" y="485597"/>
                      <a:pt x="116289" y="476858"/>
                    </a:cubicBezTo>
                    <a:cubicBezTo>
                      <a:pt x="57983" y="384795"/>
                      <a:pt x="12752" y="287662"/>
                      <a:pt x="10" y="177855"/>
                    </a:cubicBezTo>
                    <a:cubicBezTo>
                      <a:pt x="-190" y="175586"/>
                      <a:pt x="2612" y="18346"/>
                      <a:pt x="11218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D20BA212-5F23-4DB8-AD84-86D16F738BBF}"/>
                </a:ext>
              </a:extLst>
            </p:cNvPr>
            <p:cNvGrpSpPr/>
            <p:nvPr/>
          </p:nvGrpSpPr>
          <p:grpSpPr>
            <a:xfrm>
              <a:off x="3079610" y="2705774"/>
              <a:ext cx="6093045" cy="2722939"/>
              <a:chOff x="3079610" y="2705774"/>
              <a:chExt cx="6093045" cy="2722939"/>
            </a:xfrm>
          </p:grpSpPr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056FA0ED-F1D6-4ABD-AF19-258050A0E440}"/>
                  </a:ext>
                </a:extLst>
              </p:cNvPr>
              <p:cNvSpPr/>
              <p:nvPr/>
            </p:nvSpPr>
            <p:spPr>
              <a:xfrm>
                <a:off x="3312105" y="2705774"/>
                <a:ext cx="5797278" cy="1694486"/>
              </a:xfrm>
              <a:custGeom>
                <a:avLst/>
                <a:gdLst>
                  <a:gd name="connsiteX0" fmla="*/ 0 w 5797278"/>
                  <a:gd name="connsiteY0" fmla="*/ 820559 h 1694486"/>
                  <a:gd name="connsiteX1" fmla="*/ 2061403 w 5797278"/>
                  <a:gd name="connsiteY1" fmla="*/ 1694487 h 1694486"/>
                  <a:gd name="connsiteX2" fmla="*/ 5797278 w 5797278"/>
                  <a:gd name="connsiteY2" fmla="*/ 440300 h 1694486"/>
                  <a:gd name="connsiteX3" fmla="*/ 3322261 w 5797278"/>
                  <a:gd name="connsiteY3" fmla="*/ 0 h 1694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97278" h="1694486">
                    <a:moveTo>
                      <a:pt x="0" y="820559"/>
                    </a:moveTo>
                    <a:lnTo>
                      <a:pt x="2061403" y="1694487"/>
                    </a:lnTo>
                    <a:lnTo>
                      <a:pt x="5797278" y="440300"/>
                    </a:lnTo>
                    <a:lnTo>
                      <a:pt x="3322261" y="0"/>
                    </a:lnTo>
                    <a:close/>
                  </a:path>
                </a:pathLst>
              </a:custGeom>
              <a:solidFill>
                <a:srgbClr val="F1D51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0F357FB5-C8D8-43E7-9083-1E026EAF13B8}"/>
                  </a:ext>
                </a:extLst>
              </p:cNvPr>
              <p:cNvSpPr/>
              <p:nvPr/>
            </p:nvSpPr>
            <p:spPr>
              <a:xfrm>
                <a:off x="5268246" y="3462351"/>
                <a:ext cx="3794439" cy="1822530"/>
              </a:xfrm>
              <a:custGeom>
                <a:avLst/>
                <a:gdLst>
                  <a:gd name="connsiteX0" fmla="*/ 3738735 w 3794439"/>
                  <a:gd name="connsiteY0" fmla="*/ 194604 h 1822530"/>
                  <a:gd name="connsiteX1" fmla="*/ 3757948 w 3794439"/>
                  <a:gd name="connsiteY1" fmla="*/ 400878 h 1822530"/>
                  <a:gd name="connsiteX2" fmla="*/ 3794439 w 3794439"/>
                  <a:gd name="connsiteY2" fmla="*/ 537571 h 1822530"/>
                  <a:gd name="connsiteX3" fmla="*/ 119339 w 3794439"/>
                  <a:gd name="connsiteY3" fmla="*/ 1818242 h 1822530"/>
                  <a:gd name="connsiteX4" fmla="*/ 80712 w 3794439"/>
                  <a:gd name="connsiteY4" fmla="*/ 1819043 h 1822530"/>
                  <a:gd name="connsiteX5" fmla="*/ 58164 w 3794439"/>
                  <a:gd name="connsiteY5" fmla="*/ 1774079 h 1822530"/>
                  <a:gd name="connsiteX6" fmla="*/ 11865 w 3794439"/>
                  <a:gd name="connsiteY6" fmla="*/ 1543188 h 1822530"/>
                  <a:gd name="connsiteX7" fmla="*/ 724 w 3794439"/>
                  <a:gd name="connsiteY7" fmla="*/ 1296554 h 1822530"/>
                  <a:gd name="connsiteX8" fmla="*/ 39751 w 3794439"/>
                  <a:gd name="connsiteY8" fmla="*/ 1247921 h 1822530"/>
                  <a:gd name="connsiteX9" fmla="*/ 3756414 w 3794439"/>
                  <a:gd name="connsiteY9" fmla="*/ 5 h 1822530"/>
                  <a:gd name="connsiteX10" fmla="*/ 3756480 w 3794439"/>
                  <a:gd name="connsiteY10" fmla="*/ 9411 h 1822530"/>
                  <a:gd name="connsiteX11" fmla="*/ 3738735 w 3794439"/>
                  <a:gd name="connsiteY11" fmla="*/ 194604 h 182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94439" h="1822530">
                    <a:moveTo>
                      <a:pt x="3738735" y="194604"/>
                    </a:moveTo>
                    <a:cubicBezTo>
                      <a:pt x="3739669" y="263718"/>
                      <a:pt x="3746073" y="332831"/>
                      <a:pt x="3757948" y="400878"/>
                    </a:cubicBezTo>
                    <a:cubicBezTo>
                      <a:pt x="3760616" y="416355"/>
                      <a:pt x="3787768" y="510886"/>
                      <a:pt x="3794439" y="537571"/>
                    </a:cubicBezTo>
                    <a:cubicBezTo>
                      <a:pt x="3628393" y="592675"/>
                      <a:pt x="217872" y="1782284"/>
                      <a:pt x="119339" y="1818242"/>
                    </a:cubicBezTo>
                    <a:cubicBezTo>
                      <a:pt x="106663" y="1822845"/>
                      <a:pt x="93721" y="1824647"/>
                      <a:pt x="80712" y="1819043"/>
                    </a:cubicBezTo>
                    <a:cubicBezTo>
                      <a:pt x="66369" y="1807502"/>
                      <a:pt x="61699" y="1790490"/>
                      <a:pt x="58164" y="1774079"/>
                    </a:cubicBezTo>
                    <a:cubicBezTo>
                      <a:pt x="41886" y="1697293"/>
                      <a:pt x="21138" y="1621508"/>
                      <a:pt x="11865" y="1543188"/>
                    </a:cubicBezTo>
                    <a:cubicBezTo>
                      <a:pt x="2125" y="1461133"/>
                      <a:pt x="-1744" y="1379010"/>
                      <a:pt x="724" y="1296554"/>
                    </a:cubicBezTo>
                    <a:cubicBezTo>
                      <a:pt x="1725" y="1263798"/>
                      <a:pt x="7596" y="1259195"/>
                      <a:pt x="39751" y="1247921"/>
                    </a:cubicBezTo>
                    <a:cubicBezTo>
                      <a:pt x="149826" y="1209428"/>
                      <a:pt x="3748075" y="-2797"/>
                      <a:pt x="3756414" y="5"/>
                    </a:cubicBezTo>
                    <a:cubicBezTo>
                      <a:pt x="3756414" y="3140"/>
                      <a:pt x="3756480" y="6276"/>
                      <a:pt x="3756480" y="9411"/>
                    </a:cubicBezTo>
                    <a:cubicBezTo>
                      <a:pt x="3741403" y="48705"/>
                      <a:pt x="3738535" y="175391"/>
                      <a:pt x="3738735" y="194604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438BDE50-80B3-406A-8710-5DA8D28E5535}"/>
                  </a:ext>
                </a:extLst>
              </p:cNvPr>
              <p:cNvSpPr/>
              <p:nvPr/>
            </p:nvSpPr>
            <p:spPr>
              <a:xfrm>
                <a:off x="3079610" y="3138336"/>
                <a:ext cx="6093045" cy="2290377"/>
              </a:xfrm>
              <a:custGeom>
                <a:avLst/>
                <a:gdLst>
                  <a:gd name="connsiteX0" fmla="*/ 2302504 w 6093045"/>
                  <a:gd name="connsiteY0" fmla="*/ 2289958 h 2290377"/>
                  <a:gd name="connsiteX1" fmla="*/ 304011 w 6093045"/>
                  <a:gd name="connsiteY1" fmla="*/ 1525371 h 2290377"/>
                  <a:gd name="connsiteX2" fmla="*/ 295538 w 6093045"/>
                  <a:gd name="connsiteY2" fmla="*/ 1523703 h 2290377"/>
                  <a:gd name="connsiteX3" fmla="*/ 95002 w 6093045"/>
                  <a:gd name="connsiteY3" fmla="*/ 1315028 h 2290377"/>
                  <a:gd name="connsiteX4" fmla="*/ 537 w 6093045"/>
                  <a:gd name="connsiteY4" fmla="*/ 974863 h 2290377"/>
                  <a:gd name="connsiteX5" fmla="*/ 222021 w 6093045"/>
                  <a:gd name="connsiteY5" fmla="*/ 398737 h 2290377"/>
                  <a:gd name="connsiteX6" fmla="*/ 252776 w 6093045"/>
                  <a:gd name="connsiteY6" fmla="*/ 394401 h 2290377"/>
                  <a:gd name="connsiteX7" fmla="*/ 2265612 w 6093045"/>
                  <a:gd name="connsiteY7" fmla="*/ 1230570 h 2290377"/>
                  <a:gd name="connsiteX8" fmla="*/ 2301103 w 6093045"/>
                  <a:gd name="connsiteY8" fmla="*/ 1231304 h 2290377"/>
                  <a:gd name="connsiteX9" fmla="*/ 6016431 w 6093045"/>
                  <a:gd name="connsiteY9" fmla="*/ 7738 h 2290377"/>
                  <a:gd name="connsiteX10" fmla="*/ 6089814 w 6093045"/>
                  <a:gd name="connsiteY10" fmla="*/ 54436 h 2290377"/>
                  <a:gd name="connsiteX11" fmla="*/ 6051322 w 6093045"/>
                  <a:gd name="connsiteY11" fmla="*/ 146499 h 2290377"/>
                  <a:gd name="connsiteX12" fmla="*/ 2317781 w 6093045"/>
                  <a:gd name="connsiteY12" fmla="*/ 1360258 h 2290377"/>
                  <a:gd name="connsiteX13" fmla="*/ 2209907 w 6093045"/>
                  <a:gd name="connsiteY13" fmla="*/ 1356923 h 2290377"/>
                  <a:gd name="connsiteX14" fmla="*/ 291469 w 6093045"/>
                  <a:gd name="connsiteY14" fmla="*/ 565718 h 2290377"/>
                  <a:gd name="connsiteX15" fmla="*/ 258246 w 6093045"/>
                  <a:gd name="connsiteY15" fmla="*/ 576392 h 2290377"/>
                  <a:gd name="connsiteX16" fmla="*/ 140433 w 6093045"/>
                  <a:gd name="connsiteY16" fmla="*/ 988472 h 2290377"/>
                  <a:gd name="connsiteX17" fmla="*/ 287466 w 6093045"/>
                  <a:gd name="connsiteY17" fmla="*/ 1350385 h 2290377"/>
                  <a:gd name="connsiteX18" fmla="*/ 2227186 w 6093045"/>
                  <a:gd name="connsiteY18" fmla="*/ 2117574 h 2290377"/>
                  <a:gd name="connsiteX19" fmla="*/ 2269948 w 6093045"/>
                  <a:gd name="connsiteY19" fmla="*/ 2139989 h 2290377"/>
                  <a:gd name="connsiteX20" fmla="*/ 2356207 w 6093045"/>
                  <a:gd name="connsiteY20" fmla="*/ 2118041 h 2290377"/>
                  <a:gd name="connsiteX21" fmla="*/ 5979206 w 6093045"/>
                  <a:gd name="connsiteY21" fmla="*/ 867123 h 2290377"/>
                  <a:gd name="connsiteX22" fmla="*/ 6063063 w 6093045"/>
                  <a:gd name="connsiteY22" fmla="*/ 908284 h 2290377"/>
                  <a:gd name="connsiteX23" fmla="*/ 5982475 w 6093045"/>
                  <a:gd name="connsiteY23" fmla="*/ 1012021 h 2290377"/>
                  <a:gd name="connsiteX24" fmla="*/ 2302504 w 6093045"/>
                  <a:gd name="connsiteY24" fmla="*/ 2289958 h 2290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093045" h="2290377">
                    <a:moveTo>
                      <a:pt x="2302504" y="2289958"/>
                    </a:moveTo>
                    <a:cubicBezTo>
                      <a:pt x="2246533" y="2309838"/>
                      <a:pt x="459316" y="1617700"/>
                      <a:pt x="304011" y="1525371"/>
                    </a:cubicBezTo>
                    <a:cubicBezTo>
                      <a:pt x="301209" y="1524837"/>
                      <a:pt x="298340" y="1524236"/>
                      <a:pt x="295538" y="1523703"/>
                    </a:cubicBezTo>
                    <a:cubicBezTo>
                      <a:pt x="197538" y="1504156"/>
                      <a:pt x="139699" y="1396750"/>
                      <a:pt x="95002" y="1315028"/>
                    </a:cubicBezTo>
                    <a:cubicBezTo>
                      <a:pt x="38096" y="1210890"/>
                      <a:pt x="5074" y="1093543"/>
                      <a:pt x="537" y="974863"/>
                    </a:cubicBezTo>
                    <a:cubicBezTo>
                      <a:pt x="-8135" y="747174"/>
                      <a:pt x="89131" y="573323"/>
                      <a:pt x="222021" y="398737"/>
                    </a:cubicBezTo>
                    <a:cubicBezTo>
                      <a:pt x="231895" y="385795"/>
                      <a:pt x="242035" y="391799"/>
                      <a:pt x="252776" y="394401"/>
                    </a:cubicBezTo>
                    <a:cubicBezTo>
                      <a:pt x="269721" y="409411"/>
                      <a:pt x="1953200" y="1086005"/>
                      <a:pt x="2265612" y="1230570"/>
                    </a:cubicBezTo>
                    <a:cubicBezTo>
                      <a:pt x="2277887" y="1236241"/>
                      <a:pt x="2289428" y="1236574"/>
                      <a:pt x="2301103" y="1231304"/>
                    </a:cubicBezTo>
                    <a:cubicBezTo>
                      <a:pt x="2343198" y="1212224"/>
                      <a:pt x="5956324" y="33489"/>
                      <a:pt x="6016431" y="7738"/>
                    </a:cubicBezTo>
                    <a:cubicBezTo>
                      <a:pt x="6063130" y="-12276"/>
                      <a:pt x="6074204" y="7671"/>
                      <a:pt x="6089814" y="54436"/>
                    </a:cubicBezTo>
                    <a:cubicBezTo>
                      <a:pt x="6103157" y="94464"/>
                      <a:pt x="6072202" y="127820"/>
                      <a:pt x="6051322" y="146499"/>
                    </a:cubicBezTo>
                    <a:cubicBezTo>
                      <a:pt x="6039113" y="157440"/>
                      <a:pt x="2416181" y="1360258"/>
                      <a:pt x="2317781" y="1360258"/>
                    </a:cubicBezTo>
                    <a:cubicBezTo>
                      <a:pt x="2280489" y="1372934"/>
                      <a:pt x="2246666" y="1373000"/>
                      <a:pt x="2209907" y="1356923"/>
                    </a:cubicBezTo>
                    <a:cubicBezTo>
                      <a:pt x="1575876" y="1080668"/>
                      <a:pt x="923365" y="846242"/>
                      <a:pt x="291469" y="565718"/>
                    </a:cubicBezTo>
                    <a:cubicBezTo>
                      <a:pt x="275725" y="558713"/>
                      <a:pt x="268787" y="565851"/>
                      <a:pt x="258246" y="576392"/>
                    </a:cubicBezTo>
                    <a:cubicBezTo>
                      <a:pt x="139098" y="694872"/>
                      <a:pt x="133561" y="905749"/>
                      <a:pt x="140433" y="988472"/>
                    </a:cubicBezTo>
                    <a:cubicBezTo>
                      <a:pt x="151840" y="1124898"/>
                      <a:pt x="207345" y="1242378"/>
                      <a:pt x="287466" y="1350385"/>
                    </a:cubicBezTo>
                    <a:cubicBezTo>
                      <a:pt x="298073" y="1364661"/>
                      <a:pt x="1921578" y="1982548"/>
                      <a:pt x="2227186" y="2117574"/>
                    </a:cubicBezTo>
                    <a:cubicBezTo>
                      <a:pt x="2241996" y="2123978"/>
                      <a:pt x="2258140" y="2127781"/>
                      <a:pt x="2269948" y="2139989"/>
                    </a:cubicBezTo>
                    <a:cubicBezTo>
                      <a:pt x="2302237" y="2146927"/>
                      <a:pt x="2328255" y="2127247"/>
                      <a:pt x="2356207" y="2118041"/>
                    </a:cubicBezTo>
                    <a:cubicBezTo>
                      <a:pt x="3132068" y="1863935"/>
                      <a:pt x="5543443" y="1016958"/>
                      <a:pt x="5979206" y="867123"/>
                    </a:cubicBezTo>
                    <a:cubicBezTo>
                      <a:pt x="5982742" y="865922"/>
                      <a:pt x="6043049" y="848243"/>
                      <a:pt x="6063063" y="908284"/>
                    </a:cubicBezTo>
                    <a:cubicBezTo>
                      <a:pt x="6089748" y="961654"/>
                      <a:pt x="6036378" y="995010"/>
                      <a:pt x="5982475" y="1012021"/>
                    </a:cubicBezTo>
                    <a:cubicBezTo>
                      <a:pt x="5914428" y="1033569"/>
                      <a:pt x="2753010" y="2130249"/>
                      <a:pt x="2302504" y="2289958"/>
                    </a:cubicBezTo>
                    <a:close/>
                  </a:path>
                </a:pathLst>
              </a:custGeom>
              <a:solidFill>
                <a:srgbClr val="D6BB27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C7C67D7A-3F8D-452C-B1EF-81A899FDF1FA}"/>
                  </a:ext>
                </a:extLst>
              </p:cNvPr>
              <p:cNvSpPr/>
              <p:nvPr/>
            </p:nvSpPr>
            <p:spPr>
              <a:xfrm>
                <a:off x="3210108" y="3878013"/>
                <a:ext cx="2100415" cy="1382699"/>
              </a:xfrm>
              <a:custGeom>
                <a:avLst/>
                <a:gdLst>
                  <a:gd name="connsiteX0" fmla="*/ 34218 w 2100415"/>
                  <a:gd name="connsiteY0" fmla="*/ 4628 h 1382699"/>
                  <a:gd name="connsiteX1" fmla="*/ 72311 w 2100415"/>
                  <a:gd name="connsiteY1" fmla="*/ 10232 h 1382699"/>
                  <a:gd name="connsiteX2" fmla="*/ 220211 w 2100415"/>
                  <a:gd name="connsiteY2" fmla="*/ 72408 h 1382699"/>
                  <a:gd name="connsiteX3" fmla="*/ 698270 w 2100415"/>
                  <a:gd name="connsiteY3" fmla="*/ 277147 h 1382699"/>
                  <a:gd name="connsiteX4" fmla="*/ 1055179 w 2100415"/>
                  <a:gd name="connsiteY4" fmla="*/ 428717 h 1382699"/>
                  <a:gd name="connsiteX5" fmla="*/ 1331234 w 2100415"/>
                  <a:gd name="connsiteY5" fmla="*/ 544329 h 1382699"/>
                  <a:gd name="connsiteX6" fmla="*/ 1777137 w 2100415"/>
                  <a:gd name="connsiteY6" fmla="*/ 734592 h 1382699"/>
                  <a:gd name="connsiteX7" fmla="*/ 2031043 w 2100415"/>
                  <a:gd name="connsiteY7" fmla="*/ 844000 h 1382699"/>
                  <a:gd name="connsiteX8" fmla="*/ 2040717 w 2100415"/>
                  <a:gd name="connsiteY8" fmla="*/ 864080 h 1382699"/>
                  <a:gd name="connsiteX9" fmla="*/ 2040250 w 2100415"/>
                  <a:gd name="connsiteY9" fmla="*/ 1033329 h 1382699"/>
                  <a:gd name="connsiteX10" fmla="*/ 2065000 w 2100415"/>
                  <a:gd name="connsiteY10" fmla="*/ 1221457 h 1382699"/>
                  <a:gd name="connsiteX11" fmla="*/ 2099090 w 2100415"/>
                  <a:gd name="connsiteY11" fmla="*/ 1370424 h 1382699"/>
                  <a:gd name="connsiteX12" fmla="*/ 2097088 w 2100415"/>
                  <a:gd name="connsiteY12" fmla="*/ 1382700 h 1382699"/>
                  <a:gd name="connsiteX13" fmla="*/ 1962730 w 2100415"/>
                  <a:gd name="connsiteY13" fmla="*/ 1332132 h 1382699"/>
                  <a:gd name="connsiteX14" fmla="*/ 1634707 w 2100415"/>
                  <a:gd name="connsiteY14" fmla="*/ 1205112 h 1382699"/>
                  <a:gd name="connsiteX15" fmla="*/ 1533372 w 2100415"/>
                  <a:gd name="connsiteY15" fmla="*/ 1166486 h 1382699"/>
                  <a:gd name="connsiteX16" fmla="*/ 1518094 w 2100415"/>
                  <a:gd name="connsiteY16" fmla="*/ 1159081 h 1382699"/>
                  <a:gd name="connsiteX17" fmla="*/ 1509689 w 2100415"/>
                  <a:gd name="connsiteY17" fmla="*/ 1157079 h 1382699"/>
                  <a:gd name="connsiteX18" fmla="*/ 1494545 w 2100415"/>
                  <a:gd name="connsiteY18" fmla="*/ 1149541 h 1382699"/>
                  <a:gd name="connsiteX19" fmla="*/ 1386538 w 2100415"/>
                  <a:gd name="connsiteY19" fmla="*/ 1108847 h 1382699"/>
                  <a:gd name="connsiteX20" fmla="*/ 1075927 w 2100415"/>
                  <a:gd name="connsiteY20" fmla="*/ 988832 h 1382699"/>
                  <a:gd name="connsiteX21" fmla="*/ 708210 w 2100415"/>
                  <a:gd name="connsiteY21" fmla="*/ 844600 h 1382699"/>
                  <a:gd name="connsiteX22" fmla="*/ 357171 w 2100415"/>
                  <a:gd name="connsiteY22" fmla="*/ 708908 h 1382699"/>
                  <a:gd name="connsiteX23" fmla="*/ 180918 w 2100415"/>
                  <a:gd name="connsiteY23" fmla="*/ 639994 h 1382699"/>
                  <a:gd name="connsiteX24" fmla="*/ 126881 w 2100415"/>
                  <a:gd name="connsiteY24" fmla="*/ 578752 h 1382699"/>
                  <a:gd name="connsiteX25" fmla="*/ 18407 w 2100415"/>
                  <a:gd name="connsiteY25" fmla="*/ 342725 h 1382699"/>
                  <a:gd name="connsiteX26" fmla="*/ 12537 w 2100415"/>
                  <a:gd name="connsiteY26" fmla="*/ 82348 h 1382699"/>
                  <a:gd name="connsiteX27" fmla="*/ 34218 w 2100415"/>
                  <a:gd name="connsiteY27" fmla="*/ 4628 h 138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00415" h="1382699">
                    <a:moveTo>
                      <a:pt x="34218" y="4628"/>
                    </a:moveTo>
                    <a:cubicBezTo>
                      <a:pt x="48828" y="-6379"/>
                      <a:pt x="59969" y="5029"/>
                      <a:pt x="72311" y="10232"/>
                    </a:cubicBezTo>
                    <a:cubicBezTo>
                      <a:pt x="121544" y="31047"/>
                      <a:pt x="171178" y="50993"/>
                      <a:pt x="220211" y="72408"/>
                    </a:cubicBezTo>
                    <a:cubicBezTo>
                      <a:pt x="379119" y="141655"/>
                      <a:pt x="539228" y="208100"/>
                      <a:pt x="698270" y="277147"/>
                    </a:cubicBezTo>
                    <a:cubicBezTo>
                      <a:pt x="816817" y="328582"/>
                      <a:pt x="936098" y="378416"/>
                      <a:pt x="1055179" y="428717"/>
                    </a:cubicBezTo>
                    <a:cubicBezTo>
                      <a:pt x="1147109" y="467544"/>
                      <a:pt x="1239905" y="504235"/>
                      <a:pt x="1331234" y="544329"/>
                    </a:cubicBezTo>
                    <a:cubicBezTo>
                      <a:pt x="1479201" y="609307"/>
                      <a:pt x="1628036" y="672283"/>
                      <a:pt x="1777137" y="734592"/>
                    </a:cubicBezTo>
                    <a:cubicBezTo>
                      <a:pt x="1862129" y="770149"/>
                      <a:pt x="1946186" y="807908"/>
                      <a:pt x="2031043" y="844000"/>
                    </a:cubicBezTo>
                    <a:cubicBezTo>
                      <a:pt x="2042051" y="848670"/>
                      <a:pt x="2041717" y="855140"/>
                      <a:pt x="2040717" y="864080"/>
                    </a:cubicBezTo>
                    <a:cubicBezTo>
                      <a:pt x="2034513" y="920452"/>
                      <a:pt x="2036647" y="976756"/>
                      <a:pt x="2040250" y="1033329"/>
                    </a:cubicBezTo>
                    <a:cubicBezTo>
                      <a:pt x="2044319" y="1096705"/>
                      <a:pt x="2051791" y="1159414"/>
                      <a:pt x="2065000" y="1221457"/>
                    </a:cubicBezTo>
                    <a:cubicBezTo>
                      <a:pt x="2075607" y="1271290"/>
                      <a:pt x="2087482" y="1320791"/>
                      <a:pt x="2099090" y="1370424"/>
                    </a:cubicBezTo>
                    <a:cubicBezTo>
                      <a:pt x="2100224" y="1375161"/>
                      <a:pt x="2102159" y="1379297"/>
                      <a:pt x="2097088" y="1382700"/>
                    </a:cubicBezTo>
                    <a:cubicBezTo>
                      <a:pt x="2050990" y="1369290"/>
                      <a:pt x="2007427" y="1349277"/>
                      <a:pt x="1962730" y="1332132"/>
                    </a:cubicBezTo>
                    <a:cubicBezTo>
                      <a:pt x="1853323" y="1290036"/>
                      <a:pt x="1744048" y="1247407"/>
                      <a:pt x="1634707" y="1205112"/>
                    </a:cubicBezTo>
                    <a:cubicBezTo>
                      <a:pt x="1601017" y="1192036"/>
                      <a:pt x="1567128" y="1179361"/>
                      <a:pt x="1533372" y="1166486"/>
                    </a:cubicBezTo>
                    <a:cubicBezTo>
                      <a:pt x="1527901" y="1164751"/>
                      <a:pt x="1522831" y="1162216"/>
                      <a:pt x="1518094" y="1159081"/>
                    </a:cubicBezTo>
                    <a:cubicBezTo>
                      <a:pt x="1515293" y="1158414"/>
                      <a:pt x="1512491" y="1157746"/>
                      <a:pt x="1509689" y="1157079"/>
                    </a:cubicBezTo>
                    <a:cubicBezTo>
                      <a:pt x="1505019" y="1153811"/>
                      <a:pt x="1499815" y="1151609"/>
                      <a:pt x="1494545" y="1149541"/>
                    </a:cubicBezTo>
                    <a:cubicBezTo>
                      <a:pt x="1458521" y="1135999"/>
                      <a:pt x="1422429" y="1122722"/>
                      <a:pt x="1386538" y="1108847"/>
                    </a:cubicBezTo>
                    <a:cubicBezTo>
                      <a:pt x="1282934" y="1068953"/>
                      <a:pt x="1179331" y="1029192"/>
                      <a:pt x="1075927" y="988832"/>
                    </a:cubicBezTo>
                    <a:cubicBezTo>
                      <a:pt x="953243" y="940999"/>
                      <a:pt x="830893" y="892433"/>
                      <a:pt x="708210" y="844600"/>
                    </a:cubicBezTo>
                    <a:cubicBezTo>
                      <a:pt x="591330" y="799103"/>
                      <a:pt x="474184" y="754205"/>
                      <a:pt x="357171" y="708908"/>
                    </a:cubicBezTo>
                    <a:cubicBezTo>
                      <a:pt x="298331" y="686159"/>
                      <a:pt x="239291" y="663944"/>
                      <a:pt x="180918" y="639994"/>
                    </a:cubicBezTo>
                    <a:cubicBezTo>
                      <a:pt x="153699" y="628853"/>
                      <a:pt x="142759" y="600834"/>
                      <a:pt x="126881" y="578752"/>
                    </a:cubicBezTo>
                    <a:cubicBezTo>
                      <a:pt x="75579" y="507237"/>
                      <a:pt x="39622" y="428050"/>
                      <a:pt x="18407" y="342725"/>
                    </a:cubicBezTo>
                    <a:cubicBezTo>
                      <a:pt x="-3007" y="256667"/>
                      <a:pt x="-6743" y="169674"/>
                      <a:pt x="12537" y="82348"/>
                    </a:cubicBezTo>
                    <a:cubicBezTo>
                      <a:pt x="18341" y="56130"/>
                      <a:pt x="24078" y="29779"/>
                      <a:pt x="34218" y="4628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8F553786-2165-467D-935C-B3549D954385}"/>
                  </a:ext>
                </a:extLst>
              </p:cNvPr>
              <p:cNvSpPr/>
              <p:nvPr/>
            </p:nvSpPr>
            <p:spPr>
              <a:xfrm>
                <a:off x="3244326" y="3309118"/>
                <a:ext cx="5808552" cy="1969273"/>
              </a:xfrm>
              <a:custGeom>
                <a:avLst/>
                <a:gdLst>
                  <a:gd name="connsiteX0" fmla="*/ 5808553 w 5808552"/>
                  <a:gd name="connsiteY0" fmla="*/ 0 h 1969273"/>
                  <a:gd name="connsiteX1" fmla="*/ 2161337 w 5808552"/>
                  <a:gd name="connsiteY1" fmla="*/ 1178735 h 1969273"/>
                  <a:gd name="connsiteX2" fmla="*/ 2046859 w 5808552"/>
                  <a:gd name="connsiteY2" fmla="*/ 1180203 h 1969273"/>
                  <a:gd name="connsiteX3" fmla="*/ 118681 w 5808552"/>
                  <a:gd name="connsiteY3" fmla="*/ 384662 h 1969273"/>
                  <a:gd name="connsiteX4" fmla="*/ 98867 w 5808552"/>
                  <a:gd name="connsiteY4" fmla="*/ 389465 h 1969273"/>
                  <a:gd name="connsiteX5" fmla="*/ 36091 w 5808552"/>
                  <a:gd name="connsiteY5" fmla="*/ 493603 h 1969273"/>
                  <a:gd name="connsiteX6" fmla="*/ 36091 w 5808552"/>
                  <a:gd name="connsiteY6" fmla="*/ 493603 h 1969273"/>
                  <a:gd name="connsiteX7" fmla="*/ 36091 w 5808552"/>
                  <a:gd name="connsiteY7" fmla="*/ 493603 h 1969273"/>
                  <a:gd name="connsiteX8" fmla="*/ 0 w 5808552"/>
                  <a:gd name="connsiteY8" fmla="*/ 573590 h 1969273"/>
                  <a:gd name="connsiteX9" fmla="*/ 1982282 w 5808552"/>
                  <a:gd name="connsiteY9" fmla="*/ 1414362 h 1969273"/>
                  <a:gd name="connsiteX10" fmla="*/ 1998894 w 5808552"/>
                  <a:gd name="connsiteY10" fmla="*/ 1435844 h 1969273"/>
                  <a:gd name="connsiteX11" fmla="*/ 2000295 w 5808552"/>
                  <a:gd name="connsiteY11" fmla="*/ 1615233 h 1969273"/>
                  <a:gd name="connsiteX12" fmla="*/ 2062870 w 5808552"/>
                  <a:gd name="connsiteY12" fmla="*/ 1951662 h 1969273"/>
                  <a:gd name="connsiteX13" fmla="*/ 2105299 w 5808552"/>
                  <a:gd name="connsiteY13" fmla="*/ 1969273 h 1969273"/>
                  <a:gd name="connsiteX14" fmla="*/ 2095960 w 5808552"/>
                  <a:gd name="connsiteY14" fmla="*/ 1947992 h 1969273"/>
                  <a:gd name="connsiteX15" fmla="*/ 2054398 w 5808552"/>
                  <a:gd name="connsiteY15" fmla="*/ 1772273 h 1969273"/>
                  <a:gd name="connsiteX16" fmla="*/ 2034118 w 5808552"/>
                  <a:gd name="connsiteY16" fmla="*/ 1604425 h 1969273"/>
                  <a:gd name="connsiteX17" fmla="*/ 2031449 w 5808552"/>
                  <a:gd name="connsiteY17" fmla="*/ 1443849 h 1969273"/>
                  <a:gd name="connsiteX18" fmla="*/ 2050462 w 5808552"/>
                  <a:gd name="connsiteY18" fmla="*/ 1411027 h 1969273"/>
                  <a:gd name="connsiteX19" fmla="*/ 5780333 w 5808552"/>
                  <a:gd name="connsiteY19" fmla="*/ 153238 h 1969273"/>
                  <a:gd name="connsiteX20" fmla="*/ 5808553 w 5808552"/>
                  <a:gd name="connsiteY20" fmla="*/ 0 h 1969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808552" h="1969273">
                    <a:moveTo>
                      <a:pt x="5808553" y="0"/>
                    </a:moveTo>
                    <a:cubicBezTo>
                      <a:pt x="5776864" y="9607"/>
                      <a:pt x="2220244" y="1156053"/>
                      <a:pt x="2161337" y="1178735"/>
                    </a:cubicBezTo>
                    <a:cubicBezTo>
                      <a:pt x="2121844" y="1193946"/>
                      <a:pt x="2087621" y="1198216"/>
                      <a:pt x="2046859" y="1180203"/>
                    </a:cubicBezTo>
                    <a:cubicBezTo>
                      <a:pt x="1933382" y="1130036"/>
                      <a:pt x="176787" y="409078"/>
                      <a:pt x="118681" y="384662"/>
                    </a:cubicBezTo>
                    <a:cubicBezTo>
                      <a:pt x="110809" y="381393"/>
                      <a:pt x="104938" y="381193"/>
                      <a:pt x="98867" y="389465"/>
                    </a:cubicBezTo>
                    <a:cubicBezTo>
                      <a:pt x="74851" y="422354"/>
                      <a:pt x="51435" y="455510"/>
                      <a:pt x="36091" y="493603"/>
                    </a:cubicBezTo>
                    <a:lnTo>
                      <a:pt x="36091" y="493603"/>
                    </a:lnTo>
                    <a:cubicBezTo>
                      <a:pt x="36091" y="493603"/>
                      <a:pt x="36091" y="493603"/>
                      <a:pt x="36091" y="493603"/>
                    </a:cubicBezTo>
                    <a:cubicBezTo>
                      <a:pt x="18813" y="517886"/>
                      <a:pt x="10207" y="546105"/>
                      <a:pt x="0" y="573590"/>
                    </a:cubicBezTo>
                    <a:cubicBezTo>
                      <a:pt x="11007" y="577126"/>
                      <a:pt x="1927779" y="1389479"/>
                      <a:pt x="1982282" y="1414362"/>
                    </a:cubicBezTo>
                    <a:cubicBezTo>
                      <a:pt x="1991956" y="1418766"/>
                      <a:pt x="1999827" y="1422301"/>
                      <a:pt x="1998894" y="1435844"/>
                    </a:cubicBezTo>
                    <a:cubicBezTo>
                      <a:pt x="1995024" y="1495618"/>
                      <a:pt x="1996292" y="1555258"/>
                      <a:pt x="2000295" y="1615233"/>
                    </a:cubicBezTo>
                    <a:cubicBezTo>
                      <a:pt x="2007966" y="1730044"/>
                      <a:pt x="2033050" y="1841186"/>
                      <a:pt x="2062870" y="1951662"/>
                    </a:cubicBezTo>
                    <a:cubicBezTo>
                      <a:pt x="2075346" y="1961468"/>
                      <a:pt x="2091223" y="1963269"/>
                      <a:pt x="2105299" y="1969273"/>
                    </a:cubicBezTo>
                    <a:cubicBezTo>
                      <a:pt x="2102164" y="1962202"/>
                      <a:pt x="2098228" y="1955331"/>
                      <a:pt x="2095960" y="1947992"/>
                    </a:cubicBezTo>
                    <a:cubicBezTo>
                      <a:pt x="2078147" y="1890353"/>
                      <a:pt x="2066073" y="1831313"/>
                      <a:pt x="2054398" y="1772273"/>
                    </a:cubicBezTo>
                    <a:cubicBezTo>
                      <a:pt x="2043457" y="1716902"/>
                      <a:pt x="2039254" y="1660664"/>
                      <a:pt x="2034118" y="1604425"/>
                    </a:cubicBezTo>
                    <a:cubicBezTo>
                      <a:pt x="2029181" y="1550722"/>
                      <a:pt x="2032183" y="1497352"/>
                      <a:pt x="2031449" y="1443849"/>
                    </a:cubicBezTo>
                    <a:cubicBezTo>
                      <a:pt x="2031249" y="1431374"/>
                      <a:pt x="2032183" y="1416764"/>
                      <a:pt x="2050462" y="1411027"/>
                    </a:cubicBezTo>
                    <a:cubicBezTo>
                      <a:pt x="2107101" y="1393148"/>
                      <a:pt x="5750380" y="172117"/>
                      <a:pt x="5780333" y="153238"/>
                    </a:cubicBezTo>
                    <a:cubicBezTo>
                      <a:pt x="5805017" y="97133"/>
                      <a:pt x="5798346" y="50434"/>
                      <a:pt x="5808553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EED9A4E8-72F3-4C55-AD77-09B892A7628A}"/>
                </a:ext>
              </a:extLst>
            </p:cNvPr>
            <p:cNvGrpSpPr/>
            <p:nvPr/>
          </p:nvGrpSpPr>
          <p:grpSpPr>
            <a:xfrm>
              <a:off x="3534039" y="1369064"/>
              <a:ext cx="5635037" cy="2508265"/>
              <a:chOff x="3534039" y="1369064"/>
              <a:chExt cx="5635037" cy="2508265"/>
            </a:xfrm>
          </p:grpSpPr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837273EC-A0A3-4304-ACDB-A01E36423688}"/>
                  </a:ext>
                </a:extLst>
              </p:cNvPr>
              <p:cNvSpPr/>
              <p:nvPr/>
            </p:nvSpPr>
            <p:spPr>
              <a:xfrm>
                <a:off x="3723052" y="1369064"/>
                <a:ext cx="5387532" cy="1458392"/>
              </a:xfrm>
              <a:custGeom>
                <a:avLst/>
                <a:gdLst>
                  <a:gd name="connsiteX0" fmla="*/ 0 w 5387532"/>
                  <a:gd name="connsiteY0" fmla="*/ 887804 h 1458392"/>
                  <a:gd name="connsiteX1" fmla="*/ 2437992 w 5387532"/>
                  <a:gd name="connsiteY1" fmla="*/ 1458392 h 1458392"/>
                  <a:gd name="connsiteX2" fmla="*/ 5387533 w 5387532"/>
                  <a:gd name="connsiteY2" fmla="*/ 369185 h 1458392"/>
                  <a:gd name="connsiteX3" fmla="*/ 2682092 w 5387532"/>
                  <a:gd name="connsiteY3" fmla="*/ 0 h 1458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87532" h="1458392">
                    <a:moveTo>
                      <a:pt x="0" y="887804"/>
                    </a:moveTo>
                    <a:lnTo>
                      <a:pt x="2437992" y="1458392"/>
                    </a:lnTo>
                    <a:lnTo>
                      <a:pt x="5387533" y="369185"/>
                    </a:lnTo>
                    <a:lnTo>
                      <a:pt x="2682092" y="0"/>
                    </a:lnTo>
                    <a:close/>
                  </a:path>
                </a:pathLst>
              </a:custGeom>
              <a:solidFill>
                <a:srgbClr val="F397B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EE730D39-7259-48E3-BD8B-A6BCD53279FF}"/>
                  </a:ext>
                </a:extLst>
              </p:cNvPr>
              <p:cNvSpPr/>
              <p:nvPr/>
            </p:nvSpPr>
            <p:spPr>
              <a:xfrm>
                <a:off x="6118039" y="2034838"/>
                <a:ext cx="2949701" cy="1700045"/>
              </a:xfrm>
              <a:custGeom>
                <a:avLst/>
                <a:gdLst>
                  <a:gd name="connsiteX0" fmla="*/ 2881803 w 2949701"/>
                  <a:gd name="connsiteY0" fmla="*/ 144244 h 1700045"/>
                  <a:gd name="connsiteX1" fmla="*/ 2894812 w 2949701"/>
                  <a:gd name="connsiteY1" fmla="*/ 380272 h 1700045"/>
                  <a:gd name="connsiteX2" fmla="*/ 2949182 w 2949701"/>
                  <a:gd name="connsiteY2" fmla="*/ 614765 h 1700045"/>
                  <a:gd name="connsiteX3" fmla="*/ 103713 w 2949701"/>
                  <a:gd name="connsiteY3" fmla="*/ 1694299 h 1700045"/>
                  <a:gd name="connsiteX4" fmla="*/ 58615 w 2949701"/>
                  <a:gd name="connsiteY4" fmla="*/ 1695367 h 1700045"/>
                  <a:gd name="connsiteX5" fmla="*/ 57014 w 2949701"/>
                  <a:gd name="connsiteY5" fmla="*/ 1688428 h 1700045"/>
                  <a:gd name="connsiteX6" fmla="*/ 6447 w 2949701"/>
                  <a:gd name="connsiteY6" fmla="*/ 1362874 h 1700045"/>
                  <a:gd name="connsiteX7" fmla="*/ 643 w 2949701"/>
                  <a:gd name="connsiteY7" fmla="*/ 1097093 h 1700045"/>
                  <a:gd name="connsiteX8" fmla="*/ 25993 w 2949701"/>
                  <a:gd name="connsiteY8" fmla="*/ 1062536 h 1700045"/>
                  <a:gd name="connsiteX9" fmla="*/ 2868394 w 2949701"/>
                  <a:gd name="connsiteY9" fmla="*/ 4816 h 1700045"/>
                  <a:gd name="connsiteX10" fmla="*/ 2897347 w 2949701"/>
                  <a:gd name="connsiteY10" fmla="*/ 3282 h 1700045"/>
                  <a:gd name="connsiteX11" fmla="*/ 2881803 w 2949701"/>
                  <a:gd name="connsiteY11" fmla="*/ 144244 h 1700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49701" h="1700045">
                    <a:moveTo>
                      <a:pt x="2881803" y="144244"/>
                    </a:moveTo>
                    <a:cubicBezTo>
                      <a:pt x="2880069" y="223232"/>
                      <a:pt x="2882337" y="302152"/>
                      <a:pt x="2894812" y="380272"/>
                    </a:cubicBezTo>
                    <a:cubicBezTo>
                      <a:pt x="2898415" y="403020"/>
                      <a:pt x="2955720" y="610295"/>
                      <a:pt x="2949182" y="614765"/>
                    </a:cubicBezTo>
                    <a:cubicBezTo>
                      <a:pt x="2917828" y="636179"/>
                      <a:pt x="345878" y="1602170"/>
                      <a:pt x="103713" y="1694299"/>
                    </a:cubicBezTo>
                    <a:cubicBezTo>
                      <a:pt x="88903" y="1699903"/>
                      <a:pt x="73826" y="1703306"/>
                      <a:pt x="58615" y="1695367"/>
                    </a:cubicBezTo>
                    <a:cubicBezTo>
                      <a:pt x="56948" y="1693299"/>
                      <a:pt x="56414" y="1691030"/>
                      <a:pt x="57014" y="1688428"/>
                    </a:cubicBezTo>
                    <a:cubicBezTo>
                      <a:pt x="62952" y="1679556"/>
                      <a:pt x="16920" y="1463476"/>
                      <a:pt x="6447" y="1362874"/>
                    </a:cubicBezTo>
                    <a:cubicBezTo>
                      <a:pt x="-2760" y="1274614"/>
                      <a:pt x="576" y="1185753"/>
                      <a:pt x="643" y="1097093"/>
                    </a:cubicBezTo>
                    <a:cubicBezTo>
                      <a:pt x="643" y="1079014"/>
                      <a:pt x="9182" y="1068874"/>
                      <a:pt x="25993" y="1062536"/>
                    </a:cubicBezTo>
                    <a:cubicBezTo>
                      <a:pt x="165755" y="1009967"/>
                      <a:pt x="2827366" y="19360"/>
                      <a:pt x="2868394" y="4816"/>
                    </a:cubicBezTo>
                    <a:cubicBezTo>
                      <a:pt x="2877601" y="1547"/>
                      <a:pt x="2887340" y="-3323"/>
                      <a:pt x="2897347" y="3282"/>
                    </a:cubicBezTo>
                    <a:cubicBezTo>
                      <a:pt x="2897280" y="9486"/>
                      <a:pt x="2882337" y="118427"/>
                      <a:pt x="2881803" y="144244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44B117DB-B7A3-4545-A72E-EE880CCED27F}"/>
                  </a:ext>
                </a:extLst>
              </p:cNvPr>
              <p:cNvSpPr/>
              <p:nvPr/>
            </p:nvSpPr>
            <p:spPr>
              <a:xfrm>
                <a:off x="3534039" y="1731248"/>
                <a:ext cx="5635037" cy="2146081"/>
              </a:xfrm>
              <a:custGeom>
                <a:avLst/>
                <a:gdLst>
                  <a:gd name="connsiteX0" fmla="*/ 2642149 w 5635037"/>
                  <a:gd name="connsiteY0" fmla="*/ 1996489 h 2146081"/>
                  <a:gd name="connsiteX1" fmla="*/ 2691982 w 5635037"/>
                  <a:gd name="connsiteY1" fmla="*/ 1989550 h 2146081"/>
                  <a:gd name="connsiteX2" fmla="*/ 5533249 w 5635037"/>
                  <a:gd name="connsiteY2" fmla="*/ 914285 h 2146081"/>
                  <a:gd name="connsiteX3" fmla="*/ 5616706 w 5635037"/>
                  <a:gd name="connsiteY3" fmla="*/ 951177 h 2146081"/>
                  <a:gd name="connsiteX4" fmla="*/ 5622043 w 5635037"/>
                  <a:gd name="connsiteY4" fmla="*/ 974793 h 2146081"/>
                  <a:gd name="connsiteX5" fmla="*/ 5546858 w 5635037"/>
                  <a:gd name="connsiteY5" fmla="*/ 1059518 h 2146081"/>
                  <a:gd name="connsiteX6" fmla="*/ 2707727 w 5635037"/>
                  <a:gd name="connsiteY6" fmla="*/ 2131114 h 2146081"/>
                  <a:gd name="connsiteX7" fmla="*/ 2661095 w 5635037"/>
                  <a:gd name="connsiteY7" fmla="*/ 2145990 h 2146081"/>
                  <a:gd name="connsiteX8" fmla="*/ 2637412 w 5635037"/>
                  <a:gd name="connsiteY8" fmla="*/ 2137451 h 2146081"/>
                  <a:gd name="connsiteX9" fmla="*/ 152721 w 5635037"/>
                  <a:gd name="connsiteY9" fmla="*/ 1530638 h 2146081"/>
                  <a:gd name="connsiteX10" fmla="*/ 118364 w 5635037"/>
                  <a:gd name="connsiteY10" fmla="*/ 1503620 h 2146081"/>
                  <a:gd name="connsiteX11" fmla="*/ 2819 w 5635037"/>
                  <a:gd name="connsiteY11" fmla="*/ 1098811 h 2146081"/>
                  <a:gd name="connsiteX12" fmla="*/ 191214 w 5635037"/>
                  <a:gd name="connsiteY12" fmla="*/ 524420 h 2146081"/>
                  <a:gd name="connsiteX13" fmla="*/ 232509 w 5635037"/>
                  <a:gd name="connsiteY13" fmla="*/ 521552 h 2146081"/>
                  <a:gd name="connsiteX14" fmla="*/ 2589179 w 5635037"/>
                  <a:gd name="connsiteY14" fmla="*/ 1086669 h 2146081"/>
                  <a:gd name="connsiteX15" fmla="*/ 2648419 w 5635037"/>
                  <a:gd name="connsiteY15" fmla="*/ 1083000 h 2146081"/>
                  <a:gd name="connsiteX16" fmla="*/ 5541588 w 5635037"/>
                  <a:gd name="connsiteY16" fmla="*/ 6534 h 2146081"/>
                  <a:gd name="connsiteX17" fmla="*/ 5611569 w 5635037"/>
                  <a:gd name="connsiteY17" fmla="*/ 18543 h 2146081"/>
                  <a:gd name="connsiteX18" fmla="*/ 5631716 w 5635037"/>
                  <a:gd name="connsiteY18" fmla="*/ 59504 h 2146081"/>
                  <a:gd name="connsiteX19" fmla="*/ 5588620 w 5635037"/>
                  <a:gd name="connsiteY19" fmla="*/ 138624 h 2146081"/>
                  <a:gd name="connsiteX20" fmla="*/ 2655958 w 5635037"/>
                  <a:gd name="connsiteY20" fmla="*/ 1232102 h 2146081"/>
                  <a:gd name="connsiteX21" fmla="*/ 2594716 w 5635037"/>
                  <a:gd name="connsiteY21" fmla="*/ 1235771 h 2146081"/>
                  <a:gd name="connsiteX22" fmla="*/ 277940 w 5635037"/>
                  <a:gd name="connsiteY22" fmla="*/ 679192 h 2146081"/>
                  <a:gd name="connsiteX23" fmla="*/ 231375 w 5635037"/>
                  <a:gd name="connsiteY23" fmla="*/ 697671 h 2146081"/>
                  <a:gd name="connsiteX24" fmla="*/ 177271 w 5635037"/>
                  <a:gd name="connsiteY24" fmla="*/ 800808 h 2146081"/>
                  <a:gd name="connsiteX25" fmla="*/ 136043 w 5635037"/>
                  <a:gd name="connsiteY25" fmla="*/ 978329 h 2146081"/>
                  <a:gd name="connsiteX26" fmla="*/ 135910 w 5635037"/>
                  <a:gd name="connsiteY26" fmla="*/ 1091406 h 2146081"/>
                  <a:gd name="connsiteX27" fmla="*/ 206358 w 5635037"/>
                  <a:gd name="connsiteY27" fmla="*/ 1373131 h 2146081"/>
                  <a:gd name="connsiteX28" fmla="*/ 241582 w 5635037"/>
                  <a:gd name="connsiteY28" fmla="*/ 1403352 h 2146081"/>
                  <a:gd name="connsiteX29" fmla="*/ 2606124 w 5635037"/>
                  <a:gd name="connsiteY29" fmla="*/ 1981545 h 2146081"/>
                  <a:gd name="connsiteX30" fmla="*/ 2642149 w 5635037"/>
                  <a:gd name="connsiteY30" fmla="*/ 1996489 h 2146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635037" h="2146081">
                    <a:moveTo>
                      <a:pt x="2642149" y="1996489"/>
                    </a:moveTo>
                    <a:cubicBezTo>
                      <a:pt x="2659427" y="1998824"/>
                      <a:pt x="2675371" y="1995888"/>
                      <a:pt x="2691982" y="1989550"/>
                    </a:cubicBezTo>
                    <a:cubicBezTo>
                      <a:pt x="3012200" y="1867934"/>
                      <a:pt x="5465203" y="940437"/>
                      <a:pt x="5533249" y="914285"/>
                    </a:cubicBezTo>
                    <a:cubicBezTo>
                      <a:pt x="5567606" y="894539"/>
                      <a:pt x="5607033" y="911950"/>
                      <a:pt x="5616706" y="951177"/>
                    </a:cubicBezTo>
                    <a:cubicBezTo>
                      <a:pt x="5616706" y="954913"/>
                      <a:pt x="5621976" y="973192"/>
                      <a:pt x="5622043" y="974793"/>
                    </a:cubicBezTo>
                    <a:cubicBezTo>
                      <a:pt x="5632383" y="1029831"/>
                      <a:pt x="5589154" y="1044040"/>
                      <a:pt x="5546858" y="1059518"/>
                    </a:cubicBezTo>
                    <a:cubicBezTo>
                      <a:pt x="5475477" y="1085736"/>
                      <a:pt x="2929011" y="2051726"/>
                      <a:pt x="2707727" y="2131114"/>
                    </a:cubicBezTo>
                    <a:cubicBezTo>
                      <a:pt x="2692383" y="2136584"/>
                      <a:pt x="2676639" y="2141054"/>
                      <a:pt x="2661095" y="2145990"/>
                    </a:cubicBezTo>
                    <a:cubicBezTo>
                      <a:pt x="2657693" y="2147058"/>
                      <a:pt x="2641281" y="2138385"/>
                      <a:pt x="2637412" y="2137451"/>
                    </a:cubicBezTo>
                    <a:cubicBezTo>
                      <a:pt x="2621935" y="2133715"/>
                      <a:pt x="287346" y="1562994"/>
                      <a:pt x="152721" y="1530638"/>
                    </a:cubicBezTo>
                    <a:cubicBezTo>
                      <a:pt x="136043" y="1526636"/>
                      <a:pt x="126170" y="1518897"/>
                      <a:pt x="118364" y="1503620"/>
                    </a:cubicBezTo>
                    <a:cubicBezTo>
                      <a:pt x="53454" y="1376133"/>
                      <a:pt x="14094" y="1241642"/>
                      <a:pt x="2819" y="1098811"/>
                    </a:cubicBezTo>
                    <a:cubicBezTo>
                      <a:pt x="-14326" y="880996"/>
                      <a:pt x="46516" y="689199"/>
                      <a:pt x="191214" y="524420"/>
                    </a:cubicBezTo>
                    <a:cubicBezTo>
                      <a:pt x="206091" y="507475"/>
                      <a:pt x="218499" y="517816"/>
                      <a:pt x="232509" y="521552"/>
                    </a:cubicBezTo>
                    <a:cubicBezTo>
                      <a:pt x="326439" y="539697"/>
                      <a:pt x="2324599" y="1022893"/>
                      <a:pt x="2589179" y="1086669"/>
                    </a:cubicBezTo>
                    <a:cubicBezTo>
                      <a:pt x="2609593" y="1091606"/>
                      <a:pt x="2628539" y="1090472"/>
                      <a:pt x="2648419" y="1083000"/>
                    </a:cubicBezTo>
                    <a:cubicBezTo>
                      <a:pt x="2853759" y="1006215"/>
                      <a:pt x="5341786" y="80451"/>
                      <a:pt x="5541588" y="6534"/>
                    </a:cubicBezTo>
                    <a:cubicBezTo>
                      <a:pt x="5569207" y="-5407"/>
                      <a:pt x="5596492" y="-737"/>
                      <a:pt x="5611569" y="18543"/>
                    </a:cubicBezTo>
                    <a:cubicBezTo>
                      <a:pt x="5620108" y="31351"/>
                      <a:pt x="5627981" y="44427"/>
                      <a:pt x="5631716" y="59504"/>
                    </a:cubicBezTo>
                    <a:cubicBezTo>
                      <a:pt x="5641990" y="87123"/>
                      <a:pt x="5628648" y="120479"/>
                      <a:pt x="5588620" y="138624"/>
                    </a:cubicBezTo>
                    <a:cubicBezTo>
                      <a:pt x="5587086" y="138891"/>
                      <a:pt x="2810930" y="1173595"/>
                      <a:pt x="2655958" y="1232102"/>
                    </a:cubicBezTo>
                    <a:cubicBezTo>
                      <a:pt x="2635277" y="1239907"/>
                      <a:pt x="2616131" y="1240908"/>
                      <a:pt x="2594716" y="1235771"/>
                    </a:cubicBezTo>
                    <a:cubicBezTo>
                      <a:pt x="2317061" y="1169326"/>
                      <a:pt x="340916" y="696604"/>
                      <a:pt x="277940" y="679192"/>
                    </a:cubicBezTo>
                    <a:cubicBezTo>
                      <a:pt x="256058" y="673121"/>
                      <a:pt x="242983" y="679059"/>
                      <a:pt x="231375" y="697671"/>
                    </a:cubicBezTo>
                    <a:cubicBezTo>
                      <a:pt x="210761" y="730760"/>
                      <a:pt x="190747" y="763983"/>
                      <a:pt x="177271" y="800808"/>
                    </a:cubicBezTo>
                    <a:cubicBezTo>
                      <a:pt x="153121" y="857580"/>
                      <a:pt x="140179" y="916887"/>
                      <a:pt x="136043" y="978329"/>
                    </a:cubicBezTo>
                    <a:cubicBezTo>
                      <a:pt x="135509" y="986334"/>
                      <a:pt x="135376" y="1083868"/>
                      <a:pt x="135910" y="1091406"/>
                    </a:cubicBezTo>
                    <a:cubicBezTo>
                      <a:pt x="142781" y="1189540"/>
                      <a:pt x="169599" y="1282536"/>
                      <a:pt x="206358" y="1373131"/>
                    </a:cubicBezTo>
                    <a:cubicBezTo>
                      <a:pt x="213162" y="1389942"/>
                      <a:pt x="224103" y="1399149"/>
                      <a:pt x="241582" y="1403352"/>
                    </a:cubicBezTo>
                    <a:cubicBezTo>
                      <a:pt x="405026" y="1442378"/>
                      <a:pt x="2526336" y="1960598"/>
                      <a:pt x="2606124" y="1981545"/>
                    </a:cubicBezTo>
                    <a:cubicBezTo>
                      <a:pt x="2618666" y="1984947"/>
                      <a:pt x="2632542" y="1985748"/>
                      <a:pt x="2642149" y="1996489"/>
                    </a:cubicBezTo>
                    <a:close/>
                  </a:path>
                </a:pathLst>
              </a:custGeom>
              <a:solidFill>
                <a:srgbClr val="DC7FA4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653BE0D9-E304-40A1-9881-22E922D4A4C8}"/>
                  </a:ext>
                </a:extLst>
              </p:cNvPr>
              <p:cNvSpPr/>
              <p:nvPr/>
            </p:nvSpPr>
            <p:spPr>
              <a:xfrm>
                <a:off x="3706574" y="1898358"/>
                <a:ext cx="5347038" cy="1825508"/>
              </a:xfrm>
              <a:custGeom>
                <a:avLst/>
                <a:gdLst>
                  <a:gd name="connsiteX0" fmla="*/ 0 w 5347038"/>
                  <a:gd name="connsiteY0" fmla="*/ 630362 h 1825508"/>
                  <a:gd name="connsiteX1" fmla="*/ 64310 w 5347038"/>
                  <a:gd name="connsiteY1" fmla="*/ 511948 h 1825508"/>
                  <a:gd name="connsiteX2" fmla="*/ 91929 w 5347038"/>
                  <a:gd name="connsiteY2" fmla="*/ 502675 h 1825508"/>
                  <a:gd name="connsiteX3" fmla="*/ 2432322 w 5347038"/>
                  <a:gd name="connsiteY3" fmla="*/ 1064791 h 1825508"/>
                  <a:gd name="connsiteX4" fmla="*/ 2472816 w 5347038"/>
                  <a:gd name="connsiteY4" fmla="*/ 1062456 h 1825508"/>
                  <a:gd name="connsiteX5" fmla="*/ 5341635 w 5347038"/>
                  <a:gd name="connsiteY5" fmla="*/ 0 h 1825508"/>
                  <a:gd name="connsiteX6" fmla="*/ 5346172 w 5347038"/>
                  <a:gd name="connsiteY6" fmla="*/ 8939 h 1825508"/>
                  <a:gd name="connsiteX7" fmla="*/ 5308746 w 5347038"/>
                  <a:gd name="connsiteY7" fmla="*/ 139695 h 1825508"/>
                  <a:gd name="connsiteX8" fmla="*/ 5308679 w 5347038"/>
                  <a:gd name="connsiteY8" fmla="*/ 139628 h 1825508"/>
                  <a:gd name="connsiteX9" fmla="*/ 2437059 w 5347038"/>
                  <a:gd name="connsiteY9" fmla="*/ 1205220 h 1825508"/>
                  <a:gd name="connsiteX10" fmla="*/ 2417979 w 5347038"/>
                  <a:gd name="connsiteY10" fmla="*/ 1230104 h 1825508"/>
                  <a:gd name="connsiteX11" fmla="*/ 2419046 w 5347038"/>
                  <a:gd name="connsiteY11" fmla="*/ 1426104 h 1825508"/>
                  <a:gd name="connsiteX12" fmla="*/ 2439327 w 5347038"/>
                  <a:gd name="connsiteY12" fmla="*/ 1607761 h 1825508"/>
                  <a:gd name="connsiteX13" fmla="*/ 2480621 w 5347038"/>
                  <a:gd name="connsiteY13" fmla="*/ 1814301 h 1825508"/>
                  <a:gd name="connsiteX14" fmla="*/ 2469547 w 5347038"/>
                  <a:gd name="connsiteY14" fmla="*/ 1825509 h 1825508"/>
                  <a:gd name="connsiteX15" fmla="*/ 2441395 w 5347038"/>
                  <a:gd name="connsiteY15" fmla="*/ 1799424 h 1825508"/>
                  <a:gd name="connsiteX16" fmla="*/ 2396564 w 5347038"/>
                  <a:gd name="connsiteY16" fmla="*/ 1554191 h 1825508"/>
                  <a:gd name="connsiteX17" fmla="*/ 2383889 w 5347038"/>
                  <a:gd name="connsiteY17" fmla="*/ 1244580 h 1825508"/>
                  <a:gd name="connsiteX18" fmla="*/ 2357137 w 5347038"/>
                  <a:gd name="connsiteY18" fmla="*/ 1211157 h 1825508"/>
                  <a:gd name="connsiteX19" fmla="*/ 0 w 5347038"/>
                  <a:gd name="connsiteY19" fmla="*/ 630362 h 1825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47038" h="1825508">
                    <a:moveTo>
                      <a:pt x="0" y="630362"/>
                    </a:moveTo>
                    <a:cubicBezTo>
                      <a:pt x="14677" y="587200"/>
                      <a:pt x="38960" y="549307"/>
                      <a:pt x="64310" y="511948"/>
                    </a:cubicBezTo>
                    <a:cubicBezTo>
                      <a:pt x="71315" y="501608"/>
                      <a:pt x="78987" y="499540"/>
                      <a:pt x="91929" y="502675"/>
                    </a:cubicBezTo>
                    <a:cubicBezTo>
                      <a:pt x="270651" y="546172"/>
                      <a:pt x="2258137" y="1022563"/>
                      <a:pt x="2432322" y="1064791"/>
                    </a:cubicBezTo>
                    <a:cubicBezTo>
                      <a:pt x="2446732" y="1068260"/>
                      <a:pt x="2459274" y="1067526"/>
                      <a:pt x="2472816" y="1062456"/>
                    </a:cubicBezTo>
                    <a:cubicBezTo>
                      <a:pt x="2740732" y="962722"/>
                      <a:pt x="5337833" y="467"/>
                      <a:pt x="5341635" y="0"/>
                    </a:cubicBezTo>
                    <a:cubicBezTo>
                      <a:pt x="5345437" y="1801"/>
                      <a:pt x="5348640" y="3936"/>
                      <a:pt x="5346172" y="8939"/>
                    </a:cubicBezTo>
                    <a:cubicBezTo>
                      <a:pt x="5341635" y="19413"/>
                      <a:pt x="5314950" y="129688"/>
                      <a:pt x="5308746" y="139695"/>
                    </a:cubicBezTo>
                    <a:cubicBezTo>
                      <a:pt x="5308746" y="139695"/>
                      <a:pt x="5308679" y="139628"/>
                      <a:pt x="5308679" y="139628"/>
                    </a:cubicBezTo>
                    <a:cubicBezTo>
                      <a:pt x="5224422" y="165379"/>
                      <a:pt x="2469614" y="1197949"/>
                      <a:pt x="2437059" y="1205220"/>
                    </a:cubicBezTo>
                    <a:cubicBezTo>
                      <a:pt x="2424316" y="1208022"/>
                      <a:pt x="2417845" y="1215627"/>
                      <a:pt x="2417979" y="1230104"/>
                    </a:cubicBezTo>
                    <a:cubicBezTo>
                      <a:pt x="2418579" y="1295415"/>
                      <a:pt x="2415444" y="1360926"/>
                      <a:pt x="2419046" y="1426104"/>
                    </a:cubicBezTo>
                    <a:cubicBezTo>
                      <a:pt x="2422449" y="1486812"/>
                      <a:pt x="2428586" y="1547520"/>
                      <a:pt x="2439327" y="1607761"/>
                    </a:cubicBezTo>
                    <a:cubicBezTo>
                      <a:pt x="2451668" y="1676941"/>
                      <a:pt x="2462409" y="1746389"/>
                      <a:pt x="2480621" y="1814301"/>
                    </a:cubicBezTo>
                    <a:cubicBezTo>
                      <a:pt x="2483890" y="1826509"/>
                      <a:pt x="2476485" y="1825042"/>
                      <a:pt x="2469547" y="1825509"/>
                    </a:cubicBezTo>
                    <a:cubicBezTo>
                      <a:pt x="2452736" y="1824842"/>
                      <a:pt x="2444597" y="1814702"/>
                      <a:pt x="2441395" y="1799424"/>
                    </a:cubicBezTo>
                    <a:cubicBezTo>
                      <a:pt x="2424316" y="1718102"/>
                      <a:pt x="2407505" y="1636780"/>
                      <a:pt x="2396564" y="1554191"/>
                    </a:cubicBezTo>
                    <a:cubicBezTo>
                      <a:pt x="2382888" y="1451188"/>
                      <a:pt x="2383155" y="1347984"/>
                      <a:pt x="2383889" y="1244580"/>
                    </a:cubicBezTo>
                    <a:cubicBezTo>
                      <a:pt x="2384022" y="1224633"/>
                      <a:pt x="2376551" y="1215761"/>
                      <a:pt x="2357137" y="1211157"/>
                    </a:cubicBezTo>
                    <a:cubicBezTo>
                      <a:pt x="2236122" y="1182738"/>
                      <a:pt x="18613" y="645372"/>
                      <a:pt x="0" y="630362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F55AAD2C-633B-441B-B38A-D7FD77B32C2F}"/>
                  </a:ext>
                </a:extLst>
              </p:cNvPr>
              <p:cNvSpPr/>
              <p:nvPr/>
            </p:nvSpPr>
            <p:spPr>
              <a:xfrm>
                <a:off x="3658349" y="2528720"/>
                <a:ext cx="2517838" cy="1199016"/>
              </a:xfrm>
              <a:custGeom>
                <a:avLst/>
                <a:gdLst>
                  <a:gd name="connsiteX0" fmla="*/ 48225 w 2517838"/>
                  <a:gd name="connsiteY0" fmla="*/ 0 h 1199016"/>
                  <a:gd name="connsiteX1" fmla="*/ 2413968 w 2517838"/>
                  <a:gd name="connsiteY1" fmla="*/ 575658 h 1199016"/>
                  <a:gd name="connsiteX2" fmla="*/ 2438985 w 2517838"/>
                  <a:gd name="connsiteY2" fmla="*/ 606613 h 1199016"/>
                  <a:gd name="connsiteX3" fmla="*/ 2438651 w 2517838"/>
                  <a:gd name="connsiteY3" fmla="*/ 762986 h 1199016"/>
                  <a:gd name="connsiteX4" fmla="*/ 2460466 w 2517838"/>
                  <a:gd name="connsiteY4" fmla="*/ 984203 h 1199016"/>
                  <a:gd name="connsiteX5" fmla="*/ 2517839 w 2517838"/>
                  <a:gd name="connsiteY5" fmla="*/ 1195214 h 1199016"/>
                  <a:gd name="connsiteX6" fmla="*/ 2517839 w 2517838"/>
                  <a:gd name="connsiteY6" fmla="*/ 1199016 h 1199016"/>
                  <a:gd name="connsiteX7" fmla="*/ 110000 w 2517838"/>
                  <a:gd name="connsiteY7" fmla="*/ 611216 h 1199016"/>
                  <a:gd name="connsiteX8" fmla="*/ 77778 w 2517838"/>
                  <a:gd name="connsiteY8" fmla="*/ 581996 h 1199016"/>
                  <a:gd name="connsiteX9" fmla="*/ 4728 w 2517838"/>
                  <a:gd name="connsiteY9" fmla="*/ 284994 h 1199016"/>
                  <a:gd name="connsiteX10" fmla="*/ 1193 w 2517838"/>
                  <a:gd name="connsiteY10" fmla="*/ 201337 h 1199016"/>
                  <a:gd name="connsiteX11" fmla="*/ 23942 w 2517838"/>
                  <a:gd name="connsiteY11" fmla="*/ 67313 h 1199016"/>
                  <a:gd name="connsiteX12" fmla="*/ 48225 w 2517838"/>
                  <a:gd name="connsiteY12" fmla="*/ 0 h 1199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17838" h="1199016">
                    <a:moveTo>
                      <a:pt x="48225" y="0"/>
                    </a:moveTo>
                    <a:cubicBezTo>
                      <a:pt x="109667" y="20748"/>
                      <a:pt x="2330044" y="555378"/>
                      <a:pt x="2413968" y="575658"/>
                    </a:cubicBezTo>
                    <a:cubicBezTo>
                      <a:pt x="2431914" y="579995"/>
                      <a:pt x="2439585" y="586599"/>
                      <a:pt x="2438985" y="606613"/>
                    </a:cubicBezTo>
                    <a:cubicBezTo>
                      <a:pt x="2437384" y="658715"/>
                      <a:pt x="2437584" y="710884"/>
                      <a:pt x="2438651" y="762986"/>
                    </a:cubicBezTo>
                    <a:cubicBezTo>
                      <a:pt x="2440186" y="837236"/>
                      <a:pt x="2449525" y="910753"/>
                      <a:pt x="2460466" y="984203"/>
                    </a:cubicBezTo>
                    <a:cubicBezTo>
                      <a:pt x="2469406" y="1044644"/>
                      <a:pt x="2503629" y="1189610"/>
                      <a:pt x="2517839" y="1195214"/>
                    </a:cubicBezTo>
                    <a:cubicBezTo>
                      <a:pt x="2517839" y="1196481"/>
                      <a:pt x="2517839" y="1197749"/>
                      <a:pt x="2517839" y="1199016"/>
                    </a:cubicBezTo>
                    <a:cubicBezTo>
                      <a:pt x="2409365" y="1172732"/>
                      <a:pt x="230015" y="639769"/>
                      <a:pt x="110000" y="611216"/>
                    </a:cubicBezTo>
                    <a:cubicBezTo>
                      <a:pt x="92588" y="607080"/>
                      <a:pt x="84116" y="597340"/>
                      <a:pt x="77778" y="581996"/>
                    </a:cubicBezTo>
                    <a:cubicBezTo>
                      <a:pt x="38551" y="486598"/>
                      <a:pt x="9665" y="388798"/>
                      <a:pt x="4728" y="284994"/>
                    </a:cubicBezTo>
                    <a:cubicBezTo>
                      <a:pt x="4528" y="281325"/>
                      <a:pt x="-2810" y="225620"/>
                      <a:pt x="1193" y="201337"/>
                    </a:cubicBezTo>
                    <a:cubicBezTo>
                      <a:pt x="8264" y="156573"/>
                      <a:pt x="11066" y="111142"/>
                      <a:pt x="23942" y="67313"/>
                    </a:cubicBezTo>
                    <a:cubicBezTo>
                      <a:pt x="30746" y="44430"/>
                      <a:pt x="37618" y="21548"/>
                      <a:pt x="48225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9255E102-431C-48E9-9C74-1878BEA50CF5}"/>
                </a:ext>
              </a:extLst>
            </p:cNvPr>
            <p:cNvSpPr/>
            <p:nvPr/>
          </p:nvSpPr>
          <p:spPr>
            <a:xfrm>
              <a:off x="5080041" y="1765134"/>
              <a:ext cx="2773938" cy="839654"/>
            </a:xfrm>
            <a:custGeom>
              <a:avLst/>
              <a:gdLst>
                <a:gd name="connsiteX0" fmla="*/ 1740584 w 2773938"/>
                <a:gd name="connsiteY0" fmla="*/ 819291 h 839654"/>
                <a:gd name="connsiteX1" fmla="*/ 811419 w 2773938"/>
                <a:gd name="connsiteY1" fmla="*/ 715620 h 839654"/>
                <a:gd name="connsiteX2" fmla="*/ 377057 w 2773938"/>
                <a:gd name="connsiteY2" fmla="*/ 469520 h 839654"/>
                <a:gd name="connsiteX3" fmla="*/ 0 w 2773938"/>
                <a:gd name="connsiteY3" fmla="*/ 100001 h 839654"/>
                <a:gd name="connsiteX4" fmla="*/ 548573 w 2773938"/>
                <a:gd name="connsiteY4" fmla="*/ 293933 h 839654"/>
                <a:gd name="connsiteX5" fmla="*/ 1292680 w 2773938"/>
                <a:gd name="connsiteY5" fmla="*/ 361046 h 839654"/>
                <a:gd name="connsiteX6" fmla="*/ 1922642 w 2773938"/>
                <a:gd name="connsiteY6" fmla="*/ 309344 h 839654"/>
                <a:gd name="connsiteX7" fmla="*/ 2481622 w 2773938"/>
                <a:gd name="connsiteY7" fmla="*/ 0 h 839654"/>
                <a:gd name="connsiteX8" fmla="*/ 2625253 w 2773938"/>
                <a:gd name="connsiteY8" fmla="*/ 87259 h 839654"/>
                <a:gd name="connsiteX9" fmla="*/ 2773621 w 2773938"/>
                <a:gd name="connsiteY9" fmla="*/ 435696 h 839654"/>
                <a:gd name="connsiteX10" fmla="*/ 1740584 w 2773938"/>
                <a:gd name="connsiteY10" fmla="*/ 819291 h 83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73938" h="839654">
                  <a:moveTo>
                    <a:pt x="1740584" y="819291"/>
                  </a:moveTo>
                  <a:cubicBezTo>
                    <a:pt x="1427505" y="866256"/>
                    <a:pt x="1106620" y="832100"/>
                    <a:pt x="811419" y="715620"/>
                  </a:cubicBezTo>
                  <a:cubicBezTo>
                    <a:pt x="656113" y="654379"/>
                    <a:pt x="509547" y="571055"/>
                    <a:pt x="377057" y="469520"/>
                  </a:cubicBezTo>
                  <a:cubicBezTo>
                    <a:pt x="246701" y="369652"/>
                    <a:pt x="88727" y="239230"/>
                    <a:pt x="0" y="100001"/>
                  </a:cubicBezTo>
                  <a:cubicBezTo>
                    <a:pt x="42295" y="166380"/>
                    <a:pt x="449172" y="274854"/>
                    <a:pt x="548573" y="293933"/>
                  </a:cubicBezTo>
                  <a:cubicBezTo>
                    <a:pt x="792673" y="340832"/>
                    <a:pt x="1044511" y="363114"/>
                    <a:pt x="1292680" y="361046"/>
                  </a:cubicBezTo>
                  <a:cubicBezTo>
                    <a:pt x="1503623" y="359245"/>
                    <a:pt x="1714767" y="345302"/>
                    <a:pt x="1922642" y="309344"/>
                  </a:cubicBezTo>
                  <a:cubicBezTo>
                    <a:pt x="2098028" y="278990"/>
                    <a:pt x="2450801" y="220483"/>
                    <a:pt x="2481622" y="0"/>
                  </a:cubicBezTo>
                  <a:cubicBezTo>
                    <a:pt x="2542197" y="13009"/>
                    <a:pt x="2593365" y="52302"/>
                    <a:pt x="2625253" y="87259"/>
                  </a:cubicBezTo>
                  <a:cubicBezTo>
                    <a:pt x="2731592" y="216080"/>
                    <a:pt x="2778291" y="374988"/>
                    <a:pt x="2773621" y="435696"/>
                  </a:cubicBezTo>
                  <a:cubicBezTo>
                    <a:pt x="2708176" y="459046"/>
                    <a:pt x="1750992" y="809418"/>
                    <a:pt x="1740584" y="819291"/>
                  </a:cubicBezTo>
                  <a:close/>
                </a:path>
              </a:pathLst>
            </a:custGeom>
            <a:solidFill>
              <a:srgbClr val="DC78A1"/>
            </a:solidFill>
            <a:ln w="6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49DA8BFC-484A-45BD-B7D1-3B4524978895}"/>
                </a:ext>
              </a:extLst>
            </p:cNvPr>
            <p:cNvGrpSpPr/>
            <p:nvPr/>
          </p:nvGrpSpPr>
          <p:grpSpPr>
            <a:xfrm>
              <a:off x="4101509" y="0"/>
              <a:ext cx="4396992" cy="2218776"/>
              <a:chOff x="4101509" y="0"/>
              <a:chExt cx="4396992" cy="2218776"/>
            </a:xfrm>
          </p:grpSpPr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71C7F2E1-F3C6-4629-9BA4-9D05DCDD9BF7}"/>
                  </a:ext>
                </a:extLst>
              </p:cNvPr>
              <p:cNvSpPr/>
              <p:nvPr/>
            </p:nvSpPr>
            <p:spPr>
              <a:xfrm>
                <a:off x="4106179" y="0"/>
                <a:ext cx="4392322" cy="1317696"/>
              </a:xfrm>
              <a:custGeom>
                <a:avLst/>
                <a:gdLst>
                  <a:gd name="connsiteX0" fmla="*/ 2196161 w 4392322"/>
                  <a:gd name="connsiteY0" fmla="*/ 0 h 1317696"/>
                  <a:gd name="connsiteX1" fmla="*/ 0 w 4392322"/>
                  <a:gd name="connsiteY1" fmla="*/ 644839 h 1317696"/>
                  <a:gd name="connsiteX2" fmla="*/ 2196161 w 4392322"/>
                  <a:gd name="connsiteY2" fmla="*/ 1317697 h 1317696"/>
                  <a:gd name="connsiteX3" fmla="*/ 4392322 w 4392322"/>
                  <a:gd name="connsiteY3" fmla="*/ 686867 h 1317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92322" h="1317696">
                    <a:moveTo>
                      <a:pt x="2196161" y="0"/>
                    </a:moveTo>
                    <a:lnTo>
                      <a:pt x="0" y="644839"/>
                    </a:lnTo>
                    <a:lnTo>
                      <a:pt x="2196161" y="1317697"/>
                    </a:lnTo>
                    <a:lnTo>
                      <a:pt x="4392322" y="686867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80F8A945-C489-4582-886B-832E17F2F07D}"/>
                  </a:ext>
                </a:extLst>
              </p:cNvPr>
              <p:cNvSpPr/>
              <p:nvPr/>
            </p:nvSpPr>
            <p:spPr>
              <a:xfrm>
                <a:off x="4101509" y="644838"/>
                <a:ext cx="4396991" cy="752311"/>
              </a:xfrm>
              <a:custGeom>
                <a:avLst/>
                <a:gdLst>
                  <a:gd name="connsiteX0" fmla="*/ 0 w 4396991"/>
                  <a:gd name="connsiteY0" fmla="*/ 79454 h 752311"/>
                  <a:gd name="connsiteX1" fmla="*/ 4670 w 4396991"/>
                  <a:gd name="connsiteY1" fmla="*/ 0 h 752311"/>
                  <a:gd name="connsiteX2" fmla="*/ 2200831 w 4396991"/>
                  <a:gd name="connsiteY2" fmla="*/ 672858 h 752311"/>
                  <a:gd name="connsiteX3" fmla="*/ 4396992 w 4396991"/>
                  <a:gd name="connsiteY3" fmla="*/ 42029 h 752311"/>
                  <a:gd name="connsiteX4" fmla="*/ 4392322 w 4396991"/>
                  <a:gd name="connsiteY4" fmla="*/ 116813 h 752311"/>
                  <a:gd name="connsiteX5" fmla="*/ 2200831 w 4396991"/>
                  <a:gd name="connsiteY5" fmla="*/ 752312 h 752311"/>
                  <a:gd name="connsiteX6" fmla="*/ 943509 w 4396991"/>
                  <a:gd name="connsiteY6" fmla="*/ 367850 h 752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96991" h="752311">
                    <a:moveTo>
                      <a:pt x="0" y="79454"/>
                    </a:moveTo>
                    <a:lnTo>
                      <a:pt x="4670" y="0"/>
                    </a:lnTo>
                    <a:lnTo>
                      <a:pt x="2200831" y="672858"/>
                    </a:lnTo>
                    <a:lnTo>
                      <a:pt x="4396992" y="42029"/>
                    </a:lnTo>
                    <a:lnTo>
                      <a:pt x="4392322" y="116813"/>
                    </a:lnTo>
                    <a:lnTo>
                      <a:pt x="2200831" y="752312"/>
                    </a:lnTo>
                    <a:lnTo>
                      <a:pt x="943509" y="367850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3BB7BFDB-BB36-4AD1-B484-6C6FF2DA2646}"/>
                  </a:ext>
                </a:extLst>
              </p:cNvPr>
              <p:cNvSpPr/>
              <p:nvPr/>
            </p:nvSpPr>
            <p:spPr>
              <a:xfrm>
                <a:off x="5035428" y="1013889"/>
                <a:ext cx="2538377" cy="1112692"/>
              </a:xfrm>
              <a:custGeom>
                <a:avLst/>
                <a:gdLst>
                  <a:gd name="connsiteX0" fmla="*/ 98784 w 2538377"/>
                  <a:gd name="connsiteY0" fmla="*/ 892541 h 1112692"/>
                  <a:gd name="connsiteX1" fmla="*/ 1234624 w 2538377"/>
                  <a:gd name="connsiteY1" fmla="*/ 1112691 h 1112692"/>
                  <a:gd name="connsiteX2" fmla="*/ 2472933 w 2538377"/>
                  <a:gd name="connsiteY2" fmla="*/ 871260 h 1112692"/>
                  <a:gd name="connsiteX3" fmla="*/ 2526169 w 2538377"/>
                  <a:gd name="connsiteY3" fmla="*/ 590335 h 1112692"/>
                  <a:gd name="connsiteX4" fmla="*/ 2538378 w 2538377"/>
                  <a:gd name="connsiteY4" fmla="*/ 14477 h 1112692"/>
                  <a:gd name="connsiteX5" fmla="*/ 1237092 w 2538377"/>
                  <a:gd name="connsiteY5" fmla="*/ 381460 h 1112692"/>
                  <a:gd name="connsiteX6" fmla="*/ 5387 w 2538377"/>
                  <a:gd name="connsiteY6" fmla="*/ 0 h 1112692"/>
                  <a:gd name="connsiteX7" fmla="*/ 1118 w 2538377"/>
                  <a:gd name="connsiteY7" fmla="*/ 645706 h 1112692"/>
                  <a:gd name="connsiteX8" fmla="*/ 98784 w 2538377"/>
                  <a:gd name="connsiteY8" fmla="*/ 892541 h 1112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38377" h="1112692">
                    <a:moveTo>
                      <a:pt x="98784" y="892541"/>
                    </a:moveTo>
                    <a:cubicBezTo>
                      <a:pt x="98784" y="892541"/>
                      <a:pt x="467902" y="1112157"/>
                      <a:pt x="1234624" y="1112691"/>
                    </a:cubicBezTo>
                    <a:cubicBezTo>
                      <a:pt x="2397748" y="1113558"/>
                      <a:pt x="2472933" y="871260"/>
                      <a:pt x="2472933" y="871260"/>
                    </a:cubicBezTo>
                    <a:cubicBezTo>
                      <a:pt x="2539645" y="784534"/>
                      <a:pt x="2523901" y="691604"/>
                      <a:pt x="2526169" y="590335"/>
                    </a:cubicBezTo>
                    <a:lnTo>
                      <a:pt x="2538378" y="14477"/>
                    </a:lnTo>
                    <a:lnTo>
                      <a:pt x="1237092" y="381460"/>
                    </a:lnTo>
                    <a:lnTo>
                      <a:pt x="5387" y="0"/>
                    </a:lnTo>
                    <a:lnTo>
                      <a:pt x="1118" y="645706"/>
                    </a:lnTo>
                    <a:cubicBezTo>
                      <a:pt x="-4019" y="794407"/>
                      <a:pt x="5320" y="850512"/>
                      <a:pt x="98784" y="892541"/>
                    </a:cubicBez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70C6F358-0DFF-4E7A-A33A-591859421058}"/>
                  </a:ext>
                </a:extLst>
              </p:cNvPr>
              <p:cNvSpPr/>
              <p:nvPr/>
            </p:nvSpPr>
            <p:spPr>
              <a:xfrm>
                <a:off x="5036078" y="1018626"/>
                <a:ext cx="2537259" cy="649508"/>
              </a:xfrm>
              <a:custGeom>
                <a:avLst/>
                <a:gdLst>
                  <a:gd name="connsiteX0" fmla="*/ 4670 w 2537259"/>
                  <a:gd name="connsiteY0" fmla="*/ 0 h 649508"/>
                  <a:gd name="connsiteX1" fmla="*/ 0 w 2537259"/>
                  <a:gd name="connsiteY1" fmla="*/ 196267 h 649508"/>
                  <a:gd name="connsiteX2" fmla="*/ 1261592 w 2537259"/>
                  <a:gd name="connsiteY2" fmla="*/ 649509 h 649508"/>
                  <a:gd name="connsiteX3" fmla="*/ 2527853 w 2537259"/>
                  <a:gd name="connsiteY3" fmla="*/ 219616 h 649508"/>
                  <a:gd name="connsiteX4" fmla="*/ 2537260 w 2537259"/>
                  <a:gd name="connsiteY4" fmla="*/ 9340 h 649508"/>
                  <a:gd name="connsiteX5" fmla="*/ 1266262 w 2537259"/>
                  <a:gd name="connsiteY5" fmla="*/ 378524 h 649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37259" h="649508">
                    <a:moveTo>
                      <a:pt x="4670" y="0"/>
                    </a:moveTo>
                    <a:lnTo>
                      <a:pt x="0" y="196267"/>
                    </a:lnTo>
                    <a:lnTo>
                      <a:pt x="1261592" y="649509"/>
                    </a:lnTo>
                    <a:lnTo>
                      <a:pt x="2527853" y="219616"/>
                    </a:lnTo>
                    <a:lnTo>
                      <a:pt x="2537260" y="9340"/>
                    </a:lnTo>
                    <a:lnTo>
                      <a:pt x="1266262" y="378524"/>
                    </a:lnTo>
                    <a:close/>
                  </a:path>
                </a:pathLst>
              </a:custGeom>
              <a:solidFill>
                <a:srgbClr val="00000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15728D20-FEFB-4840-A5EF-21E922AC12F2}"/>
                  </a:ext>
                </a:extLst>
              </p:cNvPr>
              <p:cNvSpPr/>
              <p:nvPr/>
            </p:nvSpPr>
            <p:spPr>
              <a:xfrm>
                <a:off x="6271878" y="570880"/>
                <a:ext cx="1616650" cy="308161"/>
              </a:xfrm>
              <a:custGeom>
                <a:avLst/>
                <a:gdLst>
                  <a:gd name="connsiteX0" fmla="*/ 1581918 w 1616650"/>
                  <a:gd name="connsiteY0" fmla="*/ 307784 h 308161"/>
                  <a:gd name="connsiteX1" fmla="*/ 25326 w 1616650"/>
                  <a:gd name="connsiteY1" fmla="*/ 59682 h 308161"/>
                  <a:gd name="connsiteX2" fmla="*/ 375 w 1616650"/>
                  <a:gd name="connsiteY2" fmla="*/ 25326 h 308161"/>
                  <a:gd name="connsiteX3" fmla="*/ 375 w 1616650"/>
                  <a:gd name="connsiteY3" fmla="*/ 25326 h 308161"/>
                  <a:gd name="connsiteX4" fmla="*/ 34732 w 1616650"/>
                  <a:gd name="connsiteY4" fmla="*/ 375 h 308161"/>
                  <a:gd name="connsiteX5" fmla="*/ 1591325 w 1616650"/>
                  <a:gd name="connsiteY5" fmla="*/ 248477 h 308161"/>
                  <a:gd name="connsiteX6" fmla="*/ 1616275 w 1616650"/>
                  <a:gd name="connsiteY6" fmla="*/ 282834 h 308161"/>
                  <a:gd name="connsiteX7" fmla="*/ 1616275 w 1616650"/>
                  <a:gd name="connsiteY7" fmla="*/ 282834 h 308161"/>
                  <a:gd name="connsiteX8" fmla="*/ 1581918 w 1616650"/>
                  <a:gd name="connsiteY8" fmla="*/ 307784 h 308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6650" h="308161">
                    <a:moveTo>
                      <a:pt x="1581918" y="307784"/>
                    </a:moveTo>
                    <a:lnTo>
                      <a:pt x="25326" y="59682"/>
                    </a:lnTo>
                    <a:cubicBezTo>
                      <a:pt x="8981" y="57080"/>
                      <a:pt x="-2227" y="41670"/>
                      <a:pt x="375" y="25326"/>
                    </a:cubicBezTo>
                    <a:lnTo>
                      <a:pt x="375" y="25326"/>
                    </a:lnTo>
                    <a:cubicBezTo>
                      <a:pt x="2977" y="8981"/>
                      <a:pt x="18387" y="-2227"/>
                      <a:pt x="34732" y="375"/>
                    </a:cubicBezTo>
                    <a:lnTo>
                      <a:pt x="1591325" y="248477"/>
                    </a:lnTo>
                    <a:cubicBezTo>
                      <a:pt x="1607669" y="251079"/>
                      <a:pt x="1618877" y="266490"/>
                      <a:pt x="1616275" y="282834"/>
                    </a:cubicBezTo>
                    <a:lnTo>
                      <a:pt x="1616275" y="282834"/>
                    </a:lnTo>
                    <a:cubicBezTo>
                      <a:pt x="1613673" y="299245"/>
                      <a:pt x="1598263" y="310386"/>
                      <a:pt x="1581918" y="307784"/>
                    </a:cubicBezTo>
                    <a:close/>
                  </a:path>
                </a:pathLst>
              </a:custGeom>
              <a:solidFill>
                <a:srgbClr val="EBAD3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4AEFEEC8-C055-433D-A00F-6D005375216B}"/>
                  </a:ext>
                </a:extLst>
              </p:cNvPr>
              <p:cNvSpPr/>
              <p:nvPr/>
            </p:nvSpPr>
            <p:spPr>
              <a:xfrm>
                <a:off x="7828512" y="822960"/>
                <a:ext cx="60040" cy="788736"/>
              </a:xfrm>
              <a:custGeom>
                <a:avLst/>
                <a:gdLst>
                  <a:gd name="connsiteX0" fmla="*/ 0 w 60040"/>
                  <a:gd name="connsiteY0" fmla="*/ 758716 h 788736"/>
                  <a:gd name="connsiteX1" fmla="*/ 0 w 60040"/>
                  <a:gd name="connsiteY1" fmla="*/ 30020 h 788736"/>
                  <a:gd name="connsiteX2" fmla="*/ 30020 w 60040"/>
                  <a:gd name="connsiteY2" fmla="*/ 0 h 788736"/>
                  <a:gd name="connsiteX3" fmla="*/ 30020 w 60040"/>
                  <a:gd name="connsiteY3" fmla="*/ 0 h 788736"/>
                  <a:gd name="connsiteX4" fmla="*/ 60041 w 60040"/>
                  <a:gd name="connsiteY4" fmla="*/ 30020 h 788736"/>
                  <a:gd name="connsiteX5" fmla="*/ 60041 w 60040"/>
                  <a:gd name="connsiteY5" fmla="*/ 758716 h 788736"/>
                  <a:gd name="connsiteX6" fmla="*/ 30020 w 60040"/>
                  <a:gd name="connsiteY6" fmla="*/ 788737 h 788736"/>
                  <a:gd name="connsiteX7" fmla="*/ 30020 w 60040"/>
                  <a:gd name="connsiteY7" fmla="*/ 788737 h 788736"/>
                  <a:gd name="connsiteX8" fmla="*/ 0 w 60040"/>
                  <a:gd name="connsiteY8" fmla="*/ 758716 h 788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040" h="788736">
                    <a:moveTo>
                      <a:pt x="0" y="758716"/>
                    </a:moveTo>
                    <a:lnTo>
                      <a:pt x="0" y="30020"/>
                    </a:lnTo>
                    <a:cubicBezTo>
                      <a:pt x="0" y="13409"/>
                      <a:pt x="13409" y="0"/>
                      <a:pt x="30020" y="0"/>
                    </a:cubicBezTo>
                    <a:lnTo>
                      <a:pt x="30020" y="0"/>
                    </a:lnTo>
                    <a:cubicBezTo>
                      <a:pt x="46632" y="0"/>
                      <a:pt x="60041" y="13409"/>
                      <a:pt x="60041" y="30020"/>
                    </a:cubicBezTo>
                    <a:lnTo>
                      <a:pt x="60041" y="758716"/>
                    </a:lnTo>
                    <a:cubicBezTo>
                      <a:pt x="60041" y="775328"/>
                      <a:pt x="46632" y="788737"/>
                      <a:pt x="30020" y="788737"/>
                    </a:cubicBezTo>
                    <a:lnTo>
                      <a:pt x="30020" y="788737"/>
                    </a:lnTo>
                    <a:cubicBezTo>
                      <a:pt x="13409" y="788737"/>
                      <a:pt x="0" y="775261"/>
                      <a:pt x="0" y="758716"/>
                    </a:cubicBezTo>
                    <a:close/>
                  </a:path>
                </a:pathLst>
              </a:custGeom>
              <a:solidFill>
                <a:srgbClr val="EBAD3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85A3B1D5-2CC3-4CFA-BBFD-62CEC2FE283A}"/>
                  </a:ext>
                </a:extLst>
              </p:cNvPr>
              <p:cNvSpPr/>
              <p:nvPr/>
            </p:nvSpPr>
            <p:spPr>
              <a:xfrm>
                <a:off x="7735115" y="1578340"/>
                <a:ext cx="233492" cy="233492"/>
              </a:xfrm>
              <a:custGeom>
                <a:avLst/>
                <a:gdLst>
                  <a:gd name="connsiteX0" fmla="*/ 233492 w 233492"/>
                  <a:gd name="connsiteY0" fmla="*/ 116746 h 233492"/>
                  <a:gd name="connsiteX1" fmla="*/ 116746 w 233492"/>
                  <a:gd name="connsiteY1" fmla="*/ 233492 h 233492"/>
                  <a:gd name="connsiteX2" fmla="*/ 0 w 233492"/>
                  <a:gd name="connsiteY2" fmla="*/ 116746 h 233492"/>
                  <a:gd name="connsiteX3" fmla="*/ 116746 w 233492"/>
                  <a:gd name="connsiteY3" fmla="*/ 0 h 233492"/>
                  <a:gd name="connsiteX4" fmla="*/ 233492 w 233492"/>
                  <a:gd name="connsiteY4" fmla="*/ 116746 h 233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3492" h="233492">
                    <a:moveTo>
                      <a:pt x="233492" y="116746"/>
                    </a:moveTo>
                    <a:cubicBezTo>
                      <a:pt x="233492" y="181223"/>
                      <a:pt x="181223" y="233492"/>
                      <a:pt x="116746" y="233492"/>
                    </a:cubicBezTo>
                    <a:cubicBezTo>
                      <a:pt x="52269" y="233492"/>
                      <a:pt x="0" y="181223"/>
                      <a:pt x="0" y="116746"/>
                    </a:cubicBezTo>
                    <a:cubicBezTo>
                      <a:pt x="0" y="52269"/>
                      <a:pt x="52269" y="0"/>
                      <a:pt x="116746" y="0"/>
                    </a:cubicBezTo>
                    <a:cubicBezTo>
                      <a:pt x="181223" y="0"/>
                      <a:pt x="233492" y="52269"/>
                      <a:pt x="233492" y="116746"/>
                    </a:cubicBezTo>
                    <a:close/>
                  </a:path>
                </a:pathLst>
              </a:custGeom>
              <a:solidFill>
                <a:srgbClr val="EB9F3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450871A7-93F3-4D64-8797-2B01A3C90D4D}"/>
                  </a:ext>
                </a:extLst>
              </p:cNvPr>
              <p:cNvSpPr/>
              <p:nvPr/>
            </p:nvSpPr>
            <p:spPr>
              <a:xfrm>
                <a:off x="7748457" y="1578340"/>
                <a:ext cx="206807" cy="160108"/>
              </a:xfrm>
              <a:custGeom>
                <a:avLst/>
                <a:gdLst>
                  <a:gd name="connsiteX0" fmla="*/ 206807 w 206807"/>
                  <a:gd name="connsiteY0" fmla="*/ 80054 h 160108"/>
                  <a:gd name="connsiteX1" fmla="*/ 103404 w 206807"/>
                  <a:gd name="connsiteY1" fmla="*/ 160109 h 160108"/>
                  <a:gd name="connsiteX2" fmla="*/ 0 w 206807"/>
                  <a:gd name="connsiteY2" fmla="*/ 80054 h 160108"/>
                  <a:gd name="connsiteX3" fmla="*/ 103404 w 206807"/>
                  <a:gd name="connsiteY3" fmla="*/ 0 h 160108"/>
                  <a:gd name="connsiteX4" fmla="*/ 206807 w 206807"/>
                  <a:gd name="connsiteY4" fmla="*/ 80054 h 160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807" h="160108">
                    <a:moveTo>
                      <a:pt x="206807" y="80054"/>
                    </a:moveTo>
                    <a:cubicBezTo>
                      <a:pt x="206807" y="124267"/>
                      <a:pt x="160512" y="160109"/>
                      <a:pt x="103404" y="160109"/>
                    </a:cubicBezTo>
                    <a:cubicBezTo>
                      <a:pt x="46295" y="160109"/>
                      <a:pt x="0" y="124267"/>
                      <a:pt x="0" y="80054"/>
                    </a:cubicBezTo>
                    <a:cubicBezTo>
                      <a:pt x="0" y="35842"/>
                      <a:pt x="46295" y="0"/>
                      <a:pt x="103404" y="0"/>
                    </a:cubicBezTo>
                    <a:cubicBezTo>
                      <a:pt x="160512" y="0"/>
                      <a:pt x="206807" y="35842"/>
                      <a:pt x="206807" y="80054"/>
                    </a:cubicBezTo>
                    <a:close/>
                  </a:path>
                </a:pathLst>
              </a:custGeom>
              <a:solidFill>
                <a:srgbClr val="EBAD39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3971386E-6E07-4675-AAAE-73B444FD06DD}"/>
                  </a:ext>
                </a:extLst>
              </p:cNvPr>
              <p:cNvSpPr/>
              <p:nvPr/>
            </p:nvSpPr>
            <p:spPr>
              <a:xfrm>
                <a:off x="7719533" y="1785148"/>
                <a:ext cx="271393" cy="433628"/>
              </a:xfrm>
              <a:custGeom>
                <a:avLst/>
                <a:gdLst>
                  <a:gd name="connsiteX0" fmla="*/ 137998 w 271393"/>
                  <a:gd name="connsiteY0" fmla="*/ 433628 h 433628"/>
                  <a:gd name="connsiteX1" fmla="*/ 46803 w 271393"/>
                  <a:gd name="connsiteY1" fmla="*/ 339164 h 433628"/>
                  <a:gd name="connsiteX2" fmla="*/ 2239 w 271393"/>
                  <a:gd name="connsiteY2" fmla="*/ 120949 h 433628"/>
                  <a:gd name="connsiteX3" fmla="*/ 96504 w 271393"/>
                  <a:gd name="connsiteY3" fmla="*/ 0 h 433628"/>
                  <a:gd name="connsiteX4" fmla="*/ 174890 w 271393"/>
                  <a:gd name="connsiteY4" fmla="*/ 0 h 433628"/>
                  <a:gd name="connsiteX5" fmla="*/ 269154 w 271393"/>
                  <a:gd name="connsiteY5" fmla="*/ 120949 h 433628"/>
                  <a:gd name="connsiteX6" fmla="*/ 229127 w 271393"/>
                  <a:gd name="connsiteY6" fmla="*/ 333627 h 433628"/>
                  <a:gd name="connsiteX7" fmla="*/ 137998 w 271393"/>
                  <a:gd name="connsiteY7" fmla="*/ 433628 h 43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393" h="433628">
                    <a:moveTo>
                      <a:pt x="137998" y="433628"/>
                    </a:moveTo>
                    <a:cubicBezTo>
                      <a:pt x="108979" y="433628"/>
                      <a:pt x="55742" y="393601"/>
                      <a:pt x="46803" y="339164"/>
                    </a:cubicBezTo>
                    <a:lnTo>
                      <a:pt x="2239" y="120949"/>
                    </a:lnTo>
                    <a:cubicBezTo>
                      <a:pt x="-11103" y="66712"/>
                      <a:pt x="37063" y="0"/>
                      <a:pt x="96504" y="0"/>
                    </a:cubicBezTo>
                    <a:lnTo>
                      <a:pt x="174890" y="0"/>
                    </a:lnTo>
                    <a:cubicBezTo>
                      <a:pt x="234331" y="0"/>
                      <a:pt x="282497" y="66712"/>
                      <a:pt x="269154" y="120949"/>
                    </a:cubicBezTo>
                    <a:lnTo>
                      <a:pt x="229127" y="333627"/>
                    </a:lnTo>
                    <a:cubicBezTo>
                      <a:pt x="221122" y="389065"/>
                      <a:pt x="162348" y="433628"/>
                      <a:pt x="137998" y="433628"/>
                    </a:cubicBezTo>
                    <a:close/>
                  </a:path>
                </a:pathLst>
              </a:custGeom>
              <a:solidFill>
                <a:srgbClr val="EBAD39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10480BA0-DCC5-4A80-A3D8-9CC61B95FD59}"/>
                  </a:ext>
                </a:extLst>
              </p:cNvPr>
              <p:cNvSpPr/>
              <p:nvPr/>
            </p:nvSpPr>
            <p:spPr>
              <a:xfrm>
                <a:off x="7804362" y="1785214"/>
                <a:ext cx="186499" cy="433561"/>
              </a:xfrm>
              <a:custGeom>
                <a:avLst/>
                <a:gdLst>
                  <a:gd name="connsiteX0" fmla="*/ 92796 w 186499"/>
                  <a:gd name="connsiteY0" fmla="*/ 0 h 433561"/>
                  <a:gd name="connsiteX1" fmla="*/ 137560 w 186499"/>
                  <a:gd name="connsiteY1" fmla="*/ 100001 h 433561"/>
                  <a:gd name="connsiteX2" fmla="*/ 104204 w 186499"/>
                  <a:gd name="connsiteY2" fmla="*/ 320151 h 433561"/>
                  <a:gd name="connsiteX3" fmla="*/ 0 w 186499"/>
                  <a:gd name="connsiteY3" fmla="*/ 406743 h 433561"/>
                  <a:gd name="connsiteX4" fmla="*/ 53169 w 186499"/>
                  <a:gd name="connsiteY4" fmla="*/ 433562 h 433561"/>
                  <a:gd name="connsiteX5" fmla="*/ 144231 w 186499"/>
                  <a:gd name="connsiteY5" fmla="*/ 333494 h 433561"/>
                  <a:gd name="connsiteX6" fmla="*/ 184259 w 186499"/>
                  <a:gd name="connsiteY6" fmla="*/ 120815 h 433561"/>
                  <a:gd name="connsiteX7" fmla="*/ 92796 w 186499"/>
                  <a:gd name="connsiteY7" fmla="*/ 0 h 433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499" h="433561">
                    <a:moveTo>
                      <a:pt x="92796" y="0"/>
                    </a:moveTo>
                    <a:cubicBezTo>
                      <a:pt x="108540" y="16811"/>
                      <a:pt x="130889" y="33289"/>
                      <a:pt x="137560" y="100001"/>
                    </a:cubicBezTo>
                    <a:cubicBezTo>
                      <a:pt x="146166" y="186327"/>
                      <a:pt x="124218" y="266781"/>
                      <a:pt x="104204" y="320151"/>
                    </a:cubicBezTo>
                    <a:cubicBezTo>
                      <a:pt x="93397" y="348971"/>
                      <a:pt x="77519" y="393534"/>
                      <a:pt x="0" y="406743"/>
                    </a:cubicBezTo>
                    <a:cubicBezTo>
                      <a:pt x="18079" y="423555"/>
                      <a:pt x="38626" y="433562"/>
                      <a:pt x="53169" y="433562"/>
                    </a:cubicBezTo>
                    <a:cubicBezTo>
                      <a:pt x="77519" y="433562"/>
                      <a:pt x="136226" y="388998"/>
                      <a:pt x="144231" y="333494"/>
                    </a:cubicBezTo>
                    <a:lnTo>
                      <a:pt x="184259" y="120815"/>
                    </a:lnTo>
                    <a:cubicBezTo>
                      <a:pt x="197401" y="67446"/>
                      <a:pt x="150903" y="2068"/>
                      <a:pt x="92796" y="0"/>
                    </a:cubicBezTo>
                    <a:close/>
                  </a:path>
                </a:pathLst>
              </a:custGeom>
              <a:solidFill>
                <a:srgbClr val="EB9F3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646F51E1-E37A-4B4E-9357-22E0FFAF6E08}"/>
              </a:ext>
            </a:extLst>
          </p:cNvPr>
          <p:cNvSpPr txBox="1"/>
          <p:nvPr/>
        </p:nvSpPr>
        <p:spPr>
          <a:xfrm>
            <a:off x="885016" y="1793189"/>
            <a:ext cx="6917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5" name="Group 10">
            <a:extLst>
              <a:ext uri="{FF2B5EF4-FFF2-40B4-BE49-F238E27FC236}">
                <a16:creationId xmlns:a16="http://schemas.microsoft.com/office/drawing/2014/main" id="{50F5361D-D6F0-440D-8E50-E7FF85DE8B54}"/>
              </a:ext>
            </a:extLst>
          </p:cNvPr>
          <p:cNvGrpSpPr/>
          <p:nvPr/>
        </p:nvGrpSpPr>
        <p:grpSpPr>
          <a:xfrm>
            <a:off x="885014" y="2427012"/>
            <a:ext cx="6917313" cy="1125885"/>
            <a:chOff x="4716017" y="2486040"/>
            <a:chExt cx="4176463" cy="112588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EE66FC9-5FA6-4E13-BD51-44819852BF59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16886E8-9E06-4BF8-BC17-C5673CC40E21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83B4291E-AFAB-4B97-8CE7-14394F0A663E}"/>
              </a:ext>
            </a:extLst>
          </p:cNvPr>
          <p:cNvSpPr txBox="1"/>
          <p:nvPr/>
        </p:nvSpPr>
        <p:spPr>
          <a:xfrm>
            <a:off x="1120033" y="3593198"/>
            <a:ext cx="4366367" cy="8947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F71FC89F-C1EA-4DC9-9737-3FEFFE313641}"/>
              </a:ext>
            </a:extLst>
          </p:cNvPr>
          <p:cNvGrpSpPr/>
          <p:nvPr/>
        </p:nvGrpSpPr>
        <p:grpSpPr>
          <a:xfrm>
            <a:off x="3164186" y="5095789"/>
            <a:ext cx="1553278" cy="1022930"/>
            <a:chOff x="3295942" y="5299932"/>
            <a:chExt cx="1553278" cy="1022930"/>
          </a:xfrm>
        </p:grpSpPr>
        <p:sp>
          <p:nvSpPr>
            <p:cNvPr id="50" name="Rectangle 5">
              <a:extLst>
                <a:ext uri="{FF2B5EF4-FFF2-40B4-BE49-F238E27FC236}">
                  <a16:creationId xmlns:a16="http://schemas.microsoft.com/office/drawing/2014/main" id="{9B298145-93A4-4A94-AFB2-671178EDEFDF}"/>
                </a:ext>
              </a:extLst>
            </p:cNvPr>
            <p:cNvSpPr/>
            <p:nvPr/>
          </p:nvSpPr>
          <p:spPr>
            <a:xfrm>
              <a:off x="3784822" y="5299932"/>
              <a:ext cx="575519" cy="5755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D6C642E-F860-4010-B7C5-EEC85F908A88}"/>
                </a:ext>
              </a:extLst>
            </p:cNvPr>
            <p:cNvSpPr txBox="1"/>
            <p:nvPr/>
          </p:nvSpPr>
          <p:spPr>
            <a:xfrm>
              <a:off x="3295942" y="6015085"/>
              <a:ext cx="15532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rapezoid 10">
              <a:extLst>
                <a:ext uri="{FF2B5EF4-FFF2-40B4-BE49-F238E27FC236}">
                  <a16:creationId xmlns:a16="http://schemas.microsoft.com/office/drawing/2014/main" id="{233C6926-C166-412F-B3CE-EF2DE111E079}"/>
                </a:ext>
              </a:extLst>
            </p:cNvPr>
            <p:cNvSpPr/>
            <p:nvPr/>
          </p:nvSpPr>
          <p:spPr>
            <a:xfrm>
              <a:off x="3892236" y="5411551"/>
              <a:ext cx="368250" cy="367819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BB8E5CD4-BC79-44B2-A691-1AFDD224948A}"/>
              </a:ext>
            </a:extLst>
          </p:cNvPr>
          <p:cNvGrpSpPr/>
          <p:nvPr/>
        </p:nvGrpSpPr>
        <p:grpSpPr>
          <a:xfrm>
            <a:off x="5422007" y="5095789"/>
            <a:ext cx="1553278" cy="1022930"/>
            <a:chOff x="5841391" y="5299932"/>
            <a:chExt cx="1553278" cy="1022930"/>
          </a:xfrm>
        </p:grpSpPr>
        <p:sp>
          <p:nvSpPr>
            <p:cNvPr id="51" name="Rectangle 6">
              <a:extLst>
                <a:ext uri="{FF2B5EF4-FFF2-40B4-BE49-F238E27FC236}">
                  <a16:creationId xmlns:a16="http://schemas.microsoft.com/office/drawing/2014/main" id="{DFA6BC88-DFE8-4E90-B4E4-39ED0D96FF3F}"/>
                </a:ext>
              </a:extLst>
            </p:cNvPr>
            <p:cNvSpPr/>
            <p:nvPr/>
          </p:nvSpPr>
          <p:spPr>
            <a:xfrm>
              <a:off x="6330271" y="5299932"/>
              <a:ext cx="575519" cy="5755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1158795-8EFD-4A67-80C4-144E832F63B3}"/>
                </a:ext>
              </a:extLst>
            </p:cNvPr>
            <p:cNvSpPr txBox="1"/>
            <p:nvPr/>
          </p:nvSpPr>
          <p:spPr>
            <a:xfrm>
              <a:off x="5841391" y="6015085"/>
              <a:ext cx="15532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Oval 7">
              <a:extLst>
                <a:ext uri="{FF2B5EF4-FFF2-40B4-BE49-F238E27FC236}">
                  <a16:creationId xmlns:a16="http://schemas.microsoft.com/office/drawing/2014/main" id="{E9BC8F24-EA6A-4E0F-A875-017C269C3DDE}"/>
                </a:ext>
              </a:extLst>
            </p:cNvPr>
            <p:cNvSpPr/>
            <p:nvPr/>
          </p:nvSpPr>
          <p:spPr>
            <a:xfrm>
              <a:off x="6471938" y="5391691"/>
              <a:ext cx="308517" cy="405255"/>
            </a:xfrm>
            <a:custGeom>
              <a:avLst/>
              <a:gdLst/>
              <a:ahLst/>
              <a:cxnLst/>
              <a:rect l="l" t="t" r="r" b="b"/>
              <a:pathLst>
                <a:path w="3025265" h="3973870">
                  <a:moveTo>
                    <a:pt x="1048235" y="955278"/>
                  </a:moveTo>
                  <a:cubicBezTo>
                    <a:pt x="1143886" y="955278"/>
                    <a:pt x="1221426" y="1089843"/>
                    <a:pt x="1221426" y="1255837"/>
                  </a:cubicBezTo>
                  <a:cubicBezTo>
                    <a:pt x="1221426" y="1421831"/>
                    <a:pt x="1143886" y="1556396"/>
                    <a:pt x="1048235" y="1556396"/>
                  </a:cubicBezTo>
                  <a:cubicBezTo>
                    <a:pt x="952584" y="1556396"/>
                    <a:pt x="875044" y="1421831"/>
                    <a:pt x="875044" y="1255837"/>
                  </a:cubicBezTo>
                  <a:cubicBezTo>
                    <a:pt x="875044" y="1089843"/>
                    <a:pt x="952584" y="955278"/>
                    <a:pt x="1048235" y="955278"/>
                  </a:cubicBezTo>
                  <a:close/>
                  <a:moveTo>
                    <a:pt x="805954" y="648071"/>
                  </a:moveTo>
                  <a:lnTo>
                    <a:pt x="805954" y="1853034"/>
                  </a:lnTo>
                  <a:cubicBezTo>
                    <a:pt x="805954" y="1947724"/>
                    <a:pt x="869395" y="2027597"/>
                    <a:pt x="956357" y="2051540"/>
                  </a:cubicBezTo>
                  <a:lnTo>
                    <a:pt x="956356" y="2473030"/>
                  </a:lnTo>
                  <a:cubicBezTo>
                    <a:pt x="956356" y="2523517"/>
                    <a:pt x="997284" y="2564445"/>
                    <a:pt x="1047771" y="2564445"/>
                  </a:cubicBezTo>
                  <a:cubicBezTo>
                    <a:pt x="1098258" y="2564445"/>
                    <a:pt x="1139186" y="2523517"/>
                    <a:pt x="1139186" y="2473030"/>
                  </a:cubicBezTo>
                  <a:lnTo>
                    <a:pt x="1139186" y="2051828"/>
                  </a:lnTo>
                  <a:cubicBezTo>
                    <a:pt x="1226618" y="2028173"/>
                    <a:pt x="1290517" y="1948066"/>
                    <a:pt x="1290517" y="1853034"/>
                  </a:cubicBezTo>
                  <a:lnTo>
                    <a:pt x="1290517" y="649328"/>
                  </a:lnTo>
                  <a:cubicBezTo>
                    <a:pt x="1740927" y="708507"/>
                    <a:pt x="2088232" y="1094132"/>
                    <a:pt x="2088232" y="1560875"/>
                  </a:cubicBezTo>
                  <a:lnTo>
                    <a:pt x="2088232" y="2137870"/>
                  </a:lnTo>
                  <a:lnTo>
                    <a:pt x="2088233" y="2137870"/>
                  </a:lnTo>
                  <a:lnTo>
                    <a:pt x="2088233" y="3055870"/>
                  </a:lnTo>
                  <a:cubicBezTo>
                    <a:pt x="2088233" y="3562867"/>
                    <a:pt x="1677230" y="3973870"/>
                    <a:pt x="1170233" y="3973870"/>
                  </a:cubicBezTo>
                  <a:lnTo>
                    <a:pt x="918001" y="3973870"/>
                  </a:lnTo>
                  <a:cubicBezTo>
                    <a:pt x="411004" y="3973870"/>
                    <a:pt x="1" y="3562867"/>
                    <a:pt x="1" y="3055870"/>
                  </a:cubicBezTo>
                  <a:lnTo>
                    <a:pt x="1" y="2152339"/>
                  </a:lnTo>
                  <a:lnTo>
                    <a:pt x="0" y="2152339"/>
                  </a:lnTo>
                  <a:lnTo>
                    <a:pt x="0" y="1560875"/>
                  </a:lnTo>
                  <a:cubicBezTo>
                    <a:pt x="0" y="1091278"/>
                    <a:pt x="351565" y="703794"/>
                    <a:pt x="805954" y="648071"/>
                  </a:cubicBezTo>
                  <a:close/>
                  <a:moveTo>
                    <a:pt x="1619797" y="91"/>
                  </a:moveTo>
                  <a:cubicBezTo>
                    <a:pt x="1732841" y="1988"/>
                    <a:pt x="1845389" y="33430"/>
                    <a:pt x="1945434" y="94215"/>
                  </a:cubicBezTo>
                  <a:cubicBezTo>
                    <a:pt x="2133478" y="208468"/>
                    <a:pt x="2249869" y="409692"/>
                    <a:pt x="2255221" y="627780"/>
                  </a:cubicBezTo>
                  <a:lnTo>
                    <a:pt x="2257891" y="627572"/>
                  </a:lnTo>
                  <a:cubicBezTo>
                    <a:pt x="2272309" y="812739"/>
                    <a:pt x="2385479" y="975734"/>
                    <a:pt x="2553934" y="1053951"/>
                  </a:cubicBezTo>
                  <a:cubicBezTo>
                    <a:pt x="2706200" y="1124651"/>
                    <a:pt x="2882234" y="1116149"/>
                    <a:pt x="3025265" y="1032491"/>
                  </a:cubicBezTo>
                  <a:lnTo>
                    <a:pt x="3025265" y="1181594"/>
                  </a:lnTo>
                  <a:cubicBezTo>
                    <a:pt x="2858744" y="1255002"/>
                    <a:pt x="2666516" y="1253932"/>
                    <a:pt x="2497514" y="1175460"/>
                  </a:cubicBezTo>
                  <a:cubicBezTo>
                    <a:pt x="2293602" y="1080779"/>
                    <a:pt x="2153951" y="887555"/>
                    <a:pt x="2128339" y="665512"/>
                  </a:cubicBezTo>
                  <a:lnTo>
                    <a:pt x="2122734" y="665324"/>
                  </a:lnTo>
                  <a:cubicBezTo>
                    <a:pt x="2128967" y="479701"/>
                    <a:pt x="2034597" y="305147"/>
                    <a:pt x="1875870" y="208708"/>
                  </a:cubicBezTo>
                  <a:cubicBezTo>
                    <a:pt x="1717143" y="112268"/>
                    <a:pt x="1518741" y="108938"/>
                    <a:pt x="1356867" y="199997"/>
                  </a:cubicBezTo>
                  <a:cubicBezTo>
                    <a:pt x="1194993" y="291056"/>
                    <a:pt x="1094818" y="462344"/>
                    <a:pt x="1094818" y="648071"/>
                  </a:cubicBezTo>
                  <a:lnTo>
                    <a:pt x="960849" y="648071"/>
                  </a:lnTo>
                  <a:cubicBezTo>
                    <a:pt x="960849" y="413945"/>
                    <a:pt x="1087128" y="198021"/>
                    <a:pt x="1291185" y="83234"/>
                  </a:cubicBezTo>
                  <a:cubicBezTo>
                    <a:pt x="1393213" y="25840"/>
                    <a:pt x="1506753" y="-1807"/>
                    <a:pt x="1619797" y="9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CF2428B1-F1C7-4AE9-B541-05221779915C}"/>
              </a:ext>
            </a:extLst>
          </p:cNvPr>
          <p:cNvGrpSpPr/>
          <p:nvPr/>
        </p:nvGrpSpPr>
        <p:grpSpPr>
          <a:xfrm>
            <a:off x="906365" y="5095789"/>
            <a:ext cx="1553278" cy="1022930"/>
            <a:chOff x="750493" y="5299932"/>
            <a:chExt cx="1553278" cy="1022930"/>
          </a:xfrm>
        </p:grpSpPr>
        <p:sp>
          <p:nvSpPr>
            <p:cNvPr id="49" name="Rectangle 4">
              <a:extLst>
                <a:ext uri="{FF2B5EF4-FFF2-40B4-BE49-F238E27FC236}">
                  <a16:creationId xmlns:a16="http://schemas.microsoft.com/office/drawing/2014/main" id="{0D5A95F1-1B39-46A5-AD55-270DD66216C6}"/>
                </a:ext>
              </a:extLst>
            </p:cNvPr>
            <p:cNvSpPr/>
            <p:nvPr/>
          </p:nvSpPr>
          <p:spPr>
            <a:xfrm>
              <a:off x="1239373" y="5299932"/>
              <a:ext cx="575519" cy="5755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C4DAAE1-6176-417F-A98A-010373BAC53D}"/>
                </a:ext>
              </a:extLst>
            </p:cNvPr>
            <p:cNvSpPr txBox="1"/>
            <p:nvPr/>
          </p:nvSpPr>
          <p:spPr>
            <a:xfrm>
              <a:off x="750493" y="6015085"/>
              <a:ext cx="15532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Rounded Rectangle 12">
              <a:extLst>
                <a:ext uri="{FF2B5EF4-FFF2-40B4-BE49-F238E27FC236}">
                  <a16:creationId xmlns:a16="http://schemas.microsoft.com/office/drawing/2014/main" id="{D91F755B-C0F9-4A23-8E48-300B396E8B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73483" y="5409269"/>
              <a:ext cx="310571" cy="370101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248FF8AE-0A6F-4654-8D94-9F6C92007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5480" y="5069647"/>
            <a:ext cx="1839185" cy="19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6E9467F8-D95A-4B7B-B781-3695F7596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96569" y="4584205"/>
            <a:ext cx="1839185" cy="19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2590EDD0-1F4F-4996-A489-75A584025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27658" y="4098761"/>
            <a:ext cx="1839185" cy="19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3BC39944-108D-49F9-80E7-6BD95C11D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58747" y="3613317"/>
            <a:ext cx="1839185" cy="19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C6C2C4A1-DDCD-4AFC-9D7F-2739E7BC6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489836" y="3127873"/>
            <a:ext cx="1839185" cy="19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44">
            <a:extLst>
              <a:ext uri="{FF2B5EF4-FFF2-40B4-BE49-F238E27FC236}">
                <a16:creationId xmlns:a16="http://schemas.microsoft.com/office/drawing/2014/main" id="{A19910F8-B389-4793-8344-6AF45C60BF43}"/>
              </a:ext>
            </a:extLst>
          </p:cNvPr>
          <p:cNvGrpSpPr/>
          <p:nvPr/>
        </p:nvGrpSpPr>
        <p:grpSpPr>
          <a:xfrm>
            <a:off x="758304" y="3967494"/>
            <a:ext cx="2498428" cy="1641093"/>
            <a:chOff x="2968104" y="2784995"/>
            <a:chExt cx="2498428" cy="164109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Parallelogram 45">
              <a:extLst>
                <a:ext uri="{FF2B5EF4-FFF2-40B4-BE49-F238E27FC236}">
                  <a16:creationId xmlns:a16="http://schemas.microsoft.com/office/drawing/2014/main" id="{BBF77C1A-F14C-48BB-9155-3AE387D2EA3B}"/>
                </a:ext>
              </a:extLst>
            </p:cNvPr>
            <p:cNvSpPr/>
            <p:nvPr/>
          </p:nvSpPr>
          <p:spPr>
            <a:xfrm rot="5400000">
              <a:off x="2998997" y="3916954"/>
              <a:ext cx="830945" cy="187323"/>
            </a:xfrm>
            <a:prstGeom prst="parallelogram">
              <a:avLst>
                <a:gd name="adj" fmla="val 59677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46">
              <a:extLst>
                <a:ext uri="{FF2B5EF4-FFF2-40B4-BE49-F238E27FC236}">
                  <a16:creationId xmlns:a16="http://schemas.microsoft.com/office/drawing/2014/main" id="{88214C13-4935-4A6C-B59A-B438FEB55396}"/>
                </a:ext>
              </a:extLst>
            </p:cNvPr>
            <p:cNvSpPr/>
            <p:nvPr/>
          </p:nvSpPr>
          <p:spPr>
            <a:xfrm rot="3478265">
              <a:off x="3616311" y="2136788"/>
              <a:ext cx="1202014" cy="2498428"/>
            </a:xfrm>
            <a:custGeom>
              <a:avLst/>
              <a:gdLst>
                <a:gd name="connsiteX0" fmla="*/ 0 w 1202014"/>
                <a:gd name="connsiteY0" fmla="*/ 657850 h 2498428"/>
                <a:gd name="connsiteX1" fmla="*/ 601007 w 1202014"/>
                <a:gd name="connsiteY1" fmla="*/ 0 h 2498428"/>
                <a:gd name="connsiteX2" fmla="*/ 1202014 w 1202014"/>
                <a:gd name="connsiteY2" fmla="*/ 657850 h 2498428"/>
                <a:gd name="connsiteX3" fmla="*/ 901511 w 1202014"/>
                <a:gd name="connsiteY3" fmla="*/ 657850 h 2498428"/>
                <a:gd name="connsiteX4" fmla="*/ 901511 w 1202014"/>
                <a:gd name="connsiteY4" fmla="*/ 2498428 h 2498428"/>
                <a:gd name="connsiteX5" fmla="*/ 300504 w 1202014"/>
                <a:gd name="connsiteY5" fmla="*/ 2122455 h 2498428"/>
                <a:gd name="connsiteX6" fmla="*/ 300504 w 1202014"/>
                <a:gd name="connsiteY6" fmla="*/ 657850 h 249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2014" h="2498428">
                  <a:moveTo>
                    <a:pt x="0" y="657850"/>
                  </a:moveTo>
                  <a:lnTo>
                    <a:pt x="601007" y="0"/>
                  </a:lnTo>
                  <a:lnTo>
                    <a:pt x="1202014" y="657850"/>
                  </a:lnTo>
                  <a:lnTo>
                    <a:pt x="901511" y="657850"/>
                  </a:lnTo>
                  <a:lnTo>
                    <a:pt x="901511" y="2498428"/>
                  </a:lnTo>
                  <a:lnTo>
                    <a:pt x="300504" y="2122455"/>
                  </a:lnTo>
                  <a:lnTo>
                    <a:pt x="300504" y="65785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1" name="Group 12">
            <a:extLst>
              <a:ext uri="{FF2B5EF4-FFF2-40B4-BE49-F238E27FC236}">
                <a16:creationId xmlns:a16="http://schemas.microsoft.com/office/drawing/2014/main" id="{1E6D5FE8-C7D6-452D-BC47-602F14E60B64}"/>
              </a:ext>
            </a:extLst>
          </p:cNvPr>
          <p:cNvGrpSpPr/>
          <p:nvPr/>
        </p:nvGrpSpPr>
        <p:grpSpPr>
          <a:xfrm>
            <a:off x="2791738" y="3494745"/>
            <a:ext cx="2498428" cy="1641093"/>
            <a:chOff x="2968104" y="2784995"/>
            <a:chExt cx="2498428" cy="164109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" name="Parallelogram 13">
              <a:extLst>
                <a:ext uri="{FF2B5EF4-FFF2-40B4-BE49-F238E27FC236}">
                  <a16:creationId xmlns:a16="http://schemas.microsoft.com/office/drawing/2014/main" id="{5EC2AC14-BF1C-4446-8625-1F5F222E8F57}"/>
                </a:ext>
              </a:extLst>
            </p:cNvPr>
            <p:cNvSpPr/>
            <p:nvPr/>
          </p:nvSpPr>
          <p:spPr>
            <a:xfrm rot="5400000">
              <a:off x="2998997" y="3916954"/>
              <a:ext cx="830945" cy="187323"/>
            </a:xfrm>
            <a:prstGeom prst="parallelogram">
              <a:avLst>
                <a:gd name="adj" fmla="val 5967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7866319E-5D1C-43E4-A0F8-4313EED9F580}"/>
                </a:ext>
              </a:extLst>
            </p:cNvPr>
            <p:cNvSpPr/>
            <p:nvPr/>
          </p:nvSpPr>
          <p:spPr>
            <a:xfrm rot="3478265">
              <a:off x="3616311" y="2136788"/>
              <a:ext cx="1202014" cy="2498428"/>
            </a:xfrm>
            <a:custGeom>
              <a:avLst/>
              <a:gdLst>
                <a:gd name="connsiteX0" fmla="*/ 0 w 1202014"/>
                <a:gd name="connsiteY0" fmla="*/ 657850 h 2498428"/>
                <a:gd name="connsiteX1" fmla="*/ 601007 w 1202014"/>
                <a:gd name="connsiteY1" fmla="*/ 0 h 2498428"/>
                <a:gd name="connsiteX2" fmla="*/ 1202014 w 1202014"/>
                <a:gd name="connsiteY2" fmla="*/ 657850 h 2498428"/>
                <a:gd name="connsiteX3" fmla="*/ 901511 w 1202014"/>
                <a:gd name="connsiteY3" fmla="*/ 657850 h 2498428"/>
                <a:gd name="connsiteX4" fmla="*/ 901511 w 1202014"/>
                <a:gd name="connsiteY4" fmla="*/ 2498428 h 2498428"/>
                <a:gd name="connsiteX5" fmla="*/ 300504 w 1202014"/>
                <a:gd name="connsiteY5" fmla="*/ 2122455 h 2498428"/>
                <a:gd name="connsiteX6" fmla="*/ 300504 w 1202014"/>
                <a:gd name="connsiteY6" fmla="*/ 657850 h 249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2014" h="2498428">
                  <a:moveTo>
                    <a:pt x="0" y="657850"/>
                  </a:moveTo>
                  <a:lnTo>
                    <a:pt x="601007" y="0"/>
                  </a:lnTo>
                  <a:lnTo>
                    <a:pt x="1202014" y="657850"/>
                  </a:lnTo>
                  <a:lnTo>
                    <a:pt x="901511" y="657850"/>
                  </a:lnTo>
                  <a:lnTo>
                    <a:pt x="901511" y="2498428"/>
                  </a:lnTo>
                  <a:lnTo>
                    <a:pt x="300504" y="2122455"/>
                  </a:lnTo>
                  <a:lnTo>
                    <a:pt x="300504" y="6578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7">
            <a:extLst>
              <a:ext uri="{FF2B5EF4-FFF2-40B4-BE49-F238E27FC236}">
                <a16:creationId xmlns:a16="http://schemas.microsoft.com/office/drawing/2014/main" id="{4AE9C5B3-27B1-4C67-8A1A-9A9394370673}"/>
              </a:ext>
            </a:extLst>
          </p:cNvPr>
          <p:cNvGrpSpPr/>
          <p:nvPr/>
        </p:nvGrpSpPr>
        <p:grpSpPr>
          <a:xfrm>
            <a:off x="4825172" y="3021995"/>
            <a:ext cx="2498428" cy="1641093"/>
            <a:chOff x="2968104" y="2784995"/>
            <a:chExt cx="2498428" cy="164109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" name="Parallelogram 18">
              <a:extLst>
                <a:ext uri="{FF2B5EF4-FFF2-40B4-BE49-F238E27FC236}">
                  <a16:creationId xmlns:a16="http://schemas.microsoft.com/office/drawing/2014/main" id="{A0D1D522-3453-4684-B9C3-B95433F6EC3B}"/>
                </a:ext>
              </a:extLst>
            </p:cNvPr>
            <p:cNvSpPr/>
            <p:nvPr/>
          </p:nvSpPr>
          <p:spPr>
            <a:xfrm rot="5400000">
              <a:off x="2998997" y="3916954"/>
              <a:ext cx="830945" cy="187323"/>
            </a:xfrm>
            <a:prstGeom prst="parallelogram">
              <a:avLst>
                <a:gd name="adj" fmla="val 59677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9">
              <a:extLst>
                <a:ext uri="{FF2B5EF4-FFF2-40B4-BE49-F238E27FC236}">
                  <a16:creationId xmlns:a16="http://schemas.microsoft.com/office/drawing/2014/main" id="{816EB29D-9D80-4CD0-8D59-A8EE75BEB609}"/>
                </a:ext>
              </a:extLst>
            </p:cNvPr>
            <p:cNvSpPr/>
            <p:nvPr/>
          </p:nvSpPr>
          <p:spPr>
            <a:xfrm rot="3478265">
              <a:off x="3616311" y="2136788"/>
              <a:ext cx="1202014" cy="2498428"/>
            </a:xfrm>
            <a:custGeom>
              <a:avLst/>
              <a:gdLst>
                <a:gd name="connsiteX0" fmla="*/ 0 w 1202014"/>
                <a:gd name="connsiteY0" fmla="*/ 657850 h 2498428"/>
                <a:gd name="connsiteX1" fmla="*/ 601007 w 1202014"/>
                <a:gd name="connsiteY1" fmla="*/ 0 h 2498428"/>
                <a:gd name="connsiteX2" fmla="*/ 1202014 w 1202014"/>
                <a:gd name="connsiteY2" fmla="*/ 657850 h 2498428"/>
                <a:gd name="connsiteX3" fmla="*/ 901511 w 1202014"/>
                <a:gd name="connsiteY3" fmla="*/ 657850 h 2498428"/>
                <a:gd name="connsiteX4" fmla="*/ 901511 w 1202014"/>
                <a:gd name="connsiteY4" fmla="*/ 2498428 h 2498428"/>
                <a:gd name="connsiteX5" fmla="*/ 300504 w 1202014"/>
                <a:gd name="connsiteY5" fmla="*/ 2122455 h 2498428"/>
                <a:gd name="connsiteX6" fmla="*/ 300504 w 1202014"/>
                <a:gd name="connsiteY6" fmla="*/ 657850 h 249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2014" h="2498428">
                  <a:moveTo>
                    <a:pt x="0" y="657850"/>
                  </a:moveTo>
                  <a:lnTo>
                    <a:pt x="601007" y="0"/>
                  </a:lnTo>
                  <a:lnTo>
                    <a:pt x="1202014" y="657850"/>
                  </a:lnTo>
                  <a:lnTo>
                    <a:pt x="901511" y="657850"/>
                  </a:lnTo>
                  <a:lnTo>
                    <a:pt x="901511" y="2498428"/>
                  </a:lnTo>
                  <a:lnTo>
                    <a:pt x="300504" y="2122455"/>
                  </a:lnTo>
                  <a:lnTo>
                    <a:pt x="300504" y="6578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22">
            <a:extLst>
              <a:ext uri="{FF2B5EF4-FFF2-40B4-BE49-F238E27FC236}">
                <a16:creationId xmlns:a16="http://schemas.microsoft.com/office/drawing/2014/main" id="{4FD0B3A3-5BAD-4FF6-AAFC-BBCA91A27860}"/>
              </a:ext>
            </a:extLst>
          </p:cNvPr>
          <p:cNvGrpSpPr/>
          <p:nvPr/>
        </p:nvGrpSpPr>
        <p:grpSpPr>
          <a:xfrm>
            <a:off x="6858606" y="2549245"/>
            <a:ext cx="2498428" cy="1641093"/>
            <a:chOff x="2968104" y="2784995"/>
            <a:chExt cx="2498428" cy="164109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8" name="Parallelogram 23">
              <a:extLst>
                <a:ext uri="{FF2B5EF4-FFF2-40B4-BE49-F238E27FC236}">
                  <a16:creationId xmlns:a16="http://schemas.microsoft.com/office/drawing/2014/main" id="{29CBCD1F-3C80-47DE-BC52-4053F011FFFC}"/>
                </a:ext>
              </a:extLst>
            </p:cNvPr>
            <p:cNvSpPr/>
            <p:nvPr/>
          </p:nvSpPr>
          <p:spPr>
            <a:xfrm rot="5400000">
              <a:off x="2998997" y="3916954"/>
              <a:ext cx="830945" cy="187323"/>
            </a:xfrm>
            <a:prstGeom prst="parallelogram">
              <a:avLst>
                <a:gd name="adj" fmla="val 59677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24">
              <a:extLst>
                <a:ext uri="{FF2B5EF4-FFF2-40B4-BE49-F238E27FC236}">
                  <a16:creationId xmlns:a16="http://schemas.microsoft.com/office/drawing/2014/main" id="{D4B34FAF-7865-493F-8418-892712780793}"/>
                </a:ext>
              </a:extLst>
            </p:cNvPr>
            <p:cNvSpPr/>
            <p:nvPr/>
          </p:nvSpPr>
          <p:spPr>
            <a:xfrm rot="3478265">
              <a:off x="3616311" y="2136788"/>
              <a:ext cx="1202014" cy="2498428"/>
            </a:xfrm>
            <a:custGeom>
              <a:avLst/>
              <a:gdLst>
                <a:gd name="connsiteX0" fmla="*/ 0 w 1202014"/>
                <a:gd name="connsiteY0" fmla="*/ 657850 h 2498428"/>
                <a:gd name="connsiteX1" fmla="*/ 601007 w 1202014"/>
                <a:gd name="connsiteY1" fmla="*/ 0 h 2498428"/>
                <a:gd name="connsiteX2" fmla="*/ 1202014 w 1202014"/>
                <a:gd name="connsiteY2" fmla="*/ 657850 h 2498428"/>
                <a:gd name="connsiteX3" fmla="*/ 901511 w 1202014"/>
                <a:gd name="connsiteY3" fmla="*/ 657850 h 2498428"/>
                <a:gd name="connsiteX4" fmla="*/ 901511 w 1202014"/>
                <a:gd name="connsiteY4" fmla="*/ 2498428 h 2498428"/>
                <a:gd name="connsiteX5" fmla="*/ 300504 w 1202014"/>
                <a:gd name="connsiteY5" fmla="*/ 2122455 h 2498428"/>
                <a:gd name="connsiteX6" fmla="*/ 300504 w 1202014"/>
                <a:gd name="connsiteY6" fmla="*/ 657850 h 249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2014" h="2498428">
                  <a:moveTo>
                    <a:pt x="0" y="657850"/>
                  </a:moveTo>
                  <a:lnTo>
                    <a:pt x="601007" y="0"/>
                  </a:lnTo>
                  <a:lnTo>
                    <a:pt x="1202014" y="657850"/>
                  </a:lnTo>
                  <a:lnTo>
                    <a:pt x="901511" y="657850"/>
                  </a:lnTo>
                  <a:lnTo>
                    <a:pt x="901511" y="2498428"/>
                  </a:lnTo>
                  <a:lnTo>
                    <a:pt x="300504" y="2122455"/>
                  </a:lnTo>
                  <a:lnTo>
                    <a:pt x="300504" y="6578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0" name="Group 37">
            <a:extLst>
              <a:ext uri="{FF2B5EF4-FFF2-40B4-BE49-F238E27FC236}">
                <a16:creationId xmlns:a16="http://schemas.microsoft.com/office/drawing/2014/main" id="{69444E66-C76F-474D-B673-6ED3769C06A4}"/>
              </a:ext>
            </a:extLst>
          </p:cNvPr>
          <p:cNvGrpSpPr/>
          <p:nvPr/>
        </p:nvGrpSpPr>
        <p:grpSpPr>
          <a:xfrm>
            <a:off x="8892041" y="2076495"/>
            <a:ext cx="2498428" cy="1641093"/>
            <a:chOff x="2968104" y="2784995"/>
            <a:chExt cx="2498428" cy="164109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" name="Parallelogram 38">
              <a:extLst>
                <a:ext uri="{FF2B5EF4-FFF2-40B4-BE49-F238E27FC236}">
                  <a16:creationId xmlns:a16="http://schemas.microsoft.com/office/drawing/2014/main" id="{8FB53E4E-9A7D-4DD1-82A4-7C638D0461DC}"/>
                </a:ext>
              </a:extLst>
            </p:cNvPr>
            <p:cNvSpPr/>
            <p:nvPr/>
          </p:nvSpPr>
          <p:spPr>
            <a:xfrm rot="5400000">
              <a:off x="2998997" y="3916954"/>
              <a:ext cx="830945" cy="187323"/>
            </a:xfrm>
            <a:prstGeom prst="parallelogram">
              <a:avLst>
                <a:gd name="adj" fmla="val 59677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39">
              <a:extLst>
                <a:ext uri="{FF2B5EF4-FFF2-40B4-BE49-F238E27FC236}">
                  <a16:creationId xmlns:a16="http://schemas.microsoft.com/office/drawing/2014/main" id="{1CFCAB42-3635-4B36-9862-25E897A3CE6F}"/>
                </a:ext>
              </a:extLst>
            </p:cNvPr>
            <p:cNvSpPr/>
            <p:nvPr/>
          </p:nvSpPr>
          <p:spPr>
            <a:xfrm rot="3478265">
              <a:off x="3616311" y="2136788"/>
              <a:ext cx="1202014" cy="2498428"/>
            </a:xfrm>
            <a:custGeom>
              <a:avLst/>
              <a:gdLst>
                <a:gd name="connsiteX0" fmla="*/ 0 w 1202014"/>
                <a:gd name="connsiteY0" fmla="*/ 657850 h 2498428"/>
                <a:gd name="connsiteX1" fmla="*/ 601007 w 1202014"/>
                <a:gd name="connsiteY1" fmla="*/ 0 h 2498428"/>
                <a:gd name="connsiteX2" fmla="*/ 1202014 w 1202014"/>
                <a:gd name="connsiteY2" fmla="*/ 657850 h 2498428"/>
                <a:gd name="connsiteX3" fmla="*/ 901511 w 1202014"/>
                <a:gd name="connsiteY3" fmla="*/ 657850 h 2498428"/>
                <a:gd name="connsiteX4" fmla="*/ 901511 w 1202014"/>
                <a:gd name="connsiteY4" fmla="*/ 2498428 h 2498428"/>
                <a:gd name="connsiteX5" fmla="*/ 300504 w 1202014"/>
                <a:gd name="connsiteY5" fmla="*/ 2122455 h 2498428"/>
                <a:gd name="connsiteX6" fmla="*/ 300504 w 1202014"/>
                <a:gd name="connsiteY6" fmla="*/ 657850 h 249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2014" h="2498428">
                  <a:moveTo>
                    <a:pt x="0" y="657850"/>
                  </a:moveTo>
                  <a:lnTo>
                    <a:pt x="601007" y="0"/>
                  </a:lnTo>
                  <a:lnTo>
                    <a:pt x="1202014" y="657850"/>
                  </a:lnTo>
                  <a:lnTo>
                    <a:pt x="901511" y="657850"/>
                  </a:lnTo>
                  <a:lnTo>
                    <a:pt x="901511" y="2498428"/>
                  </a:lnTo>
                  <a:lnTo>
                    <a:pt x="300504" y="2122455"/>
                  </a:lnTo>
                  <a:lnTo>
                    <a:pt x="300504" y="6578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3" name="그룹 8">
            <a:extLst>
              <a:ext uri="{FF2B5EF4-FFF2-40B4-BE49-F238E27FC236}">
                <a16:creationId xmlns:a16="http://schemas.microsoft.com/office/drawing/2014/main" id="{E5B18BE7-0F50-430A-A697-78FFC2C6BA29}"/>
              </a:ext>
            </a:extLst>
          </p:cNvPr>
          <p:cNvGrpSpPr/>
          <p:nvPr/>
        </p:nvGrpSpPr>
        <p:grpSpPr>
          <a:xfrm>
            <a:off x="9666384" y="3575726"/>
            <a:ext cx="1441133" cy="2554545"/>
            <a:chOff x="891295" y="1612564"/>
            <a:chExt cx="2697442" cy="25545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651CCE2-6B37-46F7-946B-3BED461366AC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 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F0183CC-AC7C-4877-B85E-2D1962E60485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그룹 8">
            <a:extLst>
              <a:ext uri="{FF2B5EF4-FFF2-40B4-BE49-F238E27FC236}">
                <a16:creationId xmlns:a16="http://schemas.microsoft.com/office/drawing/2014/main" id="{D4C4C01E-4803-49AE-8CDB-0944873CD8B3}"/>
              </a:ext>
            </a:extLst>
          </p:cNvPr>
          <p:cNvGrpSpPr/>
          <p:nvPr/>
        </p:nvGrpSpPr>
        <p:grpSpPr>
          <a:xfrm>
            <a:off x="7644500" y="4129724"/>
            <a:ext cx="1441134" cy="2000547"/>
            <a:chOff x="891295" y="1612564"/>
            <a:chExt cx="2697442" cy="200054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FB3C6C6-CC74-4B59-8869-AC493A55C0C0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1D111DF-CFF4-45AA-8AB0-23CA2118E9A6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그룹 8">
            <a:extLst>
              <a:ext uri="{FF2B5EF4-FFF2-40B4-BE49-F238E27FC236}">
                <a16:creationId xmlns:a16="http://schemas.microsoft.com/office/drawing/2014/main" id="{DE0169C5-24B8-4A56-9BE9-7A85523AA471}"/>
              </a:ext>
            </a:extLst>
          </p:cNvPr>
          <p:cNvGrpSpPr/>
          <p:nvPr/>
        </p:nvGrpSpPr>
        <p:grpSpPr>
          <a:xfrm>
            <a:off x="5622615" y="4499055"/>
            <a:ext cx="1339266" cy="1631216"/>
            <a:chOff x="891295" y="1612564"/>
            <a:chExt cx="2697442" cy="163121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24B8621-9B3C-4094-A467-18BA00EF0998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0F7C74D-8173-4BF1-A02F-2458986E27A0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그룹 8">
            <a:extLst>
              <a:ext uri="{FF2B5EF4-FFF2-40B4-BE49-F238E27FC236}">
                <a16:creationId xmlns:a16="http://schemas.microsoft.com/office/drawing/2014/main" id="{24163DCC-EB43-45AF-A0BA-8CB9D64C3666}"/>
              </a:ext>
            </a:extLst>
          </p:cNvPr>
          <p:cNvGrpSpPr/>
          <p:nvPr/>
        </p:nvGrpSpPr>
        <p:grpSpPr>
          <a:xfrm>
            <a:off x="3600730" y="4868387"/>
            <a:ext cx="1339266" cy="1261884"/>
            <a:chOff x="891295" y="1612564"/>
            <a:chExt cx="2697442" cy="126188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BC5BCF9-37C6-4CBE-BD98-69F4EFC642FE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D8AA077-19DA-4E6B-9ACD-B3B841C7EDFF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그룹 8">
            <a:extLst>
              <a:ext uri="{FF2B5EF4-FFF2-40B4-BE49-F238E27FC236}">
                <a16:creationId xmlns:a16="http://schemas.microsoft.com/office/drawing/2014/main" id="{9F489A7D-1813-4047-B139-A192810664D2}"/>
              </a:ext>
            </a:extLst>
          </p:cNvPr>
          <p:cNvGrpSpPr/>
          <p:nvPr/>
        </p:nvGrpSpPr>
        <p:grpSpPr>
          <a:xfrm>
            <a:off x="1578845" y="5237719"/>
            <a:ext cx="1339266" cy="892552"/>
            <a:chOff x="891295" y="1612564"/>
            <a:chExt cx="2697442" cy="89255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F26730E-F77F-4060-8099-8DC1CD7AE8E7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B283E30-FCC1-4E3F-ACEE-13893E51C280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E0203BC3-AAE5-457A-958F-46B3891F0FDC}"/>
              </a:ext>
            </a:extLst>
          </p:cNvPr>
          <p:cNvSpPr txBox="1"/>
          <p:nvPr/>
        </p:nvSpPr>
        <p:spPr>
          <a:xfrm rot="19701820">
            <a:off x="7229983" y="3086309"/>
            <a:ext cx="1459523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647DB65-F5CC-497A-90F2-4C09E6A31728}"/>
              </a:ext>
            </a:extLst>
          </p:cNvPr>
          <p:cNvSpPr txBox="1"/>
          <p:nvPr/>
        </p:nvSpPr>
        <p:spPr>
          <a:xfrm rot="19701820">
            <a:off x="9258016" y="2614851"/>
            <a:ext cx="1459523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6D14727-37ED-4E1C-B1BD-BCDA2D397A15}"/>
              </a:ext>
            </a:extLst>
          </p:cNvPr>
          <p:cNvSpPr txBox="1"/>
          <p:nvPr/>
        </p:nvSpPr>
        <p:spPr>
          <a:xfrm rot="19701820">
            <a:off x="3173921" y="4029225"/>
            <a:ext cx="1459523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D9EE68C-6746-4EA7-BAE6-7E92CFF68DBF}"/>
              </a:ext>
            </a:extLst>
          </p:cNvPr>
          <p:cNvSpPr txBox="1"/>
          <p:nvPr/>
        </p:nvSpPr>
        <p:spPr>
          <a:xfrm rot="19701820">
            <a:off x="5201952" y="3557767"/>
            <a:ext cx="1459523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029EB29-1C76-4E02-9604-3BCFE08EB47B}"/>
              </a:ext>
            </a:extLst>
          </p:cNvPr>
          <p:cNvSpPr txBox="1"/>
          <p:nvPr/>
        </p:nvSpPr>
        <p:spPr>
          <a:xfrm rot="19701820">
            <a:off x="1145890" y="4500682"/>
            <a:ext cx="1459523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1BE5B4-58B4-4FFF-8E17-7BF0FBA6885D}"/>
              </a:ext>
            </a:extLst>
          </p:cNvPr>
          <p:cNvSpPr txBox="1"/>
          <p:nvPr/>
        </p:nvSpPr>
        <p:spPr>
          <a:xfrm>
            <a:off x="534528" y="1627306"/>
            <a:ext cx="376705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AE782F-8C32-4A23-9DBB-F070F8B4B2A5}"/>
              </a:ext>
            </a:extLst>
          </p:cNvPr>
          <p:cNvSpPr txBox="1"/>
          <p:nvPr/>
        </p:nvSpPr>
        <p:spPr>
          <a:xfrm>
            <a:off x="534528" y="1209492"/>
            <a:ext cx="376705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436BA8-BCA7-47F5-B950-080EB7DC7054}"/>
              </a:ext>
            </a:extLst>
          </p:cNvPr>
          <p:cNvSpPr txBox="1"/>
          <p:nvPr/>
        </p:nvSpPr>
        <p:spPr>
          <a:xfrm>
            <a:off x="626888" y="2020360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2B5C6A-1179-41C5-A0B9-6B3FF50E7712}"/>
              </a:ext>
            </a:extLst>
          </p:cNvPr>
          <p:cNvSpPr txBox="1"/>
          <p:nvPr/>
        </p:nvSpPr>
        <p:spPr>
          <a:xfrm>
            <a:off x="534528" y="242066"/>
            <a:ext cx="59309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CCDB5249-9A95-4DAD-A075-DF617C6C1EAD}"/>
              </a:ext>
            </a:extLst>
          </p:cNvPr>
          <p:cNvGrpSpPr/>
          <p:nvPr/>
        </p:nvGrpSpPr>
        <p:grpSpPr>
          <a:xfrm>
            <a:off x="395442" y="1469889"/>
            <a:ext cx="5159417" cy="4966421"/>
            <a:chOff x="164624" y="138239"/>
            <a:chExt cx="3045302" cy="2931388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21F268B0-6D86-4226-82A2-E2DDE306B327}"/>
                </a:ext>
              </a:extLst>
            </p:cNvPr>
            <p:cNvGrpSpPr/>
            <p:nvPr/>
          </p:nvGrpSpPr>
          <p:grpSpPr>
            <a:xfrm>
              <a:off x="164624" y="1172503"/>
              <a:ext cx="3045302" cy="1897124"/>
              <a:chOff x="593248" y="-39"/>
              <a:chExt cx="11004531" cy="6855463"/>
            </a:xfrm>
          </p:grpSpPr>
          <p:sp>
            <p:nvSpPr>
              <p:cNvPr id="4" name="자유형: 도형 3">
                <a:extLst>
                  <a:ext uri="{FF2B5EF4-FFF2-40B4-BE49-F238E27FC236}">
                    <a16:creationId xmlns:a16="http://schemas.microsoft.com/office/drawing/2014/main" id="{6DFFA92C-EB20-48D5-A296-D1A0C73E19DA}"/>
                  </a:ext>
                </a:extLst>
              </p:cNvPr>
              <p:cNvSpPr/>
              <p:nvPr/>
            </p:nvSpPr>
            <p:spPr>
              <a:xfrm>
                <a:off x="2724939" y="-39"/>
                <a:ext cx="8859769" cy="5261333"/>
              </a:xfrm>
              <a:custGeom>
                <a:avLst/>
                <a:gdLst>
                  <a:gd name="connsiteX0" fmla="*/ 0 w 8859769"/>
                  <a:gd name="connsiteY0" fmla="*/ 3417069 h 5261333"/>
                  <a:gd name="connsiteX1" fmla="*/ 2977037 w 8859769"/>
                  <a:gd name="connsiteY1" fmla="*/ 5224090 h 5261333"/>
                  <a:gd name="connsiteX2" fmla="*/ 3241382 w 8859769"/>
                  <a:gd name="connsiteY2" fmla="*/ 5225254 h 5261333"/>
                  <a:gd name="connsiteX3" fmla="*/ 8837011 w 8859769"/>
                  <a:gd name="connsiteY3" fmla="*/ 1918451 h 5261333"/>
                  <a:gd name="connsiteX4" fmla="*/ 8837759 w 8859769"/>
                  <a:gd name="connsiteY4" fmla="*/ 1838815 h 5261333"/>
                  <a:gd name="connsiteX5" fmla="*/ 5884746 w 8859769"/>
                  <a:gd name="connsiteY5" fmla="*/ 28885 h 5261333"/>
                  <a:gd name="connsiteX6" fmla="*/ 5685407 w 8859769"/>
                  <a:gd name="connsiteY6" fmla="*/ 27056 h 5261333"/>
                  <a:gd name="connsiteX7" fmla="*/ 0 w 8859769"/>
                  <a:gd name="connsiteY7" fmla="*/ 3417069 h 5261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59769" h="5261333">
                    <a:moveTo>
                      <a:pt x="0" y="3417069"/>
                    </a:moveTo>
                    <a:lnTo>
                      <a:pt x="2977037" y="5224090"/>
                    </a:lnTo>
                    <a:cubicBezTo>
                      <a:pt x="3058169" y="5273301"/>
                      <a:pt x="3159834" y="5273800"/>
                      <a:pt x="3241382" y="5225254"/>
                    </a:cubicBezTo>
                    <a:lnTo>
                      <a:pt x="8837011" y="1918451"/>
                    </a:lnTo>
                    <a:cubicBezTo>
                      <a:pt x="8867020" y="1900578"/>
                      <a:pt x="8867435" y="1857269"/>
                      <a:pt x="8837759" y="1838815"/>
                    </a:cubicBezTo>
                    <a:lnTo>
                      <a:pt x="5884746" y="28885"/>
                    </a:lnTo>
                    <a:cubicBezTo>
                      <a:pt x="5823897" y="-8938"/>
                      <a:pt x="5747004" y="-9686"/>
                      <a:pt x="5685407" y="27056"/>
                    </a:cubicBezTo>
                    <a:lnTo>
                      <a:pt x="0" y="3417069"/>
                    </a:lnTo>
                    <a:close/>
                  </a:path>
                </a:pathLst>
              </a:custGeom>
              <a:solidFill>
                <a:srgbClr val="26586F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" name="자유형: 도형 4">
                <a:extLst>
                  <a:ext uri="{FF2B5EF4-FFF2-40B4-BE49-F238E27FC236}">
                    <a16:creationId xmlns:a16="http://schemas.microsoft.com/office/drawing/2014/main" id="{75E0EBEF-9713-4AF9-BE8E-79ECFA81F3C3}"/>
                  </a:ext>
                </a:extLst>
              </p:cNvPr>
              <p:cNvSpPr/>
              <p:nvPr/>
            </p:nvSpPr>
            <p:spPr>
              <a:xfrm>
                <a:off x="2722247" y="1885058"/>
                <a:ext cx="8875532" cy="3725856"/>
              </a:xfrm>
              <a:custGeom>
                <a:avLst/>
                <a:gdLst>
                  <a:gd name="connsiteX0" fmla="*/ 8874616 w 8875532"/>
                  <a:gd name="connsiteY0" fmla="*/ 24873 h 3725856"/>
                  <a:gd name="connsiteX1" fmla="*/ 8856993 w 8875532"/>
                  <a:gd name="connsiteY1" fmla="*/ 268 h 3725856"/>
                  <a:gd name="connsiteX2" fmla="*/ 8847101 w 8875532"/>
                  <a:gd name="connsiteY2" fmla="*/ 21798 h 3725856"/>
                  <a:gd name="connsiteX3" fmla="*/ 3287964 w 8875532"/>
                  <a:gd name="connsiteY3" fmla="*/ 3310894 h 3725856"/>
                  <a:gd name="connsiteX4" fmla="*/ 2958199 w 8875532"/>
                  <a:gd name="connsiteY4" fmla="*/ 3316630 h 3725856"/>
                  <a:gd name="connsiteX5" fmla="*/ 10671 w 8875532"/>
                  <a:gd name="connsiteY5" fmla="*/ 1528729 h 3725856"/>
                  <a:gd name="connsiteX6" fmla="*/ 31 w 8875532"/>
                  <a:gd name="connsiteY6" fmla="*/ 1939461 h 3725856"/>
                  <a:gd name="connsiteX7" fmla="*/ 39932 w 8875532"/>
                  <a:gd name="connsiteY7" fmla="*/ 2005464 h 3725856"/>
                  <a:gd name="connsiteX8" fmla="*/ 2828021 w 8875532"/>
                  <a:gd name="connsiteY8" fmla="*/ 3636421 h 3725856"/>
                  <a:gd name="connsiteX9" fmla="*/ 3080894 w 8875532"/>
                  <a:gd name="connsiteY9" fmla="*/ 3722374 h 3725856"/>
                  <a:gd name="connsiteX10" fmla="*/ 3202260 w 8875532"/>
                  <a:gd name="connsiteY10" fmla="*/ 3722541 h 3725856"/>
                  <a:gd name="connsiteX11" fmla="*/ 3345073 w 8875532"/>
                  <a:gd name="connsiteY11" fmla="*/ 3677818 h 3725856"/>
                  <a:gd name="connsiteX12" fmla="*/ 8845188 w 8875532"/>
                  <a:gd name="connsiteY12" fmla="*/ 470186 h 3725856"/>
                  <a:gd name="connsiteX13" fmla="*/ 8875530 w 8875532"/>
                  <a:gd name="connsiteY13" fmla="*/ 431698 h 3725856"/>
                  <a:gd name="connsiteX14" fmla="*/ 8874616 w 8875532"/>
                  <a:gd name="connsiteY14" fmla="*/ 24873 h 3725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875532" h="3725856">
                    <a:moveTo>
                      <a:pt x="8874616" y="24873"/>
                    </a:moveTo>
                    <a:cubicBezTo>
                      <a:pt x="8874616" y="13235"/>
                      <a:pt x="8877691" y="-2226"/>
                      <a:pt x="8856993" y="268"/>
                    </a:cubicBezTo>
                    <a:cubicBezTo>
                      <a:pt x="8863975" y="12238"/>
                      <a:pt x="8856328" y="16394"/>
                      <a:pt x="8847101" y="21798"/>
                    </a:cubicBezTo>
                    <a:cubicBezTo>
                      <a:pt x="8681761" y="119389"/>
                      <a:pt x="3584729" y="3135496"/>
                      <a:pt x="3287964" y="3310894"/>
                    </a:cubicBezTo>
                    <a:cubicBezTo>
                      <a:pt x="3179650" y="3374903"/>
                      <a:pt x="3068093" y="3377064"/>
                      <a:pt x="2958199" y="3316630"/>
                    </a:cubicBezTo>
                    <a:cubicBezTo>
                      <a:pt x="2752625" y="3203577"/>
                      <a:pt x="326804" y="1714851"/>
                      <a:pt x="10671" y="1528729"/>
                    </a:cubicBezTo>
                    <a:cubicBezTo>
                      <a:pt x="10256" y="1662896"/>
                      <a:pt x="2857" y="1805376"/>
                      <a:pt x="31" y="1939461"/>
                    </a:cubicBezTo>
                    <a:cubicBezTo>
                      <a:pt x="-717" y="1973543"/>
                      <a:pt x="12001" y="1989337"/>
                      <a:pt x="39932" y="2005464"/>
                    </a:cubicBezTo>
                    <a:cubicBezTo>
                      <a:pt x="345009" y="2182109"/>
                      <a:pt x="2519453" y="3454704"/>
                      <a:pt x="2828021" y="3636421"/>
                    </a:cubicBezTo>
                    <a:cubicBezTo>
                      <a:pt x="2906660" y="3682723"/>
                      <a:pt x="2987875" y="3719382"/>
                      <a:pt x="3080894" y="3722374"/>
                    </a:cubicBezTo>
                    <a:cubicBezTo>
                      <a:pt x="3121377" y="3727196"/>
                      <a:pt x="3161777" y="3726780"/>
                      <a:pt x="3202260" y="3722541"/>
                    </a:cubicBezTo>
                    <a:cubicBezTo>
                      <a:pt x="3254131" y="3721377"/>
                      <a:pt x="3301514" y="3702258"/>
                      <a:pt x="3345073" y="3677818"/>
                    </a:cubicBezTo>
                    <a:cubicBezTo>
                      <a:pt x="3471094" y="3607077"/>
                      <a:pt x="8618501" y="602525"/>
                      <a:pt x="8845188" y="470186"/>
                    </a:cubicBezTo>
                    <a:cubicBezTo>
                      <a:pt x="8859985" y="461541"/>
                      <a:pt x="8875780" y="456054"/>
                      <a:pt x="8875530" y="431698"/>
                    </a:cubicBezTo>
                    <a:cubicBezTo>
                      <a:pt x="8874034" y="296118"/>
                      <a:pt x="8874865" y="160454"/>
                      <a:pt x="8874616" y="24873"/>
                    </a:cubicBezTo>
                    <a:close/>
                  </a:path>
                </a:pathLst>
              </a:custGeom>
              <a:solidFill>
                <a:srgbClr val="174859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D6270330-46F9-4873-9705-92AD109CA646}"/>
                  </a:ext>
                </a:extLst>
              </p:cNvPr>
              <p:cNvSpPr/>
              <p:nvPr/>
            </p:nvSpPr>
            <p:spPr>
              <a:xfrm>
                <a:off x="3488961" y="374257"/>
                <a:ext cx="7396545" cy="4439426"/>
              </a:xfrm>
              <a:custGeom>
                <a:avLst/>
                <a:gdLst>
                  <a:gd name="connsiteX0" fmla="*/ 16377 w 7396545"/>
                  <a:gd name="connsiteY0" fmla="*/ 2723148 h 4439426"/>
                  <a:gd name="connsiteX1" fmla="*/ 2841790 w 7396545"/>
                  <a:gd name="connsiteY1" fmla="*/ 4424846 h 4439426"/>
                  <a:gd name="connsiteX2" fmla="*/ 2945699 w 7396545"/>
                  <a:gd name="connsiteY2" fmla="*/ 4425512 h 4439426"/>
                  <a:gd name="connsiteX3" fmla="*/ 7378461 w 7396545"/>
                  <a:gd name="connsiteY3" fmla="*/ 1835016 h 4439426"/>
                  <a:gd name="connsiteX4" fmla="*/ 7377463 w 7396545"/>
                  <a:gd name="connsiteY4" fmla="*/ 1771424 h 4439426"/>
                  <a:gd name="connsiteX5" fmla="*/ 4552549 w 7396545"/>
                  <a:gd name="connsiteY5" fmla="*/ 13365 h 4439426"/>
                  <a:gd name="connsiteX6" fmla="*/ 4444235 w 7396545"/>
                  <a:gd name="connsiteY6" fmla="*/ 15027 h 4439426"/>
                  <a:gd name="connsiteX7" fmla="*/ 16793 w 7396545"/>
                  <a:gd name="connsiteY7" fmla="*/ 2664876 h 4439426"/>
                  <a:gd name="connsiteX8" fmla="*/ 16377 w 7396545"/>
                  <a:gd name="connsiteY8" fmla="*/ 2723148 h 4439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96545" h="4439426">
                    <a:moveTo>
                      <a:pt x="16377" y="2723148"/>
                    </a:moveTo>
                    <a:lnTo>
                      <a:pt x="2841790" y="4424846"/>
                    </a:lnTo>
                    <a:cubicBezTo>
                      <a:pt x="2873711" y="4444049"/>
                      <a:pt x="2913529" y="4444298"/>
                      <a:pt x="2945699" y="4425512"/>
                    </a:cubicBezTo>
                    <a:lnTo>
                      <a:pt x="7378461" y="1835016"/>
                    </a:lnTo>
                    <a:cubicBezTo>
                      <a:pt x="7402983" y="1820635"/>
                      <a:pt x="7402485" y="1784973"/>
                      <a:pt x="7377463" y="1771424"/>
                    </a:cubicBezTo>
                    <a:lnTo>
                      <a:pt x="4552549" y="13365"/>
                    </a:lnTo>
                    <a:cubicBezTo>
                      <a:pt x="4518634" y="-5006"/>
                      <a:pt x="4477569" y="-4424"/>
                      <a:pt x="4444235" y="15027"/>
                    </a:cubicBezTo>
                    <a:lnTo>
                      <a:pt x="16793" y="2664876"/>
                    </a:lnTo>
                    <a:cubicBezTo>
                      <a:pt x="-5402" y="2677843"/>
                      <a:pt x="-5652" y="2709847"/>
                      <a:pt x="16377" y="272314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F55A4957-91BF-4065-9AD0-A005FC8BC602}"/>
                  </a:ext>
                </a:extLst>
              </p:cNvPr>
              <p:cNvSpPr/>
              <p:nvPr/>
            </p:nvSpPr>
            <p:spPr>
              <a:xfrm>
                <a:off x="593248" y="100251"/>
                <a:ext cx="10255469" cy="6755173"/>
              </a:xfrm>
              <a:custGeom>
                <a:avLst/>
                <a:gdLst>
                  <a:gd name="connsiteX0" fmla="*/ 1167414 w 10255469"/>
                  <a:gd name="connsiteY0" fmla="*/ 3133150 h 6755173"/>
                  <a:gd name="connsiteX1" fmla="*/ 1489615 w 10255469"/>
                  <a:gd name="connsiteY1" fmla="*/ 2914692 h 6755173"/>
                  <a:gd name="connsiteX2" fmla="*/ 1985553 w 10255469"/>
                  <a:gd name="connsiteY2" fmla="*/ 2456660 h 6755173"/>
                  <a:gd name="connsiteX3" fmla="*/ 2164775 w 10255469"/>
                  <a:gd name="connsiteY3" fmla="*/ 2192814 h 6755173"/>
                  <a:gd name="connsiteX4" fmla="*/ 3051826 w 10255469"/>
                  <a:gd name="connsiteY4" fmla="*/ 1501029 h 6755173"/>
                  <a:gd name="connsiteX5" fmla="*/ 4750199 w 10255469"/>
                  <a:gd name="connsiteY5" fmla="*/ 631767 h 6755173"/>
                  <a:gd name="connsiteX6" fmla="*/ 6687065 w 10255469"/>
                  <a:gd name="connsiteY6" fmla="*/ 0 h 6755173"/>
                  <a:gd name="connsiteX7" fmla="*/ 5057770 w 10255469"/>
                  <a:gd name="connsiteY7" fmla="*/ 1571105 h 6755173"/>
                  <a:gd name="connsiteX8" fmla="*/ 3868386 w 10255469"/>
                  <a:gd name="connsiteY8" fmla="*/ 2285252 h 6755173"/>
                  <a:gd name="connsiteX9" fmla="*/ 2672932 w 10255469"/>
                  <a:gd name="connsiteY9" fmla="*/ 2993413 h 6755173"/>
                  <a:gd name="connsiteX10" fmla="*/ 2187219 w 10255469"/>
                  <a:gd name="connsiteY10" fmla="*/ 3280202 h 6755173"/>
                  <a:gd name="connsiteX11" fmla="*/ 2141583 w 10255469"/>
                  <a:gd name="connsiteY11" fmla="*/ 3324260 h 6755173"/>
                  <a:gd name="connsiteX12" fmla="*/ 2140585 w 10255469"/>
                  <a:gd name="connsiteY12" fmla="*/ 3722606 h 6755173"/>
                  <a:gd name="connsiteX13" fmla="*/ 2173753 w 10255469"/>
                  <a:gd name="connsiteY13" fmla="*/ 3779631 h 6755173"/>
                  <a:gd name="connsiteX14" fmla="*/ 3374028 w 10255469"/>
                  <a:gd name="connsiteY14" fmla="*/ 4480311 h 6755173"/>
                  <a:gd name="connsiteX15" fmla="*/ 4100975 w 10255469"/>
                  <a:gd name="connsiteY15" fmla="*/ 4905590 h 6755173"/>
                  <a:gd name="connsiteX16" fmla="*/ 5010388 w 10255469"/>
                  <a:gd name="connsiteY16" fmla="*/ 5437854 h 6755173"/>
                  <a:gd name="connsiteX17" fmla="*/ 5215795 w 10255469"/>
                  <a:gd name="connsiteY17" fmla="*/ 5498953 h 6755173"/>
                  <a:gd name="connsiteX18" fmla="*/ 5324110 w 10255469"/>
                  <a:gd name="connsiteY18" fmla="*/ 5499202 h 6755173"/>
                  <a:gd name="connsiteX19" fmla="*/ 5519875 w 10255469"/>
                  <a:gd name="connsiteY19" fmla="*/ 5423306 h 6755173"/>
                  <a:gd name="connsiteX20" fmla="*/ 6753983 w 10255469"/>
                  <a:gd name="connsiteY20" fmla="*/ 4706750 h 6755173"/>
                  <a:gd name="connsiteX21" fmla="*/ 6816494 w 10255469"/>
                  <a:gd name="connsiteY21" fmla="*/ 4620629 h 6755173"/>
                  <a:gd name="connsiteX22" fmla="*/ 6830459 w 10255469"/>
                  <a:gd name="connsiteY22" fmla="*/ 4555790 h 6755173"/>
                  <a:gd name="connsiteX23" fmla="*/ 6822895 w 10255469"/>
                  <a:gd name="connsiteY23" fmla="*/ 4450967 h 6755173"/>
                  <a:gd name="connsiteX24" fmla="*/ 6764706 w 10255469"/>
                  <a:gd name="connsiteY24" fmla="*/ 4295602 h 6755173"/>
                  <a:gd name="connsiteX25" fmla="*/ 6717905 w 10255469"/>
                  <a:gd name="connsiteY25" fmla="*/ 4161268 h 6755173"/>
                  <a:gd name="connsiteX26" fmla="*/ 6527544 w 10255469"/>
                  <a:gd name="connsiteY26" fmla="*/ 3872401 h 6755173"/>
                  <a:gd name="connsiteX27" fmla="*/ 6182981 w 10255469"/>
                  <a:gd name="connsiteY27" fmla="*/ 3580125 h 6755173"/>
                  <a:gd name="connsiteX28" fmla="*/ 6044824 w 10255469"/>
                  <a:gd name="connsiteY28" fmla="*/ 3329663 h 6755173"/>
                  <a:gd name="connsiteX29" fmla="*/ 6074833 w 10255469"/>
                  <a:gd name="connsiteY29" fmla="*/ 3154015 h 6755173"/>
                  <a:gd name="connsiteX30" fmla="*/ 6131359 w 10255469"/>
                  <a:gd name="connsiteY30" fmla="*/ 3183941 h 6755173"/>
                  <a:gd name="connsiteX31" fmla="*/ 6399362 w 10255469"/>
                  <a:gd name="connsiteY31" fmla="*/ 3346122 h 6755173"/>
                  <a:gd name="connsiteX32" fmla="*/ 6548160 w 10255469"/>
                  <a:gd name="connsiteY32" fmla="*/ 3374552 h 6755173"/>
                  <a:gd name="connsiteX33" fmla="*/ 6724472 w 10255469"/>
                  <a:gd name="connsiteY33" fmla="*/ 3240468 h 6755173"/>
                  <a:gd name="connsiteX34" fmla="*/ 6754980 w 10255469"/>
                  <a:gd name="connsiteY34" fmla="*/ 3192919 h 6755173"/>
                  <a:gd name="connsiteX35" fmla="*/ 6808015 w 10255469"/>
                  <a:gd name="connsiteY35" fmla="*/ 3212703 h 6755173"/>
                  <a:gd name="connsiteX36" fmla="*/ 7246678 w 10255469"/>
                  <a:gd name="connsiteY36" fmla="*/ 3493673 h 6755173"/>
                  <a:gd name="connsiteX37" fmla="*/ 7294310 w 10255469"/>
                  <a:gd name="connsiteY37" fmla="*/ 3549285 h 6755173"/>
                  <a:gd name="connsiteX38" fmla="*/ 7405783 w 10255469"/>
                  <a:gd name="connsiteY38" fmla="*/ 3770986 h 6755173"/>
                  <a:gd name="connsiteX39" fmla="*/ 7585255 w 10255469"/>
                  <a:gd name="connsiteY39" fmla="*/ 4121201 h 6755173"/>
                  <a:gd name="connsiteX40" fmla="*/ 7647019 w 10255469"/>
                  <a:gd name="connsiteY40" fmla="*/ 4169415 h 6755173"/>
                  <a:gd name="connsiteX41" fmla="*/ 7655581 w 10255469"/>
                  <a:gd name="connsiteY41" fmla="*/ 4097842 h 6755173"/>
                  <a:gd name="connsiteX42" fmla="*/ 7606702 w 10255469"/>
                  <a:gd name="connsiteY42" fmla="*/ 3804154 h 6755173"/>
                  <a:gd name="connsiteX43" fmla="*/ 7621167 w 10255469"/>
                  <a:gd name="connsiteY43" fmla="*/ 3640060 h 6755173"/>
                  <a:gd name="connsiteX44" fmla="*/ 7476193 w 10255469"/>
                  <a:gd name="connsiteY44" fmla="*/ 3428834 h 6755173"/>
                  <a:gd name="connsiteX45" fmla="*/ 7227808 w 10255469"/>
                  <a:gd name="connsiteY45" fmla="*/ 3037637 h 6755173"/>
                  <a:gd name="connsiteX46" fmla="*/ 7128887 w 10255469"/>
                  <a:gd name="connsiteY46" fmla="*/ 2670879 h 6755173"/>
                  <a:gd name="connsiteX47" fmla="*/ 7153742 w 10255469"/>
                  <a:gd name="connsiteY47" fmla="*/ 2580853 h 6755173"/>
                  <a:gd name="connsiteX48" fmla="*/ 7192728 w 10255469"/>
                  <a:gd name="connsiteY48" fmla="*/ 2602299 h 6755173"/>
                  <a:gd name="connsiteX49" fmla="*/ 7342690 w 10255469"/>
                  <a:gd name="connsiteY49" fmla="*/ 2795737 h 6755173"/>
                  <a:gd name="connsiteX50" fmla="*/ 7605788 w 10255469"/>
                  <a:gd name="connsiteY50" fmla="*/ 2947943 h 6755173"/>
                  <a:gd name="connsiteX51" fmla="*/ 7769632 w 10255469"/>
                  <a:gd name="connsiteY51" fmla="*/ 2913112 h 6755173"/>
                  <a:gd name="connsiteX52" fmla="*/ 7878695 w 10255469"/>
                  <a:gd name="connsiteY52" fmla="*/ 2837633 h 6755173"/>
                  <a:gd name="connsiteX53" fmla="*/ 7917765 w 10255469"/>
                  <a:gd name="connsiteY53" fmla="*/ 2816435 h 6755173"/>
                  <a:gd name="connsiteX54" fmla="*/ 7955587 w 10255469"/>
                  <a:gd name="connsiteY54" fmla="*/ 2839877 h 6755173"/>
                  <a:gd name="connsiteX55" fmla="*/ 8203805 w 10255469"/>
                  <a:gd name="connsiteY55" fmla="*/ 3077039 h 6755173"/>
                  <a:gd name="connsiteX56" fmla="*/ 8337723 w 10255469"/>
                  <a:gd name="connsiteY56" fmla="*/ 3238140 h 6755173"/>
                  <a:gd name="connsiteX57" fmla="*/ 8489348 w 10255469"/>
                  <a:gd name="connsiteY57" fmla="*/ 3577548 h 6755173"/>
                  <a:gd name="connsiteX58" fmla="*/ 8510212 w 10255469"/>
                  <a:gd name="connsiteY58" fmla="*/ 3405143 h 6755173"/>
                  <a:gd name="connsiteX59" fmla="*/ 8517361 w 10255469"/>
                  <a:gd name="connsiteY59" fmla="*/ 3351941 h 6755173"/>
                  <a:gd name="connsiteX60" fmla="*/ 8477710 w 10255469"/>
                  <a:gd name="connsiteY60" fmla="*/ 3148944 h 6755173"/>
                  <a:gd name="connsiteX61" fmla="*/ 8286351 w 10255469"/>
                  <a:gd name="connsiteY61" fmla="*/ 2704213 h 6755173"/>
                  <a:gd name="connsiteX62" fmla="*/ 8259750 w 10255469"/>
                  <a:gd name="connsiteY62" fmla="*/ 2406202 h 6755173"/>
                  <a:gd name="connsiteX63" fmla="*/ 8365987 w 10255469"/>
                  <a:gd name="connsiteY63" fmla="*/ 2239615 h 6755173"/>
                  <a:gd name="connsiteX64" fmla="*/ 8407300 w 10255469"/>
                  <a:gd name="connsiteY64" fmla="*/ 2288743 h 6755173"/>
                  <a:gd name="connsiteX65" fmla="*/ 8512374 w 10255469"/>
                  <a:gd name="connsiteY65" fmla="*/ 2522663 h 6755173"/>
                  <a:gd name="connsiteX66" fmla="*/ 8594171 w 10255469"/>
                  <a:gd name="connsiteY66" fmla="*/ 2621003 h 6755173"/>
                  <a:gd name="connsiteX67" fmla="*/ 8813876 w 10255469"/>
                  <a:gd name="connsiteY67" fmla="*/ 2647687 h 6755173"/>
                  <a:gd name="connsiteX68" fmla="*/ 8939564 w 10255469"/>
                  <a:gd name="connsiteY68" fmla="*/ 2577112 h 6755173"/>
                  <a:gd name="connsiteX69" fmla="*/ 8986033 w 10255469"/>
                  <a:gd name="connsiteY69" fmla="*/ 2621502 h 6755173"/>
                  <a:gd name="connsiteX70" fmla="*/ 9104904 w 10255469"/>
                  <a:gd name="connsiteY70" fmla="*/ 2786260 h 6755173"/>
                  <a:gd name="connsiteX71" fmla="*/ 9157773 w 10255469"/>
                  <a:gd name="connsiteY71" fmla="*/ 2863984 h 6755173"/>
                  <a:gd name="connsiteX72" fmla="*/ 9238158 w 10255469"/>
                  <a:gd name="connsiteY72" fmla="*/ 2979947 h 6755173"/>
                  <a:gd name="connsiteX73" fmla="*/ 9316714 w 10255469"/>
                  <a:gd name="connsiteY73" fmla="*/ 3151022 h 6755173"/>
                  <a:gd name="connsiteX74" fmla="*/ 10139008 w 10255469"/>
                  <a:gd name="connsiteY74" fmla="*/ 2730149 h 6755173"/>
                  <a:gd name="connsiteX75" fmla="*/ 10218312 w 10255469"/>
                  <a:gd name="connsiteY75" fmla="*/ 2684928 h 6755173"/>
                  <a:gd name="connsiteX76" fmla="*/ 10255469 w 10255469"/>
                  <a:gd name="connsiteY76" fmla="*/ 2675701 h 6755173"/>
                  <a:gd name="connsiteX77" fmla="*/ 10007251 w 10255469"/>
                  <a:gd name="connsiteY77" fmla="*/ 3206053 h 6755173"/>
                  <a:gd name="connsiteX78" fmla="*/ 9410314 w 10255469"/>
                  <a:gd name="connsiteY78" fmla="*/ 3653028 h 6755173"/>
                  <a:gd name="connsiteX79" fmla="*/ 9324860 w 10255469"/>
                  <a:gd name="connsiteY79" fmla="*/ 3715457 h 6755173"/>
                  <a:gd name="connsiteX80" fmla="*/ 9303412 w 10255469"/>
                  <a:gd name="connsiteY80" fmla="*/ 3734659 h 6755173"/>
                  <a:gd name="connsiteX81" fmla="*/ 9185206 w 10255469"/>
                  <a:gd name="connsiteY81" fmla="*/ 3912884 h 6755173"/>
                  <a:gd name="connsiteX82" fmla="*/ 8993015 w 10255469"/>
                  <a:gd name="connsiteY82" fmla="*/ 4173156 h 6755173"/>
                  <a:gd name="connsiteX83" fmla="*/ 8609133 w 10255469"/>
                  <a:gd name="connsiteY83" fmla="*/ 4358945 h 6755173"/>
                  <a:gd name="connsiteX84" fmla="*/ 8414699 w 10255469"/>
                  <a:gd name="connsiteY84" fmla="*/ 4524950 h 6755173"/>
                  <a:gd name="connsiteX85" fmla="*/ 8137303 w 10255469"/>
                  <a:gd name="connsiteY85" fmla="*/ 4962615 h 6755173"/>
                  <a:gd name="connsiteX86" fmla="*/ 7881188 w 10255469"/>
                  <a:gd name="connsiteY86" fmla="*/ 5149652 h 6755173"/>
                  <a:gd name="connsiteX87" fmla="*/ 7458237 w 10255469"/>
                  <a:gd name="connsiteY87" fmla="*/ 5263786 h 6755173"/>
                  <a:gd name="connsiteX88" fmla="*/ 7228057 w 10255469"/>
                  <a:gd name="connsiteY88" fmla="*/ 5406681 h 6755173"/>
                  <a:gd name="connsiteX89" fmla="*/ 6910761 w 10255469"/>
                  <a:gd name="connsiteY89" fmla="*/ 5674102 h 6755173"/>
                  <a:gd name="connsiteX90" fmla="*/ 6689642 w 10255469"/>
                  <a:gd name="connsiteY90" fmla="*/ 5795966 h 6755173"/>
                  <a:gd name="connsiteX91" fmla="*/ 6424965 w 10255469"/>
                  <a:gd name="connsiteY91" fmla="*/ 5958397 h 6755173"/>
                  <a:gd name="connsiteX92" fmla="*/ 5803173 w 10255469"/>
                  <a:gd name="connsiteY92" fmla="*/ 6241113 h 6755173"/>
                  <a:gd name="connsiteX93" fmla="*/ 5524364 w 10255469"/>
                  <a:gd name="connsiteY93" fmla="*/ 6276359 h 6755173"/>
                  <a:gd name="connsiteX94" fmla="*/ 4997088 w 10255469"/>
                  <a:gd name="connsiteY94" fmla="*/ 6276193 h 6755173"/>
                  <a:gd name="connsiteX95" fmla="*/ 4314197 w 10255469"/>
                  <a:gd name="connsiteY95" fmla="*/ 6177520 h 6755173"/>
                  <a:gd name="connsiteX96" fmla="*/ 3416173 w 10255469"/>
                  <a:gd name="connsiteY96" fmla="*/ 6011183 h 6755173"/>
                  <a:gd name="connsiteX97" fmla="*/ 2685152 w 10255469"/>
                  <a:gd name="connsiteY97" fmla="*/ 5964548 h 6755173"/>
                  <a:gd name="connsiteX98" fmla="*/ 1601920 w 10255469"/>
                  <a:gd name="connsiteY98" fmla="*/ 6219666 h 6755173"/>
                  <a:gd name="connsiteX99" fmla="*/ 1108061 w 10255469"/>
                  <a:gd name="connsiteY99" fmla="*/ 6573622 h 6755173"/>
                  <a:gd name="connsiteX100" fmla="*/ 968324 w 10255469"/>
                  <a:gd name="connsiteY100" fmla="*/ 6690748 h 6755173"/>
                  <a:gd name="connsiteX101" fmla="*/ 567484 w 10255469"/>
                  <a:gd name="connsiteY101" fmla="*/ 6654505 h 6755173"/>
                  <a:gd name="connsiteX102" fmla="*/ 353515 w 10255469"/>
                  <a:gd name="connsiteY102" fmla="*/ 6293483 h 6755173"/>
                  <a:gd name="connsiteX103" fmla="*/ 161408 w 10255469"/>
                  <a:gd name="connsiteY103" fmla="*/ 5524389 h 6755173"/>
                  <a:gd name="connsiteX104" fmla="*/ 88754 w 10255469"/>
                  <a:gd name="connsiteY104" fmla="*/ 4987720 h 6755173"/>
                  <a:gd name="connsiteX105" fmla="*/ 53259 w 10255469"/>
                  <a:gd name="connsiteY105" fmla="*/ 4583638 h 6755173"/>
                  <a:gd name="connsiteX106" fmla="*/ 13940 w 10255469"/>
                  <a:gd name="connsiteY106" fmla="*/ 4009228 h 6755173"/>
                  <a:gd name="connsiteX107" fmla="*/ 58 w 10255469"/>
                  <a:gd name="connsiteY107" fmla="*/ 3627841 h 6755173"/>
                  <a:gd name="connsiteX108" fmla="*/ 27739 w 10255469"/>
                  <a:gd name="connsiteY108" fmla="*/ 3601988 h 6755173"/>
                  <a:gd name="connsiteX109" fmla="*/ 622598 w 10255469"/>
                  <a:gd name="connsiteY109" fmla="*/ 3412208 h 6755173"/>
                  <a:gd name="connsiteX110" fmla="*/ 1167414 w 10255469"/>
                  <a:gd name="connsiteY110" fmla="*/ 3133150 h 6755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0255469" h="6755173">
                    <a:moveTo>
                      <a:pt x="1167414" y="3133150"/>
                    </a:moveTo>
                    <a:cubicBezTo>
                      <a:pt x="1281714" y="3070472"/>
                      <a:pt x="1386288" y="2993413"/>
                      <a:pt x="1489615" y="2914692"/>
                    </a:cubicBezTo>
                    <a:cubicBezTo>
                      <a:pt x="1669420" y="2777698"/>
                      <a:pt x="1838833" y="2628651"/>
                      <a:pt x="1985553" y="2456660"/>
                    </a:cubicBezTo>
                    <a:cubicBezTo>
                      <a:pt x="2054299" y="2376110"/>
                      <a:pt x="2102097" y="2278934"/>
                      <a:pt x="2164775" y="2192814"/>
                    </a:cubicBezTo>
                    <a:cubicBezTo>
                      <a:pt x="2394373" y="1877180"/>
                      <a:pt x="2687812" y="1644174"/>
                      <a:pt x="3051826" y="1501029"/>
                    </a:cubicBezTo>
                    <a:cubicBezTo>
                      <a:pt x="3063797" y="1496291"/>
                      <a:pt x="3852425" y="1130531"/>
                      <a:pt x="4750199" y="631767"/>
                    </a:cubicBezTo>
                    <a:cubicBezTo>
                      <a:pt x="5647974" y="374073"/>
                      <a:pt x="6396119" y="67749"/>
                      <a:pt x="6687065" y="0"/>
                    </a:cubicBezTo>
                    <a:cubicBezTo>
                      <a:pt x="7268956" y="615142"/>
                      <a:pt x="5522535" y="1488228"/>
                      <a:pt x="5057770" y="1571105"/>
                    </a:cubicBezTo>
                    <a:cubicBezTo>
                      <a:pt x="4791098" y="1728632"/>
                      <a:pt x="4134725" y="2127227"/>
                      <a:pt x="3868386" y="2285252"/>
                    </a:cubicBezTo>
                    <a:cubicBezTo>
                      <a:pt x="3470040" y="2521500"/>
                      <a:pt x="3071029" y="2756750"/>
                      <a:pt x="2672932" y="2993413"/>
                    </a:cubicBezTo>
                    <a:cubicBezTo>
                      <a:pt x="2511333" y="3089508"/>
                      <a:pt x="2349733" y="3185687"/>
                      <a:pt x="2187219" y="3280202"/>
                    </a:cubicBezTo>
                    <a:cubicBezTo>
                      <a:pt x="2168932" y="3290843"/>
                      <a:pt x="2145074" y="3297576"/>
                      <a:pt x="2141583" y="3324260"/>
                    </a:cubicBezTo>
                    <a:cubicBezTo>
                      <a:pt x="2139671" y="3457097"/>
                      <a:pt x="2141666" y="3589851"/>
                      <a:pt x="2140585" y="3722606"/>
                    </a:cubicBezTo>
                    <a:cubicBezTo>
                      <a:pt x="2140336" y="3749206"/>
                      <a:pt x="2150893" y="3766414"/>
                      <a:pt x="2173753" y="3779631"/>
                    </a:cubicBezTo>
                    <a:cubicBezTo>
                      <a:pt x="2574759" y="4011639"/>
                      <a:pt x="2973770" y="4247055"/>
                      <a:pt x="3374028" y="4480311"/>
                    </a:cubicBezTo>
                    <a:cubicBezTo>
                      <a:pt x="3616593" y="4621627"/>
                      <a:pt x="3858826" y="4763525"/>
                      <a:pt x="4100975" y="4905590"/>
                    </a:cubicBezTo>
                    <a:cubicBezTo>
                      <a:pt x="4403891" y="5083399"/>
                      <a:pt x="4707556" y="5259962"/>
                      <a:pt x="5010388" y="5437854"/>
                    </a:cubicBezTo>
                    <a:cubicBezTo>
                      <a:pt x="5073482" y="5474929"/>
                      <a:pt x="5143974" y="5489808"/>
                      <a:pt x="5215795" y="5498953"/>
                    </a:cubicBezTo>
                    <a:cubicBezTo>
                      <a:pt x="5251873" y="5505436"/>
                      <a:pt x="5288033" y="5504937"/>
                      <a:pt x="5324110" y="5499202"/>
                    </a:cubicBezTo>
                    <a:cubicBezTo>
                      <a:pt x="5395516" y="5489642"/>
                      <a:pt x="5458361" y="5459052"/>
                      <a:pt x="5519875" y="5423306"/>
                    </a:cubicBezTo>
                    <a:cubicBezTo>
                      <a:pt x="5931106" y="5184233"/>
                      <a:pt x="6342420" y="4945325"/>
                      <a:pt x="6753983" y="4706750"/>
                    </a:cubicBezTo>
                    <a:cubicBezTo>
                      <a:pt x="6789312" y="4686217"/>
                      <a:pt x="6810925" y="4661030"/>
                      <a:pt x="6816494" y="4620629"/>
                    </a:cubicBezTo>
                    <a:cubicBezTo>
                      <a:pt x="6819570" y="4598850"/>
                      <a:pt x="6823893" y="4576905"/>
                      <a:pt x="6830459" y="4555790"/>
                    </a:cubicBezTo>
                    <a:cubicBezTo>
                      <a:pt x="6841682" y="4519713"/>
                      <a:pt x="6838191" y="4485631"/>
                      <a:pt x="6822895" y="4450967"/>
                    </a:cubicBezTo>
                    <a:cubicBezTo>
                      <a:pt x="6800451" y="4400425"/>
                      <a:pt x="6785072" y="4347058"/>
                      <a:pt x="6764706" y="4295602"/>
                    </a:cubicBezTo>
                    <a:cubicBezTo>
                      <a:pt x="6750076" y="4250464"/>
                      <a:pt x="6736277" y="4205076"/>
                      <a:pt x="6717905" y="4161268"/>
                    </a:cubicBezTo>
                    <a:cubicBezTo>
                      <a:pt x="6670939" y="3984872"/>
                      <a:pt x="6670855" y="3984955"/>
                      <a:pt x="6527544" y="3872401"/>
                    </a:cubicBezTo>
                    <a:cubicBezTo>
                      <a:pt x="6409005" y="3779382"/>
                      <a:pt x="6285643" y="3691848"/>
                      <a:pt x="6182981" y="3580125"/>
                    </a:cubicBezTo>
                    <a:cubicBezTo>
                      <a:pt x="6116646" y="3507888"/>
                      <a:pt x="6060369" y="3429582"/>
                      <a:pt x="6044824" y="3329663"/>
                    </a:cubicBezTo>
                    <a:cubicBezTo>
                      <a:pt x="6035264" y="3268232"/>
                      <a:pt x="6042995" y="3208796"/>
                      <a:pt x="6074833" y="3154015"/>
                    </a:cubicBezTo>
                    <a:cubicBezTo>
                      <a:pt x="6100187" y="3151604"/>
                      <a:pt x="6114235" y="3171389"/>
                      <a:pt x="6131359" y="3183941"/>
                    </a:cubicBezTo>
                    <a:cubicBezTo>
                      <a:pt x="6216066" y="3245705"/>
                      <a:pt x="6300689" y="3307801"/>
                      <a:pt x="6399362" y="3346122"/>
                    </a:cubicBezTo>
                    <a:cubicBezTo>
                      <a:pt x="6446911" y="3364576"/>
                      <a:pt x="6496205" y="3379872"/>
                      <a:pt x="6548160" y="3374552"/>
                    </a:cubicBezTo>
                    <a:cubicBezTo>
                      <a:pt x="6633781" y="3365823"/>
                      <a:pt x="6685652" y="3311708"/>
                      <a:pt x="6724472" y="3240468"/>
                    </a:cubicBezTo>
                    <a:cubicBezTo>
                      <a:pt x="6733450" y="3224008"/>
                      <a:pt x="6735279" y="3202644"/>
                      <a:pt x="6754980" y="3192919"/>
                    </a:cubicBezTo>
                    <a:cubicBezTo>
                      <a:pt x="6776011" y="3190508"/>
                      <a:pt x="6791722" y="3202811"/>
                      <a:pt x="6808015" y="3212703"/>
                    </a:cubicBezTo>
                    <a:cubicBezTo>
                      <a:pt x="6956231" y="3303228"/>
                      <a:pt x="7102286" y="3397162"/>
                      <a:pt x="7246678" y="3493673"/>
                    </a:cubicBezTo>
                    <a:cubicBezTo>
                      <a:pt x="7268125" y="3508054"/>
                      <a:pt x="7282922" y="3526508"/>
                      <a:pt x="7294310" y="3549285"/>
                    </a:cubicBezTo>
                    <a:cubicBezTo>
                      <a:pt x="7331468" y="3623186"/>
                      <a:pt x="7366963" y="3697917"/>
                      <a:pt x="7405783" y="3770986"/>
                    </a:cubicBezTo>
                    <a:cubicBezTo>
                      <a:pt x="7467797" y="3886616"/>
                      <a:pt x="7526734" y="4003825"/>
                      <a:pt x="7585255" y="4121201"/>
                    </a:cubicBezTo>
                    <a:cubicBezTo>
                      <a:pt x="7598223" y="4147137"/>
                      <a:pt x="7614682" y="4182216"/>
                      <a:pt x="7647019" y="4169415"/>
                    </a:cubicBezTo>
                    <a:cubicBezTo>
                      <a:pt x="7673703" y="4158857"/>
                      <a:pt x="7661068" y="4122115"/>
                      <a:pt x="7655581" y="4097842"/>
                    </a:cubicBezTo>
                    <a:cubicBezTo>
                      <a:pt x="7633718" y="4000833"/>
                      <a:pt x="7611939" y="3904239"/>
                      <a:pt x="7606702" y="3804154"/>
                    </a:cubicBezTo>
                    <a:cubicBezTo>
                      <a:pt x="7603793" y="3748209"/>
                      <a:pt x="7613851" y="3694509"/>
                      <a:pt x="7621167" y="3640060"/>
                    </a:cubicBezTo>
                    <a:cubicBezTo>
                      <a:pt x="7580268" y="3564497"/>
                      <a:pt x="7525404" y="3498578"/>
                      <a:pt x="7476193" y="3428834"/>
                    </a:cubicBezTo>
                    <a:cubicBezTo>
                      <a:pt x="7386913" y="3302480"/>
                      <a:pt x="7299131" y="3175046"/>
                      <a:pt x="7227808" y="3037637"/>
                    </a:cubicBezTo>
                    <a:cubicBezTo>
                      <a:pt x="7168289" y="2923171"/>
                      <a:pt x="7117997" y="2804964"/>
                      <a:pt x="7128887" y="2670879"/>
                    </a:cubicBezTo>
                    <a:cubicBezTo>
                      <a:pt x="7131463" y="2639208"/>
                      <a:pt x="7132794" y="2607370"/>
                      <a:pt x="7153742" y="2580853"/>
                    </a:cubicBezTo>
                    <a:cubicBezTo>
                      <a:pt x="7175604" y="2571708"/>
                      <a:pt x="7183917" y="2589248"/>
                      <a:pt x="7192728" y="2602299"/>
                    </a:cubicBezTo>
                    <a:cubicBezTo>
                      <a:pt x="7238698" y="2669965"/>
                      <a:pt x="7286579" y="2736217"/>
                      <a:pt x="7342690" y="2795737"/>
                    </a:cubicBezTo>
                    <a:cubicBezTo>
                      <a:pt x="7414845" y="2872380"/>
                      <a:pt x="7494647" y="2937718"/>
                      <a:pt x="7605788" y="2947943"/>
                    </a:cubicBezTo>
                    <a:cubicBezTo>
                      <a:pt x="7664060" y="2953346"/>
                      <a:pt x="7718342" y="2940045"/>
                      <a:pt x="7769632" y="2913112"/>
                    </a:cubicBezTo>
                    <a:cubicBezTo>
                      <a:pt x="7809034" y="2892414"/>
                      <a:pt x="7845028" y="2866644"/>
                      <a:pt x="7878695" y="2837633"/>
                    </a:cubicBezTo>
                    <a:cubicBezTo>
                      <a:pt x="7890166" y="2827741"/>
                      <a:pt x="7900890" y="2816269"/>
                      <a:pt x="7917765" y="2816435"/>
                    </a:cubicBezTo>
                    <a:cubicBezTo>
                      <a:pt x="7934224" y="2818015"/>
                      <a:pt x="7944947" y="2829154"/>
                      <a:pt x="7955587" y="2839877"/>
                    </a:cubicBezTo>
                    <a:cubicBezTo>
                      <a:pt x="8036138" y="2921176"/>
                      <a:pt x="8121260" y="2997819"/>
                      <a:pt x="8203805" y="3077039"/>
                    </a:cubicBezTo>
                    <a:cubicBezTo>
                      <a:pt x="8255095" y="3126334"/>
                      <a:pt x="8302394" y="3176626"/>
                      <a:pt x="8337723" y="3238140"/>
                    </a:cubicBezTo>
                    <a:cubicBezTo>
                      <a:pt x="8406469" y="3351775"/>
                      <a:pt x="8465906" y="3469317"/>
                      <a:pt x="8489348" y="3577548"/>
                    </a:cubicBezTo>
                    <a:cubicBezTo>
                      <a:pt x="8488100" y="3534904"/>
                      <a:pt x="8502897" y="3470314"/>
                      <a:pt x="8510212" y="3405143"/>
                    </a:cubicBezTo>
                    <a:cubicBezTo>
                      <a:pt x="8512208" y="3387353"/>
                      <a:pt x="8512041" y="3368400"/>
                      <a:pt x="8517361" y="3351941"/>
                    </a:cubicBezTo>
                    <a:cubicBezTo>
                      <a:pt x="8541717" y="3276379"/>
                      <a:pt x="8517445" y="3211373"/>
                      <a:pt x="8477710" y="3148944"/>
                    </a:cubicBezTo>
                    <a:cubicBezTo>
                      <a:pt x="8399154" y="3007046"/>
                      <a:pt x="8333401" y="2859495"/>
                      <a:pt x="8286351" y="2704213"/>
                    </a:cubicBezTo>
                    <a:cubicBezTo>
                      <a:pt x="8256924" y="2607121"/>
                      <a:pt x="8237306" y="2508199"/>
                      <a:pt x="8259750" y="2406202"/>
                    </a:cubicBezTo>
                    <a:cubicBezTo>
                      <a:pt x="8274796" y="2337788"/>
                      <a:pt x="8305470" y="2279101"/>
                      <a:pt x="8365987" y="2239615"/>
                    </a:cubicBezTo>
                    <a:cubicBezTo>
                      <a:pt x="8398822" y="2239698"/>
                      <a:pt x="8399486" y="2268876"/>
                      <a:pt x="8407300" y="2288743"/>
                    </a:cubicBezTo>
                    <a:cubicBezTo>
                      <a:pt x="8438723" y="2368379"/>
                      <a:pt x="8466986" y="2449179"/>
                      <a:pt x="8512374" y="2522663"/>
                    </a:cubicBezTo>
                    <a:cubicBezTo>
                      <a:pt x="8535234" y="2559655"/>
                      <a:pt x="8562250" y="2592241"/>
                      <a:pt x="8594171" y="2621003"/>
                    </a:cubicBezTo>
                    <a:cubicBezTo>
                      <a:pt x="8661006" y="2681353"/>
                      <a:pt x="8734407" y="2681686"/>
                      <a:pt x="8813876" y="2647687"/>
                    </a:cubicBezTo>
                    <a:cubicBezTo>
                      <a:pt x="8858598" y="2628568"/>
                      <a:pt x="8893013" y="2592241"/>
                      <a:pt x="8939564" y="2577112"/>
                    </a:cubicBezTo>
                    <a:cubicBezTo>
                      <a:pt x="8964420" y="2582099"/>
                      <a:pt x="8973148" y="2604294"/>
                      <a:pt x="8986033" y="2621502"/>
                    </a:cubicBezTo>
                    <a:cubicBezTo>
                      <a:pt x="9026516" y="2675784"/>
                      <a:pt x="9062426" y="2733391"/>
                      <a:pt x="9104904" y="2786260"/>
                    </a:cubicBezTo>
                    <a:cubicBezTo>
                      <a:pt x="9120449" y="2813526"/>
                      <a:pt x="9141813" y="2836968"/>
                      <a:pt x="9157773" y="2863984"/>
                    </a:cubicBezTo>
                    <a:cubicBezTo>
                      <a:pt x="9182629" y="2903968"/>
                      <a:pt x="9209646" y="2942706"/>
                      <a:pt x="9238158" y="2979947"/>
                    </a:cubicBezTo>
                    <a:cubicBezTo>
                      <a:pt x="9277643" y="3031569"/>
                      <a:pt x="9306571" y="3085851"/>
                      <a:pt x="9316714" y="3151022"/>
                    </a:cubicBezTo>
                    <a:cubicBezTo>
                      <a:pt x="9324361" y="3200068"/>
                      <a:pt x="9883059" y="2878947"/>
                      <a:pt x="10139008" y="2730149"/>
                    </a:cubicBezTo>
                    <a:cubicBezTo>
                      <a:pt x="10165360" y="2714854"/>
                      <a:pt x="10191793" y="2699808"/>
                      <a:pt x="10218312" y="2684928"/>
                    </a:cubicBezTo>
                    <a:cubicBezTo>
                      <a:pt x="10229284" y="2678776"/>
                      <a:pt x="10239925" y="2665809"/>
                      <a:pt x="10255469" y="2675701"/>
                    </a:cubicBezTo>
                    <a:cubicBezTo>
                      <a:pt x="10218478" y="2873876"/>
                      <a:pt x="10138343" y="3053597"/>
                      <a:pt x="10007251" y="3206053"/>
                    </a:cubicBezTo>
                    <a:cubicBezTo>
                      <a:pt x="9841994" y="3398409"/>
                      <a:pt x="9635257" y="3538728"/>
                      <a:pt x="9410314" y="3653028"/>
                    </a:cubicBezTo>
                    <a:cubicBezTo>
                      <a:pt x="9378227" y="3669321"/>
                      <a:pt x="9345309" y="3683203"/>
                      <a:pt x="9324860" y="3715457"/>
                    </a:cubicBezTo>
                    <a:cubicBezTo>
                      <a:pt x="9319871" y="3723354"/>
                      <a:pt x="9311808" y="3730918"/>
                      <a:pt x="9303412" y="3734659"/>
                    </a:cubicBezTo>
                    <a:cubicBezTo>
                      <a:pt x="9226188" y="3769157"/>
                      <a:pt x="9198174" y="3838069"/>
                      <a:pt x="9185206" y="3912884"/>
                    </a:cubicBezTo>
                    <a:cubicBezTo>
                      <a:pt x="9164341" y="4033086"/>
                      <a:pt x="9095761" y="4114717"/>
                      <a:pt x="8993015" y="4173156"/>
                    </a:cubicBezTo>
                    <a:cubicBezTo>
                      <a:pt x="8869156" y="4243564"/>
                      <a:pt x="8742719" y="4308570"/>
                      <a:pt x="8609133" y="4358945"/>
                    </a:cubicBezTo>
                    <a:cubicBezTo>
                      <a:pt x="8524344" y="4390949"/>
                      <a:pt x="8461333" y="4446811"/>
                      <a:pt x="8414699" y="4524950"/>
                    </a:cubicBezTo>
                    <a:cubicBezTo>
                      <a:pt x="8326169" y="4673249"/>
                      <a:pt x="8235394" y="4820135"/>
                      <a:pt x="8137303" y="4962615"/>
                    </a:cubicBezTo>
                    <a:cubicBezTo>
                      <a:pt x="8073129" y="5055884"/>
                      <a:pt x="7985846" y="5113491"/>
                      <a:pt x="7881188" y="5149652"/>
                    </a:cubicBezTo>
                    <a:cubicBezTo>
                      <a:pt x="7742781" y="5197450"/>
                      <a:pt x="7601631" y="5234192"/>
                      <a:pt x="7458237" y="5263786"/>
                    </a:cubicBezTo>
                    <a:cubicBezTo>
                      <a:pt x="7365633" y="5282905"/>
                      <a:pt x="7284667" y="5326547"/>
                      <a:pt x="7228057" y="5406681"/>
                    </a:cubicBezTo>
                    <a:cubicBezTo>
                      <a:pt x="7145595" y="5523309"/>
                      <a:pt x="7035036" y="5606935"/>
                      <a:pt x="6910761" y="5674102"/>
                    </a:cubicBezTo>
                    <a:cubicBezTo>
                      <a:pt x="6836694" y="5714086"/>
                      <a:pt x="6759386" y="5748085"/>
                      <a:pt x="6689642" y="5795966"/>
                    </a:cubicBezTo>
                    <a:cubicBezTo>
                      <a:pt x="6596540" y="5842102"/>
                      <a:pt x="6510254" y="5899626"/>
                      <a:pt x="6424965" y="5958397"/>
                    </a:cubicBezTo>
                    <a:cubicBezTo>
                      <a:pt x="6234354" y="6089738"/>
                      <a:pt x="6031856" y="6193398"/>
                      <a:pt x="5803173" y="6241113"/>
                    </a:cubicBezTo>
                    <a:cubicBezTo>
                      <a:pt x="5710985" y="6260315"/>
                      <a:pt x="5617799" y="6274031"/>
                      <a:pt x="5524364" y="6276359"/>
                    </a:cubicBezTo>
                    <a:cubicBezTo>
                      <a:pt x="5348716" y="6280764"/>
                      <a:pt x="5172652" y="6283258"/>
                      <a:pt x="4997088" y="6276193"/>
                    </a:cubicBezTo>
                    <a:cubicBezTo>
                      <a:pt x="4766576" y="6266882"/>
                      <a:pt x="4539555" y="6226399"/>
                      <a:pt x="4314197" y="6177520"/>
                    </a:cubicBezTo>
                    <a:cubicBezTo>
                      <a:pt x="4016518" y="6112930"/>
                      <a:pt x="3718175" y="6052497"/>
                      <a:pt x="3416173" y="6011183"/>
                    </a:cubicBezTo>
                    <a:cubicBezTo>
                      <a:pt x="3173441" y="5978015"/>
                      <a:pt x="2930045" y="5956568"/>
                      <a:pt x="2685152" y="5964548"/>
                    </a:cubicBezTo>
                    <a:cubicBezTo>
                      <a:pt x="2307338" y="5976934"/>
                      <a:pt x="1942493" y="6047260"/>
                      <a:pt x="1601920" y="6219666"/>
                    </a:cubicBezTo>
                    <a:cubicBezTo>
                      <a:pt x="1418957" y="6312269"/>
                      <a:pt x="1258521" y="6435963"/>
                      <a:pt x="1108061" y="6573622"/>
                    </a:cubicBezTo>
                    <a:cubicBezTo>
                      <a:pt x="1063172" y="6614687"/>
                      <a:pt x="1016787" y="6653756"/>
                      <a:pt x="968324" y="6690748"/>
                    </a:cubicBezTo>
                    <a:cubicBezTo>
                      <a:pt x="830582" y="6795738"/>
                      <a:pt x="678459" y="6764399"/>
                      <a:pt x="567484" y="6654505"/>
                    </a:cubicBezTo>
                    <a:cubicBezTo>
                      <a:pt x="464988" y="6553006"/>
                      <a:pt x="404139" y="6425822"/>
                      <a:pt x="353515" y="6293483"/>
                    </a:cubicBezTo>
                    <a:cubicBezTo>
                      <a:pt x="258417" y="6045016"/>
                      <a:pt x="205382" y="5785742"/>
                      <a:pt x="161408" y="5524389"/>
                    </a:cubicBezTo>
                    <a:cubicBezTo>
                      <a:pt x="131399" y="5346248"/>
                      <a:pt x="108456" y="5167191"/>
                      <a:pt x="88754" y="4987720"/>
                    </a:cubicBezTo>
                    <a:cubicBezTo>
                      <a:pt x="74041" y="4853303"/>
                      <a:pt x="63401" y="4718470"/>
                      <a:pt x="53259" y="4583638"/>
                    </a:cubicBezTo>
                    <a:cubicBezTo>
                      <a:pt x="38878" y="4392279"/>
                      <a:pt x="24913" y="4200837"/>
                      <a:pt x="13940" y="4009228"/>
                    </a:cubicBezTo>
                    <a:cubicBezTo>
                      <a:pt x="6708" y="3882293"/>
                      <a:pt x="5710" y="3754942"/>
                      <a:pt x="58" y="3627841"/>
                    </a:cubicBezTo>
                    <a:cubicBezTo>
                      <a:pt x="-1023" y="3603484"/>
                      <a:pt x="13275" y="3605479"/>
                      <a:pt x="27739" y="3601988"/>
                    </a:cubicBezTo>
                    <a:cubicBezTo>
                      <a:pt x="230736" y="3553442"/>
                      <a:pt x="429909" y="3492592"/>
                      <a:pt x="622598" y="3412208"/>
                    </a:cubicBezTo>
                    <a:cubicBezTo>
                      <a:pt x="811297" y="3333653"/>
                      <a:pt x="995756" y="3245788"/>
                      <a:pt x="1167414" y="3133150"/>
                    </a:cubicBezTo>
                    <a:close/>
                  </a:path>
                </a:pathLst>
              </a:custGeom>
              <a:solidFill>
                <a:srgbClr val="FEB381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E12CB347-BF65-481F-8871-D04F87B5A309}"/>
                  </a:ext>
                </a:extLst>
              </p:cNvPr>
              <p:cNvSpPr/>
              <p:nvPr/>
            </p:nvSpPr>
            <p:spPr>
              <a:xfrm>
                <a:off x="6670907" y="3052249"/>
                <a:ext cx="680397" cy="434531"/>
              </a:xfrm>
              <a:custGeom>
                <a:avLst/>
                <a:gdLst>
                  <a:gd name="connsiteX0" fmla="*/ 0 w 680397"/>
                  <a:gd name="connsiteY0" fmla="*/ 204594 h 434531"/>
                  <a:gd name="connsiteX1" fmla="*/ 67417 w 680397"/>
                  <a:gd name="connsiteY1" fmla="*/ 73087 h 434531"/>
                  <a:gd name="connsiteX2" fmla="*/ 337746 w 680397"/>
                  <a:gd name="connsiteY2" fmla="*/ 25953 h 434531"/>
                  <a:gd name="connsiteX3" fmla="*/ 639831 w 680397"/>
                  <a:gd name="connsiteY3" fmla="*/ 209415 h 434531"/>
                  <a:gd name="connsiteX4" fmla="*/ 680397 w 680397"/>
                  <a:gd name="connsiteY4" fmla="*/ 244080 h 434531"/>
                  <a:gd name="connsiteX5" fmla="*/ 616721 w 680397"/>
                  <a:gd name="connsiteY5" fmla="*/ 353807 h 434531"/>
                  <a:gd name="connsiteX6" fmla="*/ 320373 w 680397"/>
                  <a:gd name="connsiteY6" fmla="*/ 405097 h 434531"/>
                  <a:gd name="connsiteX7" fmla="*/ 49378 w 680397"/>
                  <a:gd name="connsiteY7" fmla="*/ 241669 h 434531"/>
                  <a:gd name="connsiteX8" fmla="*/ 0 w 680397"/>
                  <a:gd name="connsiteY8" fmla="*/ 204594 h 434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0397" h="434531">
                    <a:moveTo>
                      <a:pt x="0" y="204594"/>
                    </a:moveTo>
                    <a:cubicBezTo>
                      <a:pt x="14049" y="156463"/>
                      <a:pt x="36410" y="112157"/>
                      <a:pt x="67417" y="73087"/>
                    </a:cubicBezTo>
                    <a:cubicBezTo>
                      <a:pt x="133502" y="-10373"/>
                      <a:pt x="204992" y="-16857"/>
                      <a:pt x="337746" y="25953"/>
                    </a:cubicBezTo>
                    <a:cubicBezTo>
                      <a:pt x="451963" y="62779"/>
                      <a:pt x="546230" y="136513"/>
                      <a:pt x="639831" y="209415"/>
                    </a:cubicBezTo>
                    <a:cubicBezTo>
                      <a:pt x="653879" y="220305"/>
                      <a:pt x="666847" y="232525"/>
                      <a:pt x="680397" y="244080"/>
                    </a:cubicBezTo>
                    <a:cubicBezTo>
                      <a:pt x="659366" y="280739"/>
                      <a:pt x="645400" y="321388"/>
                      <a:pt x="616721" y="353807"/>
                    </a:cubicBezTo>
                    <a:cubicBezTo>
                      <a:pt x="534093" y="447243"/>
                      <a:pt x="447474" y="452729"/>
                      <a:pt x="320373" y="405097"/>
                    </a:cubicBezTo>
                    <a:cubicBezTo>
                      <a:pt x="220205" y="367524"/>
                      <a:pt x="134750" y="304430"/>
                      <a:pt x="49378" y="241669"/>
                    </a:cubicBezTo>
                    <a:cubicBezTo>
                      <a:pt x="32752" y="229532"/>
                      <a:pt x="16460" y="216980"/>
                      <a:pt x="0" y="204594"/>
                    </a:cubicBezTo>
                    <a:close/>
                  </a:path>
                </a:pathLst>
              </a:custGeom>
              <a:solidFill>
                <a:srgbClr val="FECAA5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6F2CFFC6-3FE5-49D7-8AF6-8D6034DB22EA}"/>
                  </a:ext>
                </a:extLst>
              </p:cNvPr>
              <p:cNvSpPr/>
              <p:nvPr/>
            </p:nvSpPr>
            <p:spPr>
              <a:xfrm>
                <a:off x="8962809" y="2250488"/>
                <a:ext cx="573245" cy="531897"/>
              </a:xfrm>
              <a:custGeom>
                <a:avLst/>
                <a:gdLst>
                  <a:gd name="connsiteX0" fmla="*/ 0 w 573245"/>
                  <a:gd name="connsiteY0" fmla="*/ 91872 h 531897"/>
                  <a:gd name="connsiteX1" fmla="*/ 174069 w 573245"/>
                  <a:gd name="connsiteY1" fmla="*/ 17 h 531897"/>
                  <a:gd name="connsiteX2" fmla="*/ 350132 w 573245"/>
                  <a:gd name="connsiteY2" fmla="*/ 94532 h 531897"/>
                  <a:gd name="connsiteX3" fmla="*/ 573245 w 573245"/>
                  <a:gd name="connsiteY3" fmla="*/ 431447 h 531897"/>
                  <a:gd name="connsiteX4" fmla="*/ 403667 w 573245"/>
                  <a:gd name="connsiteY4" fmla="*/ 523386 h 531897"/>
                  <a:gd name="connsiteX5" fmla="*/ 216630 w 573245"/>
                  <a:gd name="connsiteY5" fmla="*/ 478996 h 531897"/>
                  <a:gd name="connsiteX6" fmla="*/ 57441 w 573245"/>
                  <a:gd name="connsiteY6" fmla="*/ 221717 h 531897"/>
                  <a:gd name="connsiteX7" fmla="*/ 0 w 573245"/>
                  <a:gd name="connsiteY7" fmla="*/ 91872 h 531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3245" h="531897">
                    <a:moveTo>
                      <a:pt x="0" y="91872"/>
                    </a:moveTo>
                    <a:cubicBezTo>
                      <a:pt x="49211" y="44573"/>
                      <a:pt x="100418" y="1014"/>
                      <a:pt x="174069" y="17"/>
                    </a:cubicBezTo>
                    <a:cubicBezTo>
                      <a:pt x="250213" y="-981"/>
                      <a:pt x="302417" y="43409"/>
                      <a:pt x="350132" y="94532"/>
                    </a:cubicBezTo>
                    <a:cubicBezTo>
                      <a:pt x="443234" y="194285"/>
                      <a:pt x="505912" y="314487"/>
                      <a:pt x="573245" y="431447"/>
                    </a:cubicBezTo>
                    <a:cubicBezTo>
                      <a:pt x="518964" y="466194"/>
                      <a:pt x="467258" y="505264"/>
                      <a:pt x="403667" y="523386"/>
                    </a:cubicBezTo>
                    <a:cubicBezTo>
                      <a:pt x="332509" y="543586"/>
                      <a:pt x="271161" y="527459"/>
                      <a:pt x="216630" y="478996"/>
                    </a:cubicBezTo>
                    <a:cubicBezTo>
                      <a:pt x="137825" y="409003"/>
                      <a:pt x="97508" y="315817"/>
                      <a:pt x="57441" y="221717"/>
                    </a:cubicBezTo>
                    <a:cubicBezTo>
                      <a:pt x="38820" y="178241"/>
                      <a:pt x="33750" y="128697"/>
                      <a:pt x="0" y="91872"/>
                    </a:cubicBezTo>
                    <a:close/>
                  </a:path>
                </a:pathLst>
              </a:custGeom>
              <a:solidFill>
                <a:srgbClr val="FECAA5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AF2D084B-C44D-43AA-9473-8E59D13978AA}"/>
                  </a:ext>
                </a:extLst>
              </p:cNvPr>
              <p:cNvSpPr/>
              <p:nvPr/>
            </p:nvSpPr>
            <p:spPr>
              <a:xfrm>
                <a:off x="7990636" y="3738399"/>
                <a:ext cx="277141" cy="551332"/>
              </a:xfrm>
              <a:custGeom>
                <a:avLst/>
                <a:gdLst>
                  <a:gd name="connsiteX0" fmla="*/ 0 w 277141"/>
                  <a:gd name="connsiteY0" fmla="*/ 133336 h 551332"/>
                  <a:gd name="connsiteX1" fmla="*/ 237993 w 277141"/>
                  <a:gd name="connsiteY1" fmla="*/ 0 h 551332"/>
                  <a:gd name="connsiteX2" fmla="*/ 252956 w 277141"/>
                  <a:gd name="connsiteY2" fmla="*/ 389285 h 551332"/>
                  <a:gd name="connsiteX3" fmla="*/ 276980 w 277141"/>
                  <a:gd name="connsiteY3" fmla="*/ 506744 h 551332"/>
                  <a:gd name="connsiteX4" fmla="*/ 221618 w 277141"/>
                  <a:gd name="connsiteY4" fmla="*/ 541075 h 551332"/>
                  <a:gd name="connsiteX5" fmla="*/ 190944 w 277141"/>
                  <a:gd name="connsiteY5" fmla="*/ 514558 h 551332"/>
                  <a:gd name="connsiteX6" fmla="*/ 0 w 277141"/>
                  <a:gd name="connsiteY6" fmla="*/ 133336 h 551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7141" h="551332">
                    <a:moveTo>
                      <a:pt x="0" y="133336"/>
                    </a:moveTo>
                    <a:cubicBezTo>
                      <a:pt x="79304" y="88863"/>
                      <a:pt x="158607" y="44473"/>
                      <a:pt x="237993" y="0"/>
                    </a:cubicBezTo>
                    <a:cubicBezTo>
                      <a:pt x="200669" y="131424"/>
                      <a:pt x="226605" y="260355"/>
                      <a:pt x="252956" y="389285"/>
                    </a:cubicBezTo>
                    <a:cubicBezTo>
                      <a:pt x="260937" y="428438"/>
                      <a:pt x="275235" y="466344"/>
                      <a:pt x="276980" y="506744"/>
                    </a:cubicBezTo>
                    <a:cubicBezTo>
                      <a:pt x="278975" y="551716"/>
                      <a:pt x="262599" y="561691"/>
                      <a:pt x="221618" y="541075"/>
                    </a:cubicBezTo>
                    <a:cubicBezTo>
                      <a:pt x="209149" y="534758"/>
                      <a:pt x="197594" y="527858"/>
                      <a:pt x="190944" y="514558"/>
                    </a:cubicBezTo>
                    <a:cubicBezTo>
                      <a:pt x="127434" y="387456"/>
                      <a:pt x="63676" y="260438"/>
                      <a:pt x="0" y="133336"/>
                    </a:cubicBezTo>
                    <a:close/>
                  </a:path>
                </a:pathLst>
              </a:custGeom>
              <a:solidFill>
                <a:srgbClr val="1B4C5F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B7F5236C-B24E-4D26-BAF2-A3006E3739FB}"/>
                  </a:ext>
                </a:extLst>
              </p:cNvPr>
              <p:cNvSpPr/>
              <p:nvPr/>
            </p:nvSpPr>
            <p:spPr>
              <a:xfrm>
                <a:off x="8920664" y="3246784"/>
                <a:ext cx="214374" cy="468256"/>
              </a:xfrm>
              <a:custGeom>
                <a:avLst/>
                <a:gdLst>
                  <a:gd name="connsiteX0" fmla="*/ 0 w 214374"/>
                  <a:gd name="connsiteY0" fmla="*/ 91606 h 468256"/>
                  <a:gd name="connsiteX1" fmla="*/ 157942 w 214374"/>
                  <a:gd name="connsiteY1" fmla="*/ 0 h 468256"/>
                  <a:gd name="connsiteX2" fmla="*/ 208567 w 214374"/>
                  <a:gd name="connsiteY2" fmla="*/ 89362 h 468256"/>
                  <a:gd name="connsiteX3" fmla="*/ 214053 w 214374"/>
                  <a:gd name="connsiteY3" fmla="*/ 112804 h 468256"/>
                  <a:gd name="connsiteX4" fmla="*/ 163345 w 214374"/>
                  <a:gd name="connsiteY4" fmla="*/ 468256 h 468256"/>
                  <a:gd name="connsiteX5" fmla="*/ 0 w 214374"/>
                  <a:gd name="connsiteY5" fmla="*/ 91606 h 468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4374" h="468256">
                    <a:moveTo>
                      <a:pt x="0" y="91606"/>
                    </a:moveTo>
                    <a:cubicBezTo>
                      <a:pt x="52620" y="61099"/>
                      <a:pt x="105322" y="30591"/>
                      <a:pt x="157942" y="0"/>
                    </a:cubicBezTo>
                    <a:cubicBezTo>
                      <a:pt x="174817" y="29843"/>
                      <a:pt x="191525" y="59686"/>
                      <a:pt x="208567" y="89362"/>
                    </a:cubicBezTo>
                    <a:cubicBezTo>
                      <a:pt x="212806" y="96760"/>
                      <a:pt x="215299" y="103992"/>
                      <a:pt x="214053" y="112804"/>
                    </a:cubicBezTo>
                    <a:cubicBezTo>
                      <a:pt x="197843" y="231177"/>
                      <a:pt x="181883" y="349634"/>
                      <a:pt x="163345" y="468256"/>
                    </a:cubicBezTo>
                    <a:cubicBezTo>
                      <a:pt x="128349" y="333839"/>
                      <a:pt x="70658" y="209896"/>
                      <a:pt x="0" y="91606"/>
                    </a:cubicBezTo>
                    <a:close/>
                  </a:path>
                </a:pathLst>
              </a:custGeom>
              <a:solidFill>
                <a:srgbClr val="1D4E62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A6C9AFCC-24A2-463C-AFF0-E51FCFE1AFB6}"/>
                  </a:ext>
                </a:extLst>
              </p:cNvPr>
              <p:cNvSpPr/>
              <p:nvPr/>
            </p:nvSpPr>
            <p:spPr>
              <a:xfrm>
                <a:off x="5803142" y="5607516"/>
                <a:ext cx="121365" cy="8157"/>
              </a:xfrm>
              <a:custGeom>
                <a:avLst/>
                <a:gdLst>
                  <a:gd name="connsiteX0" fmla="*/ 0 w 121365"/>
                  <a:gd name="connsiteY0" fmla="*/ 0 h 8157"/>
                  <a:gd name="connsiteX1" fmla="*/ 121366 w 121365"/>
                  <a:gd name="connsiteY1" fmla="*/ 166 h 8157"/>
                  <a:gd name="connsiteX2" fmla="*/ 0 w 121365"/>
                  <a:gd name="connsiteY2" fmla="*/ 0 h 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1365" h="8157">
                    <a:moveTo>
                      <a:pt x="0" y="0"/>
                    </a:moveTo>
                    <a:cubicBezTo>
                      <a:pt x="40483" y="83"/>
                      <a:pt x="80883" y="83"/>
                      <a:pt x="121366" y="166"/>
                    </a:cubicBezTo>
                    <a:cubicBezTo>
                      <a:pt x="80883" y="10973"/>
                      <a:pt x="40400" y="10723"/>
                      <a:pt x="0" y="0"/>
                    </a:cubicBezTo>
                    <a:close/>
                  </a:path>
                </a:pathLst>
              </a:custGeom>
              <a:solidFill>
                <a:srgbClr val="26586F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70C582FE-CD9F-4AD8-8273-46D95C7290D0}"/>
                  </a:ext>
                </a:extLst>
              </p:cNvPr>
              <p:cNvSpPr/>
              <p:nvPr/>
            </p:nvSpPr>
            <p:spPr>
              <a:xfrm>
                <a:off x="9336800" y="881724"/>
                <a:ext cx="611505" cy="394562"/>
              </a:xfrm>
              <a:custGeom>
                <a:avLst/>
                <a:gdLst>
                  <a:gd name="connsiteX0" fmla="*/ 587044 w 611505"/>
                  <a:gd name="connsiteY0" fmla="*/ 391951 h 394562"/>
                  <a:gd name="connsiteX1" fmla="*/ 415303 w 611505"/>
                  <a:gd name="connsiteY1" fmla="*/ 321875 h 394562"/>
                  <a:gd name="connsiteX2" fmla="*/ 79220 w 611505"/>
                  <a:gd name="connsiteY2" fmla="*/ 104082 h 394562"/>
                  <a:gd name="connsiteX3" fmla="*/ 10390 w 611505"/>
                  <a:gd name="connsiteY3" fmla="*/ 38245 h 394562"/>
                  <a:gd name="connsiteX4" fmla="*/ 3408 w 611505"/>
                  <a:gd name="connsiteY4" fmla="*/ 8984 h 394562"/>
                  <a:gd name="connsiteX5" fmla="*/ 32668 w 611505"/>
                  <a:gd name="connsiteY5" fmla="*/ 2084 h 394562"/>
                  <a:gd name="connsiteX6" fmla="*/ 255034 w 611505"/>
                  <a:gd name="connsiteY6" fmla="*/ 109734 h 394562"/>
                  <a:gd name="connsiteX7" fmla="*/ 594692 w 611505"/>
                  <a:gd name="connsiteY7" fmla="*/ 357121 h 394562"/>
                  <a:gd name="connsiteX8" fmla="*/ 608906 w 611505"/>
                  <a:gd name="connsiteY8" fmla="*/ 387462 h 394562"/>
                  <a:gd name="connsiteX9" fmla="*/ 587044 w 611505"/>
                  <a:gd name="connsiteY9" fmla="*/ 391951 h 394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1505" h="394562">
                    <a:moveTo>
                      <a:pt x="587044" y="391951"/>
                    </a:moveTo>
                    <a:cubicBezTo>
                      <a:pt x="525529" y="379150"/>
                      <a:pt x="469418" y="352217"/>
                      <a:pt x="415303" y="321875"/>
                    </a:cubicBezTo>
                    <a:cubicBezTo>
                      <a:pt x="298593" y="256537"/>
                      <a:pt x="184874" y="186378"/>
                      <a:pt x="79220" y="104082"/>
                    </a:cubicBezTo>
                    <a:cubicBezTo>
                      <a:pt x="54281" y="84630"/>
                      <a:pt x="33083" y="60440"/>
                      <a:pt x="10390" y="38245"/>
                    </a:cubicBezTo>
                    <a:cubicBezTo>
                      <a:pt x="2077" y="30098"/>
                      <a:pt x="-4157" y="20705"/>
                      <a:pt x="3408" y="8984"/>
                    </a:cubicBezTo>
                    <a:cubicBezTo>
                      <a:pt x="10723" y="-2321"/>
                      <a:pt x="20781" y="-825"/>
                      <a:pt x="32668" y="2084"/>
                    </a:cubicBezTo>
                    <a:cubicBezTo>
                      <a:pt x="114465" y="22201"/>
                      <a:pt x="184293" y="67173"/>
                      <a:pt x="255034" y="109734"/>
                    </a:cubicBezTo>
                    <a:cubicBezTo>
                      <a:pt x="375485" y="182138"/>
                      <a:pt x="496435" y="254126"/>
                      <a:pt x="594692" y="357121"/>
                    </a:cubicBezTo>
                    <a:cubicBezTo>
                      <a:pt x="602505" y="365267"/>
                      <a:pt x="617552" y="371835"/>
                      <a:pt x="608906" y="387462"/>
                    </a:cubicBezTo>
                    <a:cubicBezTo>
                      <a:pt x="604169" y="396025"/>
                      <a:pt x="595523" y="395941"/>
                      <a:pt x="587044" y="391951"/>
                    </a:cubicBezTo>
                    <a:close/>
                  </a:path>
                </a:pathLst>
              </a:custGeom>
              <a:solidFill>
                <a:srgbClr val="183C4A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D07DDA2A-3B0C-4A41-85BA-95BB1325318D}"/>
                  </a:ext>
                </a:extLst>
              </p:cNvPr>
              <p:cNvSpPr/>
              <p:nvPr/>
            </p:nvSpPr>
            <p:spPr>
              <a:xfrm>
                <a:off x="4450258" y="4028434"/>
                <a:ext cx="207061" cy="190945"/>
              </a:xfrm>
              <a:custGeom>
                <a:avLst/>
                <a:gdLst>
                  <a:gd name="connsiteX0" fmla="*/ 207057 w 207061"/>
                  <a:gd name="connsiteY0" fmla="*/ 90522 h 190945"/>
                  <a:gd name="connsiteX1" fmla="*/ 155020 w 207061"/>
                  <a:gd name="connsiteY1" fmla="*/ 185121 h 190945"/>
                  <a:gd name="connsiteX2" fmla="*/ 124262 w 207061"/>
                  <a:gd name="connsiteY2" fmla="*/ 185786 h 190945"/>
                  <a:gd name="connsiteX3" fmla="*/ 17111 w 207061"/>
                  <a:gd name="connsiteY3" fmla="*/ 131753 h 190945"/>
                  <a:gd name="connsiteX4" fmla="*/ 486 w 207061"/>
                  <a:gd name="connsiteY4" fmla="*/ 105818 h 190945"/>
                  <a:gd name="connsiteX5" fmla="*/ 49282 w 207061"/>
                  <a:gd name="connsiteY5" fmla="*/ 7062 h 190945"/>
                  <a:gd name="connsiteX6" fmla="*/ 76132 w 207061"/>
                  <a:gd name="connsiteY6" fmla="*/ 2906 h 190945"/>
                  <a:gd name="connsiteX7" fmla="*/ 193757 w 207061"/>
                  <a:gd name="connsiteY7" fmla="*/ 63090 h 190945"/>
                  <a:gd name="connsiteX8" fmla="*/ 207057 w 207061"/>
                  <a:gd name="connsiteY8" fmla="*/ 90522 h 190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7061" h="190945">
                    <a:moveTo>
                      <a:pt x="207057" y="90522"/>
                    </a:moveTo>
                    <a:cubicBezTo>
                      <a:pt x="191512" y="121030"/>
                      <a:pt x="180373" y="157107"/>
                      <a:pt x="155020" y="185121"/>
                    </a:cubicBezTo>
                    <a:cubicBezTo>
                      <a:pt x="146707" y="194265"/>
                      <a:pt x="134819" y="191189"/>
                      <a:pt x="124262" y="185786"/>
                    </a:cubicBezTo>
                    <a:cubicBezTo>
                      <a:pt x="88601" y="167664"/>
                      <a:pt x="52856" y="149792"/>
                      <a:pt x="17111" y="131753"/>
                    </a:cubicBezTo>
                    <a:cubicBezTo>
                      <a:pt x="6471" y="126350"/>
                      <a:pt x="-2174" y="117954"/>
                      <a:pt x="486" y="105818"/>
                    </a:cubicBezTo>
                    <a:cubicBezTo>
                      <a:pt x="8549" y="69076"/>
                      <a:pt x="27170" y="36988"/>
                      <a:pt x="49282" y="7062"/>
                    </a:cubicBezTo>
                    <a:cubicBezTo>
                      <a:pt x="55267" y="-1001"/>
                      <a:pt x="66572" y="-1832"/>
                      <a:pt x="76132" y="2906"/>
                    </a:cubicBezTo>
                    <a:cubicBezTo>
                      <a:pt x="115534" y="22690"/>
                      <a:pt x="154853" y="42475"/>
                      <a:pt x="193757" y="63090"/>
                    </a:cubicBezTo>
                    <a:cubicBezTo>
                      <a:pt x="202402" y="67828"/>
                      <a:pt x="207224" y="76889"/>
                      <a:pt x="207057" y="90522"/>
                    </a:cubicBezTo>
                    <a:close/>
                  </a:path>
                </a:pathLst>
              </a:custGeom>
              <a:solidFill>
                <a:srgbClr val="FDFDFE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B6188764-3BDB-4418-AF73-2384B3358545}"/>
                  </a:ext>
                </a:extLst>
              </p:cNvPr>
              <p:cNvSpPr/>
              <p:nvPr/>
            </p:nvSpPr>
            <p:spPr>
              <a:xfrm>
                <a:off x="5346108" y="4553911"/>
                <a:ext cx="205158" cy="138250"/>
              </a:xfrm>
              <a:custGeom>
                <a:avLst/>
                <a:gdLst>
                  <a:gd name="connsiteX0" fmla="*/ 205158 w 205158"/>
                  <a:gd name="connsiteY0" fmla="*/ 74366 h 138250"/>
                  <a:gd name="connsiteX1" fmla="*/ 184459 w 205158"/>
                  <a:gd name="connsiteY1" fmla="*/ 89329 h 138250"/>
                  <a:gd name="connsiteX2" fmla="*/ 0 w 205158"/>
                  <a:gd name="connsiteY2" fmla="*/ 73451 h 138250"/>
                  <a:gd name="connsiteX3" fmla="*/ 93269 w 205158"/>
                  <a:gd name="connsiteY3" fmla="*/ 6035 h 138250"/>
                  <a:gd name="connsiteX4" fmla="*/ 125190 w 205158"/>
                  <a:gd name="connsiteY4" fmla="*/ 8612 h 138250"/>
                  <a:gd name="connsiteX5" fmla="*/ 205158 w 205158"/>
                  <a:gd name="connsiteY5" fmla="*/ 74366 h 1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5158" h="138250">
                    <a:moveTo>
                      <a:pt x="205158" y="74366"/>
                    </a:moveTo>
                    <a:cubicBezTo>
                      <a:pt x="195599" y="81265"/>
                      <a:pt x="190029" y="85339"/>
                      <a:pt x="184459" y="89329"/>
                    </a:cubicBezTo>
                    <a:cubicBezTo>
                      <a:pt x="90609" y="156995"/>
                      <a:pt x="90609" y="156995"/>
                      <a:pt x="0" y="73451"/>
                    </a:cubicBezTo>
                    <a:cubicBezTo>
                      <a:pt x="31589" y="50758"/>
                      <a:pt x="63011" y="29228"/>
                      <a:pt x="93269" y="6035"/>
                    </a:cubicBezTo>
                    <a:cubicBezTo>
                      <a:pt x="106154" y="-3774"/>
                      <a:pt x="114383" y="-698"/>
                      <a:pt x="125190" y="8612"/>
                    </a:cubicBezTo>
                    <a:cubicBezTo>
                      <a:pt x="150045" y="30059"/>
                      <a:pt x="175898" y="50426"/>
                      <a:pt x="205158" y="74366"/>
                    </a:cubicBezTo>
                    <a:close/>
                  </a:path>
                </a:pathLst>
              </a:custGeom>
              <a:solidFill>
                <a:srgbClr val="FDFDFD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9FD3A445-227A-4043-B9A0-70C508F08102}"/>
                  </a:ext>
                </a:extLst>
              </p:cNvPr>
              <p:cNvSpPr/>
              <p:nvPr/>
            </p:nvSpPr>
            <p:spPr>
              <a:xfrm>
                <a:off x="3617935" y="3588312"/>
                <a:ext cx="152987" cy="131550"/>
              </a:xfrm>
              <a:custGeom>
                <a:avLst/>
                <a:gdLst>
                  <a:gd name="connsiteX0" fmla="*/ 77432 w 152987"/>
                  <a:gd name="connsiteY0" fmla="*/ 131550 h 131550"/>
                  <a:gd name="connsiteX1" fmla="*/ 44430 w 152987"/>
                  <a:gd name="connsiteY1" fmla="*/ 131550 h 131550"/>
                  <a:gd name="connsiteX2" fmla="*/ 3781 w 152987"/>
                  <a:gd name="connsiteY2" fmla="*/ 76021 h 131550"/>
                  <a:gd name="connsiteX3" fmla="*/ 41022 w 152987"/>
                  <a:gd name="connsiteY3" fmla="*/ 63386 h 131550"/>
                  <a:gd name="connsiteX4" fmla="*/ 79011 w 152987"/>
                  <a:gd name="connsiteY4" fmla="*/ 32130 h 131550"/>
                  <a:gd name="connsiteX5" fmla="*/ 140443 w 152987"/>
                  <a:gd name="connsiteY5" fmla="*/ 458 h 131550"/>
                  <a:gd name="connsiteX6" fmla="*/ 151582 w 152987"/>
                  <a:gd name="connsiteY6" fmla="*/ 31548 h 131550"/>
                  <a:gd name="connsiteX7" fmla="*/ 151997 w 152987"/>
                  <a:gd name="connsiteY7" fmla="*/ 56237 h 131550"/>
                  <a:gd name="connsiteX8" fmla="*/ 77432 w 152987"/>
                  <a:gd name="connsiteY8" fmla="*/ 131550 h 131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2987" h="131550">
                    <a:moveTo>
                      <a:pt x="77432" y="131550"/>
                    </a:moveTo>
                    <a:cubicBezTo>
                      <a:pt x="66459" y="131550"/>
                      <a:pt x="55403" y="131550"/>
                      <a:pt x="44430" y="131550"/>
                    </a:cubicBezTo>
                    <a:cubicBezTo>
                      <a:pt x="4696" y="131467"/>
                      <a:pt x="-6942" y="115507"/>
                      <a:pt x="3781" y="76021"/>
                    </a:cubicBezTo>
                    <a:cubicBezTo>
                      <a:pt x="9849" y="53660"/>
                      <a:pt x="28221" y="63718"/>
                      <a:pt x="41022" y="63386"/>
                    </a:cubicBezTo>
                    <a:cubicBezTo>
                      <a:pt x="62968" y="62721"/>
                      <a:pt x="78346" y="64716"/>
                      <a:pt x="79011" y="32130"/>
                    </a:cubicBezTo>
                    <a:cubicBezTo>
                      <a:pt x="79759" y="-3864"/>
                      <a:pt x="118497" y="4532"/>
                      <a:pt x="140443" y="458"/>
                    </a:cubicBezTo>
                    <a:cubicBezTo>
                      <a:pt x="161972" y="-3615"/>
                      <a:pt x="148589" y="20492"/>
                      <a:pt x="151582" y="31548"/>
                    </a:cubicBezTo>
                    <a:cubicBezTo>
                      <a:pt x="153743" y="39196"/>
                      <a:pt x="151997" y="47924"/>
                      <a:pt x="151997" y="56237"/>
                    </a:cubicBezTo>
                    <a:cubicBezTo>
                      <a:pt x="151997" y="131550"/>
                      <a:pt x="151997" y="131550"/>
                      <a:pt x="77432" y="131550"/>
                    </a:cubicBezTo>
                    <a:close/>
                  </a:path>
                </a:pathLst>
              </a:custGeom>
              <a:solidFill>
                <a:srgbClr val="FBFCFC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7031865B-DA07-4A89-9FEA-B249741A887A}"/>
                  </a:ext>
                </a:extLst>
              </p:cNvPr>
              <p:cNvSpPr/>
              <p:nvPr/>
            </p:nvSpPr>
            <p:spPr>
              <a:xfrm>
                <a:off x="6618122" y="95613"/>
                <a:ext cx="751741" cy="592597"/>
              </a:xfrm>
              <a:custGeom>
                <a:avLst/>
                <a:gdLst>
                  <a:gd name="connsiteX0" fmla="*/ 148299 w 751741"/>
                  <a:gd name="connsiteY0" fmla="*/ 592598 h 592597"/>
                  <a:gd name="connsiteX1" fmla="*/ 13798 w 751741"/>
                  <a:gd name="connsiteY1" fmla="*/ 220852 h 592597"/>
                  <a:gd name="connsiteX2" fmla="*/ 612315 w 751741"/>
                  <a:gd name="connsiteY2" fmla="*/ 4722 h 592597"/>
                  <a:gd name="connsiteX3" fmla="*/ 737006 w 751741"/>
                  <a:gd name="connsiteY3" fmla="*/ 195914 h 592597"/>
                  <a:gd name="connsiteX4" fmla="*/ 148299 w 751741"/>
                  <a:gd name="connsiteY4" fmla="*/ 592598 h 592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1741" h="592597">
                    <a:moveTo>
                      <a:pt x="148299" y="592598"/>
                    </a:moveTo>
                    <a:cubicBezTo>
                      <a:pt x="108647" y="550286"/>
                      <a:pt x="-46635" y="274386"/>
                      <a:pt x="13798" y="220852"/>
                    </a:cubicBezTo>
                    <a:cubicBezTo>
                      <a:pt x="113551" y="170976"/>
                      <a:pt x="491697" y="44623"/>
                      <a:pt x="612315" y="4722"/>
                    </a:cubicBezTo>
                    <a:cubicBezTo>
                      <a:pt x="761944" y="-28529"/>
                      <a:pt x="767347" y="122180"/>
                      <a:pt x="737006" y="195914"/>
                    </a:cubicBezTo>
                    <a:cubicBezTo>
                      <a:pt x="705251" y="272807"/>
                      <a:pt x="462686" y="478464"/>
                      <a:pt x="148299" y="592598"/>
                    </a:cubicBezTo>
                    <a:close/>
                  </a:path>
                </a:pathLst>
              </a:custGeom>
              <a:solidFill>
                <a:srgbClr val="FECAA6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666FC9B4-B956-4EE2-9C79-8C0A24795091}"/>
                  </a:ext>
                </a:extLst>
              </p:cNvPr>
              <p:cNvSpPr/>
              <p:nvPr/>
            </p:nvSpPr>
            <p:spPr>
              <a:xfrm>
                <a:off x="7750564" y="2483287"/>
                <a:ext cx="763524" cy="578799"/>
              </a:xfrm>
              <a:custGeom>
                <a:avLst/>
                <a:gdLst>
                  <a:gd name="connsiteX0" fmla="*/ 0 w 763524"/>
                  <a:gd name="connsiteY0" fmla="*/ 199812 h 578799"/>
                  <a:gd name="connsiteX1" fmla="*/ 90110 w 763524"/>
                  <a:gd name="connsiteY1" fmla="*/ 52843 h 578799"/>
                  <a:gd name="connsiteX2" fmla="*/ 295268 w 763524"/>
                  <a:gd name="connsiteY2" fmla="*/ 19426 h 578799"/>
                  <a:gd name="connsiteX3" fmla="*/ 500094 w 763524"/>
                  <a:gd name="connsiteY3" fmla="*/ 164898 h 578799"/>
                  <a:gd name="connsiteX4" fmla="*/ 763524 w 763524"/>
                  <a:gd name="connsiteY4" fmla="*/ 439717 h 578799"/>
                  <a:gd name="connsiteX5" fmla="*/ 688377 w 763524"/>
                  <a:gd name="connsiteY5" fmla="*/ 495412 h 578799"/>
                  <a:gd name="connsiteX6" fmla="*/ 472911 w 763524"/>
                  <a:gd name="connsiteY6" fmla="*/ 578789 h 578799"/>
                  <a:gd name="connsiteX7" fmla="*/ 251793 w 763524"/>
                  <a:gd name="connsiteY7" fmla="*/ 489760 h 578799"/>
                  <a:gd name="connsiteX8" fmla="*/ 30674 w 763524"/>
                  <a:gd name="connsiteY8" fmla="*/ 230319 h 578799"/>
                  <a:gd name="connsiteX9" fmla="*/ 0 w 763524"/>
                  <a:gd name="connsiteY9" fmla="*/ 199812 h 57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3524" h="578799">
                    <a:moveTo>
                      <a:pt x="0" y="199812"/>
                    </a:moveTo>
                    <a:cubicBezTo>
                      <a:pt x="23525" y="146860"/>
                      <a:pt x="47050" y="94240"/>
                      <a:pt x="90110" y="52843"/>
                    </a:cubicBezTo>
                    <a:cubicBezTo>
                      <a:pt x="148216" y="-3019"/>
                      <a:pt x="222365" y="-15322"/>
                      <a:pt x="295268" y="19426"/>
                    </a:cubicBezTo>
                    <a:cubicBezTo>
                      <a:pt x="372078" y="56085"/>
                      <a:pt x="438995" y="106543"/>
                      <a:pt x="500094" y="164898"/>
                    </a:cubicBezTo>
                    <a:cubicBezTo>
                      <a:pt x="591866" y="252681"/>
                      <a:pt x="679815" y="344204"/>
                      <a:pt x="763524" y="439717"/>
                    </a:cubicBezTo>
                    <a:cubicBezTo>
                      <a:pt x="730938" y="447947"/>
                      <a:pt x="713232" y="476792"/>
                      <a:pt x="688377" y="495412"/>
                    </a:cubicBezTo>
                    <a:cubicBezTo>
                      <a:pt x="623787" y="543709"/>
                      <a:pt x="552630" y="578041"/>
                      <a:pt x="472911" y="578789"/>
                    </a:cubicBezTo>
                    <a:cubicBezTo>
                      <a:pt x="389701" y="579537"/>
                      <a:pt x="316549" y="542795"/>
                      <a:pt x="251793" y="489760"/>
                    </a:cubicBezTo>
                    <a:cubicBezTo>
                      <a:pt x="162348" y="416524"/>
                      <a:pt x="95680" y="324253"/>
                      <a:pt x="30674" y="230319"/>
                    </a:cubicBezTo>
                    <a:cubicBezTo>
                      <a:pt x="22611" y="218765"/>
                      <a:pt x="18704" y="201391"/>
                      <a:pt x="0" y="199812"/>
                    </a:cubicBezTo>
                    <a:close/>
                  </a:path>
                </a:pathLst>
              </a:custGeom>
              <a:solidFill>
                <a:srgbClr val="FECAA6"/>
              </a:solidFill>
              <a:ln w="8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48212BA2-E85B-4E9F-8DB4-E766133488D0}"/>
                </a:ext>
              </a:extLst>
            </p:cNvPr>
            <p:cNvGrpSpPr/>
            <p:nvPr/>
          </p:nvGrpSpPr>
          <p:grpSpPr>
            <a:xfrm>
              <a:off x="746655" y="138239"/>
              <a:ext cx="1811361" cy="1721411"/>
              <a:chOff x="6957846" y="390184"/>
              <a:chExt cx="3835060" cy="3644618"/>
            </a:xfrm>
          </p:grpSpPr>
          <p:grpSp>
            <p:nvGrpSpPr>
              <p:cNvPr id="20" name="그룹 19">
                <a:extLst>
                  <a:ext uri="{FF2B5EF4-FFF2-40B4-BE49-F238E27FC236}">
                    <a16:creationId xmlns:a16="http://schemas.microsoft.com/office/drawing/2014/main" id="{E29B94BB-2F89-4683-9BA7-45D1C7825516}"/>
                  </a:ext>
                </a:extLst>
              </p:cNvPr>
              <p:cNvGrpSpPr/>
              <p:nvPr/>
            </p:nvGrpSpPr>
            <p:grpSpPr>
              <a:xfrm>
                <a:off x="6957846" y="390184"/>
                <a:ext cx="3835060" cy="3644618"/>
                <a:chOff x="6957846" y="390184"/>
                <a:chExt cx="3835060" cy="3644618"/>
              </a:xfrm>
            </p:grpSpPr>
            <p:sp>
              <p:nvSpPr>
                <p:cNvPr id="27" name="자유형: 도형 26">
                  <a:extLst>
                    <a:ext uri="{FF2B5EF4-FFF2-40B4-BE49-F238E27FC236}">
                      <a16:creationId xmlns:a16="http://schemas.microsoft.com/office/drawing/2014/main" id="{FB9E9320-6BC8-4E23-8ABA-7952D2A05502}"/>
                    </a:ext>
                  </a:extLst>
                </p:cNvPr>
                <p:cNvSpPr/>
                <p:nvPr/>
              </p:nvSpPr>
              <p:spPr>
                <a:xfrm>
                  <a:off x="9741118" y="1802306"/>
                  <a:ext cx="1051788" cy="1120687"/>
                </a:xfrm>
                <a:custGeom>
                  <a:avLst/>
                  <a:gdLst>
                    <a:gd name="connsiteX0" fmla="*/ 1038197 w 1051788"/>
                    <a:gd name="connsiteY0" fmla="*/ 861877 h 1120687"/>
                    <a:gd name="connsiteX1" fmla="*/ 977598 w 1051788"/>
                    <a:gd name="connsiteY1" fmla="*/ 774938 h 1120687"/>
                    <a:gd name="connsiteX2" fmla="*/ 575884 w 1051788"/>
                    <a:gd name="connsiteY2" fmla="*/ 363798 h 1120687"/>
                    <a:gd name="connsiteX3" fmla="*/ 218630 w 1051788"/>
                    <a:gd name="connsiteY3" fmla="*/ 72976 h 1120687"/>
                    <a:gd name="connsiteX4" fmla="*/ 189871 w 1051788"/>
                    <a:gd name="connsiteY4" fmla="*/ 48325 h 1120687"/>
                    <a:gd name="connsiteX5" fmla="*/ 164303 w 1051788"/>
                    <a:gd name="connsiteY5" fmla="*/ 31268 h 1120687"/>
                    <a:gd name="connsiteX6" fmla="*/ 28980 w 1051788"/>
                    <a:gd name="connsiteY6" fmla="*/ 4783 h 1120687"/>
                    <a:gd name="connsiteX7" fmla="*/ 38 w 1051788"/>
                    <a:gd name="connsiteY7" fmla="*/ 136108 h 1120687"/>
                    <a:gd name="connsiteX8" fmla="*/ 63609 w 1051788"/>
                    <a:gd name="connsiteY8" fmla="*/ 363871 h 1120687"/>
                    <a:gd name="connsiteX9" fmla="*/ 110563 w 1051788"/>
                    <a:gd name="connsiteY9" fmla="*/ 450626 h 1120687"/>
                    <a:gd name="connsiteX10" fmla="*/ 125713 w 1051788"/>
                    <a:gd name="connsiteY10" fmla="*/ 470398 h 1120687"/>
                    <a:gd name="connsiteX11" fmla="*/ 282568 w 1051788"/>
                    <a:gd name="connsiteY11" fmla="*/ 568304 h 1120687"/>
                    <a:gd name="connsiteX12" fmla="*/ 282605 w 1051788"/>
                    <a:gd name="connsiteY12" fmla="*/ 566984 h 1120687"/>
                    <a:gd name="connsiteX13" fmla="*/ 644884 w 1051788"/>
                    <a:gd name="connsiteY13" fmla="*/ 780881 h 1120687"/>
                    <a:gd name="connsiteX14" fmla="*/ 712234 w 1051788"/>
                    <a:gd name="connsiteY14" fmla="*/ 830916 h 1120687"/>
                    <a:gd name="connsiteX15" fmla="*/ 701596 w 1051788"/>
                    <a:gd name="connsiteY15" fmla="*/ 895735 h 1120687"/>
                    <a:gd name="connsiteX16" fmla="*/ 535496 w 1051788"/>
                    <a:gd name="connsiteY16" fmla="*/ 951309 h 1120687"/>
                    <a:gd name="connsiteX17" fmla="*/ 532855 w 1051788"/>
                    <a:gd name="connsiteY17" fmla="*/ 951529 h 1120687"/>
                    <a:gd name="connsiteX18" fmla="*/ 539788 w 1051788"/>
                    <a:gd name="connsiteY18" fmla="*/ 970311 h 1120687"/>
                    <a:gd name="connsiteX19" fmla="*/ 639125 w 1051788"/>
                    <a:gd name="connsiteY19" fmla="*/ 1109706 h 1120687"/>
                    <a:gd name="connsiteX20" fmla="*/ 663960 w 1051788"/>
                    <a:gd name="connsiteY20" fmla="*/ 1119610 h 1120687"/>
                    <a:gd name="connsiteX21" fmla="*/ 767221 w 1051788"/>
                    <a:gd name="connsiteY21" fmla="*/ 1082634 h 1120687"/>
                    <a:gd name="connsiteX22" fmla="*/ 1007861 w 1051788"/>
                    <a:gd name="connsiteY22" fmla="*/ 971705 h 1120687"/>
                    <a:gd name="connsiteX23" fmla="*/ 1038197 w 1051788"/>
                    <a:gd name="connsiteY23" fmla="*/ 861877 h 11206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051788" h="1120687">
                      <a:moveTo>
                        <a:pt x="1038197" y="861877"/>
                      </a:moveTo>
                      <a:cubicBezTo>
                        <a:pt x="1022240" y="829999"/>
                        <a:pt x="1000377" y="802047"/>
                        <a:pt x="977598" y="774938"/>
                      </a:cubicBezTo>
                      <a:cubicBezTo>
                        <a:pt x="853903" y="627914"/>
                        <a:pt x="718434" y="492444"/>
                        <a:pt x="575884" y="363798"/>
                      </a:cubicBezTo>
                      <a:cubicBezTo>
                        <a:pt x="461727" y="260756"/>
                        <a:pt x="351642" y="152871"/>
                        <a:pt x="218630" y="72976"/>
                      </a:cubicBezTo>
                      <a:cubicBezTo>
                        <a:pt x="207956" y="66557"/>
                        <a:pt x="196841" y="59587"/>
                        <a:pt x="189871" y="48325"/>
                      </a:cubicBezTo>
                      <a:cubicBezTo>
                        <a:pt x="179637" y="45171"/>
                        <a:pt x="172777" y="36991"/>
                        <a:pt x="164303" y="31268"/>
                      </a:cubicBezTo>
                      <a:cubicBezTo>
                        <a:pt x="122925" y="3206"/>
                        <a:pt x="78098" y="-6919"/>
                        <a:pt x="28980" y="4783"/>
                      </a:cubicBezTo>
                      <a:cubicBezTo>
                        <a:pt x="12693" y="47078"/>
                        <a:pt x="698" y="90437"/>
                        <a:pt x="38" y="136108"/>
                      </a:cubicBezTo>
                      <a:cubicBezTo>
                        <a:pt x="-1100" y="218204"/>
                        <a:pt x="23588" y="293220"/>
                        <a:pt x="63609" y="363871"/>
                      </a:cubicBezTo>
                      <a:cubicBezTo>
                        <a:pt x="79823" y="392484"/>
                        <a:pt x="97467" y="420399"/>
                        <a:pt x="110563" y="450626"/>
                      </a:cubicBezTo>
                      <a:cubicBezTo>
                        <a:pt x="114121" y="458843"/>
                        <a:pt x="119073" y="465042"/>
                        <a:pt x="125713" y="470398"/>
                      </a:cubicBezTo>
                      <a:cubicBezTo>
                        <a:pt x="128170" y="473369"/>
                        <a:pt x="194970" y="514454"/>
                        <a:pt x="282568" y="568304"/>
                      </a:cubicBezTo>
                      <a:cubicBezTo>
                        <a:pt x="282605" y="567864"/>
                        <a:pt x="282605" y="567424"/>
                        <a:pt x="282605" y="566984"/>
                      </a:cubicBezTo>
                      <a:cubicBezTo>
                        <a:pt x="402485" y="639799"/>
                        <a:pt x="522768" y="711881"/>
                        <a:pt x="644884" y="780881"/>
                      </a:cubicBezTo>
                      <a:cubicBezTo>
                        <a:pt x="669352" y="794711"/>
                        <a:pt x="692829" y="810227"/>
                        <a:pt x="712234" y="830916"/>
                      </a:cubicBezTo>
                      <a:cubicBezTo>
                        <a:pt x="738059" y="858502"/>
                        <a:pt x="735271" y="878824"/>
                        <a:pt x="701596" y="895735"/>
                      </a:cubicBezTo>
                      <a:cubicBezTo>
                        <a:pt x="657246" y="918038"/>
                        <a:pt x="544190" y="948558"/>
                        <a:pt x="535496" y="951309"/>
                      </a:cubicBezTo>
                      <a:cubicBezTo>
                        <a:pt x="534616" y="951346"/>
                        <a:pt x="533736" y="951456"/>
                        <a:pt x="532855" y="951529"/>
                      </a:cubicBezTo>
                      <a:cubicBezTo>
                        <a:pt x="531534" y="959013"/>
                        <a:pt x="535900" y="964845"/>
                        <a:pt x="539788" y="970311"/>
                      </a:cubicBezTo>
                      <a:cubicBezTo>
                        <a:pt x="572766" y="1016898"/>
                        <a:pt x="606074" y="1063192"/>
                        <a:pt x="639125" y="1109706"/>
                      </a:cubicBezTo>
                      <a:cubicBezTo>
                        <a:pt x="645178" y="1118216"/>
                        <a:pt x="653028" y="1122948"/>
                        <a:pt x="663960" y="1119610"/>
                      </a:cubicBezTo>
                      <a:cubicBezTo>
                        <a:pt x="699175" y="1109559"/>
                        <a:pt x="733253" y="1096133"/>
                        <a:pt x="767221" y="1082634"/>
                      </a:cubicBezTo>
                      <a:cubicBezTo>
                        <a:pt x="849391" y="1049949"/>
                        <a:pt x="932074" y="1018072"/>
                        <a:pt x="1007861" y="971705"/>
                      </a:cubicBezTo>
                      <a:cubicBezTo>
                        <a:pt x="1054741" y="943056"/>
                        <a:pt x="1062812" y="911105"/>
                        <a:pt x="1038197" y="861877"/>
                      </a:cubicBezTo>
                      <a:close/>
                    </a:path>
                  </a:pathLst>
                </a:custGeom>
                <a:solidFill>
                  <a:srgbClr val="794B7E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D77083B3-B96D-4A45-BDFB-EDA752A59C20}"/>
                    </a:ext>
                  </a:extLst>
                </p:cNvPr>
                <p:cNvSpPr/>
                <p:nvPr/>
              </p:nvSpPr>
              <p:spPr>
                <a:xfrm>
                  <a:off x="8762612" y="1805011"/>
                  <a:ext cx="1202235" cy="1454239"/>
                </a:xfrm>
                <a:custGeom>
                  <a:avLst/>
                  <a:gdLst>
                    <a:gd name="connsiteX0" fmla="*/ 1106236 w 1202235"/>
                    <a:gd name="connsiteY0" fmla="*/ 466812 h 1454239"/>
                    <a:gd name="connsiteX1" fmla="*/ 1058365 w 1202235"/>
                    <a:gd name="connsiteY1" fmla="*/ 372501 h 1454239"/>
                    <a:gd name="connsiteX2" fmla="*/ 986833 w 1202235"/>
                    <a:gd name="connsiteY2" fmla="*/ 133659 h 1454239"/>
                    <a:gd name="connsiteX3" fmla="*/ 1006679 w 1202235"/>
                    <a:gd name="connsiteY3" fmla="*/ 29847 h 1454239"/>
                    <a:gd name="connsiteX4" fmla="*/ 1007449 w 1202235"/>
                    <a:gd name="connsiteY4" fmla="*/ 2005 h 1454239"/>
                    <a:gd name="connsiteX5" fmla="*/ 923849 w 1202235"/>
                    <a:gd name="connsiteY5" fmla="*/ 13046 h 1454239"/>
                    <a:gd name="connsiteX6" fmla="*/ 911780 w 1202235"/>
                    <a:gd name="connsiteY6" fmla="*/ 32158 h 1454239"/>
                    <a:gd name="connsiteX7" fmla="*/ 860388 w 1202235"/>
                    <a:gd name="connsiteY7" fmla="*/ 188390 h 1454239"/>
                    <a:gd name="connsiteX8" fmla="*/ 765416 w 1202235"/>
                    <a:gd name="connsiteY8" fmla="*/ 386073 h 1454239"/>
                    <a:gd name="connsiteX9" fmla="*/ 735776 w 1202235"/>
                    <a:gd name="connsiteY9" fmla="*/ 392676 h 1454239"/>
                    <a:gd name="connsiteX10" fmla="*/ 626755 w 1202235"/>
                    <a:gd name="connsiteY10" fmla="*/ 352802 h 1454239"/>
                    <a:gd name="connsiteX11" fmla="*/ 519385 w 1202235"/>
                    <a:gd name="connsiteY11" fmla="*/ 375912 h 1454239"/>
                    <a:gd name="connsiteX12" fmla="*/ 491396 w 1202235"/>
                    <a:gd name="connsiteY12" fmla="*/ 368136 h 1454239"/>
                    <a:gd name="connsiteX13" fmla="*/ 353725 w 1202235"/>
                    <a:gd name="connsiteY13" fmla="*/ 430019 h 1454239"/>
                    <a:gd name="connsiteX14" fmla="*/ 331826 w 1202235"/>
                    <a:gd name="connsiteY14" fmla="*/ 430460 h 1454239"/>
                    <a:gd name="connsiteX15" fmla="*/ 264182 w 1202235"/>
                    <a:gd name="connsiteY15" fmla="*/ 278996 h 1454239"/>
                    <a:gd name="connsiteX16" fmla="*/ 234323 w 1202235"/>
                    <a:gd name="connsiteY16" fmla="*/ 103066 h 1454239"/>
                    <a:gd name="connsiteX17" fmla="*/ 226399 w 1202235"/>
                    <a:gd name="connsiteY17" fmla="*/ 85935 h 1454239"/>
                    <a:gd name="connsiteX18" fmla="*/ 149292 w 1202235"/>
                    <a:gd name="connsiteY18" fmla="*/ 122361 h 1454239"/>
                    <a:gd name="connsiteX19" fmla="*/ 114003 w 1202235"/>
                    <a:gd name="connsiteY19" fmla="*/ 177532 h 1454239"/>
                    <a:gd name="connsiteX20" fmla="*/ 49258 w 1202235"/>
                    <a:gd name="connsiteY20" fmla="*/ 322649 h 1454239"/>
                    <a:gd name="connsiteX21" fmla="*/ 2451 w 1202235"/>
                    <a:gd name="connsiteY21" fmla="*/ 604483 h 1454239"/>
                    <a:gd name="connsiteX22" fmla="*/ 17380 w 1202235"/>
                    <a:gd name="connsiteY22" fmla="*/ 643183 h 1454239"/>
                    <a:gd name="connsiteX23" fmla="*/ 54577 w 1202235"/>
                    <a:gd name="connsiteY23" fmla="*/ 726453 h 1454239"/>
                    <a:gd name="connsiteX24" fmla="*/ 107107 w 1202235"/>
                    <a:gd name="connsiteY24" fmla="*/ 805945 h 1454239"/>
                    <a:gd name="connsiteX25" fmla="*/ 201418 w 1202235"/>
                    <a:gd name="connsiteY25" fmla="*/ 1276879 h 1454239"/>
                    <a:gd name="connsiteX26" fmla="*/ 168147 w 1202235"/>
                    <a:gd name="connsiteY26" fmla="*/ 1402260 h 1454239"/>
                    <a:gd name="connsiteX27" fmla="*/ 604305 w 1202235"/>
                    <a:gd name="connsiteY27" fmla="*/ 1454240 h 1454239"/>
                    <a:gd name="connsiteX28" fmla="*/ 1202235 w 1202235"/>
                    <a:gd name="connsiteY28" fmla="*/ 1347860 h 1454239"/>
                    <a:gd name="connsiteX29" fmla="*/ 1040831 w 1202235"/>
                    <a:gd name="connsiteY29" fmla="*/ 1069070 h 1454239"/>
                    <a:gd name="connsiteX30" fmla="*/ 1055504 w 1202235"/>
                    <a:gd name="connsiteY30" fmla="*/ 760935 h 1454239"/>
                    <a:gd name="connsiteX31" fmla="*/ 1106236 w 1202235"/>
                    <a:gd name="connsiteY31" fmla="*/ 466812 h 1454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202235" h="1454239">
                      <a:moveTo>
                        <a:pt x="1106236" y="466812"/>
                      </a:moveTo>
                      <a:cubicBezTo>
                        <a:pt x="1094571" y="433211"/>
                        <a:pt x="1076450" y="402801"/>
                        <a:pt x="1058365" y="372501"/>
                      </a:cubicBezTo>
                      <a:cubicBezTo>
                        <a:pt x="1014419" y="298842"/>
                        <a:pt x="986173" y="220451"/>
                        <a:pt x="986833" y="133659"/>
                      </a:cubicBezTo>
                      <a:cubicBezTo>
                        <a:pt x="987127" y="98077"/>
                        <a:pt x="994867" y="63485"/>
                        <a:pt x="1006679" y="29847"/>
                      </a:cubicBezTo>
                      <a:cubicBezTo>
                        <a:pt x="1009797" y="20896"/>
                        <a:pt x="1014822" y="11469"/>
                        <a:pt x="1007449" y="2005"/>
                      </a:cubicBezTo>
                      <a:cubicBezTo>
                        <a:pt x="978397" y="-3461"/>
                        <a:pt x="950884" y="2922"/>
                        <a:pt x="923849" y="13046"/>
                      </a:cubicBezTo>
                      <a:cubicBezTo>
                        <a:pt x="915082" y="16421"/>
                        <a:pt x="913872" y="24564"/>
                        <a:pt x="911780" y="32158"/>
                      </a:cubicBezTo>
                      <a:cubicBezTo>
                        <a:pt x="897144" y="85054"/>
                        <a:pt x="880453" y="137254"/>
                        <a:pt x="860388" y="188390"/>
                      </a:cubicBezTo>
                      <a:cubicBezTo>
                        <a:pt x="833573" y="256657"/>
                        <a:pt x="801292" y="322245"/>
                        <a:pt x="765416" y="386073"/>
                      </a:cubicBezTo>
                      <a:cubicBezTo>
                        <a:pt x="756135" y="402617"/>
                        <a:pt x="752871" y="407570"/>
                        <a:pt x="735776" y="392676"/>
                      </a:cubicBezTo>
                      <a:cubicBezTo>
                        <a:pt x="704853" y="365714"/>
                        <a:pt x="668427" y="352509"/>
                        <a:pt x="626755" y="352802"/>
                      </a:cubicBezTo>
                      <a:cubicBezTo>
                        <a:pt x="599683" y="352986"/>
                        <a:pt x="530793" y="381085"/>
                        <a:pt x="519385" y="375912"/>
                      </a:cubicBezTo>
                      <a:cubicBezTo>
                        <a:pt x="509444" y="375545"/>
                        <a:pt x="501300" y="368979"/>
                        <a:pt x="491396" y="368136"/>
                      </a:cubicBezTo>
                      <a:cubicBezTo>
                        <a:pt x="433950" y="363183"/>
                        <a:pt x="387327" y="382038"/>
                        <a:pt x="353725" y="430019"/>
                      </a:cubicBezTo>
                      <a:cubicBezTo>
                        <a:pt x="342683" y="445756"/>
                        <a:pt x="341436" y="445976"/>
                        <a:pt x="331826" y="430460"/>
                      </a:cubicBezTo>
                      <a:cubicBezTo>
                        <a:pt x="302406" y="383065"/>
                        <a:pt x="280690" y="332150"/>
                        <a:pt x="264182" y="278996"/>
                      </a:cubicBezTo>
                      <a:cubicBezTo>
                        <a:pt x="246391" y="221698"/>
                        <a:pt x="237367" y="162859"/>
                        <a:pt x="234323" y="103066"/>
                      </a:cubicBezTo>
                      <a:cubicBezTo>
                        <a:pt x="233993" y="96353"/>
                        <a:pt x="233846" y="89420"/>
                        <a:pt x="226399" y="85935"/>
                      </a:cubicBezTo>
                      <a:cubicBezTo>
                        <a:pt x="193165" y="82156"/>
                        <a:pt x="171412" y="102589"/>
                        <a:pt x="149292" y="122361"/>
                      </a:cubicBezTo>
                      <a:cubicBezTo>
                        <a:pt x="136343" y="140005"/>
                        <a:pt x="123834" y="157650"/>
                        <a:pt x="114003" y="177532"/>
                      </a:cubicBezTo>
                      <a:cubicBezTo>
                        <a:pt x="90526" y="225109"/>
                        <a:pt x="67562" y="272797"/>
                        <a:pt x="49258" y="322649"/>
                      </a:cubicBezTo>
                      <a:cubicBezTo>
                        <a:pt x="15803" y="413659"/>
                        <a:pt x="-7894" y="506320"/>
                        <a:pt x="2451" y="604483"/>
                      </a:cubicBezTo>
                      <a:cubicBezTo>
                        <a:pt x="3918" y="618275"/>
                        <a:pt x="1350" y="634599"/>
                        <a:pt x="17380" y="643183"/>
                      </a:cubicBezTo>
                      <a:cubicBezTo>
                        <a:pt x="25964" y="672639"/>
                        <a:pt x="37629" y="700775"/>
                        <a:pt x="54577" y="726453"/>
                      </a:cubicBezTo>
                      <a:cubicBezTo>
                        <a:pt x="72075" y="752975"/>
                        <a:pt x="90783" y="778726"/>
                        <a:pt x="107107" y="805945"/>
                      </a:cubicBezTo>
                      <a:cubicBezTo>
                        <a:pt x="194559" y="951612"/>
                        <a:pt x="228930" y="1107918"/>
                        <a:pt x="201418" y="1276879"/>
                      </a:cubicBezTo>
                      <a:cubicBezTo>
                        <a:pt x="194412" y="1319907"/>
                        <a:pt x="178895" y="1360369"/>
                        <a:pt x="168147" y="1402260"/>
                      </a:cubicBezTo>
                      <a:cubicBezTo>
                        <a:pt x="274600" y="1424160"/>
                        <a:pt x="495467" y="1454313"/>
                        <a:pt x="604305" y="1454240"/>
                      </a:cubicBezTo>
                      <a:cubicBezTo>
                        <a:pt x="671362" y="1454203"/>
                        <a:pt x="1135729" y="1357544"/>
                        <a:pt x="1202235" y="1347860"/>
                      </a:cubicBezTo>
                      <a:cubicBezTo>
                        <a:pt x="1139874" y="1215802"/>
                        <a:pt x="1092187" y="1171782"/>
                        <a:pt x="1040831" y="1069070"/>
                      </a:cubicBezTo>
                      <a:cubicBezTo>
                        <a:pt x="1015153" y="1021383"/>
                        <a:pt x="963797" y="900330"/>
                        <a:pt x="1055504" y="760935"/>
                      </a:cubicBezTo>
                      <a:cubicBezTo>
                        <a:pt x="1189836" y="556795"/>
                        <a:pt x="1104439" y="477230"/>
                        <a:pt x="1106236" y="466812"/>
                      </a:cubicBezTo>
                      <a:close/>
                    </a:path>
                  </a:pathLst>
                </a:custGeom>
                <a:solidFill>
                  <a:srgbClr val="9E60A4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" name="자유형: 도형 28">
                  <a:extLst>
                    <a:ext uri="{FF2B5EF4-FFF2-40B4-BE49-F238E27FC236}">
                      <a16:creationId xmlns:a16="http://schemas.microsoft.com/office/drawing/2014/main" id="{9BD8483C-9DFA-4B55-90A2-FB78E7FD3B5C}"/>
                    </a:ext>
                  </a:extLst>
                </p:cNvPr>
                <p:cNvSpPr/>
                <p:nvPr/>
              </p:nvSpPr>
              <p:spPr>
                <a:xfrm>
                  <a:off x="8805827" y="3138198"/>
                  <a:ext cx="1734940" cy="896604"/>
                </a:xfrm>
                <a:custGeom>
                  <a:avLst/>
                  <a:gdLst>
                    <a:gd name="connsiteX0" fmla="*/ 283 w 1734940"/>
                    <a:gd name="connsiteY0" fmla="*/ 1167320 h 1170479"/>
                    <a:gd name="connsiteX1" fmla="*/ 27 w 1734940"/>
                    <a:gd name="connsiteY1" fmla="*/ 1079502 h 1170479"/>
                    <a:gd name="connsiteX2" fmla="*/ 35719 w 1734940"/>
                    <a:gd name="connsiteY2" fmla="*/ 535679 h 1170479"/>
                    <a:gd name="connsiteX3" fmla="*/ 124968 w 1734940"/>
                    <a:gd name="connsiteY3" fmla="*/ 69074 h 1170479"/>
                    <a:gd name="connsiteX4" fmla="*/ 646598 w 1734940"/>
                    <a:gd name="connsiteY4" fmla="*/ 87195 h 1170479"/>
                    <a:gd name="connsiteX5" fmla="*/ 1151720 w 1734940"/>
                    <a:gd name="connsiteY5" fmla="*/ 0 h 1170479"/>
                    <a:gd name="connsiteX6" fmla="*/ 1469283 w 1734940"/>
                    <a:gd name="connsiteY6" fmla="*/ 451639 h 1170479"/>
                    <a:gd name="connsiteX7" fmla="*/ 1649506 w 1734940"/>
                    <a:gd name="connsiteY7" fmla="*/ 877966 h 1170479"/>
                    <a:gd name="connsiteX8" fmla="*/ 1734720 w 1734940"/>
                    <a:gd name="connsiteY8" fmla="*/ 1167504 h 1170479"/>
                    <a:gd name="connsiteX9" fmla="*/ 283 w 1734940"/>
                    <a:gd name="connsiteY9" fmla="*/ 1167320 h 1170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34940" h="1170479">
                      <a:moveTo>
                        <a:pt x="283" y="1167320"/>
                      </a:moveTo>
                      <a:cubicBezTo>
                        <a:pt x="174" y="1138047"/>
                        <a:pt x="-83" y="1108774"/>
                        <a:pt x="27" y="1079502"/>
                      </a:cubicBezTo>
                      <a:cubicBezTo>
                        <a:pt x="724" y="897481"/>
                        <a:pt x="11912" y="716232"/>
                        <a:pt x="35719" y="535679"/>
                      </a:cubicBezTo>
                      <a:cubicBezTo>
                        <a:pt x="55821" y="383225"/>
                        <a:pt x="123611" y="73769"/>
                        <a:pt x="124968" y="69074"/>
                      </a:cubicBezTo>
                      <a:cubicBezTo>
                        <a:pt x="131975" y="62067"/>
                        <a:pt x="586218" y="88112"/>
                        <a:pt x="646598" y="87195"/>
                      </a:cubicBezTo>
                      <a:cubicBezTo>
                        <a:pt x="655108" y="90020"/>
                        <a:pt x="1101685" y="13719"/>
                        <a:pt x="1151720" y="0"/>
                      </a:cubicBezTo>
                      <a:cubicBezTo>
                        <a:pt x="1313124" y="179746"/>
                        <a:pt x="1430179" y="370863"/>
                        <a:pt x="1469283" y="451639"/>
                      </a:cubicBezTo>
                      <a:cubicBezTo>
                        <a:pt x="1536559" y="590667"/>
                        <a:pt x="1597343" y="732519"/>
                        <a:pt x="1649506" y="877966"/>
                      </a:cubicBezTo>
                      <a:cubicBezTo>
                        <a:pt x="1680649" y="964721"/>
                        <a:pt x="1738975" y="1158626"/>
                        <a:pt x="1734720" y="1167504"/>
                      </a:cubicBezTo>
                      <a:cubicBezTo>
                        <a:pt x="1728557" y="1171465"/>
                        <a:pt x="6410" y="1171539"/>
                        <a:pt x="283" y="1167320"/>
                      </a:cubicBezTo>
                      <a:close/>
                    </a:path>
                  </a:pathLst>
                </a:custGeom>
                <a:solidFill>
                  <a:srgbClr val="FDD075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0" name="자유형: 도형 29">
                  <a:extLst>
                    <a:ext uri="{FF2B5EF4-FFF2-40B4-BE49-F238E27FC236}">
                      <a16:creationId xmlns:a16="http://schemas.microsoft.com/office/drawing/2014/main" id="{37FF4DD0-3BA2-418E-B0A0-B532C7506BF8}"/>
                    </a:ext>
                  </a:extLst>
                </p:cNvPr>
                <p:cNvSpPr/>
                <p:nvPr/>
              </p:nvSpPr>
              <p:spPr>
                <a:xfrm>
                  <a:off x="8339708" y="390184"/>
                  <a:ext cx="1625541" cy="1373519"/>
                </a:xfrm>
                <a:custGeom>
                  <a:avLst/>
                  <a:gdLst>
                    <a:gd name="connsiteX0" fmla="*/ 159808 w 1625541"/>
                    <a:gd name="connsiteY0" fmla="*/ 1084449 h 1373519"/>
                    <a:gd name="connsiteX1" fmla="*/ 242822 w 1625541"/>
                    <a:gd name="connsiteY1" fmla="*/ 1197469 h 1373519"/>
                    <a:gd name="connsiteX2" fmla="*/ 159808 w 1625541"/>
                    <a:gd name="connsiteY2" fmla="*/ 1084449 h 1373519"/>
                    <a:gd name="connsiteX3" fmla="*/ 1457389 w 1625541"/>
                    <a:gd name="connsiteY3" fmla="*/ 985808 h 1373519"/>
                    <a:gd name="connsiteX4" fmla="*/ 1398843 w 1625541"/>
                    <a:gd name="connsiteY4" fmla="*/ 1056790 h 1373519"/>
                    <a:gd name="connsiteX5" fmla="*/ 1375659 w 1625541"/>
                    <a:gd name="connsiteY5" fmla="*/ 1140573 h 1373519"/>
                    <a:gd name="connsiteX6" fmla="*/ 1457902 w 1625541"/>
                    <a:gd name="connsiteY6" fmla="*/ 1070619 h 1373519"/>
                    <a:gd name="connsiteX7" fmla="*/ 1457205 w 1625541"/>
                    <a:gd name="connsiteY7" fmla="*/ 1067024 h 1373519"/>
                    <a:gd name="connsiteX8" fmla="*/ 1453684 w 1625541"/>
                    <a:gd name="connsiteY8" fmla="*/ 1034340 h 1373519"/>
                    <a:gd name="connsiteX9" fmla="*/ 1480499 w 1625541"/>
                    <a:gd name="connsiteY9" fmla="*/ 997767 h 1373519"/>
                    <a:gd name="connsiteX10" fmla="*/ 1502435 w 1625541"/>
                    <a:gd name="connsiteY10" fmla="*/ 992008 h 1373519"/>
                    <a:gd name="connsiteX11" fmla="*/ 1457389 w 1625541"/>
                    <a:gd name="connsiteY11" fmla="*/ 985808 h 1373519"/>
                    <a:gd name="connsiteX12" fmla="*/ 79457 w 1625541"/>
                    <a:gd name="connsiteY12" fmla="*/ 882109 h 1373519"/>
                    <a:gd name="connsiteX13" fmla="*/ 66180 w 1625541"/>
                    <a:gd name="connsiteY13" fmla="*/ 891190 h 1373519"/>
                    <a:gd name="connsiteX14" fmla="*/ 52145 w 1625541"/>
                    <a:gd name="connsiteY14" fmla="*/ 902759 h 1373519"/>
                    <a:gd name="connsiteX15" fmla="*/ 43231 w 1625541"/>
                    <a:gd name="connsiteY15" fmla="*/ 985955 h 1373519"/>
                    <a:gd name="connsiteX16" fmla="*/ 28521 w 1625541"/>
                    <a:gd name="connsiteY16" fmla="*/ 928363 h 1373519"/>
                    <a:gd name="connsiteX17" fmla="*/ 47738 w 1625541"/>
                    <a:gd name="connsiteY17" fmla="*/ 896954 h 1373519"/>
                    <a:gd name="connsiteX18" fmla="*/ 216484 w 1625541"/>
                    <a:gd name="connsiteY18" fmla="*/ 273429 h 1373519"/>
                    <a:gd name="connsiteX19" fmla="*/ 185519 w 1625541"/>
                    <a:gd name="connsiteY19" fmla="*/ 306943 h 1373519"/>
                    <a:gd name="connsiteX20" fmla="*/ 169050 w 1625541"/>
                    <a:gd name="connsiteY20" fmla="*/ 348907 h 1373519"/>
                    <a:gd name="connsiteX21" fmla="*/ 161386 w 1625541"/>
                    <a:gd name="connsiteY21" fmla="*/ 353769 h 1373519"/>
                    <a:gd name="connsiteX22" fmla="*/ 158745 w 1625541"/>
                    <a:gd name="connsiteY22" fmla="*/ 345107 h 1373519"/>
                    <a:gd name="connsiteX23" fmla="*/ 188054 w 1625541"/>
                    <a:gd name="connsiteY23" fmla="*/ 285461 h 1373519"/>
                    <a:gd name="connsiteX24" fmla="*/ 216484 w 1625541"/>
                    <a:gd name="connsiteY24" fmla="*/ 273429 h 1373519"/>
                    <a:gd name="connsiteX25" fmla="*/ 1080854 w 1625541"/>
                    <a:gd name="connsiteY25" fmla="*/ 12696 h 1373519"/>
                    <a:gd name="connsiteX26" fmla="*/ 1045294 w 1625541"/>
                    <a:gd name="connsiteY26" fmla="*/ 24425 h 1373519"/>
                    <a:gd name="connsiteX27" fmla="*/ 1080106 w 1625541"/>
                    <a:gd name="connsiteY27" fmla="*/ 62466 h 1373519"/>
                    <a:gd name="connsiteX28" fmla="*/ 1124529 w 1625541"/>
                    <a:gd name="connsiteY28" fmla="*/ 67234 h 1373519"/>
                    <a:gd name="connsiteX29" fmla="*/ 1121044 w 1625541"/>
                    <a:gd name="connsiteY29" fmla="*/ 29158 h 1373519"/>
                    <a:gd name="connsiteX30" fmla="*/ 1115175 w 1625541"/>
                    <a:gd name="connsiteY30" fmla="*/ 22811 h 1373519"/>
                    <a:gd name="connsiteX31" fmla="*/ 1115285 w 1625541"/>
                    <a:gd name="connsiteY31" fmla="*/ 22848 h 1373519"/>
                    <a:gd name="connsiteX32" fmla="*/ 1114955 w 1625541"/>
                    <a:gd name="connsiteY32" fmla="*/ 22555 h 1373519"/>
                    <a:gd name="connsiteX33" fmla="*/ 1115175 w 1625541"/>
                    <a:gd name="connsiteY33" fmla="*/ 22811 h 1373519"/>
                    <a:gd name="connsiteX34" fmla="*/ 1080854 w 1625541"/>
                    <a:gd name="connsiteY34" fmla="*/ 12696 h 1373519"/>
                    <a:gd name="connsiteX35" fmla="*/ 1076438 w 1625541"/>
                    <a:gd name="connsiteY35" fmla="*/ 518 h 1373519"/>
                    <a:gd name="connsiteX36" fmla="*/ 1114991 w 1625541"/>
                    <a:gd name="connsiteY36" fmla="*/ 22518 h 1373519"/>
                    <a:gd name="connsiteX37" fmla="*/ 1226434 w 1625541"/>
                    <a:gd name="connsiteY37" fmla="*/ 47205 h 1373519"/>
                    <a:gd name="connsiteX38" fmla="*/ 1293197 w 1625541"/>
                    <a:gd name="connsiteY38" fmla="*/ 100102 h 1373519"/>
                    <a:gd name="connsiteX39" fmla="*/ 1325661 w 1625541"/>
                    <a:gd name="connsiteY39" fmla="*/ 185316 h 1373519"/>
                    <a:gd name="connsiteX40" fmla="*/ 1405849 w 1625541"/>
                    <a:gd name="connsiteY40" fmla="*/ 235572 h 1373519"/>
                    <a:gd name="connsiteX41" fmla="*/ 1490403 w 1625541"/>
                    <a:gd name="connsiteY41" fmla="*/ 257361 h 1373519"/>
                    <a:gd name="connsiteX42" fmla="*/ 1511496 w 1625541"/>
                    <a:gd name="connsiteY42" fmla="*/ 313009 h 1373519"/>
                    <a:gd name="connsiteX43" fmla="*/ 1511679 w 1625541"/>
                    <a:gd name="connsiteY43" fmla="*/ 369427 h 1373519"/>
                    <a:gd name="connsiteX44" fmla="*/ 1498400 w 1625541"/>
                    <a:gd name="connsiteY44" fmla="*/ 370821 h 1373519"/>
                    <a:gd name="connsiteX45" fmla="*/ 1477711 w 1625541"/>
                    <a:gd name="connsiteY45" fmla="*/ 394078 h 1373519"/>
                    <a:gd name="connsiteX46" fmla="*/ 1487982 w 1625541"/>
                    <a:gd name="connsiteY46" fmla="*/ 412566 h 1373519"/>
                    <a:gd name="connsiteX47" fmla="*/ 1564832 w 1625541"/>
                    <a:gd name="connsiteY47" fmla="*/ 495433 h 1373519"/>
                    <a:gd name="connsiteX48" fmla="*/ 1516815 w 1625541"/>
                    <a:gd name="connsiteY48" fmla="*/ 376837 h 1373519"/>
                    <a:gd name="connsiteX49" fmla="*/ 1569455 w 1625541"/>
                    <a:gd name="connsiteY49" fmla="*/ 509812 h 1373519"/>
                    <a:gd name="connsiteX50" fmla="*/ 1558853 w 1625541"/>
                    <a:gd name="connsiteY50" fmla="*/ 571733 h 1373519"/>
                    <a:gd name="connsiteX51" fmla="*/ 1552104 w 1625541"/>
                    <a:gd name="connsiteY51" fmla="*/ 584755 h 1373519"/>
                    <a:gd name="connsiteX52" fmla="*/ 1544951 w 1625541"/>
                    <a:gd name="connsiteY52" fmla="*/ 612231 h 1373519"/>
                    <a:gd name="connsiteX53" fmla="*/ 1567950 w 1625541"/>
                    <a:gd name="connsiteY53" fmla="*/ 635928 h 1373519"/>
                    <a:gd name="connsiteX54" fmla="*/ 1590621 w 1625541"/>
                    <a:gd name="connsiteY54" fmla="*/ 661973 h 1373519"/>
                    <a:gd name="connsiteX55" fmla="*/ 1572463 w 1625541"/>
                    <a:gd name="connsiteY55" fmla="*/ 595650 h 1373519"/>
                    <a:gd name="connsiteX56" fmla="*/ 1596233 w 1625541"/>
                    <a:gd name="connsiteY56" fmla="*/ 652655 h 1373519"/>
                    <a:gd name="connsiteX57" fmla="*/ 1602653 w 1625541"/>
                    <a:gd name="connsiteY57" fmla="*/ 681304 h 1373519"/>
                    <a:gd name="connsiteX58" fmla="*/ 1591244 w 1625541"/>
                    <a:gd name="connsiteY58" fmla="*/ 824404 h 1373519"/>
                    <a:gd name="connsiteX59" fmla="*/ 1586989 w 1625541"/>
                    <a:gd name="connsiteY59" fmla="*/ 840728 h 1373519"/>
                    <a:gd name="connsiteX60" fmla="*/ 1592015 w 1625541"/>
                    <a:gd name="connsiteY60" fmla="*/ 920953 h 1373519"/>
                    <a:gd name="connsiteX61" fmla="*/ 1536550 w 1625541"/>
                    <a:gd name="connsiteY61" fmla="*/ 987312 h 1373519"/>
                    <a:gd name="connsiteX62" fmla="*/ 1486882 w 1625541"/>
                    <a:gd name="connsiteY62" fmla="*/ 1005507 h 1373519"/>
                    <a:gd name="connsiteX63" fmla="*/ 1473052 w 1625541"/>
                    <a:gd name="connsiteY63" fmla="*/ 1031222 h 1373519"/>
                    <a:gd name="connsiteX64" fmla="*/ 1471768 w 1625541"/>
                    <a:gd name="connsiteY64" fmla="*/ 1118893 h 1373519"/>
                    <a:gd name="connsiteX65" fmla="*/ 1424227 w 1625541"/>
                    <a:gd name="connsiteY65" fmla="*/ 1159465 h 1373519"/>
                    <a:gd name="connsiteX66" fmla="*/ 1367773 w 1625541"/>
                    <a:gd name="connsiteY66" fmla="*/ 1143398 h 1373519"/>
                    <a:gd name="connsiteX67" fmla="*/ 1362014 w 1625541"/>
                    <a:gd name="connsiteY67" fmla="*/ 1141417 h 1373519"/>
                    <a:gd name="connsiteX68" fmla="*/ 1313482 w 1625541"/>
                    <a:gd name="connsiteY68" fmla="*/ 1154843 h 1373519"/>
                    <a:gd name="connsiteX69" fmla="*/ 1240007 w 1625541"/>
                    <a:gd name="connsiteY69" fmla="*/ 1211077 h 1373519"/>
                    <a:gd name="connsiteX70" fmla="*/ 1159231 w 1625541"/>
                    <a:gd name="connsiteY70" fmla="*/ 1302014 h 1373519"/>
                    <a:gd name="connsiteX71" fmla="*/ 1151381 w 1625541"/>
                    <a:gd name="connsiteY71" fmla="*/ 1313496 h 1373519"/>
                    <a:gd name="connsiteX72" fmla="*/ 1075484 w 1625541"/>
                    <a:gd name="connsiteY72" fmla="*/ 1334992 h 1373519"/>
                    <a:gd name="connsiteX73" fmla="*/ 1057986 w 1625541"/>
                    <a:gd name="connsiteY73" fmla="*/ 1318485 h 1373519"/>
                    <a:gd name="connsiteX74" fmla="*/ 863971 w 1625541"/>
                    <a:gd name="connsiteY74" fmla="*/ 1357662 h 1373519"/>
                    <a:gd name="connsiteX75" fmla="*/ 832240 w 1625541"/>
                    <a:gd name="connsiteY75" fmla="*/ 1356635 h 1373519"/>
                    <a:gd name="connsiteX76" fmla="*/ 825051 w 1625541"/>
                    <a:gd name="connsiteY76" fmla="*/ 1363054 h 1373519"/>
                    <a:gd name="connsiteX77" fmla="*/ 748347 w 1625541"/>
                    <a:gd name="connsiteY77" fmla="*/ 1368740 h 1373519"/>
                    <a:gd name="connsiteX78" fmla="*/ 554662 w 1625541"/>
                    <a:gd name="connsiteY78" fmla="*/ 1310855 h 1373519"/>
                    <a:gd name="connsiteX79" fmla="*/ 504113 w 1625541"/>
                    <a:gd name="connsiteY79" fmla="*/ 1251428 h 1373519"/>
                    <a:gd name="connsiteX80" fmla="*/ 477444 w 1625541"/>
                    <a:gd name="connsiteY80" fmla="*/ 1241047 h 1373519"/>
                    <a:gd name="connsiteX81" fmla="*/ 399016 w 1625541"/>
                    <a:gd name="connsiteY81" fmla="*/ 1257738 h 1373519"/>
                    <a:gd name="connsiteX82" fmla="*/ 300377 w 1625541"/>
                    <a:gd name="connsiteY82" fmla="*/ 1210784 h 1373519"/>
                    <a:gd name="connsiteX83" fmla="*/ 268096 w 1625541"/>
                    <a:gd name="connsiteY83" fmla="*/ 1180117 h 1373519"/>
                    <a:gd name="connsiteX84" fmla="*/ 214759 w 1625541"/>
                    <a:gd name="connsiteY84" fmla="*/ 1133750 h 1373519"/>
                    <a:gd name="connsiteX85" fmla="*/ 197371 w 1625541"/>
                    <a:gd name="connsiteY85" fmla="*/ 1085659 h 1373519"/>
                    <a:gd name="connsiteX86" fmla="*/ 125473 w 1625541"/>
                    <a:gd name="connsiteY86" fmla="*/ 1036651 h 1373519"/>
                    <a:gd name="connsiteX87" fmla="*/ 55922 w 1625541"/>
                    <a:gd name="connsiteY87" fmla="*/ 1000115 h 1373519"/>
                    <a:gd name="connsiteX88" fmla="*/ 106104 w 1625541"/>
                    <a:gd name="connsiteY88" fmla="*/ 1018456 h 1373519"/>
                    <a:gd name="connsiteX89" fmla="*/ 159551 w 1625541"/>
                    <a:gd name="connsiteY89" fmla="*/ 1004406 h 1373519"/>
                    <a:gd name="connsiteX90" fmla="*/ 167071 w 1625541"/>
                    <a:gd name="connsiteY90" fmla="*/ 992595 h 1373519"/>
                    <a:gd name="connsiteX91" fmla="*/ 155333 w 1625541"/>
                    <a:gd name="connsiteY91" fmla="*/ 985662 h 1373519"/>
                    <a:gd name="connsiteX92" fmla="*/ 124556 w 1625541"/>
                    <a:gd name="connsiteY92" fmla="*/ 981296 h 1373519"/>
                    <a:gd name="connsiteX93" fmla="*/ 78372 w 1625541"/>
                    <a:gd name="connsiteY93" fmla="*/ 911709 h 1373519"/>
                    <a:gd name="connsiteX94" fmla="*/ 83604 w 1625541"/>
                    <a:gd name="connsiteY94" fmla="*/ 896738 h 1373519"/>
                    <a:gd name="connsiteX95" fmla="*/ 81210 w 1625541"/>
                    <a:gd name="connsiteY95" fmla="*/ 881289 h 1373519"/>
                    <a:gd name="connsiteX96" fmla="*/ 79457 w 1625541"/>
                    <a:gd name="connsiteY96" fmla="*/ 882109 h 1373519"/>
                    <a:gd name="connsiteX97" fmla="*/ 81124 w 1625541"/>
                    <a:gd name="connsiteY97" fmla="*/ 880969 h 1373519"/>
                    <a:gd name="connsiteX98" fmla="*/ 81168 w 1625541"/>
                    <a:gd name="connsiteY98" fmla="*/ 881020 h 1373519"/>
                    <a:gd name="connsiteX99" fmla="*/ 81160 w 1625541"/>
                    <a:gd name="connsiteY99" fmla="*/ 880969 h 1373519"/>
                    <a:gd name="connsiteX100" fmla="*/ 81417 w 1625541"/>
                    <a:gd name="connsiteY100" fmla="*/ 881262 h 1373519"/>
                    <a:gd name="connsiteX101" fmla="*/ 98254 w 1625541"/>
                    <a:gd name="connsiteY101" fmla="*/ 849825 h 1373519"/>
                    <a:gd name="connsiteX102" fmla="*/ 88240 w 1625541"/>
                    <a:gd name="connsiteY102" fmla="*/ 837060 h 1373519"/>
                    <a:gd name="connsiteX103" fmla="*/ 38792 w 1625541"/>
                    <a:gd name="connsiteY103" fmla="*/ 779761 h 1373519"/>
                    <a:gd name="connsiteX104" fmla="*/ 46128 w 1625541"/>
                    <a:gd name="connsiteY104" fmla="*/ 698325 h 1373519"/>
                    <a:gd name="connsiteX105" fmla="*/ 41579 w 1625541"/>
                    <a:gd name="connsiteY105" fmla="*/ 662303 h 1373519"/>
                    <a:gd name="connsiteX106" fmla="*/ 2585 w 1625541"/>
                    <a:gd name="connsiteY106" fmla="*/ 594843 h 1373519"/>
                    <a:gd name="connsiteX107" fmla="*/ 6767 w 1625541"/>
                    <a:gd name="connsiteY107" fmla="*/ 551264 h 1373519"/>
                    <a:gd name="connsiteX108" fmla="*/ 58160 w 1625541"/>
                    <a:gd name="connsiteY108" fmla="*/ 669382 h 1373519"/>
                    <a:gd name="connsiteX109" fmla="*/ 64543 w 1625541"/>
                    <a:gd name="connsiteY109" fmla="*/ 644585 h 1373519"/>
                    <a:gd name="connsiteX110" fmla="*/ 68651 w 1625541"/>
                    <a:gd name="connsiteY110" fmla="*/ 544808 h 1373519"/>
                    <a:gd name="connsiteX111" fmla="*/ 57463 w 1625541"/>
                    <a:gd name="connsiteY111" fmla="*/ 523055 h 1373519"/>
                    <a:gd name="connsiteX112" fmla="*/ 105114 w 1625541"/>
                    <a:gd name="connsiteY112" fmla="*/ 509299 h 1373519"/>
                    <a:gd name="connsiteX113" fmla="*/ 164943 w 1625541"/>
                    <a:gd name="connsiteY113" fmla="*/ 421407 h 1373519"/>
                    <a:gd name="connsiteX114" fmla="*/ 169236 w 1625541"/>
                    <a:gd name="connsiteY114" fmla="*/ 348775 h 1373519"/>
                    <a:gd name="connsiteX115" fmla="*/ 169185 w 1625541"/>
                    <a:gd name="connsiteY115" fmla="*/ 348833 h 1373519"/>
                    <a:gd name="connsiteX116" fmla="*/ 168943 w 1625541"/>
                    <a:gd name="connsiteY116" fmla="*/ 349179 h 1373519"/>
                    <a:gd name="connsiteX117" fmla="*/ 168996 w 1625541"/>
                    <a:gd name="connsiteY117" fmla="*/ 349045 h 1373519"/>
                    <a:gd name="connsiteX118" fmla="*/ 168942 w 1625541"/>
                    <a:gd name="connsiteY118" fmla="*/ 349105 h 1373519"/>
                    <a:gd name="connsiteX119" fmla="*/ 169011 w 1625541"/>
                    <a:gd name="connsiteY119" fmla="*/ 349005 h 1373519"/>
                    <a:gd name="connsiteX120" fmla="*/ 169050 w 1625541"/>
                    <a:gd name="connsiteY120" fmla="*/ 348907 h 1373519"/>
                    <a:gd name="connsiteX121" fmla="*/ 169103 w 1625541"/>
                    <a:gd name="connsiteY121" fmla="*/ 348873 h 1373519"/>
                    <a:gd name="connsiteX122" fmla="*/ 194890 w 1625541"/>
                    <a:gd name="connsiteY122" fmla="*/ 311725 h 1373519"/>
                    <a:gd name="connsiteX123" fmla="*/ 229946 w 1625541"/>
                    <a:gd name="connsiteY123" fmla="*/ 282599 h 1373519"/>
                    <a:gd name="connsiteX124" fmla="*/ 233137 w 1625541"/>
                    <a:gd name="connsiteY124" fmla="*/ 270053 h 1373519"/>
                    <a:gd name="connsiteX125" fmla="*/ 240914 w 1625541"/>
                    <a:gd name="connsiteY125" fmla="*/ 265505 h 1373519"/>
                    <a:gd name="connsiteX126" fmla="*/ 297075 w 1625541"/>
                    <a:gd name="connsiteY126" fmla="*/ 257398 h 1373519"/>
                    <a:gd name="connsiteX127" fmla="*/ 353310 w 1625541"/>
                    <a:gd name="connsiteY127" fmla="*/ 151091 h 1373519"/>
                    <a:gd name="connsiteX128" fmla="*/ 349531 w 1625541"/>
                    <a:gd name="connsiteY128" fmla="*/ 145552 h 1373519"/>
                    <a:gd name="connsiteX129" fmla="*/ 341425 w 1625541"/>
                    <a:gd name="connsiteY129" fmla="*/ 151385 h 1373519"/>
                    <a:gd name="connsiteX130" fmla="*/ 316223 w 1625541"/>
                    <a:gd name="connsiteY130" fmla="*/ 206225 h 1373519"/>
                    <a:gd name="connsiteX131" fmla="*/ 302247 w 1625541"/>
                    <a:gd name="connsiteY131" fmla="*/ 232527 h 1373519"/>
                    <a:gd name="connsiteX132" fmla="*/ 365415 w 1625541"/>
                    <a:gd name="connsiteY132" fmla="*/ 114849 h 1373519"/>
                    <a:gd name="connsiteX133" fmla="*/ 441458 w 1625541"/>
                    <a:gd name="connsiteY133" fmla="*/ 108869 h 1373519"/>
                    <a:gd name="connsiteX134" fmla="*/ 518566 w 1625541"/>
                    <a:gd name="connsiteY134" fmla="*/ 129008 h 1373519"/>
                    <a:gd name="connsiteX135" fmla="*/ 640610 w 1625541"/>
                    <a:gd name="connsiteY135" fmla="*/ 50177 h 1373519"/>
                    <a:gd name="connsiteX136" fmla="*/ 519996 w 1625541"/>
                    <a:gd name="connsiteY136" fmla="*/ 109493 h 1373519"/>
                    <a:gd name="connsiteX137" fmla="*/ 525242 w 1625541"/>
                    <a:gd name="connsiteY137" fmla="*/ 99002 h 1373519"/>
                    <a:gd name="connsiteX138" fmla="*/ 600479 w 1625541"/>
                    <a:gd name="connsiteY138" fmla="*/ 51351 h 1373519"/>
                    <a:gd name="connsiteX139" fmla="*/ 705721 w 1625541"/>
                    <a:gd name="connsiteY139" fmla="*/ 72847 h 1373519"/>
                    <a:gd name="connsiteX140" fmla="*/ 796585 w 1625541"/>
                    <a:gd name="connsiteY140" fmla="*/ 59934 h 1373519"/>
                    <a:gd name="connsiteX141" fmla="*/ 909935 w 1625541"/>
                    <a:gd name="connsiteY141" fmla="*/ 16759 h 1373519"/>
                    <a:gd name="connsiteX142" fmla="*/ 979412 w 1625541"/>
                    <a:gd name="connsiteY142" fmla="*/ 49296 h 1373519"/>
                    <a:gd name="connsiteX143" fmla="*/ 999734 w 1625541"/>
                    <a:gd name="connsiteY143" fmla="*/ 47976 h 1373519"/>
                    <a:gd name="connsiteX144" fmla="*/ 1043056 w 1625541"/>
                    <a:gd name="connsiteY144" fmla="*/ 12027 h 1373519"/>
                    <a:gd name="connsiteX145" fmla="*/ 1076438 w 1625541"/>
                    <a:gd name="connsiteY145" fmla="*/ 518 h 13735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</a:cxnLst>
                  <a:rect l="l" t="t" r="r" b="b"/>
                  <a:pathLst>
                    <a:path w="1625541" h="1373519">
                      <a:moveTo>
                        <a:pt x="159808" y="1084449"/>
                      </a:moveTo>
                      <a:cubicBezTo>
                        <a:pt x="171547" y="1136135"/>
                        <a:pt x="195684" y="1174615"/>
                        <a:pt x="242822" y="1197469"/>
                      </a:cubicBezTo>
                      <a:cubicBezTo>
                        <a:pt x="185156" y="1193030"/>
                        <a:pt x="146456" y="1141417"/>
                        <a:pt x="159808" y="1084449"/>
                      </a:cubicBezTo>
                      <a:close/>
                      <a:moveTo>
                        <a:pt x="1457389" y="985808"/>
                      </a:moveTo>
                      <a:cubicBezTo>
                        <a:pt x="1409077" y="985221"/>
                        <a:pt x="1388278" y="1009542"/>
                        <a:pt x="1398843" y="1056790"/>
                      </a:cubicBezTo>
                      <a:cubicBezTo>
                        <a:pt x="1406033" y="1088850"/>
                        <a:pt x="1399686" y="1115629"/>
                        <a:pt x="1375659" y="1140573"/>
                      </a:cubicBezTo>
                      <a:cubicBezTo>
                        <a:pt x="1445687" y="1153632"/>
                        <a:pt x="1464579" y="1146589"/>
                        <a:pt x="1457902" y="1070619"/>
                      </a:cubicBezTo>
                      <a:cubicBezTo>
                        <a:pt x="1457792" y="1069408"/>
                        <a:pt x="1457352" y="1068235"/>
                        <a:pt x="1457205" y="1067024"/>
                      </a:cubicBezTo>
                      <a:cubicBezTo>
                        <a:pt x="1455958" y="1056129"/>
                        <a:pt x="1454051" y="1045271"/>
                        <a:pt x="1453684" y="1034340"/>
                      </a:cubicBezTo>
                      <a:cubicBezTo>
                        <a:pt x="1453023" y="1015448"/>
                        <a:pt x="1462451" y="1003233"/>
                        <a:pt x="1480499" y="997767"/>
                      </a:cubicBezTo>
                      <a:cubicBezTo>
                        <a:pt x="1486771" y="995896"/>
                        <a:pt x="1493191" y="994429"/>
                        <a:pt x="1502435" y="992008"/>
                      </a:cubicBezTo>
                      <a:cubicBezTo>
                        <a:pt x="1486148" y="985368"/>
                        <a:pt x="1471512" y="985992"/>
                        <a:pt x="1457389" y="985808"/>
                      </a:cubicBezTo>
                      <a:close/>
                      <a:moveTo>
                        <a:pt x="79457" y="882109"/>
                      </a:moveTo>
                      <a:lnTo>
                        <a:pt x="66180" y="891190"/>
                      </a:lnTo>
                      <a:cubicBezTo>
                        <a:pt x="61105" y="894468"/>
                        <a:pt x="56180" y="897972"/>
                        <a:pt x="52145" y="902759"/>
                      </a:cubicBezTo>
                      <a:cubicBezTo>
                        <a:pt x="30539" y="928437"/>
                        <a:pt x="27934" y="956022"/>
                        <a:pt x="43231" y="985955"/>
                      </a:cubicBezTo>
                      <a:cubicBezTo>
                        <a:pt x="26650" y="969448"/>
                        <a:pt x="21258" y="949969"/>
                        <a:pt x="28521" y="928363"/>
                      </a:cubicBezTo>
                      <a:cubicBezTo>
                        <a:pt x="32795" y="915726"/>
                        <a:pt x="39068" y="905033"/>
                        <a:pt x="47738" y="896954"/>
                      </a:cubicBezTo>
                      <a:close/>
                      <a:moveTo>
                        <a:pt x="216484" y="273429"/>
                      </a:moveTo>
                      <a:cubicBezTo>
                        <a:pt x="204214" y="283461"/>
                        <a:pt x="193667" y="294475"/>
                        <a:pt x="185519" y="306943"/>
                      </a:cubicBezTo>
                      <a:lnTo>
                        <a:pt x="169050" y="348907"/>
                      </a:lnTo>
                      <a:lnTo>
                        <a:pt x="161386" y="353769"/>
                      </a:lnTo>
                      <a:cubicBezTo>
                        <a:pt x="159653" y="352975"/>
                        <a:pt x="158782" y="349912"/>
                        <a:pt x="158745" y="345107"/>
                      </a:cubicBezTo>
                      <a:cubicBezTo>
                        <a:pt x="158598" y="320456"/>
                        <a:pt x="167769" y="300134"/>
                        <a:pt x="188054" y="285461"/>
                      </a:cubicBezTo>
                      <a:cubicBezTo>
                        <a:pt x="196418" y="279408"/>
                        <a:pt x="205846" y="275483"/>
                        <a:pt x="216484" y="273429"/>
                      </a:cubicBezTo>
                      <a:close/>
                      <a:moveTo>
                        <a:pt x="1080854" y="12696"/>
                      </a:moveTo>
                      <a:cubicBezTo>
                        <a:pt x="1069285" y="12256"/>
                        <a:pt x="1057510" y="15457"/>
                        <a:pt x="1045294" y="24425"/>
                      </a:cubicBezTo>
                      <a:cubicBezTo>
                        <a:pt x="1065726" y="30221"/>
                        <a:pt x="1070165" y="48599"/>
                        <a:pt x="1080106" y="62466"/>
                      </a:cubicBezTo>
                      <a:cubicBezTo>
                        <a:pt x="1091074" y="77799"/>
                        <a:pt x="1109893" y="79560"/>
                        <a:pt x="1124529" y="67234"/>
                      </a:cubicBezTo>
                      <a:cubicBezTo>
                        <a:pt x="1137955" y="55936"/>
                        <a:pt x="1136928" y="44711"/>
                        <a:pt x="1121044" y="29158"/>
                      </a:cubicBezTo>
                      <a:cubicBezTo>
                        <a:pt x="1118990" y="27140"/>
                        <a:pt x="1117119" y="24939"/>
                        <a:pt x="1115175" y="22811"/>
                      </a:cubicBezTo>
                      <a:cubicBezTo>
                        <a:pt x="1115212" y="22848"/>
                        <a:pt x="1115248" y="22848"/>
                        <a:pt x="1115285" y="22848"/>
                      </a:cubicBezTo>
                      <a:cubicBezTo>
                        <a:pt x="1115285" y="22848"/>
                        <a:pt x="1114955" y="22555"/>
                        <a:pt x="1114955" y="22555"/>
                      </a:cubicBezTo>
                      <a:cubicBezTo>
                        <a:pt x="1115028" y="22665"/>
                        <a:pt x="1115101" y="22738"/>
                        <a:pt x="1115175" y="22811"/>
                      </a:cubicBezTo>
                      <a:cubicBezTo>
                        <a:pt x="1103785" y="17217"/>
                        <a:pt x="1092422" y="13136"/>
                        <a:pt x="1080854" y="12696"/>
                      </a:cubicBezTo>
                      <a:close/>
                      <a:moveTo>
                        <a:pt x="1076438" y="518"/>
                      </a:moveTo>
                      <a:cubicBezTo>
                        <a:pt x="1088800" y="2489"/>
                        <a:pt x="1102024" y="10046"/>
                        <a:pt x="1114991" y="22518"/>
                      </a:cubicBezTo>
                      <a:cubicBezTo>
                        <a:pt x="1149033" y="44821"/>
                        <a:pt x="1185569" y="51901"/>
                        <a:pt x="1226434" y="47205"/>
                      </a:cubicBezTo>
                      <a:cubicBezTo>
                        <a:pt x="1255266" y="43867"/>
                        <a:pt x="1286080" y="71306"/>
                        <a:pt x="1293197" y="100102"/>
                      </a:cubicBezTo>
                      <a:cubicBezTo>
                        <a:pt x="1300570" y="129852"/>
                        <a:pt x="1309557" y="158941"/>
                        <a:pt x="1325661" y="185316"/>
                      </a:cubicBezTo>
                      <a:cubicBezTo>
                        <a:pt x="1344002" y="215359"/>
                        <a:pt x="1369423" y="233334"/>
                        <a:pt x="1405849" y="235572"/>
                      </a:cubicBezTo>
                      <a:cubicBezTo>
                        <a:pt x="1435159" y="237406"/>
                        <a:pt x="1464065" y="243348"/>
                        <a:pt x="1490403" y="257361"/>
                      </a:cubicBezTo>
                      <a:cubicBezTo>
                        <a:pt x="1516008" y="270971"/>
                        <a:pt x="1521730" y="285754"/>
                        <a:pt x="1511496" y="313009"/>
                      </a:cubicBezTo>
                      <a:cubicBezTo>
                        <a:pt x="1504489" y="331681"/>
                        <a:pt x="1505773" y="349985"/>
                        <a:pt x="1511679" y="369427"/>
                      </a:cubicBezTo>
                      <a:cubicBezTo>
                        <a:pt x="1506654" y="369941"/>
                        <a:pt x="1502472" y="370087"/>
                        <a:pt x="1498400" y="370821"/>
                      </a:cubicBezTo>
                      <a:cubicBezTo>
                        <a:pt x="1485451" y="373132"/>
                        <a:pt x="1481966" y="383770"/>
                        <a:pt x="1477711" y="394078"/>
                      </a:cubicBezTo>
                      <a:cubicBezTo>
                        <a:pt x="1473236" y="405009"/>
                        <a:pt x="1482186" y="407907"/>
                        <a:pt x="1487982" y="412566"/>
                      </a:cubicBezTo>
                      <a:cubicBezTo>
                        <a:pt x="1516962" y="435823"/>
                        <a:pt x="1544657" y="460290"/>
                        <a:pt x="1564832" y="495433"/>
                      </a:cubicBezTo>
                      <a:cubicBezTo>
                        <a:pt x="1573526" y="443893"/>
                        <a:pt x="1547592" y="409411"/>
                        <a:pt x="1516815" y="376837"/>
                      </a:cubicBezTo>
                      <a:cubicBezTo>
                        <a:pt x="1568574" y="394445"/>
                        <a:pt x="1590180" y="459740"/>
                        <a:pt x="1569455" y="509812"/>
                      </a:cubicBezTo>
                      <a:cubicBezTo>
                        <a:pt x="1562228" y="527200"/>
                        <a:pt x="1552654" y="549540"/>
                        <a:pt x="1558853" y="571733"/>
                      </a:cubicBezTo>
                      <a:cubicBezTo>
                        <a:pt x="1560614" y="578079"/>
                        <a:pt x="1563805" y="582811"/>
                        <a:pt x="1552104" y="584755"/>
                      </a:cubicBezTo>
                      <a:cubicBezTo>
                        <a:pt x="1535707" y="587470"/>
                        <a:pt x="1533285" y="600199"/>
                        <a:pt x="1544951" y="612231"/>
                      </a:cubicBezTo>
                      <a:cubicBezTo>
                        <a:pt x="1552617" y="620154"/>
                        <a:pt x="1560504" y="627858"/>
                        <a:pt x="1567950" y="635928"/>
                      </a:cubicBezTo>
                      <a:cubicBezTo>
                        <a:pt x="1574884" y="643411"/>
                        <a:pt x="1581376" y="651298"/>
                        <a:pt x="1590621" y="661973"/>
                      </a:cubicBezTo>
                      <a:cubicBezTo>
                        <a:pt x="1592161" y="635854"/>
                        <a:pt x="1584605" y="616119"/>
                        <a:pt x="1572463" y="595650"/>
                      </a:cubicBezTo>
                      <a:cubicBezTo>
                        <a:pt x="1592345" y="607609"/>
                        <a:pt x="1600488" y="626390"/>
                        <a:pt x="1596233" y="652655"/>
                      </a:cubicBezTo>
                      <a:cubicBezTo>
                        <a:pt x="1594436" y="663843"/>
                        <a:pt x="1596820" y="672024"/>
                        <a:pt x="1602653" y="681304"/>
                      </a:cubicBezTo>
                      <a:cubicBezTo>
                        <a:pt x="1634090" y="731486"/>
                        <a:pt x="1635741" y="780165"/>
                        <a:pt x="1591244" y="824404"/>
                      </a:cubicBezTo>
                      <a:cubicBezTo>
                        <a:pt x="1586219" y="829393"/>
                        <a:pt x="1585742" y="834125"/>
                        <a:pt x="1586989" y="840728"/>
                      </a:cubicBezTo>
                      <a:cubicBezTo>
                        <a:pt x="1592381" y="867213"/>
                        <a:pt x="1594472" y="893991"/>
                        <a:pt x="1592015" y="920953"/>
                      </a:cubicBezTo>
                      <a:cubicBezTo>
                        <a:pt x="1588640" y="957783"/>
                        <a:pt x="1571986" y="976968"/>
                        <a:pt x="1536550" y="987312"/>
                      </a:cubicBezTo>
                      <a:cubicBezTo>
                        <a:pt x="1519639" y="992228"/>
                        <a:pt x="1503206" y="998831"/>
                        <a:pt x="1486882" y="1005507"/>
                      </a:cubicBezTo>
                      <a:cubicBezTo>
                        <a:pt x="1475767" y="1010056"/>
                        <a:pt x="1471218" y="1017062"/>
                        <a:pt x="1473052" y="1031222"/>
                      </a:cubicBezTo>
                      <a:cubicBezTo>
                        <a:pt x="1476867" y="1060238"/>
                        <a:pt x="1472062" y="1089621"/>
                        <a:pt x="1471768" y="1118893"/>
                      </a:cubicBezTo>
                      <a:cubicBezTo>
                        <a:pt x="1471548" y="1140903"/>
                        <a:pt x="1447888" y="1158804"/>
                        <a:pt x="1424227" y="1159465"/>
                      </a:cubicBezTo>
                      <a:cubicBezTo>
                        <a:pt x="1404015" y="1160015"/>
                        <a:pt x="1384243" y="1156934"/>
                        <a:pt x="1367773" y="1143398"/>
                      </a:cubicBezTo>
                      <a:cubicBezTo>
                        <a:pt x="1366012" y="1141930"/>
                        <a:pt x="1363921" y="1139106"/>
                        <a:pt x="1362014" y="1141417"/>
                      </a:cubicBezTo>
                      <a:cubicBezTo>
                        <a:pt x="1348991" y="1157374"/>
                        <a:pt x="1329769" y="1151981"/>
                        <a:pt x="1313482" y="1154843"/>
                      </a:cubicBezTo>
                      <a:cubicBezTo>
                        <a:pt x="1278560" y="1161005"/>
                        <a:pt x="1254203" y="1178906"/>
                        <a:pt x="1240007" y="1211077"/>
                      </a:cubicBezTo>
                      <a:cubicBezTo>
                        <a:pt x="1222729" y="1249961"/>
                        <a:pt x="1196611" y="1280995"/>
                        <a:pt x="1159231" y="1302014"/>
                      </a:cubicBezTo>
                      <a:cubicBezTo>
                        <a:pt x="1158717" y="1307260"/>
                        <a:pt x="1156003" y="1311258"/>
                        <a:pt x="1151381" y="1313496"/>
                      </a:cubicBezTo>
                      <a:cubicBezTo>
                        <a:pt x="1127354" y="1325124"/>
                        <a:pt x="1103106" y="1336019"/>
                        <a:pt x="1075484" y="1334992"/>
                      </a:cubicBezTo>
                      <a:cubicBezTo>
                        <a:pt x="1065616" y="1332718"/>
                        <a:pt x="1060517" y="1326665"/>
                        <a:pt x="1057986" y="1318485"/>
                      </a:cubicBezTo>
                      <a:cubicBezTo>
                        <a:pt x="997900" y="1343759"/>
                        <a:pt x="932458" y="1357662"/>
                        <a:pt x="863971" y="1357662"/>
                      </a:cubicBezTo>
                      <a:cubicBezTo>
                        <a:pt x="853333" y="1357662"/>
                        <a:pt x="842732" y="1357295"/>
                        <a:pt x="832240" y="1356635"/>
                      </a:cubicBezTo>
                      <a:cubicBezTo>
                        <a:pt x="830479" y="1359092"/>
                        <a:pt x="828205" y="1361293"/>
                        <a:pt x="825051" y="1363054"/>
                      </a:cubicBezTo>
                      <a:cubicBezTo>
                        <a:pt x="799923" y="1371088"/>
                        <a:pt x="774795" y="1378791"/>
                        <a:pt x="748347" y="1368740"/>
                      </a:cubicBezTo>
                      <a:cubicBezTo>
                        <a:pt x="678173" y="1368263"/>
                        <a:pt x="611190" y="1357478"/>
                        <a:pt x="554662" y="1310855"/>
                      </a:cubicBezTo>
                      <a:cubicBezTo>
                        <a:pt x="534156" y="1293944"/>
                        <a:pt x="516952" y="1274465"/>
                        <a:pt x="504113" y="1251428"/>
                      </a:cubicBezTo>
                      <a:cubicBezTo>
                        <a:pt x="497620" y="1239763"/>
                        <a:pt x="489953" y="1236352"/>
                        <a:pt x="477444" y="1241047"/>
                      </a:cubicBezTo>
                      <a:cubicBezTo>
                        <a:pt x="452206" y="1250475"/>
                        <a:pt x="425611" y="1254913"/>
                        <a:pt x="399016" y="1257738"/>
                      </a:cubicBezTo>
                      <a:cubicBezTo>
                        <a:pt x="356134" y="1262250"/>
                        <a:pt x="314059" y="1251355"/>
                        <a:pt x="300377" y="1210784"/>
                      </a:cubicBezTo>
                      <a:cubicBezTo>
                        <a:pt x="300120" y="1189398"/>
                        <a:pt x="289702" y="1182171"/>
                        <a:pt x="268096" y="1180117"/>
                      </a:cubicBezTo>
                      <a:cubicBezTo>
                        <a:pt x="241500" y="1177623"/>
                        <a:pt x="222829" y="1160785"/>
                        <a:pt x="214759" y="1133750"/>
                      </a:cubicBezTo>
                      <a:cubicBezTo>
                        <a:pt x="209880" y="1117389"/>
                        <a:pt x="205258" y="1100589"/>
                        <a:pt x="197371" y="1085659"/>
                      </a:cubicBezTo>
                      <a:cubicBezTo>
                        <a:pt x="182368" y="1057230"/>
                        <a:pt x="161385" y="1036761"/>
                        <a:pt x="125473" y="1036651"/>
                      </a:cubicBezTo>
                      <a:cubicBezTo>
                        <a:pt x="96970" y="1036541"/>
                        <a:pt x="75658" y="1019190"/>
                        <a:pt x="55922" y="1000115"/>
                      </a:cubicBezTo>
                      <a:cubicBezTo>
                        <a:pt x="72319" y="1007304"/>
                        <a:pt x="88056" y="1015888"/>
                        <a:pt x="106104" y="1018456"/>
                      </a:cubicBezTo>
                      <a:cubicBezTo>
                        <a:pt x="126023" y="1021281"/>
                        <a:pt x="143521" y="1015741"/>
                        <a:pt x="159551" y="1004406"/>
                      </a:cubicBezTo>
                      <a:cubicBezTo>
                        <a:pt x="163513" y="1001582"/>
                        <a:pt x="167952" y="997803"/>
                        <a:pt x="167071" y="992595"/>
                      </a:cubicBezTo>
                      <a:cubicBezTo>
                        <a:pt x="166117" y="986835"/>
                        <a:pt x="159991" y="986469"/>
                        <a:pt x="155333" y="985662"/>
                      </a:cubicBezTo>
                      <a:cubicBezTo>
                        <a:pt x="145135" y="983937"/>
                        <a:pt x="134717" y="983240"/>
                        <a:pt x="124556" y="981296"/>
                      </a:cubicBezTo>
                      <a:cubicBezTo>
                        <a:pt x="83801" y="973520"/>
                        <a:pt x="70779" y="952941"/>
                        <a:pt x="78372" y="911709"/>
                      </a:cubicBezTo>
                      <a:cubicBezTo>
                        <a:pt x="79289" y="906739"/>
                        <a:pt x="82086" y="901805"/>
                        <a:pt x="83604" y="896738"/>
                      </a:cubicBezTo>
                      <a:lnTo>
                        <a:pt x="81210" y="881289"/>
                      </a:lnTo>
                      <a:lnTo>
                        <a:pt x="79457" y="882109"/>
                      </a:lnTo>
                      <a:lnTo>
                        <a:pt x="81124" y="880969"/>
                      </a:lnTo>
                      <a:lnTo>
                        <a:pt x="81168" y="881020"/>
                      </a:lnTo>
                      <a:lnTo>
                        <a:pt x="81160" y="880969"/>
                      </a:lnTo>
                      <a:lnTo>
                        <a:pt x="81417" y="881262"/>
                      </a:lnTo>
                      <a:cubicBezTo>
                        <a:pt x="93155" y="874146"/>
                        <a:pt x="93339" y="860573"/>
                        <a:pt x="98254" y="849825"/>
                      </a:cubicBezTo>
                      <a:cubicBezTo>
                        <a:pt x="101886" y="841938"/>
                        <a:pt x="92679" y="840214"/>
                        <a:pt x="88240" y="837060"/>
                      </a:cubicBezTo>
                      <a:cubicBezTo>
                        <a:pt x="67111" y="821909"/>
                        <a:pt x="48366" y="804852"/>
                        <a:pt x="38792" y="779761"/>
                      </a:cubicBezTo>
                      <a:cubicBezTo>
                        <a:pt x="27970" y="751405"/>
                        <a:pt x="33619" y="724113"/>
                        <a:pt x="46128" y="698325"/>
                      </a:cubicBezTo>
                      <a:cubicBezTo>
                        <a:pt x="53024" y="684056"/>
                        <a:pt x="53868" y="674848"/>
                        <a:pt x="41579" y="662303"/>
                      </a:cubicBezTo>
                      <a:cubicBezTo>
                        <a:pt x="23201" y="643558"/>
                        <a:pt x="9482" y="620851"/>
                        <a:pt x="2585" y="594843"/>
                      </a:cubicBezTo>
                      <a:cubicBezTo>
                        <a:pt x="-1083" y="580977"/>
                        <a:pt x="-1780" y="567294"/>
                        <a:pt x="6767" y="551264"/>
                      </a:cubicBezTo>
                      <a:cubicBezTo>
                        <a:pt x="12600" y="597264"/>
                        <a:pt x="35600" y="632626"/>
                        <a:pt x="58160" y="669382"/>
                      </a:cubicBezTo>
                      <a:cubicBezTo>
                        <a:pt x="67001" y="661202"/>
                        <a:pt x="70449" y="655003"/>
                        <a:pt x="64543" y="644585"/>
                      </a:cubicBezTo>
                      <a:cubicBezTo>
                        <a:pt x="45358" y="610800"/>
                        <a:pt x="40075" y="577235"/>
                        <a:pt x="68651" y="544808"/>
                      </a:cubicBezTo>
                      <a:cubicBezTo>
                        <a:pt x="79766" y="532189"/>
                        <a:pt x="65276" y="529254"/>
                        <a:pt x="57463" y="523055"/>
                      </a:cubicBezTo>
                      <a:cubicBezTo>
                        <a:pt x="74154" y="518286"/>
                        <a:pt x="89927" y="514654"/>
                        <a:pt x="105114" y="509299"/>
                      </a:cubicBezTo>
                      <a:cubicBezTo>
                        <a:pt x="146749" y="494626"/>
                        <a:pt x="166778" y="465573"/>
                        <a:pt x="164943" y="421407"/>
                      </a:cubicBezTo>
                      <a:cubicBezTo>
                        <a:pt x="163953" y="396939"/>
                        <a:pt x="162486" y="372692"/>
                        <a:pt x="169236" y="348775"/>
                      </a:cubicBezTo>
                      <a:lnTo>
                        <a:pt x="169185" y="348833"/>
                      </a:lnTo>
                      <a:lnTo>
                        <a:pt x="168943" y="349179"/>
                      </a:lnTo>
                      <a:lnTo>
                        <a:pt x="168996" y="349045"/>
                      </a:lnTo>
                      <a:lnTo>
                        <a:pt x="168942" y="349105"/>
                      </a:lnTo>
                      <a:lnTo>
                        <a:pt x="169011" y="349005"/>
                      </a:lnTo>
                      <a:lnTo>
                        <a:pt x="169050" y="348907"/>
                      </a:lnTo>
                      <a:lnTo>
                        <a:pt x="169103" y="348873"/>
                      </a:lnTo>
                      <a:lnTo>
                        <a:pt x="194890" y="311725"/>
                      </a:lnTo>
                      <a:cubicBezTo>
                        <a:pt x="205020" y="300619"/>
                        <a:pt x="216667" y="290889"/>
                        <a:pt x="229946" y="282599"/>
                      </a:cubicBezTo>
                      <a:cubicBezTo>
                        <a:pt x="233504" y="280361"/>
                        <a:pt x="243738" y="277867"/>
                        <a:pt x="233137" y="270053"/>
                      </a:cubicBezTo>
                      <a:cubicBezTo>
                        <a:pt x="231303" y="268733"/>
                        <a:pt x="237869" y="265982"/>
                        <a:pt x="240914" y="265505"/>
                      </a:cubicBezTo>
                      <a:cubicBezTo>
                        <a:pt x="259622" y="262644"/>
                        <a:pt x="278550" y="261030"/>
                        <a:pt x="297075" y="257398"/>
                      </a:cubicBezTo>
                      <a:cubicBezTo>
                        <a:pt x="337866" y="249401"/>
                        <a:pt x="369377" y="189278"/>
                        <a:pt x="353310" y="151091"/>
                      </a:cubicBezTo>
                      <a:cubicBezTo>
                        <a:pt x="352429" y="149000"/>
                        <a:pt x="351182" y="146029"/>
                        <a:pt x="349531" y="145552"/>
                      </a:cubicBezTo>
                      <a:cubicBezTo>
                        <a:pt x="345093" y="144305"/>
                        <a:pt x="343295" y="148413"/>
                        <a:pt x="341425" y="151385"/>
                      </a:cubicBezTo>
                      <a:cubicBezTo>
                        <a:pt x="330603" y="168515"/>
                        <a:pt x="324000" y="187664"/>
                        <a:pt x="316223" y="206225"/>
                      </a:cubicBezTo>
                      <a:cubicBezTo>
                        <a:pt x="313069" y="213782"/>
                        <a:pt x="312188" y="222476"/>
                        <a:pt x="302247" y="232527"/>
                      </a:cubicBezTo>
                      <a:cubicBezTo>
                        <a:pt x="315306" y="185169"/>
                        <a:pt x="328916" y="143718"/>
                        <a:pt x="365415" y="114849"/>
                      </a:cubicBezTo>
                      <a:cubicBezTo>
                        <a:pt x="388965" y="96214"/>
                        <a:pt x="414863" y="96984"/>
                        <a:pt x="441458" y="108869"/>
                      </a:cubicBezTo>
                      <a:cubicBezTo>
                        <a:pt x="465999" y="119837"/>
                        <a:pt x="490613" y="131392"/>
                        <a:pt x="518566" y="129008"/>
                      </a:cubicBezTo>
                      <a:cubicBezTo>
                        <a:pt x="572966" y="124349"/>
                        <a:pt x="612400" y="96104"/>
                        <a:pt x="640610" y="50177"/>
                      </a:cubicBezTo>
                      <a:cubicBezTo>
                        <a:pt x="596847" y="62245"/>
                        <a:pt x="560788" y="89868"/>
                        <a:pt x="519996" y="109493"/>
                      </a:cubicBezTo>
                      <a:cubicBezTo>
                        <a:pt x="518015" y="103550"/>
                        <a:pt x="522638" y="101496"/>
                        <a:pt x="525242" y="99002"/>
                      </a:cubicBezTo>
                      <a:cubicBezTo>
                        <a:pt x="547068" y="77982"/>
                        <a:pt x="571646" y="61402"/>
                        <a:pt x="600479" y="51351"/>
                      </a:cubicBezTo>
                      <a:cubicBezTo>
                        <a:pt x="639949" y="37558"/>
                        <a:pt x="674651" y="44711"/>
                        <a:pt x="705721" y="72847"/>
                      </a:cubicBezTo>
                      <a:cubicBezTo>
                        <a:pt x="749484" y="112464"/>
                        <a:pt x="765881" y="109860"/>
                        <a:pt x="796585" y="59934"/>
                      </a:cubicBezTo>
                      <a:cubicBezTo>
                        <a:pt x="825381" y="13127"/>
                        <a:pt x="857405" y="875"/>
                        <a:pt x="909935" y="16759"/>
                      </a:cubicBezTo>
                      <a:cubicBezTo>
                        <a:pt x="934659" y="24242"/>
                        <a:pt x="957696" y="35504"/>
                        <a:pt x="979412" y="49296"/>
                      </a:cubicBezTo>
                      <a:cubicBezTo>
                        <a:pt x="987189" y="54249"/>
                        <a:pt x="992581" y="55386"/>
                        <a:pt x="999734" y="47976"/>
                      </a:cubicBezTo>
                      <a:cubicBezTo>
                        <a:pt x="1012793" y="34513"/>
                        <a:pt x="1029704" y="25856"/>
                        <a:pt x="1043056" y="12027"/>
                      </a:cubicBezTo>
                      <a:cubicBezTo>
                        <a:pt x="1052575" y="2159"/>
                        <a:pt x="1064076" y="-1454"/>
                        <a:pt x="1076438" y="518"/>
                      </a:cubicBezTo>
                      <a:close/>
                    </a:path>
                  </a:pathLst>
                </a:custGeom>
                <a:solidFill>
                  <a:srgbClr val="693723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" name="자유형: 도형 30">
                  <a:extLst>
                    <a:ext uri="{FF2B5EF4-FFF2-40B4-BE49-F238E27FC236}">
                      <a16:creationId xmlns:a16="http://schemas.microsoft.com/office/drawing/2014/main" id="{79E9D10A-8EBE-4476-81E7-EE61497C2A0A}"/>
                    </a:ext>
                  </a:extLst>
                </p:cNvPr>
                <p:cNvSpPr/>
                <p:nvPr/>
              </p:nvSpPr>
              <p:spPr>
                <a:xfrm>
                  <a:off x="7940651" y="1937869"/>
                  <a:ext cx="969670" cy="1131758"/>
                </a:xfrm>
                <a:custGeom>
                  <a:avLst/>
                  <a:gdLst>
                    <a:gd name="connsiteX0" fmla="*/ 967768 w 969670"/>
                    <a:gd name="connsiteY0" fmla="*/ 764 h 1131758"/>
                    <a:gd name="connsiteX1" fmla="*/ 967842 w 969670"/>
                    <a:gd name="connsiteY1" fmla="*/ 874 h 1131758"/>
                    <a:gd name="connsiteX2" fmla="*/ 845285 w 969670"/>
                    <a:gd name="connsiteY2" fmla="*/ 303984 h 1131758"/>
                    <a:gd name="connsiteX3" fmla="*/ 839379 w 969670"/>
                    <a:gd name="connsiteY3" fmla="*/ 510288 h 1131758"/>
                    <a:gd name="connsiteX4" fmla="*/ 693748 w 969670"/>
                    <a:gd name="connsiteY4" fmla="*/ 693482 h 1131758"/>
                    <a:gd name="connsiteX5" fmla="*/ 445736 w 969670"/>
                    <a:gd name="connsiteY5" fmla="*/ 1017648 h 1131758"/>
                    <a:gd name="connsiteX6" fmla="*/ 380917 w 969670"/>
                    <a:gd name="connsiteY6" fmla="*/ 1087199 h 1131758"/>
                    <a:gd name="connsiteX7" fmla="*/ 205537 w 969670"/>
                    <a:gd name="connsiteY7" fmla="*/ 1118342 h 1131758"/>
                    <a:gd name="connsiteX8" fmla="*/ 2901 w 969670"/>
                    <a:gd name="connsiteY8" fmla="*/ 969410 h 1131758"/>
                    <a:gd name="connsiteX9" fmla="*/ 11888 w 969670"/>
                    <a:gd name="connsiteY9" fmla="*/ 940724 h 1131758"/>
                    <a:gd name="connsiteX10" fmla="*/ 68636 w 969670"/>
                    <a:gd name="connsiteY10" fmla="*/ 869083 h 1131758"/>
                    <a:gd name="connsiteX11" fmla="*/ 105906 w 969670"/>
                    <a:gd name="connsiteY11" fmla="*/ 814792 h 1131758"/>
                    <a:gd name="connsiteX12" fmla="*/ 124394 w 969670"/>
                    <a:gd name="connsiteY12" fmla="*/ 803934 h 1131758"/>
                    <a:gd name="connsiteX13" fmla="*/ 204803 w 969670"/>
                    <a:gd name="connsiteY13" fmla="*/ 858151 h 1131758"/>
                    <a:gd name="connsiteX14" fmla="*/ 279783 w 969670"/>
                    <a:gd name="connsiteY14" fmla="*/ 848320 h 1131758"/>
                    <a:gd name="connsiteX15" fmla="*/ 398635 w 969670"/>
                    <a:gd name="connsiteY15" fmla="*/ 688457 h 1131758"/>
                    <a:gd name="connsiteX16" fmla="*/ 853979 w 969670"/>
                    <a:gd name="connsiteY16" fmla="*/ 91591 h 1131758"/>
                    <a:gd name="connsiteX17" fmla="*/ 967768 w 969670"/>
                    <a:gd name="connsiteY17" fmla="*/ 764 h 1131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969670" h="1131758">
                      <a:moveTo>
                        <a:pt x="967768" y="764"/>
                      </a:moveTo>
                      <a:cubicBezTo>
                        <a:pt x="970850" y="5790"/>
                        <a:pt x="969676" y="-2611"/>
                        <a:pt x="967842" y="874"/>
                      </a:cubicBezTo>
                      <a:cubicBezTo>
                        <a:pt x="917366" y="98010"/>
                        <a:pt x="869862" y="196357"/>
                        <a:pt x="845285" y="303984"/>
                      </a:cubicBezTo>
                      <a:cubicBezTo>
                        <a:pt x="829658" y="372361"/>
                        <a:pt x="823532" y="441031"/>
                        <a:pt x="839379" y="510288"/>
                      </a:cubicBezTo>
                      <a:cubicBezTo>
                        <a:pt x="788536" y="569531"/>
                        <a:pt x="741436" y="631745"/>
                        <a:pt x="693748" y="693482"/>
                      </a:cubicBezTo>
                      <a:cubicBezTo>
                        <a:pt x="610588" y="801146"/>
                        <a:pt x="528565" y="909727"/>
                        <a:pt x="445736" y="1017648"/>
                      </a:cubicBezTo>
                      <a:cubicBezTo>
                        <a:pt x="426404" y="1042849"/>
                        <a:pt x="404798" y="1066069"/>
                        <a:pt x="380917" y="1087199"/>
                      </a:cubicBezTo>
                      <a:cubicBezTo>
                        <a:pt x="328718" y="1133419"/>
                        <a:pt x="269768" y="1143470"/>
                        <a:pt x="205537" y="1118342"/>
                      </a:cubicBezTo>
                      <a:cubicBezTo>
                        <a:pt x="124944" y="1086832"/>
                        <a:pt x="57815" y="1036246"/>
                        <a:pt x="2901" y="969410"/>
                      </a:cubicBezTo>
                      <a:cubicBezTo>
                        <a:pt x="-5059" y="956498"/>
                        <a:pt x="5175" y="948171"/>
                        <a:pt x="11888" y="940724"/>
                      </a:cubicBezTo>
                      <a:cubicBezTo>
                        <a:pt x="32357" y="918018"/>
                        <a:pt x="50075" y="893257"/>
                        <a:pt x="68636" y="869083"/>
                      </a:cubicBezTo>
                      <a:cubicBezTo>
                        <a:pt x="82026" y="851622"/>
                        <a:pt x="93251" y="832730"/>
                        <a:pt x="105906" y="814792"/>
                      </a:cubicBezTo>
                      <a:cubicBezTo>
                        <a:pt x="110418" y="808409"/>
                        <a:pt x="114160" y="800596"/>
                        <a:pt x="124394" y="803934"/>
                      </a:cubicBezTo>
                      <a:cubicBezTo>
                        <a:pt x="151173" y="822055"/>
                        <a:pt x="177731" y="840507"/>
                        <a:pt x="204803" y="858151"/>
                      </a:cubicBezTo>
                      <a:cubicBezTo>
                        <a:pt x="236680" y="878950"/>
                        <a:pt x="256196" y="877410"/>
                        <a:pt x="279783" y="848320"/>
                      </a:cubicBezTo>
                      <a:cubicBezTo>
                        <a:pt x="321601" y="796744"/>
                        <a:pt x="363529" y="745535"/>
                        <a:pt x="398635" y="688457"/>
                      </a:cubicBezTo>
                      <a:cubicBezTo>
                        <a:pt x="530326" y="474339"/>
                        <a:pt x="675150" y="269833"/>
                        <a:pt x="853979" y="91591"/>
                      </a:cubicBezTo>
                      <a:cubicBezTo>
                        <a:pt x="890735" y="54981"/>
                        <a:pt x="926464" y="32238"/>
                        <a:pt x="967768" y="764"/>
                      </a:cubicBezTo>
                      <a:close/>
                    </a:path>
                  </a:pathLst>
                </a:custGeom>
                <a:solidFill>
                  <a:srgbClr val="794B7E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" name="자유형: 도형 31">
                  <a:extLst>
                    <a:ext uri="{FF2B5EF4-FFF2-40B4-BE49-F238E27FC236}">
                      <a16:creationId xmlns:a16="http://schemas.microsoft.com/office/drawing/2014/main" id="{1327F942-10EE-487E-85EE-A7EE46B05AE2}"/>
                    </a:ext>
                  </a:extLst>
                </p:cNvPr>
                <p:cNvSpPr/>
                <p:nvPr/>
              </p:nvSpPr>
              <p:spPr>
                <a:xfrm>
                  <a:off x="6957846" y="2094246"/>
                  <a:ext cx="962414" cy="681932"/>
                </a:xfrm>
                <a:custGeom>
                  <a:avLst/>
                  <a:gdLst>
                    <a:gd name="connsiteX0" fmla="*/ 846568 w 962414"/>
                    <a:gd name="connsiteY0" fmla="*/ 681086 h 681932"/>
                    <a:gd name="connsiteX1" fmla="*/ 552225 w 962414"/>
                    <a:gd name="connsiteY1" fmla="*/ 450938 h 681932"/>
                    <a:gd name="connsiteX2" fmla="*/ 517780 w 962414"/>
                    <a:gd name="connsiteY2" fmla="*/ 435054 h 681932"/>
                    <a:gd name="connsiteX3" fmla="*/ 176814 w 962414"/>
                    <a:gd name="connsiteY3" fmla="*/ 398408 h 681932"/>
                    <a:gd name="connsiteX4" fmla="*/ 100110 w 962414"/>
                    <a:gd name="connsiteY4" fmla="*/ 395767 h 681932"/>
                    <a:gd name="connsiteX5" fmla="*/ 77770 w 962414"/>
                    <a:gd name="connsiteY5" fmla="*/ 337001 h 681932"/>
                    <a:gd name="connsiteX6" fmla="*/ 87711 w 962414"/>
                    <a:gd name="connsiteY6" fmla="*/ 323832 h 681932"/>
                    <a:gd name="connsiteX7" fmla="*/ 67426 w 962414"/>
                    <a:gd name="connsiteY7" fmla="*/ 322145 h 681932"/>
                    <a:gd name="connsiteX8" fmla="*/ 33384 w 962414"/>
                    <a:gd name="connsiteY8" fmla="*/ 316239 h 681932"/>
                    <a:gd name="connsiteX9" fmla="*/ 14822 w 962414"/>
                    <a:gd name="connsiteY9" fmla="*/ 260004 h 681932"/>
                    <a:gd name="connsiteX10" fmla="*/ 14346 w 962414"/>
                    <a:gd name="connsiteY10" fmla="*/ 239645 h 681932"/>
                    <a:gd name="connsiteX11" fmla="*/ 39547 w 962414"/>
                    <a:gd name="connsiteY11" fmla="*/ 164152 h 681932"/>
                    <a:gd name="connsiteX12" fmla="*/ 47507 w 962414"/>
                    <a:gd name="connsiteY12" fmla="*/ 148268 h 681932"/>
                    <a:gd name="connsiteX13" fmla="*/ 65848 w 962414"/>
                    <a:gd name="connsiteY13" fmla="*/ 98820 h 681932"/>
                    <a:gd name="connsiteX14" fmla="*/ 115517 w 962414"/>
                    <a:gd name="connsiteY14" fmla="*/ 87081 h 681932"/>
                    <a:gd name="connsiteX15" fmla="*/ 287412 w 962414"/>
                    <a:gd name="connsiteY15" fmla="*/ 92327 h 681932"/>
                    <a:gd name="connsiteX16" fmla="*/ 377872 w 962414"/>
                    <a:gd name="connsiteY16" fmla="*/ 102781 h 681932"/>
                    <a:gd name="connsiteX17" fmla="*/ 355202 w 962414"/>
                    <a:gd name="connsiteY17" fmla="*/ 84733 h 681932"/>
                    <a:gd name="connsiteX18" fmla="*/ 349883 w 962414"/>
                    <a:gd name="connsiteY18" fmla="*/ 19842 h 681932"/>
                    <a:gd name="connsiteX19" fmla="*/ 422882 w 962414"/>
                    <a:gd name="connsiteY19" fmla="*/ 13312 h 681932"/>
                    <a:gd name="connsiteX20" fmla="*/ 458868 w 962414"/>
                    <a:gd name="connsiteY20" fmla="*/ 49848 h 681932"/>
                    <a:gd name="connsiteX21" fmla="*/ 592723 w 962414"/>
                    <a:gd name="connsiteY21" fmla="*/ 165839 h 681932"/>
                    <a:gd name="connsiteX22" fmla="*/ 673792 w 962414"/>
                    <a:gd name="connsiteY22" fmla="*/ 314551 h 681932"/>
                    <a:gd name="connsiteX23" fmla="*/ 685604 w 962414"/>
                    <a:gd name="connsiteY23" fmla="*/ 337735 h 681932"/>
                    <a:gd name="connsiteX24" fmla="*/ 942971 w 962414"/>
                    <a:gd name="connsiteY24" fmla="*/ 549578 h 681932"/>
                    <a:gd name="connsiteX25" fmla="*/ 961899 w 962414"/>
                    <a:gd name="connsiteY25" fmla="*/ 566819 h 681932"/>
                    <a:gd name="connsiteX26" fmla="*/ 954269 w 962414"/>
                    <a:gd name="connsiteY26" fmla="*/ 584060 h 681932"/>
                    <a:gd name="connsiteX27" fmla="*/ 864653 w 962414"/>
                    <a:gd name="connsiteY27" fmla="*/ 672135 h 681932"/>
                    <a:gd name="connsiteX28" fmla="*/ 846568 w 962414"/>
                    <a:gd name="connsiteY28" fmla="*/ 681086 h 6819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962414" h="681932">
                      <a:moveTo>
                        <a:pt x="846568" y="681086"/>
                      </a:moveTo>
                      <a:cubicBezTo>
                        <a:pt x="748442" y="604419"/>
                        <a:pt x="650205" y="527825"/>
                        <a:pt x="552225" y="450938"/>
                      </a:cubicBezTo>
                      <a:cubicBezTo>
                        <a:pt x="541771" y="442721"/>
                        <a:pt x="530289" y="438356"/>
                        <a:pt x="517780" y="435054"/>
                      </a:cubicBezTo>
                      <a:cubicBezTo>
                        <a:pt x="405934" y="405855"/>
                        <a:pt x="292328" y="393786"/>
                        <a:pt x="176814" y="398408"/>
                      </a:cubicBezTo>
                      <a:cubicBezTo>
                        <a:pt x="151246" y="399435"/>
                        <a:pt x="125421" y="401343"/>
                        <a:pt x="100110" y="395767"/>
                      </a:cubicBezTo>
                      <a:cubicBezTo>
                        <a:pt x="62583" y="387513"/>
                        <a:pt x="55540" y="368548"/>
                        <a:pt x="77770" y="337001"/>
                      </a:cubicBezTo>
                      <a:cubicBezTo>
                        <a:pt x="80851" y="332636"/>
                        <a:pt x="84190" y="328491"/>
                        <a:pt x="87711" y="323832"/>
                      </a:cubicBezTo>
                      <a:cubicBezTo>
                        <a:pt x="80448" y="319430"/>
                        <a:pt x="73772" y="322255"/>
                        <a:pt x="67426" y="322145"/>
                      </a:cubicBezTo>
                      <a:cubicBezTo>
                        <a:pt x="55724" y="321961"/>
                        <a:pt x="44242" y="321044"/>
                        <a:pt x="33384" y="316239"/>
                      </a:cubicBezTo>
                      <a:cubicBezTo>
                        <a:pt x="7302" y="304720"/>
                        <a:pt x="296" y="284508"/>
                        <a:pt x="14822" y="260004"/>
                      </a:cubicBezTo>
                      <a:cubicBezTo>
                        <a:pt x="19298" y="252447"/>
                        <a:pt x="21682" y="247678"/>
                        <a:pt x="14346" y="239645"/>
                      </a:cubicBezTo>
                      <a:cubicBezTo>
                        <a:pt x="-12506" y="210115"/>
                        <a:pt x="-291" y="173066"/>
                        <a:pt x="39547" y="164152"/>
                      </a:cubicBezTo>
                      <a:cubicBezTo>
                        <a:pt x="51762" y="161400"/>
                        <a:pt x="52862" y="159273"/>
                        <a:pt x="47507" y="148268"/>
                      </a:cubicBezTo>
                      <a:cubicBezTo>
                        <a:pt x="36759" y="126295"/>
                        <a:pt x="43655" y="109201"/>
                        <a:pt x="65848" y="98820"/>
                      </a:cubicBezTo>
                      <a:cubicBezTo>
                        <a:pt x="81548" y="91483"/>
                        <a:pt x="98569" y="87998"/>
                        <a:pt x="115517" y="87081"/>
                      </a:cubicBezTo>
                      <a:cubicBezTo>
                        <a:pt x="172925" y="84073"/>
                        <a:pt x="230260" y="85320"/>
                        <a:pt x="287412" y="92327"/>
                      </a:cubicBezTo>
                      <a:cubicBezTo>
                        <a:pt x="316869" y="95958"/>
                        <a:pt x="346325" y="99150"/>
                        <a:pt x="377872" y="102781"/>
                      </a:cubicBezTo>
                      <a:cubicBezTo>
                        <a:pt x="369142" y="95922"/>
                        <a:pt x="361548" y="90933"/>
                        <a:pt x="355202" y="84733"/>
                      </a:cubicBezTo>
                      <a:cubicBezTo>
                        <a:pt x="333706" y="63788"/>
                        <a:pt x="331909" y="39650"/>
                        <a:pt x="349883" y="19842"/>
                      </a:cubicBezTo>
                      <a:cubicBezTo>
                        <a:pt x="371269" y="-3782"/>
                        <a:pt x="400469" y="-6753"/>
                        <a:pt x="422882" y="13312"/>
                      </a:cubicBezTo>
                      <a:cubicBezTo>
                        <a:pt x="435574" y="24720"/>
                        <a:pt x="447753" y="36899"/>
                        <a:pt x="458868" y="49848"/>
                      </a:cubicBezTo>
                      <a:cubicBezTo>
                        <a:pt x="497825" y="95115"/>
                        <a:pt x="542321" y="134292"/>
                        <a:pt x="592723" y="165839"/>
                      </a:cubicBezTo>
                      <a:cubicBezTo>
                        <a:pt x="648444" y="200724"/>
                        <a:pt x="672472" y="251163"/>
                        <a:pt x="673792" y="314551"/>
                      </a:cubicBezTo>
                      <a:cubicBezTo>
                        <a:pt x="674012" y="324932"/>
                        <a:pt x="678121" y="331609"/>
                        <a:pt x="685604" y="337735"/>
                      </a:cubicBezTo>
                      <a:cubicBezTo>
                        <a:pt x="771478" y="408276"/>
                        <a:pt x="857243" y="478890"/>
                        <a:pt x="942971" y="549578"/>
                      </a:cubicBezTo>
                      <a:cubicBezTo>
                        <a:pt x="949537" y="555007"/>
                        <a:pt x="955589" y="561059"/>
                        <a:pt x="961899" y="566819"/>
                      </a:cubicBezTo>
                      <a:cubicBezTo>
                        <a:pt x="963953" y="574595"/>
                        <a:pt x="959551" y="579694"/>
                        <a:pt x="954269" y="584060"/>
                      </a:cubicBezTo>
                      <a:cubicBezTo>
                        <a:pt x="921951" y="610948"/>
                        <a:pt x="891028" y="639194"/>
                        <a:pt x="864653" y="672135"/>
                      </a:cubicBezTo>
                      <a:cubicBezTo>
                        <a:pt x="860251" y="677821"/>
                        <a:pt x="855555" y="684277"/>
                        <a:pt x="846568" y="681086"/>
                      </a:cubicBezTo>
                      <a:close/>
                    </a:path>
                  </a:pathLst>
                </a:custGeom>
                <a:solidFill>
                  <a:srgbClr val="F4AB92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3" name="자유형: 도형 32">
                  <a:extLst>
                    <a:ext uri="{FF2B5EF4-FFF2-40B4-BE49-F238E27FC236}">
                      <a16:creationId xmlns:a16="http://schemas.microsoft.com/office/drawing/2014/main" id="{B772F9C4-C43A-4585-82A0-DE24B19E88F1}"/>
                    </a:ext>
                  </a:extLst>
                </p:cNvPr>
                <p:cNvSpPr/>
                <p:nvPr/>
              </p:nvSpPr>
              <p:spPr>
                <a:xfrm>
                  <a:off x="7787994" y="2641952"/>
                  <a:ext cx="279522" cy="296708"/>
                </a:xfrm>
                <a:custGeom>
                  <a:avLst/>
                  <a:gdLst>
                    <a:gd name="connsiteX0" fmla="*/ 16420 w 279522"/>
                    <a:gd name="connsiteY0" fmla="*/ 133380 h 296708"/>
                    <a:gd name="connsiteX1" fmla="*/ 131787 w 279522"/>
                    <a:gd name="connsiteY1" fmla="*/ 19260 h 296708"/>
                    <a:gd name="connsiteX2" fmla="*/ 135126 w 279522"/>
                    <a:gd name="connsiteY2" fmla="*/ 17792 h 296708"/>
                    <a:gd name="connsiteX3" fmla="*/ 205666 w 279522"/>
                    <a:gd name="connsiteY3" fmla="*/ 18526 h 296708"/>
                    <a:gd name="connsiteX4" fmla="*/ 271035 w 279522"/>
                    <a:gd name="connsiteY4" fmla="*/ 73330 h 296708"/>
                    <a:gd name="connsiteX5" fmla="*/ 277088 w 279522"/>
                    <a:gd name="connsiteY5" fmla="*/ 99852 h 296708"/>
                    <a:gd name="connsiteX6" fmla="*/ 224742 w 279522"/>
                    <a:gd name="connsiteY6" fmla="*/ 174171 h 296708"/>
                    <a:gd name="connsiteX7" fmla="*/ 162381 w 279522"/>
                    <a:gd name="connsiteY7" fmla="*/ 252672 h 296708"/>
                    <a:gd name="connsiteX8" fmla="*/ 155595 w 279522"/>
                    <a:gd name="connsiteY8" fmla="*/ 265328 h 296708"/>
                    <a:gd name="connsiteX9" fmla="*/ 126138 w 279522"/>
                    <a:gd name="connsiteY9" fmla="*/ 290419 h 296708"/>
                    <a:gd name="connsiteX10" fmla="*/ 105559 w 279522"/>
                    <a:gd name="connsiteY10" fmla="*/ 291409 h 296708"/>
                    <a:gd name="connsiteX11" fmla="*/ 3838 w 279522"/>
                    <a:gd name="connsiteY11" fmla="*/ 170283 h 296708"/>
                    <a:gd name="connsiteX12" fmla="*/ 4975 w 279522"/>
                    <a:gd name="connsiteY12" fmla="*/ 149704 h 296708"/>
                    <a:gd name="connsiteX13" fmla="*/ 16420 w 279522"/>
                    <a:gd name="connsiteY13" fmla="*/ 133380 h 2967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79522" h="296708">
                      <a:moveTo>
                        <a:pt x="16420" y="133380"/>
                      </a:moveTo>
                      <a:cubicBezTo>
                        <a:pt x="50755" y="91158"/>
                        <a:pt x="89566" y="53521"/>
                        <a:pt x="131787" y="19260"/>
                      </a:cubicBezTo>
                      <a:cubicBezTo>
                        <a:pt x="132924" y="18783"/>
                        <a:pt x="134135" y="18452"/>
                        <a:pt x="135126" y="17792"/>
                      </a:cubicBezTo>
                      <a:cubicBezTo>
                        <a:pt x="170268" y="-6052"/>
                        <a:pt x="170268" y="-6052"/>
                        <a:pt x="205666" y="18526"/>
                      </a:cubicBezTo>
                      <a:cubicBezTo>
                        <a:pt x="229107" y="34813"/>
                        <a:pt x="250309" y="53705"/>
                        <a:pt x="271035" y="73330"/>
                      </a:cubicBezTo>
                      <a:cubicBezTo>
                        <a:pt x="279986" y="81804"/>
                        <a:pt x="281600" y="89507"/>
                        <a:pt x="277088" y="99852"/>
                      </a:cubicBezTo>
                      <a:cubicBezTo>
                        <a:pt x="259700" y="124686"/>
                        <a:pt x="242936" y="149960"/>
                        <a:pt x="224742" y="174171"/>
                      </a:cubicBezTo>
                      <a:cubicBezTo>
                        <a:pt x="204676" y="200876"/>
                        <a:pt x="183290" y="226591"/>
                        <a:pt x="162381" y="252672"/>
                      </a:cubicBezTo>
                      <a:cubicBezTo>
                        <a:pt x="159299" y="256524"/>
                        <a:pt x="156218" y="260229"/>
                        <a:pt x="155595" y="265328"/>
                      </a:cubicBezTo>
                      <a:cubicBezTo>
                        <a:pt x="140921" y="267859"/>
                        <a:pt x="135639" y="281798"/>
                        <a:pt x="126138" y="290419"/>
                      </a:cubicBezTo>
                      <a:cubicBezTo>
                        <a:pt x="118545" y="297315"/>
                        <a:pt x="114180" y="299773"/>
                        <a:pt x="105559" y="291409"/>
                      </a:cubicBezTo>
                      <a:cubicBezTo>
                        <a:pt x="67446" y="254506"/>
                        <a:pt x="33294" y="214449"/>
                        <a:pt x="3838" y="170283"/>
                      </a:cubicBezTo>
                      <a:cubicBezTo>
                        <a:pt x="-1628" y="162102"/>
                        <a:pt x="-1261" y="156600"/>
                        <a:pt x="4975" y="149704"/>
                      </a:cubicBezTo>
                      <a:cubicBezTo>
                        <a:pt x="9377" y="144825"/>
                        <a:pt x="12642" y="138882"/>
                        <a:pt x="16420" y="133380"/>
                      </a:cubicBezTo>
                      <a:close/>
                    </a:path>
                  </a:pathLst>
                </a:custGeom>
                <a:solidFill>
                  <a:srgbClr val="8C5A95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4" name="자유형: 도형 33">
                  <a:extLst>
                    <a:ext uri="{FF2B5EF4-FFF2-40B4-BE49-F238E27FC236}">
                      <a16:creationId xmlns:a16="http://schemas.microsoft.com/office/drawing/2014/main" id="{A4871CF2-8216-4EAC-83DB-5C3AEB14BE24}"/>
                    </a:ext>
                  </a:extLst>
                </p:cNvPr>
                <p:cNvSpPr/>
                <p:nvPr/>
              </p:nvSpPr>
              <p:spPr>
                <a:xfrm>
                  <a:off x="8989048" y="1692235"/>
                  <a:ext cx="697450" cy="575626"/>
                </a:xfrm>
                <a:custGeom>
                  <a:avLst/>
                  <a:gdLst>
                    <a:gd name="connsiteX0" fmla="*/ 509964 w 697450"/>
                    <a:gd name="connsiteY0" fmla="*/ 0 h 575626"/>
                    <a:gd name="connsiteX1" fmla="*/ 424530 w 697450"/>
                    <a:gd name="connsiteY1" fmla="*/ 27512 h 575626"/>
                    <a:gd name="connsiteX2" fmla="*/ 170391 w 697450"/>
                    <a:gd name="connsiteY2" fmla="*/ 55795 h 575626"/>
                    <a:gd name="connsiteX3" fmla="*/ 99044 w 697450"/>
                    <a:gd name="connsiteY3" fmla="*/ 66726 h 575626"/>
                    <a:gd name="connsiteX4" fmla="*/ 55574 w 697450"/>
                    <a:gd name="connsiteY4" fmla="*/ 112690 h 575626"/>
                    <a:gd name="connsiteX5" fmla="*/ 0 w 697450"/>
                    <a:gd name="connsiteY5" fmla="*/ 198711 h 575626"/>
                    <a:gd name="connsiteX6" fmla="*/ 115844 w 697450"/>
                    <a:gd name="connsiteY6" fmla="*/ 575627 h 575626"/>
                    <a:gd name="connsiteX7" fmla="*/ 293462 w 697450"/>
                    <a:gd name="connsiteY7" fmla="*/ 495585 h 575626"/>
                    <a:gd name="connsiteX8" fmla="*/ 330255 w 697450"/>
                    <a:gd name="connsiteY8" fmla="*/ 488541 h 575626"/>
                    <a:gd name="connsiteX9" fmla="*/ 385169 w 697450"/>
                    <a:gd name="connsiteY9" fmla="*/ 474602 h 575626"/>
                    <a:gd name="connsiteX10" fmla="*/ 514990 w 697450"/>
                    <a:gd name="connsiteY10" fmla="*/ 522473 h 575626"/>
                    <a:gd name="connsiteX11" fmla="*/ 537476 w 697450"/>
                    <a:gd name="connsiteY11" fmla="*/ 518548 h 575626"/>
                    <a:gd name="connsiteX12" fmla="*/ 652440 w 697450"/>
                    <a:gd name="connsiteY12" fmla="*/ 276148 h 575626"/>
                    <a:gd name="connsiteX13" fmla="*/ 697450 w 697450"/>
                    <a:gd name="connsiteY13" fmla="*/ 125895 h 575626"/>
                    <a:gd name="connsiteX14" fmla="*/ 509964 w 697450"/>
                    <a:gd name="connsiteY14" fmla="*/ 0 h 5756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697450" h="575626">
                      <a:moveTo>
                        <a:pt x="509964" y="0"/>
                      </a:moveTo>
                      <a:cubicBezTo>
                        <a:pt x="482525" y="12436"/>
                        <a:pt x="454426" y="22780"/>
                        <a:pt x="424530" y="27512"/>
                      </a:cubicBezTo>
                      <a:cubicBezTo>
                        <a:pt x="409160" y="31547"/>
                        <a:pt x="200251" y="45487"/>
                        <a:pt x="170391" y="55795"/>
                      </a:cubicBezTo>
                      <a:cubicBezTo>
                        <a:pt x="146621" y="59426"/>
                        <a:pt x="122814" y="63058"/>
                        <a:pt x="99044" y="66726"/>
                      </a:cubicBezTo>
                      <a:cubicBezTo>
                        <a:pt x="84554" y="82059"/>
                        <a:pt x="70064" y="97356"/>
                        <a:pt x="55574" y="112690"/>
                      </a:cubicBezTo>
                      <a:cubicBezTo>
                        <a:pt x="41965" y="127106"/>
                        <a:pt x="6199" y="185468"/>
                        <a:pt x="0" y="198711"/>
                      </a:cubicBezTo>
                      <a:cubicBezTo>
                        <a:pt x="1321" y="335538"/>
                        <a:pt x="40131" y="460663"/>
                        <a:pt x="115844" y="575627"/>
                      </a:cubicBezTo>
                      <a:cubicBezTo>
                        <a:pt x="169731" y="495218"/>
                        <a:pt x="215108" y="475079"/>
                        <a:pt x="293462" y="495585"/>
                      </a:cubicBezTo>
                      <a:cubicBezTo>
                        <a:pt x="315582" y="514219"/>
                        <a:pt x="322919" y="499546"/>
                        <a:pt x="330255" y="488541"/>
                      </a:cubicBezTo>
                      <a:cubicBezTo>
                        <a:pt x="346432" y="486524"/>
                        <a:pt x="370239" y="480912"/>
                        <a:pt x="385169" y="474602"/>
                      </a:cubicBezTo>
                      <a:cubicBezTo>
                        <a:pt x="432123" y="468549"/>
                        <a:pt x="475666" y="484030"/>
                        <a:pt x="514990" y="522473"/>
                      </a:cubicBezTo>
                      <a:cubicBezTo>
                        <a:pt x="527499" y="534689"/>
                        <a:pt x="530910" y="529736"/>
                        <a:pt x="537476" y="518548"/>
                      </a:cubicBezTo>
                      <a:cubicBezTo>
                        <a:pt x="582963" y="441111"/>
                        <a:pt x="621810" y="360555"/>
                        <a:pt x="652440" y="276148"/>
                      </a:cubicBezTo>
                      <a:cubicBezTo>
                        <a:pt x="670305" y="226956"/>
                        <a:pt x="687619" y="177545"/>
                        <a:pt x="697450" y="125895"/>
                      </a:cubicBezTo>
                      <a:cubicBezTo>
                        <a:pt x="644076" y="70321"/>
                        <a:pt x="581716" y="28136"/>
                        <a:pt x="509964" y="0"/>
                      </a:cubicBezTo>
                      <a:close/>
                    </a:path>
                  </a:pathLst>
                </a:custGeom>
                <a:solidFill>
                  <a:srgbClr val="FEFCFC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:a16="http://schemas.microsoft.com/office/drawing/2014/main" id="{87AA09E7-396C-4696-9D63-7AAC700852A3}"/>
                    </a:ext>
                  </a:extLst>
                </p:cNvPr>
                <p:cNvSpPr/>
                <p:nvPr/>
              </p:nvSpPr>
              <p:spPr>
                <a:xfrm>
                  <a:off x="8704170" y="639896"/>
                  <a:ext cx="948498" cy="1555521"/>
                </a:xfrm>
                <a:custGeom>
                  <a:avLst/>
                  <a:gdLst>
                    <a:gd name="connsiteX0" fmla="*/ 578304 w 948498"/>
                    <a:gd name="connsiteY0" fmla="*/ 1547887 h 1555521"/>
                    <a:gd name="connsiteX1" fmla="*/ 477573 w 948498"/>
                    <a:gd name="connsiteY1" fmla="*/ 1363373 h 1555521"/>
                    <a:gd name="connsiteX2" fmla="*/ 421375 w 948498"/>
                    <a:gd name="connsiteY2" fmla="*/ 1279883 h 1555521"/>
                    <a:gd name="connsiteX3" fmla="*/ 406592 w 948498"/>
                    <a:gd name="connsiteY3" fmla="*/ 1252554 h 1555521"/>
                    <a:gd name="connsiteX4" fmla="*/ 422218 w 948498"/>
                    <a:gd name="connsiteY4" fmla="*/ 1190340 h 1555521"/>
                    <a:gd name="connsiteX5" fmla="*/ 463413 w 948498"/>
                    <a:gd name="connsiteY5" fmla="*/ 1121120 h 1555521"/>
                    <a:gd name="connsiteX6" fmla="*/ 459195 w 948498"/>
                    <a:gd name="connsiteY6" fmla="*/ 1007476 h 1555521"/>
                    <a:gd name="connsiteX7" fmla="*/ 438359 w 948498"/>
                    <a:gd name="connsiteY7" fmla="*/ 978020 h 1555521"/>
                    <a:gd name="connsiteX8" fmla="*/ 312610 w 948498"/>
                    <a:gd name="connsiteY8" fmla="*/ 906709 h 1555521"/>
                    <a:gd name="connsiteX9" fmla="*/ 126738 w 948498"/>
                    <a:gd name="connsiteY9" fmla="*/ 703192 h 1555521"/>
                    <a:gd name="connsiteX10" fmla="*/ 104692 w 948498"/>
                    <a:gd name="connsiteY10" fmla="*/ 688042 h 1555521"/>
                    <a:gd name="connsiteX11" fmla="*/ 3154 w 948498"/>
                    <a:gd name="connsiteY11" fmla="*/ 537570 h 1555521"/>
                    <a:gd name="connsiteX12" fmla="*/ 71788 w 948498"/>
                    <a:gd name="connsiteY12" fmla="*/ 523777 h 1555521"/>
                    <a:gd name="connsiteX13" fmla="*/ 93320 w 948498"/>
                    <a:gd name="connsiteY13" fmla="*/ 557892 h 1555521"/>
                    <a:gd name="connsiteX14" fmla="*/ 92037 w 948498"/>
                    <a:gd name="connsiteY14" fmla="*/ 537863 h 1555521"/>
                    <a:gd name="connsiteX15" fmla="*/ 76813 w 948498"/>
                    <a:gd name="connsiteY15" fmla="*/ 460719 h 1555521"/>
                    <a:gd name="connsiteX16" fmla="*/ 137670 w 948498"/>
                    <a:gd name="connsiteY16" fmla="*/ 332659 h 1555521"/>
                    <a:gd name="connsiteX17" fmla="*/ 234439 w 948498"/>
                    <a:gd name="connsiteY17" fmla="*/ 191284 h 1555521"/>
                    <a:gd name="connsiteX18" fmla="*/ 288620 w 948498"/>
                    <a:gd name="connsiteY18" fmla="*/ 95835 h 1555521"/>
                    <a:gd name="connsiteX19" fmla="*/ 309639 w 948498"/>
                    <a:gd name="connsiteY19" fmla="*/ 87362 h 1555521"/>
                    <a:gd name="connsiteX20" fmla="*/ 318003 w 948498"/>
                    <a:gd name="connsiteY20" fmla="*/ 107721 h 1555521"/>
                    <a:gd name="connsiteX21" fmla="*/ 386709 w 948498"/>
                    <a:gd name="connsiteY21" fmla="*/ 200455 h 1555521"/>
                    <a:gd name="connsiteX22" fmla="*/ 393863 w 948498"/>
                    <a:gd name="connsiteY22" fmla="*/ 218319 h 1555521"/>
                    <a:gd name="connsiteX23" fmla="*/ 374898 w 948498"/>
                    <a:gd name="connsiteY23" fmla="*/ 263622 h 1555521"/>
                    <a:gd name="connsiteX24" fmla="*/ 402006 w 948498"/>
                    <a:gd name="connsiteY24" fmla="*/ 325360 h 1555521"/>
                    <a:gd name="connsiteX25" fmla="*/ 437955 w 948498"/>
                    <a:gd name="connsiteY25" fmla="*/ 236184 h 1555521"/>
                    <a:gd name="connsiteX26" fmla="*/ 435167 w 948498"/>
                    <a:gd name="connsiteY26" fmla="*/ 169421 h 1555521"/>
                    <a:gd name="connsiteX27" fmla="*/ 404134 w 948498"/>
                    <a:gd name="connsiteY27" fmla="*/ 153904 h 1555521"/>
                    <a:gd name="connsiteX28" fmla="*/ 384985 w 948498"/>
                    <a:gd name="connsiteY28" fmla="*/ 42682 h 1555521"/>
                    <a:gd name="connsiteX29" fmla="*/ 447713 w 948498"/>
                    <a:gd name="connsiteY29" fmla="*/ 9337 h 1555521"/>
                    <a:gd name="connsiteX30" fmla="*/ 504865 w 948498"/>
                    <a:gd name="connsiteY30" fmla="*/ 37106 h 1555521"/>
                    <a:gd name="connsiteX31" fmla="*/ 519391 w 948498"/>
                    <a:gd name="connsiteY31" fmla="*/ 128997 h 1555521"/>
                    <a:gd name="connsiteX32" fmla="*/ 520932 w 948498"/>
                    <a:gd name="connsiteY32" fmla="*/ 143523 h 1555521"/>
                    <a:gd name="connsiteX33" fmla="*/ 529185 w 948498"/>
                    <a:gd name="connsiteY33" fmla="*/ 161681 h 1555521"/>
                    <a:gd name="connsiteX34" fmla="*/ 544776 w 948498"/>
                    <a:gd name="connsiteY34" fmla="*/ 147778 h 1555521"/>
                    <a:gd name="connsiteX35" fmla="*/ 563227 w 948498"/>
                    <a:gd name="connsiteY35" fmla="*/ 24561 h 1555521"/>
                    <a:gd name="connsiteX36" fmla="*/ 563814 w 948498"/>
                    <a:gd name="connsiteY36" fmla="*/ 2588 h 1555521"/>
                    <a:gd name="connsiteX37" fmla="*/ 586411 w 948498"/>
                    <a:gd name="connsiteY37" fmla="*/ 4935 h 1555521"/>
                    <a:gd name="connsiteX38" fmla="*/ 699100 w 948498"/>
                    <a:gd name="connsiteY38" fmla="*/ 161974 h 1555521"/>
                    <a:gd name="connsiteX39" fmla="*/ 694515 w 948498"/>
                    <a:gd name="connsiteY39" fmla="*/ 198620 h 1555521"/>
                    <a:gd name="connsiteX40" fmla="*/ 706950 w 948498"/>
                    <a:gd name="connsiteY40" fmla="*/ 220814 h 1555521"/>
                    <a:gd name="connsiteX41" fmla="*/ 852104 w 948498"/>
                    <a:gd name="connsiteY41" fmla="*/ 311273 h 1555521"/>
                    <a:gd name="connsiteX42" fmla="*/ 860541 w 948498"/>
                    <a:gd name="connsiteY42" fmla="*/ 362593 h 1555521"/>
                    <a:gd name="connsiteX43" fmla="*/ 849573 w 948498"/>
                    <a:gd name="connsiteY43" fmla="*/ 429135 h 1555521"/>
                    <a:gd name="connsiteX44" fmla="*/ 860064 w 948498"/>
                    <a:gd name="connsiteY44" fmla="*/ 407015 h 1555521"/>
                    <a:gd name="connsiteX45" fmla="*/ 905477 w 948498"/>
                    <a:gd name="connsiteY45" fmla="*/ 382071 h 1555521"/>
                    <a:gd name="connsiteX46" fmla="*/ 939776 w 948498"/>
                    <a:gd name="connsiteY46" fmla="*/ 413508 h 1555521"/>
                    <a:gd name="connsiteX47" fmla="*/ 909293 w 948498"/>
                    <a:gd name="connsiteY47" fmla="*/ 571501 h 1555521"/>
                    <a:gd name="connsiteX48" fmla="*/ 894216 w 948498"/>
                    <a:gd name="connsiteY48" fmla="*/ 601764 h 1555521"/>
                    <a:gd name="connsiteX49" fmla="*/ 696459 w 948498"/>
                    <a:gd name="connsiteY49" fmla="*/ 924059 h 1555521"/>
                    <a:gd name="connsiteX50" fmla="*/ 685417 w 948498"/>
                    <a:gd name="connsiteY50" fmla="*/ 951828 h 1555521"/>
                    <a:gd name="connsiteX51" fmla="*/ 706877 w 948498"/>
                    <a:gd name="connsiteY51" fmla="*/ 1092434 h 1555521"/>
                    <a:gd name="connsiteX52" fmla="*/ 775327 w 948498"/>
                    <a:gd name="connsiteY52" fmla="*/ 1158683 h 1555521"/>
                    <a:gd name="connsiteX53" fmla="*/ 793338 w 948498"/>
                    <a:gd name="connsiteY53" fmla="*/ 1203913 h 1555521"/>
                    <a:gd name="connsiteX54" fmla="*/ 741212 w 948498"/>
                    <a:gd name="connsiteY54" fmla="*/ 1274527 h 1555521"/>
                    <a:gd name="connsiteX55" fmla="*/ 622873 w 948498"/>
                    <a:gd name="connsiteY55" fmla="*/ 1511865 h 1555521"/>
                    <a:gd name="connsiteX56" fmla="*/ 611502 w 948498"/>
                    <a:gd name="connsiteY56" fmla="*/ 1544586 h 1555521"/>
                    <a:gd name="connsiteX57" fmla="*/ 578304 w 948498"/>
                    <a:gd name="connsiteY57" fmla="*/ 1547887 h 1555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948498" h="1555521">
                      <a:moveTo>
                        <a:pt x="578304" y="1547887"/>
                      </a:moveTo>
                      <a:cubicBezTo>
                        <a:pt x="545509" y="1485967"/>
                        <a:pt x="518034" y="1421148"/>
                        <a:pt x="477573" y="1363373"/>
                      </a:cubicBezTo>
                      <a:cubicBezTo>
                        <a:pt x="458351" y="1335897"/>
                        <a:pt x="439826" y="1307908"/>
                        <a:pt x="421375" y="1279883"/>
                      </a:cubicBezTo>
                      <a:cubicBezTo>
                        <a:pt x="415689" y="1271262"/>
                        <a:pt x="410700" y="1262018"/>
                        <a:pt x="406592" y="1252554"/>
                      </a:cubicBezTo>
                      <a:cubicBezTo>
                        <a:pt x="394266" y="1224088"/>
                        <a:pt x="397751" y="1209342"/>
                        <a:pt x="422218" y="1190340"/>
                      </a:cubicBezTo>
                      <a:cubicBezTo>
                        <a:pt x="445145" y="1172512"/>
                        <a:pt x="457177" y="1148668"/>
                        <a:pt x="463413" y="1121120"/>
                      </a:cubicBezTo>
                      <a:cubicBezTo>
                        <a:pt x="464514" y="1116204"/>
                        <a:pt x="459671" y="1034328"/>
                        <a:pt x="459195" y="1007476"/>
                      </a:cubicBezTo>
                      <a:cubicBezTo>
                        <a:pt x="458901" y="991629"/>
                        <a:pt x="452225" y="984403"/>
                        <a:pt x="438359" y="978020"/>
                      </a:cubicBezTo>
                      <a:cubicBezTo>
                        <a:pt x="394523" y="957808"/>
                        <a:pt x="353035" y="933157"/>
                        <a:pt x="312610" y="906709"/>
                      </a:cubicBezTo>
                      <a:cubicBezTo>
                        <a:pt x="233118" y="854766"/>
                        <a:pt x="171602" y="786536"/>
                        <a:pt x="126738" y="703192"/>
                      </a:cubicBezTo>
                      <a:cubicBezTo>
                        <a:pt x="121603" y="693692"/>
                        <a:pt x="115844" y="689510"/>
                        <a:pt x="104692" y="688042"/>
                      </a:cubicBezTo>
                      <a:cubicBezTo>
                        <a:pt x="36572" y="679202"/>
                        <a:pt x="-13280" y="604626"/>
                        <a:pt x="3154" y="537570"/>
                      </a:cubicBezTo>
                      <a:cubicBezTo>
                        <a:pt x="10564" y="507416"/>
                        <a:pt x="45999" y="500226"/>
                        <a:pt x="71788" y="523777"/>
                      </a:cubicBezTo>
                      <a:cubicBezTo>
                        <a:pt x="81252" y="532434"/>
                        <a:pt x="87011" y="543769"/>
                        <a:pt x="93320" y="557892"/>
                      </a:cubicBezTo>
                      <a:cubicBezTo>
                        <a:pt x="96512" y="548684"/>
                        <a:pt x="93761" y="543292"/>
                        <a:pt x="92037" y="537863"/>
                      </a:cubicBezTo>
                      <a:cubicBezTo>
                        <a:pt x="83966" y="512735"/>
                        <a:pt x="79674" y="486837"/>
                        <a:pt x="76813" y="460719"/>
                      </a:cubicBezTo>
                      <a:cubicBezTo>
                        <a:pt x="70724" y="405658"/>
                        <a:pt x="90753" y="361676"/>
                        <a:pt x="137670" y="332659"/>
                      </a:cubicBezTo>
                      <a:cubicBezTo>
                        <a:pt x="191337" y="299498"/>
                        <a:pt x="224755" y="254635"/>
                        <a:pt x="234439" y="191284"/>
                      </a:cubicBezTo>
                      <a:cubicBezTo>
                        <a:pt x="240198" y="153391"/>
                        <a:pt x="260337" y="121770"/>
                        <a:pt x="288620" y="95835"/>
                      </a:cubicBezTo>
                      <a:cubicBezTo>
                        <a:pt x="294379" y="90553"/>
                        <a:pt x="301018" y="84464"/>
                        <a:pt x="309639" y="87362"/>
                      </a:cubicBezTo>
                      <a:cubicBezTo>
                        <a:pt x="319250" y="90590"/>
                        <a:pt x="317929" y="99980"/>
                        <a:pt x="318003" y="107721"/>
                      </a:cubicBezTo>
                      <a:cubicBezTo>
                        <a:pt x="318516" y="155298"/>
                        <a:pt x="342213" y="185965"/>
                        <a:pt x="386709" y="200455"/>
                      </a:cubicBezTo>
                      <a:cubicBezTo>
                        <a:pt x="398338" y="204233"/>
                        <a:pt x="401786" y="207021"/>
                        <a:pt x="393863" y="218319"/>
                      </a:cubicBezTo>
                      <a:cubicBezTo>
                        <a:pt x="384362" y="231818"/>
                        <a:pt x="378052" y="247152"/>
                        <a:pt x="374898" y="263622"/>
                      </a:cubicBezTo>
                      <a:cubicBezTo>
                        <a:pt x="369945" y="289667"/>
                        <a:pt x="378089" y="309072"/>
                        <a:pt x="402006" y="325360"/>
                      </a:cubicBezTo>
                      <a:cubicBezTo>
                        <a:pt x="390011" y="285375"/>
                        <a:pt x="410590" y="259220"/>
                        <a:pt x="437955" y="236184"/>
                      </a:cubicBezTo>
                      <a:cubicBezTo>
                        <a:pt x="464367" y="213954"/>
                        <a:pt x="463560" y="189376"/>
                        <a:pt x="435167" y="169421"/>
                      </a:cubicBezTo>
                      <a:cubicBezTo>
                        <a:pt x="425630" y="162708"/>
                        <a:pt x="415029" y="158049"/>
                        <a:pt x="404134" y="153904"/>
                      </a:cubicBezTo>
                      <a:cubicBezTo>
                        <a:pt x="357033" y="136003"/>
                        <a:pt x="346395" y="75146"/>
                        <a:pt x="384985" y="42682"/>
                      </a:cubicBezTo>
                      <a:cubicBezTo>
                        <a:pt x="403400" y="27202"/>
                        <a:pt x="424860" y="16454"/>
                        <a:pt x="447713" y="9337"/>
                      </a:cubicBezTo>
                      <a:cubicBezTo>
                        <a:pt x="475408" y="717"/>
                        <a:pt x="493566" y="10364"/>
                        <a:pt x="504865" y="37106"/>
                      </a:cubicBezTo>
                      <a:cubicBezTo>
                        <a:pt x="517337" y="66599"/>
                        <a:pt x="515026" y="98293"/>
                        <a:pt x="519391" y="128997"/>
                      </a:cubicBezTo>
                      <a:cubicBezTo>
                        <a:pt x="520088" y="133839"/>
                        <a:pt x="519391" y="139011"/>
                        <a:pt x="520932" y="143523"/>
                      </a:cubicBezTo>
                      <a:cubicBezTo>
                        <a:pt x="523096" y="149906"/>
                        <a:pt x="519721" y="160580"/>
                        <a:pt x="529185" y="161681"/>
                      </a:cubicBezTo>
                      <a:cubicBezTo>
                        <a:pt x="536999" y="162598"/>
                        <a:pt x="541071" y="153867"/>
                        <a:pt x="544776" y="147778"/>
                      </a:cubicBezTo>
                      <a:cubicBezTo>
                        <a:pt x="568216" y="109371"/>
                        <a:pt x="574415" y="68250"/>
                        <a:pt x="563227" y="24561"/>
                      </a:cubicBezTo>
                      <a:cubicBezTo>
                        <a:pt x="561356" y="17224"/>
                        <a:pt x="555597" y="8787"/>
                        <a:pt x="563814" y="2588"/>
                      </a:cubicBezTo>
                      <a:cubicBezTo>
                        <a:pt x="571114" y="-2915"/>
                        <a:pt x="579478" y="1560"/>
                        <a:pt x="586411" y="4935"/>
                      </a:cubicBezTo>
                      <a:cubicBezTo>
                        <a:pt x="652110" y="36996"/>
                        <a:pt x="687068" y="91323"/>
                        <a:pt x="699100" y="161974"/>
                      </a:cubicBezTo>
                      <a:cubicBezTo>
                        <a:pt x="701228" y="174557"/>
                        <a:pt x="702475" y="186332"/>
                        <a:pt x="694515" y="198620"/>
                      </a:cubicBezTo>
                      <a:cubicBezTo>
                        <a:pt x="686848" y="210432"/>
                        <a:pt x="694845" y="219163"/>
                        <a:pt x="706950" y="220814"/>
                      </a:cubicBezTo>
                      <a:cubicBezTo>
                        <a:pt x="768981" y="229251"/>
                        <a:pt x="809259" y="272536"/>
                        <a:pt x="852104" y="311273"/>
                      </a:cubicBezTo>
                      <a:cubicBezTo>
                        <a:pt x="872903" y="330055"/>
                        <a:pt x="873050" y="337685"/>
                        <a:pt x="860541" y="362593"/>
                      </a:cubicBezTo>
                      <a:cubicBezTo>
                        <a:pt x="850527" y="382548"/>
                        <a:pt x="846015" y="403311"/>
                        <a:pt x="849573" y="429135"/>
                      </a:cubicBezTo>
                      <a:cubicBezTo>
                        <a:pt x="854012" y="419671"/>
                        <a:pt x="856506" y="413031"/>
                        <a:pt x="860064" y="407015"/>
                      </a:cubicBezTo>
                      <a:cubicBezTo>
                        <a:pt x="870225" y="389848"/>
                        <a:pt x="885009" y="380274"/>
                        <a:pt x="905477" y="382071"/>
                      </a:cubicBezTo>
                      <a:cubicBezTo>
                        <a:pt x="924699" y="383722"/>
                        <a:pt x="934787" y="397221"/>
                        <a:pt x="939776" y="413508"/>
                      </a:cubicBezTo>
                      <a:cubicBezTo>
                        <a:pt x="957457" y="471284"/>
                        <a:pt x="948727" y="524731"/>
                        <a:pt x="909293" y="571501"/>
                      </a:cubicBezTo>
                      <a:cubicBezTo>
                        <a:pt x="901516" y="580709"/>
                        <a:pt x="896564" y="590026"/>
                        <a:pt x="894216" y="601764"/>
                      </a:cubicBezTo>
                      <a:cubicBezTo>
                        <a:pt x="868208" y="733639"/>
                        <a:pt x="801555" y="840790"/>
                        <a:pt x="696459" y="924059"/>
                      </a:cubicBezTo>
                      <a:cubicBezTo>
                        <a:pt x="686334" y="932093"/>
                        <a:pt x="683583" y="939576"/>
                        <a:pt x="685417" y="951828"/>
                      </a:cubicBezTo>
                      <a:cubicBezTo>
                        <a:pt x="690773" y="987447"/>
                        <a:pt x="704859" y="1087592"/>
                        <a:pt x="706877" y="1092434"/>
                      </a:cubicBezTo>
                      <a:cubicBezTo>
                        <a:pt x="720156" y="1124421"/>
                        <a:pt x="740882" y="1148522"/>
                        <a:pt x="775327" y="1158683"/>
                      </a:cubicBezTo>
                      <a:cubicBezTo>
                        <a:pt x="803609" y="1167010"/>
                        <a:pt x="808121" y="1177978"/>
                        <a:pt x="793338" y="1203913"/>
                      </a:cubicBezTo>
                      <a:cubicBezTo>
                        <a:pt x="778775" y="1229444"/>
                        <a:pt x="759407" y="1251600"/>
                        <a:pt x="741212" y="1274527"/>
                      </a:cubicBezTo>
                      <a:cubicBezTo>
                        <a:pt x="685051" y="1345361"/>
                        <a:pt x="645433" y="1424303"/>
                        <a:pt x="622873" y="1511865"/>
                      </a:cubicBezTo>
                      <a:cubicBezTo>
                        <a:pt x="620012" y="1523016"/>
                        <a:pt x="615317" y="1533691"/>
                        <a:pt x="611502" y="1544586"/>
                      </a:cubicBezTo>
                      <a:cubicBezTo>
                        <a:pt x="601891" y="1558892"/>
                        <a:pt x="590592" y="1558268"/>
                        <a:pt x="578304" y="1547887"/>
                      </a:cubicBezTo>
                      <a:close/>
                    </a:path>
                  </a:pathLst>
                </a:custGeom>
                <a:solidFill>
                  <a:srgbClr val="F4AB93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id="{E6D51230-1224-4974-B98B-470DDE335EF3}"/>
                    </a:ext>
                  </a:extLst>
                </p:cNvPr>
                <p:cNvSpPr/>
                <p:nvPr/>
              </p:nvSpPr>
              <p:spPr>
                <a:xfrm>
                  <a:off x="10163345" y="2753578"/>
                  <a:ext cx="241769" cy="205337"/>
                </a:xfrm>
                <a:custGeom>
                  <a:avLst/>
                  <a:gdLst>
                    <a:gd name="connsiteX0" fmla="*/ 221667 w 241769"/>
                    <a:gd name="connsiteY0" fmla="*/ 151096 h 205337"/>
                    <a:gd name="connsiteX1" fmla="*/ 113306 w 241769"/>
                    <a:gd name="connsiteY1" fmla="*/ 0 h 205337"/>
                    <a:gd name="connsiteX2" fmla="*/ 7109 w 241769"/>
                    <a:gd name="connsiteY2" fmla="*/ 46147 h 205337"/>
                    <a:gd name="connsiteX3" fmla="*/ 1424 w 241769"/>
                    <a:gd name="connsiteY3" fmla="*/ 65185 h 205337"/>
                    <a:gd name="connsiteX4" fmla="*/ 1424 w 241769"/>
                    <a:gd name="connsiteY4" fmla="*/ 65185 h 205337"/>
                    <a:gd name="connsiteX5" fmla="*/ 1424 w 241769"/>
                    <a:gd name="connsiteY5" fmla="*/ 65185 h 205337"/>
                    <a:gd name="connsiteX6" fmla="*/ 72588 w 241769"/>
                    <a:gd name="connsiteY6" fmla="*/ 201535 h 205337"/>
                    <a:gd name="connsiteX7" fmla="*/ 241769 w 241769"/>
                    <a:gd name="connsiteY7" fmla="*/ 168301 h 205337"/>
                    <a:gd name="connsiteX8" fmla="*/ 221667 w 241769"/>
                    <a:gd name="connsiteY8" fmla="*/ 151096 h 205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1769" h="205337">
                      <a:moveTo>
                        <a:pt x="221667" y="151096"/>
                      </a:moveTo>
                      <a:cubicBezTo>
                        <a:pt x="185608" y="100694"/>
                        <a:pt x="149439" y="50365"/>
                        <a:pt x="113306" y="0"/>
                      </a:cubicBezTo>
                      <a:cubicBezTo>
                        <a:pt x="72258" y="2384"/>
                        <a:pt x="37372" y="18782"/>
                        <a:pt x="7109" y="46147"/>
                      </a:cubicBezTo>
                      <a:cubicBezTo>
                        <a:pt x="1056" y="51613"/>
                        <a:pt x="-1988" y="57262"/>
                        <a:pt x="1424" y="65185"/>
                      </a:cubicBezTo>
                      <a:cubicBezTo>
                        <a:pt x="1424" y="65185"/>
                        <a:pt x="1424" y="65185"/>
                        <a:pt x="1424" y="65185"/>
                      </a:cubicBezTo>
                      <a:cubicBezTo>
                        <a:pt x="1424" y="65185"/>
                        <a:pt x="1424" y="65185"/>
                        <a:pt x="1424" y="65185"/>
                      </a:cubicBezTo>
                      <a:cubicBezTo>
                        <a:pt x="43682" y="116798"/>
                        <a:pt x="51019" y="157149"/>
                        <a:pt x="72588" y="201535"/>
                      </a:cubicBezTo>
                      <a:cubicBezTo>
                        <a:pt x="133298" y="212540"/>
                        <a:pt x="189239" y="199114"/>
                        <a:pt x="241769" y="168301"/>
                      </a:cubicBezTo>
                      <a:cubicBezTo>
                        <a:pt x="231571" y="166613"/>
                        <a:pt x="227023" y="158543"/>
                        <a:pt x="221667" y="151096"/>
                      </a:cubicBezTo>
                      <a:close/>
                    </a:path>
                  </a:pathLst>
                </a:custGeom>
                <a:solidFill>
                  <a:srgbClr val="8C5995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1" name="그룹 20">
                <a:extLst>
                  <a:ext uri="{FF2B5EF4-FFF2-40B4-BE49-F238E27FC236}">
                    <a16:creationId xmlns:a16="http://schemas.microsoft.com/office/drawing/2014/main" id="{289F0722-FEB2-45FD-A7F0-ED72747B8B9B}"/>
                  </a:ext>
                </a:extLst>
              </p:cNvPr>
              <p:cNvGrpSpPr/>
              <p:nvPr/>
            </p:nvGrpSpPr>
            <p:grpSpPr>
              <a:xfrm>
                <a:off x="9232273" y="2240828"/>
                <a:ext cx="1014914" cy="1246329"/>
                <a:chOff x="9232273" y="2240828"/>
                <a:chExt cx="1014914" cy="1246329"/>
              </a:xfrm>
            </p:grpSpPr>
            <p:sp>
              <p:nvSpPr>
                <p:cNvPr id="23" name="자유형: 도형 22">
                  <a:extLst>
                    <a:ext uri="{FF2B5EF4-FFF2-40B4-BE49-F238E27FC236}">
                      <a16:creationId xmlns:a16="http://schemas.microsoft.com/office/drawing/2014/main" id="{5A20E5A6-E517-4295-8FCD-5B39BF47BC12}"/>
                    </a:ext>
                  </a:extLst>
                </p:cNvPr>
                <p:cNvSpPr/>
                <p:nvPr/>
              </p:nvSpPr>
              <p:spPr>
                <a:xfrm>
                  <a:off x="9232273" y="2240828"/>
                  <a:ext cx="1014914" cy="988012"/>
                </a:xfrm>
                <a:custGeom>
                  <a:avLst/>
                  <a:gdLst>
                    <a:gd name="connsiteX0" fmla="*/ 1014298 w 1014914"/>
                    <a:gd name="connsiteY0" fmla="*/ 958960 h 988012"/>
                    <a:gd name="connsiteX1" fmla="*/ 791560 w 1014914"/>
                    <a:gd name="connsiteY1" fmla="*/ 136348 h 988012"/>
                    <a:gd name="connsiteX2" fmla="*/ 791487 w 1014914"/>
                    <a:gd name="connsiteY2" fmla="*/ 130882 h 988012"/>
                    <a:gd name="connsiteX3" fmla="*/ 791487 w 1014914"/>
                    <a:gd name="connsiteY3" fmla="*/ 130882 h 988012"/>
                    <a:gd name="connsiteX4" fmla="*/ 761921 w 1014914"/>
                    <a:gd name="connsiteY4" fmla="*/ 18009 h 988012"/>
                    <a:gd name="connsiteX5" fmla="*/ 735472 w 1014914"/>
                    <a:gd name="connsiteY5" fmla="*/ 2603 h 988012"/>
                    <a:gd name="connsiteX6" fmla="*/ 634595 w 1014914"/>
                    <a:gd name="connsiteY6" fmla="*/ 34297 h 988012"/>
                    <a:gd name="connsiteX7" fmla="*/ 464313 w 1014914"/>
                    <a:gd name="connsiteY7" fmla="*/ 89247 h 988012"/>
                    <a:gd name="connsiteX8" fmla="*/ 88241 w 1014914"/>
                    <a:gd name="connsiteY8" fmla="*/ 210374 h 988012"/>
                    <a:gd name="connsiteX9" fmla="*/ 16783 w 1014914"/>
                    <a:gd name="connsiteY9" fmla="*/ 253036 h 988012"/>
                    <a:gd name="connsiteX10" fmla="*/ 6108 w 1014914"/>
                    <a:gd name="connsiteY10" fmla="*/ 316937 h 988012"/>
                    <a:gd name="connsiteX11" fmla="*/ 84426 w 1014914"/>
                    <a:gd name="connsiteY11" fmla="*/ 232457 h 988012"/>
                    <a:gd name="connsiteX12" fmla="*/ 293921 w 1014914"/>
                    <a:gd name="connsiteY12" fmla="*/ 167675 h 988012"/>
                    <a:gd name="connsiteX13" fmla="*/ 721680 w 1014914"/>
                    <a:gd name="connsiteY13" fmla="*/ 35727 h 988012"/>
                    <a:gd name="connsiteX14" fmla="*/ 741525 w 1014914"/>
                    <a:gd name="connsiteY14" fmla="*/ 46805 h 988012"/>
                    <a:gd name="connsiteX15" fmla="*/ 1000836 w 1014914"/>
                    <a:gd name="connsiteY15" fmla="*/ 988013 h 988012"/>
                    <a:gd name="connsiteX16" fmla="*/ 1014298 w 1014914"/>
                    <a:gd name="connsiteY16" fmla="*/ 958960 h 988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014914" h="988012">
                      <a:moveTo>
                        <a:pt x="1014298" y="958960"/>
                      </a:moveTo>
                      <a:cubicBezTo>
                        <a:pt x="1004944" y="922497"/>
                        <a:pt x="830371" y="286894"/>
                        <a:pt x="791560" y="136348"/>
                      </a:cubicBezTo>
                      <a:cubicBezTo>
                        <a:pt x="791120" y="134624"/>
                        <a:pt x="791487" y="132716"/>
                        <a:pt x="791487" y="130882"/>
                      </a:cubicBezTo>
                      <a:cubicBezTo>
                        <a:pt x="791487" y="130882"/>
                        <a:pt x="791487" y="130882"/>
                        <a:pt x="791487" y="130882"/>
                      </a:cubicBezTo>
                      <a:cubicBezTo>
                        <a:pt x="781509" y="93282"/>
                        <a:pt x="770835" y="55829"/>
                        <a:pt x="761921" y="18009"/>
                      </a:cubicBezTo>
                      <a:cubicBezTo>
                        <a:pt x="758069" y="1759"/>
                        <a:pt x="753154" y="-3817"/>
                        <a:pt x="735472" y="2603"/>
                      </a:cubicBezTo>
                      <a:cubicBezTo>
                        <a:pt x="702348" y="14598"/>
                        <a:pt x="668270" y="23878"/>
                        <a:pt x="634595" y="34297"/>
                      </a:cubicBezTo>
                      <a:cubicBezTo>
                        <a:pt x="577846" y="52601"/>
                        <a:pt x="521062" y="70979"/>
                        <a:pt x="464313" y="89247"/>
                      </a:cubicBezTo>
                      <a:cubicBezTo>
                        <a:pt x="338931" y="129598"/>
                        <a:pt x="213513" y="169729"/>
                        <a:pt x="88241" y="210374"/>
                      </a:cubicBezTo>
                      <a:cubicBezTo>
                        <a:pt x="61353" y="219104"/>
                        <a:pt x="35785" y="231026"/>
                        <a:pt x="16783" y="253036"/>
                      </a:cubicBezTo>
                      <a:cubicBezTo>
                        <a:pt x="496" y="271891"/>
                        <a:pt x="-5667" y="293094"/>
                        <a:pt x="6108" y="316937"/>
                      </a:cubicBezTo>
                      <a:cubicBezTo>
                        <a:pt x="11060" y="269176"/>
                        <a:pt x="43818" y="247057"/>
                        <a:pt x="84426" y="232457"/>
                      </a:cubicBezTo>
                      <a:cubicBezTo>
                        <a:pt x="153280" y="207733"/>
                        <a:pt x="223747" y="188181"/>
                        <a:pt x="293921" y="167675"/>
                      </a:cubicBezTo>
                      <a:cubicBezTo>
                        <a:pt x="437168" y="125820"/>
                        <a:pt x="577480" y="74501"/>
                        <a:pt x="721680" y="35727"/>
                      </a:cubicBezTo>
                      <a:cubicBezTo>
                        <a:pt x="733601" y="32499"/>
                        <a:pt x="737930" y="33673"/>
                        <a:pt x="741525" y="46805"/>
                      </a:cubicBezTo>
                      <a:cubicBezTo>
                        <a:pt x="790790" y="228495"/>
                        <a:pt x="988070" y="941609"/>
                        <a:pt x="1000836" y="988013"/>
                      </a:cubicBezTo>
                      <a:cubicBezTo>
                        <a:pt x="1009603" y="977705"/>
                        <a:pt x="1017160" y="970185"/>
                        <a:pt x="1014298" y="958960"/>
                      </a:cubicBezTo>
                      <a:close/>
                    </a:path>
                  </a:pathLst>
                </a:custGeom>
                <a:solidFill>
                  <a:srgbClr val="AC342A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" name="자유형: 도형 23">
                  <a:extLst>
                    <a:ext uri="{FF2B5EF4-FFF2-40B4-BE49-F238E27FC236}">
                      <a16:creationId xmlns:a16="http://schemas.microsoft.com/office/drawing/2014/main" id="{6BE93643-3CF8-4DB8-A4C8-D6FD876CC331}"/>
                    </a:ext>
                  </a:extLst>
                </p:cNvPr>
                <p:cNvSpPr/>
                <p:nvPr/>
              </p:nvSpPr>
              <p:spPr>
                <a:xfrm>
                  <a:off x="9238638" y="2275035"/>
                  <a:ext cx="984135" cy="1003657"/>
                </a:xfrm>
                <a:custGeom>
                  <a:avLst/>
                  <a:gdLst>
                    <a:gd name="connsiteX0" fmla="*/ 982879 w 984135"/>
                    <a:gd name="connsiteY0" fmla="*/ 932456 h 1003657"/>
                    <a:gd name="connsiteX1" fmla="*/ 735123 w 984135"/>
                    <a:gd name="connsiteY1" fmla="*/ 12599 h 1003657"/>
                    <a:gd name="connsiteX2" fmla="*/ 715278 w 984135"/>
                    <a:gd name="connsiteY2" fmla="*/ 1520 h 1003657"/>
                    <a:gd name="connsiteX3" fmla="*/ 287520 w 984135"/>
                    <a:gd name="connsiteY3" fmla="*/ 133468 h 1003657"/>
                    <a:gd name="connsiteX4" fmla="*/ 78024 w 984135"/>
                    <a:gd name="connsiteY4" fmla="*/ 198250 h 1003657"/>
                    <a:gd name="connsiteX5" fmla="*/ 0 w 984135"/>
                    <a:gd name="connsiteY5" fmla="*/ 280750 h 1003657"/>
                    <a:gd name="connsiteX6" fmla="*/ 652954 w 984135"/>
                    <a:gd name="connsiteY6" fmla="*/ 92017 h 1003657"/>
                    <a:gd name="connsiteX7" fmla="*/ 702586 w 984135"/>
                    <a:gd name="connsiteY7" fmla="*/ 119162 h 1003657"/>
                    <a:gd name="connsiteX8" fmla="*/ 945572 w 984135"/>
                    <a:gd name="connsiteY8" fmla="*/ 1003658 h 1003657"/>
                    <a:gd name="connsiteX9" fmla="*/ 983466 w 984135"/>
                    <a:gd name="connsiteY9" fmla="*/ 953806 h 1003657"/>
                    <a:gd name="connsiteX10" fmla="*/ 982879 w 984135"/>
                    <a:gd name="connsiteY10" fmla="*/ 932456 h 10036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84135" h="1003657">
                      <a:moveTo>
                        <a:pt x="982879" y="932456"/>
                      </a:moveTo>
                      <a:cubicBezTo>
                        <a:pt x="964868" y="863456"/>
                        <a:pt x="782114" y="185888"/>
                        <a:pt x="735123" y="12599"/>
                      </a:cubicBezTo>
                      <a:cubicBezTo>
                        <a:pt x="731565" y="-570"/>
                        <a:pt x="727236" y="-1708"/>
                        <a:pt x="715278" y="1520"/>
                      </a:cubicBezTo>
                      <a:cubicBezTo>
                        <a:pt x="571078" y="40331"/>
                        <a:pt x="430729" y="91613"/>
                        <a:pt x="287520" y="133468"/>
                      </a:cubicBezTo>
                      <a:cubicBezTo>
                        <a:pt x="217346" y="153974"/>
                        <a:pt x="146878" y="173526"/>
                        <a:pt x="78024" y="198250"/>
                      </a:cubicBezTo>
                      <a:cubicBezTo>
                        <a:pt x="38003" y="212630"/>
                        <a:pt x="5686" y="234383"/>
                        <a:pt x="0" y="280750"/>
                      </a:cubicBezTo>
                      <a:cubicBezTo>
                        <a:pt x="807" y="282180"/>
                        <a:pt x="436122" y="156322"/>
                        <a:pt x="652954" y="92017"/>
                      </a:cubicBezTo>
                      <a:cubicBezTo>
                        <a:pt x="691654" y="80535"/>
                        <a:pt x="692021" y="80498"/>
                        <a:pt x="702586" y="119162"/>
                      </a:cubicBezTo>
                      <a:cubicBezTo>
                        <a:pt x="743890" y="270295"/>
                        <a:pt x="922719" y="921672"/>
                        <a:pt x="945572" y="1003658"/>
                      </a:cubicBezTo>
                      <a:cubicBezTo>
                        <a:pt x="962960" y="988104"/>
                        <a:pt x="969343" y="972551"/>
                        <a:pt x="983466" y="953806"/>
                      </a:cubicBezTo>
                      <a:cubicBezTo>
                        <a:pt x="984163" y="946689"/>
                        <a:pt x="984750" y="939720"/>
                        <a:pt x="982879" y="93245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" name="자유형: 도형 24">
                  <a:extLst>
                    <a:ext uri="{FF2B5EF4-FFF2-40B4-BE49-F238E27FC236}">
                      <a16:creationId xmlns:a16="http://schemas.microsoft.com/office/drawing/2014/main" id="{D4142846-B0F5-4548-8A12-5F72BD870414}"/>
                    </a:ext>
                  </a:extLst>
                </p:cNvPr>
                <p:cNvSpPr/>
                <p:nvPr/>
              </p:nvSpPr>
              <p:spPr>
                <a:xfrm>
                  <a:off x="9241022" y="2351240"/>
                  <a:ext cx="943904" cy="1135917"/>
                </a:xfrm>
                <a:custGeom>
                  <a:avLst/>
                  <a:gdLst>
                    <a:gd name="connsiteX0" fmla="*/ 942602 w 943904"/>
                    <a:gd name="connsiteY0" fmla="*/ 897006 h 1135917"/>
                    <a:gd name="connsiteX1" fmla="*/ 704860 w 943904"/>
                    <a:gd name="connsiteY1" fmla="*/ 27110 h 1135917"/>
                    <a:gd name="connsiteX2" fmla="*/ 661941 w 943904"/>
                    <a:gd name="connsiteY2" fmla="*/ 3339 h 1135917"/>
                    <a:gd name="connsiteX3" fmla="*/ 24761 w 943904"/>
                    <a:gd name="connsiteY3" fmla="*/ 192513 h 1135917"/>
                    <a:gd name="connsiteX4" fmla="*/ 0 w 943904"/>
                    <a:gd name="connsiteY4" fmla="*/ 208800 h 1135917"/>
                    <a:gd name="connsiteX5" fmla="*/ 290565 w 943904"/>
                    <a:gd name="connsiteY5" fmla="*/ 1121431 h 1135917"/>
                    <a:gd name="connsiteX6" fmla="*/ 312904 w 943904"/>
                    <a:gd name="connsiteY6" fmla="*/ 1134050 h 1135917"/>
                    <a:gd name="connsiteX7" fmla="*/ 935815 w 943904"/>
                    <a:gd name="connsiteY7" fmla="*/ 927416 h 1135917"/>
                    <a:gd name="connsiteX8" fmla="*/ 942602 w 943904"/>
                    <a:gd name="connsiteY8" fmla="*/ 897006 h 11359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43904" h="1135917">
                      <a:moveTo>
                        <a:pt x="942602" y="897006"/>
                      </a:moveTo>
                      <a:cubicBezTo>
                        <a:pt x="923710" y="827529"/>
                        <a:pt x="743780" y="172080"/>
                        <a:pt x="704860" y="27110"/>
                      </a:cubicBezTo>
                      <a:cubicBezTo>
                        <a:pt x="697707" y="442"/>
                        <a:pt x="688720" y="-4401"/>
                        <a:pt x="661941" y="3339"/>
                      </a:cubicBezTo>
                      <a:cubicBezTo>
                        <a:pt x="616198" y="16582"/>
                        <a:pt x="82206" y="175859"/>
                        <a:pt x="24761" y="192513"/>
                      </a:cubicBezTo>
                      <a:cubicBezTo>
                        <a:pt x="15114" y="195301"/>
                        <a:pt x="3852" y="196731"/>
                        <a:pt x="0" y="208800"/>
                      </a:cubicBezTo>
                      <a:cubicBezTo>
                        <a:pt x="5282" y="242071"/>
                        <a:pt x="265070" y="1040546"/>
                        <a:pt x="290565" y="1121431"/>
                      </a:cubicBezTo>
                      <a:cubicBezTo>
                        <a:pt x="294526" y="1133977"/>
                        <a:pt x="298048" y="1138966"/>
                        <a:pt x="312904" y="1134050"/>
                      </a:cubicBezTo>
                      <a:cubicBezTo>
                        <a:pt x="429372" y="1095680"/>
                        <a:pt x="913328" y="941282"/>
                        <a:pt x="935815" y="927416"/>
                      </a:cubicBezTo>
                      <a:cubicBezTo>
                        <a:pt x="943959" y="922647"/>
                        <a:pt x="945389" y="907167"/>
                        <a:pt x="942602" y="897006"/>
                      </a:cubicBezTo>
                      <a:close/>
                    </a:path>
                  </a:pathLst>
                </a:custGeom>
                <a:solidFill>
                  <a:srgbClr val="DC5849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6" name="자유형: 도형 25">
                  <a:extLst>
                    <a:ext uri="{FF2B5EF4-FFF2-40B4-BE49-F238E27FC236}">
                      <a16:creationId xmlns:a16="http://schemas.microsoft.com/office/drawing/2014/main" id="{EFB5CD35-C54C-45B0-AD55-BE52385063A3}"/>
                    </a:ext>
                  </a:extLst>
                </p:cNvPr>
                <p:cNvSpPr/>
                <p:nvPr/>
              </p:nvSpPr>
              <p:spPr>
                <a:xfrm>
                  <a:off x="9449297" y="2554354"/>
                  <a:ext cx="406061" cy="312708"/>
                </a:xfrm>
                <a:custGeom>
                  <a:avLst/>
                  <a:gdLst>
                    <a:gd name="connsiteX0" fmla="*/ 2174 w 406061"/>
                    <a:gd name="connsiteY0" fmla="*/ 136240 h 312708"/>
                    <a:gd name="connsiteX1" fmla="*/ 15710 w 406061"/>
                    <a:gd name="connsiteY1" fmla="*/ 109938 h 312708"/>
                    <a:gd name="connsiteX2" fmla="*/ 329165 w 406061"/>
                    <a:gd name="connsiteY2" fmla="*/ 2274 h 312708"/>
                    <a:gd name="connsiteX3" fmla="*/ 356310 w 406061"/>
                    <a:gd name="connsiteY3" fmla="*/ 22487 h 312708"/>
                    <a:gd name="connsiteX4" fmla="*/ 401283 w 406061"/>
                    <a:gd name="connsiteY4" fmla="*/ 170025 h 312708"/>
                    <a:gd name="connsiteX5" fmla="*/ 391746 w 406061"/>
                    <a:gd name="connsiteY5" fmla="*/ 206598 h 312708"/>
                    <a:gd name="connsiteX6" fmla="*/ 92927 w 406061"/>
                    <a:gd name="connsiteY6" fmla="*/ 311254 h 312708"/>
                    <a:gd name="connsiteX7" fmla="*/ 59253 w 406061"/>
                    <a:gd name="connsiteY7" fmla="*/ 295150 h 312708"/>
                    <a:gd name="connsiteX8" fmla="*/ 2174 w 406061"/>
                    <a:gd name="connsiteY8" fmla="*/ 136240 h 3127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6061" h="312708">
                      <a:moveTo>
                        <a:pt x="2174" y="136240"/>
                      </a:moveTo>
                      <a:cubicBezTo>
                        <a:pt x="-2888" y="120943"/>
                        <a:pt x="597" y="115074"/>
                        <a:pt x="15710" y="109938"/>
                      </a:cubicBezTo>
                      <a:cubicBezTo>
                        <a:pt x="120403" y="74613"/>
                        <a:pt x="224802" y="38480"/>
                        <a:pt x="329165" y="2274"/>
                      </a:cubicBezTo>
                      <a:cubicBezTo>
                        <a:pt x="345195" y="-3301"/>
                        <a:pt x="348533" y="624"/>
                        <a:pt x="356310" y="22487"/>
                      </a:cubicBezTo>
                      <a:cubicBezTo>
                        <a:pt x="379824" y="88589"/>
                        <a:pt x="387161" y="117935"/>
                        <a:pt x="401283" y="170025"/>
                      </a:cubicBezTo>
                      <a:cubicBezTo>
                        <a:pt x="407740" y="193869"/>
                        <a:pt x="410234" y="200691"/>
                        <a:pt x="391746" y="206598"/>
                      </a:cubicBezTo>
                      <a:cubicBezTo>
                        <a:pt x="320214" y="229414"/>
                        <a:pt x="177775" y="282017"/>
                        <a:pt x="92927" y="311254"/>
                      </a:cubicBezTo>
                      <a:cubicBezTo>
                        <a:pt x="79171" y="315986"/>
                        <a:pt x="64205" y="308796"/>
                        <a:pt x="59253" y="295150"/>
                      </a:cubicBezTo>
                      <a:cubicBezTo>
                        <a:pt x="41388" y="245812"/>
                        <a:pt x="16187" y="178498"/>
                        <a:pt x="2174" y="136240"/>
                      </a:cubicBezTo>
                      <a:close/>
                    </a:path>
                  </a:pathLst>
                </a:custGeom>
                <a:solidFill>
                  <a:srgbClr val="DE7265"/>
                </a:solidFill>
                <a:ln w="36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D8FF2F73-C533-4221-9378-5A111F798479}"/>
                  </a:ext>
                </a:extLst>
              </p:cNvPr>
              <p:cNvSpPr/>
              <p:nvPr/>
            </p:nvSpPr>
            <p:spPr>
              <a:xfrm>
                <a:off x="9341642" y="2816026"/>
                <a:ext cx="894641" cy="410257"/>
              </a:xfrm>
              <a:custGeom>
                <a:avLst/>
                <a:gdLst>
                  <a:gd name="connsiteX0" fmla="*/ 825805 w 894641"/>
                  <a:gd name="connsiteY0" fmla="*/ 244 h 410257"/>
                  <a:gd name="connsiteX1" fmla="*/ 633550 w 894641"/>
                  <a:gd name="connsiteY1" fmla="*/ 62054 h 410257"/>
                  <a:gd name="connsiteX2" fmla="*/ 434546 w 894641"/>
                  <a:gd name="connsiteY2" fmla="*/ 124305 h 410257"/>
                  <a:gd name="connsiteX3" fmla="*/ 403989 w 894641"/>
                  <a:gd name="connsiteY3" fmla="*/ 116822 h 410257"/>
                  <a:gd name="connsiteX4" fmla="*/ 252783 w 894641"/>
                  <a:gd name="connsiteY4" fmla="*/ 31974 h 410257"/>
                  <a:gd name="connsiteX5" fmla="*/ 252783 w 894641"/>
                  <a:gd name="connsiteY5" fmla="*/ 31974 h 410257"/>
                  <a:gd name="connsiteX6" fmla="*/ 252783 w 894641"/>
                  <a:gd name="connsiteY6" fmla="*/ 31974 h 410257"/>
                  <a:gd name="connsiteX7" fmla="*/ 157151 w 894641"/>
                  <a:gd name="connsiteY7" fmla="*/ 24748 h 410257"/>
                  <a:gd name="connsiteX8" fmla="*/ 157151 w 894641"/>
                  <a:gd name="connsiteY8" fmla="*/ 24748 h 410257"/>
                  <a:gd name="connsiteX9" fmla="*/ 157151 w 894641"/>
                  <a:gd name="connsiteY9" fmla="*/ 24748 h 410257"/>
                  <a:gd name="connsiteX10" fmla="*/ 157664 w 894641"/>
                  <a:gd name="connsiteY10" fmla="*/ 45657 h 410257"/>
                  <a:gd name="connsiteX11" fmla="*/ 207590 w 894641"/>
                  <a:gd name="connsiteY11" fmla="*/ 82597 h 410257"/>
                  <a:gd name="connsiteX12" fmla="*/ 262651 w 894641"/>
                  <a:gd name="connsiteY12" fmla="*/ 124782 h 410257"/>
                  <a:gd name="connsiteX13" fmla="*/ 255461 w 894641"/>
                  <a:gd name="connsiteY13" fmla="*/ 154568 h 410257"/>
                  <a:gd name="connsiteX14" fmla="*/ 162176 w 894641"/>
                  <a:gd name="connsiteY14" fmla="*/ 170635 h 410257"/>
                  <a:gd name="connsiteX15" fmla="*/ 72450 w 894641"/>
                  <a:gd name="connsiteY15" fmla="*/ 171699 h 410257"/>
                  <a:gd name="connsiteX16" fmla="*/ 25863 w 894641"/>
                  <a:gd name="connsiteY16" fmla="*/ 147048 h 410257"/>
                  <a:gd name="connsiteX17" fmla="*/ 25863 w 894641"/>
                  <a:gd name="connsiteY17" fmla="*/ 147048 h 410257"/>
                  <a:gd name="connsiteX18" fmla="*/ 13171 w 894641"/>
                  <a:gd name="connsiteY18" fmla="*/ 221991 h 410257"/>
                  <a:gd name="connsiteX19" fmla="*/ 12841 w 894641"/>
                  <a:gd name="connsiteY19" fmla="*/ 237215 h 410257"/>
                  <a:gd name="connsiteX20" fmla="*/ 39876 w 894641"/>
                  <a:gd name="connsiteY20" fmla="*/ 295173 h 410257"/>
                  <a:gd name="connsiteX21" fmla="*/ 51101 w 894641"/>
                  <a:gd name="connsiteY21" fmla="*/ 312708 h 410257"/>
                  <a:gd name="connsiteX22" fmla="*/ 85986 w 894641"/>
                  <a:gd name="connsiteY22" fmla="*/ 362780 h 410257"/>
                  <a:gd name="connsiteX23" fmla="*/ 102897 w 894641"/>
                  <a:gd name="connsiteY23" fmla="*/ 382589 h 410257"/>
                  <a:gd name="connsiteX24" fmla="*/ 107996 w 894641"/>
                  <a:gd name="connsiteY24" fmla="*/ 396088 h 410257"/>
                  <a:gd name="connsiteX25" fmla="*/ 150511 w 894641"/>
                  <a:gd name="connsiteY25" fmla="*/ 410174 h 410257"/>
                  <a:gd name="connsiteX26" fmla="*/ 260229 w 894641"/>
                  <a:gd name="connsiteY26" fmla="*/ 393520 h 410257"/>
                  <a:gd name="connsiteX27" fmla="*/ 433299 w 894641"/>
                  <a:gd name="connsiteY27" fmla="*/ 303574 h 410257"/>
                  <a:gd name="connsiteX28" fmla="*/ 503620 w 894641"/>
                  <a:gd name="connsiteY28" fmla="*/ 261499 h 410257"/>
                  <a:gd name="connsiteX29" fmla="*/ 725257 w 894641"/>
                  <a:gd name="connsiteY29" fmla="*/ 192755 h 410257"/>
                  <a:gd name="connsiteX30" fmla="*/ 894291 w 894641"/>
                  <a:gd name="connsiteY30" fmla="*/ 139052 h 410257"/>
                  <a:gd name="connsiteX31" fmla="*/ 825805 w 894641"/>
                  <a:gd name="connsiteY31" fmla="*/ 244 h 410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94641" h="410257">
                    <a:moveTo>
                      <a:pt x="825805" y="244"/>
                    </a:moveTo>
                    <a:cubicBezTo>
                      <a:pt x="815827" y="-4158"/>
                      <a:pt x="663557" y="52407"/>
                      <a:pt x="633550" y="62054"/>
                    </a:cubicBezTo>
                    <a:cubicBezTo>
                      <a:pt x="567374" y="83257"/>
                      <a:pt x="500722" y="103102"/>
                      <a:pt x="434546" y="124305"/>
                    </a:cubicBezTo>
                    <a:cubicBezTo>
                      <a:pt x="421670" y="128450"/>
                      <a:pt x="413527" y="126286"/>
                      <a:pt x="403989" y="116822"/>
                    </a:cubicBezTo>
                    <a:cubicBezTo>
                      <a:pt x="361474" y="74746"/>
                      <a:pt x="311365" y="45657"/>
                      <a:pt x="252783" y="31974"/>
                    </a:cubicBezTo>
                    <a:cubicBezTo>
                      <a:pt x="252783" y="31974"/>
                      <a:pt x="252783" y="31974"/>
                      <a:pt x="252783" y="31974"/>
                    </a:cubicBezTo>
                    <a:cubicBezTo>
                      <a:pt x="252783" y="31974"/>
                      <a:pt x="252783" y="31974"/>
                      <a:pt x="252783" y="31974"/>
                    </a:cubicBezTo>
                    <a:cubicBezTo>
                      <a:pt x="221236" y="25005"/>
                      <a:pt x="189835" y="16384"/>
                      <a:pt x="157151" y="24748"/>
                    </a:cubicBezTo>
                    <a:lnTo>
                      <a:pt x="157151" y="24748"/>
                    </a:lnTo>
                    <a:lnTo>
                      <a:pt x="157151" y="24748"/>
                    </a:lnTo>
                    <a:cubicBezTo>
                      <a:pt x="146660" y="31974"/>
                      <a:pt x="150841" y="38797"/>
                      <a:pt x="157664" y="45657"/>
                    </a:cubicBezTo>
                    <a:cubicBezTo>
                      <a:pt x="172447" y="60514"/>
                      <a:pt x="190532" y="70858"/>
                      <a:pt x="207590" y="82597"/>
                    </a:cubicBezTo>
                    <a:cubicBezTo>
                      <a:pt x="226665" y="95729"/>
                      <a:pt x="247097" y="107101"/>
                      <a:pt x="262651" y="124782"/>
                    </a:cubicBezTo>
                    <a:cubicBezTo>
                      <a:pt x="275416" y="139308"/>
                      <a:pt x="273325" y="147158"/>
                      <a:pt x="255461" y="154568"/>
                    </a:cubicBezTo>
                    <a:cubicBezTo>
                      <a:pt x="225564" y="166967"/>
                      <a:pt x="193834" y="169205"/>
                      <a:pt x="162176" y="170635"/>
                    </a:cubicBezTo>
                    <a:cubicBezTo>
                      <a:pt x="132316" y="171993"/>
                      <a:pt x="102347" y="171552"/>
                      <a:pt x="72450" y="171699"/>
                    </a:cubicBezTo>
                    <a:cubicBezTo>
                      <a:pt x="52642" y="171809"/>
                      <a:pt x="37455" y="162712"/>
                      <a:pt x="25863" y="147048"/>
                    </a:cubicBezTo>
                    <a:cubicBezTo>
                      <a:pt x="25863" y="147048"/>
                      <a:pt x="25863" y="147048"/>
                      <a:pt x="25863" y="147048"/>
                    </a:cubicBezTo>
                    <a:cubicBezTo>
                      <a:pt x="-4584" y="174634"/>
                      <a:pt x="-7262" y="188757"/>
                      <a:pt x="13171" y="221991"/>
                    </a:cubicBezTo>
                    <a:cubicBezTo>
                      <a:pt x="16913" y="228081"/>
                      <a:pt x="14235" y="232189"/>
                      <a:pt x="12841" y="237215"/>
                    </a:cubicBezTo>
                    <a:cubicBezTo>
                      <a:pt x="5577" y="263516"/>
                      <a:pt x="14822" y="284939"/>
                      <a:pt x="39876" y="295173"/>
                    </a:cubicBezTo>
                    <a:cubicBezTo>
                      <a:pt x="49193" y="298988"/>
                      <a:pt x="51358" y="303794"/>
                      <a:pt x="51101" y="312708"/>
                    </a:cubicBezTo>
                    <a:cubicBezTo>
                      <a:pt x="50404" y="337762"/>
                      <a:pt x="63573" y="354086"/>
                      <a:pt x="85986" y="362780"/>
                    </a:cubicBezTo>
                    <a:cubicBezTo>
                      <a:pt x="95890" y="366632"/>
                      <a:pt x="103080" y="370373"/>
                      <a:pt x="102897" y="382589"/>
                    </a:cubicBezTo>
                    <a:cubicBezTo>
                      <a:pt x="102824" y="387064"/>
                      <a:pt x="106198" y="391576"/>
                      <a:pt x="107996" y="396088"/>
                    </a:cubicBezTo>
                    <a:cubicBezTo>
                      <a:pt x="120431" y="406139"/>
                      <a:pt x="134774" y="409771"/>
                      <a:pt x="150511" y="410174"/>
                    </a:cubicBezTo>
                    <a:cubicBezTo>
                      <a:pt x="188111" y="411091"/>
                      <a:pt x="224464" y="404342"/>
                      <a:pt x="260229" y="393520"/>
                    </a:cubicBezTo>
                    <a:cubicBezTo>
                      <a:pt x="323544" y="374372"/>
                      <a:pt x="377505" y="337285"/>
                      <a:pt x="433299" y="303574"/>
                    </a:cubicBezTo>
                    <a:cubicBezTo>
                      <a:pt x="456666" y="289451"/>
                      <a:pt x="477098" y="269936"/>
                      <a:pt x="503620" y="261499"/>
                    </a:cubicBezTo>
                    <a:cubicBezTo>
                      <a:pt x="577352" y="238095"/>
                      <a:pt x="651232" y="215168"/>
                      <a:pt x="725257" y="192755"/>
                    </a:cubicBezTo>
                    <a:cubicBezTo>
                      <a:pt x="738317" y="188793"/>
                      <a:pt x="880682" y="143674"/>
                      <a:pt x="894291" y="139052"/>
                    </a:cubicBezTo>
                    <a:cubicBezTo>
                      <a:pt x="900014" y="128670"/>
                      <a:pt x="833692" y="5820"/>
                      <a:pt x="825805" y="244"/>
                    </a:cubicBezTo>
                    <a:close/>
                  </a:path>
                </a:pathLst>
              </a:custGeom>
              <a:solidFill>
                <a:srgbClr val="EBAE93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55" name="Group 33">
            <a:extLst>
              <a:ext uri="{FF2B5EF4-FFF2-40B4-BE49-F238E27FC236}">
                <a16:creationId xmlns:a16="http://schemas.microsoft.com/office/drawing/2014/main" id="{614A07F5-8D8C-4442-B0F7-EC99BF6F0C79}"/>
              </a:ext>
            </a:extLst>
          </p:cNvPr>
          <p:cNvGrpSpPr/>
          <p:nvPr/>
        </p:nvGrpSpPr>
        <p:grpSpPr>
          <a:xfrm>
            <a:off x="5806359" y="3956614"/>
            <a:ext cx="1814047" cy="676920"/>
            <a:chOff x="5121774" y="1719733"/>
            <a:chExt cx="1814047" cy="676920"/>
          </a:xfrm>
        </p:grpSpPr>
        <p:sp>
          <p:nvSpPr>
            <p:cNvPr id="56" name="Freeform: Shape 34">
              <a:extLst>
                <a:ext uri="{FF2B5EF4-FFF2-40B4-BE49-F238E27FC236}">
                  <a16:creationId xmlns:a16="http://schemas.microsoft.com/office/drawing/2014/main" id="{64EE866F-3F47-4FFF-9561-28F9468D7786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B1C9E42-9DA9-4508-B0C5-566AE33D5066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CD54895-8739-47B7-8074-E8048045EAF2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16">
            <a:extLst>
              <a:ext uri="{FF2B5EF4-FFF2-40B4-BE49-F238E27FC236}">
                <a16:creationId xmlns:a16="http://schemas.microsoft.com/office/drawing/2014/main" id="{41A252A3-F13F-4E51-9882-56851655E6AB}"/>
              </a:ext>
            </a:extLst>
          </p:cNvPr>
          <p:cNvGrpSpPr/>
          <p:nvPr/>
        </p:nvGrpSpPr>
        <p:grpSpPr>
          <a:xfrm>
            <a:off x="5806359" y="1705658"/>
            <a:ext cx="1814047" cy="676920"/>
            <a:chOff x="5121774" y="1719733"/>
            <a:chExt cx="1814047" cy="676920"/>
          </a:xfrm>
        </p:grpSpPr>
        <p:sp>
          <p:nvSpPr>
            <p:cNvPr id="39" name="Freeform: Shape 17">
              <a:extLst>
                <a:ext uri="{FF2B5EF4-FFF2-40B4-BE49-F238E27FC236}">
                  <a16:creationId xmlns:a16="http://schemas.microsoft.com/office/drawing/2014/main" id="{AB286137-E9EA-4D6E-A634-9804D4F91E68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5FAA209-D022-464A-8AC0-4AD2C61270A8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A6F2683-3568-4E32-BEE2-A7F17A8F5FDD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20">
            <a:extLst>
              <a:ext uri="{FF2B5EF4-FFF2-40B4-BE49-F238E27FC236}">
                <a16:creationId xmlns:a16="http://schemas.microsoft.com/office/drawing/2014/main" id="{FACB397B-529D-4540-B5AD-84C458118B14}"/>
              </a:ext>
            </a:extLst>
          </p:cNvPr>
          <p:cNvGrpSpPr/>
          <p:nvPr/>
        </p:nvGrpSpPr>
        <p:grpSpPr>
          <a:xfrm>
            <a:off x="7742442" y="1866011"/>
            <a:ext cx="3996974" cy="887498"/>
            <a:chOff x="2551705" y="4319146"/>
            <a:chExt cx="3112387" cy="88749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EE8B38A-4CD5-4C34-AEA4-E1533C504AFB}"/>
                </a:ext>
              </a:extLst>
            </p:cNvPr>
            <p:cNvSpPr txBox="1"/>
            <p:nvPr/>
          </p:nvSpPr>
          <p:spPr>
            <a:xfrm>
              <a:off x="2551705" y="4560313"/>
              <a:ext cx="31123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2272647-74AE-4769-86E7-98DABA841DD1}"/>
                </a:ext>
              </a:extLst>
            </p:cNvPr>
            <p:cNvSpPr txBox="1"/>
            <p:nvPr/>
          </p:nvSpPr>
          <p:spPr>
            <a:xfrm>
              <a:off x="2551705" y="4319146"/>
              <a:ext cx="311238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26">
            <a:extLst>
              <a:ext uri="{FF2B5EF4-FFF2-40B4-BE49-F238E27FC236}">
                <a16:creationId xmlns:a16="http://schemas.microsoft.com/office/drawing/2014/main" id="{F42C8E7F-CD09-4344-8402-F3DBC5D2A8CB}"/>
              </a:ext>
            </a:extLst>
          </p:cNvPr>
          <p:cNvGrpSpPr/>
          <p:nvPr/>
        </p:nvGrpSpPr>
        <p:grpSpPr>
          <a:xfrm>
            <a:off x="5806359" y="5082092"/>
            <a:ext cx="1814047" cy="676920"/>
            <a:chOff x="5121774" y="1719733"/>
            <a:chExt cx="1814047" cy="676920"/>
          </a:xfrm>
        </p:grpSpPr>
        <p:sp>
          <p:nvSpPr>
            <p:cNvPr id="49" name="Freeform: Shape 27">
              <a:extLst>
                <a:ext uri="{FF2B5EF4-FFF2-40B4-BE49-F238E27FC236}">
                  <a16:creationId xmlns:a16="http://schemas.microsoft.com/office/drawing/2014/main" id="{AD47111B-8700-4D1A-B13C-8C33F7E879CB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23C293C-D542-49FF-A4CD-D6DA3E88FBA9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82A6330-A17C-44B9-A951-A021198C2D6A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23">
            <a:extLst>
              <a:ext uri="{FF2B5EF4-FFF2-40B4-BE49-F238E27FC236}">
                <a16:creationId xmlns:a16="http://schemas.microsoft.com/office/drawing/2014/main" id="{65B68AA7-5685-4263-8566-A67B30433DE0}"/>
              </a:ext>
            </a:extLst>
          </p:cNvPr>
          <p:cNvGrpSpPr/>
          <p:nvPr/>
        </p:nvGrpSpPr>
        <p:grpSpPr>
          <a:xfrm>
            <a:off x="7742442" y="5251757"/>
            <a:ext cx="3996973" cy="887498"/>
            <a:chOff x="2551704" y="4319146"/>
            <a:chExt cx="3112387" cy="88749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E48C049-17B6-4528-A865-62D20E9F9F3D}"/>
                </a:ext>
              </a:extLst>
            </p:cNvPr>
            <p:cNvSpPr txBox="1"/>
            <p:nvPr/>
          </p:nvSpPr>
          <p:spPr>
            <a:xfrm>
              <a:off x="2551704" y="4560313"/>
              <a:ext cx="31123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E7267F9-426D-4DF7-8D83-4C83514E0446}"/>
                </a:ext>
              </a:extLst>
            </p:cNvPr>
            <p:cNvSpPr txBox="1"/>
            <p:nvPr/>
          </p:nvSpPr>
          <p:spPr>
            <a:xfrm>
              <a:off x="2551704" y="4319146"/>
              <a:ext cx="311238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30">
            <a:extLst>
              <a:ext uri="{FF2B5EF4-FFF2-40B4-BE49-F238E27FC236}">
                <a16:creationId xmlns:a16="http://schemas.microsoft.com/office/drawing/2014/main" id="{C5606267-088F-429D-A176-EEBCC8B2286B}"/>
              </a:ext>
            </a:extLst>
          </p:cNvPr>
          <p:cNvGrpSpPr/>
          <p:nvPr/>
        </p:nvGrpSpPr>
        <p:grpSpPr>
          <a:xfrm>
            <a:off x="7742442" y="4010065"/>
            <a:ext cx="3996974" cy="887498"/>
            <a:chOff x="2729826" y="4319146"/>
            <a:chExt cx="3128093" cy="887498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1BAF58D-F219-4049-B5B4-52DB80E366B0}"/>
                </a:ext>
              </a:extLst>
            </p:cNvPr>
            <p:cNvSpPr txBox="1"/>
            <p:nvPr/>
          </p:nvSpPr>
          <p:spPr>
            <a:xfrm>
              <a:off x="2729826" y="4560313"/>
              <a:ext cx="31280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C9144EB-A50D-4909-A998-BDF77AC01F20}"/>
                </a:ext>
              </a:extLst>
            </p:cNvPr>
            <p:cNvSpPr txBox="1"/>
            <p:nvPr/>
          </p:nvSpPr>
          <p:spPr>
            <a:xfrm>
              <a:off x="2729826" y="4319146"/>
              <a:ext cx="31280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37">
            <a:extLst>
              <a:ext uri="{FF2B5EF4-FFF2-40B4-BE49-F238E27FC236}">
                <a16:creationId xmlns:a16="http://schemas.microsoft.com/office/drawing/2014/main" id="{CB3262B4-B6B5-413D-B277-5F301F3D37F1}"/>
              </a:ext>
            </a:extLst>
          </p:cNvPr>
          <p:cNvGrpSpPr/>
          <p:nvPr/>
        </p:nvGrpSpPr>
        <p:grpSpPr>
          <a:xfrm>
            <a:off x="7742442" y="2938038"/>
            <a:ext cx="3996974" cy="887498"/>
            <a:chOff x="2551705" y="4319146"/>
            <a:chExt cx="3112387" cy="887498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5B7C3A5-50C2-4B34-96CB-C4C737B57BA4}"/>
                </a:ext>
              </a:extLst>
            </p:cNvPr>
            <p:cNvSpPr txBox="1"/>
            <p:nvPr/>
          </p:nvSpPr>
          <p:spPr>
            <a:xfrm>
              <a:off x="2551705" y="4560313"/>
              <a:ext cx="31123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C43E705-9E33-4FD7-9BF7-4F70FAF1773B}"/>
                </a:ext>
              </a:extLst>
            </p:cNvPr>
            <p:cNvSpPr txBox="1"/>
            <p:nvPr/>
          </p:nvSpPr>
          <p:spPr>
            <a:xfrm>
              <a:off x="2551705" y="4319146"/>
              <a:ext cx="311238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40">
            <a:extLst>
              <a:ext uri="{FF2B5EF4-FFF2-40B4-BE49-F238E27FC236}">
                <a16:creationId xmlns:a16="http://schemas.microsoft.com/office/drawing/2014/main" id="{40A6C7F9-8254-40B3-BC5B-3C27CC78F307}"/>
              </a:ext>
            </a:extLst>
          </p:cNvPr>
          <p:cNvGrpSpPr/>
          <p:nvPr/>
        </p:nvGrpSpPr>
        <p:grpSpPr>
          <a:xfrm>
            <a:off x="5806359" y="2831136"/>
            <a:ext cx="1814047" cy="676920"/>
            <a:chOff x="5121774" y="1719733"/>
            <a:chExt cx="1814047" cy="676920"/>
          </a:xfrm>
        </p:grpSpPr>
        <p:sp>
          <p:nvSpPr>
            <p:cNvPr id="63" name="Freeform: Shape 41">
              <a:extLst>
                <a:ext uri="{FF2B5EF4-FFF2-40B4-BE49-F238E27FC236}">
                  <a16:creationId xmlns:a16="http://schemas.microsoft.com/office/drawing/2014/main" id="{51D40E35-A1F5-4DCE-96EB-90141B4D1810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3CDEFE2-80F0-4895-AFF9-A44432F368E1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F9DE58D-609C-4FD5-B5E0-8F94115FF970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9F83EFF-E500-447C-8315-9E0501A955A4}"/>
              </a:ext>
            </a:extLst>
          </p:cNvPr>
          <p:cNvGrpSpPr/>
          <p:nvPr/>
        </p:nvGrpSpPr>
        <p:grpSpPr>
          <a:xfrm>
            <a:off x="6096000" y="1825640"/>
            <a:ext cx="5338140" cy="902054"/>
            <a:chOff x="2645783" y="1829298"/>
            <a:chExt cx="5338140" cy="902054"/>
          </a:xfrm>
        </p:grpSpPr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4810E88F-17AE-47D0-B603-192D81303BA0}"/>
                </a:ext>
              </a:extLst>
            </p:cNvPr>
            <p:cNvSpPr/>
            <p:nvPr/>
          </p:nvSpPr>
          <p:spPr>
            <a:xfrm>
              <a:off x="2645783" y="1829298"/>
              <a:ext cx="5338140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AAF9C2DA-FF31-4207-850A-51D967988043}"/>
                </a:ext>
              </a:extLst>
            </p:cNvPr>
            <p:cNvSpPr/>
            <p:nvPr/>
          </p:nvSpPr>
          <p:spPr>
            <a:xfrm>
              <a:off x="2751904" y="1938324"/>
              <a:ext cx="684000" cy="68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1"/>
                </a:solidFill>
              </a:endParaRPr>
            </a:p>
          </p:txBody>
        </p:sp>
        <p:grpSp>
          <p:nvGrpSpPr>
            <p:cNvPr id="6" name="Group 20">
              <a:extLst>
                <a:ext uri="{FF2B5EF4-FFF2-40B4-BE49-F238E27FC236}">
                  <a16:creationId xmlns:a16="http://schemas.microsoft.com/office/drawing/2014/main" id="{A9C7D64A-CF23-4D3A-B690-613D92F166E7}"/>
                </a:ext>
              </a:extLst>
            </p:cNvPr>
            <p:cNvGrpSpPr/>
            <p:nvPr/>
          </p:nvGrpSpPr>
          <p:grpSpPr>
            <a:xfrm>
              <a:off x="3553179" y="1940981"/>
              <a:ext cx="4331217" cy="678692"/>
              <a:chOff x="803640" y="3362835"/>
              <a:chExt cx="2059657" cy="678692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AFA2B4-3ACD-4531-938F-D81CF3DE4321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F79F8C8-8479-4F91-845B-632F74BAF002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D9CF92C-30AD-4543-95A4-6190735585D1}"/>
                </a:ext>
              </a:extLst>
            </p:cNvPr>
            <p:cNvSpPr txBox="1"/>
            <p:nvPr/>
          </p:nvSpPr>
          <p:spPr>
            <a:xfrm>
              <a:off x="2884552" y="2080269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C441F668-A2F2-4A9B-BD69-234EE14F7452}"/>
              </a:ext>
            </a:extLst>
          </p:cNvPr>
          <p:cNvGrpSpPr/>
          <p:nvPr/>
        </p:nvGrpSpPr>
        <p:grpSpPr>
          <a:xfrm>
            <a:off x="4312627" y="2979825"/>
            <a:ext cx="5338140" cy="902054"/>
            <a:chOff x="3742897" y="2905450"/>
            <a:chExt cx="5338140" cy="902054"/>
          </a:xfrm>
        </p:grpSpPr>
        <p:sp>
          <p:nvSpPr>
            <p:cNvPr id="11" name="Rectangle 24">
              <a:extLst>
                <a:ext uri="{FF2B5EF4-FFF2-40B4-BE49-F238E27FC236}">
                  <a16:creationId xmlns:a16="http://schemas.microsoft.com/office/drawing/2014/main" id="{F449AAD5-9F1B-4695-899C-B21F7A6F5CEB}"/>
                </a:ext>
              </a:extLst>
            </p:cNvPr>
            <p:cNvSpPr/>
            <p:nvPr/>
          </p:nvSpPr>
          <p:spPr>
            <a:xfrm>
              <a:off x="3742897" y="2905450"/>
              <a:ext cx="5338140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0D6B795D-364C-4D54-99B3-C20E82CFB250}"/>
                </a:ext>
              </a:extLst>
            </p:cNvPr>
            <p:cNvSpPr/>
            <p:nvPr/>
          </p:nvSpPr>
          <p:spPr>
            <a:xfrm>
              <a:off x="3849017" y="3014477"/>
              <a:ext cx="684000" cy="68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3" name="Group 26">
              <a:extLst>
                <a:ext uri="{FF2B5EF4-FFF2-40B4-BE49-F238E27FC236}">
                  <a16:creationId xmlns:a16="http://schemas.microsoft.com/office/drawing/2014/main" id="{30502A8D-B128-4B4B-9F62-5DFC317E1889}"/>
                </a:ext>
              </a:extLst>
            </p:cNvPr>
            <p:cNvGrpSpPr/>
            <p:nvPr/>
          </p:nvGrpSpPr>
          <p:grpSpPr>
            <a:xfrm>
              <a:off x="4647498" y="3017134"/>
              <a:ext cx="4331217" cy="678692"/>
              <a:chOff x="803640" y="3362835"/>
              <a:chExt cx="2059657" cy="678692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1E137D4-7098-4290-A8B9-5693FF92DEE3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884AE1E-54D3-48A9-9217-F8CBAE9F7738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E719A53-8CEB-4716-BD4C-C1DD303CA0A9}"/>
                </a:ext>
              </a:extLst>
            </p:cNvPr>
            <p:cNvSpPr txBox="1"/>
            <p:nvPr/>
          </p:nvSpPr>
          <p:spPr>
            <a:xfrm>
              <a:off x="3981665" y="3156422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706D3ED-1E55-40E7-B9BF-7FEA338DF00F}"/>
              </a:ext>
            </a:extLst>
          </p:cNvPr>
          <p:cNvGrpSpPr/>
          <p:nvPr/>
        </p:nvGrpSpPr>
        <p:grpSpPr>
          <a:xfrm>
            <a:off x="769839" y="5288194"/>
            <a:ext cx="5326161" cy="902054"/>
            <a:chOff x="5928741" y="5057758"/>
            <a:chExt cx="5326161" cy="902054"/>
          </a:xfrm>
        </p:grpSpPr>
        <p:sp>
          <p:nvSpPr>
            <p:cNvPr id="18" name="Rectangle 30">
              <a:extLst>
                <a:ext uri="{FF2B5EF4-FFF2-40B4-BE49-F238E27FC236}">
                  <a16:creationId xmlns:a16="http://schemas.microsoft.com/office/drawing/2014/main" id="{AEE052EE-B7D8-4337-82C7-94852AB6DD88}"/>
                </a:ext>
              </a:extLst>
            </p:cNvPr>
            <p:cNvSpPr/>
            <p:nvPr/>
          </p:nvSpPr>
          <p:spPr>
            <a:xfrm>
              <a:off x="5928741" y="5057758"/>
              <a:ext cx="5326161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31">
              <a:extLst>
                <a:ext uri="{FF2B5EF4-FFF2-40B4-BE49-F238E27FC236}">
                  <a16:creationId xmlns:a16="http://schemas.microsoft.com/office/drawing/2014/main" id="{B8071DB5-5417-4CB7-8846-45C68D8250AE}"/>
                </a:ext>
              </a:extLst>
            </p:cNvPr>
            <p:cNvSpPr/>
            <p:nvPr/>
          </p:nvSpPr>
          <p:spPr>
            <a:xfrm>
              <a:off x="6034861" y="5166784"/>
              <a:ext cx="684000" cy="6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0" name="Group 32">
              <a:extLst>
                <a:ext uri="{FF2B5EF4-FFF2-40B4-BE49-F238E27FC236}">
                  <a16:creationId xmlns:a16="http://schemas.microsoft.com/office/drawing/2014/main" id="{CFE76C7F-49AD-42E1-85F0-1F0CE284A9D0}"/>
                </a:ext>
              </a:extLst>
            </p:cNvPr>
            <p:cNvGrpSpPr/>
            <p:nvPr/>
          </p:nvGrpSpPr>
          <p:grpSpPr>
            <a:xfrm>
              <a:off x="6836137" y="5169441"/>
              <a:ext cx="4331217" cy="678692"/>
              <a:chOff x="803640" y="3362835"/>
              <a:chExt cx="2059657" cy="678692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3DA2210-4B2F-4C59-909B-844CE73FADEC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17E98BB-469A-415F-9B69-24AC2D9BEAB0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F447B60-CFC4-47BF-91DF-4634C1DBB5B1}"/>
                </a:ext>
              </a:extLst>
            </p:cNvPr>
            <p:cNvSpPr txBox="1"/>
            <p:nvPr/>
          </p:nvSpPr>
          <p:spPr>
            <a:xfrm>
              <a:off x="6167509" y="5308729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FAE75779-4F9B-4E4B-8F50-07D8230E43CB}"/>
              </a:ext>
            </a:extLst>
          </p:cNvPr>
          <p:cNvGrpSpPr/>
          <p:nvPr/>
        </p:nvGrpSpPr>
        <p:grpSpPr>
          <a:xfrm>
            <a:off x="2541233" y="4134010"/>
            <a:ext cx="5326161" cy="902054"/>
            <a:chOff x="4840011" y="3981604"/>
            <a:chExt cx="5326161" cy="902054"/>
          </a:xfrm>
        </p:grpSpPr>
        <p:sp>
          <p:nvSpPr>
            <p:cNvPr id="25" name="Rectangle 40">
              <a:extLst>
                <a:ext uri="{FF2B5EF4-FFF2-40B4-BE49-F238E27FC236}">
                  <a16:creationId xmlns:a16="http://schemas.microsoft.com/office/drawing/2014/main" id="{B91E847F-D031-4312-A601-5B2EABB3F9A7}"/>
                </a:ext>
              </a:extLst>
            </p:cNvPr>
            <p:cNvSpPr/>
            <p:nvPr/>
          </p:nvSpPr>
          <p:spPr>
            <a:xfrm>
              <a:off x="4840011" y="3981604"/>
              <a:ext cx="5326161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Rectangle 41">
              <a:extLst>
                <a:ext uri="{FF2B5EF4-FFF2-40B4-BE49-F238E27FC236}">
                  <a16:creationId xmlns:a16="http://schemas.microsoft.com/office/drawing/2014/main" id="{1FEFFDAC-98A8-4CF5-BB08-43F77A7DDC1B}"/>
                </a:ext>
              </a:extLst>
            </p:cNvPr>
            <p:cNvSpPr/>
            <p:nvPr/>
          </p:nvSpPr>
          <p:spPr>
            <a:xfrm>
              <a:off x="4946131" y="4090630"/>
              <a:ext cx="684000" cy="68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7" name="Group 42">
              <a:extLst>
                <a:ext uri="{FF2B5EF4-FFF2-40B4-BE49-F238E27FC236}">
                  <a16:creationId xmlns:a16="http://schemas.microsoft.com/office/drawing/2014/main" id="{22B2D7C2-DB44-49BA-8EF9-15241E5E0AB8}"/>
                </a:ext>
              </a:extLst>
            </p:cNvPr>
            <p:cNvGrpSpPr/>
            <p:nvPr/>
          </p:nvGrpSpPr>
          <p:grpSpPr>
            <a:xfrm>
              <a:off x="5741817" y="4093287"/>
              <a:ext cx="4331217" cy="678692"/>
              <a:chOff x="803640" y="3362835"/>
              <a:chExt cx="2059657" cy="678692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4FD4F4F-93AF-45F3-811C-E46744E47019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1308E65-2A19-4AD7-BC49-7C8C3328307E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1E8413E-6935-4EDD-BACC-D5D040A2A5D1}"/>
                </a:ext>
              </a:extLst>
            </p:cNvPr>
            <p:cNvSpPr txBox="1"/>
            <p:nvPr/>
          </p:nvSpPr>
          <p:spPr>
            <a:xfrm>
              <a:off x="5078779" y="4232575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1">
            <a:extLst>
              <a:ext uri="{FF2B5EF4-FFF2-40B4-BE49-F238E27FC236}">
                <a16:creationId xmlns:a16="http://schemas.microsoft.com/office/drawing/2014/main" id="{D0F0639C-1C96-4EA9-922E-33D5C86C6D63}"/>
              </a:ext>
            </a:extLst>
          </p:cNvPr>
          <p:cNvGrpSpPr/>
          <p:nvPr/>
        </p:nvGrpSpPr>
        <p:grpSpPr>
          <a:xfrm>
            <a:off x="1217959" y="4083780"/>
            <a:ext cx="1094864" cy="1109379"/>
            <a:chOff x="679011" y="3296486"/>
            <a:chExt cx="4174507" cy="3022832"/>
          </a:xfrm>
          <a:solidFill>
            <a:schemeClr val="accent1"/>
          </a:solidFill>
        </p:grpSpPr>
        <p:sp>
          <p:nvSpPr>
            <p:cNvPr id="32" name="Isosceles Triangle 2">
              <a:extLst>
                <a:ext uri="{FF2B5EF4-FFF2-40B4-BE49-F238E27FC236}">
                  <a16:creationId xmlns:a16="http://schemas.microsoft.com/office/drawing/2014/main" id="{B8B96FAB-4A8E-44EE-A7F7-6BEF0E78DB8F}"/>
                </a:ext>
              </a:extLst>
            </p:cNvPr>
            <p:cNvSpPr/>
            <p:nvPr/>
          </p:nvSpPr>
          <p:spPr>
            <a:xfrm rot="5084254">
              <a:off x="3497992" y="3808895"/>
              <a:ext cx="1867935" cy="84311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4">
              <a:extLst>
                <a:ext uri="{FF2B5EF4-FFF2-40B4-BE49-F238E27FC236}">
                  <a16:creationId xmlns:a16="http://schemas.microsoft.com/office/drawing/2014/main" id="{6B3471FC-1247-473E-BC94-595D6581CBED}"/>
                </a:ext>
              </a:extLst>
            </p:cNvPr>
            <p:cNvSpPr/>
            <p:nvPr/>
          </p:nvSpPr>
          <p:spPr>
            <a:xfrm>
              <a:off x="679011" y="3975361"/>
              <a:ext cx="3439158" cy="2343957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1">
            <a:extLst>
              <a:ext uri="{FF2B5EF4-FFF2-40B4-BE49-F238E27FC236}">
                <a16:creationId xmlns:a16="http://schemas.microsoft.com/office/drawing/2014/main" id="{CAF7D572-A6F3-45BD-807A-9406B1F3FA6A}"/>
              </a:ext>
            </a:extLst>
          </p:cNvPr>
          <p:cNvGrpSpPr/>
          <p:nvPr/>
        </p:nvGrpSpPr>
        <p:grpSpPr>
          <a:xfrm>
            <a:off x="2989353" y="2913692"/>
            <a:ext cx="1094864" cy="1109379"/>
            <a:chOff x="679011" y="3296486"/>
            <a:chExt cx="4174507" cy="3022832"/>
          </a:xfrm>
          <a:solidFill>
            <a:schemeClr val="accent2"/>
          </a:solidFill>
        </p:grpSpPr>
        <p:sp>
          <p:nvSpPr>
            <p:cNvPr id="35" name="Isosceles Triangle 2">
              <a:extLst>
                <a:ext uri="{FF2B5EF4-FFF2-40B4-BE49-F238E27FC236}">
                  <a16:creationId xmlns:a16="http://schemas.microsoft.com/office/drawing/2014/main" id="{93194D94-DA8E-4755-A2C2-AB32FEE73084}"/>
                </a:ext>
              </a:extLst>
            </p:cNvPr>
            <p:cNvSpPr/>
            <p:nvPr/>
          </p:nvSpPr>
          <p:spPr>
            <a:xfrm rot="5084254">
              <a:off x="3497992" y="3808895"/>
              <a:ext cx="1867935" cy="84311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4">
              <a:extLst>
                <a:ext uri="{FF2B5EF4-FFF2-40B4-BE49-F238E27FC236}">
                  <a16:creationId xmlns:a16="http://schemas.microsoft.com/office/drawing/2014/main" id="{0721DD79-66F2-451F-B5A2-ECA029CB015F}"/>
                </a:ext>
              </a:extLst>
            </p:cNvPr>
            <p:cNvSpPr/>
            <p:nvPr/>
          </p:nvSpPr>
          <p:spPr>
            <a:xfrm>
              <a:off x="679011" y="3975361"/>
              <a:ext cx="3439158" cy="2343957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1">
            <a:extLst>
              <a:ext uri="{FF2B5EF4-FFF2-40B4-BE49-F238E27FC236}">
                <a16:creationId xmlns:a16="http://schemas.microsoft.com/office/drawing/2014/main" id="{AB8B72B1-6825-47C4-BAC3-1E31E82B326F}"/>
              </a:ext>
            </a:extLst>
          </p:cNvPr>
          <p:cNvGrpSpPr/>
          <p:nvPr/>
        </p:nvGrpSpPr>
        <p:grpSpPr>
          <a:xfrm>
            <a:off x="4760747" y="1743605"/>
            <a:ext cx="1094864" cy="1109379"/>
            <a:chOff x="679011" y="3296486"/>
            <a:chExt cx="4174507" cy="3022832"/>
          </a:xfrm>
          <a:solidFill>
            <a:schemeClr val="accent3"/>
          </a:solidFill>
        </p:grpSpPr>
        <p:sp>
          <p:nvSpPr>
            <p:cNvPr id="38" name="Isosceles Triangle 2">
              <a:extLst>
                <a:ext uri="{FF2B5EF4-FFF2-40B4-BE49-F238E27FC236}">
                  <a16:creationId xmlns:a16="http://schemas.microsoft.com/office/drawing/2014/main" id="{69A6768C-F5DC-4960-B6F0-F7B1764BE059}"/>
                </a:ext>
              </a:extLst>
            </p:cNvPr>
            <p:cNvSpPr/>
            <p:nvPr/>
          </p:nvSpPr>
          <p:spPr>
            <a:xfrm rot="5084254">
              <a:off x="3497992" y="3808895"/>
              <a:ext cx="1867935" cy="84311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4">
              <a:extLst>
                <a:ext uri="{FF2B5EF4-FFF2-40B4-BE49-F238E27FC236}">
                  <a16:creationId xmlns:a16="http://schemas.microsoft.com/office/drawing/2014/main" id="{B5ABE8DB-BEEE-4BD2-A44C-33A9A56C8B73}"/>
                </a:ext>
              </a:extLst>
            </p:cNvPr>
            <p:cNvSpPr/>
            <p:nvPr/>
          </p:nvSpPr>
          <p:spPr>
            <a:xfrm>
              <a:off x="679011" y="3975361"/>
              <a:ext cx="3439158" cy="2343957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40B78816-B6AC-4DC1-8CC3-F5BD6F9CB9BF}"/>
              </a:ext>
            </a:extLst>
          </p:cNvPr>
          <p:cNvGrpSpPr/>
          <p:nvPr/>
        </p:nvGrpSpPr>
        <p:grpSpPr>
          <a:xfrm>
            <a:off x="868624" y="2663538"/>
            <a:ext cx="4511244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CE7D691-4CCB-4194-992E-7C8043D591E0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2373886-2151-4210-8E2E-C9C7AF5251C6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5CE660AF-F90F-431C-AC45-165494422546}"/>
              </a:ext>
            </a:extLst>
          </p:cNvPr>
          <p:cNvGrpSpPr/>
          <p:nvPr/>
        </p:nvGrpSpPr>
        <p:grpSpPr>
          <a:xfrm>
            <a:off x="888069" y="1942280"/>
            <a:ext cx="2674559" cy="4148756"/>
            <a:chOff x="888069" y="1942280"/>
            <a:chExt cx="2674559" cy="4148756"/>
          </a:xfrm>
        </p:grpSpPr>
        <p:sp>
          <p:nvSpPr>
            <p:cNvPr id="2" name="Rectangle 8">
              <a:extLst>
                <a:ext uri="{FF2B5EF4-FFF2-40B4-BE49-F238E27FC236}">
                  <a16:creationId xmlns:a16="http://schemas.microsoft.com/office/drawing/2014/main" id="{C68B3C57-FAC0-4D74-82D0-A768FFBA89A0}"/>
                </a:ext>
              </a:extLst>
            </p:cNvPr>
            <p:cNvSpPr/>
            <p:nvPr/>
          </p:nvSpPr>
          <p:spPr>
            <a:xfrm>
              <a:off x="888069" y="1965767"/>
              <a:ext cx="720000" cy="720080"/>
            </a:xfrm>
            <a:prstGeom prst="roundRect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3" name="Rectangle 10">
              <a:extLst>
                <a:ext uri="{FF2B5EF4-FFF2-40B4-BE49-F238E27FC236}">
                  <a16:creationId xmlns:a16="http://schemas.microsoft.com/office/drawing/2014/main" id="{2F7C4C37-2280-47F0-A364-014B54067F56}"/>
                </a:ext>
              </a:extLst>
            </p:cNvPr>
            <p:cNvSpPr/>
            <p:nvPr/>
          </p:nvSpPr>
          <p:spPr>
            <a:xfrm>
              <a:off x="888069" y="4222343"/>
              <a:ext cx="720000" cy="720080"/>
            </a:xfrm>
            <a:prstGeom prst="roundRect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" name="Rounded Rectangle 7">
              <a:extLst>
                <a:ext uri="{FF2B5EF4-FFF2-40B4-BE49-F238E27FC236}">
                  <a16:creationId xmlns:a16="http://schemas.microsoft.com/office/drawing/2014/main" id="{E1373562-1F99-461E-A088-D3F3F5CEAB76}"/>
                </a:ext>
              </a:extLst>
            </p:cNvPr>
            <p:cNvSpPr/>
            <p:nvPr/>
          </p:nvSpPr>
          <p:spPr>
            <a:xfrm>
              <a:off x="1069830" y="2171989"/>
              <a:ext cx="356478" cy="307637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DD403013-0F16-4891-B276-DB3E4A20395F}"/>
                </a:ext>
              </a:extLst>
            </p:cNvPr>
            <p:cNvSpPr/>
            <p:nvPr/>
          </p:nvSpPr>
          <p:spPr>
            <a:xfrm>
              <a:off x="888069" y="3094055"/>
              <a:ext cx="720000" cy="720080"/>
            </a:xfrm>
            <a:prstGeom prst="roundRect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26EEC9EC-EAE6-4408-BCB8-B0980705DD36}"/>
                </a:ext>
              </a:extLst>
            </p:cNvPr>
            <p:cNvSpPr/>
            <p:nvPr/>
          </p:nvSpPr>
          <p:spPr>
            <a:xfrm>
              <a:off x="888069" y="5350630"/>
              <a:ext cx="720000" cy="720080"/>
            </a:xfrm>
            <a:prstGeom prst="roundRect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7" name="Rounded Rectangle 27">
              <a:extLst>
                <a:ext uri="{FF2B5EF4-FFF2-40B4-BE49-F238E27FC236}">
                  <a16:creationId xmlns:a16="http://schemas.microsoft.com/office/drawing/2014/main" id="{331647D4-6F19-4D14-9C81-2F16224585B6}"/>
                </a:ext>
              </a:extLst>
            </p:cNvPr>
            <p:cNvSpPr/>
            <p:nvPr/>
          </p:nvSpPr>
          <p:spPr>
            <a:xfrm>
              <a:off x="1078496" y="3318529"/>
              <a:ext cx="350627" cy="269329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16">
              <a:extLst>
                <a:ext uri="{FF2B5EF4-FFF2-40B4-BE49-F238E27FC236}">
                  <a16:creationId xmlns:a16="http://schemas.microsoft.com/office/drawing/2014/main" id="{9A1E4B30-6E0B-458C-B64B-1E3E38C159C4}"/>
                </a:ext>
              </a:extLst>
            </p:cNvPr>
            <p:cNvSpPr/>
            <p:nvPr/>
          </p:nvSpPr>
          <p:spPr>
            <a:xfrm rot="2700000">
              <a:off x="1122855" y="5486184"/>
              <a:ext cx="250429" cy="448973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FAC6CD42-AA8C-4F15-8A1B-F5319841215F}"/>
                </a:ext>
              </a:extLst>
            </p:cNvPr>
            <p:cNvSpPr/>
            <p:nvPr/>
          </p:nvSpPr>
          <p:spPr>
            <a:xfrm>
              <a:off x="1078496" y="4428541"/>
              <a:ext cx="339147" cy="317472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9F033880-D913-4480-88EB-D6E31074FC0B}"/>
                </a:ext>
              </a:extLst>
            </p:cNvPr>
            <p:cNvGrpSpPr/>
            <p:nvPr/>
          </p:nvGrpSpPr>
          <p:grpSpPr>
            <a:xfrm>
              <a:off x="1786151" y="1942280"/>
              <a:ext cx="1776477" cy="767054"/>
              <a:chOff x="1672117" y="2171919"/>
              <a:chExt cx="1776477" cy="767054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B86723E-E190-49FE-9675-A46E5E30325C}"/>
                  </a:ext>
                </a:extLst>
              </p:cNvPr>
              <p:cNvSpPr txBox="1"/>
              <p:nvPr/>
            </p:nvSpPr>
            <p:spPr>
              <a:xfrm>
                <a:off x="1672117" y="2171919"/>
                <a:ext cx="1776477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rgbClr val="262626"/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rgbClr val="262626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3B2F904-7419-4464-898B-986C3446318E}"/>
                  </a:ext>
                </a:extLst>
              </p:cNvPr>
              <p:cNvSpPr txBox="1"/>
              <p:nvPr/>
            </p:nvSpPr>
            <p:spPr>
              <a:xfrm>
                <a:off x="1672117" y="2477308"/>
                <a:ext cx="17764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57D2F705-BBF8-4AD2-A0B3-65FDB3012831}"/>
                </a:ext>
              </a:extLst>
            </p:cNvPr>
            <p:cNvGrpSpPr/>
            <p:nvPr/>
          </p:nvGrpSpPr>
          <p:grpSpPr>
            <a:xfrm>
              <a:off x="1786151" y="3073728"/>
              <a:ext cx="1776477" cy="764947"/>
              <a:chOff x="1672117" y="3300207"/>
              <a:chExt cx="1776477" cy="764947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C2640F4-E9A1-4D8D-B3F2-97EA0F3ED52D}"/>
                  </a:ext>
                </a:extLst>
              </p:cNvPr>
              <p:cNvSpPr txBox="1"/>
              <p:nvPr/>
            </p:nvSpPr>
            <p:spPr>
              <a:xfrm>
                <a:off x="1672117" y="3300207"/>
                <a:ext cx="1776477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262626"/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rgbClr val="262626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A450A2E-6B39-47FD-AD19-F7B120B5287E}"/>
                  </a:ext>
                </a:extLst>
              </p:cNvPr>
              <p:cNvSpPr txBox="1"/>
              <p:nvPr/>
            </p:nvSpPr>
            <p:spPr>
              <a:xfrm>
                <a:off x="1672117" y="3603489"/>
                <a:ext cx="17764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97A4DE1C-754C-4145-BF9C-0E3FE8EEC963}"/>
                </a:ext>
              </a:extLst>
            </p:cNvPr>
            <p:cNvGrpSpPr/>
            <p:nvPr/>
          </p:nvGrpSpPr>
          <p:grpSpPr>
            <a:xfrm>
              <a:off x="1786151" y="4203069"/>
              <a:ext cx="1776477" cy="762840"/>
              <a:chOff x="1672117" y="4428495"/>
              <a:chExt cx="1776477" cy="762840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28C5D59-7F7B-4C37-A9A3-3A4C83BE7DF3}"/>
                  </a:ext>
                </a:extLst>
              </p:cNvPr>
              <p:cNvSpPr txBox="1"/>
              <p:nvPr/>
            </p:nvSpPr>
            <p:spPr>
              <a:xfrm>
                <a:off x="1672117" y="4428495"/>
                <a:ext cx="1776477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262626"/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rgbClr val="262626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7937F4D-5F24-428B-9871-5156DF80420F}"/>
                  </a:ext>
                </a:extLst>
              </p:cNvPr>
              <p:cNvSpPr txBox="1"/>
              <p:nvPr/>
            </p:nvSpPr>
            <p:spPr>
              <a:xfrm>
                <a:off x="1672117" y="4729670"/>
                <a:ext cx="17764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A7660AFB-04E7-44B1-B8C0-7547F25A3056}"/>
                </a:ext>
              </a:extLst>
            </p:cNvPr>
            <p:cNvGrpSpPr/>
            <p:nvPr/>
          </p:nvGrpSpPr>
          <p:grpSpPr>
            <a:xfrm>
              <a:off x="1786151" y="5330303"/>
              <a:ext cx="1776477" cy="760733"/>
              <a:chOff x="1672117" y="5556782"/>
              <a:chExt cx="1776477" cy="760733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98FDC12-AB93-4969-8311-07CCC82694B1}"/>
                  </a:ext>
                </a:extLst>
              </p:cNvPr>
              <p:cNvSpPr txBox="1"/>
              <p:nvPr/>
            </p:nvSpPr>
            <p:spPr>
              <a:xfrm>
                <a:off x="1672117" y="5556782"/>
                <a:ext cx="1776477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262626"/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rgbClr val="262626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B7B2456-7D38-4543-93F7-751FC46DE0DE}"/>
                  </a:ext>
                </a:extLst>
              </p:cNvPr>
              <p:cNvSpPr txBox="1"/>
              <p:nvPr/>
            </p:nvSpPr>
            <p:spPr>
              <a:xfrm>
                <a:off x="1672117" y="5855850"/>
                <a:ext cx="17764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4" name="Rectangle 8">
            <a:extLst>
              <a:ext uri="{FF2B5EF4-FFF2-40B4-BE49-F238E27FC236}">
                <a16:creationId xmlns:a16="http://schemas.microsoft.com/office/drawing/2014/main" id="{C4834F42-509B-4348-B9F7-E9F0F809694A}"/>
              </a:ext>
            </a:extLst>
          </p:cNvPr>
          <p:cNvSpPr/>
          <p:nvPr/>
        </p:nvSpPr>
        <p:spPr>
          <a:xfrm>
            <a:off x="10583933" y="1965767"/>
            <a:ext cx="720000" cy="720080"/>
          </a:xfrm>
          <a:prstGeom prst="round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5" name="Rectangle 10">
            <a:extLst>
              <a:ext uri="{FF2B5EF4-FFF2-40B4-BE49-F238E27FC236}">
                <a16:creationId xmlns:a16="http://schemas.microsoft.com/office/drawing/2014/main" id="{FC79F79B-2ED1-453D-A092-10546ACF0F43}"/>
              </a:ext>
            </a:extLst>
          </p:cNvPr>
          <p:cNvSpPr/>
          <p:nvPr/>
        </p:nvSpPr>
        <p:spPr>
          <a:xfrm>
            <a:off x="10583933" y="4222343"/>
            <a:ext cx="720000" cy="720080"/>
          </a:xfrm>
          <a:prstGeom prst="round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7CC52F36-A133-47E2-8A41-44A89140AC14}"/>
              </a:ext>
            </a:extLst>
          </p:cNvPr>
          <p:cNvSpPr/>
          <p:nvPr/>
        </p:nvSpPr>
        <p:spPr>
          <a:xfrm>
            <a:off x="10765694" y="2171989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038C3650-40A1-4029-A1E9-E7E63E8BD33E}"/>
              </a:ext>
            </a:extLst>
          </p:cNvPr>
          <p:cNvSpPr/>
          <p:nvPr/>
        </p:nvSpPr>
        <p:spPr>
          <a:xfrm>
            <a:off x="10583933" y="3094055"/>
            <a:ext cx="720000" cy="720080"/>
          </a:xfrm>
          <a:prstGeom prst="round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CF401163-DFE3-40F1-A5CC-1BD29E4D4AA3}"/>
              </a:ext>
            </a:extLst>
          </p:cNvPr>
          <p:cNvSpPr/>
          <p:nvPr/>
        </p:nvSpPr>
        <p:spPr>
          <a:xfrm>
            <a:off x="10583933" y="5350630"/>
            <a:ext cx="720000" cy="720080"/>
          </a:xfrm>
          <a:prstGeom prst="round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9" name="Rounded Rectangle 27">
            <a:extLst>
              <a:ext uri="{FF2B5EF4-FFF2-40B4-BE49-F238E27FC236}">
                <a16:creationId xmlns:a16="http://schemas.microsoft.com/office/drawing/2014/main" id="{597EADF7-197C-41E7-91CE-797B40A09D27}"/>
              </a:ext>
            </a:extLst>
          </p:cNvPr>
          <p:cNvSpPr/>
          <p:nvPr/>
        </p:nvSpPr>
        <p:spPr>
          <a:xfrm>
            <a:off x="10762879" y="331852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8B8A8915-3E33-4469-8173-C05E5DE1A1CC}"/>
              </a:ext>
            </a:extLst>
          </p:cNvPr>
          <p:cNvSpPr/>
          <p:nvPr/>
        </p:nvSpPr>
        <p:spPr>
          <a:xfrm rot="2700000">
            <a:off x="10818718" y="5486184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5535B46A-1223-4D09-A06F-375CBF9DA6C6}"/>
              </a:ext>
            </a:extLst>
          </p:cNvPr>
          <p:cNvSpPr/>
          <p:nvPr/>
        </p:nvSpPr>
        <p:spPr>
          <a:xfrm>
            <a:off x="10774359" y="4428541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5B1FD33F-4D8C-4EEC-84D7-7F021322C7B4}"/>
              </a:ext>
            </a:extLst>
          </p:cNvPr>
          <p:cNvGrpSpPr/>
          <p:nvPr/>
        </p:nvGrpSpPr>
        <p:grpSpPr>
          <a:xfrm>
            <a:off x="8629374" y="1942280"/>
            <a:ext cx="1776477" cy="767054"/>
            <a:chOff x="1672117" y="2171919"/>
            <a:chExt cx="1776477" cy="76705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21CC512-9CE0-48FF-852D-6FBBD652DFD7}"/>
                </a:ext>
              </a:extLst>
            </p:cNvPr>
            <p:cNvSpPr txBox="1"/>
            <p:nvPr/>
          </p:nvSpPr>
          <p:spPr>
            <a:xfrm>
              <a:off x="1672117" y="2171919"/>
              <a:ext cx="17764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BF786B8-F031-4A81-BA9B-1DFF623B14AB}"/>
                </a:ext>
              </a:extLst>
            </p:cNvPr>
            <p:cNvSpPr txBox="1"/>
            <p:nvPr/>
          </p:nvSpPr>
          <p:spPr>
            <a:xfrm>
              <a:off x="1672117" y="2477308"/>
              <a:ext cx="1776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2F092520-F78F-4B61-9BFE-759F018E4FAB}"/>
              </a:ext>
            </a:extLst>
          </p:cNvPr>
          <p:cNvGrpSpPr/>
          <p:nvPr/>
        </p:nvGrpSpPr>
        <p:grpSpPr>
          <a:xfrm>
            <a:off x="8629374" y="3073728"/>
            <a:ext cx="1776477" cy="764947"/>
            <a:chOff x="1672117" y="3300207"/>
            <a:chExt cx="1776477" cy="76494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780C1C6-751A-4343-A423-33AC1DE59C43}"/>
                </a:ext>
              </a:extLst>
            </p:cNvPr>
            <p:cNvSpPr txBox="1"/>
            <p:nvPr/>
          </p:nvSpPr>
          <p:spPr>
            <a:xfrm>
              <a:off x="1672117" y="3300207"/>
              <a:ext cx="17764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0ACEE9B-72AC-42C7-AC59-B981E9AD958D}"/>
                </a:ext>
              </a:extLst>
            </p:cNvPr>
            <p:cNvSpPr txBox="1"/>
            <p:nvPr/>
          </p:nvSpPr>
          <p:spPr>
            <a:xfrm>
              <a:off x="1672117" y="3603489"/>
              <a:ext cx="1776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BDD886AF-FF2A-4744-95B1-E0C8CFC27D01}"/>
              </a:ext>
            </a:extLst>
          </p:cNvPr>
          <p:cNvGrpSpPr/>
          <p:nvPr/>
        </p:nvGrpSpPr>
        <p:grpSpPr>
          <a:xfrm>
            <a:off x="8629374" y="4203069"/>
            <a:ext cx="1776477" cy="762840"/>
            <a:chOff x="1672117" y="4428495"/>
            <a:chExt cx="1776477" cy="76284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4C9E8BA-397F-4A7B-90F1-0882FA618577}"/>
                </a:ext>
              </a:extLst>
            </p:cNvPr>
            <p:cNvSpPr txBox="1"/>
            <p:nvPr/>
          </p:nvSpPr>
          <p:spPr>
            <a:xfrm>
              <a:off x="1672117" y="4428495"/>
              <a:ext cx="17764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054E8B9-4B3A-4BAD-A8DE-8D85DFE03E06}"/>
                </a:ext>
              </a:extLst>
            </p:cNvPr>
            <p:cNvSpPr txBox="1"/>
            <p:nvPr/>
          </p:nvSpPr>
          <p:spPr>
            <a:xfrm>
              <a:off x="1672117" y="4729670"/>
              <a:ext cx="1776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C7287882-8D53-4B5A-A4AA-361A23A3127C}"/>
              </a:ext>
            </a:extLst>
          </p:cNvPr>
          <p:cNvGrpSpPr/>
          <p:nvPr/>
        </p:nvGrpSpPr>
        <p:grpSpPr>
          <a:xfrm>
            <a:off x="8629374" y="5330303"/>
            <a:ext cx="1776477" cy="760733"/>
            <a:chOff x="1672117" y="5556782"/>
            <a:chExt cx="1776477" cy="76073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973E185-841D-4A67-B084-D11BC77AA87A}"/>
                </a:ext>
              </a:extLst>
            </p:cNvPr>
            <p:cNvSpPr txBox="1"/>
            <p:nvPr/>
          </p:nvSpPr>
          <p:spPr>
            <a:xfrm>
              <a:off x="1672117" y="5556782"/>
              <a:ext cx="17764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22313FA-2D6D-48FC-AC0B-4ED124A30EEE}"/>
                </a:ext>
              </a:extLst>
            </p:cNvPr>
            <p:cNvSpPr txBox="1"/>
            <p:nvPr/>
          </p:nvSpPr>
          <p:spPr>
            <a:xfrm>
              <a:off x="1672117" y="5855850"/>
              <a:ext cx="1776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텍스트 개체 틀 43">
            <a:extLst>
              <a:ext uri="{FF2B5EF4-FFF2-40B4-BE49-F238E27FC236}">
                <a16:creationId xmlns:a16="http://schemas.microsoft.com/office/drawing/2014/main" id="{AC5058B2-354D-45C5-A0DF-7A3B785793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45" name="그림 개체 틀 44">
            <a:extLst>
              <a:ext uri="{FF2B5EF4-FFF2-40B4-BE49-F238E27FC236}">
                <a16:creationId xmlns:a16="http://schemas.microsoft.com/office/drawing/2014/main" id="{7461E2EB-01D4-4FD3-B97F-8C754477C5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8E3E1BD-99DA-4830-9E90-2E85F4162649}"/>
              </a:ext>
            </a:extLst>
          </p:cNvPr>
          <p:cNvGraphicFramePr/>
          <p:nvPr/>
        </p:nvGraphicFramePr>
        <p:xfrm>
          <a:off x="7421236" y="1848897"/>
          <a:ext cx="3927167" cy="291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80F6123-7084-4129-809F-0A9D63EA6763}"/>
              </a:ext>
            </a:extLst>
          </p:cNvPr>
          <p:cNvGraphicFramePr/>
          <p:nvPr/>
        </p:nvGraphicFramePr>
        <p:xfrm>
          <a:off x="843597" y="1848897"/>
          <a:ext cx="3927167" cy="291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88C2A1F-D79C-4295-B6AF-339FE50DB79F}"/>
              </a:ext>
            </a:extLst>
          </p:cNvPr>
          <p:cNvSpPr txBox="1"/>
          <p:nvPr/>
        </p:nvSpPr>
        <p:spPr>
          <a:xfrm>
            <a:off x="1409131" y="1800345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A00AA6-1EAE-41C2-871C-7014D8CF976C}"/>
              </a:ext>
            </a:extLst>
          </p:cNvPr>
          <p:cNvSpPr txBox="1"/>
          <p:nvPr/>
        </p:nvSpPr>
        <p:spPr>
          <a:xfrm>
            <a:off x="1797547" y="2483084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6994C3-3E6A-46C9-9A31-B146D74C049A}"/>
              </a:ext>
            </a:extLst>
          </p:cNvPr>
          <p:cNvSpPr txBox="1"/>
          <p:nvPr/>
        </p:nvSpPr>
        <p:spPr>
          <a:xfrm>
            <a:off x="2784771" y="3165823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0B8265-7383-4914-8A12-E8812720ED39}"/>
              </a:ext>
            </a:extLst>
          </p:cNvPr>
          <p:cNvSpPr txBox="1"/>
          <p:nvPr/>
        </p:nvSpPr>
        <p:spPr>
          <a:xfrm>
            <a:off x="1020715" y="3848561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27E730-F39A-4778-9C7B-F0B57AA1DA63}"/>
              </a:ext>
            </a:extLst>
          </p:cNvPr>
          <p:cNvSpPr txBox="1"/>
          <p:nvPr/>
        </p:nvSpPr>
        <p:spPr>
          <a:xfrm>
            <a:off x="9551995" y="1800345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AD8682-3E45-4D7D-BBF8-E019AE5DE854}"/>
              </a:ext>
            </a:extLst>
          </p:cNvPr>
          <p:cNvSpPr txBox="1"/>
          <p:nvPr/>
        </p:nvSpPr>
        <p:spPr>
          <a:xfrm>
            <a:off x="8572863" y="2483084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89CF28-4719-460B-B1F3-B9EC298587F3}"/>
              </a:ext>
            </a:extLst>
          </p:cNvPr>
          <p:cNvSpPr txBox="1"/>
          <p:nvPr/>
        </p:nvSpPr>
        <p:spPr>
          <a:xfrm>
            <a:off x="9551995" y="3165823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48A891-3CD2-4055-8C33-A3999BA0E5CB}"/>
              </a:ext>
            </a:extLst>
          </p:cNvPr>
          <p:cNvSpPr txBox="1"/>
          <p:nvPr/>
        </p:nvSpPr>
        <p:spPr>
          <a:xfrm>
            <a:off x="9123119" y="3848561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이등변 삼각형 12">
            <a:extLst>
              <a:ext uri="{FF2B5EF4-FFF2-40B4-BE49-F238E27FC236}">
                <a16:creationId xmlns:a16="http://schemas.microsoft.com/office/drawing/2014/main" id="{67CC8AC0-8FCD-4BE9-AE3B-A364134DE7AB}"/>
              </a:ext>
            </a:extLst>
          </p:cNvPr>
          <p:cNvSpPr/>
          <p:nvPr/>
        </p:nvSpPr>
        <p:spPr>
          <a:xfrm rot="10800000">
            <a:off x="2685799" y="1834205"/>
            <a:ext cx="242761" cy="20927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이등변 삼각형 13">
            <a:extLst>
              <a:ext uri="{FF2B5EF4-FFF2-40B4-BE49-F238E27FC236}">
                <a16:creationId xmlns:a16="http://schemas.microsoft.com/office/drawing/2014/main" id="{DEE0A2B0-FAC3-4927-B941-F31C40578DB6}"/>
              </a:ext>
            </a:extLst>
          </p:cNvPr>
          <p:cNvSpPr/>
          <p:nvPr/>
        </p:nvSpPr>
        <p:spPr>
          <a:xfrm rot="10800000">
            <a:off x="3072560" y="2516944"/>
            <a:ext cx="242761" cy="20927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이등변 삼각형 14">
            <a:extLst>
              <a:ext uri="{FF2B5EF4-FFF2-40B4-BE49-F238E27FC236}">
                <a16:creationId xmlns:a16="http://schemas.microsoft.com/office/drawing/2014/main" id="{B140A346-2ED8-484F-B0FA-70ED44429FC8}"/>
              </a:ext>
            </a:extLst>
          </p:cNvPr>
          <p:cNvSpPr/>
          <p:nvPr/>
        </p:nvSpPr>
        <p:spPr>
          <a:xfrm rot="10800000">
            <a:off x="4042612" y="3199683"/>
            <a:ext cx="242761" cy="20927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이등변 삼각형 15">
            <a:extLst>
              <a:ext uri="{FF2B5EF4-FFF2-40B4-BE49-F238E27FC236}">
                <a16:creationId xmlns:a16="http://schemas.microsoft.com/office/drawing/2014/main" id="{DEC87999-72AB-4604-804C-5DA68EB312D8}"/>
              </a:ext>
            </a:extLst>
          </p:cNvPr>
          <p:cNvSpPr/>
          <p:nvPr/>
        </p:nvSpPr>
        <p:spPr>
          <a:xfrm rot="10800000">
            <a:off x="2285648" y="3882421"/>
            <a:ext cx="242761" cy="20927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이등변 삼각형 16">
            <a:extLst>
              <a:ext uri="{FF2B5EF4-FFF2-40B4-BE49-F238E27FC236}">
                <a16:creationId xmlns:a16="http://schemas.microsoft.com/office/drawing/2014/main" id="{B91C0D96-68B2-412F-AEC9-B88BE4E9CC34}"/>
              </a:ext>
            </a:extLst>
          </p:cNvPr>
          <p:cNvSpPr/>
          <p:nvPr/>
        </p:nvSpPr>
        <p:spPr>
          <a:xfrm rot="10800000">
            <a:off x="9257004" y="1848103"/>
            <a:ext cx="242761" cy="20927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이등변 삼각형 17">
            <a:extLst>
              <a:ext uri="{FF2B5EF4-FFF2-40B4-BE49-F238E27FC236}">
                <a16:creationId xmlns:a16="http://schemas.microsoft.com/office/drawing/2014/main" id="{2C85083C-0E26-44CD-A71B-4FD5D24B7553}"/>
              </a:ext>
            </a:extLst>
          </p:cNvPr>
          <p:cNvSpPr/>
          <p:nvPr/>
        </p:nvSpPr>
        <p:spPr>
          <a:xfrm rot="10800000">
            <a:off x="8284309" y="2530842"/>
            <a:ext cx="242761" cy="20927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이등변 삼각형 18">
            <a:extLst>
              <a:ext uri="{FF2B5EF4-FFF2-40B4-BE49-F238E27FC236}">
                <a16:creationId xmlns:a16="http://schemas.microsoft.com/office/drawing/2014/main" id="{C95485E3-4DF7-4B2C-AD89-742C94B2D0C4}"/>
              </a:ext>
            </a:extLst>
          </p:cNvPr>
          <p:cNvSpPr/>
          <p:nvPr/>
        </p:nvSpPr>
        <p:spPr>
          <a:xfrm rot="10800000">
            <a:off x="9262453" y="3213581"/>
            <a:ext cx="242761" cy="20927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이등변 삼각형 19">
            <a:extLst>
              <a:ext uri="{FF2B5EF4-FFF2-40B4-BE49-F238E27FC236}">
                <a16:creationId xmlns:a16="http://schemas.microsoft.com/office/drawing/2014/main" id="{1FA120D3-657B-4350-B9DC-488B26D5DF35}"/>
              </a:ext>
            </a:extLst>
          </p:cNvPr>
          <p:cNvSpPr/>
          <p:nvPr/>
        </p:nvSpPr>
        <p:spPr>
          <a:xfrm rot="10800000">
            <a:off x="8873037" y="3896319"/>
            <a:ext cx="242761" cy="20927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5C0D07F-26E4-4A3F-8D10-9DF93D2BB2A9}"/>
              </a:ext>
            </a:extLst>
          </p:cNvPr>
          <p:cNvSpPr/>
          <p:nvPr/>
        </p:nvSpPr>
        <p:spPr>
          <a:xfrm>
            <a:off x="4839037" y="2077344"/>
            <a:ext cx="2516623" cy="4193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BDDC247-5104-4A84-A2F9-D2F45FCE1176}"/>
              </a:ext>
            </a:extLst>
          </p:cNvPr>
          <p:cNvSpPr/>
          <p:nvPr/>
        </p:nvSpPr>
        <p:spPr>
          <a:xfrm>
            <a:off x="4836340" y="2761457"/>
            <a:ext cx="2516623" cy="4193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49D9D69-E60C-4E4E-A16F-747DE868A68C}"/>
              </a:ext>
            </a:extLst>
          </p:cNvPr>
          <p:cNvSpPr/>
          <p:nvPr/>
        </p:nvSpPr>
        <p:spPr>
          <a:xfrm>
            <a:off x="4833643" y="3445570"/>
            <a:ext cx="2516623" cy="4193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CD12A84-A181-4DF2-82B2-A33DAE44A58C}"/>
              </a:ext>
            </a:extLst>
          </p:cNvPr>
          <p:cNvSpPr/>
          <p:nvPr/>
        </p:nvSpPr>
        <p:spPr>
          <a:xfrm>
            <a:off x="4830946" y="4129683"/>
            <a:ext cx="2516623" cy="4193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BF29BB9-33D7-405D-8106-4B838AC376A1}"/>
              </a:ext>
            </a:extLst>
          </p:cNvPr>
          <p:cNvSpPr txBox="1"/>
          <p:nvPr/>
        </p:nvSpPr>
        <p:spPr>
          <a:xfrm>
            <a:off x="5338618" y="2146396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12C1A8-4F8D-4CB8-8E12-AB2207F8A900}"/>
              </a:ext>
            </a:extLst>
          </p:cNvPr>
          <p:cNvSpPr txBox="1"/>
          <p:nvPr/>
        </p:nvSpPr>
        <p:spPr>
          <a:xfrm>
            <a:off x="5338618" y="2821675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5BDCF7-7497-4738-B75B-6D76582E11CB}"/>
              </a:ext>
            </a:extLst>
          </p:cNvPr>
          <p:cNvSpPr txBox="1"/>
          <p:nvPr/>
        </p:nvSpPr>
        <p:spPr>
          <a:xfrm>
            <a:off x="5338618" y="3496954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8BA9D60-039F-48C0-9723-AE0FB748F77D}"/>
              </a:ext>
            </a:extLst>
          </p:cNvPr>
          <p:cNvSpPr txBox="1"/>
          <p:nvPr/>
        </p:nvSpPr>
        <p:spPr>
          <a:xfrm>
            <a:off x="5338618" y="4172233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9" name="Chart 40">
            <a:extLst>
              <a:ext uri="{FF2B5EF4-FFF2-40B4-BE49-F238E27FC236}">
                <a16:creationId xmlns:a16="http://schemas.microsoft.com/office/drawing/2014/main" id="{E130E3EC-A01B-4314-AB84-2B3C70F1F1D7}"/>
              </a:ext>
            </a:extLst>
          </p:cNvPr>
          <p:cNvGraphicFramePr/>
          <p:nvPr/>
        </p:nvGraphicFramePr>
        <p:xfrm>
          <a:off x="6408273" y="4859543"/>
          <a:ext cx="1334997" cy="133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Chart 35">
            <a:extLst>
              <a:ext uri="{FF2B5EF4-FFF2-40B4-BE49-F238E27FC236}">
                <a16:creationId xmlns:a16="http://schemas.microsoft.com/office/drawing/2014/main" id="{CE5FC60A-84E9-425C-AE83-0CEDAD63FA45}"/>
              </a:ext>
            </a:extLst>
          </p:cNvPr>
          <p:cNvGraphicFramePr/>
          <p:nvPr/>
        </p:nvGraphicFramePr>
        <p:xfrm>
          <a:off x="4416716" y="4859543"/>
          <a:ext cx="1334997" cy="133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31" name="Group 36">
            <a:extLst>
              <a:ext uri="{FF2B5EF4-FFF2-40B4-BE49-F238E27FC236}">
                <a16:creationId xmlns:a16="http://schemas.microsoft.com/office/drawing/2014/main" id="{591E3D6D-36AA-4207-BE64-9AC3352A5CD6}"/>
              </a:ext>
            </a:extLst>
          </p:cNvPr>
          <p:cNvGrpSpPr/>
          <p:nvPr/>
        </p:nvGrpSpPr>
        <p:grpSpPr>
          <a:xfrm>
            <a:off x="751348" y="5066672"/>
            <a:ext cx="3602242" cy="923330"/>
            <a:chOff x="2551704" y="4283314"/>
            <a:chExt cx="2391553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54838C2-B39C-4ABD-AEE8-C4A9794643C0}"/>
                </a:ext>
              </a:extLst>
            </p:cNvPr>
            <p:cNvSpPr txBox="1"/>
            <p:nvPr/>
          </p:nvSpPr>
          <p:spPr>
            <a:xfrm>
              <a:off x="2551704" y="4560313"/>
              <a:ext cx="2391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94B2E8F-3EDC-43D4-B114-428A4B854532}"/>
                </a:ext>
              </a:extLst>
            </p:cNvPr>
            <p:cNvSpPr txBox="1"/>
            <p:nvPr/>
          </p:nvSpPr>
          <p:spPr>
            <a:xfrm>
              <a:off x="2551705" y="4283314"/>
              <a:ext cx="2391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9">
            <a:extLst>
              <a:ext uri="{FF2B5EF4-FFF2-40B4-BE49-F238E27FC236}">
                <a16:creationId xmlns:a16="http://schemas.microsoft.com/office/drawing/2014/main" id="{F1800565-B6D6-496D-973A-5F0970FD6A74}"/>
              </a:ext>
            </a:extLst>
          </p:cNvPr>
          <p:cNvGrpSpPr/>
          <p:nvPr/>
        </p:nvGrpSpPr>
        <p:grpSpPr>
          <a:xfrm>
            <a:off x="7829952" y="5066672"/>
            <a:ext cx="3578685" cy="923330"/>
            <a:chOff x="2551703" y="4283314"/>
            <a:chExt cx="2242574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DFDBEB5-C311-4898-98D0-E39BF322547A}"/>
                </a:ext>
              </a:extLst>
            </p:cNvPr>
            <p:cNvSpPr txBox="1"/>
            <p:nvPr/>
          </p:nvSpPr>
          <p:spPr>
            <a:xfrm>
              <a:off x="2551705" y="4560313"/>
              <a:ext cx="22425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E447ADE-2B62-47FD-8CD2-0DF6A301C2C6}"/>
                </a:ext>
              </a:extLst>
            </p:cNvPr>
            <p:cNvSpPr txBox="1"/>
            <p:nvPr/>
          </p:nvSpPr>
          <p:spPr>
            <a:xfrm>
              <a:off x="2551703" y="4283314"/>
              <a:ext cx="2242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749E806F-4372-4B7D-AFB1-33FDE096ED62}"/>
              </a:ext>
            </a:extLst>
          </p:cNvPr>
          <p:cNvSpPr txBox="1"/>
          <p:nvPr/>
        </p:nvSpPr>
        <p:spPr>
          <a:xfrm>
            <a:off x="6871645" y="5560397"/>
            <a:ext cx="7200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35403A6-5940-4228-9F10-5FA0388A6BF1}"/>
              </a:ext>
            </a:extLst>
          </p:cNvPr>
          <p:cNvSpPr txBox="1"/>
          <p:nvPr/>
        </p:nvSpPr>
        <p:spPr>
          <a:xfrm>
            <a:off x="4600987" y="5560397"/>
            <a:ext cx="7200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9">
            <a:extLst>
              <a:ext uri="{FF2B5EF4-FFF2-40B4-BE49-F238E27FC236}">
                <a16:creationId xmlns:a16="http://schemas.microsoft.com/office/drawing/2014/main" id="{6DEF6245-20A8-4033-87DF-FC72DE260103}"/>
              </a:ext>
            </a:extLst>
          </p:cNvPr>
          <p:cNvSpPr/>
          <p:nvPr/>
        </p:nvSpPr>
        <p:spPr>
          <a:xfrm>
            <a:off x="1742828" y="1971112"/>
            <a:ext cx="1696030" cy="1696030"/>
          </a:xfrm>
          <a:prstGeom prst="roundRect">
            <a:avLst>
              <a:gd name="adj" fmla="val 104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10">
            <a:extLst>
              <a:ext uri="{FF2B5EF4-FFF2-40B4-BE49-F238E27FC236}">
                <a16:creationId xmlns:a16="http://schemas.microsoft.com/office/drawing/2014/main" id="{E5AB537B-D257-483A-B197-85DC1971006C}"/>
              </a:ext>
            </a:extLst>
          </p:cNvPr>
          <p:cNvSpPr/>
          <p:nvPr/>
        </p:nvSpPr>
        <p:spPr>
          <a:xfrm>
            <a:off x="3592231" y="1542715"/>
            <a:ext cx="2124427" cy="2124427"/>
          </a:xfrm>
          <a:prstGeom prst="roundRect">
            <a:avLst>
              <a:gd name="adj" fmla="val 1045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11">
            <a:extLst>
              <a:ext uri="{FF2B5EF4-FFF2-40B4-BE49-F238E27FC236}">
                <a16:creationId xmlns:a16="http://schemas.microsoft.com/office/drawing/2014/main" id="{BE7BB7AA-56B1-4047-A609-F8FF1E33650A}"/>
              </a:ext>
            </a:extLst>
          </p:cNvPr>
          <p:cNvSpPr/>
          <p:nvPr/>
        </p:nvSpPr>
        <p:spPr>
          <a:xfrm flipH="1">
            <a:off x="3592231" y="3825297"/>
            <a:ext cx="1988348" cy="1988348"/>
          </a:xfrm>
          <a:prstGeom prst="roundRect">
            <a:avLst>
              <a:gd name="adj" fmla="val 1045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12">
            <a:extLst>
              <a:ext uri="{FF2B5EF4-FFF2-40B4-BE49-F238E27FC236}">
                <a16:creationId xmlns:a16="http://schemas.microsoft.com/office/drawing/2014/main" id="{1A8D8EC4-3612-471A-9FD5-D02805CEAE31}"/>
              </a:ext>
            </a:extLst>
          </p:cNvPr>
          <p:cNvSpPr/>
          <p:nvPr/>
        </p:nvSpPr>
        <p:spPr>
          <a:xfrm flipH="1">
            <a:off x="948278" y="3825297"/>
            <a:ext cx="2490580" cy="2490580"/>
          </a:xfrm>
          <a:prstGeom prst="roundRect">
            <a:avLst>
              <a:gd name="adj" fmla="val 1045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27">
            <a:extLst>
              <a:ext uri="{FF2B5EF4-FFF2-40B4-BE49-F238E27FC236}">
                <a16:creationId xmlns:a16="http://schemas.microsoft.com/office/drawing/2014/main" id="{7A479144-13DE-4C87-B06F-A78339A19787}"/>
              </a:ext>
            </a:extLst>
          </p:cNvPr>
          <p:cNvSpPr/>
          <p:nvPr/>
        </p:nvSpPr>
        <p:spPr>
          <a:xfrm flipH="1">
            <a:off x="3576431" y="1677563"/>
            <a:ext cx="2004391" cy="2004391"/>
          </a:xfrm>
          <a:custGeom>
            <a:avLst/>
            <a:gdLst>
              <a:gd name="connsiteX0" fmla="*/ 1794812 w 2004391"/>
              <a:gd name="connsiteY0" fmla="*/ 0 h 2004391"/>
              <a:gd name="connsiteX1" fmla="*/ 209579 w 2004391"/>
              <a:gd name="connsiteY1" fmla="*/ 0 h 2004391"/>
              <a:gd name="connsiteX2" fmla="*/ 0 w 2004391"/>
              <a:gd name="connsiteY2" fmla="*/ 209579 h 2004391"/>
              <a:gd name="connsiteX3" fmla="*/ 0 w 2004391"/>
              <a:gd name="connsiteY3" fmla="*/ 1794812 h 2004391"/>
              <a:gd name="connsiteX4" fmla="*/ 209579 w 2004391"/>
              <a:gd name="connsiteY4" fmla="*/ 2004391 h 2004391"/>
              <a:gd name="connsiteX5" fmla="*/ 1310262 w 2004391"/>
              <a:gd name="connsiteY5" fmla="*/ 2004391 h 2004391"/>
              <a:gd name="connsiteX6" fmla="*/ 1310959 w 2004391"/>
              <a:gd name="connsiteY6" fmla="*/ 1990590 h 2004391"/>
              <a:gd name="connsiteX7" fmla="*/ 1996023 w 2004391"/>
              <a:gd name="connsiteY7" fmla="*/ 1305526 h 2004391"/>
              <a:gd name="connsiteX8" fmla="*/ 2004391 w 2004391"/>
              <a:gd name="connsiteY8" fmla="*/ 1305103 h 2004391"/>
              <a:gd name="connsiteX9" fmla="*/ 2004391 w 2004391"/>
              <a:gd name="connsiteY9" fmla="*/ 209579 h 2004391"/>
              <a:gd name="connsiteX10" fmla="*/ 1794812 w 2004391"/>
              <a:gd name="connsiteY10" fmla="*/ 0 h 200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04391" h="2004391">
                <a:moveTo>
                  <a:pt x="1794812" y="0"/>
                </a:moveTo>
                <a:lnTo>
                  <a:pt x="209579" y="0"/>
                </a:lnTo>
                <a:cubicBezTo>
                  <a:pt x="93832" y="0"/>
                  <a:pt x="0" y="93832"/>
                  <a:pt x="0" y="209579"/>
                </a:cubicBezTo>
                <a:lnTo>
                  <a:pt x="0" y="1794812"/>
                </a:lnTo>
                <a:cubicBezTo>
                  <a:pt x="0" y="1910559"/>
                  <a:pt x="93832" y="2004391"/>
                  <a:pt x="209579" y="2004391"/>
                </a:cubicBezTo>
                <a:lnTo>
                  <a:pt x="1310262" y="2004391"/>
                </a:lnTo>
                <a:lnTo>
                  <a:pt x="1310959" y="1990590"/>
                </a:lnTo>
                <a:cubicBezTo>
                  <a:pt x="1347642" y="1629375"/>
                  <a:pt x="1634808" y="1342209"/>
                  <a:pt x="1996023" y="1305526"/>
                </a:cubicBezTo>
                <a:lnTo>
                  <a:pt x="2004391" y="1305103"/>
                </a:lnTo>
                <a:lnTo>
                  <a:pt x="2004391" y="209579"/>
                </a:lnTo>
                <a:cubicBezTo>
                  <a:pt x="2004391" y="93832"/>
                  <a:pt x="1910559" y="0"/>
                  <a:pt x="17948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26">
            <a:extLst>
              <a:ext uri="{FF2B5EF4-FFF2-40B4-BE49-F238E27FC236}">
                <a16:creationId xmlns:a16="http://schemas.microsoft.com/office/drawing/2014/main" id="{2A9D39AF-CF81-4550-BCB6-98CD6D889A92}"/>
              </a:ext>
            </a:extLst>
          </p:cNvPr>
          <p:cNvSpPr/>
          <p:nvPr/>
        </p:nvSpPr>
        <p:spPr>
          <a:xfrm flipH="1">
            <a:off x="1833770" y="2081754"/>
            <a:ext cx="1600200" cy="1600200"/>
          </a:xfrm>
          <a:custGeom>
            <a:avLst/>
            <a:gdLst>
              <a:gd name="connsiteX0" fmla="*/ 1432883 w 1600200"/>
              <a:gd name="connsiteY0" fmla="*/ 0 h 1600200"/>
              <a:gd name="connsiteX1" fmla="*/ 167317 w 1600200"/>
              <a:gd name="connsiteY1" fmla="*/ 0 h 1600200"/>
              <a:gd name="connsiteX2" fmla="*/ 0 w 1600200"/>
              <a:gd name="connsiteY2" fmla="*/ 167317 h 1600200"/>
              <a:gd name="connsiteX3" fmla="*/ 0 w 1600200"/>
              <a:gd name="connsiteY3" fmla="*/ 901026 h 1600200"/>
              <a:gd name="connsiteX4" fmla="*/ 6115 w 1600200"/>
              <a:gd name="connsiteY4" fmla="*/ 901335 h 1600200"/>
              <a:gd name="connsiteX5" fmla="*/ 691179 w 1600200"/>
              <a:gd name="connsiteY5" fmla="*/ 1586399 h 1600200"/>
              <a:gd name="connsiteX6" fmla="*/ 691876 w 1600200"/>
              <a:gd name="connsiteY6" fmla="*/ 1600200 h 1600200"/>
              <a:gd name="connsiteX7" fmla="*/ 1432883 w 1600200"/>
              <a:gd name="connsiteY7" fmla="*/ 1600200 h 1600200"/>
              <a:gd name="connsiteX8" fmla="*/ 1600200 w 1600200"/>
              <a:gd name="connsiteY8" fmla="*/ 1432883 h 1600200"/>
              <a:gd name="connsiteX9" fmla="*/ 1600200 w 1600200"/>
              <a:gd name="connsiteY9" fmla="*/ 167317 h 1600200"/>
              <a:gd name="connsiteX10" fmla="*/ 1432883 w 1600200"/>
              <a:gd name="connsiteY10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00200" h="1600200">
                <a:moveTo>
                  <a:pt x="1432883" y="0"/>
                </a:moveTo>
                <a:lnTo>
                  <a:pt x="167317" y="0"/>
                </a:lnTo>
                <a:cubicBezTo>
                  <a:pt x="74910" y="0"/>
                  <a:pt x="0" y="74910"/>
                  <a:pt x="0" y="167317"/>
                </a:cubicBezTo>
                <a:lnTo>
                  <a:pt x="0" y="901026"/>
                </a:lnTo>
                <a:lnTo>
                  <a:pt x="6115" y="901335"/>
                </a:lnTo>
                <a:cubicBezTo>
                  <a:pt x="367330" y="938018"/>
                  <a:pt x="654496" y="1225184"/>
                  <a:pt x="691179" y="1586399"/>
                </a:cubicBezTo>
                <a:lnTo>
                  <a:pt x="691876" y="1600200"/>
                </a:lnTo>
                <a:lnTo>
                  <a:pt x="1432883" y="1600200"/>
                </a:lnTo>
                <a:cubicBezTo>
                  <a:pt x="1525290" y="1600200"/>
                  <a:pt x="1600200" y="1525290"/>
                  <a:pt x="1600200" y="1432883"/>
                </a:cubicBezTo>
                <a:lnTo>
                  <a:pt x="1600200" y="167317"/>
                </a:lnTo>
                <a:cubicBezTo>
                  <a:pt x="1600200" y="74910"/>
                  <a:pt x="1525290" y="0"/>
                  <a:pt x="14328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25">
            <a:extLst>
              <a:ext uri="{FF2B5EF4-FFF2-40B4-BE49-F238E27FC236}">
                <a16:creationId xmlns:a16="http://schemas.microsoft.com/office/drawing/2014/main" id="{E4CAF993-3D1E-4E12-A3C3-7DC3A80969C5}"/>
              </a:ext>
            </a:extLst>
          </p:cNvPr>
          <p:cNvSpPr/>
          <p:nvPr/>
        </p:nvSpPr>
        <p:spPr>
          <a:xfrm flipH="1">
            <a:off x="2738828" y="2979126"/>
            <a:ext cx="1534998" cy="1534998"/>
          </a:xfrm>
          <a:custGeom>
            <a:avLst/>
            <a:gdLst>
              <a:gd name="connsiteX0" fmla="*/ 767499 w 1534998"/>
              <a:gd name="connsiteY0" fmla="*/ 0 h 1534998"/>
              <a:gd name="connsiteX1" fmla="*/ 697395 w 1534998"/>
              <a:gd name="connsiteY1" fmla="*/ 3540 h 1534998"/>
              <a:gd name="connsiteX2" fmla="*/ 697395 w 1534998"/>
              <a:gd name="connsiteY2" fmla="*/ 493249 h 1534998"/>
              <a:gd name="connsiteX3" fmla="*/ 487816 w 1534998"/>
              <a:gd name="connsiteY3" fmla="*/ 702828 h 1534998"/>
              <a:gd name="connsiteX4" fmla="*/ 3266 w 1534998"/>
              <a:gd name="connsiteY4" fmla="*/ 702828 h 1534998"/>
              <a:gd name="connsiteX5" fmla="*/ 0 w 1534998"/>
              <a:gd name="connsiteY5" fmla="*/ 767499 h 1534998"/>
              <a:gd name="connsiteX6" fmla="*/ 3963 w 1534998"/>
              <a:gd name="connsiteY6" fmla="*/ 845971 h 1534998"/>
              <a:gd name="connsiteX7" fmla="*/ 4891 w 1534998"/>
              <a:gd name="connsiteY7" fmla="*/ 852047 h 1534998"/>
              <a:gd name="connsiteX8" fmla="*/ 501240 w 1534998"/>
              <a:gd name="connsiteY8" fmla="*/ 852047 h 1534998"/>
              <a:gd name="connsiteX9" fmla="*/ 697395 w 1534998"/>
              <a:gd name="connsiteY9" fmla="*/ 1048202 h 1534998"/>
              <a:gd name="connsiteX10" fmla="*/ 697395 w 1534998"/>
              <a:gd name="connsiteY10" fmla="*/ 1531458 h 1534998"/>
              <a:gd name="connsiteX11" fmla="*/ 767499 w 1534998"/>
              <a:gd name="connsiteY11" fmla="*/ 1534998 h 1534998"/>
              <a:gd name="connsiteX12" fmla="*/ 839856 w 1534998"/>
              <a:gd name="connsiteY12" fmla="*/ 1531344 h 1534998"/>
              <a:gd name="connsiteX13" fmla="*/ 839856 w 1534998"/>
              <a:gd name="connsiteY13" fmla="*/ 1097748 h 1534998"/>
              <a:gd name="connsiteX14" fmla="*/ 1085557 w 1534998"/>
              <a:gd name="connsiteY14" fmla="*/ 852047 h 1534998"/>
              <a:gd name="connsiteX15" fmla="*/ 1530108 w 1534998"/>
              <a:gd name="connsiteY15" fmla="*/ 852047 h 1534998"/>
              <a:gd name="connsiteX16" fmla="*/ 1531035 w 1534998"/>
              <a:gd name="connsiteY16" fmla="*/ 845971 h 1534998"/>
              <a:gd name="connsiteX17" fmla="*/ 1534998 w 1534998"/>
              <a:gd name="connsiteY17" fmla="*/ 767499 h 1534998"/>
              <a:gd name="connsiteX18" fmla="*/ 1531732 w 1534998"/>
              <a:gd name="connsiteY18" fmla="*/ 702828 h 1534998"/>
              <a:gd name="connsiteX19" fmla="*/ 1007173 w 1534998"/>
              <a:gd name="connsiteY19" fmla="*/ 702828 h 1534998"/>
              <a:gd name="connsiteX20" fmla="*/ 839856 w 1534998"/>
              <a:gd name="connsiteY20" fmla="*/ 535511 h 1534998"/>
              <a:gd name="connsiteX21" fmla="*/ 839856 w 1534998"/>
              <a:gd name="connsiteY21" fmla="*/ 3654 h 1534998"/>
              <a:gd name="connsiteX22" fmla="*/ 767499 w 1534998"/>
              <a:gd name="connsiteY22" fmla="*/ 0 h 153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534998" h="1534998">
                <a:moveTo>
                  <a:pt x="767499" y="0"/>
                </a:moveTo>
                <a:lnTo>
                  <a:pt x="697395" y="3540"/>
                </a:lnTo>
                <a:lnTo>
                  <a:pt x="697395" y="493249"/>
                </a:lnTo>
                <a:cubicBezTo>
                  <a:pt x="697395" y="608996"/>
                  <a:pt x="603563" y="702828"/>
                  <a:pt x="487816" y="702828"/>
                </a:cubicBezTo>
                <a:lnTo>
                  <a:pt x="3266" y="702828"/>
                </a:lnTo>
                <a:lnTo>
                  <a:pt x="0" y="767499"/>
                </a:lnTo>
                <a:cubicBezTo>
                  <a:pt x="0" y="793991"/>
                  <a:pt x="1343" y="820170"/>
                  <a:pt x="3963" y="845971"/>
                </a:cubicBezTo>
                <a:lnTo>
                  <a:pt x="4891" y="852047"/>
                </a:lnTo>
                <a:lnTo>
                  <a:pt x="501240" y="852047"/>
                </a:lnTo>
                <a:cubicBezTo>
                  <a:pt x="609573" y="852047"/>
                  <a:pt x="697395" y="939869"/>
                  <a:pt x="697395" y="1048202"/>
                </a:cubicBezTo>
                <a:lnTo>
                  <a:pt x="697395" y="1531458"/>
                </a:lnTo>
                <a:lnTo>
                  <a:pt x="767499" y="1534998"/>
                </a:lnTo>
                <a:lnTo>
                  <a:pt x="839856" y="1531344"/>
                </a:lnTo>
                <a:lnTo>
                  <a:pt x="839856" y="1097748"/>
                </a:lnTo>
                <a:cubicBezTo>
                  <a:pt x="839856" y="962051"/>
                  <a:pt x="949860" y="852047"/>
                  <a:pt x="1085557" y="852047"/>
                </a:cubicBezTo>
                <a:lnTo>
                  <a:pt x="1530108" y="852047"/>
                </a:lnTo>
                <a:lnTo>
                  <a:pt x="1531035" y="845971"/>
                </a:lnTo>
                <a:cubicBezTo>
                  <a:pt x="1533656" y="820170"/>
                  <a:pt x="1534998" y="793991"/>
                  <a:pt x="1534998" y="767499"/>
                </a:cubicBezTo>
                <a:lnTo>
                  <a:pt x="1531732" y="702828"/>
                </a:lnTo>
                <a:lnTo>
                  <a:pt x="1007173" y="702828"/>
                </a:lnTo>
                <a:cubicBezTo>
                  <a:pt x="914766" y="702828"/>
                  <a:pt x="839856" y="627918"/>
                  <a:pt x="839856" y="535511"/>
                </a:cubicBezTo>
                <a:lnTo>
                  <a:pt x="839856" y="3654"/>
                </a:lnTo>
                <a:lnTo>
                  <a:pt x="76749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24">
            <a:extLst>
              <a:ext uri="{FF2B5EF4-FFF2-40B4-BE49-F238E27FC236}">
                <a16:creationId xmlns:a16="http://schemas.microsoft.com/office/drawing/2014/main" id="{EEB467A2-FF6C-4D14-8B3C-FBC26694B968}"/>
              </a:ext>
            </a:extLst>
          </p:cNvPr>
          <p:cNvSpPr/>
          <p:nvPr/>
        </p:nvSpPr>
        <p:spPr>
          <a:xfrm flipH="1">
            <a:off x="1084113" y="3831172"/>
            <a:ext cx="2349856" cy="2349856"/>
          </a:xfrm>
          <a:custGeom>
            <a:avLst/>
            <a:gdLst>
              <a:gd name="connsiteX0" fmla="*/ 2104155 w 2349856"/>
              <a:gd name="connsiteY0" fmla="*/ 0 h 2349856"/>
              <a:gd name="connsiteX1" fmla="*/ 690252 w 2349856"/>
              <a:gd name="connsiteY1" fmla="*/ 0 h 2349856"/>
              <a:gd name="connsiteX2" fmla="*/ 679549 w 2349856"/>
              <a:gd name="connsiteY2" fmla="*/ 70130 h 2349856"/>
              <a:gd name="connsiteX3" fmla="*/ 6115 w 2349856"/>
              <a:gd name="connsiteY3" fmla="*/ 678988 h 2349856"/>
              <a:gd name="connsiteX4" fmla="*/ 0 w 2349856"/>
              <a:gd name="connsiteY4" fmla="*/ 679297 h 2349856"/>
              <a:gd name="connsiteX5" fmla="*/ 0 w 2349856"/>
              <a:gd name="connsiteY5" fmla="*/ 2104155 h 2349856"/>
              <a:gd name="connsiteX6" fmla="*/ 245701 w 2349856"/>
              <a:gd name="connsiteY6" fmla="*/ 2349856 h 2349856"/>
              <a:gd name="connsiteX7" fmla="*/ 2104155 w 2349856"/>
              <a:gd name="connsiteY7" fmla="*/ 2349856 h 2349856"/>
              <a:gd name="connsiteX8" fmla="*/ 2349856 w 2349856"/>
              <a:gd name="connsiteY8" fmla="*/ 2104155 h 2349856"/>
              <a:gd name="connsiteX9" fmla="*/ 2349856 w 2349856"/>
              <a:gd name="connsiteY9" fmla="*/ 245701 h 2349856"/>
              <a:gd name="connsiteX10" fmla="*/ 2104155 w 2349856"/>
              <a:gd name="connsiteY10" fmla="*/ 0 h 234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49856" h="2349856">
                <a:moveTo>
                  <a:pt x="2104155" y="0"/>
                </a:moveTo>
                <a:lnTo>
                  <a:pt x="690252" y="0"/>
                </a:lnTo>
                <a:lnTo>
                  <a:pt x="679549" y="70130"/>
                </a:lnTo>
                <a:cubicBezTo>
                  <a:pt x="613095" y="394885"/>
                  <a:pt x="341529" y="644926"/>
                  <a:pt x="6115" y="678988"/>
                </a:cubicBezTo>
                <a:lnTo>
                  <a:pt x="0" y="679297"/>
                </a:lnTo>
                <a:lnTo>
                  <a:pt x="0" y="2104155"/>
                </a:lnTo>
                <a:cubicBezTo>
                  <a:pt x="0" y="2239852"/>
                  <a:pt x="110004" y="2349856"/>
                  <a:pt x="245701" y="2349856"/>
                </a:cubicBezTo>
                <a:lnTo>
                  <a:pt x="2104155" y="2349856"/>
                </a:lnTo>
                <a:cubicBezTo>
                  <a:pt x="2239852" y="2349856"/>
                  <a:pt x="2349856" y="2239852"/>
                  <a:pt x="2349856" y="2104155"/>
                </a:cubicBezTo>
                <a:lnTo>
                  <a:pt x="2349856" y="245701"/>
                </a:lnTo>
                <a:cubicBezTo>
                  <a:pt x="2349856" y="110004"/>
                  <a:pt x="2239852" y="0"/>
                  <a:pt x="21041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23">
            <a:extLst>
              <a:ext uri="{FF2B5EF4-FFF2-40B4-BE49-F238E27FC236}">
                <a16:creationId xmlns:a16="http://schemas.microsoft.com/office/drawing/2014/main" id="{40C1AFAA-5184-4F26-8669-4DB4F40FFAF9}"/>
              </a:ext>
            </a:extLst>
          </p:cNvPr>
          <p:cNvSpPr/>
          <p:nvPr/>
        </p:nvSpPr>
        <p:spPr>
          <a:xfrm flipH="1">
            <a:off x="3576431" y="3831173"/>
            <a:ext cx="1876001" cy="1876001"/>
          </a:xfrm>
          <a:custGeom>
            <a:avLst/>
            <a:gdLst>
              <a:gd name="connsiteX0" fmla="*/ 1183497 w 1876001"/>
              <a:gd name="connsiteY0" fmla="*/ 0 h 1876001"/>
              <a:gd name="connsiteX1" fmla="*/ 196155 w 1876001"/>
              <a:gd name="connsiteY1" fmla="*/ 0 h 1876001"/>
              <a:gd name="connsiteX2" fmla="*/ 0 w 1876001"/>
              <a:gd name="connsiteY2" fmla="*/ 196155 h 1876001"/>
              <a:gd name="connsiteX3" fmla="*/ 0 w 1876001"/>
              <a:gd name="connsiteY3" fmla="*/ 1679846 h 1876001"/>
              <a:gd name="connsiteX4" fmla="*/ 196155 w 1876001"/>
              <a:gd name="connsiteY4" fmla="*/ 1876001 h 1876001"/>
              <a:gd name="connsiteX5" fmla="*/ 1679846 w 1876001"/>
              <a:gd name="connsiteY5" fmla="*/ 1876001 h 1876001"/>
              <a:gd name="connsiteX6" fmla="*/ 1876001 w 1876001"/>
              <a:gd name="connsiteY6" fmla="*/ 1679846 h 1876001"/>
              <a:gd name="connsiteX7" fmla="*/ 1876001 w 1876001"/>
              <a:gd name="connsiteY7" fmla="*/ 679411 h 1876001"/>
              <a:gd name="connsiteX8" fmla="*/ 1867633 w 1876001"/>
              <a:gd name="connsiteY8" fmla="*/ 678988 h 1876001"/>
              <a:gd name="connsiteX9" fmla="*/ 1194199 w 1876001"/>
              <a:gd name="connsiteY9" fmla="*/ 70130 h 1876001"/>
              <a:gd name="connsiteX10" fmla="*/ 1183497 w 1876001"/>
              <a:gd name="connsiteY10" fmla="*/ 0 h 187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6001" h="1876001">
                <a:moveTo>
                  <a:pt x="1183497" y="0"/>
                </a:moveTo>
                <a:lnTo>
                  <a:pt x="196155" y="0"/>
                </a:lnTo>
                <a:cubicBezTo>
                  <a:pt x="87822" y="0"/>
                  <a:pt x="0" y="87822"/>
                  <a:pt x="0" y="196155"/>
                </a:cubicBezTo>
                <a:lnTo>
                  <a:pt x="0" y="1679846"/>
                </a:lnTo>
                <a:cubicBezTo>
                  <a:pt x="0" y="1788179"/>
                  <a:pt x="87822" y="1876001"/>
                  <a:pt x="196155" y="1876001"/>
                </a:cubicBezTo>
                <a:lnTo>
                  <a:pt x="1679846" y="1876001"/>
                </a:lnTo>
                <a:cubicBezTo>
                  <a:pt x="1788179" y="1876001"/>
                  <a:pt x="1876001" y="1788179"/>
                  <a:pt x="1876001" y="1679846"/>
                </a:cubicBezTo>
                <a:lnTo>
                  <a:pt x="1876001" y="679411"/>
                </a:lnTo>
                <a:lnTo>
                  <a:pt x="1867633" y="678988"/>
                </a:lnTo>
                <a:cubicBezTo>
                  <a:pt x="1532219" y="644926"/>
                  <a:pt x="1260654" y="394885"/>
                  <a:pt x="1194199" y="70130"/>
                </a:cubicBezTo>
                <a:lnTo>
                  <a:pt x="118349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E4D765-FE62-484C-B43B-C0582475B453}"/>
              </a:ext>
            </a:extLst>
          </p:cNvPr>
          <p:cNvSpPr txBox="1"/>
          <p:nvPr/>
        </p:nvSpPr>
        <p:spPr>
          <a:xfrm>
            <a:off x="1977888" y="2253717"/>
            <a:ext cx="1311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5CD9E8-F136-4715-8B45-9C3C509F1AED}"/>
              </a:ext>
            </a:extLst>
          </p:cNvPr>
          <p:cNvSpPr txBox="1"/>
          <p:nvPr/>
        </p:nvSpPr>
        <p:spPr>
          <a:xfrm>
            <a:off x="3718223" y="1838766"/>
            <a:ext cx="1737360" cy="101566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309B1B-938B-4589-A070-0100060FEE78}"/>
              </a:ext>
            </a:extLst>
          </p:cNvPr>
          <p:cNvSpPr txBox="1"/>
          <p:nvPr/>
        </p:nvSpPr>
        <p:spPr>
          <a:xfrm>
            <a:off x="1391937" y="4689968"/>
            <a:ext cx="1734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5972C0-31EA-4AF2-9BC4-097336A9A693}"/>
              </a:ext>
            </a:extLst>
          </p:cNvPr>
          <p:cNvSpPr txBox="1"/>
          <p:nvPr/>
        </p:nvSpPr>
        <p:spPr>
          <a:xfrm>
            <a:off x="3645751" y="4562755"/>
            <a:ext cx="1737360" cy="101566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8FA644-EBFF-4F03-8610-417706E575B0}"/>
              </a:ext>
            </a:extLst>
          </p:cNvPr>
          <p:cNvSpPr txBox="1"/>
          <p:nvPr/>
        </p:nvSpPr>
        <p:spPr>
          <a:xfrm>
            <a:off x="1977888" y="3123338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FDE61A-BD13-4302-96DA-F2FB789037FE}"/>
              </a:ext>
            </a:extLst>
          </p:cNvPr>
          <p:cNvSpPr txBox="1"/>
          <p:nvPr/>
        </p:nvSpPr>
        <p:spPr>
          <a:xfrm>
            <a:off x="4667458" y="3899879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86D2FD-8B63-46B0-AE89-74E9B735422F}"/>
              </a:ext>
            </a:extLst>
          </p:cNvPr>
          <p:cNvSpPr txBox="1"/>
          <p:nvPr/>
        </p:nvSpPr>
        <p:spPr>
          <a:xfrm>
            <a:off x="4800969" y="3123338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FD9D56-53F3-453D-98F3-913775446C56}"/>
              </a:ext>
            </a:extLst>
          </p:cNvPr>
          <p:cNvSpPr txBox="1"/>
          <p:nvPr/>
        </p:nvSpPr>
        <p:spPr>
          <a:xfrm>
            <a:off x="1260007" y="3906505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1B947650-2A8B-47ED-A0B8-68DA9A2E7155}"/>
              </a:ext>
            </a:extLst>
          </p:cNvPr>
          <p:cNvGrpSpPr/>
          <p:nvPr/>
        </p:nvGrpSpPr>
        <p:grpSpPr>
          <a:xfrm>
            <a:off x="6435588" y="1952176"/>
            <a:ext cx="5245248" cy="1377966"/>
            <a:chOff x="8070434" y="1645829"/>
            <a:chExt cx="2925465" cy="137796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2885753-7A75-4F2D-8241-A21953326F13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404C0C6-60F0-4BE5-B1E3-F001A333C16A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545D1E2-88EE-4BA8-B0B7-BC28DDD24C67}"/>
              </a:ext>
            </a:extLst>
          </p:cNvPr>
          <p:cNvSpPr txBox="1"/>
          <p:nvPr/>
        </p:nvSpPr>
        <p:spPr>
          <a:xfrm>
            <a:off x="6435588" y="3390108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D316EA-FC1F-4736-BCCF-97C9547FEF0F}"/>
              </a:ext>
            </a:extLst>
          </p:cNvPr>
          <p:cNvSpPr txBox="1"/>
          <p:nvPr/>
        </p:nvSpPr>
        <p:spPr>
          <a:xfrm>
            <a:off x="6435588" y="4044065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A05C19-AEC7-4124-AB3F-866C6B7B4594}"/>
              </a:ext>
            </a:extLst>
          </p:cNvPr>
          <p:cNvSpPr txBox="1"/>
          <p:nvPr/>
        </p:nvSpPr>
        <p:spPr>
          <a:xfrm>
            <a:off x="6435588" y="4698022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ADD95E-2487-43FE-BC20-AFE18C3BE899}"/>
              </a:ext>
            </a:extLst>
          </p:cNvPr>
          <p:cNvSpPr txBox="1"/>
          <p:nvPr/>
        </p:nvSpPr>
        <p:spPr>
          <a:xfrm>
            <a:off x="6435588" y="5351980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B33B7FD1-ED52-4161-A1FA-0E16DC18B0A7}"/>
              </a:ext>
            </a:extLst>
          </p:cNvPr>
          <p:cNvSpPr>
            <a:spLocks noChangeAspect="1"/>
          </p:cNvSpPr>
          <p:nvPr/>
        </p:nvSpPr>
        <p:spPr>
          <a:xfrm>
            <a:off x="3753913" y="3255809"/>
            <a:ext cx="281060" cy="2834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A37106DA-4AAE-4232-8C32-D9E7C2335D45}"/>
              </a:ext>
            </a:extLst>
          </p:cNvPr>
          <p:cNvSpPr/>
          <p:nvPr/>
        </p:nvSpPr>
        <p:spPr>
          <a:xfrm>
            <a:off x="3003828" y="3282179"/>
            <a:ext cx="281014" cy="21585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4E5485AF-8E6E-454E-AE43-7D3916BE555B}"/>
              </a:ext>
            </a:extLst>
          </p:cNvPr>
          <p:cNvSpPr/>
          <p:nvPr/>
        </p:nvSpPr>
        <p:spPr>
          <a:xfrm>
            <a:off x="3030199" y="3988312"/>
            <a:ext cx="265107" cy="22878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348DA358-5D13-46F0-9974-7D157D72EC99}"/>
              </a:ext>
            </a:extLst>
          </p:cNvPr>
          <p:cNvSpPr/>
          <p:nvPr/>
        </p:nvSpPr>
        <p:spPr>
          <a:xfrm>
            <a:off x="3768172" y="4002553"/>
            <a:ext cx="252541" cy="2364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E8CA6F-B877-4321-B94E-D0CD0D011167}"/>
              </a:ext>
            </a:extLst>
          </p:cNvPr>
          <p:cNvSpPr txBox="1"/>
          <p:nvPr/>
        </p:nvSpPr>
        <p:spPr>
          <a:xfrm>
            <a:off x="776996" y="334496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 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63336A-644B-437F-9E67-78E3E54617B3}"/>
              </a:ext>
            </a:extLst>
          </p:cNvPr>
          <p:cNvSpPr txBox="1"/>
          <p:nvPr/>
        </p:nvSpPr>
        <p:spPr>
          <a:xfrm>
            <a:off x="210804" y="1721419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1E3952-1436-4F73-801E-46FC6BCA72DD}"/>
              </a:ext>
            </a:extLst>
          </p:cNvPr>
          <p:cNvSpPr txBox="1"/>
          <p:nvPr/>
        </p:nvSpPr>
        <p:spPr>
          <a:xfrm>
            <a:off x="2868880" y="1721419"/>
            <a:ext cx="31532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1C1F0C36-0D3E-403A-B522-FBCC846F0C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638278"/>
              </p:ext>
            </p:extLst>
          </p:nvPr>
        </p:nvGraphicFramePr>
        <p:xfrm>
          <a:off x="946540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Basic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AF3F178D-7DF7-4786-AEBE-41D9C5B93D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437812"/>
              </p:ext>
            </p:extLst>
          </p:nvPr>
        </p:nvGraphicFramePr>
        <p:xfrm>
          <a:off x="3595953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Reguler</a:t>
                      </a:r>
                      <a:endParaRPr lang="en-US" altLang="ko-KR" sz="2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FB9BBB71-B3D7-4FB6-B0B5-3C83417F1D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717690"/>
              </p:ext>
            </p:extLst>
          </p:nvPr>
        </p:nvGraphicFramePr>
        <p:xfrm>
          <a:off x="6245366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Pro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538ADC95-96E1-43FA-9DAB-478DA753DC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820762"/>
              </p:ext>
            </p:extLst>
          </p:nvPr>
        </p:nvGraphicFramePr>
        <p:xfrm>
          <a:off x="8894779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Ultimate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">
            <a:extLst>
              <a:ext uri="{FF2B5EF4-FFF2-40B4-BE49-F238E27FC236}">
                <a16:creationId xmlns:a16="http://schemas.microsoft.com/office/drawing/2014/main" id="{C5E255B2-9187-43B7-98BA-08ECC5017477}"/>
              </a:ext>
            </a:extLst>
          </p:cNvPr>
          <p:cNvSpPr/>
          <p:nvPr/>
        </p:nvSpPr>
        <p:spPr>
          <a:xfrm>
            <a:off x="6185966" y="3633373"/>
            <a:ext cx="2994580" cy="3224627"/>
          </a:xfrm>
          <a:custGeom>
            <a:avLst/>
            <a:gdLst>
              <a:gd name="connsiteX0" fmla="*/ 85725 w 2124075"/>
              <a:gd name="connsiteY0" fmla="*/ 9525 h 3524250"/>
              <a:gd name="connsiteX1" fmla="*/ 0 w 2124075"/>
              <a:gd name="connsiteY1" fmla="*/ 3524250 h 3524250"/>
              <a:gd name="connsiteX2" fmla="*/ 2124075 w 2124075"/>
              <a:gd name="connsiteY2" fmla="*/ 3524250 h 3524250"/>
              <a:gd name="connsiteX3" fmla="*/ 1428750 w 2124075"/>
              <a:gd name="connsiteY3" fmla="*/ 0 h 3524250"/>
              <a:gd name="connsiteX4" fmla="*/ 85725 w 2124075"/>
              <a:gd name="connsiteY4" fmla="*/ 9525 h 3524250"/>
              <a:gd name="connsiteX0" fmla="*/ 85725 w 2124075"/>
              <a:gd name="connsiteY0" fmla="*/ 0 h 3514725"/>
              <a:gd name="connsiteX1" fmla="*/ 0 w 2124075"/>
              <a:gd name="connsiteY1" fmla="*/ 3514725 h 3514725"/>
              <a:gd name="connsiteX2" fmla="*/ 2124075 w 2124075"/>
              <a:gd name="connsiteY2" fmla="*/ 3514725 h 3514725"/>
              <a:gd name="connsiteX3" fmla="*/ 1405000 w 2124075"/>
              <a:gd name="connsiteY3" fmla="*/ 196255 h 3514725"/>
              <a:gd name="connsiteX4" fmla="*/ 85725 w 2124075"/>
              <a:gd name="connsiteY4" fmla="*/ 0 h 3514725"/>
              <a:gd name="connsiteX0" fmla="*/ 85725 w 2124075"/>
              <a:gd name="connsiteY0" fmla="*/ 0 h 3514725"/>
              <a:gd name="connsiteX1" fmla="*/ 0 w 2124075"/>
              <a:gd name="connsiteY1" fmla="*/ 3514725 h 3514725"/>
              <a:gd name="connsiteX2" fmla="*/ 2124075 w 2124075"/>
              <a:gd name="connsiteY2" fmla="*/ 3514725 h 3514725"/>
              <a:gd name="connsiteX3" fmla="*/ 1399062 w 2124075"/>
              <a:gd name="connsiteY3" fmla="*/ 183393 h 3514725"/>
              <a:gd name="connsiteX4" fmla="*/ 85725 w 2124075"/>
              <a:gd name="connsiteY4" fmla="*/ 0 h 3514725"/>
              <a:gd name="connsiteX0" fmla="*/ 180728 w 2124075"/>
              <a:gd name="connsiteY0" fmla="*/ 9526 h 3331332"/>
              <a:gd name="connsiteX1" fmla="*/ 0 w 2124075"/>
              <a:gd name="connsiteY1" fmla="*/ 3331332 h 3331332"/>
              <a:gd name="connsiteX2" fmla="*/ 2124075 w 2124075"/>
              <a:gd name="connsiteY2" fmla="*/ 3331332 h 3331332"/>
              <a:gd name="connsiteX3" fmla="*/ 1399062 w 2124075"/>
              <a:gd name="connsiteY3" fmla="*/ 0 h 3331332"/>
              <a:gd name="connsiteX4" fmla="*/ 180728 w 2124075"/>
              <a:gd name="connsiteY4" fmla="*/ 9526 h 3331332"/>
              <a:gd name="connsiteX0" fmla="*/ 162915 w 2124075"/>
              <a:gd name="connsiteY0" fmla="*/ 9526 h 3331332"/>
              <a:gd name="connsiteX1" fmla="*/ 0 w 2124075"/>
              <a:gd name="connsiteY1" fmla="*/ 3331332 h 3331332"/>
              <a:gd name="connsiteX2" fmla="*/ 2124075 w 2124075"/>
              <a:gd name="connsiteY2" fmla="*/ 3331332 h 3331332"/>
              <a:gd name="connsiteX3" fmla="*/ 1399062 w 2124075"/>
              <a:gd name="connsiteY3" fmla="*/ 0 h 3331332"/>
              <a:gd name="connsiteX4" fmla="*/ 162915 w 2124075"/>
              <a:gd name="connsiteY4" fmla="*/ 9526 h 3331332"/>
              <a:gd name="connsiteX0" fmla="*/ 65876 w 2124075"/>
              <a:gd name="connsiteY0" fmla="*/ 118664 h 3331332"/>
              <a:gd name="connsiteX1" fmla="*/ 0 w 2124075"/>
              <a:gd name="connsiteY1" fmla="*/ 3331332 h 3331332"/>
              <a:gd name="connsiteX2" fmla="*/ 2124075 w 2124075"/>
              <a:gd name="connsiteY2" fmla="*/ 3331332 h 3331332"/>
              <a:gd name="connsiteX3" fmla="*/ 1399062 w 2124075"/>
              <a:gd name="connsiteY3" fmla="*/ 0 h 3331332"/>
              <a:gd name="connsiteX4" fmla="*/ 65876 w 2124075"/>
              <a:gd name="connsiteY4" fmla="*/ 118664 h 3331332"/>
              <a:gd name="connsiteX0" fmla="*/ 65876 w 2124075"/>
              <a:gd name="connsiteY0" fmla="*/ 1443 h 3214111"/>
              <a:gd name="connsiteX1" fmla="*/ 0 w 2124075"/>
              <a:gd name="connsiteY1" fmla="*/ 3214111 h 3214111"/>
              <a:gd name="connsiteX2" fmla="*/ 2124075 w 2124075"/>
              <a:gd name="connsiteY2" fmla="*/ 3214111 h 3214111"/>
              <a:gd name="connsiteX3" fmla="*/ 1455046 w 2124075"/>
              <a:gd name="connsiteY3" fmla="*/ 0 h 3214111"/>
              <a:gd name="connsiteX4" fmla="*/ 65876 w 2124075"/>
              <a:gd name="connsiteY4" fmla="*/ 1443 h 3214111"/>
              <a:gd name="connsiteX0" fmla="*/ 65876 w 2124075"/>
              <a:gd name="connsiteY0" fmla="*/ 0 h 3212668"/>
              <a:gd name="connsiteX1" fmla="*/ 0 w 2124075"/>
              <a:gd name="connsiteY1" fmla="*/ 3212668 h 3212668"/>
              <a:gd name="connsiteX2" fmla="*/ 2124075 w 2124075"/>
              <a:gd name="connsiteY2" fmla="*/ 3212668 h 3212668"/>
              <a:gd name="connsiteX3" fmla="*/ 1466243 w 2124075"/>
              <a:gd name="connsiteY3" fmla="*/ 10684 h 3212668"/>
              <a:gd name="connsiteX4" fmla="*/ 65876 w 2124075"/>
              <a:gd name="connsiteY4" fmla="*/ 0 h 3212668"/>
              <a:gd name="connsiteX0" fmla="*/ 65876 w 2124075"/>
              <a:gd name="connsiteY0" fmla="*/ 0 h 3212668"/>
              <a:gd name="connsiteX1" fmla="*/ 0 w 2124075"/>
              <a:gd name="connsiteY1" fmla="*/ 3212668 h 3212668"/>
              <a:gd name="connsiteX2" fmla="*/ 2124075 w 2124075"/>
              <a:gd name="connsiteY2" fmla="*/ 3212668 h 3212668"/>
              <a:gd name="connsiteX3" fmla="*/ 1466243 w 2124075"/>
              <a:gd name="connsiteY3" fmla="*/ 2599 h 3212668"/>
              <a:gd name="connsiteX4" fmla="*/ 65876 w 2124075"/>
              <a:gd name="connsiteY4" fmla="*/ 0 h 3212668"/>
              <a:gd name="connsiteX0" fmla="*/ 65876 w 2803343"/>
              <a:gd name="connsiteY0" fmla="*/ 0 h 3216711"/>
              <a:gd name="connsiteX1" fmla="*/ 0 w 2803343"/>
              <a:gd name="connsiteY1" fmla="*/ 3212668 h 3216711"/>
              <a:gd name="connsiteX2" fmla="*/ 2803343 w 2803343"/>
              <a:gd name="connsiteY2" fmla="*/ 3216711 h 3216711"/>
              <a:gd name="connsiteX3" fmla="*/ 1466243 w 2803343"/>
              <a:gd name="connsiteY3" fmla="*/ 2599 h 3216711"/>
              <a:gd name="connsiteX4" fmla="*/ 65876 w 2803343"/>
              <a:gd name="connsiteY4" fmla="*/ 0 h 3216711"/>
              <a:gd name="connsiteX0" fmla="*/ 65876 w 2807076"/>
              <a:gd name="connsiteY0" fmla="*/ 0 h 3212669"/>
              <a:gd name="connsiteX1" fmla="*/ 0 w 2807076"/>
              <a:gd name="connsiteY1" fmla="*/ 3212668 h 3212669"/>
              <a:gd name="connsiteX2" fmla="*/ 2807076 w 2807076"/>
              <a:gd name="connsiteY2" fmla="*/ 3212669 h 3212669"/>
              <a:gd name="connsiteX3" fmla="*/ 1466243 w 2807076"/>
              <a:gd name="connsiteY3" fmla="*/ 2599 h 3212669"/>
              <a:gd name="connsiteX4" fmla="*/ 65876 w 2807076"/>
              <a:gd name="connsiteY4" fmla="*/ 0 h 3212669"/>
              <a:gd name="connsiteX0" fmla="*/ 125592 w 2807076"/>
              <a:gd name="connsiteY0" fmla="*/ 1443 h 3210070"/>
              <a:gd name="connsiteX1" fmla="*/ 0 w 2807076"/>
              <a:gd name="connsiteY1" fmla="*/ 3210069 h 3210070"/>
              <a:gd name="connsiteX2" fmla="*/ 2807076 w 2807076"/>
              <a:gd name="connsiteY2" fmla="*/ 3210070 h 3210070"/>
              <a:gd name="connsiteX3" fmla="*/ 1466243 w 2807076"/>
              <a:gd name="connsiteY3" fmla="*/ 0 h 3210070"/>
              <a:gd name="connsiteX4" fmla="*/ 125592 w 2807076"/>
              <a:gd name="connsiteY4" fmla="*/ 1443 h 3210070"/>
              <a:gd name="connsiteX0" fmla="*/ 114396 w 2807076"/>
              <a:gd name="connsiteY0" fmla="*/ 5486 h 3210070"/>
              <a:gd name="connsiteX1" fmla="*/ 0 w 2807076"/>
              <a:gd name="connsiteY1" fmla="*/ 3210069 h 3210070"/>
              <a:gd name="connsiteX2" fmla="*/ 2807076 w 2807076"/>
              <a:gd name="connsiteY2" fmla="*/ 3210070 h 3210070"/>
              <a:gd name="connsiteX3" fmla="*/ 1466243 w 2807076"/>
              <a:gd name="connsiteY3" fmla="*/ 0 h 3210070"/>
              <a:gd name="connsiteX4" fmla="*/ 114396 w 2807076"/>
              <a:gd name="connsiteY4" fmla="*/ 5486 h 3210070"/>
              <a:gd name="connsiteX0" fmla="*/ 43483 w 2736163"/>
              <a:gd name="connsiteY0" fmla="*/ 5486 h 3210070"/>
              <a:gd name="connsiteX1" fmla="*/ 0 w 2736163"/>
              <a:gd name="connsiteY1" fmla="*/ 3210069 h 3210070"/>
              <a:gd name="connsiteX2" fmla="*/ 2736163 w 2736163"/>
              <a:gd name="connsiteY2" fmla="*/ 3210070 h 3210070"/>
              <a:gd name="connsiteX3" fmla="*/ 1395330 w 2736163"/>
              <a:gd name="connsiteY3" fmla="*/ 0 h 3210070"/>
              <a:gd name="connsiteX4" fmla="*/ 43483 w 2736163"/>
              <a:gd name="connsiteY4" fmla="*/ 5486 h 3210070"/>
              <a:gd name="connsiteX0" fmla="*/ 39751 w 2736163"/>
              <a:gd name="connsiteY0" fmla="*/ 1443 h 3210070"/>
              <a:gd name="connsiteX1" fmla="*/ 0 w 2736163"/>
              <a:gd name="connsiteY1" fmla="*/ 3210069 h 3210070"/>
              <a:gd name="connsiteX2" fmla="*/ 2736163 w 2736163"/>
              <a:gd name="connsiteY2" fmla="*/ 3210070 h 3210070"/>
              <a:gd name="connsiteX3" fmla="*/ 1395330 w 2736163"/>
              <a:gd name="connsiteY3" fmla="*/ 0 h 3210070"/>
              <a:gd name="connsiteX4" fmla="*/ 39751 w 2736163"/>
              <a:gd name="connsiteY4" fmla="*/ 1443 h 3210070"/>
              <a:gd name="connsiteX0" fmla="*/ 39751 w 2964763"/>
              <a:gd name="connsiteY0" fmla="*/ 1443 h 3210069"/>
              <a:gd name="connsiteX1" fmla="*/ 0 w 2964763"/>
              <a:gd name="connsiteY1" fmla="*/ 3210069 h 3210069"/>
              <a:gd name="connsiteX2" fmla="*/ 2964763 w 2964763"/>
              <a:gd name="connsiteY2" fmla="*/ 3199305 h 3210069"/>
              <a:gd name="connsiteX3" fmla="*/ 1395330 w 2964763"/>
              <a:gd name="connsiteY3" fmla="*/ 0 h 3210069"/>
              <a:gd name="connsiteX4" fmla="*/ 39751 w 2964763"/>
              <a:gd name="connsiteY4" fmla="*/ 1443 h 3210069"/>
              <a:gd name="connsiteX0" fmla="*/ 39751 w 2964763"/>
              <a:gd name="connsiteY0" fmla="*/ 1443 h 3210069"/>
              <a:gd name="connsiteX1" fmla="*/ 0 w 2964763"/>
              <a:gd name="connsiteY1" fmla="*/ 3210069 h 3210069"/>
              <a:gd name="connsiteX2" fmla="*/ 2964763 w 2964763"/>
              <a:gd name="connsiteY2" fmla="*/ 3199305 h 3210069"/>
              <a:gd name="connsiteX3" fmla="*/ 1395330 w 2964763"/>
              <a:gd name="connsiteY3" fmla="*/ 0 h 3210069"/>
              <a:gd name="connsiteX4" fmla="*/ 39751 w 2964763"/>
              <a:gd name="connsiteY4" fmla="*/ 1443 h 3210069"/>
              <a:gd name="connsiteX0" fmla="*/ 39751 w 2984641"/>
              <a:gd name="connsiteY0" fmla="*/ 1443 h 3210069"/>
              <a:gd name="connsiteX1" fmla="*/ 0 w 2984641"/>
              <a:gd name="connsiteY1" fmla="*/ 3210069 h 3210069"/>
              <a:gd name="connsiteX2" fmla="*/ 2984641 w 2984641"/>
              <a:gd name="connsiteY2" fmla="*/ 3199305 h 3210069"/>
              <a:gd name="connsiteX3" fmla="*/ 1395330 w 2984641"/>
              <a:gd name="connsiteY3" fmla="*/ 0 h 3210069"/>
              <a:gd name="connsiteX4" fmla="*/ 39751 w 2984641"/>
              <a:gd name="connsiteY4" fmla="*/ 1443 h 3210069"/>
              <a:gd name="connsiteX0" fmla="*/ 39751 w 2994580"/>
              <a:gd name="connsiteY0" fmla="*/ 1443 h 3210069"/>
              <a:gd name="connsiteX1" fmla="*/ 0 w 2994580"/>
              <a:gd name="connsiteY1" fmla="*/ 3210069 h 3210069"/>
              <a:gd name="connsiteX2" fmla="*/ 2994580 w 2994580"/>
              <a:gd name="connsiteY2" fmla="*/ 3210069 h 3210069"/>
              <a:gd name="connsiteX3" fmla="*/ 1395330 w 2994580"/>
              <a:gd name="connsiteY3" fmla="*/ 0 h 3210069"/>
              <a:gd name="connsiteX4" fmla="*/ 39751 w 2994580"/>
              <a:gd name="connsiteY4" fmla="*/ 1443 h 3210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4580" h="3210069">
                <a:moveTo>
                  <a:pt x="39751" y="1443"/>
                </a:moveTo>
                <a:lnTo>
                  <a:pt x="0" y="3210069"/>
                </a:lnTo>
                <a:lnTo>
                  <a:pt x="2994580" y="3210069"/>
                </a:lnTo>
                <a:lnTo>
                  <a:pt x="1395330" y="0"/>
                </a:lnTo>
                <a:lnTo>
                  <a:pt x="39751" y="1443"/>
                </a:ln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EF46F0F4-A2DA-4A79-BC28-EBDD401E8BD0}"/>
              </a:ext>
            </a:extLst>
          </p:cNvPr>
          <p:cNvSpPr/>
          <p:nvPr/>
        </p:nvSpPr>
        <p:spPr>
          <a:xfrm>
            <a:off x="3249024" y="3997192"/>
            <a:ext cx="2979053" cy="2860808"/>
          </a:xfrm>
          <a:custGeom>
            <a:avLst/>
            <a:gdLst>
              <a:gd name="connsiteX0" fmla="*/ 1333500 w 2628900"/>
              <a:gd name="connsiteY0" fmla="*/ 0 h 3162300"/>
              <a:gd name="connsiteX1" fmla="*/ 0 w 2628900"/>
              <a:gd name="connsiteY1" fmla="*/ 3152775 h 3162300"/>
              <a:gd name="connsiteX2" fmla="*/ 2409825 w 2628900"/>
              <a:gd name="connsiteY2" fmla="*/ 3162300 h 3162300"/>
              <a:gd name="connsiteX3" fmla="*/ 2628900 w 2628900"/>
              <a:gd name="connsiteY3" fmla="*/ 0 h 3162300"/>
              <a:gd name="connsiteX4" fmla="*/ 1333500 w 2628900"/>
              <a:gd name="connsiteY4" fmla="*/ 0 h 3162300"/>
              <a:gd name="connsiteX0" fmla="*/ 1327562 w 2628900"/>
              <a:gd name="connsiteY0" fmla="*/ 207755 h 3162300"/>
              <a:gd name="connsiteX1" fmla="*/ 0 w 2628900"/>
              <a:gd name="connsiteY1" fmla="*/ 3152775 h 3162300"/>
              <a:gd name="connsiteX2" fmla="*/ 2409825 w 2628900"/>
              <a:gd name="connsiteY2" fmla="*/ 3162300 h 3162300"/>
              <a:gd name="connsiteX3" fmla="*/ 2628900 w 2628900"/>
              <a:gd name="connsiteY3" fmla="*/ 0 h 3162300"/>
              <a:gd name="connsiteX4" fmla="*/ 1327562 w 2628900"/>
              <a:gd name="connsiteY4" fmla="*/ 207755 h 3162300"/>
              <a:gd name="connsiteX0" fmla="*/ 1327562 w 2652651"/>
              <a:gd name="connsiteY0" fmla="*/ 0 h 2954545"/>
              <a:gd name="connsiteX1" fmla="*/ 0 w 2652651"/>
              <a:gd name="connsiteY1" fmla="*/ 2945020 h 2954545"/>
              <a:gd name="connsiteX2" fmla="*/ 2409825 w 2652651"/>
              <a:gd name="connsiteY2" fmla="*/ 2954545 h 2954545"/>
              <a:gd name="connsiteX3" fmla="*/ 2652651 w 2652651"/>
              <a:gd name="connsiteY3" fmla="*/ 6491 h 2954545"/>
              <a:gd name="connsiteX4" fmla="*/ 1327562 w 2652651"/>
              <a:gd name="connsiteY4" fmla="*/ 0 h 2954545"/>
              <a:gd name="connsiteX0" fmla="*/ 1309749 w 2634838"/>
              <a:gd name="connsiteY0" fmla="*/ 0 h 2958006"/>
              <a:gd name="connsiteX1" fmla="*/ 0 w 2634838"/>
              <a:gd name="connsiteY1" fmla="*/ 2958006 h 2958006"/>
              <a:gd name="connsiteX2" fmla="*/ 2392012 w 2634838"/>
              <a:gd name="connsiteY2" fmla="*/ 2954545 h 2958006"/>
              <a:gd name="connsiteX3" fmla="*/ 2634838 w 2634838"/>
              <a:gd name="connsiteY3" fmla="*/ 6491 h 2958006"/>
              <a:gd name="connsiteX4" fmla="*/ 1309749 w 2634838"/>
              <a:gd name="connsiteY4" fmla="*/ 0 h 2958006"/>
              <a:gd name="connsiteX0" fmla="*/ 1309749 w 2634838"/>
              <a:gd name="connsiteY0" fmla="*/ 0 h 2958006"/>
              <a:gd name="connsiteX1" fmla="*/ 0 w 2634838"/>
              <a:gd name="connsiteY1" fmla="*/ 2958006 h 2958006"/>
              <a:gd name="connsiteX2" fmla="*/ 2445451 w 2634838"/>
              <a:gd name="connsiteY2" fmla="*/ 2954545 h 2958006"/>
              <a:gd name="connsiteX3" fmla="*/ 2634838 w 2634838"/>
              <a:gd name="connsiteY3" fmla="*/ 6491 h 2958006"/>
              <a:gd name="connsiteX4" fmla="*/ 1309749 w 2634838"/>
              <a:gd name="connsiteY4" fmla="*/ 0 h 2958006"/>
              <a:gd name="connsiteX0" fmla="*/ 1309749 w 2617025"/>
              <a:gd name="connsiteY0" fmla="*/ 0 h 2958006"/>
              <a:gd name="connsiteX1" fmla="*/ 0 w 2617025"/>
              <a:gd name="connsiteY1" fmla="*/ 2958006 h 2958006"/>
              <a:gd name="connsiteX2" fmla="*/ 2445451 w 2617025"/>
              <a:gd name="connsiteY2" fmla="*/ 2954545 h 2958006"/>
              <a:gd name="connsiteX3" fmla="*/ 2617025 w 2617025"/>
              <a:gd name="connsiteY3" fmla="*/ 6491 h 2958006"/>
              <a:gd name="connsiteX4" fmla="*/ 1309749 w 2617025"/>
              <a:gd name="connsiteY4" fmla="*/ 0 h 2958006"/>
              <a:gd name="connsiteX0" fmla="*/ 1309749 w 2617025"/>
              <a:gd name="connsiteY0" fmla="*/ 0 h 2958006"/>
              <a:gd name="connsiteX1" fmla="*/ 0 w 2617025"/>
              <a:gd name="connsiteY1" fmla="*/ 2958006 h 2958006"/>
              <a:gd name="connsiteX2" fmla="*/ 2463264 w 2617025"/>
              <a:gd name="connsiteY2" fmla="*/ 2954545 h 2958006"/>
              <a:gd name="connsiteX3" fmla="*/ 2617025 w 2617025"/>
              <a:gd name="connsiteY3" fmla="*/ 6491 h 2958006"/>
              <a:gd name="connsiteX4" fmla="*/ 1309749 w 2617025"/>
              <a:gd name="connsiteY4" fmla="*/ 0 h 2958006"/>
              <a:gd name="connsiteX0" fmla="*/ 1220684 w 2617025"/>
              <a:gd name="connsiteY0" fmla="*/ 0 h 3042407"/>
              <a:gd name="connsiteX1" fmla="*/ 0 w 2617025"/>
              <a:gd name="connsiteY1" fmla="*/ 3042407 h 3042407"/>
              <a:gd name="connsiteX2" fmla="*/ 2463264 w 2617025"/>
              <a:gd name="connsiteY2" fmla="*/ 3038946 h 3042407"/>
              <a:gd name="connsiteX3" fmla="*/ 2617025 w 2617025"/>
              <a:gd name="connsiteY3" fmla="*/ 90892 h 3042407"/>
              <a:gd name="connsiteX4" fmla="*/ 1220684 w 2617025"/>
              <a:gd name="connsiteY4" fmla="*/ 0 h 3042407"/>
              <a:gd name="connsiteX0" fmla="*/ 1220684 w 2725260"/>
              <a:gd name="connsiteY0" fmla="*/ 0 h 3042407"/>
              <a:gd name="connsiteX1" fmla="*/ 0 w 2725260"/>
              <a:gd name="connsiteY1" fmla="*/ 3042407 h 3042407"/>
              <a:gd name="connsiteX2" fmla="*/ 2463264 w 2725260"/>
              <a:gd name="connsiteY2" fmla="*/ 3038946 h 3042407"/>
              <a:gd name="connsiteX3" fmla="*/ 2725260 w 2725260"/>
              <a:gd name="connsiteY3" fmla="*/ 209240 h 3042407"/>
              <a:gd name="connsiteX4" fmla="*/ 1220684 w 2725260"/>
              <a:gd name="connsiteY4" fmla="*/ 0 h 3042407"/>
              <a:gd name="connsiteX0" fmla="*/ 1220684 w 2725260"/>
              <a:gd name="connsiteY0" fmla="*/ 0 h 3043028"/>
              <a:gd name="connsiteX1" fmla="*/ 0 w 2725260"/>
              <a:gd name="connsiteY1" fmla="*/ 3042407 h 3043028"/>
              <a:gd name="connsiteX2" fmla="*/ 2676002 w 2725260"/>
              <a:gd name="connsiteY2" fmla="*/ 3043028 h 3043028"/>
              <a:gd name="connsiteX3" fmla="*/ 2725260 w 2725260"/>
              <a:gd name="connsiteY3" fmla="*/ 209240 h 3043028"/>
              <a:gd name="connsiteX4" fmla="*/ 1220684 w 2725260"/>
              <a:gd name="connsiteY4" fmla="*/ 0 h 3043028"/>
              <a:gd name="connsiteX0" fmla="*/ 1220684 w 2721528"/>
              <a:gd name="connsiteY0" fmla="*/ 0 h 3043028"/>
              <a:gd name="connsiteX1" fmla="*/ 0 w 2721528"/>
              <a:gd name="connsiteY1" fmla="*/ 3042407 h 3043028"/>
              <a:gd name="connsiteX2" fmla="*/ 2676002 w 2721528"/>
              <a:gd name="connsiteY2" fmla="*/ 3043028 h 3043028"/>
              <a:gd name="connsiteX3" fmla="*/ 2721528 w 2721528"/>
              <a:gd name="connsiteY3" fmla="*/ 205159 h 3043028"/>
              <a:gd name="connsiteX4" fmla="*/ 1220684 w 2721528"/>
              <a:gd name="connsiteY4" fmla="*/ 0 h 3043028"/>
              <a:gd name="connsiteX0" fmla="*/ 1332652 w 2721528"/>
              <a:gd name="connsiteY0" fmla="*/ 2967 h 2837869"/>
              <a:gd name="connsiteX1" fmla="*/ 0 w 2721528"/>
              <a:gd name="connsiteY1" fmla="*/ 2837248 h 2837869"/>
              <a:gd name="connsiteX2" fmla="*/ 2676002 w 2721528"/>
              <a:gd name="connsiteY2" fmla="*/ 2837869 h 2837869"/>
              <a:gd name="connsiteX3" fmla="*/ 2721528 w 2721528"/>
              <a:gd name="connsiteY3" fmla="*/ 0 h 2837869"/>
              <a:gd name="connsiteX4" fmla="*/ 1332652 w 2721528"/>
              <a:gd name="connsiteY4" fmla="*/ 2967 h 2837869"/>
              <a:gd name="connsiteX0" fmla="*/ 1358777 w 2721528"/>
              <a:gd name="connsiteY0" fmla="*/ 7048 h 2837869"/>
              <a:gd name="connsiteX1" fmla="*/ 0 w 2721528"/>
              <a:gd name="connsiteY1" fmla="*/ 2837248 h 2837869"/>
              <a:gd name="connsiteX2" fmla="*/ 2676002 w 2721528"/>
              <a:gd name="connsiteY2" fmla="*/ 2837869 h 2837869"/>
              <a:gd name="connsiteX3" fmla="*/ 2721528 w 2721528"/>
              <a:gd name="connsiteY3" fmla="*/ 0 h 2837869"/>
              <a:gd name="connsiteX4" fmla="*/ 1358777 w 2721528"/>
              <a:gd name="connsiteY4" fmla="*/ 7048 h 2837869"/>
              <a:gd name="connsiteX0" fmla="*/ 1355045 w 2721528"/>
              <a:gd name="connsiteY0" fmla="*/ 0 h 2847144"/>
              <a:gd name="connsiteX1" fmla="*/ 0 w 2721528"/>
              <a:gd name="connsiteY1" fmla="*/ 2846523 h 2847144"/>
              <a:gd name="connsiteX2" fmla="*/ 2676002 w 2721528"/>
              <a:gd name="connsiteY2" fmla="*/ 2847144 h 2847144"/>
              <a:gd name="connsiteX3" fmla="*/ 2721528 w 2721528"/>
              <a:gd name="connsiteY3" fmla="*/ 9275 h 2847144"/>
              <a:gd name="connsiteX4" fmla="*/ 1355045 w 2721528"/>
              <a:gd name="connsiteY4" fmla="*/ 0 h 2847144"/>
              <a:gd name="connsiteX0" fmla="*/ 1612570 w 2979053"/>
              <a:gd name="connsiteY0" fmla="*/ 0 h 2850605"/>
              <a:gd name="connsiteX1" fmla="*/ 0 w 2979053"/>
              <a:gd name="connsiteY1" fmla="*/ 2850605 h 2850605"/>
              <a:gd name="connsiteX2" fmla="*/ 2933527 w 2979053"/>
              <a:gd name="connsiteY2" fmla="*/ 2847144 h 2850605"/>
              <a:gd name="connsiteX3" fmla="*/ 2979053 w 2979053"/>
              <a:gd name="connsiteY3" fmla="*/ 9275 h 2850605"/>
              <a:gd name="connsiteX4" fmla="*/ 1612570 w 2979053"/>
              <a:gd name="connsiteY4" fmla="*/ 0 h 2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9053" h="2850605">
                <a:moveTo>
                  <a:pt x="1612570" y="0"/>
                </a:moveTo>
                <a:lnTo>
                  <a:pt x="0" y="2850605"/>
                </a:lnTo>
                <a:lnTo>
                  <a:pt x="2933527" y="2847144"/>
                </a:lnTo>
                <a:lnTo>
                  <a:pt x="2979053" y="9275"/>
                </a:lnTo>
                <a:lnTo>
                  <a:pt x="1612570" y="0"/>
                </a:lnTo>
                <a:close/>
              </a:path>
            </a:pathLst>
          </a:cu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DAAB819B-C4E5-45CE-90D8-556AADC64B90}"/>
              </a:ext>
            </a:extLst>
          </p:cNvPr>
          <p:cNvSpPr/>
          <p:nvPr/>
        </p:nvSpPr>
        <p:spPr>
          <a:xfrm>
            <a:off x="8384214" y="4448524"/>
            <a:ext cx="3822757" cy="2409476"/>
          </a:xfrm>
          <a:custGeom>
            <a:avLst/>
            <a:gdLst>
              <a:gd name="connsiteX0" fmla="*/ 0 w 2581275"/>
              <a:gd name="connsiteY0" fmla="*/ 0 h 2743200"/>
              <a:gd name="connsiteX1" fmla="*/ 1266825 w 2581275"/>
              <a:gd name="connsiteY1" fmla="*/ 28575 h 2743200"/>
              <a:gd name="connsiteX2" fmla="*/ 2581275 w 2581275"/>
              <a:gd name="connsiteY2" fmla="*/ 2743200 h 2743200"/>
              <a:gd name="connsiteX3" fmla="*/ 161925 w 2581275"/>
              <a:gd name="connsiteY3" fmla="*/ 2743200 h 2743200"/>
              <a:gd name="connsiteX4" fmla="*/ 0 w 2581275"/>
              <a:gd name="connsiteY4" fmla="*/ 0 h 2743200"/>
              <a:gd name="connsiteX0" fmla="*/ 0 w 2581275"/>
              <a:gd name="connsiteY0" fmla="*/ 0 h 2743200"/>
              <a:gd name="connsiteX1" fmla="*/ 1266825 w 2581275"/>
              <a:gd name="connsiteY1" fmla="*/ 28575 h 2743200"/>
              <a:gd name="connsiteX2" fmla="*/ 2581275 w 2581275"/>
              <a:gd name="connsiteY2" fmla="*/ 2743200 h 2743200"/>
              <a:gd name="connsiteX3" fmla="*/ 197551 w 2581275"/>
              <a:gd name="connsiteY3" fmla="*/ 2743200 h 2743200"/>
              <a:gd name="connsiteX4" fmla="*/ 0 w 2581275"/>
              <a:gd name="connsiteY4" fmla="*/ 0 h 2743200"/>
              <a:gd name="connsiteX0" fmla="*/ 0 w 2533774"/>
              <a:gd name="connsiteY0" fmla="*/ 215120 h 2714625"/>
              <a:gd name="connsiteX1" fmla="*/ 1219324 w 2533774"/>
              <a:gd name="connsiteY1" fmla="*/ 0 h 2714625"/>
              <a:gd name="connsiteX2" fmla="*/ 2533774 w 2533774"/>
              <a:gd name="connsiteY2" fmla="*/ 2714625 h 2714625"/>
              <a:gd name="connsiteX3" fmla="*/ 150050 w 2533774"/>
              <a:gd name="connsiteY3" fmla="*/ 2714625 h 2714625"/>
              <a:gd name="connsiteX4" fmla="*/ 0 w 2533774"/>
              <a:gd name="connsiteY4" fmla="*/ 215120 h 2714625"/>
              <a:gd name="connsiteX0" fmla="*/ 0 w 2533774"/>
              <a:gd name="connsiteY0" fmla="*/ 10943 h 2510448"/>
              <a:gd name="connsiteX1" fmla="*/ 1296514 w 2533774"/>
              <a:gd name="connsiteY1" fmla="*/ 0 h 2510448"/>
              <a:gd name="connsiteX2" fmla="*/ 2533774 w 2533774"/>
              <a:gd name="connsiteY2" fmla="*/ 2510448 h 2510448"/>
              <a:gd name="connsiteX3" fmla="*/ 150050 w 2533774"/>
              <a:gd name="connsiteY3" fmla="*/ 2510448 h 2510448"/>
              <a:gd name="connsiteX4" fmla="*/ 0 w 2533774"/>
              <a:gd name="connsiteY4" fmla="*/ 10943 h 2510448"/>
              <a:gd name="connsiteX0" fmla="*/ 0 w 2557525"/>
              <a:gd name="connsiteY0" fmla="*/ 10943 h 2510448"/>
              <a:gd name="connsiteX1" fmla="*/ 1296514 w 2557525"/>
              <a:gd name="connsiteY1" fmla="*/ 0 h 2510448"/>
              <a:gd name="connsiteX2" fmla="*/ 2557525 w 2557525"/>
              <a:gd name="connsiteY2" fmla="*/ 2510448 h 2510448"/>
              <a:gd name="connsiteX3" fmla="*/ 150050 w 2557525"/>
              <a:gd name="connsiteY3" fmla="*/ 2510448 h 2510448"/>
              <a:gd name="connsiteX4" fmla="*/ 0 w 2557525"/>
              <a:gd name="connsiteY4" fmla="*/ 10943 h 2510448"/>
              <a:gd name="connsiteX0" fmla="*/ 0 w 2550061"/>
              <a:gd name="connsiteY0" fmla="*/ 126862 h 2510448"/>
              <a:gd name="connsiteX1" fmla="*/ 1289050 w 2550061"/>
              <a:gd name="connsiteY1" fmla="*/ 0 h 2510448"/>
              <a:gd name="connsiteX2" fmla="*/ 2550061 w 2550061"/>
              <a:gd name="connsiteY2" fmla="*/ 2510448 h 2510448"/>
              <a:gd name="connsiteX3" fmla="*/ 142586 w 2550061"/>
              <a:gd name="connsiteY3" fmla="*/ 2510448 h 2510448"/>
              <a:gd name="connsiteX4" fmla="*/ 0 w 2550061"/>
              <a:gd name="connsiteY4" fmla="*/ 126862 h 2510448"/>
              <a:gd name="connsiteX0" fmla="*/ 0 w 2550061"/>
              <a:gd name="connsiteY0" fmla="*/ 0 h 2383586"/>
              <a:gd name="connsiteX1" fmla="*/ 1382356 w 2550061"/>
              <a:gd name="connsiteY1" fmla="*/ 9757 h 2383586"/>
              <a:gd name="connsiteX2" fmla="*/ 2550061 w 2550061"/>
              <a:gd name="connsiteY2" fmla="*/ 2383586 h 2383586"/>
              <a:gd name="connsiteX3" fmla="*/ 142586 w 2550061"/>
              <a:gd name="connsiteY3" fmla="*/ 2383586 h 2383586"/>
              <a:gd name="connsiteX4" fmla="*/ 0 w 2550061"/>
              <a:gd name="connsiteY4" fmla="*/ 0 h 2383586"/>
              <a:gd name="connsiteX0" fmla="*/ 0 w 2550061"/>
              <a:gd name="connsiteY0" fmla="*/ 0 h 2383586"/>
              <a:gd name="connsiteX1" fmla="*/ 1378624 w 2550061"/>
              <a:gd name="connsiteY1" fmla="*/ 1478 h 2383586"/>
              <a:gd name="connsiteX2" fmla="*/ 2550061 w 2550061"/>
              <a:gd name="connsiteY2" fmla="*/ 2383586 h 2383586"/>
              <a:gd name="connsiteX3" fmla="*/ 142586 w 2550061"/>
              <a:gd name="connsiteY3" fmla="*/ 2383586 h 2383586"/>
              <a:gd name="connsiteX4" fmla="*/ 0 w 2550061"/>
              <a:gd name="connsiteY4" fmla="*/ 0 h 2383586"/>
              <a:gd name="connsiteX0" fmla="*/ 0 w 2550061"/>
              <a:gd name="connsiteY0" fmla="*/ 0 h 2383586"/>
              <a:gd name="connsiteX1" fmla="*/ 1371160 w 2550061"/>
              <a:gd name="connsiteY1" fmla="*/ 1478 h 2383586"/>
              <a:gd name="connsiteX2" fmla="*/ 2550061 w 2550061"/>
              <a:gd name="connsiteY2" fmla="*/ 2383586 h 2383586"/>
              <a:gd name="connsiteX3" fmla="*/ 142586 w 2550061"/>
              <a:gd name="connsiteY3" fmla="*/ 2383586 h 2383586"/>
              <a:gd name="connsiteX4" fmla="*/ 0 w 2550061"/>
              <a:gd name="connsiteY4" fmla="*/ 0 h 2383586"/>
              <a:gd name="connsiteX0" fmla="*/ 0 w 2550061"/>
              <a:gd name="connsiteY0" fmla="*/ 0 h 2383586"/>
              <a:gd name="connsiteX1" fmla="*/ 1371160 w 2550061"/>
              <a:gd name="connsiteY1" fmla="*/ 1478 h 2383586"/>
              <a:gd name="connsiteX2" fmla="*/ 2550061 w 2550061"/>
              <a:gd name="connsiteY2" fmla="*/ 2383586 h 2383586"/>
              <a:gd name="connsiteX3" fmla="*/ 784532 w 2550061"/>
              <a:gd name="connsiteY3" fmla="*/ 2379446 h 2383586"/>
              <a:gd name="connsiteX4" fmla="*/ 0 w 2550061"/>
              <a:gd name="connsiteY4" fmla="*/ 0 h 2383586"/>
              <a:gd name="connsiteX0" fmla="*/ 0 w 3822757"/>
              <a:gd name="connsiteY0" fmla="*/ 0 h 2387726"/>
              <a:gd name="connsiteX1" fmla="*/ 1371160 w 3822757"/>
              <a:gd name="connsiteY1" fmla="*/ 1478 h 2387726"/>
              <a:gd name="connsiteX2" fmla="*/ 3822757 w 3822757"/>
              <a:gd name="connsiteY2" fmla="*/ 2387726 h 2387726"/>
              <a:gd name="connsiteX3" fmla="*/ 784532 w 3822757"/>
              <a:gd name="connsiteY3" fmla="*/ 2379446 h 2387726"/>
              <a:gd name="connsiteX4" fmla="*/ 0 w 3822757"/>
              <a:gd name="connsiteY4" fmla="*/ 0 h 2387726"/>
              <a:gd name="connsiteX0" fmla="*/ 0 w 3822757"/>
              <a:gd name="connsiteY0" fmla="*/ 0 h 2387726"/>
              <a:gd name="connsiteX1" fmla="*/ 1371160 w 3822757"/>
              <a:gd name="connsiteY1" fmla="*/ 1478 h 2387726"/>
              <a:gd name="connsiteX2" fmla="*/ 3822757 w 3822757"/>
              <a:gd name="connsiteY2" fmla="*/ 2387726 h 2387726"/>
              <a:gd name="connsiteX3" fmla="*/ 784532 w 3822757"/>
              <a:gd name="connsiteY3" fmla="*/ 2383587 h 2387726"/>
              <a:gd name="connsiteX4" fmla="*/ 0 w 3822757"/>
              <a:gd name="connsiteY4" fmla="*/ 0 h 238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2757" h="2387726">
                <a:moveTo>
                  <a:pt x="0" y="0"/>
                </a:moveTo>
                <a:lnTo>
                  <a:pt x="1371160" y="1478"/>
                </a:lnTo>
                <a:lnTo>
                  <a:pt x="3822757" y="2387726"/>
                </a:lnTo>
                <a:lnTo>
                  <a:pt x="784532" y="2383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B85C52C-E8DC-499E-B5F8-6DA376770BF8}"/>
              </a:ext>
            </a:extLst>
          </p:cNvPr>
          <p:cNvSpPr/>
          <p:nvPr/>
        </p:nvSpPr>
        <p:spPr>
          <a:xfrm>
            <a:off x="-281" y="4526168"/>
            <a:ext cx="4031096" cy="2331832"/>
          </a:xfrm>
          <a:custGeom>
            <a:avLst/>
            <a:gdLst>
              <a:gd name="connsiteX0" fmla="*/ 1581150 w 2867025"/>
              <a:gd name="connsiteY0" fmla="*/ 0 h 2647950"/>
              <a:gd name="connsiteX1" fmla="*/ 19050 w 2867025"/>
              <a:gd name="connsiteY1" fmla="*/ 895350 h 2647950"/>
              <a:gd name="connsiteX2" fmla="*/ 0 w 2867025"/>
              <a:gd name="connsiteY2" fmla="*/ 2647950 h 2647950"/>
              <a:gd name="connsiteX3" fmla="*/ 2181225 w 2867025"/>
              <a:gd name="connsiteY3" fmla="*/ 2609850 h 2647950"/>
              <a:gd name="connsiteX4" fmla="*/ 2867025 w 2867025"/>
              <a:gd name="connsiteY4" fmla="*/ 0 h 2647950"/>
              <a:gd name="connsiteX5" fmla="*/ 1581150 w 2867025"/>
              <a:gd name="connsiteY5" fmla="*/ 0 h 2647950"/>
              <a:gd name="connsiteX0" fmla="*/ 1476375 w 2867025"/>
              <a:gd name="connsiteY0" fmla="*/ 171087 h 2647950"/>
              <a:gd name="connsiteX1" fmla="*/ 19050 w 2867025"/>
              <a:gd name="connsiteY1" fmla="*/ 895350 h 2647950"/>
              <a:gd name="connsiteX2" fmla="*/ 0 w 2867025"/>
              <a:gd name="connsiteY2" fmla="*/ 2647950 h 2647950"/>
              <a:gd name="connsiteX3" fmla="*/ 2181225 w 2867025"/>
              <a:gd name="connsiteY3" fmla="*/ 2609850 h 2647950"/>
              <a:gd name="connsiteX4" fmla="*/ 2867025 w 2867025"/>
              <a:gd name="connsiteY4" fmla="*/ 0 h 2647950"/>
              <a:gd name="connsiteX5" fmla="*/ 1476375 w 2867025"/>
              <a:gd name="connsiteY5" fmla="*/ 171087 h 2647950"/>
              <a:gd name="connsiteX0" fmla="*/ 1476375 w 2809875"/>
              <a:gd name="connsiteY0" fmla="*/ 0 h 2476863"/>
              <a:gd name="connsiteX1" fmla="*/ 19050 w 2809875"/>
              <a:gd name="connsiteY1" fmla="*/ 724263 h 2476863"/>
              <a:gd name="connsiteX2" fmla="*/ 0 w 2809875"/>
              <a:gd name="connsiteY2" fmla="*/ 2476863 h 2476863"/>
              <a:gd name="connsiteX3" fmla="*/ 2181225 w 2809875"/>
              <a:gd name="connsiteY3" fmla="*/ 2438763 h 2476863"/>
              <a:gd name="connsiteX4" fmla="*/ 2809875 w 2809875"/>
              <a:gd name="connsiteY4" fmla="*/ 42772 h 2476863"/>
              <a:gd name="connsiteX5" fmla="*/ 1476375 w 2809875"/>
              <a:gd name="connsiteY5" fmla="*/ 0 h 2476863"/>
              <a:gd name="connsiteX0" fmla="*/ 1476375 w 2809875"/>
              <a:gd name="connsiteY0" fmla="*/ 0 h 2476863"/>
              <a:gd name="connsiteX1" fmla="*/ 19050 w 2809875"/>
              <a:gd name="connsiteY1" fmla="*/ 724263 h 2476863"/>
              <a:gd name="connsiteX2" fmla="*/ 0 w 2809875"/>
              <a:gd name="connsiteY2" fmla="*/ 2476863 h 2476863"/>
              <a:gd name="connsiteX3" fmla="*/ 2181225 w 2809875"/>
              <a:gd name="connsiteY3" fmla="*/ 2438763 h 2476863"/>
              <a:gd name="connsiteX4" fmla="*/ 2809875 w 2809875"/>
              <a:gd name="connsiteY4" fmla="*/ 42772 h 2476863"/>
              <a:gd name="connsiteX5" fmla="*/ 1476375 w 2809875"/>
              <a:gd name="connsiteY5" fmla="*/ 0 h 2476863"/>
              <a:gd name="connsiteX0" fmla="*/ 1476375 w 2800350"/>
              <a:gd name="connsiteY0" fmla="*/ 0 h 2476863"/>
              <a:gd name="connsiteX1" fmla="*/ 19050 w 2800350"/>
              <a:gd name="connsiteY1" fmla="*/ 724263 h 2476863"/>
              <a:gd name="connsiteX2" fmla="*/ 0 w 2800350"/>
              <a:gd name="connsiteY2" fmla="*/ 2476863 h 2476863"/>
              <a:gd name="connsiteX3" fmla="*/ 2181225 w 2800350"/>
              <a:gd name="connsiteY3" fmla="*/ 2438763 h 2476863"/>
              <a:gd name="connsiteX4" fmla="*/ 2800350 w 2800350"/>
              <a:gd name="connsiteY4" fmla="*/ 42772 h 2476863"/>
              <a:gd name="connsiteX5" fmla="*/ 1476375 w 2800350"/>
              <a:gd name="connsiteY5" fmla="*/ 0 h 2476863"/>
              <a:gd name="connsiteX0" fmla="*/ 1476375 w 2800350"/>
              <a:gd name="connsiteY0" fmla="*/ 0 h 2476863"/>
              <a:gd name="connsiteX1" fmla="*/ 19050 w 2800350"/>
              <a:gd name="connsiteY1" fmla="*/ 724263 h 2476863"/>
              <a:gd name="connsiteX2" fmla="*/ 0 w 2800350"/>
              <a:gd name="connsiteY2" fmla="*/ 2476863 h 2476863"/>
              <a:gd name="connsiteX3" fmla="*/ 2181225 w 2800350"/>
              <a:gd name="connsiteY3" fmla="*/ 2438763 h 2476863"/>
              <a:gd name="connsiteX4" fmla="*/ 2800350 w 2800350"/>
              <a:gd name="connsiteY4" fmla="*/ 42772 h 2476863"/>
              <a:gd name="connsiteX5" fmla="*/ 1476375 w 2800350"/>
              <a:gd name="connsiteY5" fmla="*/ 0 h 2476863"/>
              <a:gd name="connsiteX0" fmla="*/ 1504950 w 2800350"/>
              <a:gd name="connsiteY0" fmla="*/ 0 h 2444784"/>
              <a:gd name="connsiteX1" fmla="*/ 19050 w 2800350"/>
              <a:gd name="connsiteY1" fmla="*/ 692184 h 2444784"/>
              <a:gd name="connsiteX2" fmla="*/ 0 w 2800350"/>
              <a:gd name="connsiteY2" fmla="*/ 2444784 h 2444784"/>
              <a:gd name="connsiteX3" fmla="*/ 2181225 w 2800350"/>
              <a:gd name="connsiteY3" fmla="*/ 2406684 h 2444784"/>
              <a:gd name="connsiteX4" fmla="*/ 2800350 w 2800350"/>
              <a:gd name="connsiteY4" fmla="*/ 10693 h 2444784"/>
              <a:gd name="connsiteX5" fmla="*/ 1504950 w 2800350"/>
              <a:gd name="connsiteY5" fmla="*/ 0 h 2444784"/>
              <a:gd name="connsiteX0" fmla="*/ 1552575 w 2847975"/>
              <a:gd name="connsiteY0" fmla="*/ 0 h 2444784"/>
              <a:gd name="connsiteX1" fmla="*/ 0 w 2847975"/>
              <a:gd name="connsiteY1" fmla="*/ 734956 h 2444784"/>
              <a:gd name="connsiteX2" fmla="*/ 47625 w 2847975"/>
              <a:gd name="connsiteY2" fmla="*/ 2444784 h 2444784"/>
              <a:gd name="connsiteX3" fmla="*/ 2228850 w 2847975"/>
              <a:gd name="connsiteY3" fmla="*/ 2406684 h 2444784"/>
              <a:gd name="connsiteX4" fmla="*/ 2847975 w 2847975"/>
              <a:gd name="connsiteY4" fmla="*/ 10693 h 2444784"/>
              <a:gd name="connsiteX5" fmla="*/ 1552575 w 2847975"/>
              <a:gd name="connsiteY5" fmla="*/ 0 h 2444784"/>
              <a:gd name="connsiteX0" fmla="*/ 1552575 w 2847975"/>
              <a:gd name="connsiteY0" fmla="*/ 0 h 2444784"/>
              <a:gd name="connsiteX1" fmla="*/ 0 w 2847975"/>
              <a:gd name="connsiteY1" fmla="*/ 734956 h 2444784"/>
              <a:gd name="connsiteX2" fmla="*/ 0 w 2847975"/>
              <a:gd name="connsiteY2" fmla="*/ 2444784 h 2444784"/>
              <a:gd name="connsiteX3" fmla="*/ 2228850 w 2847975"/>
              <a:gd name="connsiteY3" fmla="*/ 2406684 h 2444784"/>
              <a:gd name="connsiteX4" fmla="*/ 2847975 w 2847975"/>
              <a:gd name="connsiteY4" fmla="*/ 10693 h 2444784"/>
              <a:gd name="connsiteX5" fmla="*/ 1552575 w 2847975"/>
              <a:gd name="connsiteY5" fmla="*/ 0 h 2444784"/>
              <a:gd name="connsiteX0" fmla="*/ 1552575 w 2847975"/>
              <a:gd name="connsiteY0" fmla="*/ 0 h 2460149"/>
              <a:gd name="connsiteX1" fmla="*/ 0 w 2847975"/>
              <a:gd name="connsiteY1" fmla="*/ 734956 h 2460149"/>
              <a:gd name="connsiteX2" fmla="*/ 0 w 2847975"/>
              <a:gd name="connsiteY2" fmla="*/ 2444784 h 2460149"/>
              <a:gd name="connsiteX3" fmla="*/ 2133600 w 2847975"/>
              <a:gd name="connsiteY3" fmla="*/ 2460149 h 2460149"/>
              <a:gd name="connsiteX4" fmla="*/ 2847975 w 2847975"/>
              <a:gd name="connsiteY4" fmla="*/ 10693 h 2460149"/>
              <a:gd name="connsiteX5" fmla="*/ 1552575 w 2847975"/>
              <a:gd name="connsiteY5" fmla="*/ 0 h 2460149"/>
              <a:gd name="connsiteX0" fmla="*/ 1552575 w 2847975"/>
              <a:gd name="connsiteY0" fmla="*/ 0 h 2460149"/>
              <a:gd name="connsiteX1" fmla="*/ 0 w 2847975"/>
              <a:gd name="connsiteY1" fmla="*/ 734956 h 2460149"/>
              <a:gd name="connsiteX2" fmla="*/ 0 w 2847975"/>
              <a:gd name="connsiteY2" fmla="*/ 2444784 h 2460149"/>
              <a:gd name="connsiteX3" fmla="*/ 2133600 w 2847975"/>
              <a:gd name="connsiteY3" fmla="*/ 2460149 h 2460149"/>
              <a:gd name="connsiteX4" fmla="*/ 2847975 w 2847975"/>
              <a:gd name="connsiteY4" fmla="*/ 10693 h 2460149"/>
              <a:gd name="connsiteX5" fmla="*/ 1552575 w 2847975"/>
              <a:gd name="connsiteY5" fmla="*/ 0 h 2460149"/>
              <a:gd name="connsiteX0" fmla="*/ 1552575 w 2847975"/>
              <a:gd name="connsiteY0" fmla="*/ 0 h 2460149"/>
              <a:gd name="connsiteX1" fmla="*/ 0 w 2847975"/>
              <a:gd name="connsiteY1" fmla="*/ 734956 h 2460149"/>
              <a:gd name="connsiteX2" fmla="*/ 0 w 2847975"/>
              <a:gd name="connsiteY2" fmla="*/ 2444784 h 2460149"/>
              <a:gd name="connsiteX3" fmla="*/ 2133600 w 2847975"/>
              <a:gd name="connsiteY3" fmla="*/ 2460149 h 2460149"/>
              <a:gd name="connsiteX4" fmla="*/ 2847975 w 2847975"/>
              <a:gd name="connsiteY4" fmla="*/ 10693 h 2460149"/>
              <a:gd name="connsiteX5" fmla="*/ 1552575 w 2847975"/>
              <a:gd name="connsiteY5" fmla="*/ 0 h 2460149"/>
              <a:gd name="connsiteX0" fmla="*/ 1552575 w 2918887"/>
              <a:gd name="connsiteY0" fmla="*/ 0 h 2460149"/>
              <a:gd name="connsiteX1" fmla="*/ 0 w 2918887"/>
              <a:gd name="connsiteY1" fmla="*/ 734956 h 2460149"/>
              <a:gd name="connsiteX2" fmla="*/ 0 w 2918887"/>
              <a:gd name="connsiteY2" fmla="*/ 2444784 h 2460149"/>
              <a:gd name="connsiteX3" fmla="*/ 2133600 w 2918887"/>
              <a:gd name="connsiteY3" fmla="*/ 2460149 h 2460149"/>
              <a:gd name="connsiteX4" fmla="*/ 2918887 w 2918887"/>
              <a:gd name="connsiteY4" fmla="*/ 123820 h 2460149"/>
              <a:gd name="connsiteX5" fmla="*/ 1552575 w 2918887"/>
              <a:gd name="connsiteY5" fmla="*/ 0 h 2460149"/>
              <a:gd name="connsiteX0" fmla="*/ 1545111 w 2918887"/>
              <a:gd name="connsiteY0" fmla="*/ 0 h 2342832"/>
              <a:gd name="connsiteX1" fmla="*/ 0 w 2918887"/>
              <a:gd name="connsiteY1" fmla="*/ 617639 h 2342832"/>
              <a:gd name="connsiteX2" fmla="*/ 0 w 2918887"/>
              <a:gd name="connsiteY2" fmla="*/ 2327467 h 2342832"/>
              <a:gd name="connsiteX3" fmla="*/ 2133600 w 2918887"/>
              <a:gd name="connsiteY3" fmla="*/ 2342832 h 2342832"/>
              <a:gd name="connsiteX4" fmla="*/ 2918887 w 2918887"/>
              <a:gd name="connsiteY4" fmla="*/ 6503 h 2342832"/>
              <a:gd name="connsiteX5" fmla="*/ 1545111 w 2918887"/>
              <a:gd name="connsiteY5" fmla="*/ 0 h 2342832"/>
              <a:gd name="connsiteX0" fmla="*/ 1545111 w 2918887"/>
              <a:gd name="connsiteY0" fmla="*/ 0 h 2342832"/>
              <a:gd name="connsiteX1" fmla="*/ 0 w 2918887"/>
              <a:gd name="connsiteY1" fmla="*/ 617639 h 2342832"/>
              <a:gd name="connsiteX2" fmla="*/ 0 w 2918887"/>
              <a:gd name="connsiteY2" fmla="*/ 2327467 h 2342832"/>
              <a:gd name="connsiteX3" fmla="*/ 2133600 w 2918887"/>
              <a:gd name="connsiteY3" fmla="*/ 2342832 h 2342832"/>
              <a:gd name="connsiteX4" fmla="*/ 2918887 w 2918887"/>
              <a:gd name="connsiteY4" fmla="*/ 6503 h 2342832"/>
              <a:gd name="connsiteX5" fmla="*/ 1545111 w 2918887"/>
              <a:gd name="connsiteY5" fmla="*/ 0 h 2342832"/>
              <a:gd name="connsiteX0" fmla="*/ 1545111 w 2918887"/>
              <a:gd name="connsiteY0" fmla="*/ 0 h 2342832"/>
              <a:gd name="connsiteX1" fmla="*/ 0 w 2918887"/>
              <a:gd name="connsiteY1" fmla="*/ 617639 h 2342832"/>
              <a:gd name="connsiteX2" fmla="*/ 0 w 2918887"/>
              <a:gd name="connsiteY2" fmla="*/ 2327467 h 2342832"/>
              <a:gd name="connsiteX3" fmla="*/ 2133600 w 2918887"/>
              <a:gd name="connsiteY3" fmla="*/ 2342832 h 2342832"/>
              <a:gd name="connsiteX4" fmla="*/ 2918887 w 2918887"/>
              <a:gd name="connsiteY4" fmla="*/ 6503 h 2342832"/>
              <a:gd name="connsiteX5" fmla="*/ 1545111 w 2918887"/>
              <a:gd name="connsiteY5" fmla="*/ 0 h 2342832"/>
              <a:gd name="connsiteX0" fmla="*/ 1545111 w 2918887"/>
              <a:gd name="connsiteY0" fmla="*/ 6067 h 2336329"/>
              <a:gd name="connsiteX1" fmla="*/ 0 w 2918887"/>
              <a:gd name="connsiteY1" fmla="*/ 611136 h 2336329"/>
              <a:gd name="connsiteX2" fmla="*/ 0 w 2918887"/>
              <a:gd name="connsiteY2" fmla="*/ 2320964 h 2336329"/>
              <a:gd name="connsiteX3" fmla="*/ 2133600 w 2918887"/>
              <a:gd name="connsiteY3" fmla="*/ 2336329 h 2336329"/>
              <a:gd name="connsiteX4" fmla="*/ 2918887 w 2918887"/>
              <a:gd name="connsiteY4" fmla="*/ 0 h 2336329"/>
              <a:gd name="connsiteX5" fmla="*/ 1545111 w 2918887"/>
              <a:gd name="connsiteY5" fmla="*/ 6067 h 2336329"/>
              <a:gd name="connsiteX0" fmla="*/ 1545111 w 2918887"/>
              <a:gd name="connsiteY0" fmla="*/ 1877 h 2336329"/>
              <a:gd name="connsiteX1" fmla="*/ 0 w 2918887"/>
              <a:gd name="connsiteY1" fmla="*/ 611136 h 2336329"/>
              <a:gd name="connsiteX2" fmla="*/ 0 w 2918887"/>
              <a:gd name="connsiteY2" fmla="*/ 2320964 h 2336329"/>
              <a:gd name="connsiteX3" fmla="*/ 2133600 w 2918887"/>
              <a:gd name="connsiteY3" fmla="*/ 2336329 h 2336329"/>
              <a:gd name="connsiteX4" fmla="*/ 2918887 w 2918887"/>
              <a:gd name="connsiteY4" fmla="*/ 0 h 2336329"/>
              <a:gd name="connsiteX5" fmla="*/ 1545111 w 2918887"/>
              <a:gd name="connsiteY5" fmla="*/ 1877 h 2336329"/>
              <a:gd name="connsiteX0" fmla="*/ 1545111 w 2918887"/>
              <a:gd name="connsiteY0" fmla="*/ 6067 h 2340519"/>
              <a:gd name="connsiteX1" fmla="*/ 0 w 2918887"/>
              <a:gd name="connsiteY1" fmla="*/ 615326 h 2340519"/>
              <a:gd name="connsiteX2" fmla="*/ 0 w 2918887"/>
              <a:gd name="connsiteY2" fmla="*/ 2325154 h 2340519"/>
              <a:gd name="connsiteX3" fmla="*/ 2133600 w 2918887"/>
              <a:gd name="connsiteY3" fmla="*/ 2340519 h 2340519"/>
              <a:gd name="connsiteX4" fmla="*/ 2918887 w 2918887"/>
              <a:gd name="connsiteY4" fmla="*/ 0 h 2340519"/>
              <a:gd name="connsiteX5" fmla="*/ 1545111 w 2918887"/>
              <a:gd name="connsiteY5" fmla="*/ 6067 h 2340519"/>
              <a:gd name="connsiteX0" fmla="*/ 1545111 w 2918887"/>
              <a:gd name="connsiteY0" fmla="*/ 1877 h 2340519"/>
              <a:gd name="connsiteX1" fmla="*/ 0 w 2918887"/>
              <a:gd name="connsiteY1" fmla="*/ 615326 h 2340519"/>
              <a:gd name="connsiteX2" fmla="*/ 0 w 2918887"/>
              <a:gd name="connsiteY2" fmla="*/ 2325154 h 2340519"/>
              <a:gd name="connsiteX3" fmla="*/ 2133600 w 2918887"/>
              <a:gd name="connsiteY3" fmla="*/ 2340519 h 2340519"/>
              <a:gd name="connsiteX4" fmla="*/ 2918887 w 2918887"/>
              <a:gd name="connsiteY4" fmla="*/ 0 h 2340519"/>
              <a:gd name="connsiteX5" fmla="*/ 1545111 w 2918887"/>
              <a:gd name="connsiteY5" fmla="*/ 1877 h 2340519"/>
              <a:gd name="connsiteX0" fmla="*/ 2664784 w 4038560"/>
              <a:gd name="connsiteY0" fmla="*/ 1877 h 2340519"/>
              <a:gd name="connsiteX1" fmla="*/ 1119673 w 4038560"/>
              <a:gd name="connsiteY1" fmla="*/ 615326 h 2340519"/>
              <a:gd name="connsiteX2" fmla="*/ 0 w 4038560"/>
              <a:gd name="connsiteY2" fmla="*/ 2325154 h 2340519"/>
              <a:gd name="connsiteX3" fmla="*/ 3253273 w 4038560"/>
              <a:gd name="connsiteY3" fmla="*/ 2340519 h 2340519"/>
              <a:gd name="connsiteX4" fmla="*/ 4038560 w 4038560"/>
              <a:gd name="connsiteY4" fmla="*/ 0 h 2340519"/>
              <a:gd name="connsiteX5" fmla="*/ 2664784 w 4038560"/>
              <a:gd name="connsiteY5" fmla="*/ 1877 h 2340519"/>
              <a:gd name="connsiteX0" fmla="*/ 2664784 w 4038560"/>
              <a:gd name="connsiteY0" fmla="*/ 1877 h 2340519"/>
              <a:gd name="connsiteX1" fmla="*/ 14928 w 4038560"/>
              <a:gd name="connsiteY1" fmla="*/ 1403025 h 2340519"/>
              <a:gd name="connsiteX2" fmla="*/ 0 w 4038560"/>
              <a:gd name="connsiteY2" fmla="*/ 2325154 h 2340519"/>
              <a:gd name="connsiteX3" fmla="*/ 3253273 w 4038560"/>
              <a:gd name="connsiteY3" fmla="*/ 2340519 h 2340519"/>
              <a:gd name="connsiteX4" fmla="*/ 4038560 w 4038560"/>
              <a:gd name="connsiteY4" fmla="*/ 0 h 2340519"/>
              <a:gd name="connsiteX5" fmla="*/ 2664784 w 4038560"/>
              <a:gd name="connsiteY5" fmla="*/ 1877 h 2340519"/>
              <a:gd name="connsiteX0" fmla="*/ 2657320 w 4031096"/>
              <a:gd name="connsiteY0" fmla="*/ 1877 h 2340519"/>
              <a:gd name="connsiteX1" fmla="*/ 7464 w 4031096"/>
              <a:gd name="connsiteY1" fmla="*/ 1403025 h 2340519"/>
              <a:gd name="connsiteX2" fmla="*/ 0 w 4031096"/>
              <a:gd name="connsiteY2" fmla="*/ 2325154 h 2340519"/>
              <a:gd name="connsiteX3" fmla="*/ 3245809 w 4031096"/>
              <a:gd name="connsiteY3" fmla="*/ 2340519 h 2340519"/>
              <a:gd name="connsiteX4" fmla="*/ 4031096 w 4031096"/>
              <a:gd name="connsiteY4" fmla="*/ 0 h 2340519"/>
              <a:gd name="connsiteX5" fmla="*/ 2657320 w 4031096"/>
              <a:gd name="connsiteY5" fmla="*/ 1877 h 2340519"/>
              <a:gd name="connsiteX0" fmla="*/ 2657320 w 4031096"/>
              <a:gd name="connsiteY0" fmla="*/ 1877 h 2340519"/>
              <a:gd name="connsiteX1" fmla="*/ 0 w 4031096"/>
              <a:gd name="connsiteY1" fmla="*/ 1403025 h 2340519"/>
              <a:gd name="connsiteX2" fmla="*/ 0 w 4031096"/>
              <a:gd name="connsiteY2" fmla="*/ 2325154 h 2340519"/>
              <a:gd name="connsiteX3" fmla="*/ 3245809 w 4031096"/>
              <a:gd name="connsiteY3" fmla="*/ 2340519 h 2340519"/>
              <a:gd name="connsiteX4" fmla="*/ 4031096 w 4031096"/>
              <a:gd name="connsiteY4" fmla="*/ 0 h 2340519"/>
              <a:gd name="connsiteX5" fmla="*/ 2657320 w 4031096"/>
              <a:gd name="connsiteY5" fmla="*/ 1877 h 2340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31096" h="2340519">
                <a:moveTo>
                  <a:pt x="2657320" y="1877"/>
                </a:moveTo>
                <a:lnTo>
                  <a:pt x="0" y="1403025"/>
                </a:lnTo>
                <a:lnTo>
                  <a:pt x="0" y="2325154"/>
                </a:lnTo>
                <a:lnTo>
                  <a:pt x="3245809" y="2340519"/>
                </a:lnTo>
                <a:lnTo>
                  <a:pt x="4031096" y="0"/>
                </a:lnTo>
                <a:lnTo>
                  <a:pt x="2657320" y="1877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Cube 5">
            <a:extLst>
              <a:ext uri="{FF2B5EF4-FFF2-40B4-BE49-F238E27FC236}">
                <a16:creationId xmlns:a16="http://schemas.microsoft.com/office/drawing/2014/main" id="{79E8412F-5D15-4C3B-A904-92E6E98089F9}"/>
              </a:ext>
            </a:extLst>
          </p:cNvPr>
          <p:cNvSpPr/>
          <p:nvPr/>
        </p:nvSpPr>
        <p:spPr>
          <a:xfrm>
            <a:off x="6211044" y="1806132"/>
            <a:ext cx="1828478" cy="1828478"/>
          </a:xfrm>
          <a:prstGeom prst="cub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Cube 6">
            <a:extLst>
              <a:ext uri="{FF2B5EF4-FFF2-40B4-BE49-F238E27FC236}">
                <a16:creationId xmlns:a16="http://schemas.microsoft.com/office/drawing/2014/main" id="{B7A00864-9688-4653-B71F-B5110EC6CEEE}"/>
              </a:ext>
            </a:extLst>
          </p:cNvPr>
          <p:cNvSpPr/>
          <p:nvPr/>
        </p:nvSpPr>
        <p:spPr>
          <a:xfrm rot="16200000">
            <a:off x="7922192" y="2622576"/>
            <a:ext cx="1828478" cy="1828478"/>
          </a:xfrm>
          <a:prstGeom prst="cub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Cube 7">
            <a:extLst>
              <a:ext uri="{FF2B5EF4-FFF2-40B4-BE49-F238E27FC236}">
                <a16:creationId xmlns:a16="http://schemas.microsoft.com/office/drawing/2014/main" id="{EECC3794-95AC-4A34-8F6A-90CAF7A69C82}"/>
              </a:ext>
            </a:extLst>
          </p:cNvPr>
          <p:cNvSpPr/>
          <p:nvPr/>
        </p:nvSpPr>
        <p:spPr>
          <a:xfrm flipH="1">
            <a:off x="4405442" y="2177704"/>
            <a:ext cx="1828478" cy="1828478"/>
          </a:xfrm>
          <a:prstGeom prst="cub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Cube 8">
            <a:extLst>
              <a:ext uri="{FF2B5EF4-FFF2-40B4-BE49-F238E27FC236}">
                <a16:creationId xmlns:a16="http://schemas.microsoft.com/office/drawing/2014/main" id="{FF6D23CE-2A71-492F-97F7-8F8D14A692DE}"/>
              </a:ext>
            </a:extLst>
          </p:cNvPr>
          <p:cNvSpPr/>
          <p:nvPr/>
        </p:nvSpPr>
        <p:spPr>
          <a:xfrm>
            <a:off x="2658426" y="2697662"/>
            <a:ext cx="1828478" cy="1828478"/>
          </a:xfrm>
          <a:prstGeom prst="cub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/>
              <a:t> </a:t>
            </a:r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982C95-0F9B-46D6-9125-03C227BDF256}"/>
              </a:ext>
            </a:extLst>
          </p:cNvPr>
          <p:cNvSpPr txBox="1"/>
          <p:nvPr/>
        </p:nvSpPr>
        <p:spPr>
          <a:xfrm>
            <a:off x="2832259" y="3329284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BE2AEA-61ED-40F1-83FB-ABC81A6CFDEB}"/>
              </a:ext>
            </a:extLst>
          </p:cNvPr>
          <p:cNvSpPr txBox="1"/>
          <p:nvPr/>
        </p:nvSpPr>
        <p:spPr>
          <a:xfrm>
            <a:off x="5072872" y="2804270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848B73-23AE-4D6D-91D8-58271CACB029}"/>
              </a:ext>
            </a:extLst>
          </p:cNvPr>
          <p:cNvSpPr txBox="1"/>
          <p:nvPr/>
        </p:nvSpPr>
        <p:spPr>
          <a:xfrm>
            <a:off x="6390180" y="2448236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16D044-66E5-43FF-AB67-1D4C49A99CA2}"/>
              </a:ext>
            </a:extLst>
          </p:cNvPr>
          <p:cNvSpPr txBox="1"/>
          <p:nvPr/>
        </p:nvSpPr>
        <p:spPr>
          <a:xfrm>
            <a:off x="8589583" y="3260052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3">
            <a:extLst>
              <a:ext uri="{FF2B5EF4-FFF2-40B4-BE49-F238E27FC236}">
                <a16:creationId xmlns:a16="http://schemas.microsoft.com/office/drawing/2014/main" id="{0A46D6C9-B425-40AE-A57F-693FBDAEC7F2}"/>
              </a:ext>
            </a:extLst>
          </p:cNvPr>
          <p:cNvGrpSpPr/>
          <p:nvPr/>
        </p:nvGrpSpPr>
        <p:grpSpPr>
          <a:xfrm>
            <a:off x="8912784" y="4574906"/>
            <a:ext cx="2117098" cy="1477328"/>
            <a:chOff x="6210996" y="1433695"/>
            <a:chExt cx="1712589" cy="105100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0478DC1-8327-4BAD-9838-B65877AE3F9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B4713B9-86E6-44EA-A522-4222756B9346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9E7D2CFF-68CC-49E4-9022-5091E6C4A0C5}"/>
              </a:ext>
            </a:extLst>
          </p:cNvPr>
          <p:cNvGrpSpPr/>
          <p:nvPr/>
        </p:nvGrpSpPr>
        <p:grpSpPr>
          <a:xfrm>
            <a:off x="1149278" y="4574906"/>
            <a:ext cx="2117098" cy="1477328"/>
            <a:chOff x="6210996" y="1433695"/>
            <a:chExt cx="1712589" cy="105100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9BC3D1-06E5-44C2-9BDC-28B92FCED29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2DB751-578A-4AB5-8FE5-E4FA7E9E9C61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44941DB6-A511-47A3-8545-C9496CE2B1A4}"/>
              </a:ext>
            </a:extLst>
          </p:cNvPr>
          <p:cNvGrpSpPr/>
          <p:nvPr/>
        </p:nvGrpSpPr>
        <p:grpSpPr>
          <a:xfrm>
            <a:off x="3737114" y="4574906"/>
            <a:ext cx="2117098" cy="1477328"/>
            <a:chOff x="6210996" y="1433695"/>
            <a:chExt cx="1712589" cy="105100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8A64B30-49A7-406A-80C4-656EB9D49E1B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83E7781-8AC0-436A-9FC8-D4DAD6050599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id="{987ECDA4-9024-4EE8-945A-FCBD6C4691E9}"/>
              </a:ext>
            </a:extLst>
          </p:cNvPr>
          <p:cNvGrpSpPr/>
          <p:nvPr/>
        </p:nvGrpSpPr>
        <p:grpSpPr>
          <a:xfrm>
            <a:off x="6324948" y="4574906"/>
            <a:ext cx="2117098" cy="1477328"/>
            <a:chOff x="6210996" y="1433695"/>
            <a:chExt cx="1712589" cy="105100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8AE74F0-B99A-459E-A375-F8D2BAE8F640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08A8D34-76D3-4005-ADBD-7B8287867ABC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6AE2E48E-12E9-4672-B240-AAA5F194F5EA}"/>
              </a:ext>
            </a:extLst>
          </p:cNvPr>
          <p:cNvSpPr txBox="1">
            <a:spLocks/>
          </p:cNvSpPr>
          <p:nvPr/>
        </p:nvSpPr>
        <p:spPr>
          <a:xfrm>
            <a:off x="4759051" y="948503"/>
            <a:ext cx="2673901" cy="155391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Portfolio Presentation Designed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B56889-7809-48BC-AC76-186B53DB1319}"/>
              </a:ext>
            </a:extLst>
          </p:cNvPr>
          <p:cNvSpPr txBox="1"/>
          <p:nvPr/>
        </p:nvSpPr>
        <p:spPr>
          <a:xfrm>
            <a:off x="4799857" y="4147629"/>
            <a:ext cx="25922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grpSp>
        <p:nvGrpSpPr>
          <p:cNvPr id="7" name="Graphic 2">
            <a:extLst>
              <a:ext uri="{FF2B5EF4-FFF2-40B4-BE49-F238E27FC236}">
                <a16:creationId xmlns:a16="http://schemas.microsoft.com/office/drawing/2014/main" id="{EB9AF369-7735-403E-BBDB-EAC96B3D6199}"/>
              </a:ext>
            </a:extLst>
          </p:cNvPr>
          <p:cNvGrpSpPr/>
          <p:nvPr/>
        </p:nvGrpSpPr>
        <p:grpSpPr>
          <a:xfrm>
            <a:off x="5712388" y="2869831"/>
            <a:ext cx="1010709" cy="1118337"/>
            <a:chOff x="332479" y="269950"/>
            <a:chExt cx="3915299" cy="4332227"/>
          </a:xfrm>
          <a:solidFill>
            <a:schemeClr val="bg1"/>
          </a:solidFill>
        </p:grpSpPr>
        <p:sp>
          <p:nvSpPr>
            <p:cNvPr id="8" name="Freeform: Shape 26">
              <a:extLst>
                <a:ext uri="{FF2B5EF4-FFF2-40B4-BE49-F238E27FC236}">
                  <a16:creationId xmlns:a16="http://schemas.microsoft.com/office/drawing/2014/main" id="{F2A0D350-761D-4FDD-964A-28F54A794800}"/>
                </a:ext>
              </a:extLst>
            </p:cNvPr>
            <p:cNvSpPr/>
            <p:nvPr/>
          </p:nvSpPr>
          <p:spPr>
            <a:xfrm>
              <a:off x="3257338" y="4000338"/>
              <a:ext cx="984677" cy="601839"/>
            </a:xfrm>
            <a:custGeom>
              <a:avLst/>
              <a:gdLst>
                <a:gd name="connsiteX0" fmla="*/ 864676 w 984677"/>
                <a:gd name="connsiteY0" fmla="*/ 509972 h 601839"/>
                <a:gd name="connsiteX1" fmla="*/ 862867 w 984677"/>
                <a:gd name="connsiteY1" fmla="*/ 512801 h 601839"/>
                <a:gd name="connsiteX2" fmla="*/ 744163 w 984677"/>
                <a:gd name="connsiteY2" fmla="*/ 518878 h 601839"/>
                <a:gd name="connsiteX3" fmla="*/ 583480 w 984677"/>
                <a:gd name="connsiteY3" fmla="*/ 457508 h 601839"/>
                <a:gd name="connsiteX4" fmla="*/ 507916 w 984677"/>
                <a:gd name="connsiteY4" fmla="*/ 378883 h 601839"/>
                <a:gd name="connsiteX5" fmla="*/ 268514 w 984677"/>
                <a:gd name="connsiteY5" fmla="*/ 151449 h 601839"/>
                <a:gd name="connsiteX6" fmla="*/ 17841 w 984677"/>
                <a:gd name="connsiteY6" fmla="*/ 3336 h 601839"/>
                <a:gd name="connsiteX7" fmla="*/ 956 w 984677"/>
                <a:gd name="connsiteY7" fmla="*/ 12568 h 601839"/>
                <a:gd name="connsiteX8" fmla="*/ 11810 w 984677"/>
                <a:gd name="connsiteY8" fmla="*/ 75514 h 601839"/>
                <a:gd name="connsiteX9" fmla="*/ 93034 w 984677"/>
                <a:gd name="connsiteY9" fmla="*/ 198763 h 601839"/>
                <a:gd name="connsiteX10" fmla="*/ 416766 w 984677"/>
                <a:gd name="connsiteY10" fmla="*/ 477640 h 601839"/>
                <a:gd name="connsiteX11" fmla="*/ 655379 w 984677"/>
                <a:gd name="connsiteY11" fmla="*/ 593236 h 601839"/>
                <a:gd name="connsiteX12" fmla="*/ 893667 w 984677"/>
                <a:gd name="connsiteY12" fmla="*/ 551256 h 601839"/>
                <a:gd name="connsiteX13" fmla="*/ 984678 w 984677"/>
                <a:gd name="connsiteY13" fmla="*/ 455143 h 601839"/>
                <a:gd name="connsiteX14" fmla="*/ 864676 w 984677"/>
                <a:gd name="connsiteY14" fmla="*/ 509972 h 601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84677" h="601839">
                  <a:moveTo>
                    <a:pt x="864676" y="509972"/>
                  </a:moveTo>
                  <a:cubicBezTo>
                    <a:pt x="863794" y="510389"/>
                    <a:pt x="863423" y="511827"/>
                    <a:pt x="862867" y="512801"/>
                  </a:cubicBezTo>
                  <a:cubicBezTo>
                    <a:pt x="823716" y="523006"/>
                    <a:pt x="783731" y="520641"/>
                    <a:pt x="744163" y="518878"/>
                  </a:cubicBezTo>
                  <a:cubicBezTo>
                    <a:pt x="684232" y="516234"/>
                    <a:pt x="629542" y="498190"/>
                    <a:pt x="583480" y="457508"/>
                  </a:cubicBezTo>
                  <a:cubicBezTo>
                    <a:pt x="556065" y="433294"/>
                    <a:pt x="531851" y="406251"/>
                    <a:pt x="507916" y="378883"/>
                  </a:cubicBezTo>
                  <a:cubicBezTo>
                    <a:pt x="435182" y="295572"/>
                    <a:pt x="358458" y="216623"/>
                    <a:pt x="268514" y="151449"/>
                  </a:cubicBezTo>
                  <a:cubicBezTo>
                    <a:pt x="189611" y="94254"/>
                    <a:pt x="96513" y="61041"/>
                    <a:pt x="17841" y="3336"/>
                  </a:cubicBezTo>
                  <a:cubicBezTo>
                    <a:pt x="8007" y="-3900"/>
                    <a:pt x="2533" y="1295"/>
                    <a:pt x="956" y="12568"/>
                  </a:cubicBezTo>
                  <a:cubicBezTo>
                    <a:pt x="-2198" y="34787"/>
                    <a:pt x="2719" y="55475"/>
                    <a:pt x="11810" y="75514"/>
                  </a:cubicBezTo>
                  <a:cubicBezTo>
                    <a:pt x="32360" y="120927"/>
                    <a:pt x="58986" y="162396"/>
                    <a:pt x="93034" y="198763"/>
                  </a:cubicBezTo>
                  <a:cubicBezTo>
                    <a:pt x="151805" y="261571"/>
                    <a:pt x="392413" y="459967"/>
                    <a:pt x="416766" y="477640"/>
                  </a:cubicBezTo>
                  <a:cubicBezTo>
                    <a:pt x="489454" y="530336"/>
                    <a:pt x="564693" y="577511"/>
                    <a:pt x="655379" y="593236"/>
                  </a:cubicBezTo>
                  <a:cubicBezTo>
                    <a:pt x="739988" y="607894"/>
                    <a:pt x="822046" y="609564"/>
                    <a:pt x="893667" y="551256"/>
                  </a:cubicBezTo>
                  <a:cubicBezTo>
                    <a:pt x="927947" y="522913"/>
                    <a:pt x="959815" y="492345"/>
                    <a:pt x="984678" y="455143"/>
                  </a:cubicBezTo>
                  <a:cubicBezTo>
                    <a:pt x="973731" y="461869"/>
                    <a:pt x="892879" y="496288"/>
                    <a:pt x="864676" y="509972"/>
                  </a:cubicBezTo>
                  <a:close/>
                </a:path>
              </a:pathLst>
            </a:custGeom>
            <a:grpFill/>
            <a:ln w="4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7">
              <a:extLst>
                <a:ext uri="{FF2B5EF4-FFF2-40B4-BE49-F238E27FC236}">
                  <a16:creationId xmlns:a16="http://schemas.microsoft.com/office/drawing/2014/main" id="{FA384492-D979-45B5-918B-06C7811E3C09}"/>
                </a:ext>
              </a:extLst>
            </p:cNvPr>
            <p:cNvSpPr/>
            <p:nvPr/>
          </p:nvSpPr>
          <p:spPr>
            <a:xfrm>
              <a:off x="332480" y="269952"/>
              <a:ext cx="3915297" cy="4213056"/>
            </a:xfrm>
            <a:custGeom>
              <a:avLst/>
              <a:gdLst>
                <a:gd name="connsiteX0" fmla="*/ 2952255 w 3915297"/>
                <a:gd name="connsiteY0" fmla="*/ 3553047 h 4213056"/>
                <a:gd name="connsiteX1" fmla="*/ 2979205 w 3915297"/>
                <a:gd name="connsiteY1" fmla="*/ 3625781 h 4213056"/>
                <a:gd name="connsiteX2" fmla="*/ 2966032 w 3915297"/>
                <a:gd name="connsiteY2" fmla="*/ 3664282 h 4213056"/>
                <a:gd name="connsiteX3" fmla="*/ 2988112 w 3915297"/>
                <a:gd name="connsiteY3" fmla="*/ 3693598 h 4213056"/>
                <a:gd name="connsiteX4" fmla="*/ 3290228 w 3915297"/>
                <a:gd name="connsiteY4" fmla="*/ 3879840 h 4213056"/>
                <a:gd name="connsiteX5" fmla="*/ 3463575 w 3915297"/>
                <a:gd name="connsiteY5" fmla="*/ 4064042 h 4213056"/>
                <a:gd name="connsiteX6" fmla="*/ 3669207 w 3915297"/>
                <a:gd name="connsiteY6" fmla="*/ 4205661 h 4213056"/>
                <a:gd name="connsiteX7" fmla="*/ 3892466 w 3915297"/>
                <a:gd name="connsiteY7" fmla="*/ 4129493 h 4213056"/>
                <a:gd name="connsiteX8" fmla="*/ 3901280 w 3915297"/>
                <a:gd name="connsiteY8" fmla="*/ 3961249 h 4213056"/>
                <a:gd name="connsiteX9" fmla="*/ 3809573 w 3915297"/>
                <a:gd name="connsiteY9" fmla="*/ 3814482 h 4213056"/>
                <a:gd name="connsiteX10" fmla="*/ 3367508 w 3915297"/>
                <a:gd name="connsiteY10" fmla="*/ 3483188 h 4213056"/>
                <a:gd name="connsiteX11" fmla="*/ 3307437 w 3915297"/>
                <a:gd name="connsiteY11" fmla="*/ 3496316 h 4213056"/>
                <a:gd name="connsiteX12" fmla="*/ 3319266 w 3915297"/>
                <a:gd name="connsiteY12" fmla="*/ 3542610 h 4213056"/>
                <a:gd name="connsiteX13" fmla="*/ 3234007 w 3915297"/>
                <a:gd name="connsiteY13" fmla="*/ 3570442 h 4213056"/>
                <a:gd name="connsiteX14" fmla="*/ 3130658 w 3915297"/>
                <a:gd name="connsiteY14" fmla="*/ 3514128 h 4213056"/>
                <a:gd name="connsiteX15" fmla="*/ 3062980 w 3915297"/>
                <a:gd name="connsiteY15" fmla="*/ 3530039 h 4213056"/>
                <a:gd name="connsiteX16" fmla="*/ 2906981 w 3915297"/>
                <a:gd name="connsiteY16" fmla="*/ 3424324 h 4213056"/>
                <a:gd name="connsiteX17" fmla="*/ 2879149 w 3915297"/>
                <a:gd name="connsiteY17" fmla="*/ 3352981 h 4213056"/>
                <a:gd name="connsiteX18" fmla="*/ 2917186 w 3915297"/>
                <a:gd name="connsiteY18" fmla="*/ 3282751 h 4213056"/>
                <a:gd name="connsiteX19" fmla="*/ 3101481 w 3915297"/>
                <a:gd name="connsiteY19" fmla="*/ 3132969 h 4213056"/>
                <a:gd name="connsiteX20" fmla="*/ 3157840 w 3915297"/>
                <a:gd name="connsiteY20" fmla="*/ 3063760 h 4213056"/>
                <a:gd name="connsiteX21" fmla="*/ 3050548 w 3915297"/>
                <a:gd name="connsiteY21" fmla="*/ 2920425 h 4213056"/>
                <a:gd name="connsiteX22" fmla="*/ 2574203 w 3915297"/>
                <a:gd name="connsiteY22" fmla="*/ 2781915 h 4213056"/>
                <a:gd name="connsiteX23" fmla="*/ 2412082 w 3915297"/>
                <a:gd name="connsiteY23" fmla="*/ 2798289 h 4213056"/>
                <a:gd name="connsiteX24" fmla="*/ 2273618 w 3915297"/>
                <a:gd name="connsiteY24" fmla="*/ 3031939 h 4213056"/>
                <a:gd name="connsiteX25" fmla="*/ 2136777 w 3915297"/>
                <a:gd name="connsiteY25" fmla="*/ 3274263 h 4213056"/>
                <a:gd name="connsiteX26" fmla="*/ 2097766 w 3915297"/>
                <a:gd name="connsiteY26" fmla="*/ 3307800 h 4213056"/>
                <a:gd name="connsiteX27" fmla="*/ 2009400 w 3915297"/>
                <a:gd name="connsiteY27" fmla="*/ 3293235 h 4213056"/>
                <a:gd name="connsiteX28" fmla="*/ 1312440 w 3915297"/>
                <a:gd name="connsiteY28" fmla="*/ 3253296 h 4213056"/>
                <a:gd name="connsiteX29" fmla="*/ 1203524 w 3915297"/>
                <a:gd name="connsiteY29" fmla="*/ 3430076 h 4213056"/>
                <a:gd name="connsiteX30" fmla="*/ 1260255 w 3915297"/>
                <a:gd name="connsiteY30" fmla="*/ 3506335 h 4213056"/>
                <a:gd name="connsiteX31" fmla="*/ 1642945 w 3915297"/>
                <a:gd name="connsiteY31" fmla="*/ 3592568 h 4213056"/>
                <a:gd name="connsiteX32" fmla="*/ 2011765 w 3915297"/>
                <a:gd name="connsiteY32" fmla="*/ 3433555 h 4213056"/>
                <a:gd name="connsiteX33" fmla="*/ 2096838 w 3915297"/>
                <a:gd name="connsiteY33" fmla="*/ 3396399 h 4213056"/>
                <a:gd name="connsiteX34" fmla="*/ 2240312 w 3915297"/>
                <a:gd name="connsiteY34" fmla="*/ 3592985 h 4213056"/>
                <a:gd name="connsiteX35" fmla="*/ 2240823 w 3915297"/>
                <a:gd name="connsiteY35" fmla="*/ 3594795 h 4213056"/>
                <a:gd name="connsiteX36" fmla="*/ 2240823 w 3915297"/>
                <a:gd name="connsiteY36" fmla="*/ 3594795 h 4213056"/>
                <a:gd name="connsiteX37" fmla="*/ 2239431 w 3915297"/>
                <a:gd name="connsiteY37" fmla="*/ 3669338 h 4213056"/>
                <a:gd name="connsiteX38" fmla="*/ 2139050 w 3915297"/>
                <a:gd name="connsiteY38" fmla="*/ 3793051 h 4213056"/>
                <a:gd name="connsiteX39" fmla="*/ 1904983 w 3915297"/>
                <a:gd name="connsiteY39" fmla="*/ 3877846 h 4213056"/>
                <a:gd name="connsiteX40" fmla="*/ 1475257 w 3915297"/>
                <a:gd name="connsiteY40" fmla="*/ 3922052 h 4213056"/>
                <a:gd name="connsiteX41" fmla="*/ 1333685 w 3915297"/>
                <a:gd name="connsiteY41" fmla="*/ 3922934 h 4213056"/>
                <a:gd name="connsiteX42" fmla="*/ 916205 w 3915297"/>
                <a:gd name="connsiteY42" fmla="*/ 3881000 h 4213056"/>
                <a:gd name="connsiteX43" fmla="*/ 591638 w 3915297"/>
                <a:gd name="connsiteY43" fmla="*/ 3767074 h 4213056"/>
                <a:gd name="connsiteX44" fmla="*/ 377656 w 3915297"/>
                <a:gd name="connsiteY44" fmla="*/ 3600083 h 4213056"/>
                <a:gd name="connsiteX45" fmla="*/ 356782 w 3915297"/>
                <a:gd name="connsiteY45" fmla="*/ 3513108 h 4213056"/>
                <a:gd name="connsiteX46" fmla="*/ 375940 w 3915297"/>
                <a:gd name="connsiteY46" fmla="*/ 3436570 h 4213056"/>
                <a:gd name="connsiteX47" fmla="*/ 466394 w 3915297"/>
                <a:gd name="connsiteY47" fmla="*/ 3295647 h 4213056"/>
                <a:gd name="connsiteX48" fmla="*/ 565568 w 3915297"/>
                <a:gd name="connsiteY48" fmla="*/ 3133850 h 4213056"/>
                <a:gd name="connsiteX49" fmla="*/ 509904 w 3915297"/>
                <a:gd name="connsiteY49" fmla="*/ 2985970 h 4213056"/>
                <a:gd name="connsiteX50" fmla="*/ 288965 w 3915297"/>
                <a:gd name="connsiteY50" fmla="*/ 2775467 h 4213056"/>
                <a:gd name="connsiteX51" fmla="*/ 103140 w 3915297"/>
                <a:gd name="connsiteY51" fmla="*/ 2595533 h 4213056"/>
                <a:gd name="connsiteX52" fmla="*/ 59351 w 3915297"/>
                <a:gd name="connsiteY52" fmla="*/ 2518021 h 4213056"/>
                <a:gd name="connsiteX53" fmla="*/ 68582 w 3915297"/>
                <a:gd name="connsiteY53" fmla="*/ 2463656 h 4213056"/>
                <a:gd name="connsiteX54" fmla="*/ 139229 w 3915297"/>
                <a:gd name="connsiteY54" fmla="*/ 2406600 h 4213056"/>
                <a:gd name="connsiteX55" fmla="*/ 450901 w 3915297"/>
                <a:gd name="connsiteY55" fmla="*/ 2306359 h 4213056"/>
                <a:gd name="connsiteX56" fmla="*/ 485644 w 3915297"/>
                <a:gd name="connsiteY56" fmla="*/ 2305338 h 4213056"/>
                <a:gd name="connsiteX57" fmla="*/ 1481148 w 3915297"/>
                <a:gd name="connsiteY57" fmla="*/ 2673185 h 4213056"/>
                <a:gd name="connsiteX58" fmla="*/ 1541636 w 3915297"/>
                <a:gd name="connsiteY58" fmla="*/ 2737894 h 4213056"/>
                <a:gd name="connsiteX59" fmla="*/ 1558475 w 3915297"/>
                <a:gd name="connsiteY59" fmla="*/ 2897186 h 4213056"/>
                <a:gd name="connsiteX60" fmla="*/ 1542657 w 3915297"/>
                <a:gd name="connsiteY60" fmla="*/ 2905582 h 4213056"/>
                <a:gd name="connsiteX61" fmla="*/ 610563 w 3915297"/>
                <a:gd name="connsiteY61" fmla="*/ 2563712 h 4213056"/>
                <a:gd name="connsiteX62" fmla="*/ 586118 w 3915297"/>
                <a:gd name="connsiteY62" fmla="*/ 2529432 h 4213056"/>
                <a:gd name="connsiteX63" fmla="*/ 572341 w 3915297"/>
                <a:gd name="connsiteY63" fmla="*/ 2525536 h 4213056"/>
                <a:gd name="connsiteX64" fmla="*/ 538989 w 3915297"/>
                <a:gd name="connsiteY64" fmla="*/ 2559583 h 4213056"/>
                <a:gd name="connsiteX65" fmla="*/ 539453 w 3915297"/>
                <a:gd name="connsiteY65" fmla="*/ 2587694 h 4213056"/>
                <a:gd name="connsiteX66" fmla="*/ 579299 w 3915297"/>
                <a:gd name="connsiteY66" fmla="*/ 2615897 h 4213056"/>
                <a:gd name="connsiteX67" fmla="*/ 1519649 w 3915297"/>
                <a:gd name="connsiteY67" fmla="*/ 2991072 h 4213056"/>
                <a:gd name="connsiteX68" fmla="*/ 1631487 w 3915297"/>
                <a:gd name="connsiteY68" fmla="*/ 2965977 h 4213056"/>
                <a:gd name="connsiteX69" fmla="*/ 2604494 w 3915297"/>
                <a:gd name="connsiteY69" fmla="*/ 1964721 h 4213056"/>
                <a:gd name="connsiteX70" fmla="*/ 2634228 w 3915297"/>
                <a:gd name="connsiteY70" fmla="*/ 1916061 h 4213056"/>
                <a:gd name="connsiteX71" fmla="*/ 2636083 w 3915297"/>
                <a:gd name="connsiteY71" fmla="*/ 1759460 h 4213056"/>
                <a:gd name="connsiteX72" fmla="*/ 2589465 w 3915297"/>
                <a:gd name="connsiteY72" fmla="*/ 1666640 h 4213056"/>
                <a:gd name="connsiteX73" fmla="*/ 2591181 w 3915297"/>
                <a:gd name="connsiteY73" fmla="*/ 1598081 h 4213056"/>
                <a:gd name="connsiteX74" fmla="*/ 2678898 w 3915297"/>
                <a:gd name="connsiteY74" fmla="*/ 1553921 h 4213056"/>
                <a:gd name="connsiteX75" fmla="*/ 2683769 w 3915297"/>
                <a:gd name="connsiteY75" fmla="*/ 1537129 h 4213056"/>
                <a:gd name="connsiteX76" fmla="*/ 2682609 w 3915297"/>
                <a:gd name="connsiteY76" fmla="*/ 1227266 h 4213056"/>
                <a:gd name="connsiteX77" fmla="*/ 2669204 w 3915297"/>
                <a:gd name="connsiteY77" fmla="*/ 1154114 h 4213056"/>
                <a:gd name="connsiteX78" fmla="*/ 2624069 w 3915297"/>
                <a:gd name="connsiteY78" fmla="*/ 1103831 h 4213056"/>
                <a:gd name="connsiteX79" fmla="*/ 2371308 w 3915297"/>
                <a:gd name="connsiteY79" fmla="*/ 946209 h 4213056"/>
                <a:gd name="connsiteX80" fmla="*/ 2338049 w 3915297"/>
                <a:gd name="connsiteY80" fmla="*/ 900425 h 4213056"/>
                <a:gd name="connsiteX81" fmla="*/ 2327519 w 3915297"/>
                <a:gd name="connsiteY81" fmla="*/ 758343 h 4213056"/>
                <a:gd name="connsiteX82" fmla="*/ 2285447 w 3915297"/>
                <a:gd name="connsiteY82" fmla="*/ 714136 h 4213056"/>
                <a:gd name="connsiteX83" fmla="*/ 2221062 w 3915297"/>
                <a:gd name="connsiteY83" fmla="*/ 683568 h 4213056"/>
                <a:gd name="connsiteX84" fmla="*/ 2186411 w 3915297"/>
                <a:gd name="connsiteY84" fmla="*/ 625213 h 4213056"/>
                <a:gd name="connsiteX85" fmla="*/ 2248987 w 3915297"/>
                <a:gd name="connsiteY85" fmla="*/ 127067 h 4213056"/>
                <a:gd name="connsiteX86" fmla="*/ 2187524 w 3915297"/>
                <a:gd name="connsiteY86" fmla="*/ 78871 h 4213056"/>
                <a:gd name="connsiteX87" fmla="*/ 1894175 w 3915297"/>
                <a:gd name="connsiteY87" fmla="*/ 54286 h 4213056"/>
                <a:gd name="connsiteX88" fmla="*/ 1074940 w 3915297"/>
                <a:gd name="connsiteY88" fmla="*/ 199 h 4213056"/>
                <a:gd name="connsiteX89" fmla="*/ 1003737 w 3915297"/>
                <a:gd name="connsiteY89" fmla="*/ 40556 h 4213056"/>
                <a:gd name="connsiteX90" fmla="*/ 617939 w 3915297"/>
                <a:gd name="connsiteY90" fmla="*/ 816326 h 4213056"/>
                <a:gd name="connsiteX91" fmla="*/ 513940 w 3915297"/>
                <a:gd name="connsiteY91" fmla="*/ 980535 h 4213056"/>
                <a:gd name="connsiteX92" fmla="*/ 232605 w 3915297"/>
                <a:gd name="connsiteY92" fmla="*/ 1233621 h 4213056"/>
                <a:gd name="connsiteX93" fmla="*/ 236038 w 3915297"/>
                <a:gd name="connsiteY93" fmla="*/ 1270081 h 4213056"/>
                <a:gd name="connsiteX94" fmla="*/ 988800 w 3915297"/>
                <a:gd name="connsiteY94" fmla="*/ 1548447 h 4213056"/>
                <a:gd name="connsiteX95" fmla="*/ 1298988 w 3915297"/>
                <a:gd name="connsiteY95" fmla="*/ 1659961 h 4213056"/>
                <a:gd name="connsiteX96" fmla="*/ 1316476 w 3915297"/>
                <a:gd name="connsiteY96" fmla="*/ 1750786 h 4213056"/>
                <a:gd name="connsiteX97" fmla="*/ 1314064 w 3915297"/>
                <a:gd name="connsiteY97" fmla="*/ 1767392 h 4213056"/>
                <a:gd name="connsiteX98" fmla="*/ 1286092 w 3915297"/>
                <a:gd name="connsiteY98" fmla="*/ 1789658 h 4213056"/>
                <a:gd name="connsiteX99" fmla="*/ 264473 w 3915297"/>
                <a:gd name="connsiteY99" fmla="*/ 1431831 h 4213056"/>
                <a:gd name="connsiteX100" fmla="*/ 251531 w 3915297"/>
                <a:gd name="connsiteY100" fmla="*/ 1432434 h 4213056"/>
                <a:gd name="connsiteX101" fmla="*/ 247078 w 3915297"/>
                <a:gd name="connsiteY101" fmla="*/ 1474785 h 4213056"/>
                <a:gd name="connsiteX102" fmla="*/ 1163585 w 3915297"/>
                <a:gd name="connsiteY102" fmla="*/ 1840265 h 4213056"/>
                <a:gd name="connsiteX103" fmla="*/ 1207653 w 3915297"/>
                <a:gd name="connsiteY103" fmla="*/ 1922787 h 4213056"/>
                <a:gd name="connsiteX104" fmla="*/ 1215028 w 3915297"/>
                <a:gd name="connsiteY104" fmla="*/ 2137465 h 4213056"/>
                <a:gd name="connsiteX105" fmla="*/ 1186361 w 3915297"/>
                <a:gd name="connsiteY105" fmla="*/ 2148180 h 4213056"/>
                <a:gd name="connsiteX106" fmla="*/ 486897 w 3915297"/>
                <a:gd name="connsiteY106" fmla="*/ 1632314 h 4213056"/>
                <a:gd name="connsiteX107" fmla="*/ 473584 w 3915297"/>
                <a:gd name="connsiteY107" fmla="*/ 1628047 h 4213056"/>
                <a:gd name="connsiteX108" fmla="*/ 481284 w 3915297"/>
                <a:gd name="connsiteY108" fmla="*/ 1771752 h 4213056"/>
                <a:gd name="connsiteX109" fmla="*/ 528320 w 3915297"/>
                <a:gd name="connsiteY109" fmla="*/ 1837482 h 4213056"/>
                <a:gd name="connsiteX110" fmla="*/ 928266 w 3915297"/>
                <a:gd name="connsiteY110" fmla="*/ 2044877 h 4213056"/>
                <a:gd name="connsiteX111" fmla="*/ 970709 w 3915297"/>
                <a:gd name="connsiteY111" fmla="*/ 2081198 h 4213056"/>
                <a:gd name="connsiteX112" fmla="*/ 852563 w 3915297"/>
                <a:gd name="connsiteY112" fmla="*/ 2049284 h 4213056"/>
                <a:gd name="connsiteX113" fmla="*/ 588947 w 3915297"/>
                <a:gd name="connsiteY113" fmla="*/ 1953495 h 4213056"/>
                <a:gd name="connsiteX114" fmla="*/ 548405 w 3915297"/>
                <a:gd name="connsiteY114" fmla="*/ 1890363 h 4213056"/>
                <a:gd name="connsiteX115" fmla="*/ 547570 w 3915297"/>
                <a:gd name="connsiteY115" fmla="*/ 1889064 h 4213056"/>
                <a:gd name="connsiteX116" fmla="*/ 508791 w 3915297"/>
                <a:gd name="connsiteY116" fmla="*/ 1989538 h 4213056"/>
                <a:gd name="connsiteX117" fmla="*/ 551513 w 3915297"/>
                <a:gd name="connsiteY117" fmla="*/ 2044552 h 4213056"/>
                <a:gd name="connsiteX118" fmla="*/ 633525 w 3915297"/>
                <a:gd name="connsiteY118" fmla="*/ 2128744 h 4213056"/>
                <a:gd name="connsiteX119" fmla="*/ 636215 w 3915297"/>
                <a:gd name="connsiteY119" fmla="*/ 2145165 h 4213056"/>
                <a:gd name="connsiteX120" fmla="*/ 501276 w 3915297"/>
                <a:gd name="connsiteY120" fmla="*/ 2240443 h 4213056"/>
                <a:gd name="connsiteX121" fmla="*/ 351076 w 3915297"/>
                <a:gd name="connsiteY121" fmla="*/ 2287015 h 4213056"/>
                <a:gd name="connsiteX122" fmla="*/ 64732 w 3915297"/>
                <a:gd name="connsiteY122" fmla="*/ 2399874 h 4213056"/>
                <a:gd name="connsiteX123" fmla="*/ 2527 w 3915297"/>
                <a:gd name="connsiteY123" fmla="*/ 2533282 h 4213056"/>
                <a:gd name="connsiteX124" fmla="*/ 38569 w 3915297"/>
                <a:gd name="connsiteY124" fmla="*/ 2597667 h 4213056"/>
                <a:gd name="connsiteX125" fmla="*/ 469687 w 3915297"/>
                <a:gd name="connsiteY125" fmla="*/ 3007493 h 4213056"/>
                <a:gd name="connsiteX126" fmla="*/ 492741 w 3915297"/>
                <a:gd name="connsiteY126" fmla="*/ 3171702 h 4213056"/>
                <a:gd name="connsiteX127" fmla="*/ 454472 w 3915297"/>
                <a:gd name="connsiteY127" fmla="*/ 3230010 h 4213056"/>
                <a:gd name="connsiteX128" fmla="*/ 369492 w 3915297"/>
                <a:gd name="connsiteY128" fmla="*/ 3338740 h 4213056"/>
                <a:gd name="connsiteX129" fmla="*/ 328996 w 3915297"/>
                <a:gd name="connsiteY129" fmla="*/ 3606948 h 4213056"/>
                <a:gd name="connsiteX130" fmla="*/ 623830 w 3915297"/>
                <a:gd name="connsiteY130" fmla="*/ 3841664 h 4213056"/>
                <a:gd name="connsiteX131" fmla="*/ 1018812 w 3915297"/>
                <a:gd name="connsiteY131" fmla="*/ 3945478 h 4213056"/>
                <a:gd name="connsiteX132" fmla="*/ 1294396 w 3915297"/>
                <a:gd name="connsiteY132" fmla="*/ 3973959 h 4213056"/>
                <a:gd name="connsiteX133" fmla="*/ 1518536 w 3915297"/>
                <a:gd name="connsiteY133" fmla="*/ 3966259 h 4213056"/>
                <a:gd name="connsiteX134" fmla="*/ 1734512 w 3915297"/>
                <a:gd name="connsiteY134" fmla="*/ 3954848 h 4213056"/>
                <a:gd name="connsiteX135" fmla="*/ 1931099 w 3915297"/>
                <a:gd name="connsiteY135" fmla="*/ 3927016 h 4213056"/>
                <a:gd name="connsiteX136" fmla="*/ 2151204 w 3915297"/>
                <a:gd name="connsiteY136" fmla="*/ 3844587 h 4213056"/>
                <a:gd name="connsiteX137" fmla="*/ 2236880 w 3915297"/>
                <a:gd name="connsiteY137" fmla="*/ 3781130 h 4213056"/>
                <a:gd name="connsiteX138" fmla="*/ 2272087 w 3915297"/>
                <a:gd name="connsiteY138" fmla="*/ 3551841 h 4213056"/>
                <a:gd name="connsiteX139" fmla="*/ 2236880 w 3915297"/>
                <a:gd name="connsiteY139" fmla="*/ 3487734 h 4213056"/>
                <a:gd name="connsiteX140" fmla="*/ 2128892 w 3915297"/>
                <a:gd name="connsiteY140" fmla="*/ 3353723 h 4213056"/>
                <a:gd name="connsiteX141" fmla="*/ 2338049 w 3915297"/>
                <a:gd name="connsiteY141" fmla="*/ 2993020 h 4213056"/>
                <a:gd name="connsiteX142" fmla="*/ 2414773 w 3915297"/>
                <a:gd name="connsiteY142" fmla="*/ 2857850 h 4213056"/>
                <a:gd name="connsiteX143" fmla="*/ 2633810 w 3915297"/>
                <a:gd name="connsiteY143" fmla="*/ 2838135 h 4213056"/>
                <a:gd name="connsiteX144" fmla="*/ 2884298 w 3915297"/>
                <a:gd name="connsiteY144" fmla="*/ 2905999 h 4213056"/>
                <a:gd name="connsiteX145" fmla="*/ 3106954 w 3915297"/>
                <a:gd name="connsiteY145" fmla="*/ 3043443 h 4213056"/>
                <a:gd name="connsiteX146" fmla="*/ 2924747 w 3915297"/>
                <a:gd name="connsiteY146" fmla="*/ 3213218 h 4213056"/>
                <a:gd name="connsiteX147" fmla="*/ 2828634 w 3915297"/>
                <a:gd name="connsiteY147" fmla="*/ 3400017 h 4213056"/>
                <a:gd name="connsiteX148" fmla="*/ 2917372 w 3915297"/>
                <a:gd name="connsiteY148" fmla="*/ 3516587 h 4213056"/>
                <a:gd name="connsiteX149" fmla="*/ 2952255 w 3915297"/>
                <a:gd name="connsiteY149" fmla="*/ 3553047 h 4213056"/>
                <a:gd name="connsiteX150" fmla="*/ 1803304 w 3915297"/>
                <a:gd name="connsiteY150" fmla="*/ 3493904 h 4213056"/>
                <a:gd name="connsiteX151" fmla="*/ 1429613 w 3915297"/>
                <a:gd name="connsiteY151" fmla="*/ 3541728 h 4213056"/>
                <a:gd name="connsiteX152" fmla="*/ 1245875 w 3915297"/>
                <a:gd name="connsiteY152" fmla="*/ 3398254 h 4213056"/>
                <a:gd name="connsiteX153" fmla="*/ 1303209 w 3915297"/>
                <a:gd name="connsiteY153" fmla="*/ 3311233 h 4213056"/>
                <a:gd name="connsiteX154" fmla="*/ 1483839 w 3915297"/>
                <a:gd name="connsiteY154" fmla="*/ 3239194 h 4213056"/>
                <a:gd name="connsiteX155" fmla="*/ 1841109 w 3915297"/>
                <a:gd name="connsiteY155" fmla="*/ 3271758 h 4213056"/>
                <a:gd name="connsiteX156" fmla="*/ 2005317 w 3915297"/>
                <a:gd name="connsiteY156" fmla="*/ 3337998 h 4213056"/>
                <a:gd name="connsiteX157" fmla="*/ 2038159 w 3915297"/>
                <a:gd name="connsiteY157" fmla="*/ 3359058 h 4213056"/>
                <a:gd name="connsiteX158" fmla="*/ 1994649 w 3915297"/>
                <a:gd name="connsiteY158" fmla="*/ 3400806 h 4213056"/>
                <a:gd name="connsiteX159" fmla="*/ 1803304 w 3915297"/>
                <a:gd name="connsiteY159" fmla="*/ 3493904 h 4213056"/>
                <a:gd name="connsiteX160" fmla="*/ 717856 w 3915297"/>
                <a:gd name="connsiteY160" fmla="*/ 1245588 h 4213056"/>
                <a:gd name="connsiteX161" fmla="*/ 670309 w 3915297"/>
                <a:gd name="connsiteY161" fmla="*/ 1236172 h 4213056"/>
                <a:gd name="connsiteX162" fmla="*/ 660012 w 3915297"/>
                <a:gd name="connsiteY162" fmla="*/ 1212654 h 4213056"/>
                <a:gd name="connsiteX163" fmla="*/ 660058 w 3915297"/>
                <a:gd name="connsiteY163" fmla="*/ 1030725 h 4213056"/>
                <a:gd name="connsiteX164" fmla="*/ 687055 w 3915297"/>
                <a:gd name="connsiteY164" fmla="*/ 1006651 h 4213056"/>
                <a:gd name="connsiteX165" fmla="*/ 1827239 w 3915297"/>
                <a:gd name="connsiteY165" fmla="*/ 1114453 h 4213056"/>
                <a:gd name="connsiteX166" fmla="*/ 1868152 w 3915297"/>
                <a:gd name="connsiteY166" fmla="*/ 1144234 h 4213056"/>
                <a:gd name="connsiteX167" fmla="*/ 1871260 w 3915297"/>
                <a:gd name="connsiteY167" fmla="*/ 1316978 h 4213056"/>
                <a:gd name="connsiteX168" fmla="*/ 1847464 w 3915297"/>
                <a:gd name="connsiteY168" fmla="*/ 1350515 h 4213056"/>
                <a:gd name="connsiteX169" fmla="*/ 717856 w 3915297"/>
                <a:gd name="connsiteY169" fmla="*/ 1245588 h 4213056"/>
                <a:gd name="connsiteX170" fmla="*/ 615805 w 3915297"/>
                <a:gd name="connsiteY170" fmla="*/ 2021544 h 4213056"/>
                <a:gd name="connsiteX171" fmla="*/ 618124 w 3915297"/>
                <a:gd name="connsiteY171" fmla="*/ 2017834 h 4213056"/>
                <a:gd name="connsiteX172" fmla="*/ 838600 w 3915297"/>
                <a:gd name="connsiteY172" fmla="*/ 2120534 h 4213056"/>
                <a:gd name="connsiteX173" fmla="*/ 959113 w 3915297"/>
                <a:gd name="connsiteY173" fmla="*/ 2205282 h 4213056"/>
                <a:gd name="connsiteX174" fmla="*/ 1082826 w 3915297"/>
                <a:gd name="connsiteY174" fmla="*/ 2325795 h 4213056"/>
                <a:gd name="connsiteX175" fmla="*/ 1122347 w 3915297"/>
                <a:gd name="connsiteY175" fmla="*/ 2444359 h 4213056"/>
                <a:gd name="connsiteX176" fmla="*/ 1126058 w 3915297"/>
                <a:gd name="connsiteY176" fmla="*/ 2505357 h 4213056"/>
                <a:gd name="connsiteX177" fmla="*/ 1095953 w 3915297"/>
                <a:gd name="connsiteY177" fmla="*/ 2478082 h 4213056"/>
                <a:gd name="connsiteX178" fmla="*/ 1095953 w 3915297"/>
                <a:gd name="connsiteY178" fmla="*/ 2478082 h 4213056"/>
                <a:gd name="connsiteX179" fmla="*/ 1095953 w 3915297"/>
                <a:gd name="connsiteY179" fmla="*/ 2478082 h 4213056"/>
                <a:gd name="connsiteX180" fmla="*/ 1095953 w 3915297"/>
                <a:gd name="connsiteY180" fmla="*/ 2478082 h 4213056"/>
                <a:gd name="connsiteX181" fmla="*/ 647209 w 3915297"/>
                <a:gd name="connsiteY181" fmla="*/ 2052206 h 4213056"/>
                <a:gd name="connsiteX182" fmla="*/ 615805 w 3915297"/>
                <a:gd name="connsiteY182" fmla="*/ 2021544 h 4213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</a:cxnLst>
              <a:rect l="l" t="t" r="r" b="b"/>
              <a:pathLst>
                <a:path w="3915297" h="4213056">
                  <a:moveTo>
                    <a:pt x="2952255" y="3553047"/>
                  </a:moveTo>
                  <a:cubicBezTo>
                    <a:pt x="2973639" y="3581342"/>
                    <a:pt x="2992472" y="3594377"/>
                    <a:pt x="2979205" y="3625781"/>
                  </a:cubicBezTo>
                  <a:cubicBezTo>
                    <a:pt x="2973825" y="3638444"/>
                    <a:pt x="2964315" y="3650598"/>
                    <a:pt x="2966032" y="3664282"/>
                  </a:cubicBezTo>
                  <a:cubicBezTo>
                    <a:pt x="2967609" y="3676760"/>
                    <a:pt x="2978092" y="3685991"/>
                    <a:pt x="2988112" y="3693598"/>
                  </a:cubicBezTo>
                  <a:cubicBezTo>
                    <a:pt x="3082509" y="3765173"/>
                    <a:pt x="3198243" y="3805158"/>
                    <a:pt x="3290228" y="3879840"/>
                  </a:cubicBezTo>
                  <a:cubicBezTo>
                    <a:pt x="3355772" y="3933046"/>
                    <a:pt x="3406566" y="4001791"/>
                    <a:pt x="3463575" y="4064042"/>
                  </a:cubicBezTo>
                  <a:cubicBezTo>
                    <a:pt x="3520584" y="4126293"/>
                    <a:pt x="3587567" y="4184276"/>
                    <a:pt x="3669207" y="4205661"/>
                  </a:cubicBezTo>
                  <a:cubicBezTo>
                    <a:pt x="3750848" y="4227045"/>
                    <a:pt x="3849512" y="4202182"/>
                    <a:pt x="3892466" y="4129493"/>
                  </a:cubicBezTo>
                  <a:cubicBezTo>
                    <a:pt x="3921968" y="4079581"/>
                    <a:pt x="3920623" y="4015939"/>
                    <a:pt x="3901280" y="3961249"/>
                  </a:cubicBezTo>
                  <a:cubicBezTo>
                    <a:pt x="3881936" y="3906559"/>
                    <a:pt x="3846450" y="3859245"/>
                    <a:pt x="3809573" y="3814482"/>
                  </a:cubicBezTo>
                  <a:cubicBezTo>
                    <a:pt x="3690777" y="3670358"/>
                    <a:pt x="3545633" y="3539409"/>
                    <a:pt x="3367508" y="3483188"/>
                  </a:cubicBezTo>
                  <a:cubicBezTo>
                    <a:pt x="3345753" y="3476323"/>
                    <a:pt x="3314952" y="3474792"/>
                    <a:pt x="3307437" y="3496316"/>
                  </a:cubicBezTo>
                  <a:cubicBezTo>
                    <a:pt x="3304144" y="3505825"/>
                    <a:pt x="3320472" y="3532590"/>
                    <a:pt x="3319266" y="3542610"/>
                  </a:cubicBezTo>
                  <a:cubicBezTo>
                    <a:pt x="3315230" y="3576286"/>
                    <a:pt x="3265133" y="3583940"/>
                    <a:pt x="3234007" y="3570442"/>
                  </a:cubicBezTo>
                  <a:cubicBezTo>
                    <a:pt x="3202882" y="3556943"/>
                    <a:pt x="3164567" y="3515195"/>
                    <a:pt x="3130658" y="3514128"/>
                  </a:cubicBezTo>
                  <a:cubicBezTo>
                    <a:pt x="3103104" y="3513247"/>
                    <a:pt x="3090301" y="3526467"/>
                    <a:pt x="3062980" y="3530039"/>
                  </a:cubicBezTo>
                  <a:cubicBezTo>
                    <a:pt x="2995626" y="3538898"/>
                    <a:pt x="2945575" y="3480220"/>
                    <a:pt x="2906981" y="3424324"/>
                  </a:cubicBezTo>
                  <a:cubicBezTo>
                    <a:pt x="2891164" y="3401409"/>
                    <a:pt x="2873722" y="3380302"/>
                    <a:pt x="2879149" y="3352981"/>
                  </a:cubicBezTo>
                  <a:cubicBezTo>
                    <a:pt x="2883834" y="3329416"/>
                    <a:pt x="2898585" y="3297874"/>
                    <a:pt x="2917186" y="3282751"/>
                  </a:cubicBezTo>
                  <a:cubicBezTo>
                    <a:pt x="2981757" y="3230242"/>
                    <a:pt x="3036910" y="3185432"/>
                    <a:pt x="3101481" y="3132969"/>
                  </a:cubicBezTo>
                  <a:cubicBezTo>
                    <a:pt x="3124952" y="3113904"/>
                    <a:pt x="3149723" y="3092891"/>
                    <a:pt x="3157840" y="3063760"/>
                  </a:cubicBezTo>
                  <a:cubicBezTo>
                    <a:pt x="3175282" y="3001092"/>
                    <a:pt x="3109134" y="2948721"/>
                    <a:pt x="3050548" y="2920425"/>
                  </a:cubicBezTo>
                  <a:cubicBezTo>
                    <a:pt x="2900951" y="2848201"/>
                    <a:pt x="2739201" y="2801212"/>
                    <a:pt x="2574203" y="2781915"/>
                  </a:cubicBezTo>
                  <a:cubicBezTo>
                    <a:pt x="2519421" y="2775513"/>
                    <a:pt x="2461020" y="2772777"/>
                    <a:pt x="2412082" y="2798289"/>
                  </a:cubicBezTo>
                  <a:cubicBezTo>
                    <a:pt x="2329653" y="2841336"/>
                    <a:pt x="2305022" y="2944454"/>
                    <a:pt x="2273618" y="3031939"/>
                  </a:cubicBezTo>
                  <a:cubicBezTo>
                    <a:pt x="2242121" y="3119656"/>
                    <a:pt x="2195642" y="3201992"/>
                    <a:pt x="2136777" y="3274263"/>
                  </a:cubicBezTo>
                  <a:cubicBezTo>
                    <a:pt x="2125830" y="3287715"/>
                    <a:pt x="2113816" y="3301260"/>
                    <a:pt x="2097766" y="3307800"/>
                  </a:cubicBezTo>
                  <a:cubicBezTo>
                    <a:pt x="2069285" y="3319397"/>
                    <a:pt x="2037417" y="3305852"/>
                    <a:pt x="2009400" y="3293235"/>
                  </a:cubicBezTo>
                  <a:cubicBezTo>
                    <a:pt x="1789480" y="3193875"/>
                    <a:pt x="1524566" y="3138211"/>
                    <a:pt x="1312440" y="3253296"/>
                  </a:cubicBezTo>
                  <a:cubicBezTo>
                    <a:pt x="1246617" y="3289014"/>
                    <a:pt x="1183114" y="3357991"/>
                    <a:pt x="1203524" y="3430076"/>
                  </a:cubicBezTo>
                  <a:cubicBezTo>
                    <a:pt x="1212291" y="3461062"/>
                    <a:pt x="1235345" y="3485971"/>
                    <a:pt x="1260255" y="3506335"/>
                  </a:cubicBezTo>
                  <a:cubicBezTo>
                    <a:pt x="1364625" y="3591687"/>
                    <a:pt x="1510001" y="3614973"/>
                    <a:pt x="1642945" y="3592568"/>
                  </a:cubicBezTo>
                  <a:cubicBezTo>
                    <a:pt x="1775889" y="3570163"/>
                    <a:pt x="1898443" y="3506567"/>
                    <a:pt x="2011765" y="3433555"/>
                  </a:cubicBezTo>
                  <a:cubicBezTo>
                    <a:pt x="2035886" y="3418015"/>
                    <a:pt x="2067244" y="3390600"/>
                    <a:pt x="2096838" y="3396399"/>
                  </a:cubicBezTo>
                  <a:cubicBezTo>
                    <a:pt x="2137195" y="3404331"/>
                    <a:pt x="2223938" y="3534306"/>
                    <a:pt x="2240312" y="3592985"/>
                  </a:cubicBezTo>
                  <a:cubicBezTo>
                    <a:pt x="2240498" y="3593589"/>
                    <a:pt x="2240637" y="3594192"/>
                    <a:pt x="2240823" y="3594795"/>
                  </a:cubicBezTo>
                  <a:cubicBezTo>
                    <a:pt x="2241890" y="3595676"/>
                    <a:pt x="2241565" y="3595769"/>
                    <a:pt x="2240823" y="3594795"/>
                  </a:cubicBezTo>
                  <a:cubicBezTo>
                    <a:pt x="2243142" y="3619704"/>
                    <a:pt x="2245647" y="3644428"/>
                    <a:pt x="2239431" y="3669338"/>
                  </a:cubicBezTo>
                  <a:cubicBezTo>
                    <a:pt x="2225237" y="3726347"/>
                    <a:pt x="2186504" y="3763503"/>
                    <a:pt x="2139050" y="3793051"/>
                  </a:cubicBezTo>
                  <a:cubicBezTo>
                    <a:pt x="2067105" y="3837814"/>
                    <a:pt x="1986902" y="3860590"/>
                    <a:pt x="1904983" y="3877846"/>
                  </a:cubicBezTo>
                  <a:cubicBezTo>
                    <a:pt x="1763318" y="3907626"/>
                    <a:pt x="1619566" y="3918017"/>
                    <a:pt x="1475257" y="3922052"/>
                  </a:cubicBezTo>
                  <a:cubicBezTo>
                    <a:pt x="1428082" y="3923351"/>
                    <a:pt x="1380907" y="3922702"/>
                    <a:pt x="1333685" y="3922934"/>
                  </a:cubicBezTo>
                  <a:cubicBezTo>
                    <a:pt x="1193412" y="3923722"/>
                    <a:pt x="1053742" y="3907348"/>
                    <a:pt x="916205" y="3881000"/>
                  </a:cubicBezTo>
                  <a:cubicBezTo>
                    <a:pt x="910639" y="3879933"/>
                    <a:pt x="690256" y="3819677"/>
                    <a:pt x="591638" y="3767074"/>
                  </a:cubicBezTo>
                  <a:cubicBezTo>
                    <a:pt x="461152" y="3697494"/>
                    <a:pt x="386330" y="3623647"/>
                    <a:pt x="377656" y="3600083"/>
                  </a:cubicBezTo>
                  <a:cubicBezTo>
                    <a:pt x="369260" y="3577260"/>
                    <a:pt x="359472" y="3537275"/>
                    <a:pt x="356782" y="3513108"/>
                  </a:cubicBezTo>
                  <a:cubicBezTo>
                    <a:pt x="354323" y="3491028"/>
                    <a:pt x="368008" y="3457351"/>
                    <a:pt x="375940" y="3436570"/>
                  </a:cubicBezTo>
                  <a:cubicBezTo>
                    <a:pt x="396164" y="3383689"/>
                    <a:pt x="429934" y="3338415"/>
                    <a:pt x="466394" y="3295647"/>
                  </a:cubicBezTo>
                  <a:cubicBezTo>
                    <a:pt x="508930" y="3245828"/>
                    <a:pt x="544555" y="3197214"/>
                    <a:pt x="565568" y="3133850"/>
                  </a:cubicBezTo>
                  <a:cubicBezTo>
                    <a:pt x="569418" y="3082036"/>
                    <a:pt x="543720" y="3022105"/>
                    <a:pt x="509904" y="2985970"/>
                  </a:cubicBezTo>
                  <a:cubicBezTo>
                    <a:pt x="503781" y="2978548"/>
                    <a:pt x="359890" y="2834100"/>
                    <a:pt x="288965" y="2775467"/>
                  </a:cubicBezTo>
                  <a:cubicBezTo>
                    <a:pt x="224163" y="2721937"/>
                    <a:pt x="106108" y="2600728"/>
                    <a:pt x="103140" y="2595533"/>
                  </a:cubicBezTo>
                  <a:cubicBezTo>
                    <a:pt x="89780" y="2572154"/>
                    <a:pt x="62273" y="2546502"/>
                    <a:pt x="59351" y="2518021"/>
                  </a:cubicBezTo>
                  <a:cubicBezTo>
                    <a:pt x="47986" y="2492462"/>
                    <a:pt x="55408" y="2483370"/>
                    <a:pt x="68582" y="2463656"/>
                  </a:cubicBezTo>
                  <a:cubicBezTo>
                    <a:pt x="86023" y="2437633"/>
                    <a:pt x="112417" y="2421212"/>
                    <a:pt x="139229" y="2406600"/>
                  </a:cubicBezTo>
                  <a:cubicBezTo>
                    <a:pt x="201572" y="2372692"/>
                    <a:pt x="429377" y="2312946"/>
                    <a:pt x="450901" y="2306359"/>
                  </a:cubicBezTo>
                  <a:cubicBezTo>
                    <a:pt x="462544" y="2302787"/>
                    <a:pt x="473955" y="2301998"/>
                    <a:pt x="485644" y="2305338"/>
                  </a:cubicBezTo>
                  <a:cubicBezTo>
                    <a:pt x="523774" y="2316842"/>
                    <a:pt x="1442647" y="2663582"/>
                    <a:pt x="1481148" y="2673185"/>
                  </a:cubicBezTo>
                  <a:cubicBezTo>
                    <a:pt x="1516588" y="2681998"/>
                    <a:pt x="1535328" y="2703336"/>
                    <a:pt x="1541636" y="2737894"/>
                  </a:cubicBezTo>
                  <a:cubicBezTo>
                    <a:pt x="1541961" y="2739564"/>
                    <a:pt x="1560794" y="2886795"/>
                    <a:pt x="1558475" y="2897186"/>
                  </a:cubicBezTo>
                  <a:cubicBezTo>
                    <a:pt x="1556851" y="2904422"/>
                    <a:pt x="1553326" y="2909200"/>
                    <a:pt x="1542657" y="2905582"/>
                  </a:cubicBezTo>
                  <a:cubicBezTo>
                    <a:pt x="1469412" y="2880718"/>
                    <a:pt x="650920" y="2589085"/>
                    <a:pt x="610563" y="2563712"/>
                  </a:cubicBezTo>
                  <a:cubicBezTo>
                    <a:pt x="597853" y="2555687"/>
                    <a:pt x="586535" y="2546966"/>
                    <a:pt x="586118" y="2529432"/>
                  </a:cubicBezTo>
                  <a:cubicBezTo>
                    <a:pt x="585839" y="2517464"/>
                    <a:pt x="577814" y="2520433"/>
                    <a:pt x="572341" y="2525536"/>
                  </a:cubicBezTo>
                  <a:cubicBezTo>
                    <a:pt x="560744" y="2536344"/>
                    <a:pt x="549287" y="2547523"/>
                    <a:pt x="538989" y="2559583"/>
                  </a:cubicBezTo>
                  <a:cubicBezTo>
                    <a:pt x="531660" y="2568211"/>
                    <a:pt x="532402" y="2577999"/>
                    <a:pt x="539453" y="2587694"/>
                  </a:cubicBezTo>
                  <a:cubicBezTo>
                    <a:pt x="549658" y="2601749"/>
                    <a:pt x="564873" y="2608150"/>
                    <a:pt x="579299" y="2615897"/>
                  </a:cubicBezTo>
                  <a:cubicBezTo>
                    <a:pt x="582963" y="2625313"/>
                    <a:pt x="1409527" y="2952061"/>
                    <a:pt x="1519649" y="2991072"/>
                  </a:cubicBezTo>
                  <a:cubicBezTo>
                    <a:pt x="1579488" y="3012271"/>
                    <a:pt x="1588023" y="3011204"/>
                    <a:pt x="1631487" y="2965977"/>
                  </a:cubicBezTo>
                  <a:cubicBezTo>
                    <a:pt x="1632694" y="2964725"/>
                    <a:pt x="2539274" y="2028131"/>
                    <a:pt x="2604494" y="1964721"/>
                  </a:cubicBezTo>
                  <a:cubicBezTo>
                    <a:pt x="2620080" y="1949552"/>
                    <a:pt x="2632094" y="1937028"/>
                    <a:pt x="2634228" y="1916061"/>
                  </a:cubicBezTo>
                  <a:cubicBezTo>
                    <a:pt x="2639470" y="1863923"/>
                    <a:pt x="2637289" y="1811691"/>
                    <a:pt x="2636083" y="1759460"/>
                  </a:cubicBezTo>
                  <a:cubicBezTo>
                    <a:pt x="2635156" y="1721005"/>
                    <a:pt x="2623652" y="1688210"/>
                    <a:pt x="2589465" y="1666640"/>
                  </a:cubicBezTo>
                  <a:cubicBezTo>
                    <a:pt x="2546696" y="1638344"/>
                    <a:pt x="2546789" y="1622109"/>
                    <a:pt x="2591181" y="1598081"/>
                  </a:cubicBezTo>
                  <a:cubicBezTo>
                    <a:pt x="2619941" y="1582495"/>
                    <a:pt x="2649628" y="1568579"/>
                    <a:pt x="2678898" y="1553921"/>
                  </a:cubicBezTo>
                  <a:cubicBezTo>
                    <a:pt x="2686042" y="1549931"/>
                    <a:pt x="2683815" y="1542973"/>
                    <a:pt x="2683769" y="1537129"/>
                  </a:cubicBezTo>
                  <a:cubicBezTo>
                    <a:pt x="2683027" y="1433826"/>
                    <a:pt x="2685671" y="1330522"/>
                    <a:pt x="2682609" y="1227266"/>
                  </a:cubicBezTo>
                  <a:cubicBezTo>
                    <a:pt x="2681867" y="1202078"/>
                    <a:pt x="2678713" y="1177586"/>
                    <a:pt x="2669204" y="1154114"/>
                  </a:cubicBezTo>
                  <a:cubicBezTo>
                    <a:pt x="2658534" y="1133472"/>
                    <a:pt x="2642949" y="1116866"/>
                    <a:pt x="2624069" y="1103831"/>
                  </a:cubicBezTo>
                  <a:cubicBezTo>
                    <a:pt x="2598881" y="1086436"/>
                    <a:pt x="2429895" y="982019"/>
                    <a:pt x="2371308" y="946209"/>
                  </a:cubicBezTo>
                  <a:cubicBezTo>
                    <a:pt x="2349599" y="938648"/>
                    <a:pt x="2338559" y="925752"/>
                    <a:pt x="2338049" y="900425"/>
                  </a:cubicBezTo>
                  <a:cubicBezTo>
                    <a:pt x="2337121" y="852972"/>
                    <a:pt x="2335219" y="805379"/>
                    <a:pt x="2327519" y="758343"/>
                  </a:cubicBezTo>
                  <a:cubicBezTo>
                    <a:pt x="2320561" y="736866"/>
                    <a:pt x="2305346" y="723692"/>
                    <a:pt x="2285447" y="714136"/>
                  </a:cubicBezTo>
                  <a:cubicBezTo>
                    <a:pt x="2264062" y="703839"/>
                    <a:pt x="2240962" y="697020"/>
                    <a:pt x="2221062" y="683568"/>
                  </a:cubicBezTo>
                  <a:cubicBezTo>
                    <a:pt x="2194204" y="673223"/>
                    <a:pt x="2182329" y="653973"/>
                    <a:pt x="2186411" y="625213"/>
                  </a:cubicBezTo>
                  <a:cubicBezTo>
                    <a:pt x="2190122" y="612921"/>
                    <a:pt x="2255110" y="156105"/>
                    <a:pt x="2248987" y="127067"/>
                  </a:cubicBezTo>
                  <a:cubicBezTo>
                    <a:pt x="2237947" y="98957"/>
                    <a:pt x="2215728" y="85551"/>
                    <a:pt x="2187524" y="78871"/>
                  </a:cubicBezTo>
                  <a:cubicBezTo>
                    <a:pt x="2151946" y="70475"/>
                    <a:pt x="1955916" y="58507"/>
                    <a:pt x="1894175" y="54286"/>
                  </a:cubicBezTo>
                  <a:cubicBezTo>
                    <a:pt x="1805948" y="48210"/>
                    <a:pt x="1174208" y="5673"/>
                    <a:pt x="1074940" y="199"/>
                  </a:cubicBezTo>
                  <a:cubicBezTo>
                    <a:pt x="1039872" y="-1749"/>
                    <a:pt x="1020529" y="10497"/>
                    <a:pt x="1003737" y="40556"/>
                  </a:cubicBezTo>
                  <a:cubicBezTo>
                    <a:pt x="862629" y="292946"/>
                    <a:pt x="735715" y="552386"/>
                    <a:pt x="617939" y="816326"/>
                  </a:cubicBezTo>
                  <a:cubicBezTo>
                    <a:pt x="591081" y="876490"/>
                    <a:pt x="561718" y="933638"/>
                    <a:pt x="513940" y="980535"/>
                  </a:cubicBezTo>
                  <a:cubicBezTo>
                    <a:pt x="458647" y="1034761"/>
                    <a:pt x="266606" y="1198413"/>
                    <a:pt x="232605" y="1233621"/>
                  </a:cubicBezTo>
                  <a:cubicBezTo>
                    <a:pt x="216880" y="1249856"/>
                    <a:pt x="217576" y="1256721"/>
                    <a:pt x="236038" y="1270081"/>
                  </a:cubicBezTo>
                  <a:cubicBezTo>
                    <a:pt x="243367" y="1275415"/>
                    <a:pt x="974791" y="1541164"/>
                    <a:pt x="988800" y="1548447"/>
                  </a:cubicBezTo>
                  <a:cubicBezTo>
                    <a:pt x="1023126" y="1560136"/>
                    <a:pt x="1232191" y="1628325"/>
                    <a:pt x="1298988" y="1659961"/>
                  </a:cubicBezTo>
                  <a:cubicBezTo>
                    <a:pt x="1307152" y="1676381"/>
                    <a:pt x="1311048" y="1738215"/>
                    <a:pt x="1316476" y="1750786"/>
                  </a:cubicBezTo>
                  <a:cubicBezTo>
                    <a:pt x="1316476" y="1750786"/>
                    <a:pt x="1314527" y="1761826"/>
                    <a:pt x="1314064" y="1767392"/>
                  </a:cubicBezTo>
                  <a:cubicBezTo>
                    <a:pt x="1311976" y="1793415"/>
                    <a:pt x="1311234" y="1794064"/>
                    <a:pt x="1286092" y="1789658"/>
                  </a:cubicBezTo>
                  <a:cubicBezTo>
                    <a:pt x="1240819" y="1776484"/>
                    <a:pt x="333032" y="1467781"/>
                    <a:pt x="264473" y="1431831"/>
                  </a:cubicBezTo>
                  <a:cubicBezTo>
                    <a:pt x="260112" y="1429558"/>
                    <a:pt x="255798" y="1429883"/>
                    <a:pt x="251531" y="1432434"/>
                  </a:cubicBezTo>
                  <a:cubicBezTo>
                    <a:pt x="236641" y="1441387"/>
                    <a:pt x="233811" y="1463513"/>
                    <a:pt x="247078" y="1474785"/>
                  </a:cubicBezTo>
                  <a:cubicBezTo>
                    <a:pt x="256077" y="1482392"/>
                    <a:pt x="1158390" y="1838224"/>
                    <a:pt x="1163585" y="1840265"/>
                  </a:cubicBezTo>
                  <a:cubicBezTo>
                    <a:pt x="1191556" y="1860676"/>
                    <a:pt x="1202967" y="1890038"/>
                    <a:pt x="1207653" y="1922787"/>
                  </a:cubicBezTo>
                  <a:cubicBezTo>
                    <a:pt x="1215677" y="1978869"/>
                    <a:pt x="1218785" y="2122436"/>
                    <a:pt x="1215028" y="2137465"/>
                  </a:cubicBezTo>
                  <a:cubicBezTo>
                    <a:pt x="1211039" y="2159823"/>
                    <a:pt x="1204730" y="2162096"/>
                    <a:pt x="1186361" y="2148180"/>
                  </a:cubicBezTo>
                  <a:cubicBezTo>
                    <a:pt x="1155607" y="2124848"/>
                    <a:pt x="617336" y="1719104"/>
                    <a:pt x="486897" y="1632314"/>
                  </a:cubicBezTo>
                  <a:cubicBezTo>
                    <a:pt x="483371" y="1629948"/>
                    <a:pt x="480356" y="1625681"/>
                    <a:pt x="473584" y="1628047"/>
                  </a:cubicBezTo>
                  <a:cubicBezTo>
                    <a:pt x="476460" y="1675732"/>
                    <a:pt x="482258" y="1723835"/>
                    <a:pt x="481284" y="1771752"/>
                  </a:cubicBezTo>
                  <a:cubicBezTo>
                    <a:pt x="480542" y="1808398"/>
                    <a:pt x="493762" y="1818788"/>
                    <a:pt x="528320" y="1837482"/>
                  </a:cubicBezTo>
                  <a:cubicBezTo>
                    <a:pt x="615712" y="1880204"/>
                    <a:pt x="907252" y="2035600"/>
                    <a:pt x="928266" y="2044877"/>
                  </a:cubicBezTo>
                  <a:cubicBezTo>
                    <a:pt x="942274" y="2054850"/>
                    <a:pt x="955866" y="2065287"/>
                    <a:pt x="970709" y="2081198"/>
                  </a:cubicBezTo>
                  <a:cubicBezTo>
                    <a:pt x="927060" y="2075075"/>
                    <a:pt x="851310" y="2049516"/>
                    <a:pt x="852563" y="2049284"/>
                  </a:cubicBezTo>
                  <a:cubicBezTo>
                    <a:pt x="814386" y="2036481"/>
                    <a:pt x="636911" y="1977106"/>
                    <a:pt x="588947" y="1953495"/>
                  </a:cubicBezTo>
                  <a:cubicBezTo>
                    <a:pt x="562971" y="1940693"/>
                    <a:pt x="536809" y="1927519"/>
                    <a:pt x="548405" y="1890363"/>
                  </a:cubicBezTo>
                  <a:cubicBezTo>
                    <a:pt x="548498" y="1890038"/>
                    <a:pt x="547849" y="1889482"/>
                    <a:pt x="547570" y="1889064"/>
                  </a:cubicBezTo>
                  <a:cubicBezTo>
                    <a:pt x="501184" y="1905021"/>
                    <a:pt x="484345" y="1948671"/>
                    <a:pt x="508791" y="1989538"/>
                  </a:cubicBezTo>
                  <a:cubicBezTo>
                    <a:pt x="520805" y="2009623"/>
                    <a:pt x="535417" y="2027760"/>
                    <a:pt x="551513" y="2044552"/>
                  </a:cubicBezTo>
                  <a:cubicBezTo>
                    <a:pt x="578649" y="2072848"/>
                    <a:pt x="606157" y="2100727"/>
                    <a:pt x="633525" y="2128744"/>
                  </a:cubicBezTo>
                  <a:cubicBezTo>
                    <a:pt x="638210" y="2133568"/>
                    <a:pt x="643962" y="2137233"/>
                    <a:pt x="636215" y="2145165"/>
                  </a:cubicBezTo>
                  <a:cubicBezTo>
                    <a:pt x="597065" y="2185243"/>
                    <a:pt x="555595" y="2221378"/>
                    <a:pt x="501276" y="2240443"/>
                  </a:cubicBezTo>
                  <a:cubicBezTo>
                    <a:pt x="451735" y="2257838"/>
                    <a:pt x="401777" y="2273470"/>
                    <a:pt x="351076" y="2287015"/>
                  </a:cubicBezTo>
                  <a:cubicBezTo>
                    <a:pt x="316426" y="2293510"/>
                    <a:pt x="120396" y="2358868"/>
                    <a:pt x="64732" y="2399874"/>
                  </a:cubicBezTo>
                  <a:cubicBezTo>
                    <a:pt x="20015" y="2432809"/>
                    <a:pt x="-8977" y="2473397"/>
                    <a:pt x="2527" y="2533282"/>
                  </a:cubicBezTo>
                  <a:cubicBezTo>
                    <a:pt x="7490" y="2559120"/>
                    <a:pt x="21824" y="2578834"/>
                    <a:pt x="38569" y="2597667"/>
                  </a:cubicBezTo>
                  <a:cubicBezTo>
                    <a:pt x="103001" y="2669984"/>
                    <a:pt x="399875" y="2933274"/>
                    <a:pt x="469687" y="3007493"/>
                  </a:cubicBezTo>
                  <a:cubicBezTo>
                    <a:pt x="516538" y="3057266"/>
                    <a:pt x="523867" y="3111074"/>
                    <a:pt x="492741" y="3171702"/>
                  </a:cubicBezTo>
                  <a:cubicBezTo>
                    <a:pt x="482072" y="3192437"/>
                    <a:pt x="468759" y="3211641"/>
                    <a:pt x="454472" y="3230010"/>
                  </a:cubicBezTo>
                  <a:cubicBezTo>
                    <a:pt x="426269" y="3266331"/>
                    <a:pt x="396396" y="3301353"/>
                    <a:pt x="369492" y="3338740"/>
                  </a:cubicBezTo>
                  <a:cubicBezTo>
                    <a:pt x="311648" y="3419082"/>
                    <a:pt x="291609" y="3515473"/>
                    <a:pt x="328996" y="3606948"/>
                  </a:cubicBezTo>
                  <a:cubicBezTo>
                    <a:pt x="379465" y="3730336"/>
                    <a:pt x="559492" y="3814899"/>
                    <a:pt x="623830" y="3841664"/>
                  </a:cubicBezTo>
                  <a:cubicBezTo>
                    <a:pt x="749631" y="3893989"/>
                    <a:pt x="884569" y="3924604"/>
                    <a:pt x="1018812" y="3945478"/>
                  </a:cubicBezTo>
                  <a:cubicBezTo>
                    <a:pt x="1110704" y="3959765"/>
                    <a:pt x="1201390" y="3974748"/>
                    <a:pt x="1294396" y="3973959"/>
                  </a:cubicBezTo>
                  <a:cubicBezTo>
                    <a:pt x="1365460" y="3973356"/>
                    <a:pt x="1447054" y="3969181"/>
                    <a:pt x="1518536" y="3966259"/>
                  </a:cubicBezTo>
                  <a:cubicBezTo>
                    <a:pt x="1590389" y="3963336"/>
                    <a:pt x="1663123" y="3963476"/>
                    <a:pt x="1734512" y="3954848"/>
                  </a:cubicBezTo>
                  <a:cubicBezTo>
                    <a:pt x="1801263" y="3946777"/>
                    <a:pt x="1865044" y="3940004"/>
                    <a:pt x="1931099" y="3927016"/>
                  </a:cubicBezTo>
                  <a:cubicBezTo>
                    <a:pt x="2009028" y="3911708"/>
                    <a:pt x="2080557" y="3881371"/>
                    <a:pt x="2151204" y="3844587"/>
                  </a:cubicBezTo>
                  <a:cubicBezTo>
                    <a:pt x="2183025" y="3827980"/>
                    <a:pt x="2212109" y="3807617"/>
                    <a:pt x="2236880" y="3781130"/>
                  </a:cubicBezTo>
                  <a:cubicBezTo>
                    <a:pt x="2277143" y="3738129"/>
                    <a:pt x="2306831" y="3636543"/>
                    <a:pt x="2272087" y="3551841"/>
                  </a:cubicBezTo>
                  <a:cubicBezTo>
                    <a:pt x="2262810" y="3529204"/>
                    <a:pt x="2249543" y="3508191"/>
                    <a:pt x="2236880" y="3487734"/>
                  </a:cubicBezTo>
                  <a:cubicBezTo>
                    <a:pt x="2206682" y="3438796"/>
                    <a:pt x="2170315" y="3393616"/>
                    <a:pt x="2128892" y="3353723"/>
                  </a:cubicBezTo>
                  <a:cubicBezTo>
                    <a:pt x="2235163" y="3261692"/>
                    <a:pt x="2290781" y="3125454"/>
                    <a:pt x="2338049" y="2993020"/>
                  </a:cubicBezTo>
                  <a:cubicBezTo>
                    <a:pt x="2355676" y="2943572"/>
                    <a:pt x="2374416" y="2891387"/>
                    <a:pt x="2414773" y="2857850"/>
                  </a:cubicBezTo>
                  <a:cubicBezTo>
                    <a:pt x="2475261" y="2807613"/>
                    <a:pt x="2556438" y="2824173"/>
                    <a:pt x="2633810" y="2838135"/>
                  </a:cubicBezTo>
                  <a:cubicBezTo>
                    <a:pt x="2717910" y="2853257"/>
                    <a:pt x="2802333" y="2881924"/>
                    <a:pt x="2884298" y="2905999"/>
                  </a:cubicBezTo>
                  <a:cubicBezTo>
                    <a:pt x="2969650" y="2931048"/>
                    <a:pt x="3103800" y="2973584"/>
                    <a:pt x="3106954" y="3043443"/>
                  </a:cubicBezTo>
                  <a:cubicBezTo>
                    <a:pt x="3108717" y="3081712"/>
                    <a:pt x="2977164" y="3174485"/>
                    <a:pt x="2924747" y="3213218"/>
                  </a:cubicBezTo>
                  <a:cubicBezTo>
                    <a:pt x="2861012" y="3260347"/>
                    <a:pt x="2808920" y="3323247"/>
                    <a:pt x="2828634" y="3400017"/>
                  </a:cubicBezTo>
                  <a:cubicBezTo>
                    <a:pt x="2840602" y="3446728"/>
                    <a:pt x="2881098" y="3484765"/>
                    <a:pt x="2917372" y="3516587"/>
                  </a:cubicBezTo>
                  <a:cubicBezTo>
                    <a:pt x="2928087" y="3525864"/>
                    <a:pt x="2943395" y="3541311"/>
                    <a:pt x="2952255" y="3553047"/>
                  </a:cubicBezTo>
                  <a:close/>
                  <a:moveTo>
                    <a:pt x="1803304" y="3493904"/>
                  </a:moveTo>
                  <a:cubicBezTo>
                    <a:pt x="1686966" y="3549382"/>
                    <a:pt x="1556387" y="3566963"/>
                    <a:pt x="1429613" y="3541728"/>
                  </a:cubicBezTo>
                  <a:cubicBezTo>
                    <a:pt x="1379793" y="3531801"/>
                    <a:pt x="1245875" y="3479106"/>
                    <a:pt x="1245875" y="3398254"/>
                  </a:cubicBezTo>
                  <a:cubicBezTo>
                    <a:pt x="1245875" y="3348667"/>
                    <a:pt x="1284840" y="3323896"/>
                    <a:pt x="1303209" y="3311233"/>
                  </a:cubicBezTo>
                  <a:cubicBezTo>
                    <a:pt x="1357574" y="3273845"/>
                    <a:pt x="1419825" y="3253296"/>
                    <a:pt x="1483839" y="3239194"/>
                  </a:cubicBezTo>
                  <a:cubicBezTo>
                    <a:pt x="1611959" y="3214656"/>
                    <a:pt x="1759515" y="3244111"/>
                    <a:pt x="1841109" y="3271758"/>
                  </a:cubicBezTo>
                  <a:cubicBezTo>
                    <a:pt x="1897097" y="3290730"/>
                    <a:pt x="1952947" y="3310120"/>
                    <a:pt x="2005317" y="3337998"/>
                  </a:cubicBezTo>
                  <a:cubicBezTo>
                    <a:pt x="2011116" y="3341060"/>
                    <a:pt x="2033799" y="3344260"/>
                    <a:pt x="2038159" y="3359058"/>
                  </a:cubicBezTo>
                  <a:cubicBezTo>
                    <a:pt x="2038252" y="3383411"/>
                    <a:pt x="2007730" y="3392038"/>
                    <a:pt x="1994649" y="3400806"/>
                  </a:cubicBezTo>
                  <a:cubicBezTo>
                    <a:pt x="1953040" y="3428730"/>
                    <a:pt x="1813045" y="3489265"/>
                    <a:pt x="1803304" y="3493904"/>
                  </a:cubicBezTo>
                  <a:close/>
                  <a:moveTo>
                    <a:pt x="717856" y="1245588"/>
                  </a:moveTo>
                  <a:cubicBezTo>
                    <a:pt x="701203" y="1245867"/>
                    <a:pt x="685246" y="1244197"/>
                    <a:pt x="670309" y="1236172"/>
                  </a:cubicBezTo>
                  <a:cubicBezTo>
                    <a:pt x="660800" y="1231023"/>
                    <a:pt x="660058" y="1221931"/>
                    <a:pt x="660012" y="1212654"/>
                  </a:cubicBezTo>
                  <a:cubicBezTo>
                    <a:pt x="659826" y="1152027"/>
                    <a:pt x="659687" y="1091353"/>
                    <a:pt x="660058" y="1030725"/>
                  </a:cubicBezTo>
                  <a:cubicBezTo>
                    <a:pt x="660197" y="1009573"/>
                    <a:pt x="666691" y="1003821"/>
                    <a:pt x="687055" y="1006651"/>
                  </a:cubicBezTo>
                  <a:cubicBezTo>
                    <a:pt x="750466" y="1015418"/>
                    <a:pt x="1741285" y="1106104"/>
                    <a:pt x="1827239" y="1114453"/>
                  </a:cubicBezTo>
                  <a:cubicBezTo>
                    <a:pt x="1860962" y="1117747"/>
                    <a:pt x="1867828" y="1140291"/>
                    <a:pt x="1868152" y="1144234"/>
                  </a:cubicBezTo>
                  <a:cubicBezTo>
                    <a:pt x="1872930" y="1201753"/>
                    <a:pt x="1871585" y="1259365"/>
                    <a:pt x="1871260" y="1316978"/>
                  </a:cubicBezTo>
                  <a:cubicBezTo>
                    <a:pt x="1871167" y="1333677"/>
                    <a:pt x="1862818" y="1344531"/>
                    <a:pt x="1847464" y="1350515"/>
                  </a:cubicBezTo>
                  <a:cubicBezTo>
                    <a:pt x="1846304" y="1351396"/>
                    <a:pt x="727365" y="1245449"/>
                    <a:pt x="717856" y="1245588"/>
                  </a:cubicBezTo>
                  <a:close/>
                  <a:moveTo>
                    <a:pt x="615805" y="2021544"/>
                  </a:moveTo>
                  <a:cubicBezTo>
                    <a:pt x="616594" y="2020292"/>
                    <a:pt x="617336" y="2019086"/>
                    <a:pt x="618124" y="2017834"/>
                  </a:cubicBezTo>
                  <a:cubicBezTo>
                    <a:pt x="692946" y="2049098"/>
                    <a:pt x="767258" y="2081615"/>
                    <a:pt x="838600" y="2120534"/>
                  </a:cubicBezTo>
                  <a:cubicBezTo>
                    <a:pt x="875060" y="2144330"/>
                    <a:pt x="954938" y="2201571"/>
                    <a:pt x="959113" y="2205282"/>
                  </a:cubicBezTo>
                  <a:cubicBezTo>
                    <a:pt x="1005036" y="2240629"/>
                    <a:pt x="1046644" y="2280475"/>
                    <a:pt x="1082826" y="2325795"/>
                  </a:cubicBezTo>
                  <a:cubicBezTo>
                    <a:pt x="1110426" y="2360353"/>
                    <a:pt x="1117338" y="2402101"/>
                    <a:pt x="1122347" y="2444359"/>
                  </a:cubicBezTo>
                  <a:cubicBezTo>
                    <a:pt x="1123925" y="2457718"/>
                    <a:pt x="1131857" y="2498771"/>
                    <a:pt x="1126058" y="2505357"/>
                  </a:cubicBezTo>
                  <a:cubicBezTo>
                    <a:pt x="1117013" y="2494920"/>
                    <a:pt x="1095768" y="2478036"/>
                    <a:pt x="1095953" y="2478082"/>
                  </a:cubicBezTo>
                  <a:cubicBezTo>
                    <a:pt x="1095953" y="2478082"/>
                    <a:pt x="1095953" y="2478082"/>
                    <a:pt x="1095953" y="2478082"/>
                  </a:cubicBezTo>
                  <a:lnTo>
                    <a:pt x="1095953" y="2478082"/>
                  </a:lnTo>
                  <a:cubicBezTo>
                    <a:pt x="1095953" y="2478082"/>
                    <a:pt x="1095953" y="2478082"/>
                    <a:pt x="1095953" y="2478082"/>
                  </a:cubicBezTo>
                  <a:cubicBezTo>
                    <a:pt x="1085192" y="2466903"/>
                    <a:pt x="647209" y="2052206"/>
                    <a:pt x="647209" y="2052206"/>
                  </a:cubicBezTo>
                  <a:cubicBezTo>
                    <a:pt x="636772" y="2042001"/>
                    <a:pt x="626289" y="2031750"/>
                    <a:pt x="615805" y="2021544"/>
                  </a:cubicBezTo>
                  <a:close/>
                </a:path>
              </a:pathLst>
            </a:custGeom>
            <a:grpFill/>
            <a:ln w="4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D82EC91-55A8-4951-A16B-EEE60C32D4A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966B3773-ADF9-4CD7-BCFF-BBD9E92C68F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BFF89BD-4A8E-4887-AA59-844B4DAE1C7C}"/>
              </a:ext>
            </a:extLst>
          </p:cNvPr>
          <p:cNvGrpSpPr/>
          <p:nvPr/>
        </p:nvGrpSpPr>
        <p:grpSpPr>
          <a:xfrm>
            <a:off x="3757404" y="4820053"/>
            <a:ext cx="3663758" cy="1301012"/>
            <a:chOff x="3757404" y="4820053"/>
            <a:chExt cx="3663758" cy="1301012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94EA5263-CD0C-49A4-9AE5-CB8183EA6512}"/>
                </a:ext>
              </a:extLst>
            </p:cNvPr>
            <p:cNvSpPr/>
            <p:nvPr/>
          </p:nvSpPr>
          <p:spPr>
            <a:xfrm rot="5400000">
              <a:off x="4065163" y="5338394"/>
              <a:ext cx="474912" cy="1090430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D3E4B38F-18A1-4959-8213-638F77F96383}"/>
                </a:ext>
              </a:extLst>
            </p:cNvPr>
            <p:cNvSpPr/>
            <p:nvPr/>
          </p:nvSpPr>
          <p:spPr>
            <a:xfrm rot="3711657">
              <a:off x="5600234" y="3673801"/>
              <a:ext cx="474912" cy="316694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72BEE29C-098A-48B8-8657-A5A82704B01D}"/>
                </a:ext>
              </a:extLst>
            </p:cNvPr>
            <p:cNvGrpSpPr/>
            <p:nvPr/>
          </p:nvGrpSpPr>
          <p:grpSpPr>
            <a:xfrm>
              <a:off x="4747366" y="4820053"/>
              <a:ext cx="2387984" cy="1266930"/>
              <a:chOff x="3127761" y="3800283"/>
              <a:chExt cx="3145875" cy="1669025"/>
            </a:xfrm>
            <a:solidFill>
              <a:schemeClr val="accent2"/>
            </a:solidFill>
          </p:grpSpPr>
          <p:sp>
            <p:nvSpPr>
              <p:cNvPr id="7" name="직각 삼각형 6">
                <a:extLst>
                  <a:ext uri="{FF2B5EF4-FFF2-40B4-BE49-F238E27FC236}">
                    <a16:creationId xmlns:a16="http://schemas.microsoft.com/office/drawing/2014/main" id="{A9E08AE9-A44E-420B-B1F9-87BE10446E26}"/>
                  </a:ext>
                </a:extLst>
              </p:cNvPr>
              <p:cNvSpPr/>
              <p:nvPr/>
            </p:nvSpPr>
            <p:spPr>
              <a:xfrm rot="5400000">
                <a:off x="3255949" y="5067656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직각 삼각형 7">
                <a:extLst>
                  <a:ext uri="{FF2B5EF4-FFF2-40B4-BE49-F238E27FC236}">
                    <a16:creationId xmlns:a16="http://schemas.microsoft.com/office/drawing/2014/main" id="{5DCE4856-A0A5-4D58-B011-E9DCB931DF23}"/>
                  </a:ext>
                </a:extLst>
              </p:cNvPr>
              <p:cNvSpPr/>
              <p:nvPr/>
            </p:nvSpPr>
            <p:spPr>
              <a:xfrm rot="5400000">
                <a:off x="3779155" y="4788546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직각 삼각형 8">
                <a:extLst>
                  <a:ext uri="{FF2B5EF4-FFF2-40B4-BE49-F238E27FC236}">
                    <a16:creationId xmlns:a16="http://schemas.microsoft.com/office/drawing/2014/main" id="{2EEC856B-1160-4ADE-A373-83E1317900A2}"/>
                  </a:ext>
                </a:extLst>
              </p:cNvPr>
              <p:cNvSpPr/>
              <p:nvPr/>
            </p:nvSpPr>
            <p:spPr>
              <a:xfrm rot="5400000">
                <a:off x="4302362" y="4509433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직각 삼각형 9">
                <a:extLst>
                  <a:ext uri="{FF2B5EF4-FFF2-40B4-BE49-F238E27FC236}">
                    <a16:creationId xmlns:a16="http://schemas.microsoft.com/office/drawing/2014/main" id="{E42BB887-2D84-4DD1-AFBA-92F05A1E6684}"/>
                  </a:ext>
                </a:extLst>
              </p:cNvPr>
              <p:cNvSpPr/>
              <p:nvPr/>
            </p:nvSpPr>
            <p:spPr>
              <a:xfrm rot="5400000">
                <a:off x="4825569" y="4230321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" name="직각 삼각형 10">
                <a:extLst>
                  <a:ext uri="{FF2B5EF4-FFF2-40B4-BE49-F238E27FC236}">
                    <a16:creationId xmlns:a16="http://schemas.microsoft.com/office/drawing/2014/main" id="{AAEFF2A3-1C02-45B8-8542-E2D0D05F2643}"/>
                  </a:ext>
                </a:extLst>
              </p:cNvPr>
              <p:cNvSpPr/>
              <p:nvPr/>
            </p:nvSpPr>
            <p:spPr>
              <a:xfrm rot="5400000">
                <a:off x="5348776" y="3951208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직각 삼각형 11">
                <a:extLst>
                  <a:ext uri="{FF2B5EF4-FFF2-40B4-BE49-F238E27FC236}">
                    <a16:creationId xmlns:a16="http://schemas.microsoft.com/office/drawing/2014/main" id="{6E122A6E-4485-4DB6-8D1C-8ECEC4B8D0CB}"/>
                  </a:ext>
                </a:extLst>
              </p:cNvPr>
              <p:cNvSpPr/>
              <p:nvPr/>
            </p:nvSpPr>
            <p:spPr>
              <a:xfrm rot="5400000">
                <a:off x="5871984" y="3672095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FB6E6A1-71AC-4A26-BABA-B804168AC2BD}"/>
              </a:ext>
            </a:extLst>
          </p:cNvPr>
          <p:cNvGrpSpPr/>
          <p:nvPr/>
        </p:nvGrpSpPr>
        <p:grpSpPr>
          <a:xfrm>
            <a:off x="4672197" y="3571277"/>
            <a:ext cx="3762400" cy="1324821"/>
            <a:chOff x="4672197" y="3571277"/>
            <a:chExt cx="3762400" cy="1324821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22392429-9DD6-4D29-94DF-2628A2808197}"/>
                </a:ext>
              </a:extLst>
            </p:cNvPr>
            <p:cNvSpPr/>
            <p:nvPr/>
          </p:nvSpPr>
          <p:spPr>
            <a:xfrm rot="5400000">
              <a:off x="7651926" y="4113427"/>
              <a:ext cx="474912" cy="1090430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6BC6FE63-D0BE-42D8-8B1A-4BDF8BFB4126}"/>
                </a:ext>
              </a:extLst>
            </p:cNvPr>
            <p:cNvSpPr/>
            <p:nvPr/>
          </p:nvSpPr>
          <p:spPr>
            <a:xfrm rot="17888343" flipH="1">
              <a:off x="6018214" y="2367513"/>
              <a:ext cx="474912" cy="3166945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DF552B3C-2871-4537-9F25-A5C7C7125EBC}"/>
                </a:ext>
              </a:extLst>
            </p:cNvPr>
            <p:cNvGrpSpPr/>
            <p:nvPr/>
          </p:nvGrpSpPr>
          <p:grpSpPr>
            <a:xfrm flipH="1">
              <a:off x="5049945" y="3571277"/>
              <a:ext cx="2388439" cy="1278125"/>
              <a:chOff x="3127765" y="3785538"/>
              <a:chExt cx="3146478" cy="1683774"/>
            </a:xfrm>
            <a:solidFill>
              <a:schemeClr val="accent4"/>
            </a:solidFill>
          </p:grpSpPr>
          <p:sp>
            <p:nvSpPr>
              <p:cNvPr id="17" name="직각 삼각형 16">
                <a:extLst>
                  <a:ext uri="{FF2B5EF4-FFF2-40B4-BE49-F238E27FC236}">
                    <a16:creationId xmlns:a16="http://schemas.microsoft.com/office/drawing/2014/main" id="{E90423AE-AA9F-4EFA-9A41-91C2BCE185E2}"/>
                  </a:ext>
                </a:extLst>
              </p:cNvPr>
              <p:cNvSpPr/>
              <p:nvPr/>
            </p:nvSpPr>
            <p:spPr>
              <a:xfrm rot="5400000">
                <a:off x="3255953" y="5067660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직각 삼각형 17">
                <a:extLst>
                  <a:ext uri="{FF2B5EF4-FFF2-40B4-BE49-F238E27FC236}">
                    <a16:creationId xmlns:a16="http://schemas.microsoft.com/office/drawing/2014/main" id="{093144A1-EFBA-42C5-A28C-6C6739E57CA0}"/>
                  </a:ext>
                </a:extLst>
              </p:cNvPr>
              <p:cNvSpPr/>
              <p:nvPr/>
            </p:nvSpPr>
            <p:spPr>
              <a:xfrm rot="5400000">
                <a:off x="3779282" y="4785600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직각 삼각형 18">
                <a:extLst>
                  <a:ext uri="{FF2B5EF4-FFF2-40B4-BE49-F238E27FC236}">
                    <a16:creationId xmlns:a16="http://schemas.microsoft.com/office/drawing/2014/main" id="{142493D6-B55F-4FD5-B932-6B6F35FC9A27}"/>
                  </a:ext>
                </a:extLst>
              </p:cNvPr>
              <p:cNvSpPr/>
              <p:nvPr/>
            </p:nvSpPr>
            <p:spPr>
              <a:xfrm rot="5400000">
                <a:off x="4302611" y="4503538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직각 삼각형 19">
                <a:extLst>
                  <a:ext uri="{FF2B5EF4-FFF2-40B4-BE49-F238E27FC236}">
                    <a16:creationId xmlns:a16="http://schemas.microsoft.com/office/drawing/2014/main" id="{8EB16066-795B-4455-BA38-236DEE3DF9DC}"/>
                  </a:ext>
                </a:extLst>
              </p:cNvPr>
              <p:cNvSpPr/>
              <p:nvPr/>
            </p:nvSpPr>
            <p:spPr>
              <a:xfrm rot="5400000">
                <a:off x="4825939" y="4221474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직각 삼각형 20">
                <a:extLst>
                  <a:ext uri="{FF2B5EF4-FFF2-40B4-BE49-F238E27FC236}">
                    <a16:creationId xmlns:a16="http://schemas.microsoft.com/office/drawing/2014/main" id="{257A36AB-5D21-42F1-AEC0-9FF6C5F08300}"/>
                  </a:ext>
                </a:extLst>
              </p:cNvPr>
              <p:cNvSpPr/>
              <p:nvPr/>
            </p:nvSpPr>
            <p:spPr>
              <a:xfrm rot="5400000">
                <a:off x="5349265" y="3939415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직각 삼각형 21">
                <a:extLst>
                  <a:ext uri="{FF2B5EF4-FFF2-40B4-BE49-F238E27FC236}">
                    <a16:creationId xmlns:a16="http://schemas.microsoft.com/office/drawing/2014/main" id="{B7414512-2EF3-4911-88F1-E10FFB6ABDC0}"/>
                  </a:ext>
                </a:extLst>
              </p:cNvPr>
              <p:cNvSpPr/>
              <p:nvPr/>
            </p:nvSpPr>
            <p:spPr>
              <a:xfrm rot="5400000">
                <a:off x="5872591" y="3657350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A639A0F8-821B-4301-B8F3-3E1C5C6DF213}"/>
              </a:ext>
            </a:extLst>
          </p:cNvPr>
          <p:cNvGrpSpPr/>
          <p:nvPr/>
        </p:nvGrpSpPr>
        <p:grpSpPr>
          <a:xfrm>
            <a:off x="3757404" y="2304326"/>
            <a:ext cx="3663758" cy="1325755"/>
            <a:chOff x="3757404" y="2304326"/>
            <a:chExt cx="3663758" cy="1325755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DF18AA02-DB89-4BB7-91CD-96B055FFBD5D}"/>
                </a:ext>
              </a:extLst>
            </p:cNvPr>
            <p:cNvSpPr/>
            <p:nvPr/>
          </p:nvSpPr>
          <p:spPr>
            <a:xfrm rot="5400000">
              <a:off x="4065163" y="2847410"/>
              <a:ext cx="474912" cy="109043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사각형: 둥근 모서리 24">
              <a:extLst>
                <a:ext uri="{FF2B5EF4-FFF2-40B4-BE49-F238E27FC236}">
                  <a16:creationId xmlns:a16="http://schemas.microsoft.com/office/drawing/2014/main" id="{C42B7720-F013-49EE-AE45-BDDC38D84A6E}"/>
                </a:ext>
              </a:extLst>
            </p:cNvPr>
            <p:cNvSpPr/>
            <p:nvPr/>
          </p:nvSpPr>
          <p:spPr>
            <a:xfrm rot="3711657">
              <a:off x="5600234" y="1174274"/>
              <a:ext cx="474912" cy="3166945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B6BC0E4D-4F37-4724-9050-50C999B20BD7}"/>
                </a:ext>
              </a:extLst>
            </p:cNvPr>
            <p:cNvGrpSpPr/>
            <p:nvPr/>
          </p:nvGrpSpPr>
          <p:grpSpPr>
            <a:xfrm>
              <a:off x="4747366" y="2304326"/>
              <a:ext cx="2413159" cy="1282713"/>
              <a:chOff x="3127761" y="3779491"/>
              <a:chExt cx="3179040" cy="1689817"/>
            </a:xfrm>
          </p:grpSpPr>
          <p:sp>
            <p:nvSpPr>
              <p:cNvPr id="27" name="직각 삼각형 26">
                <a:extLst>
                  <a:ext uri="{FF2B5EF4-FFF2-40B4-BE49-F238E27FC236}">
                    <a16:creationId xmlns:a16="http://schemas.microsoft.com/office/drawing/2014/main" id="{36CE1699-E939-48FD-A6A8-553A0970EE43}"/>
                  </a:ext>
                </a:extLst>
              </p:cNvPr>
              <p:cNvSpPr/>
              <p:nvPr/>
            </p:nvSpPr>
            <p:spPr>
              <a:xfrm rot="5400000">
                <a:off x="3255949" y="5067656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각 삼각형 27">
                <a:extLst>
                  <a:ext uri="{FF2B5EF4-FFF2-40B4-BE49-F238E27FC236}">
                    <a16:creationId xmlns:a16="http://schemas.microsoft.com/office/drawing/2014/main" id="{012B7C69-EA68-4580-86C4-A7F3E08F1BC4}"/>
                  </a:ext>
                </a:extLst>
              </p:cNvPr>
              <p:cNvSpPr/>
              <p:nvPr/>
            </p:nvSpPr>
            <p:spPr>
              <a:xfrm rot="5400000">
                <a:off x="3785789" y="4784384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직각 삼각형 28">
                <a:extLst>
                  <a:ext uri="{FF2B5EF4-FFF2-40B4-BE49-F238E27FC236}">
                    <a16:creationId xmlns:a16="http://schemas.microsoft.com/office/drawing/2014/main" id="{8971B4A5-06DE-467A-8CCE-E59232167D78}"/>
                  </a:ext>
                </a:extLst>
              </p:cNvPr>
              <p:cNvSpPr/>
              <p:nvPr/>
            </p:nvSpPr>
            <p:spPr>
              <a:xfrm rot="5400000">
                <a:off x="4315629" y="450111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직각 삼각형 29">
                <a:extLst>
                  <a:ext uri="{FF2B5EF4-FFF2-40B4-BE49-F238E27FC236}">
                    <a16:creationId xmlns:a16="http://schemas.microsoft.com/office/drawing/2014/main" id="{FC10D21C-0DEE-4594-845B-0B5AB9201FAF}"/>
                  </a:ext>
                </a:extLst>
              </p:cNvPr>
              <p:cNvSpPr/>
              <p:nvPr/>
            </p:nvSpPr>
            <p:spPr>
              <a:xfrm rot="5400000">
                <a:off x="4845469" y="421784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직각 삼각형 30">
                <a:extLst>
                  <a:ext uri="{FF2B5EF4-FFF2-40B4-BE49-F238E27FC236}">
                    <a16:creationId xmlns:a16="http://schemas.microsoft.com/office/drawing/2014/main" id="{48E7372B-99EF-4867-854A-252A0F5DDDB2}"/>
                  </a:ext>
                </a:extLst>
              </p:cNvPr>
              <p:cNvSpPr/>
              <p:nvPr/>
            </p:nvSpPr>
            <p:spPr>
              <a:xfrm rot="5400000">
                <a:off x="5375309" y="393457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직각 삼각형 31">
                <a:extLst>
                  <a:ext uri="{FF2B5EF4-FFF2-40B4-BE49-F238E27FC236}">
                    <a16:creationId xmlns:a16="http://schemas.microsoft.com/office/drawing/2014/main" id="{71015C85-9E08-4746-8651-AA5340AC98EE}"/>
                  </a:ext>
                </a:extLst>
              </p:cNvPr>
              <p:cNvSpPr/>
              <p:nvPr/>
            </p:nvSpPr>
            <p:spPr>
              <a:xfrm rot="5400000">
                <a:off x="5905149" y="365130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D4FCB82B-0BCF-449C-90BB-FDB2198EFE30}"/>
              </a:ext>
            </a:extLst>
          </p:cNvPr>
          <p:cNvSpPr/>
          <p:nvPr/>
        </p:nvSpPr>
        <p:spPr>
          <a:xfrm flipH="1">
            <a:off x="7160524" y="3660816"/>
            <a:ext cx="717799" cy="1223802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2917AF4C-95AF-4F26-98F4-985A2E5A885E}"/>
              </a:ext>
            </a:extLst>
          </p:cNvPr>
          <p:cNvSpPr/>
          <p:nvPr/>
        </p:nvSpPr>
        <p:spPr>
          <a:xfrm>
            <a:off x="4290437" y="2394799"/>
            <a:ext cx="717799" cy="1223802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5FA890FB-8217-4AC8-ACC7-8701E9E0E22F}"/>
              </a:ext>
            </a:extLst>
          </p:cNvPr>
          <p:cNvSpPr/>
          <p:nvPr/>
        </p:nvSpPr>
        <p:spPr>
          <a:xfrm>
            <a:off x="4302619" y="4907162"/>
            <a:ext cx="717799" cy="1223802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36" name="Group 31">
            <a:extLst>
              <a:ext uri="{FF2B5EF4-FFF2-40B4-BE49-F238E27FC236}">
                <a16:creationId xmlns:a16="http://schemas.microsoft.com/office/drawing/2014/main" id="{9BEBE664-692A-49FC-AA2E-B4F3C131D382}"/>
              </a:ext>
            </a:extLst>
          </p:cNvPr>
          <p:cNvGrpSpPr/>
          <p:nvPr/>
        </p:nvGrpSpPr>
        <p:grpSpPr>
          <a:xfrm>
            <a:off x="8618240" y="4124249"/>
            <a:ext cx="3016606" cy="1068785"/>
            <a:chOff x="270023" y="1671305"/>
            <a:chExt cx="2279585" cy="107947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CB67EA0-8505-45D4-AFDF-9189C7AC84F5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A0BB1E5-E0CA-4D4D-A359-E5FA3C5E5BF7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1">
            <a:extLst>
              <a:ext uri="{FF2B5EF4-FFF2-40B4-BE49-F238E27FC236}">
                <a16:creationId xmlns:a16="http://schemas.microsoft.com/office/drawing/2014/main" id="{84C327E2-8170-4D67-9A9C-E5C066189C09}"/>
              </a:ext>
            </a:extLst>
          </p:cNvPr>
          <p:cNvGrpSpPr/>
          <p:nvPr/>
        </p:nvGrpSpPr>
        <p:grpSpPr>
          <a:xfrm>
            <a:off x="555205" y="5064887"/>
            <a:ext cx="3016606" cy="1068785"/>
            <a:chOff x="270023" y="1671305"/>
            <a:chExt cx="2279585" cy="107947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43E4E10-92BE-448C-B474-2D50FFEF08CE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FA7A6A9-5125-42FC-8A83-553EC351A64D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31">
            <a:extLst>
              <a:ext uri="{FF2B5EF4-FFF2-40B4-BE49-F238E27FC236}">
                <a16:creationId xmlns:a16="http://schemas.microsoft.com/office/drawing/2014/main" id="{52BA9896-543F-4100-93EE-D0F6AAB0B06B}"/>
              </a:ext>
            </a:extLst>
          </p:cNvPr>
          <p:cNvGrpSpPr/>
          <p:nvPr/>
        </p:nvGrpSpPr>
        <p:grpSpPr>
          <a:xfrm>
            <a:off x="555205" y="2860665"/>
            <a:ext cx="3016606" cy="1068785"/>
            <a:chOff x="270023" y="1671305"/>
            <a:chExt cx="2279585" cy="1079473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AA9320E-9468-4B38-B24A-BAB3E1409D04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5E18ED1-6A0A-4D00-8983-8C4B77B1B0C0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0B980DD5-91EB-4459-A2E3-8557320C92AE}"/>
              </a:ext>
            </a:extLst>
          </p:cNvPr>
          <p:cNvSpPr txBox="1"/>
          <p:nvPr/>
        </p:nvSpPr>
        <p:spPr>
          <a:xfrm>
            <a:off x="8359179" y="1637839"/>
            <a:ext cx="311329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34">
            <a:extLst>
              <a:ext uri="{FF2B5EF4-FFF2-40B4-BE49-F238E27FC236}">
                <a16:creationId xmlns:a16="http://schemas.microsoft.com/office/drawing/2014/main" id="{51707753-FFA3-4667-9917-94BCE56AB1CE}"/>
              </a:ext>
            </a:extLst>
          </p:cNvPr>
          <p:cNvGrpSpPr/>
          <p:nvPr/>
        </p:nvGrpSpPr>
        <p:grpSpPr>
          <a:xfrm>
            <a:off x="5733174" y="1812034"/>
            <a:ext cx="5714125" cy="3353443"/>
            <a:chOff x="2687165" y="3731083"/>
            <a:chExt cx="5158690" cy="3027456"/>
          </a:xfrm>
        </p:grpSpPr>
        <p:sp>
          <p:nvSpPr>
            <p:cNvPr id="4" name="Freeform: Shape 335">
              <a:extLst>
                <a:ext uri="{FF2B5EF4-FFF2-40B4-BE49-F238E27FC236}">
                  <a16:creationId xmlns:a16="http://schemas.microsoft.com/office/drawing/2014/main" id="{CF78F58B-AE60-4DC9-B8B3-44595DF3928C}"/>
                </a:ext>
              </a:extLst>
            </p:cNvPr>
            <p:cNvSpPr/>
            <p:nvPr/>
          </p:nvSpPr>
          <p:spPr>
            <a:xfrm>
              <a:off x="2725972" y="4290504"/>
              <a:ext cx="1906141" cy="2468035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36">
              <a:extLst>
                <a:ext uri="{FF2B5EF4-FFF2-40B4-BE49-F238E27FC236}">
                  <a16:creationId xmlns:a16="http://schemas.microsoft.com/office/drawing/2014/main" id="{59B9AD07-0762-457D-9FC2-3092E7D47D29}"/>
                </a:ext>
              </a:extLst>
            </p:cNvPr>
            <p:cNvSpPr/>
            <p:nvPr/>
          </p:nvSpPr>
          <p:spPr>
            <a:xfrm>
              <a:off x="3644583" y="3731083"/>
              <a:ext cx="2992703" cy="1030676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37">
              <a:extLst>
                <a:ext uri="{FF2B5EF4-FFF2-40B4-BE49-F238E27FC236}">
                  <a16:creationId xmlns:a16="http://schemas.microsoft.com/office/drawing/2014/main" id="{27708A79-DA16-40D8-9D58-F5DB02DE692D}"/>
                </a:ext>
              </a:extLst>
            </p:cNvPr>
            <p:cNvSpPr/>
            <p:nvPr/>
          </p:nvSpPr>
          <p:spPr>
            <a:xfrm>
              <a:off x="3709776" y="4075056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38">
              <a:extLst>
                <a:ext uri="{FF2B5EF4-FFF2-40B4-BE49-F238E27FC236}">
                  <a16:creationId xmlns:a16="http://schemas.microsoft.com/office/drawing/2014/main" id="{2C706629-CFAE-43A7-A089-00F26DCB84F6}"/>
                </a:ext>
              </a:extLst>
            </p:cNvPr>
            <p:cNvSpPr/>
            <p:nvPr/>
          </p:nvSpPr>
          <p:spPr>
            <a:xfrm>
              <a:off x="3530649" y="4043080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39">
              <a:extLst>
                <a:ext uri="{FF2B5EF4-FFF2-40B4-BE49-F238E27FC236}">
                  <a16:creationId xmlns:a16="http://schemas.microsoft.com/office/drawing/2014/main" id="{72EDA55F-EC06-4A5C-903F-A521A8D6B825}"/>
                </a:ext>
              </a:extLst>
            </p:cNvPr>
            <p:cNvSpPr/>
            <p:nvPr/>
          </p:nvSpPr>
          <p:spPr>
            <a:xfrm>
              <a:off x="3730576" y="4013588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40">
              <a:extLst>
                <a:ext uri="{FF2B5EF4-FFF2-40B4-BE49-F238E27FC236}">
                  <a16:creationId xmlns:a16="http://schemas.microsoft.com/office/drawing/2014/main" id="{4CA3D154-F1A1-4BBE-80DD-2EFD7B69BC61}"/>
                </a:ext>
              </a:extLst>
            </p:cNvPr>
            <p:cNvSpPr/>
            <p:nvPr/>
          </p:nvSpPr>
          <p:spPr>
            <a:xfrm>
              <a:off x="3458005" y="4104547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41">
              <a:extLst>
                <a:ext uri="{FF2B5EF4-FFF2-40B4-BE49-F238E27FC236}">
                  <a16:creationId xmlns:a16="http://schemas.microsoft.com/office/drawing/2014/main" id="{90414E67-55C5-4A28-9CD9-0944C1B35540}"/>
                </a:ext>
              </a:extLst>
            </p:cNvPr>
            <p:cNvSpPr/>
            <p:nvPr/>
          </p:nvSpPr>
          <p:spPr>
            <a:xfrm>
              <a:off x="3317372" y="4178744"/>
              <a:ext cx="139701" cy="152117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42">
              <a:extLst>
                <a:ext uri="{FF2B5EF4-FFF2-40B4-BE49-F238E27FC236}">
                  <a16:creationId xmlns:a16="http://schemas.microsoft.com/office/drawing/2014/main" id="{FE5D5E21-099B-4F69-9E98-6360448B2665}"/>
                </a:ext>
              </a:extLst>
            </p:cNvPr>
            <p:cNvSpPr/>
            <p:nvPr/>
          </p:nvSpPr>
          <p:spPr>
            <a:xfrm>
              <a:off x="3770313" y="4054877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43">
              <a:extLst>
                <a:ext uri="{FF2B5EF4-FFF2-40B4-BE49-F238E27FC236}">
                  <a16:creationId xmlns:a16="http://schemas.microsoft.com/office/drawing/2014/main" id="{69F3B431-43B3-400C-8221-4C3D83DAA301}"/>
                </a:ext>
              </a:extLst>
            </p:cNvPr>
            <p:cNvSpPr/>
            <p:nvPr/>
          </p:nvSpPr>
          <p:spPr>
            <a:xfrm>
              <a:off x="3430685" y="4132177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44">
              <a:extLst>
                <a:ext uri="{FF2B5EF4-FFF2-40B4-BE49-F238E27FC236}">
                  <a16:creationId xmlns:a16="http://schemas.microsoft.com/office/drawing/2014/main" id="{4F96A95D-1107-43D7-B826-1160DCD4C0DD}"/>
                </a:ext>
              </a:extLst>
            </p:cNvPr>
            <p:cNvSpPr/>
            <p:nvPr/>
          </p:nvSpPr>
          <p:spPr>
            <a:xfrm>
              <a:off x="3367354" y="4082195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45">
              <a:extLst>
                <a:ext uri="{FF2B5EF4-FFF2-40B4-BE49-F238E27FC236}">
                  <a16:creationId xmlns:a16="http://schemas.microsoft.com/office/drawing/2014/main" id="{38C4EF6C-0580-420D-B93C-C261A2FDAD34}"/>
                </a:ext>
              </a:extLst>
            </p:cNvPr>
            <p:cNvSpPr/>
            <p:nvPr/>
          </p:nvSpPr>
          <p:spPr>
            <a:xfrm>
              <a:off x="3502709" y="4062328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46">
              <a:extLst>
                <a:ext uri="{FF2B5EF4-FFF2-40B4-BE49-F238E27FC236}">
                  <a16:creationId xmlns:a16="http://schemas.microsoft.com/office/drawing/2014/main" id="{A85E1391-D837-41A7-8F9F-CAFC6F4C35E1}"/>
                </a:ext>
              </a:extLst>
            </p:cNvPr>
            <p:cNvSpPr/>
            <p:nvPr/>
          </p:nvSpPr>
          <p:spPr>
            <a:xfrm>
              <a:off x="5862412" y="4041217"/>
              <a:ext cx="260775" cy="310444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47">
              <a:extLst>
                <a:ext uri="{FF2B5EF4-FFF2-40B4-BE49-F238E27FC236}">
                  <a16:creationId xmlns:a16="http://schemas.microsoft.com/office/drawing/2014/main" id="{A302789E-0905-45CC-8A7C-330AB6861B85}"/>
                </a:ext>
              </a:extLst>
            </p:cNvPr>
            <p:cNvSpPr/>
            <p:nvPr/>
          </p:nvSpPr>
          <p:spPr>
            <a:xfrm>
              <a:off x="7125618" y="4179675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48">
              <a:extLst>
                <a:ext uri="{FF2B5EF4-FFF2-40B4-BE49-F238E27FC236}">
                  <a16:creationId xmlns:a16="http://schemas.microsoft.com/office/drawing/2014/main" id="{EA46BC83-67E0-487D-8B8E-D111BDA9147D}"/>
                </a:ext>
              </a:extLst>
            </p:cNvPr>
            <p:cNvSpPr/>
            <p:nvPr/>
          </p:nvSpPr>
          <p:spPr>
            <a:xfrm>
              <a:off x="3826505" y="4062328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49">
              <a:extLst>
                <a:ext uri="{FF2B5EF4-FFF2-40B4-BE49-F238E27FC236}">
                  <a16:creationId xmlns:a16="http://schemas.microsoft.com/office/drawing/2014/main" id="{84FAA4E7-1C0C-412C-A07E-23A050487CB6}"/>
                </a:ext>
              </a:extLst>
            </p:cNvPr>
            <p:cNvSpPr/>
            <p:nvPr/>
          </p:nvSpPr>
          <p:spPr>
            <a:xfrm>
              <a:off x="7212854" y="4119450"/>
              <a:ext cx="71404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50">
              <a:extLst>
                <a:ext uri="{FF2B5EF4-FFF2-40B4-BE49-F238E27FC236}">
                  <a16:creationId xmlns:a16="http://schemas.microsoft.com/office/drawing/2014/main" id="{F9C8C9B0-E522-4023-A5EF-85EF016A238B}"/>
                </a:ext>
              </a:extLst>
            </p:cNvPr>
            <p:cNvSpPr/>
            <p:nvPr/>
          </p:nvSpPr>
          <p:spPr>
            <a:xfrm>
              <a:off x="7085881" y="4082195"/>
              <a:ext cx="108657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51">
              <a:extLst>
                <a:ext uri="{FF2B5EF4-FFF2-40B4-BE49-F238E27FC236}">
                  <a16:creationId xmlns:a16="http://schemas.microsoft.com/office/drawing/2014/main" id="{1466CA03-ACD3-4799-883D-C509F9690945}"/>
                </a:ext>
              </a:extLst>
            </p:cNvPr>
            <p:cNvSpPr/>
            <p:nvPr/>
          </p:nvSpPr>
          <p:spPr>
            <a:xfrm>
              <a:off x="4090073" y="4082195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52">
              <a:extLst>
                <a:ext uri="{FF2B5EF4-FFF2-40B4-BE49-F238E27FC236}">
                  <a16:creationId xmlns:a16="http://schemas.microsoft.com/office/drawing/2014/main" id="{ADFA82CD-2249-471F-A150-2F475F54A1C7}"/>
                </a:ext>
              </a:extLst>
            </p:cNvPr>
            <p:cNvSpPr/>
            <p:nvPr/>
          </p:nvSpPr>
          <p:spPr>
            <a:xfrm>
              <a:off x="6122566" y="4209168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53">
              <a:extLst>
                <a:ext uri="{FF2B5EF4-FFF2-40B4-BE49-F238E27FC236}">
                  <a16:creationId xmlns:a16="http://schemas.microsoft.com/office/drawing/2014/main" id="{1F657769-3F0B-4BC3-9D55-EADF30DD48A9}"/>
                </a:ext>
              </a:extLst>
            </p:cNvPr>
            <p:cNvSpPr/>
            <p:nvPr/>
          </p:nvSpPr>
          <p:spPr>
            <a:xfrm>
              <a:off x="4937592" y="4135282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54">
              <a:extLst>
                <a:ext uri="{FF2B5EF4-FFF2-40B4-BE49-F238E27FC236}">
                  <a16:creationId xmlns:a16="http://schemas.microsoft.com/office/drawing/2014/main" id="{FB55022A-029B-4FF4-B43D-708ADB303B18}"/>
                </a:ext>
              </a:extLst>
            </p:cNvPr>
            <p:cNvSpPr/>
            <p:nvPr/>
          </p:nvSpPr>
          <p:spPr>
            <a:xfrm>
              <a:off x="5256420" y="5105111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55">
              <a:extLst>
                <a:ext uri="{FF2B5EF4-FFF2-40B4-BE49-F238E27FC236}">
                  <a16:creationId xmlns:a16="http://schemas.microsoft.com/office/drawing/2014/main" id="{61A98134-414B-4E0A-8E7A-705F76D8FA44}"/>
                </a:ext>
              </a:extLst>
            </p:cNvPr>
            <p:cNvSpPr/>
            <p:nvPr/>
          </p:nvSpPr>
          <p:spPr>
            <a:xfrm>
              <a:off x="3850409" y="4200786"/>
              <a:ext cx="406685" cy="447040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56">
              <a:extLst>
                <a:ext uri="{FF2B5EF4-FFF2-40B4-BE49-F238E27FC236}">
                  <a16:creationId xmlns:a16="http://schemas.microsoft.com/office/drawing/2014/main" id="{8A91EA6B-715C-440F-89EE-4ACB41917B1A}"/>
                </a:ext>
              </a:extLst>
            </p:cNvPr>
            <p:cNvSpPr/>
            <p:nvPr/>
          </p:nvSpPr>
          <p:spPr>
            <a:xfrm>
              <a:off x="5463799" y="5234257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57">
              <a:extLst>
                <a:ext uri="{FF2B5EF4-FFF2-40B4-BE49-F238E27FC236}">
                  <a16:creationId xmlns:a16="http://schemas.microsoft.com/office/drawing/2014/main" id="{D6CBD36B-AFCB-4425-B07C-AEA10857B82D}"/>
                </a:ext>
              </a:extLst>
            </p:cNvPr>
            <p:cNvSpPr/>
            <p:nvPr/>
          </p:nvSpPr>
          <p:spPr>
            <a:xfrm>
              <a:off x="5144039" y="5162544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58">
              <a:extLst>
                <a:ext uri="{FF2B5EF4-FFF2-40B4-BE49-F238E27FC236}">
                  <a16:creationId xmlns:a16="http://schemas.microsoft.com/office/drawing/2014/main" id="{97853E96-6B15-49D0-8BAE-437ECB886D78}"/>
                </a:ext>
              </a:extLst>
            </p:cNvPr>
            <p:cNvSpPr/>
            <p:nvPr/>
          </p:nvSpPr>
          <p:spPr>
            <a:xfrm>
              <a:off x="5247107" y="5141123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59">
              <a:extLst>
                <a:ext uri="{FF2B5EF4-FFF2-40B4-BE49-F238E27FC236}">
                  <a16:creationId xmlns:a16="http://schemas.microsoft.com/office/drawing/2014/main" id="{27DD083A-C0A6-4EBD-8031-4F13F72B63B3}"/>
                </a:ext>
              </a:extLst>
            </p:cNvPr>
            <p:cNvSpPr/>
            <p:nvPr/>
          </p:nvSpPr>
          <p:spPr>
            <a:xfrm>
              <a:off x="5592945" y="5239534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60">
              <a:extLst>
                <a:ext uri="{FF2B5EF4-FFF2-40B4-BE49-F238E27FC236}">
                  <a16:creationId xmlns:a16="http://schemas.microsoft.com/office/drawing/2014/main" id="{17F1DE4F-316A-41E3-9513-81142695438A}"/>
                </a:ext>
              </a:extLst>
            </p:cNvPr>
            <p:cNvSpPr/>
            <p:nvPr/>
          </p:nvSpPr>
          <p:spPr>
            <a:xfrm>
              <a:off x="4877987" y="3996512"/>
              <a:ext cx="2967868" cy="2340753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61">
              <a:extLst>
                <a:ext uri="{FF2B5EF4-FFF2-40B4-BE49-F238E27FC236}">
                  <a16:creationId xmlns:a16="http://schemas.microsoft.com/office/drawing/2014/main" id="{B9F9152A-C293-4A01-8A31-42E914754032}"/>
                </a:ext>
              </a:extLst>
            </p:cNvPr>
            <p:cNvSpPr/>
            <p:nvPr/>
          </p:nvSpPr>
          <p:spPr>
            <a:xfrm>
              <a:off x="3690218" y="4196439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62">
              <a:extLst>
                <a:ext uri="{FF2B5EF4-FFF2-40B4-BE49-F238E27FC236}">
                  <a16:creationId xmlns:a16="http://schemas.microsoft.com/office/drawing/2014/main" id="{46DB6CC0-7675-49DD-8BBA-FD149DFF45F0}"/>
                </a:ext>
              </a:extLst>
            </p:cNvPr>
            <p:cNvSpPr/>
            <p:nvPr/>
          </p:nvSpPr>
          <p:spPr>
            <a:xfrm>
              <a:off x="3753549" y="4135281"/>
              <a:ext cx="40358" cy="34148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63">
              <a:extLst>
                <a:ext uri="{FF2B5EF4-FFF2-40B4-BE49-F238E27FC236}">
                  <a16:creationId xmlns:a16="http://schemas.microsoft.com/office/drawing/2014/main" id="{AE10DD22-352E-411A-8896-30E3F5F3B5F0}"/>
                </a:ext>
              </a:extLst>
            </p:cNvPr>
            <p:cNvSpPr/>
            <p:nvPr/>
          </p:nvSpPr>
          <p:spPr>
            <a:xfrm>
              <a:off x="3770313" y="4179675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64">
              <a:extLst>
                <a:ext uri="{FF2B5EF4-FFF2-40B4-BE49-F238E27FC236}">
                  <a16:creationId xmlns:a16="http://schemas.microsoft.com/office/drawing/2014/main" id="{5EBDCDD3-7C1B-4964-BD5B-ABD50C78D32C}"/>
                </a:ext>
              </a:extLst>
            </p:cNvPr>
            <p:cNvSpPr/>
            <p:nvPr/>
          </p:nvSpPr>
          <p:spPr>
            <a:xfrm>
              <a:off x="3630613" y="4070708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65">
              <a:extLst>
                <a:ext uri="{FF2B5EF4-FFF2-40B4-BE49-F238E27FC236}">
                  <a16:creationId xmlns:a16="http://schemas.microsoft.com/office/drawing/2014/main" id="{371AD717-5147-490B-9550-A865B712B70E}"/>
                </a:ext>
              </a:extLst>
            </p:cNvPr>
            <p:cNvSpPr/>
            <p:nvPr/>
          </p:nvSpPr>
          <p:spPr>
            <a:xfrm>
              <a:off x="3646445" y="4107651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66">
              <a:extLst>
                <a:ext uri="{FF2B5EF4-FFF2-40B4-BE49-F238E27FC236}">
                  <a16:creationId xmlns:a16="http://schemas.microsoft.com/office/drawing/2014/main" id="{C0794DD1-B99D-4C2B-88AD-46B3A8A424B0}"/>
                </a:ext>
              </a:extLst>
            </p:cNvPr>
            <p:cNvSpPr/>
            <p:nvPr/>
          </p:nvSpPr>
          <p:spPr>
            <a:xfrm>
              <a:off x="3750446" y="4075055"/>
              <a:ext cx="235939" cy="102446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67">
              <a:extLst>
                <a:ext uri="{FF2B5EF4-FFF2-40B4-BE49-F238E27FC236}">
                  <a16:creationId xmlns:a16="http://schemas.microsoft.com/office/drawing/2014/main" id="{CFEF3ACB-3AAF-4F78-8D2B-0A0333F821E5}"/>
                </a:ext>
              </a:extLst>
            </p:cNvPr>
            <p:cNvSpPr/>
            <p:nvPr/>
          </p:nvSpPr>
          <p:spPr>
            <a:xfrm>
              <a:off x="6856462" y="5409966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8">
              <a:extLst>
                <a:ext uri="{FF2B5EF4-FFF2-40B4-BE49-F238E27FC236}">
                  <a16:creationId xmlns:a16="http://schemas.microsoft.com/office/drawing/2014/main" id="{0864A291-5B60-4AD1-934B-10BFEFEF2E4D}"/>
                </a:ext>
              </a:extLst>
            </p:cNvPr>
            <p:cNvSpPr/>
            <p:nvPr/>
          </p:nvSpPr>
          <p:spPr>
            <a:xfrm>
              <a:off x="6876330" y="5644041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69">
              <a:extLst>
                <a:ext uri="{FF2B5EF4-FFF2-40B4-BE49-F238E27FC236}">
                  <a16:creationId xmlns:a16="http://schemas.microsoft.com/office/drawing/2014/main" id="{D8B74FAF-8644-4DA3-B601-2771A9D17A3B}"/>
                </a:ext>
              </a:extLst>
            </p:cNvPr>
            <p:cNvSpPr/>
            <p:nvPr/>
          </p:nvSpPr>
          <p:spPr>
            <a:xfrm>
              <a:off x="6851184" y="5514895"/>
              <a:ext cx="83820" cy="139700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70">
              <a:extLst>
                <a:ext uri="{FF2B5EF4-FFF2-40B4-BE49-F238E27FC236}">
                  <a16:creationId xmlns:a16="http://schemas.microsoft.com/office/drawing/2014/main" id="{71309B54-25EE-4613-A0F0-1F5472CEF6F7}"/>
                </a:ext>
              </a:extLst>
            </p:cNvPr>
            <p:cNvSpPr/>
            <p:nvPr/>
          </p:nvSpPr>
          <p:spPr>
            <a:xfrm>
              <a:off x="6849321" y="5908540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71">
              <a:extLst>
                <a:ext uri="{FF2B5EF4-FFF2-40B4-BE49-F238E27FC236}">
                  <a16:creationId xmlns:a16="http://schemas.microsoft.com/office/drawing/2014/main" id="{99C7A70C-75E9-446D-8BD3-68AC787C886E}"/>
                </a:ext>
              </a:extLst>
            </p:cNvPr>
            <p:cNvSpPr/>
            <p:nvPr/>
          </p:nvSpPr>
          <p:spPr>
            <a:xfrm>
              <a:off x="6900234" y="5913816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72">
              <a:extLst>
                <a:ext uri="{FF2B5EF4-FFF2-40B4-BE49-F238E27FC236}">
                  <a16:creationId xmlns:a16="http://schemas.microsoft.com/office/drawing/2014/main" id="{B992DBA3-E88A-4A57-8EAB-89E54BCF139C}"/>
                </a:ext>
              </a:extLst>
            </p:cNvPr>
            <p:cNvSpPr/>
            <p:nvPr/>
          </p:nvSpPr>
          <p:spPr>
            <a:xfrm>
              <a:off x="6939972" y="527461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73">
              <a:extLst>
                <a:ext uri="{FF2B5EF4-FFF2-40B4-BE49-F238E27FC236}">
                  <a16:creationId xmlns:a16="http://schemas.microsoft.com/office/drawing/2014/main" id="{30ABA8DE-60C9-4981-A432-CA00F05520E6}"/>
                </a:ext>
              </a:extLst>
            </p:cNvPr>
            <p:cNvSpPr/>
            <p:nvPr/>
          </p:nvSpPr>
          <p:spPr>
            <a:xfrm>
              <a:off x="6808653" y="5623862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74">
              <a:extLst>
                <a:ext uri="{FF2B5EF4-FFF2-40B4-BE49-F238E27FC236}">
                  <a16:creationId xmlns:a16="http://schemas.microsoft.com/office/drawing/2014/main" id="{DB47F052-E49B-4F18-A07D-54FA5650CF9E}"/>
                </a:ext>
              </a:extLst>
            </p:cNvPr>
            <p:cNvSpPr/>
            <p:nvPr/>
          </p:nvSpPr>
          <p:spPr>
            <a:xfrm>
              <a:off x="4168927" y="5514895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75">
              <a:extLst>
                <a:ext uri="{FF2B5EF4-FFF2-40B4-BE49-F238E27FC236}">
                  <a16:creationId xmlns:a16="http://schemas.microsoft.com/office/drawing/2014/main" id="{76F2A648-BB36-4901-99E4-E6C51E21A2FF}"/>
                </a:ext>
              </a:extLst>
            </p:cNvPr>
            <p:cNvSpPr/>
            <p:nvPr/>
          </p:nvSpPr>
          <p:spPr>
            <a:xfrm>
              <a:off x="2808240" y="5420520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76">
              <a:extLst>
                <a:ext uri="{FF2B5EF4-FFF2-40B4-BE49-F238E27FC236}">
                  <a16:creationId xmlns:a16="http://schemas.microsoft.com/office/drawing/2014/main" id="{D4690D5F-8C2F-4C8E-BDF2-695C5AB320A9}"/>
                </a:ext>
              </a:extLst>
            </p:cNvPr>
            <p:cNvSpPr/>
            <p:nvPr/>
          </p:nvSpPr>
          <p:spPr>
            <a:xfrm>
              <a:off x="4066790" y="504705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77">
              <a:extLst>
                <a:ext uri="{FF2B5EF4-FFF2-40B4-BE49-F238E27FC236}">
                  <a16:creationId xmlns:a16="http://schemas.microsoft.com/office/drawing/2014/main" id="{C9490E6E-FB0D-41ED-8FE3-7BD9CD13700A}"/>
                </a:ext>
              </a:extLst>
            </p:cNvPr>
            <p:cNvSpPr/>
            <p:nvPr/>
          </p:nvSpPr>
          <p:spPr>
            <a:xfrm>
              <a:off x="4243745" y="501414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78">
              <a:extLst>
                <a:ext uri="{FF2B5EF4-FFF2-40B4-BE49-F238E27FC236}">
                  <a16:creationId xmlns:a16="http://schemas.microsoft.com/office/drawing/2014/main" id="{2EA8D4C5-3B32-4FAE-B324-3AE55776960B}"/>
                </a:ext>
              </a:extLst>
            </p:cNvPr>
            <p:cNvSpPr/>
            <p:nvPr/>
          </p:nvSpPr>
          <p:spPr>
            <a:xfrm>
              <a:off x="6688821" y="5690608"/>
              <a:ext cx="149014" cy="161431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79">
              <a:extLst>
                <a:ext uri="{FF2B5EF4-FFF2-40B4-BE49-F238E27FC236}">
                  <a16:creationId xmlns:a16="http://schemas.microsoft.com/office/drawing/2014/main" id="{969C3E46-5855-4887-BA87-87F69746275F}"/>
                </a:ext>
              </a:extLst>
            </p:cNvPr>
            <p:cNvSpPr/>
            <p:nvPr/>
          </p:nvSpPr>
          <p:spPr>
            <a:xfrm>
              <a:off x="6961703" y="5762321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80">
              <a:extLst>
                <a:ext uri="{FF2B5EF4-FFF2-40B4-BE49-F238E27FC236}">
                  <a16:creationId xmlns:a16="http://schemas.microsoft.com/office/drawing/2014/main" id="{B4FDD453-944B-4CEE-9044-9600F50FAD00}"/>
                </a:ext>
              </a:extLst>
            </p:cNvPr>
            <p:cNvSpPr/>
            <p:nvPr/>
          </p:nvSpPr>
          <p:spPr>
            <a:xfrm>
              <a:off x="7269045" y="5852349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81">
              <a:extLst>
                <a:ext uri="{FF2B5EF4-FFF2-40B4-BE49-F238E27FC236}">
                  <a16:creationId xmlns:a16="http://schemas.microsoft.com/office/drawing/2014/main" id="{2FC333FA-F557-4BCE-A6B6-F0BDF462B053}"/>
                </a:ext>
              </a:extLst>
            </p:cNvPr>
            <p:cNvSpPr/>
            <p:nvPr/>
          </p:nvSpPr>
          <p:spPr>
            <a:xfrm>
              <a:off x="7008580" y="5801436"/>
              <a:ext cx="291819" cy="152117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82">
              <a:extLst>
                <a:ext uri="{FF2B5EF4-FFF2-40B4-BE49-F238E27FC236}">
                  <a16:creationId xmlns:a16="http://schemas.microsoft.com/office/drawing/2014/main" id="{904D6662-2F6F-40FE-8A8C-7CAB735413C5}"/>
                </a:ext>
              </a:extLst>
            </p:cNvPr>
            <p:cNvSpPr/>
            <p:nvPr/>
          </p:nvSpPr>
          <p:spPr>
            <a:xfrm>
              <a:off x="7300400" y="5823788"/>
              <a:ext cx="37253" cy="34148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83">
              <a:extLst>
                <a:ext uri="{FF2B5EF4-FFF2-40B4-BE49-F238E27FC236}">
                  <a16:creationId xmlns:a16="http://schemas.microsoft.com/office/drawing/2014/main" id="{74C8BDE0-0B03-40EA-B22E-1E0E23E8B1FB}"/>
                </a:ext>
              </a:extLst>
            </p:cNvPr>
            <p:cNvSpPr/>
            <p:nvPr/>
          </p:nvSpPr>
          <p:spPr>
            <a:xfrm>
              <a:off x="7503432" y="6096669"/>
              <a:ext cx="43462" cy="34148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84">
              <a:extLst>
                <a:ext uri="{FF2B5EF4-FFF2-40B4-BE49-F238E27FC236}">
                  <a16:creationId xmlns:a16="http://schemas.microsoft.com/office/drawing/2014/main" id="{3B98335C-3E6B-42CB-8F70-859FC2C841DE}"/>
                </a:ext>
              </a:extLst>
            </p:cNvPr>
            <p:cNvSpPr/>
            <p:nvPr/>
          </p:nvSpPr>
          <p:spPr>
            <a:xfrm>
              <a:off x="7529509" y="6010055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85">
              <a:extLst>
                <a:ext uri="{FF2B5EF4-FFF2-40B4-BE49-F238E27FC236}">
                  <a16:creationId xmlns:a16="http://schemas.microsoft.com/office/drawing/2014/main" id="{AAF67FD4-BEB5-4FD6-8C86-308873154DAB}"/>
                </a:ext>
              </a:extLst>
            </p:cNvPr>
            <p:cNvSpPr/>
            <p:nvPr/>
          </p:nvSpPr>
          <p:spPr>
            <a:xfrm>
              <a:off x="7059494" y="5873459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86">
              <a:extLst>
                <a:ext uri="{FF2B5EF4-FFF2-40B4-BE49-F238E27FC236}">
                  <a16:creationId xmlns:a16="http://schemas.microsoft.com/office/drawing/2014/main" id="{404EAAFD-0F51-4922-8912-7AE3962EDB13}"/>
                </a:ext>
              </a:extLst>
            </p:cNvPr>
            <p:cNvSpPr/>
            <p:nvPr/>
          </p:nvSpPr>
          <p:spPr>
            <a:xfrm>
              <a:off x="6836594" y="5928407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87">
              <a:extLst>
                <a:ext uri="{FF2B5EF4-FFF2-40B4-BE49-F238E27FC236}">
                  <a16:creationId xmlns:a16="http://schemas.microsoft.com/office/drawing/2014/main" id="{F00B4B76-31C0-43DC-8839-81B27A59BC98}"/>
                </a:ext>
              </a:extLst>
            </p:cNvPr>
            <p:cNvSpPr/>
            <p:nvPr/>
          </p:nvSpPr>
          <p:spPr>
            <a:xfrm>
              <a:off x="6939972" y="5836516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88">
              <a:extLst>
                <a:ext uri="{FF2B5EF4-FFF2-40B4-BE49-F238E27FC236}">
                  <a16:creationId xmlns:a16="http://schemas.microsoft.com/office/drawing/2014/main" id="{1E38427B-886F-4915-9142-7DD601069A4D}"/>
                </a:ext>
              </a:extLst>
            </p:cNvPr>
            <p:cNvSpPr/>
            <p:nvPr/>
          </p:nvSpPr>
          <p:spPr>
            <a:xfrm>
              <a:off x="6803375" y="5908540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89">
              <a:extLst>
                <a:ext uri="{FF2B5EF4-FFF2-40B4-BE49-F238E27FC236}">
                  <a16:creationId xmlns:a16="http://schemas.microsoft.com/office/drawing/2014/main" id="{79DE2650-BFDA-410D-8BFF-B91F500D5BD9}"/>
                </a:ext>
              </a:extLst>
            </p:cNvPr>
            <p:cNvSpPr/>
            <p:nvPr/>
          </p:nvSpPr>
          <p:spPr>
            <a:xfrm>
              <a:off x="2868777" y="5437596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90">
              <a:extLst>
                <a:ext uri="{FF2B5EF4-FFF2-40B4-BE49-F238E27FC236}">
                  <a16:creationId xmlns:a16="http://schemas.microsoft.com/office/drawing/2014/main" id="{4701AC95-8773-4687-90EA-E55238C6F455}"/>
                </a:ext>
              </a:extLst>
            </p:cNvPr>
            <p:cNvSpPr/>
            <p:nvPr/>
          </p:nvSpPr>
          <p:spPr>
            <a:xfrm>
              <a:off x="6993058" y="5054506"/>
              <a:ext cx="229731" cy="266982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91">
              <a:extLst>
                <a:ext uri="{FF2B5EF4-FFF2-40B4-BE49-F238E27FC236}">
                  <a16:creationId xmlns:a16="http://schemas.microsoft.com/office/drawing/2014/main" id="{A623BCCD-9C8E-4102-AC5B-0CC5EB2E29D9}"/>
                </a:ext>
              </a:extLst>
            </p:cNvPr>
            <p:cNvSpPr/>
            <p:nvPr/>
          </p:nvSpPr>
          <p:spPr>
            <a:xfrm>
              <a:off x="6968844" y="5832170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92">
              <a:extLst>
                <a:ext uri="{FF2B5EF4-FFF2-40B4-BE49-F238E27FC236}">
                  <a16:creationId xmlns:a16="http://schemas.microsoft.com/office/drawing/2014/main" id="{C82C20B7-86E3-45C8-8A84-694B6A41097C}"/>
                </a:ext>
              </a:extLst>
            </p:cNvPr>
            <p:cNvSpPr/>
            <p:nvPr/>
          </p:nvSpPr>
          <p:spPr>
            <a:xfrm>
              <a:off x="6983435" y="5324283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93">
              <a:extLst>
                <a:ext uri="{FF2B5EF4-FFF2-40B4-BE49-F238E27FC236}">
                  <a16:creationId xmlns:a16="http://schemas.microsoft.com/office/drawing/2014/main" id="{23D5F16C-1C18-4710-A887-F2F038C6B381}"/>
                </a:ext>
              </a:extLst>
            </p:cNvPr>
            <p:cNvSpPr/>
            <p:nvPr/>
          </p:nvSpPr>
          <p:spPr>
            <a:xfrm>
              <a:off x="6832557" y="5765736"/>
              <a:ext cx="99344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94">
              <a:extLst>
                <a:ext uri="{FF2B5EF4-FFF2-40B4-BE49-F238E27FC236}">
                  <a16:creationId xmlns:a16="http://schemas.microsoft.com/office/drawing/2014/main" id="{132C0D1E-7ECA-41E5-832F-8DDF4FD50616}"/>
                </a:ext>
              </a:extLst>
            </p:cNvPr>
            <p:cNvSpPr/>
            <p:nvPr/>
          </p:nvSpPr>
          <p:spPr>
            <a:xfrm>
              <a:off x="7352245" y="5852349"/>
              <a:ext cx="21731" cy="34148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95">
              <a:extLst>
                <a:ext uri="{FF2B5EF4-FFF2-40B4-BE49-F238E27FC236}">
                  <a16:creationId xmlns:a16="http://schemas.microsoft.com/office/drawing/2014/main" id="{CBCBA946-2641-4C2E-8C58-84B5C69F3CC6}"/>
                </a:ext>
              </a:extLst>
            </p:cNvPr>
            <p:cNvSpPr/>
            <p:nvPr/>
          </p:nvSpPr>
          <p:spPr>
            <a:xfrm>
              <a:off x="6269097" y="5666083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96">
              <a:extLst>
                <a:ext uri="{FF2B5EF4-FFF2-40B4-BE49-F238E27FC236}">
                  <a16:creationId xmlns:a16="http://schemas.microsoft.com/office/drawing/2014/main" id="{AADD9998-3C8E-4793-96B6-5A979A0C5D28}"/>
                </a:ext>
              </a:extLst>
            </p:cNvPr>
            <p:cNvSpPr/>
            <p:nvPr/>
          </p:nvSpPr>
          <p:spPr>
            <a:xfrm>
              <a:off x="6752462" y="5941136"/>
              <a:ext cx="599161" cy="468771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97">
              <a:extLst>
                <a:ext uri="{FF2B5EF4-FFF2-40B4-BE49-F238E27FC236}">
                  <a16:creationId xmlns:a16="http://schemas.microsoft.com/office/drawing/2014/main" id="{E2013204-4E6F-4699-BB4F-EAEE50E755BE}"/>
                </a:ext>
              </a:extLst>
            </p:cNvPr>
            <p:cNvSpPr/>
            <p:nvPr/>
          </p:nvSpPr>
          <p:spPr>
            <a:xfrm>
              <a:off x="7376460" y="5893637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98">
              <a:extLst>
                <a:ext uri="{FF2B5EF4-FFF2-40B4-BE49-F238E27FC236}">
                  <a16:creationId xmlns:a16="http://schemas.microsoft.com/office/drawing/2014/main" id="{4D154F61-4EC6-4E40-BDA2-E7D3E639F538}"/>
                </a:ext>
              </a:extLst>
            </p:cNvPr>
            <p:cNvSpPr/>
            <p:nvPr/>
          </p:nvSpPr>
          <p:spPr>
            <a:xfrm>
              <a:off x="2900132" y="5457774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99">
              <a:extLst>
                <a:ext uri="{FF2B5EF4-FFF2-40B4-BE49-F238E27FC236}">
                  <a16:creationId xmlns:a16="http://schemas.microsoft.com/office/drawing/2014/main" id="{8A82C650-A756-4ED9-AAAE-12CD18F2940B}"/>
                </a:ext>
              </a:extLst>
            </p:cNvPr>
            <p:cNvSpPr/>
            <p:nvPr/>
          </p:nvSpPr>
          <p:spPr>
            <a:xfrm>
              <a:off x="6488893" y="5710476"/>
              <a:ext cx="301132" cy="207998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00">
              <a:extLst>
                <a:ext uri="{FF2B5EF4-FFF2-40B4-BE49-F238E27FC236}">
                  <a16:creationId xmlns:a16="http://schemas.microsoft.com/office/drawing/2014/main" id="{D357EFF6-C4D4-4C59-A269-EA12804636FC}"/>
                </a:ext>
              </a:extLst>
            </p:cNvPr>
            <p:cNvSpPr/>
            <p:nvPr/>
          </p:nvSpPr>
          <p:spPr>
            <a:xfrm>
              <a:off x="7403468" y="5901089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01">
              <a:extLst>
                <a:ext uri="{FF2B5EF4-FFF2-40B4-BE49-F238E27FC236}">
                  <a16:creationId xmlns:a16="http://schemas.microsoft.com/office/drawing/2014/main" id="{2534FE33-4714-40A0-8778-8956F85C0DD0}"/>
                </a:ext>
              </a:extLst>
            </p:cNvPr>
            <p:cNvSpPr/>
            <p:nvPr/>
          </p:nvSpPr>
          <p:spPr>
            <a:xfrm>
              <a:off x="7568937" y="6290386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402">
              <a:extLst>
                <a:ext uri="{FF2B5EF4-FFF2-40B4-BE49-F238E27FC236}">
                  <a16:creationId xmlns:a16="http://schemas.microsoft.com/office/drawing/2014/main" id="{7F5210F2-C48C-411E-8776-65FCA28705A6}"/>
                </a:ext>
              </a:extLst>
            </p:cNvPr>
            <p:cNvSpPr/>
            <p:nvPr/>
          </p:nvSpPr>
          <p:spPr>
            <a:xfrm>
              <a:off x="7483564" y="6426051"/>
              <a:ext cx="117970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403">
              <a:extLst>
                <a:ext uri="{FF2B5EF4-FFF2-40B4-BE49-F238E27FC236}">
                  <a16:creationId xmlns:a16="http://schemas.microsoft.com/office/drawing/2014/main" id="{3911C441-FDC9-4CE7-A04F-094B1DDE645C}"/>
                </a:ext>
              </a:extLst>
            </p:cNvPr>
            <p:cNvSpPr/>
            <p:nvPr/>
          </p:nvSpPr>
          <p:spPr>
            <a:xfrm>
              <a:off x="7696219" y="6032407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04">
              <a:extLst>
                <a:ext uri="{FF2B5EF4-FFF2-40B4-BE49-F238E27FC236}">
                  <a16:creationId xmlns:a16="http://schemas.microsoft.com/office/drawing/2014/main" id="{1CD11510-F6B3-42BB-98E0-F9CED940C3D5}"/>
                </a:ext>
              </a:extLst>
            </p:cNvPr>
            <p:cNvSpPr/>
            <p:nvPr/>
          </p:nvSpPr>
          <p:spPr>
            <a:xfrm>
              <a:off x="7436686" y="5917853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05">
              <a:extLst>
                <a:ext uri="{FF2B5EF4-FFF2-40B4-BE49-F238E27FC236}">
                  <a16:creationId xmlns:a16="http://schemas.microsoft.com/office/drawing/2014/main" id="{8EA7D888-6DBB-4428-AC33-82EDDB02D7FE}"/>
                </a:ext>
              </a:extLst>
            </p:cNvPr>
            <p:cNvSpPr/>
            <p:nvPr/>
          </p:nvSpPr>
          <p:spPr>
            <a:xfrm>
              <a:off x="7423336" y="5928407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06">
              <a:extLst>
                <a:ext uri="{FF2B5EF4-FFF2-40B4-BE49-F238E27FC236}">
                  <a16:creationId xmlns:a16="http://schemas.microsoft.com/office/drawing/2014/main" id="{757FAD7D-EE30-4779-A45B-84B1E30965F8}"/>
                </a:ext>
              </a:extLst>
            </p:cNvPr>
            <p:cNvSpPr/>
            <p:nvPr/>
          </p:nvSpPr>
          <p:spPr>
            <a:xfrm>
              <a:off x="7449104" y="5945482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07">
              <a:extLst>
                <a:ext uri="{FF2B5EF4-FFF2-40B4-BE49-F238E27FC236}">
                  <a16:creationId xmlns:a16="http://schemas.microsoft.com/office/drawing/2014/main" id="{FABCBE70-4D66-45E6-9173-A728040976D5}"/>
                </a:ext>
              </a:extLst>
            </p:cNvPr>
            <p:cNvSpPr/>
            <p:nvPr/>
          </p:nvSpPr>
          <p:spPr>
            <a:xfrm>
              <a:off x="7229308" y="6429154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08">
              <a:extLst>
                <a:ext uri="{FF2B5EF4-FFF2-40B4-BE49-F238E27FC236}">
                  <a16:creationId xmlns:a16="http://schemas.microsoft.com/office/drawing/2014/main" id="{247F1E76-5E3B-45AA-BBD6-61E61CBCB5FC}"/>
                </a:ext>
              </a:extLst>
            </p:cNvPr>
            <p:cNvSpPr/>
            <p:nvPr/>
          </p:nvSpPr>
          <p:spPr>
            <a:xfrm>
              <a:off x="4103112" y="5644041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09">
              <a:extLst>
                <a:ext uri="{FF2B5EF4-FFF2-40B4-BE49-F238E27FC236}">
                  <a16:creationId xmlns:a16="http://schemas.microsoft.com/office/drawing/2014/main" id="{4A6B45C9-3239-430F-BC84-7F394F728E13}"/>
                </a:ext>
              </a:extLst>
            </p:cNvPr>
            <p:cNvSpPr/>
            <p:nvPr/>
          </p:nvSpPr>
          <p:spPr>
            <a:xfrm>
              <a:off x="4008426" y="5514895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10">
              <a:extLst>
                <a:ext uri="{FF2B5EF4-FFF2-40B4-BE49-F238E27FC236}">
                  <a16:creationId xmlns:a16="http://schemas.microsoft.com/office/drawing/2014/main" id="{575B3AF8-AF4C-4D95-BCD1-0907ECD011D0}"/>
                </a:ext>
              </a:extLst>
            </p:cNvPr>
            <p:cNvSpPr/>
            <p:nvPr/>
          </p:nvSpPr>
          <p:spPr>
            <a:xfrm>
              <a:off x="3912498" y="5445978"/>
              <a:ext cx="155224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11">
              <a:extLst>
                <a:ext uri="{FF2B5EF4-FFF2-40B4-BE49-F238E27FC236}">
                  <a16:creationId xmlns:a16="http://schemas.microsoft.com/office/drawing/2014/main" id="{9527FC8B-83CF-4D98-9AC2-190B0B5EFC03}"/>
                </a:ext>
              </a:extLst>
            </p:cNvPr>
            <p:cNvSpPr/>
            <p:nvPr/>
          </p:nvSpPr>
          <p:spPr>
            <a:xfrm>
              <a:off x="4008426" y="5417417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12">
              <a:extLst>
                <a:ext uri="{FF2B5EF4-FFF2-40B4-BE49-F238E27FC236}">
                  <a16:creationId xmlns:a16="http://schemas.microsoft.com/office/drawing/2014/main" id="{584B9AFC-A5A1-4096-9396-6799BCB358CF}"/>
                </a:ext>
              </a:extLst>
            </p:cNvPr>
            <p:cNvSpPr/>
            <p:nvPr/>
          </p:nvSpPr>
          <p:spPr>
            <a:xfrm>
              <a:off x="4000044" y="5393202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13">
              <a:extLst>
                <a:ext uri="{FF2B5EF4-FFF2-40B4-BE49-F238E27FC236}">
                  <a16:creationId xmlns:a16="http://schemas.microsoft.com/office/drawing/2014/main" id="{1B50E5E0-CB06-4189-AB44-AF9EDC2644C1}"/>
                </a:ext>
              </a:extLst>
            </p:cNvPr>
            <p:cNvSpPr/>
            <p:nvPr/>
          </p:nvSpPr>
          <p:spPr>
            <a:xfrm>
              <a:off x="5743822" y="6002604"/>
              <a:ext cx="99344" cy="207998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14">
              <a:extLst>
                <a:ext uri="{FF2B5EF4-FFF2-40B4-BE49-F238E27FC236}">
                  <a16:creationId xmlns:a16="http://schemas.microsoft.com/office/drawing/2014/main" id="{074FCD43-FB1B-4C87-9C62-C718F3C55465}"/>
                </a:ext>
              </a:extLst>
            </p:cNvPr>
            <p:cNvSpPr/>
            <p:nvPr/>
          </p:nvSpPr>
          <p:spPr>
            <a:xfrm>
              <a:off x="4236604" y="6661989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15">
              <a:extLst>
                <a:ext uri="{FF2B5EF4-FFF2-40B4-BE49-F238E27FC236}">
                  <a16:creationId xmlns:a16="http://schemas.microsoft.com/office/drawing/2014/main" id="{F0F958DB-E685-455F-BEE5-30C593BD63C5}"/>
                </a:ext>
              </a:extLst>
            </p:cNvPr>
            <p:cNvSpPr/>
            <p:nvPr/>
          </p:nvSpPr>
          <p:spPr>
            <a:xfrm>
              <a:off x="4403314" y="5779394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16">
              <a:extLst>
                <a:ext uri="{FF2B5EF4-FFF2-40B4-BE49-F238E27FC236}">
                  <a16:creationId xmlns:a16="http://schemas.microsoft.com/office/drawing/2014/main" id="{8D2DD7F0-0A4E-48B4-9CCF-0252DFA94CF4}"/>
                </a:ext>
              </a:extLst>
            </p:cNvPr>
            <p:cNvSpPr/>
            <p:nvPr/>
          </p:nvSpPr>
          <p:spPr>
            <a:xfrm>
              <a:off x="4237535" y="6453369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17">
              <a:extLst>
                <a:ext uri="{FF2B5EF4-FFF2-40B4-BE49-F238E27FC236}">
                  <a16:creationId xmlns:a16="http://schemas.microsoft.com/office/drawing/2014/main" id="{0061094E-FDEB-40C4-9C8F-58D2683EE84E}"/>
                </a:ext>
              </a:extLst>
            </p:cNvPr>
            <p:cNvSpPr/>
            <p:nvPr/>
          </p:nvSpPr>
          <p:spPr>
            <a:xfrm>
              <a:off x="4152163" y="6693653"/>
              <a:ext cx="58985" cy="52775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18">
              <a:extLst>
                <a:ext uri="{FF2B5EF4-FFF2-40B4-BE49-F238E27FC236}">
                  <a16:creationId xmlns:a16="http://schemas.microsoft.com/office/drawing/2014/main" id="{BC406B2D-F3C6-4B04-BAEE-A911772A5B2C}"/>
                </a:ext>
              </a:extLst>
            </p:cNvPr>
            <p:cNvSpPr/>
            <p:nvPr/>
          </p:nvSpPr>
          <p:spPr>
            <a:xfrm>
              <a:off x="4063685" y="5497821"/>
              <a:ext cx="86925" cy="34148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19">
              <a:extLst>
                <a:ext uri="{FF2B5EF4-FFF2-40B4-BE49-F238E27FC236}">
                  <a16:creationId xmlns:a16="http://schemas.microsoft.com/office/drawing/2014/main" id="{9F1858F1-8BE7-4569-841F-1F9424846370}"/>
                </a:ext>
              </a:extLst>
            </p:cNvPr>
            <p:cNvSpPr/>
            <p:nvPr/>
          </p:nvSpPr>
          <p:spPr>
            <a:xfrm>
              <a:off x="4215805" y="5526383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20">
              <a:extLst>
                <a:ext uri="{FF2B5EF4-FFF2-40B4-BE49-F238E27FC236}">
                  <a16:creationId xmlns:a16="http://schemas.microsoft.com/office/drawing/2014/main" id="{DE61ECB2-E860-4BCE-8BA7-4B9F43F8D384}"/>
                </a:ext>
              </a:extLst>
            </p:cNvPr>
            <p:cNvSpPr/>
            <p:nvPr/>
          </p:nvSpPr>
          <p:spPr>
            <a:xfrm>
              <a:off x="4066790" y="5047057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21">
              <a:extLst>
                <a:ext uri="{FF2B5EF4-FFF2-40B4-BE49-F238E27FC236}">
                  <a16:creationId xmlns:a16="http://schemas.microsoft.com/office/drawing/2014/main" id="{CA69CB49-3666-45C7-9A77-5C3ED710916D}"/>
                </a:ext>
              </a:extLst>
            </p:cNvPr>
            <p:cNvSpPr/>
            <p:nvPr/>
          </p:nvSpPr>
          <p:spPr>
            <a:xfrm>
              <a:off x="3707293" y="4372461"/>
              <a:ext cx="55880" cy="43461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22">
              <a:extLst>
                <a:ext uri="{FF2B5EF4-FFF2-40B4-BE49-F238E27FC236}">
                  <a16:creationId xmlns:a16="http://schemas.microsoft.com/office/drawing/2014/main" id="{25B0BA0F-6F06-4293-90AB-21EEAA788AEA}"/>
                </a:ext>
              </a:extLst>
            </p:cNvPr>
            <p:cNvSpPr/>
            <p:nvPr/>
          </p:nvSpPr>
          <p:spPr>
            <a:xfrm>
              <a:off x="3927089" y="4626405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23">
              <a:extLst>
                <a:ext uri="{FF2B5EF4-FFF2-40B4-BE49-F238E27FC236}">
                  <a16:creationId xmlns:a16="http://schemas.microsoft.com/office/drawing/2014/main" id="{D53AE9A9-5E8F-433E-BB39-B46A4989ED78}"/>
                </a:ext>
              </a:extLst>
            </p:cNvPr>
            <p:cNvSpPr/>
            <p:nvPr/>
          </p:nvSpPr>
          <p:spPr>
            <a:xfrm>
              <a:off x="3587461" y="4223137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24">
              <a:extLst>
                <a:ext uri="{FF2B5EF4-FFF2-40B4-BE49-F238E27FC236}">
                  <a16:creationId xmlns:a16="http://schemas.microsoft.com/office/drawing/2014/main" id="{6071948C-E8D4-4737-8E5F-5EFAAE2C179F}"/>
                </a:ext>
              </a:extLst>
            </p:cNvPr>
            <p:cNvSpPr/>
            <p:nvPr/>
          </p:nvSpPr>
          <p:spPr>
            <a:xfrm>
              <a:off x="2717279" y="4696876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25">
              <a:extLst>
                <a:ext uri="{FF2B5EF4-FFF2-40B4-BE49-F238E27FC236}">
                  <a16:creationId xmlns:a16="http://schemas.microsoft.com/office/drawing/2014/main" id="{35BB1E33-2D3F-4943-A040-921F8BE34EAE}"/>
                </a:ext>
              </a:extLst>
            </p:cNvPr>
            <p:cNvSpPr/>
            <p:nvPr/>
          </p:nvSpPr>
          <p:spPr>
            <a:xfrm>
              <a:off x="2917517" y="4768277"/>
              <a:ext cx="31045" cy="34148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26">
              <a:extLst>
                <a:ext uri="{FF2B5EF4-FFF2-40B4-BE49-F238E27FC236}">
                  <a16:creationId xmlns:a16="http://schemas.microsoft.com/office/drawing/2014/main" id="{D6C6D2E9-0B93-4E94-9551-A572AC5C3055}"/>
                </a:ext>
              </a:extLst>
            </p:cNvPr>
            <p:cNvSpPr/>
            <p:nvPr/>
          </p:nvSpPr>
          <p:spPr>
            <a:xfrm>
              <a:off x="3423855" y="4239901"/>
              <a:ext cx="245252" cy="170744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27">
              <a:extLst>
                <a:ext uri="{FF2B5EF4-FFF2-40B4-BE49-F238E27FC236}">
                  <a16:creationId xmlns:a16="http://schemas.microsoft.com/office/drawing/2014/main" id="{B285C863-6047-4872-97B4-3750FA580C4B}"/>
                </a:ext>
              </a:extLst>
            </p:cNvPr>
            <p:cNvSpPr/>
            <p:nvPr/>
          </p:nvSpPr>
          <p:spPr>
            <a:xfrm>
              <a:off x="2687165" y="4573939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28">
              <a:extLst>
                <a:ext uri="{FF2B5EF4-FFF2-40B4-BE49-F238E27FC236}">
                  <a16:creationId xmlns:a16="http://schemas.microsoft.com/office/drawing/2014/main" id="{BC4C7CE4-8F2E-4B43-A4DA-0436565F7CB0}"/>
                </a:ext>
              </a:extLst>
            </p:cNvPr>
            <p:cNvSpPr/>
            <p:nvPr/>
          </p:nvSpPr>
          <p:spPr>
            <a:xfrm>
              <a:off x="3878348" y="4529856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29">
              <a:extLst>
                <a:ext uri="{FF2B5EF4-FFF2-40B4-BE49-F238E27FC236}">
                  <a16:creationId xmlns:a16="http://schemas.microsoft.com/office/drawing/2014/main" id="{4C6E3135-5A3D-4431-B3C9-BD6110F0DD21}"/>
                </a:ext>
              </a:extLst>
            </p:cNvPr>
            <p:cNvSpPr/>
            <p:nvPr/>
          </p:nvSpPr>
          <p:spPr>
            <a:xfrm>
              <a:off x="4263923" y="4941508"/>
              <a:ext cx="93134" cy="111759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30">
              <a:extLst>
                <a:ext uri="{FF2B5EF4-FFF2-40B4-BE49-F238E27FC236}">
                  <a16:creationId xmlns:a16="http://schemas.microsoft.com/office/drawing/2014/main" id="{3B8840B6-C7A1-48E5-B23C-CB6399D77334}"/>
                </a:ext>
              </a:extLst>
            </p:cNvPr>
            <p:cNvSpPr/>
            <p:nvPr/>
          </p:nvSpPr>
          <p:spPr>
            <a:xfrm>
              <a:off x="4034503" y="4432068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31">
              <a:extLst>
                <a:ext uri="{FF2B5EF4-FFF2-40B4-BE49-F238E27FC236}">
                  <a16:creationId xmlns:a16="http://schemas.microsoft.com/office/drawing/2014/main" id="{2AA79410-E3EE-485F-B6A0-8167D729FB15}"/>
                </a:ext>
              </a:extLst>
            </p:cNvPr>
            <p:cNvSpPr/>
            <p:nvPr/>
          </p:nvSpPr>
          <p:spPr>
            <a:xfrm>
              <a:off x="3958443" y="4877556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32">
              <a:extLst>
                <a:ext uri="{FF2B5EF4-FFF2-40B4-BE49-F238E27FC236}">
                  <a16:creationId xmlns:a16="http://schemas.microsoft.com/office/drawing/2014/main" id="{C8BBC881-FB91-4E77-9B62-345097522C2C}"/>
                </a:ext>
              </a:extLst>
            </p:cNvPr>
            <p:cNvSpPr/>
            <p:nvPr/>
          </p:nvSpPr>
          <p:spPr>
            <a:xfrm>
              <a:off x="4347123" y="4401645"/>
              <a:ext cx="40358" cy="34148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33">
              <a:extLst>
                <a:ext uri="{FF2B5EF4-FFF2-40B4-BE49-F238E27FC236}">
                  <a16:creationId xmlns:a16="http://schemas.microsoft.com/office/drawing/2014/main" id="{569FE56A-F840-44B1-9FF9-3AC58A66ABDB}"/>
                </a:ext>
              </a:extLst>
            </p:cNvPr>
            <p:cNvSpPr/>
            <p:nvPr/>
          </p:nvSpPr>
          <p:spPr>
            <a:xfrm>
              <a:off x="4024258" y="4593810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34">
              <a:extLst>
                <a:ext uri="{FF2B5EF4-FFF2-40B4-BE49-F238E27FC236}">
                  <a16:creationId xmlns:a16="http://schemas.microsoft.com/office/drawing/2014/main" id="{B911C8D6-A5D3-4CA2-8E5C-DED9A1724AA6}"/>
                </a:ext>
              </a:extLst>
            </p:cNvPr>
            <p:cNvSpPr/>
            <p:nvPr/>
          </p:nvSpPr>
          <p:spPr>
            <a:xfrm>
              <a:off x="3970862" y="4639135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35">
              <a:extLst>
                <a:ext uri="{FF2B5EF4-FFF2-40B4-BE49-F238E27FC236}">
                  <a16:creationId xmlns:a16="http://schemas.microsoft.com/office/drawing/2014/main" id="{EC403609-2F6C-4040-B533-96E5D33C1DB1}"/>
                </a:ext>
              </a:extLst>
            </p:cNvPr>
            <p:cNvSpPr/>
            <p:nvPr/>
          </p:nvSpPr>
          <p:spPr>
            <a:xfrm>
              <a:off x="7159767" y="4855513"/>
              <a:ext cx="43462" cy="189371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36">
              <a:extLst>
                <a:ext uri="{FF2B5EF4-FFF2-40B4-BE49-F238E27FC236}">
                  <a16:creationId xmlns:a16="http://schemas.microsoft.com/office/drawing/2014/main" id="{BA39E9D6-9189-4125-B358-9490544F85C5}"/>
                </a:ext>
              </a:extLst>
            </p:cNvPr>
            <p:cNvSpPr/>
            <p:nvPr/>
          </p:nvSpPr>
          <p:spPr>
            <a:xfrm>
              <a:off x="3223927" y="4869172"/>
              <a:ext cx="34149" cy="43461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37">
              <a:extLst>
                <a:ext uri="{FF2B5EF4-FFF2-40B4-BE49-F238E27FC236}">
                  <a16:creationId xmlns:a16="http://schemas.microsoft.com/office/drawing/2014/main" id="{6BC3D1F2-10B7-4D11-B92B-5444C2331E7C}"/>
                </a:ext>
              </a:extLst>
            </p:cNvPr>
            <p:cNvSpPr/>
            <p:nvPr/>
          </p:nvSpPr>
          <p:spPr>
            <a:xfrm>
              <a:off x="5439273" y="4744063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38">
              <a:extLst>
                <a:ext uri="{FF2B5EF4-FFF2-40B4-BE49-F238E27FC236}">
                  <a16:creationId xmlns:a16="http://schemas.microsoft.com/office/drawing/2014/main" id="{549F8964-76D2-4199-B384-58557A9BBD8B}"/>
                </a:ext>
              </a:extLst>
            </p:cNvPr>
            <p:cNvSpPr/>
            <p:nvPr/>
          </p:nvSpPr>
          <p:spPr>
            <a:xfrm>
              <a:off x="5039107" y="4734749"/>
              <a:ext cx="111760" cy="217311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39">
              <a:extLst>
                <a:ext uri="{FF2B5EF4-FFF2-40B4-BE49-F238E27FC236}">
                  <a16:creationId xmlns:a16="http://schemas.microsoft.com/office/drawing/2014/main" id="{A2AB0A2A-70B8-4C7D-AF89-40DE9AE51886}"/>
                </a:ext>
              </a:extLst>
            </p:cNvPr>
            <p:cNvSpPr/>
            <p:nvPr/>
          </p:nvSpPr>
          <p:spPr>
            <a:xfrm>
              <a:off x="5278771" y="4812361"/>
              <a:ext cx="24836" cy="34148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40">
              <a:extLst>
                <a:ext uri="{FF2B5EF4-FFF2-40B4-BE49-F238E27FC236}">
                  <a16:creationId xmlns:a16="http://schemas.microsoft.com/office/drawing/2014/main" id="{5046FF5E-9189-4069-89C6-59D24F552C17}"/>
                </a:ext>
              </a:extLst>
            </p:cNvPr>
            <p:cNvSpPr/>
            <p:nvPr/>
          </p:nvSpPr>
          <p:spPr>
            <a:xfrm>
              <a:off x="7689078" y="4320927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41">
              <a:extLst>
                <a:ext uri="{FF2B5EF4-FFF2-40B4-BE49-F238E27FC236}">
                  <a16:creationId xmlns:a16="http://schemas.microsoft.com/office/drawing/2014/main" id="{2CD4D8CD-DE10-4AA5-8AB2-864EC60C6B5B}"/>
                </a:ext>
              </a:extLst>
            </p:cNvPr>
            <p:cNvSpPr/>
            <p:nvPr/>
          </p:nvSpPr>
          <p:spPr>
            <a:xfrm>
              <a:off x="5774866" y="4394503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42">
              <a:extLst>
                <a:ext uri="{FF2B5EF4-FFF2-40B4-BE49-F238E27FC236}">
                  <a16:creationId xmlns:a16="http://schemas.microsoft.com/office/drawing/2014/main" id="{238BDECF-353D-4E21-AC22-45D56A8EC2E8}"/>
                </a:ext>
              </a:extLst>
            </p:cNvPr>
            <p:cNvSpPr/>
            <p:nvPr/>
          </p:nvSpPr>
          <p:spPr>
            <a:xfrm>
              <a:off x="7132758" y="4215687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43">
              <a:extLst>
                <a:ext uri="{FF2B5EF4-FFF2-40B4-BE49-F238E27FC236}">
                  <a16:creationId xmlns:a16="http://schemas.microsoft.com/office/drawing/2014/main" id="{00D2C52B-7A32-4814-B149-53D74B7A8FBB}"/>
                </a:ext>
              </a:extLst>
            </p:cNvPr>
            <p:cNvSpPr/>
            <p:nvPr/>
          </p:nvSpPr>
          <p:spPr>
            <a:xfrm>
              <a:off x="5371597" y="4771383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44">
              <a:extLst>
                <a:ext uri="{FF2B5EF4-FFF2-40B4-BE49-F238E27FC236}">
                  <a16:creationId xmlns:a16="http://schemas.microsoft.com/office/drawing/2014/main" id="{BDE014F0-3A16-48FE-B098-ED6C1DA194D5}"/>
                </a:ext>
              </a:extLst>
            </p:cNvPr>
            <p:cNvSpPr/>
            <p:nvPr/>
          </p:nvSpPr>
          <p:spPr>
            <a:xfrm>
              <a:off x="4983852" y="4840923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45">
              <a:extLst>
                <a:ext uri="{FF2B5EF4-FFF2-40B4-BE49-F238E27FC236}">
                  <a16:creationId xmlns:a16="http://schemas.microsoft.com/office/drawing/2014/main" id="{49B668FE-3275-495D-B0B2-56B71360582F}"/>
                </a:ext>
              </a:extLst>
            </p:cNvPr>
            <p:cNvSpPr/>
            <p:nvPr/>
          </p:nvSpPr>
          <p:spPr>
            <a:xfrm>
              <a:off x="4217978" y="4962619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46">
              <a:extLst>
                <a:ext uri="{FF2B5EF4-FFF2-40B4-BE49-F238E27FC236}">
                  <a16:creationId xmlns:a16="http://schemas.microsoft.com/office/drawing/2014/main" id="{C770C1CD-3E7C-4929-B9D0-D8D059CBD180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5DDA3F63-ADEF-4E4C-A645-A6E8BC7F976C}"/>
              </a:ext>
            </a:extLst>
          </p:cNvPr>
          <p:cNvSpPr txBox="1"/>
          <p:nvPr/>
        </p:nvSpPr>
        <p:spPr>
          <a:xfrm>
            <a:off x="677231" y="3369649"/>
            <a:ext cx="4766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576C222E-16CB-4558-8533-DC378666CA80}"/>
              </a:ext>
            </a:extLst>
          </p:cNvPr>
          <p:cNvSpPr txBox="1"/>
          <p:nvPr/>
        </p:nvSpPr>
        <p:spPr>
          <a:xfrm>
            <a:off x="677231" y="2977268"/>
            <a:ext cx="4766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510A865-BE72-43F9-9F6F-A2E9B58D6C2B}"/>
              </a:ext>
            </a:extLst>
          </p:cNvPr>
          <p:cNvSpPr txBox="1"/>
          <p:nvPr/>
        </p:nvSpPr>
        <p:spPr>
          <a:xfrm>
            <a:off x="773943" y="4867458"/>
            <a:ext cx="188147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9" name="Rectangle 62">
            <a:extLst>
              <a:ext uri="{FF2B5EF4-FFF2-40B4-BE49-F238E27FC236}">
                <a16:creationId xmlns:a16="http://schemas.microsoft.com/office/drawing/2014/main" id="{81AC2CAB-57B4-41D2-A233-A05CDD8B50BA}"/>
              </a:ext>
            </a:extLst>
          </p:cNvPr>
          <p:cNvSpPr/>
          <p:nvPr/>
        </p:nvSpPr>
        <p:spPr>
          <a:xfrm>
            <a:off x="5816767" y="5310550"/>
            <a:ext cx="2376000" cy="900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Rectangle 63">
            <a:extLst>
              <a:ext uri="{FF2B5EF4-FFF2-40B4-BE49-F238E27FC236}">
                <a16:creationId xmlns:a16="http://schemas.microsoft.com/office/drawing/2014/main" id="{26648B9F-65E4-422B-AC96-FC13A0E87357}"/>
              </a:ext>
            </a:extLst>
          </p:cNvPr>
          <p:cNvSpPr/>
          <p:nvPr/>
        </p:nvSpPr>
        <p:spPr>
          <a:xfrm>
            <a:off x="5491525" y="5436550"/>
            <a:ext cx="648000" cy="64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1" name="Group 65">
            <a:extLst>
              <a:ext uri="{FF2B5EF4-FFF2-40B4-BE49-F238E27FC236}">
                <a16:creationId xmlns:a16="http://schemas.microsoft.com/office/drawing/2014/main" id="{F03F8C22-35D4-4249-B581-6989A5CEBF5D}"/>
              </a:ext>
            </a:extLst>
          </p:cNvPr>
          <p:cNvGrpSpPr/>
          <p:nvPr/>
        </p:nvGrpSpPr>
        <p:grpSpPr>
          <a:xfrm>
            <a:off x="6243290" y="5396904"/>
            <a:ext cx="1728000" cy="727292"/>
            <a:chOff x="3131840" y="2204864"/>
            <a:chExt cx="3096344" cy="727292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529E798C-FFBC-4628-BCCC-1D2FD7D484DF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48D3D32-BE78-49F6-A918-CF4EBA3CA1D5}"/>
                </a:ext>
              </a:extLst>
            </p:cNvPr>
            <p:cNvSpPr txBox="1"/>
            <p:nvPr/>
          </p:nvSpPr>
          <p:spPr>
            <a:xfrm>
              <a:off x="3131840" y="2470491"/>
              <a:ext cx="3096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sp>
        <p:nvSpPr>
          <p:cNvPr id="124" name="Rectangle 74">
            <a:extLst>
              <a:ext uri="{FF2B5EF4-FFF2-40B4-BE49-F238E27FC236}">
                <a16:creationId xmlns:a16="http://schemas.microsoft.com/office/drawing/2014/main" id="{8C241308-7492-42D2-8CB7-A6FE695477A3}"/>
              </a:ext>
            </a:extLst>
          </p:cNvPr>
          <p:cNvSpPr/>
          <p:nvPr/>
        </p:nvSpPr>
        <p:spPr>
          <a:xfrm>
            <a:off x="9069350" y="5310550"/>
            <a:ext cx="2376000" cy="90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Rectangle 75">
            <a:extLst>
              <a:ext uri="{FF2B5EF4-FFF2-40B4-BE49-F238E27FC236}">
                <a16:creationId xmlns:a16="http://schemas.microsoft.com/office/drawing/2014/main" id="{181AB44E-EADE-4D56-9D50-05C53ED5138A}"/>
              </a:ext>
            </a:extLst>
          </p:cNvPr>
          <p:cNvSpPr/>
          <p:nvPr/>
        </p:nvSpPr>
        <p:spPr>
          <a:xfrm>
            <a:off x="8744108" y="5436550"/>
            <a:ext cx="648000" cy="6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6" name="Group 76">
            <a:extLst>
              <a:ext uri="{FF2B5EF4-FFF2-40B4-BE49-F238E27FC236}">
                <a16:creationId xmlns:a16="http://schemas.microsoft.com/office/drawing/2014/main" id="{635554F6-AF0F-4455-B0AC-07CE068F2EEC}"/>
              </a:ext>
            </a:extLst>
          </p:cNvPr>
          <p:cNvGrpSpPr/>
          <p:nvPr/>
        </p:nvGrpSpPr>
        <p:grpSpPr>
          <a:xfrm>
            <a:off x="9495873" y="5396904"/>
            <a:ext cx="1728000" cy="727292"/>
            <a:chOff x="3131840" y="2204864"/>
            <a:chExt cx="3096344" cy="727292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3984E74B-C786-4369-8921-C761853ADBBB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C26A046-97D9-483A-8AC3-2A7CD4FF469C}"/>
                </a:ext>
              </a:extLst>
            </p:cNvPr>
            <p:cNvSpPr txBox="1"/>
            <p:nvPr/>
          </p:nvSpPr>
          <p:spPr>
            <a:xfrm>
              <a:off x="3131840" y="2470491"/>
              <a:ext cx="3096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32CA6BEE-CDFE-4F75-9629-9413ADB1B255}"/>
              </a:ext>
            </a:extLst>
          </p:cNvPr>
          <p:cNvSpPr txBox="1"/>
          <p:nvPr/>
        </p:nvSpPr>
        <p:spPr>
          <a:xfrm>
            <a:off x="677232" y="1700919"/>
            <a:ext cx="2857276" cy="11757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Presentation </a:t>
            </a:r>
          </a:p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130" name="Rectangle 36">
            <a:extLst>
              <a:ext uri="{FF2B5EF4-FFF2-40B4-BE49-F238E27FC236}">
                <a16:creationId xmlns:a16="http://schemas.microsoft.com/office/drawing/2014/main" id="{A5775050-3DFF-406F-A9F5-B62E63F03E9E}"/>
              </a:ext>
            </a:extLst>
          </p:cNvPr>
          <p:cNvSpPr/>
          <p:nvPr/>
        </p:nvSpPr>
        <p:spPr>
          <a:xfrm>
            <a:off x="5624234" y="559914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1" name="Rectangle 16">
            <a:extLst>
              <a:ext uri="{FF2B5EF4-FFF2-40B4-BE49-F238E27FC236}">
                <a16:creationId xmlns:a16="http://schemas.microsoft.com/office/drawing/2014/main" id="{B02879B1-A387-4D61-8104-415C14CE4BDE}"/>
              </a:ext>
            </a:extLst>
          </p:cNvPr>
          <p:cNvSpPr/>
          <p:nvPr/>
        </p:nvSpPr>
        <p:spPr>
          <a:xfrm>
            <a:off x="8883205" y="562789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15E428D8-EB0D-4B01-98F7-660EF81869E1}"/>
              </a:ext>
            </a:extLst>
          </p:cNvPr>
          <p:cNvGrpSpPr/>
          <p:nvPr/>
        </p:nvGrpSpPr>
        <p:grpSpPr>
          <a:xfrm>
            <a:off x="9812630" y="2770159"/>
            <a:ext cx="514923" cy="514923"/>
            <a:chOff x="1813250" y="2081018"/>
            <a:chExt cx="616404" cy="616404"/>
          </a:xfrm>
        </p:grpSpPr>
        <p:grpSp>
          <p:nvGrpSpPr>
            <p:cNvPr id="133" name="그룹 132">
              <a:extLst>
                <a:ext uri="{FF2B5EF4-FFF2-40B4-BE49-F238E27FC236}">
                  <a16:creationId xmlns:a16="http://schemas.microsoft.com/office/drawing/2014/main" id="{83D0FBA7-68FC-4DA7-927C-9E565DD310F9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135" name="눈물 방울 134">
                <a:extLst>
                  <a:ext uri="{FF2B5EF4-FFF2-40B4-BE49-F238E27FC236}">
                    <a16:creationId xmlns:a16="http://schemas.microsoft.com/office/drawing/2014/main" id="{97CECC98-20FE-4917-9B8F-DC23D97175F3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6" name="타원 135">
                <a:extLst>
                  <a:ext uri="{FF2B5EF4-FFF2-40B4-BE49-F238E27FC236}">
                    <a16:creationId xmlns:a16="http://schemas.microsoft.com/office/drawing/2014/main" id="{4F6934C1-8600-4D03-8D08-5287AE1261A8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6817AAC8-3434-4D97-B1D5-B2A29152D382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2104F9C6-8D21-45AD-8819-4BE46DD737F7}"/>
              </a:ext>
            </a:extLst>
          </p:cNvPr>
          <p:cNvGrpSpPr/>
          <p:nvPr/>
        </p:nvGrpSpPr>
        <p:grpSpPr>
          <a:xfrm>
            <a:off x="6519069" y="2707577"/>
            <a:ext cx="514923" cy="514923"/>
            <a:chOff x="3327523" y="1634051"/>
            <a:chExt cx="616404" cy="616404"/>
          </a:xfrm>
        </p:grpSpPr>
        <p:grpSp>
          <p:nvGrpSpPr>
            <p:cNvPr id="138" name="그룹 137">
              <a:extLst>
                <a:ext uri="{FF2B5EF4-FFF2-40B4-BE49-F238E27FC236}">
                  <a16:creationId xmlns:a16="http://schemas.microsoft.com/office/drawing/2014/main" id="{14CB4093-92AF-4F5D-BBC3-E95612F4AA15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140" name="눈물 방울 139">
                <a:extLst>
                  <a:ext uri="{FF2B5EF4-FFF2-40B4-BE49-F238E27FC236}">
                    <a16:creationId xmlns:a16="http://schemas.microsoft.com/office/drawing/2014/main" id="{073F1584-0F97-400A-92D8-E577E4354A41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1" name="타원 140">
                <a:extLst>
                  <a:ext uri="{FF2B5EF4-FFF2-40B4-BE49-F238E27FC236}">
                    <a16:creationId xmlns:a16="http://schemas.microsoft.com/office/drawing/2014/main" id="{D897FA8A-CE1A-46DB-92F8-EAED066B08C7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EFE8DC7B-ED1D-4601-BA52-20A485426EC6}"/>
                </a:ext>
              </a:extLst>
            </p:cNvPr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5F086FF-85B8-4C83-AF12-3040CFA140AB}"/>
              </a:ext>
            </a:extLst>
          </p:cNvPr>
          <p:cNvSpPr txBox="1"/>
          <p:nvPr/>
        </p:nvSpPr>
        <p:spPr>
          <a:xfrm>
            <a:off x="547636" y="4276852"/>
            <a:ext cx="2095630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Slide 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539EFA-77AB-4734-A232-655563792FBD}"/>
              </a:ext>
            </a:extLst>
          </p:cNvPr>
          <p:cNvSpPr txBox="1"/>
          <p:nvPr/>
        </p:nvSpPr>
        <p:spPr>
          <a:xfrm>
            <a:off x="2739980" y="4338407"/>
            <a:ext cx="27275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58E5A3-C5E5-4DE9-9F69-361525CEAA85}"/>
              </a:ext>
            </a:extLst>
          </p:cNvPr>
          <p:cNvSpPr txBox="1"/>
          <p:nvPr/>
        </p:nvSpPr>
        <p:spPr>
          <a:xfrm>
            <a:off x="8075924" y="4933899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88AFB1B2-0B25-4C57-8BF3-BEE16B7B229B}"/>
              </a:ext>
            </a:extLst>
          </p:cNvPr>
          <p:cNvGrpSpPr/>
          <p:nvPr/>
        </p:nvGrpSpPr>
        <p:grpSpPr>
          <a:xfrm>
            <a:off x="6204027" y="2182313"/>
            <a:ext cx="5012892" cy="1060706"/>
            <a:chOff x="6626470" y="1884559"/>
            <a:chExt cx="5012892" cy="106070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205EF23-6A7E-41EC-A76D-B7968840B162}"/>
                </a:ext>
              </a:extLst>
            </p:cNvPr>
            <p:cNvSpPr txBox="1"/>
            <p:nvPr/>
          </p:nvSpPr>
          <p:spPr>
            <a:xfrm>
              <a:off x="6839171" y="2483600"/>
              <a:ext cx="47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05AC90D-4911-48B4-BE57-EF93B2BDB401}"/>
                </a:ext>
              </a:extLst>
            </p:cNvPr>
            <p:cNvSpPr txBox="1"/>
            <p:nvPr/>
          </p:nvSpPr>
          <p:spPr>
            <a:xfrm>
              <a:off x="7454630" y="1915336"/>
              <a:ext cx="418473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DDE4BB3-011C-4FAF-BF3C-F49E45AA9D13}"/>
                </a:ext>
              </a:extLst>
            </p:cNvPr>
            <p:cNvSpPr txBox="1"/>
            <p:nvPr/>
          </p:nvSpPr>
          <p:spPr>
            <a:xfrm>
              <a:off x="6626470" y="1884559"/>
              <a:ext cx="981106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5">
            <a:extLst>
              <a:ext uri="{FF2B5EF4-FFF2-40B4-BE49-F238E27FC236}">
                <a16:creationId xmlns:a16="http://schemas.microsoft.com/office/drawing/2014/main" id="{07719F89-8898-4C1C-9799-9EE3359709A5}"/>
              </a:ext>
            </a:extLst>
          </p:cNvPr>
          <p:cNvGrpSpPr/>
          <p:nvPr/>
        </p:nvGrpSpPr>
        <p:grpSpPr>
          <a:xfrm>
            <a:off x="6204027" y="3648822"/>
            <a:ext cx="5012892" cy="1036075"/>
            <a:chOff x="6626470" y="3048182"/>
            <a:chExt cx="5012892" cy="103607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35E5535-0C36-4539-BD79-E8FD9630E5BC}"/>
                </a:ext>
              </a:extLst>
            </p:cNvPr>
            <p:cNvSpPr txBox="1"/>
            <p:nvPr/>
          </p:nvSpPr>
          <p:spPr>
            <a:xfrm>
              <a:off x="6839171" y="3622592"/>
              <a:ext cx="47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7A9270-23F7-42C0-B99F-4C8FAAC3DE69}"/>
                </a:ext>
              </a:extLst>
            </p:cNvPr>
            <p:cNvSpPr txBox="1"/>
            <p:nvPr/>
          </p:nvSpPr>
          <p:spPr>
            <a:xfrm>
              <a:off x="7454630" y="3078959"/>
              <a:ext cx="418473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668EC0A-CC84-4F15-AE0C-F94BB394A58D}"/>
                </a:ext>
              </a:extLst>
            </p:cNvPr>
            <p:cNvSpPr txBox="1"/>
            <p:nvPr/>
          </p:nvSpPr>
          <p:spPr>
            <a:xfrm>
              <a:off x="6626470" y="3048182"/>
              <a:ext cx="981106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9">
            <a:extLst>
              <a:ext uri="{FF2B5EF4-FFF2-40B4-BE49-F238E27FC236}">
                <a16:creationId xmlns:a16="http://schemas.microsoft.com/office/drawing/2014/main" id="{3B1E024B-64CA-4D48-82C4-EC7D36AACFA3}"/>
              </a:ext>
            </a:extLst>
          </p:cNvPr>
          <p:cNvGrpSpPr/>
          <p:nvPr/>
        </p:nvGrpSpPr>
        <p:grpSpPr>
          <a:xfrm>
            <a:off x="6204027" y="5090699"/>
            <a:ext cx="5012892" cy="1011444"/>
            <a:chOff x="6626470" y="4211805"/>
            <a:chExt cx="5012892" cy="101144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240F30A-1D3E-400E-8CBD-A4C737C8E609}"/>
                </a:ext>
              </a:extLst>
            </p:cNvPr>
            <p:cNvSpPr txBox="1"/>
            <p:nvPr/>
          </p:nvSpPr>
          <p:spPr>
            <a:xfrm>
              <a:off x="6839171" y="4761584"/>
              <a:ext cx="47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EE300F-F247-497A-8EAE-3D5909B4B3E1}"/>
                </a:ext>
              </a:extLst>
            </p:cNvPr>
            <p:cNvSpPr txBox="1"/>
            <p:nvPr/>
          </p:nvSpPr>
          <p:spPr>
            <a:xfrm>
              <a:off x="7454630" y="4242582"/>
              <a:ext cx="418473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0FC91DA-3CCA-4B51-B3C0-BDC3C8C0542C}"/>
                </a:ext>
              </a:extLst>
            </p:cNvPr>
            <p:cNvSpPr txBox="1"/>
            <p:nvPr/>
          </p:nvSpPr>
          <p:spPr>
            <a:xfrm>
              <a:off x="6626470" y="4211805"/>
              <a:ext cx="981106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3">
            <a:extLst>
              <a:ext uri="{FF2B5EF4-FFF2-40B4-BE49-F238E27FC236}">
                <a16:creationId xmlns:a16="http://schemas.microsoft.com/office/drawing/2014/main" id="{13307E0F-AF22-40B6-88C2-2F3905D9A047}"/>
              </a:ext>
            </a:extLst>
          </p:cNvPr>
          <p:cNvGrpSpPr/>
          <p:nvPr/>
        </p:nvGrpSpPr>
        <p:grpSpPr>
          <a:xfrm>
            <a:off x="6204027" y="747569"/>
            <a:ext cx="5012892" cy="1028941"/>
            <a:chOff x="6626470" y="720936"/>
            <a:chExt cx="5012892" cy="102894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D52DF1A-25B3-40CB-A1C6-DC668AD2C086}"/>
                </a:ext>
              </a:extLst>
            </p:cNvPr>
            <p:cNvSpPr txBox="1"/>
            <p:nvPr/>
          </p:nvSpPr>
          <p:spPr>
            <a:xfrm>
              <a:off x="6839171" y="1288212"/>
              <a:ext cx="472271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F1C5B73-9A37-450B-AAB2-DF5DD1588F83}"/>
                </a:ext>
              </a:extLst>
            </p:cNvPr>
            <p:cNvSpPr txBox="1"/>
            <p:nvPr/>
          </p:nvSpPr>
          <p:spPr>
            <a:xfrm>
              <a:off x="7454630" y="751713"/>
              <a:ext cx="4184732" cy="52322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6D0D83E-5EC4-4EE0-B21A-7882FFA5B62D}"/>
                </a:ext>
              </a:extLst>
            </p:cNvPr>
            <p:cNvSpPr txBox="1"/>
            <p:nvPr/>
          </p:nvSpPr>
          <p:spPr>
            <a:xfrm>
              <a:off x="6626470" y="720936"/>
              <a:ext cx="981106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AA643B1E-06F8-45F6-BF47-FFA95275198F}"/>
              </a:ext>
            </a:extLst>
          </p:cNvPr>
          <p:cNvGrpSpPr/>
          <p:nvPr/>
        </p:nvGrpSpPr>
        <p:grpSpPr>
          <a:xfrm>
            <a:off x="7822880" y="1761533"/>
            <a:ext cx="3009243" cy="856491"/>
            <a:chOff x="-740680" y="1129566"/>
            <a:chExt cx="2475552" cy="85649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0FF8CC3-66D0-45F9-AA81-656080031B97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DF24144-C925-4206-B534-FA5E56C8D79A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" name="Group 16">
            <a:extLst>
              <a:ext uri="{FF2B5EF4-FFF2-40B4-BE49-F238E27FC236}">
                <a16:creationId xmlns:a16="http://schemas.microsoft.com/office/drawing/2014/main" id="{6D57F23D-D7EA-4271-84F1-0DCD99697B2A}"/>
              </a:ext>
            </a:extLst>
          </p:cNvPr>
          <p:cNvGrpSpPr/>
          <p:nvPr/>
        </p:nvGrpSpPr>
        <p:grpSpPr>
          <a:xfrm>
            <a:off x="8296377" y="3496295"/>
            <a:ext cx="3009243" cy="856491"/>
            <a:chOff x="-740680" y="1129566"/>
            <a:chExt cx="2475552" cy="85649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48532F8-1201-454B-B86C-8AE8D83408E9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08184C3-2929-491F-AD5B-933DC277DD72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9" name="Group 19">
            <a:extLst>
              <a:ext uri="{FF2B5EF4-FFF2-40B4-BE49-F238E27FC236}">
                <a16:creationId xmlns:a16="http://schemas.microsoft.com/office/drawing/2014/main" id="{801CEB7D-1596-4187-B3CD-14FDA47D2A8A}"/>
              </a:ext>
            </a:extLst>
          </p:cNvPr>
          <p:cNvGrpSpPr/>
          <p:nvPr/>
        </p:nvGrpSpPr>
        <p:grpSpPr>
          <a:xfrm>
            <a:off x="7822880" y="5231055"/>
            <a:ext cx="3009243" cy="856491"/>
            <a:chOff x="-740680" y="1129566"/>
            <a:chExt cx="2475552" cy="85649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74B0B79-A95A-4247-9485-9C9E4F667D2D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62E5658-D647-4AF9-8B1B-DC8353F5436C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2" name="Group 22">
            <a:extLst>
              <a:ext uri="{FF2B5EF4-FFF2-40B4-BE49-F238E27FC236}">
                <a16:creationId xmlns:a16="http://schemas.microsoft.com/office/drawing/2014/main" id="{AB17ACFE-BFBC-4350-98A2-A4603FA7D7E3}"/>
              </a:ext>
            </a:extLst>
          </p:cNvPr>
          <p:cNvGrpSpPr/>
          <p:nvPr/>
        </p:nvGrpSpPr>
        <p:grpSpPr>
          <a:xfrm>
            <a:off x="1359879" y="1761533"/>
            <a:ext cx="3017469" cy="856491"/>
            <a:chOff x="-740680" y="1129566"/>
            <a:chExt cx="2475552" cy="85649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1877F20-3105-4BC7-B809-96B6A9D5BBC9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6F2686A-8309-432C-BF7F-AC24782B3439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5" name="Group 25">
            <a:extLst>
              <a:ext uri="{FF2B5EF4-FFF2-40B4-BE49-F238E27FC236}">
                <a16:creationId xmlns:a16="http://schemas.microsoft.com/office/drawing/2014/main" id="{D8B92F11-38C1-4CF5-BD95-21F10B6BE8DF}"/>
              </a:ext>
            </a:extLst>
          </p:cNvPr>
          <p:cNvGrpSpPr/>
          <p:nvPr/>
        </p:nvGrpSpPr>
        <p:grpSpPr>
          <a:xfrm>
            <a:off x="879348" y="3496295"/>
            <a:ext cx="3017469" cy="856491"/>
            <a:chOff x="-740680" y="1129566"/>
            <a:chExt cx="2475552" cy="8564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72D4EC5-6237-430A-9B4C-65223452DE84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0B4598F-84E2-4485-92E8-14864E5F8B21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28">
            <a:extLst>
              <a:ext uri="{FF2B5EF4-FFF2-40B4-BE49-F238E27FC236}">
                <a16:creationId xmlns:a16="http://schemas.microsoft.com/office/drawing/2014/main" id="{423A2D15-CB57-4224-975C-874AF0EC3864}"/>
              </a:ext>
            </a:extLst>
          </p:cNvPr>
          <p:cNvGrpSpPr/>
          <p:nvPr/>
        </p:nvGrpSpPr>
        <p:grpSpPr>
          <a:xfrm>
            <a:off x="1359879" y="5231055"/>
            <a:ext cx="3017469" cy="856491"/>
            <a:chOff x="-740680" y="1129566"/>
            <a:chExt cx="2475552" cy="85649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EBC783D-7EE7-4905-82C8-D83587CA1DDE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F88144A-0FD0-4BCB-AE3E-710109858C55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5">
            <a:extLst>
              <a:ext uri="{FF2B5EF4-FFF2-40B4-BE49-F238E27FC236}">
                <a16:creationId xmlns:a16="http://schemas.microsoft.com/office/drawing/2014/main" id="{304F7A86-E87C-4CE4-A97B-FBAEC8E93B2E}"/>
              </a:ext>
            </a:extLst>
          </p:cNvPr>
          <p:cNvGrpSpPr/>
          <p:nvPr/>
        </p:nvGrpSpPr>
        <p:grpSpPr>
          <a:xfrm>
            <a:off x="4045863" y="2019620"/>
            <a:ext cx="4100277" cy="3792098"/>
            <a:chOff x="2725841" y="2107539"/>
            <a:chExt cx="3750942" cy="3469019"/>
          </a:xfrm>
        </p:grpSpPr>
        <p:sp>
          <p:nvSpPr>
            <p:cNvPr id="22" name="6-Point Star 6">
              <a:extLst>
                <a:ext uri="{FF2B5EF4-FFF2-40B4-BE49-F238E27FC236}">
                  <a16:creationId xmlns:a16="http://schemas.microsoft.com/office/drawing/2014/main" id="{DA45BA3C-AE32-4151-A7A2-E07051C71D3F}"/>
                </a:ext>
              </a:extLst>
            </p:cNvPr>
            <p:cNvSpPr/>
            <p:nvPr/>
          </p:nvSpPr>
          <p:spPr>
            <a:xfrm rot="18000000">
              <a:off x="4136618" y="3314885"/>
              <a:ext cx="900000" cy="1080000"/>
            </a:xfrm>
            <a:prstGeom prst="star6">
              <a:avLst>
                <a:gd name="adj" fmla="val 28869"/>
                <a:gd name="hf" fmla="val 11547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" name="Down Arrow Callout 7">
              <a:extLst>
                <a:ext uri="{FF2B5EF4-FFF2-40B4-BE49-F238E27FC236}">
                  <a16:creationId xmlns:a16="http://schemas.microsoft.com/office/drawing/2014/main" id="{20512872-2562-4B8B-9E2C-61549DBF7688}"/>
                </a:ext>
              </a:extLst>
            </p:cNvPr>
            <p:cNvSpPr/>
            <p:nvPr/>
          </p:nvSpPr>
          <p:spPr>
            <a:xfrm rot="1800000">
              <a:off x="4615433" y="2119640"/>
              <a:ext cx="1165578" cy="1379434"/>
            </a:xfrm>
            <a:prstGeom prst="down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4" name="Down Arrow Callout 8">
              <a:extLst>
                <a:ext uri="{FF2B5EF4-FFF2-40B4-BE49-F238E27FC236}">
                  <a16:creationId xmlns:a16="http://schemas.microsoft.com/office/drawing/2014/main" id="{C19B10F9-64EA-438A-9268-AD7B70B53E0D}"/>
                </a:ext>
              </a:extLst>
            </p:cNvPr>
            <p:cNvSpPr/>
            <p:nvPr/>
          </p:nvSpPr>
          <p:spPr>
            <a:xfrm rot="12600000">
              <a:off x="3411080" y="4191842"/>
              <a:ext cx="1165578" cy="1379434"/>
            </a:xfrm>
            <a:prstGeom prst="down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5" name="Down Arrow Callout 9">
              <a:extLst>
                <a:ext uri="{FF2B5EF4-FFF2-40B4-BE49-F238E27FC236}">
                  <a16:creationId xmlns:a16="http://schemas.microsoft.com/office/drawing/2014/main" id="{448EB142-D3A9-4851-8DED-B4F7F62D25DD}"/>
                </a:ext>
              </a:extLst>
            </p:cNvPr>
            <p:cNvSpPr/>
            <p:nvPr/>
          </p:nvSpPr>
          <p:spPr>
            <a:xfrm rot="5400000">
              <a:off x="5204277" y="3168880"/>
              <a:ext cx="1165578" cy="1379434"/>
            </a:xfrm>
            <a:prstGeom prst="down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6" name="Down Arrow Callout 10">
              <a:extLst>
                <a:ext uri="{FF2B5EF4-FFF2-40B4-BE49-F238E27FC236}">
                  <a16:creationId xmlns:a16="http://schemas.microsoft.com/office/drawing/2014/main" id="{BB5CCE9B-7E02-419E-97B4-61F947DE8528}"/>
                </a:ext>
              </a:extLst>
            </p:cNvPr>
            <p:cNvSpPr/>
            <p:nvPr/>
          </p:nvSpPr>
          <p:spPr>
            <a:xfrm rot="9000000">
              <a:off x="4624426" y="4197124"/>
              <a:ext cx="1165578" cy="1379434"/>
            </a:xfrm>
            <a:prstGeom prst="down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7" name="Down Arrow Callout 11">
              <a:extLst>
                <a:ext uri="{FF2B5EF4-FFF2-40B4-BE49-F238E27FC236}">
                  <a16:creationId xmlns:a16="http://schemas.microsoft.com/office/drawing/2014/main" id="{8A0CA143-6E7F-4B3D-9B6B-89652332380D}"/>
                </a:ext>
              </a:extLst>
            </p:cNvPr>
            <p:cNvSpPr/>
            <p:nvPr/>
          </p:nvSpPr>
          <p:spPr>
            <a:xfrm rot="19800000">
              <a:off x="3412619" y="2107539"/>
              <a:ext cx="1165578" cy="1379434"/>
            </a:xfrm>
            <a:prstGeom prst="down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8" name="Down Arrow Callout 12">
              <a:extLst>
                <a:ext uri="{FF2B5EF4-FFF2-40B4-BE49-F238E27FC236}">
                  <a16:creationId xmlns:a16="http://schemas.microsoft.com/office/drawing/2014/main" id="{02EE5B48-1CA6-4F8A-9DA7-1040FF5013A9}"/>
                </a:ext>
              </a:extLst>
            </p:cNvPr>
            <p:cNvSpPr/>
            <p:nvPr/>
          </p:nvSpPr>
          <p:spPr>
            <a:xfrm rot="16200000">
              <a:off x="2832769" y="3135784"/>
              <a:ext cx="1165578" cy="1379434"/>
            </a:xfrm>
            <a:prstGeom prst="down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9" name="Group 32">
            <a:extLst>
              <a:ext uri="{FF2B5EF4-FFF2-40B4-BE49-F238E27FC236}">
                <a16:creationId xmlns:a16="http://schemas.microsoft.com/office/drawing/2014/main" id="{05C371F6-52DE-4E7B-B4C9-8A90E1C085FD}"/>
              </a:ext>
            </a:extLst>
          </p:cNvPr>
          <p:cNvGrpSpPr/>
          <p:nvPr/>
        </p:nvGrpSpPr>
        <p:grpSpPr>
          <a:xfrm rot="1800000">
            <a:off x="6266575" y="2197935"/>
            <a:ext cx="1259869" cy="736397"/>
            <a:chOff x="3577846" y="1922410"/>
            <a:chExt cx="1461888" cy="673658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A973267-39B8-44F0-A6ED-072BE2E6C521}"/>
                </a:ext>
              </a:extLst>
            </p:cNvPr>
            <p:cNvSpPr txBox="1"/>
            <p:nvPr/>
          </p:nvSpPr>
          <p:spPr>
            <a:xfrm>
              <a:off x="3582785" y="1922410"/>
              <a:ext cx="1456949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CAAB815-C8C4-43A5-8F03-811B8205E729}"/>
                </a:ext>
              </a:extLst>
            </p:cNvPr>
            <p:cNvSpPr txBox="1"/>
            <p:nvPr/>
          </p:nvSpPr>
          <p:spPr>
            <a:xfrm>
              <a:off x="3577846" y="2173735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5">
            <a:extLst>
              <a:ext uri="{FF2B5EF4-FFF2-40B4-BE49-F238E27FC236}">
                <a16:creationId xmlns:a16="http://schemas.microsoft.com/office/drawing/2014/main" id="{2EFCA002-283E-4576-9313-CAA2654863CE}"/>
              </a:ext>
            </a:extLst>
          </p:cNvPr>
          <p:cNvGrpSpPr/>
          <p:nvPr/>
        </p:nvGrpSpPr>
        <p:grpSpPr>
          <a:xfrm rot="5400000">
            <a:off x="7029430" y="3555487"/>
            <a:ext cx="1259865" cy="736397"/>
            <a:chOff x="3577848" y="1922410"/>
            <a:chExt cx="1461884" cy="673658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83A6E4B-6251-42CD-A3EE-9BAF889D8BEE}"/>
                </a:ext>
              </a:extLst>
            </p:cNvPr>
            <p:cNvSpPr txBox="1"/>
            <p:nvPr/>
          </p:nvSpPr>
          <p:spPr>
            <a:xfrm>
              <a:off x="3582784" y="1922410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BF20AB2-4411-4D9F-B99A-4AE137FAC252}"/>
                </a:ext>
              </a:extLst>
            </p:cNvPr>
            <p:cNvSpPr txBox="1"/>
            <p:nvPr/>
          </p:nvSpPr>
          <p:spPr>
            <a:xfrm>
              <a:off x="3577848" y="2173735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8">
            <a:extLst>
              <a:ext uri="{FF2B5EF4-FFF2-40B4-BE49-F238E27FC236}">
                <a16:creationId xmlns:a16="http://schemas.microsoft.com/office/drawing/2014/main" id="{CAEEFC9A-4C92-4715-96EF-EBC3417C483A}"/>
              </a:ext>
            </a:extLst>
          </p:cNvPr>
          <p:cNvGrpSpPr/>
          <p:nvPr/>
        </p:nvGrpSpPr>
        <p:grpSpPr>
          <a:xfrm rot="9000000">
            <a:off x="6254989" y="4909992"/>
            <a:ext cx="1259868" cy="736393"/>
            <a:chOff x="3577847" y="1922411"/>
            <a:chExt cx="1461887" cy="673654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2E54309-F9A5-4021-BB56-B4FC5D804B43}"/>
                </a:ext>
              </a:extLst>
            </p:cNvPr>
            <p:cNvSpPr txBox="1"/>
            <p:nvPr/>
          </p:nvSpPr>
          <p:spPr>
            <a:xfrm>
              <a:off x="3582786" y="1922411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D56A28C-5B7B-4FB5-BAF7-95ACDE91AE40}"/>
                </a:ext>
              </a:extLst>
            </p:cNvPr>
            <p:cNvSpPr txBox="1"/>
            <p:nvPr/>
          </p:nvSpPr>
          <p:spPr>
            <a:xfrm>
              <a:off x="3577847" y="2173733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1">
            <a:extLst>
              <a:ext uri="{FF2B5EF4-FFF2-40B4-BE49-F238E27FC236}">
                <a16:creationId xmlns:a16="http://schemas.microsoft.com/office/drawing/2014/main" id="{1345624A-1C2E-4F77-AAF8-C058E4199D43}"/>
              </a:ext>
            </a:extLst>
          </p:cNvPr>
          <p:cNvGrpSpPr/>
          <p:nvPr/>
        </p:nvGrpSpPr>
        <p:grpSpPr>
          <a:xfrm rot="12600000">
            <a:off x="4688362" y="4929907"/>
            <a:ext cx="1259868" cy="736395"/>
            <a:chOff x="3577846" y="1922409"/>
            <a:chExt cx="1461886" cy="673656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F409A5F-7CB0-4CB4-8EC8-12FE16B658BD}"/>
                </a:ext>
              </a:extLst>
            </p:cNvPr>
            <p:cNvSpPr txBox="1"/>
            <p:nvPr/>
          </p:nvSpPr>
          <p:spPr>
            <a:xfrm>
              <a:off x="3582784" y="1922409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CD09E4D-AEC6-44C4-923D-7D151D580F3B}"/>
                </a:ext>
              </a:extLst>
            </p:cNvPr>
            <p:cNvSpPr txBox="1"/>
            <p:nvPr/>
          </p:nvSpPr>
          <p:spPr>
            <a:xfrm>
              <a:off x="3577846" y="2173733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4">
            <a:extLst>
              <a:ext uri="{FF2B5EF4-FFF2-40B4-BE49-F238E27FC236}">
                <a16:creationId xmlns:a16="http://schemas.microsoft.com/office/drawing/2014/main" id="{C654C537-1176-4F2C-A127-40FB50AB63EC}"/>
              </a:ext>
            </a:extLst>
          </p:cNvPr>
          <p:cNvGrpSpPr/>
          <p:nvPr/>
        </p:nvGrpSpPr>
        <p:grpSpPr>
          <a:xfrm rot="16200000">
            <a:off x="3907294" y="3522252"/>
            <a:ext cx="1259868" cy="736398"/>
            <a:chOff x="3577844" y="1922410"/>
            <a:chExt cx="1461887" cy="673659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530F019-3BFD-455A-9F7E-6E3FADA6078D}"/>
                </a:ext>
              </a:extLst>
            </p:cNvPr>
            <p:cNvSpPr txBox="1"/>
            <p:nvPr/>
          </p:nvSpPr>
          <p:spPr>
            <a:xfrm>
              <a:off x="3582782" y="1922410"/>
              <a:ext cx="1456949" cy="2534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BD633B2-ABB0-418D-AD0D-F5414D5E3DB0}"/>
                </a:ext>
              </a:extLst>
            </p:cNvPr>
            <p:cNvSpPr txBox="1"/>
            <p:nvPr/>
          </p:nvSpPr>
          <p:spPr>
            <a:xfrm>
              <a:off x="3577844" y="2173736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7">
            <a:extLst>
              <a:ext uri="{FF2B5EF4-FFF2-40B4-BE49-F238E27FC236}">
                <a16:creationId xmlns:a16="http://schemas.microsoft.com/office/drawing/2014/main" id="{E5D66C86-F489-4EED-93EE-1B39C9D6B2DA}"/>
              </a:ext>
            </a:extLst>
          </p:cNvPr>
          <p:cNvGrpSpPr/>
          <p:nvPr/>
        </p:nvGrpSpPr>
        <p:grpSpPr>
          <a:xfrm rot="19800000">
            <a:off x="4685178" y="2166450"/>
            <a:ext cx="1259867" cy="736394"/>
            <a:chOff x="3577845" y="1922412"/>
            <a:chExt cx="1461886" cy="673655"/>
          </a:xfrm>
          <a:noFill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649CABD-E2D3-4D2A-8779-30F7FA8684EB}"/>
                </a:ext>
              </a:extLst>
            </p:cNvPr>
            <p:cNvSpPr txBox="1"/>
            <p:nvPr/>
          </p:nvSpPr>
          <p:spPr>
            <a:xfrm>
              <a:off x="3582783" y="1922412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55AC2D2-6C26-4794-9761-CD6A288454B1}"/>
                </a:ext>
              </a:extLst>
            </p:cNvPr>
            <p:cNvSpPr txBox="1"/>
            <p:nvPr/>
          </p:nvSpPr>
          <p:spPr>
            <a:xfrm>
              <a:off x="3577845" y="2173735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Oval 21">
            <a:extLst>
              <a:ext uri="{FF2B5EF4-FFF2-40B4-BE49-F238E27FC236}">
                <a16:creationId xmlns:a16="http://schemas.microsoft.com/office/drawing/2014/main" id="{04A9EFA1-61AD-41DA-9D12-E993F6D5097F}"/>
              </a:ext>
            </a:extLst>
          </p:cNvPr>
          <p:cNvSpPr>
            <a:spLocks noChangeAspect="1"/>
          </p:cNvSpPr>
          <p:nvPr/>
        </p:nvSpPr>
        <p:spPr>
          <a:xfrm>
            <a:off x="5905382" y="374648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c 3">
            <a:extLst>
              <a:ext uri="{FF2B5EF4-FFF2-40B4-BE49-F238E27FC236}">
                <a16:creationId xmlns:a16="http://schemas.microsoft.com/office/drawing/2014/main" id="{493079F9-14D9-4420-A307-11EA2C2A8CFD}"/>
              </a:ext>
            </a:extLst>
          </p:cNvPr>
          <p:cNvGrpSpPr/>
          <p:nvPr/>
        </p:nvGrpSpPr>
        <p:grpSpPr>
          <a:xfrm>
            <a:off x="3489832" y="3744482"/>
            <a:ext cx="8207542" cy="2984993"/>
            <a:chOff x="0" y="1211951"/>
            <a:chExt cx="12192000" cy="4434097"/>
          </a:xfrm>
        </p:grpSpPr>
        <p:sp>
          <p:nvSpPr>
            <p:cNvPr id="41" name="Freeform: Shape 5">
              <a:extLst>
                <a:ext uri="{FF2B5EF4-FFF2-40B4-BE49-F238E27FC236}">
                  <a16:creationId xmlns:a16="http://schemas.microsoft.com/office/drawing/2014/main" id="{503C0999-1563-44C5-AB02-4B4BBE3B6412}"/>
                </a:ext>
              </a:extLst>
            </p:cNvPr>
            <p:cNvSpPr/>
            <p:nvPr/>
          </p:nvSpPr>
          <p:spPr>
            <a:xfrm>
              <a:off x="8338752" y="1211990"/>
              <a:ext cx="3831088" cy="3114252"/>
            </a:xfrm>
            <a:custGeom>
              <a:avLst/>
              <a:gdLst>
                <a:gd name="connsiteX0" fmla="*/ 3817888 w 3831088"/>
                <a:gd name="connsiteY0" fmla="*/ 722004 h 3114252"/>
                <a:gd name="connsiteX1" fmla="*/ 3452269 w 3831088"/>
                <a:gd name="connsiteY1" fmla="*/ 280008 h 3114252"/>
                <a:gd name="connsiteX2" fmla="*/ 2264893 w 3831088"/>
                <a:gd name="connsiteY2" fmla="*/ 2082 h 3114252"/>
                <a:gd name="connsiteX3" fmla="*/ 1600132 w 3831088"/>
                <a:gd name="connsiteY3" fmla="*/ 195852 h 3114252"/>
                <a:gd name="connsiteX4" fmla="*/ 1027306 w 3831088"/>
                <a:gd name="connsiteY4" fmla="*/ 642091 h 3114252"/>
                <a:gd name="connsiteX5" fmla="*/ 513884 w 3831088"/>
                <a:gd name="connsiteY5" fmla="*/ 1130054 h 3114252"/>
                <a:gd name="connsiteX6" fmla="*/ 66231 w 3831088"/>
                <a:gd name="connsiteY6" fmla="*/ 1725510 h 3114252"/>
                <a:gd name="connsiteX7" fmla="*/ 25921 w 3831088"/>
                <a:gd name="connsiteY7" fmla="*/ 2132146 h 3114252"/>
                <a:gd name="connsiteX8" fmla="*/ 907790 w 3831088"/>
                <a:gd name="connsiteY8" fmla="*/ 2922787 h 3114252"/>
                <a:gd name="connsiteX9" fmla="*/ 1745106 w 3831088"/>
                <a:gd name="connsiteY9" fmla="*/ 3109486 h 3114252"/>
                <a:gd name="connsiteX10" fmla="*/ 2197710 w 3831088"/>
                <a:gd name="connsiteY10" fmla="*/ 2873283 h 3114252"/>
                <a:gd name="connsiteX11" fmla="*/ 2551306 w 3831088"/>
                <a:gd name="connsiteY11" fmla="*/ 2477255 h 3114252"/>
                <a:gd name="connsiteX12" fmla="*/ 3064728 w 3831088"/>
                <a:gd name="connsiteY12" fmla="*/ 1989293 h 3114252"/>
                <a:gd name="connsiteX13" fmla="*/ 3629068 w 3831088"/>
                <a:gd name="connsiteY13" fmla="*/ 1458898 h 3114252"/>
                <a:gd name="connsiteX14" fmla="*/ 3817888 w 3831088"/>
                <a:gd name="connsiteY14" fmla="*/ 1005588 h 3114252"/>
                <a:gd name="connsiteX15" fmla="*/ 3817888 w 3831088"/>
                <a:gd name="connsiteY15" fmla="*/ 722004 h 311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31088" h="3114252">
                  <a:moveTo>
                    <a:pt x="3817888" y="722004"/>
                  </a:moveTo>
                  <a:cubicBezTo>
                    <a:pt x="3782528" y="565714"/>
                    <a:pt x="3521574" y="325976"/>
                    <a:pt x="3452269" y="280008"/>
                  </a:cubicBezTo>
                  <a:cubicBezTo>
                    <a:pt x="3124839" y="63607"/>
                    <a:pt x="2569693" y="-14184"/>
                    <a:pt x="2264893" y="2082"/>
                  </a:cubicBezTo>
                  <a:cubicBezTo>
                    <a:pt x="2037176" y="14104"/>
                    <a:pt x="1734498" y="94724"/>
                    <a:pt x="1600132" y="195852"/>
                  </a:cubicBezTo>
                  <a:cubicBezTo>
                    <a:pt x="1465765" y="296981"/>
                    <a:pt x="1179352" y="499238"/>
                    <a:pt x="1027306" y="642091"/>
                  </a:cubicBezTo>
                  <a:cubicBezTo>
                    <a:pt x="875259" y="784944"/>
                    <a:pt x="615719" y="1020439"/>
                    <a:pt x="513884" y="1130054"/>
                  </a:cubicBezTo>
                  <a:cubicBezTo>
                    <a:pt x="419827" y="1231182"/>
                    <a:pt x="105127" y="1612359"/>
                    <a:pt x="66231" y="1725510"/>
                  </a:cubicBezTo>
                  <a:cubicBezTo>
                    <a:pt x="20263" y="1859169"/>
                    <a:pt x="-32776" y="2005558"/>
                    <a:pt x="25921" y="2132146"/>
                  </a:cubicBezTo>
                  <a:cubicBezTo>
                    <a:pt x="168774" y="2511201"/>
                    <a:pt x="751501" y="2843581"/>
                    <a:pt x="907790" y="2922787"/>
                  </a:cubicBezTo>
                  <a:cubicBezTo>
                    <a:pt x="1086002" y="3012600"/>
                    <a:pt x="1487688" y="3140602"/>
                    <a:pt x="1745106" y="3109486"/>
                  </a:cubicBezTo>
                  <a:cubicBezTo>
                    <a:pt x="1995453" y="3079076"/>
                    <a:pt x="2046370" y="3016843"/>
                    <a:pt x="2197710" y="2873283"/>
                  </a:cubicBezTo>
                  <a:cubicBezTo>
                    <a:pt x="2349049" y="2729723"/>
                    <a:pt x="2399967" y="2662540"/>
                    <a:pt x="2551306" y="2477255"/>
                  </a:cubicBezTo>
                  <a:cubicBezTo>
                    <a:pt x="2702645" y="2291971"/>
                    <a:pt x="2904902" y="2089714"/>
                    <a:pt x="3064728" y="1989293"/>
                  </a:cubicBezTo>
                  <a:cubicBezTo>
                    <a:pt x="3224553" y="1888164"/>
                    <a:pt x="3471363" y="1666106"/>
                    <a:pt x="3629068" y="1458898"/>
                  </a:cubicBezTo>
                  <a:cubicBezTo>
                    <a:pt x="3755654" y="1293415"/>
                    <a:pt x="3817888" y="1005588"/>
                    <a:pt x="3817888" y="1005588"/>
                  </a:cubicBezTo>
                  <a:cubicBezTo>
                    <a:pt x="3817888" y="1005588"/>
                    <a:pt x="3847589" y="852127"/>
                    <a:pt x="3817888" y="722004"/>
                  </a:cubicBezTo>
                  <a:close/>
                </a:path>
              </a:pathLst>
            </a:custGeom>
            <a:solidFill>
              <a:srgbClr val="000000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6">
              <a:extLst>
                <a:ext uri="{FF2B5EF4-FFF2-40B4-BE49-F238E27FC236}">
                  <a16:creationId xmlns:a16="http://schemas.microsoft.com/office/drawing/2014/main" id="{23D67848-C9AB-48AC-987F-84E6EC7B3CD3}"/>
                </a:ext>
              </a:extLst>
            </p:cNvPr>
            <p:cNvSpPr/>
            <p:nvPr/>
          </p:nvSpPr>
          <p:spPr>
            <a:xfrm>
              <a:off x="8338752" y="1947152"/>
              <a:ext cx="1882301" cy="1882825"/>
            </a:xfrm>
            <a:custGeom>
              <a:avLst/>
              <a:gdLst>
                <a:gd name="connsiteX0" fmla="*/ 1040743 w 1882301"/>
                <a:gd name="connsiteY0" fmla="*/ 1158660 h 1882825"/>
                <a:gd name="connsiteX1" fmla="*/ 1544970 w 1882301"/>
                <a:gd name="connsiteY1" fmla="*/ 517237 h 1882825"/>
                <a:gd name="connsiteX2" fmla="*/ 1882302 w 1882301"/>
                <a:gd name="connsiteY2" fmla="*/ 8765 h 1882825"/>
                <a:gd name="connsiteX3" fmla="*/ 1492638 w 1882301"/>
                <a:gd name="connsiteY3" fmla="*/ 143839 h 1882825"/>
                <a:gd name="connsiteX4" fmla="*/ 1486981 w 1882301"/>
                <a:gd name="connsiteY4" fmla="*/ 149497 h 1882825"/>
                <a:gd name="connsiteX5" fmla="*/ 1482030 w 1882301"/>
                <a:gd name="connsiteY5" fmla="*/ 143132 h 1882825"/>
                <a:gd name="connsiteX6" fmla="*/ 915569 w 1882301"/>
                <a:gd name="connsiteY6" fmla="*/ 12301 h 1882825"/>
                <a:gd name="connsiteX7" fmla="*/ 513884 w 1882301"/>
                <a:gd name="connsiteY7" fmla="*/ 395600 h 1882825"/>
                <a:gd name="connsiteX8" fmla="*/ 66231 w 1882301"/>
                <a:gd name="connsiteY8" fmla="*/ 991056 h 1882825"/>
                <a:gd name="connsiteX9" fmla="*/ 25921 w 1882301"/>
                <a:gd name="connsiteY9" fmla="*/ 1397692 h 1882825"/>
                <a:gd name="connsiteX10" fmla="*/ 375274 w 1882301"/>
                <a:gd name="connsiteY10" fmla="*/ 1727950 h 1882825"/>
                <a:gd name="connsiteX11" fmla="*/ 673710 w 1882301"/>
                <a:gd name="connsiteY11" fmla="*/ 1882826 h 1882825"/>
                <a:gd name="connsiteX12" fmla="*/ 937492 w 1882301"/>
                <a:gd name="connsiteY12" fmla="*/ 1276762 h 1882825"/>
                <a:gd name="connsiteX13" fmla="*/ 1040743 w 1882301"/>
                <a:gd name="connsiteY13" fmla="*/ 1158660 h 188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2301" h="1882825">
                  <a:moveTo>
                    <a:pt x="1040743" y="1158660"/>
                  </a:moveTo>
                  <a:cubicBezTo>
                    <a:pt x="1044986" y="1153710"/>
                    <a:pt x="1503246" y="603514"/>
                    <a:pt x="1544970" y="517237"/>
                  </a:cubicBezTo>
                  <a:cubicBezTo>
                    <a:pt x="1584573" y="435202"/>
                    <a:pt x="1839162" y="70998"/>
                    <a:pt x="1882302" y="8765"/>
                  </a:cubicBezTo>
                  <a:cubicBezTo>
                    <a:pt x="1718233" y="-28716"/>
                    <a:pt x="1580330" y="61098"/>
                    <a:pt x="1492638" y="143839"/>
                  </a:cubicBezTo>
                  <a:lnTo>
                    <a:pt x="1486981" y="149497"/>
                  </a:lnTo>
                  <a:lnTo>
                    <a:pt x="1482030" y="143132"/>
                  </a:lnTo>
                  <a:cubicBezTo>
                    <a:pt x="1443135" y="87971"/>
                    <a:pt x="1063373" y="29981"/>
                    <a:pt x="915569" y="12301"/>
                  </a:cubicBezTo>
                  <a:cubicBezTo>
                    <a:pt x="769888" y="147375"/>
                    <a:pt x="593796" y="310029"/>
                    <a:pt x="513884" y="395600"/>
                  </a:cubicBezTo>
                  <a:cubicBezTo>
                    <a:pt x="419827" y="496728"/>
                    <a:pt x="105127" y="877905"/>
                    <a:pt x="66231" y="991056"/>
                  </a:cubicBezTo>
                  <a:cubicBezTo>
                    <a:pt x="20263" y="1124715"/>
                    <a:pt x="-32776" y="1271104"/>
                    <a:pt x="25921" y="1397692"/>
                  </a:cubicBezTo>
                  <a:cubicBezTo>
                    <a:pt x="84618" y="1524279"/>
                    <a:pt x="257173" y="1655817"/>
                    <a:pt x="375274" y="1727950"/>
                  </a:cubicBezTo>
                  <a:cubicBezTo>
                    <a:pt x="455894" y="1777454"/>
                    <a:pt x="563388" y="1831908"/>
                    <a:pt x="673710" y="1882826"/>
                  </a:cubicBezTo>
                  <a:cubicBezTo>
                    <a:pt x="702704" y="1725122"/>
                    <a:pt x="896475" y="1331216"/>
                    <a:pt x="937492" y="1276762"/>
                  </a:cubicBezTo>
                  <a:cubicBezTo>
                    <a:pt x="979923" y="1220186"/>
                    <a:pt x="1040035" y="1159368"/>
                    <a:pt x="1040743" y="1158660"/>
                  </a:cubicBezTo>
                  <a:close/>
                </a:path>
              </a:pathLst>
            </a:custGeom>
            <a:solidFill>
              <a:srgbClr val="B3B3B3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7">
              <a:extLst>
                <a:ext uri="{FF2B5EF4-FFF2-40B4-BE49-F238E27FC236}">
                  <a16:creationId xmlns:a16="http://schemas.microsoft.com/office/drawing/2014/main" id="{9E46C61B-888D-4DAF-A34A-BCC4874A98F9}"/>
                </a:ext>
              </a:extLst>
            </p:cNvPr>
            <p:cNvSpPr/>
            <p:nvPr/>
          </p:nvSpPr>
          <p:spPr>
            <a:xfrm>
              <a:off x="9018827" y="1959453"/>
              <a:ext cx="2123698" cy="2134891"/>
            </a:xfrm>
            <a:custGeom>
              <a:avLst/>
              <a:gdLst>
                <a:gd name="connsiteX0" fmla="*/ 1260924 w 2123698"/>
                <a:gd name="connsiteY0" fmla="*/ 313286 h 2134891"/>
                <a:gd name="connsiteX1" fmla="*/ 1253852 w 2123698"/>
                <a:gd name="connsiteY1" fmla="*/ 310458 h 2134891"/>
                <a:gd name="connsiteX2" fmla="*/ 1256681 w 2123698"/>
                <a:gd name="connsiteY2" fmla="*/ 303386 h 2134891"/>
                <a:gd name="connsiteX3" fmla="*/ 1261631 w 2123698"/>
                <a:gd name="connsiteY3" fmla="*/ 292071 h 2134891"/>
                <a:gd name="connsiteX4" fmla="*/ 1292041 w 2123698"/>
                <a:gd name="connsiteY4" fmla="*/ 71426 h 2134891"/>
                <a:gd name="connsiteX5" fmla="*/ 1216371 w 2123698"/>
                <a:gd name="connsiteY5" fmla="*/ 0 h 2134891"/>
                <a:gd name="connsiteX6" fmla="*/ 877626 w 2123698"/>
                <a:gd name="connsiteY6" fmla="*/ 510593 h 2134891"/>
                <a:gd name="connsiteX7" fmla="*/ 371276 w 2123698"/>
                <a:gd name="connsiteY7" fmla="*/ 1155553 h 2134891"/>
                <a:gd name="connsiteX8" fmla="*/ 268733 w 2123698"/>
                <a:gd name="connsiteY8" fmla="*/ 1272239 h 2134891"/>
                <a:gd name="connsiteX9" fmla="*/ 7072 w 2123698"/>
                <a:gd name="connsiteY9" fmla="*/ 1874060 h 2134891"/>
                <a:gd name="connsiteX10" fmla="*/ 0 w 2123698"/>
                <a:gd name="connsiteY10" fmla="*/ 1872646 h 2134891"/>
                <a:gd name="connsiteX11" fmla="*/ 438459 w 2123698"/>
                <a:gd name="connsiteY11" fmla="*/ 2050151 h 2134891"/>
                <a:gd name="connsiteX12" fmla="*/ 1079883 w 2123698"/>
                <a:gd name="connsiteY12" fmla="*/ 2116627 h 2134891"/>
                <a:gd name="connsiteX13" fmla="*/ 1440551 w 2123698"/>
                <a:gd name="connsiteY13" fmla="*/ 1869110 h 2134891"/>
                <a:gd name="connsiteX14" fmla="*/ 2023985 w 2123698"/>
                <a:gd name="connsiteY14" fmla="*/ 988655 h 2134891"/>
                <a:gd name="connsiteX15" fmla="*/ 2123699 w 2123698"/>
                <a:gd name="connsiteY15" fmla="*/ 858532 h 2134891"/>
                <a:gd name="connsiteX16" fmla="*/ 1260924 w 2123698"/>
                <a:gd name="connsiteY16" fmla="*/ 313286 h 213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23698" h="2134891">
                  <a:moveTo>
                    <a:pt x="1260924" y="313286"/>
                  </a:moveTo>
                  <a:lnTo>
                    <a:pt x="1253852" y="310458"/>
                  </a:lnTo>
                  <a:lnTo>
                    <a:pt x="1256681" y="303386"/>
                  </a:lnTo>
                  <a:cubicBezTo>
                    <a:pt x="1258095" y="300557"/>
                    <a:pt x="1259510" y="297021"/>
                    <a:pt x="1261631" y="292071"/>
                  </a:cubicBezTo>
                  <a:cubicBezTo>
                    <a:pt x="1278604" y="253175"/>
                    <a:pt x="1324571" y="148510"/>
                    <a:pt x="1292041" y="71426"/>
                  </a:cubicBezTo>
                  <a:cubicBezTo>
                    <a:pt x="1278604" y="39603"/>
                    <a:pt x="1253145" y="15558"/>
                    <a:pt x="1216371" y="0"/>
                  </a:cubicBezTo>
                  <a:cubicBezTo>
                    <a:pt x="1183840" y="46675"/>
                    <a:pt x="916521" y="428559"/>
                    <a:pt x="877626" y="510593"/>
                  </a:cubicBezTo>
                  <a:cubicBezTo>
                    <a:pt x="835194" y="598992"/>
                    <a:pt x="389663" y="1132922"/>
                    <a:pt x="371276" y="1155553"/>
                  </a:cubicBezTo>
                  <a:cubicBezTo>
                    <a:pt x="370568" y="1156967"/>
                    <a:pt x="310457" y="1216371"/>
                    <a:pt x="268733" y="1272239"/>
                  </a:cubicBezTo>
                  <a:cubicBezTo>
                    <a:pt x="228423" y="1325986"/>
                    <a:pt x="35360" y="1718478"/>
                    <a:pt x="7072" y="1874060"/>
                  </a:cubicBezTo>
                  <a:lnTo>
                    <a:pt x="0" y="1872646"/>
                  </a:lnTo>
                  <a:cubicBezTo>
                    <a:pt x="169018" y="1950437"/>
                    <a:pt x="342988" y="2020449"/>
                    <a:pt x="438459" y="2050151"/>
                  </a:cubicBezTo>
                  <a:cubicBezTo>
                    <a:pt x="606771" y="2103191"/>
                    <a:pt x="894599" y="2166838"/>
                    <a:pt x="1079883" y="2116627"/>
                  </a:cubicBezTo>
                  <a:cubicBezTo>
                    <a:pt x="1168989" y="2092583"/>
                    <a:pt x="1310427" y="1991454"/>
                    <a:pt x="1440551" y="1869110"/>
                  </a:cubicBezTo>
                  <a:cubicBezTo>
                    <a:pt x="1695140" y="1628664"/>
                    <a:pt x="1879010" y="1207885"/>
                    <a:pt x="2023985" y="988655"/>
                  </a:cubicBezTo>
                  <a:cubicBezTo>
                    <a:pt x="2050859" y="947638"/>
                    <a:pt x="2084803" y="903792"/>
                    <a:pt x="2123699" y="858532"/>
                  </a:cubicBezTo>
                  <a:cubicBezTo>
                    <a:pt x="2034593" y="741138"/>
                    <a:pt x="1751716" y="490792"/>
                    <a:pt x="1260924" y="313286"/>
                  </a:cubicBezTo>
                  <a:close/>
                </a:path>
              </a:pathLst>
            </a:custGeom>
            <a:solidFill>
              <a:srgbClr val="B3B3B3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8">
              <a:extLst>
                <a:ext uri="{FF2B5EF4-FFF2-40B4-BE49-F238E27FC236}">
                  <a16:creationId xmlns:a16="http://schemas.microsoft.com/office/drawing/2014/main" id="{8AF5F93C-647A-4B9D-8EE5-1CCF3212D641}"/>
                </a:ext>
              </a:extLst>
            </p:cNvPr>
            <p:cNvSpPr/>
            <p:nvPr/>
          </p:nvSpPr>
          <p:spPr>
            <a:xfrm>
              <a:off x="9256172" y="2170520"/>
              <a:ext cx="815663" cy="1058343"/>
            </a:xfrm>
            <a:custGeom>
              <a:avLst/>
              <a:gdLst>
                <a:gd name="connsiteX0" fmla="*/ 123323 w 815663"/>
                <a:gd name="connsiteY0" fmla="*/ 935292 h 1058343"/>
                <a:gd name="connsiteX1" fmla="*/ 627551 w 815663"/>
                <a:gd name="connsiteY1" fmla="*/ 293869 h 1058343"/>
                <a:gd name="connsiteX2" fmla="*/ 815664 w 815663"/>
                <a:gd name="connsiteY2" fmla="*/ 1798 h 1058343"/>
                <a:gd name="connsiteX3" fmla="*/ 263346 w 815663"/>
                <a:gd name="connsiteY3" fmla="*/ 411970 h 1058343"/>
                <a:gd name="connsiteX4" fmla="*/ 16536 w 815663"/>
                <a:gd name="connsiteY4" fmla="*/ 1058344 h 1058343"/>
                <a:gd name="connsiteX5" fmla="*/ 20072 w 815663"/>
                <a:gd name="connsiteY5" fmla="*/ 1053393 h 1058343"/>
                <a:gd name="connsiteX6" fmla="*/ 123323 w 815663"/>
                <a:gd name="connsiteY6" fmla="*/ 935292 h 105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663" h="1058343">
                  <a:moveTo>
                    <a:pt x="123323" y="935292"/>
                  </a:moveTo>
                  <a:cubicBezTo>
                    <a:pt x="127566" y="930342"/>
                    <a:pt x="585826" y="380146"/>
                    <a:pt x="627551" y="293869"/>
                  </a:cubicBezTo>
                  <a:cubicBezTo>
                    <a:pt x="648766" y="249316"/>
                    <a:pt x="735044" y="119899"/>
                    <a:pt x="815664" y="1798"/>
                  </a:cubicBezTo>
                  <a:cubicBezTo>
                    <a:pt x="696149" y="-19418"/>
                    <a:pt x="464189" y="148894"/>
                    <a:pt x="263346" y="411970"/>
                  </a:cubicBezTo>
                  <a:cubicBezTo>
                    <a:pt x="58968" y="679289"/>
                    <a:pt x="-42160" y="952972"/>
                    <a:pt x="16536" y="1058344"/>
                  </a:cubicBezTo>
                  <a:cubicBezTo>
                    <a:pt x="17951" y="1056222"/>
                    <a:pt x="19365" y="1054808"/>
                    <a:pt x="20072" y="1053393"/>
                  </a:cubicBezTo>
                  <a:cubicBezTo>
                    <a:pt x="62504" y="996111"/>
                    <a:pt x="122615" y="935999"/>
                    <a:pt x="123323" y="935292"/>
                  </a:cubicBezTo>
                  <a:close/>
                </a:path>
              </a:pathLst>
            </a:custGeom>
            <a:solidFill>
              <a:srgbClr val="29ABE2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9">
              <a:extLst>
                <a:ext uri="{FF2B5EF4-FFF2-40B4-BE49-F238E27FC236}">
                  <a16:creationId xmlns:a16="http://schemas.microsoft.com/office/drawing/2014/main" id="{B9CD87C0-4645-4433-9B8F-EE79FE5520D8}"/>
                </a:ext>
              </a:extLst>
            </p:cNvPr>
            <p:cNvSpPr/>
            <p:nvPr/>
          </p:nvSpPr>
          <p:spPr>
            <a:xfrm>
              <a:off x="9281195" y="2175854"/>
              <a:ext cx="868199" cy="1097283"/>
            </a:xfrm>
            <a:custGeom>
              <a:avLst/>
              <a:gdLst>
                <a:gd name="connsiteX0" fmla="*/ 14144 w 868199"/>
                <a:gd name="connsiteY0" fmla="*/ 1079176 h 1097283"/>
                <a:gd name="connsiteX1" fmla="*/ 604650 w 868199"/>
                <a:gd name="connsiteY1" fmla="*/ 685270 h 1097283"/>
                <a:gd name="connsiteX2" fmla="*/ 828829 w 868199"/>
                <a:gd name="connsiteY2" fmla="*/ 12022 h 1097283"/>
                <a:gd name="connsiteX3" fmla="*/ 805493 w 868199"/>
                <a:gd name="connsiteY3" fmla="*/ 0 h 1097283"/>
                <a:gd name="connsiteX4" fmla="*/ 615258 w 868199"/>
                <a:gd name="connsiteY4" fmla="*/ 294899 h 1097283"/>
                <a:gd name="connsiteX5" fmla="*/ 108908 w 868199"/>
                <a:gd name="connsiteY5" fmla="*/ 939859 h 1097283"/>
                <a:gd name="connsiteX6" fmla="*/ 6365 w 868199"/>
                <a:gd name="connsiteY6" fmla="*/ 1056546 h 1097283"/>
                <a:gd name="connsiteX7" fmla="*/ 0 w 868199"/>
                <a:gd name="connsiteY7" fmla="*/ 1065739 h 1097283"/>
                <a:gd name="connsiteX8" fmla="*/ 14144 w 868199"/>
                <a:gd name="connsiteY8" fmla="*/ 1079176 h 109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8199" h="1097283">
                  <a:moveTo>
                    <a:pt x="14144" y="1079176"/>
                  </a:moveTo>
                  <a:cubicBezTo>
                    <a:pt x="115272" y="1156260"/>
                    <a:pt x="379762" y="980169"/>
                    <a:pt x="604650" y="685270"/>
                  </a:cubicBezTo>
                  <a:cubicBezTo>
                    <a:pt x="829536" y="390370"/>
                    <a:pt x="929958" y="89106"/>
                    <a:pt x="828829" y="12022"/>
                  </a:cubicBezTo>
                  <a:cubicBezTo>
                    <a:pt x="821757" y="6365"/>
                    <a:pt x="813979" y="2829"/>
                    <a:pt x="805493" y="0"/>
                  </a:cubicBezTo>
                  <a:cubicBezTo>
                    <a:pt x="724165" y="118808"/>
                    <a:pt x="636473" y="250346"/>
                    <a:pt x="615258" y="294899"/>
                  </a:cubicBezTo>
                  <a:cubicBezTo>
                    <a:pt x="572826" y="383298"/>
                    <a:pt x="127295" y="917229"/>
                    <a:pt x="108908" y="939859"/>
                  </a:cubicBezTo>
                  <a:cubicBezTo>
                    <a:pt x="108200" y="941273"/>
                    <a:pt x="48089" y="1000677"/>
                    <a:pt x="6365" y="1056546"/>
                  </a:cubicBezTo>
                  <a:cubicBezTo>
                    <a:pt x="4243" y="1058667"/>
                    <a:pt x="2121" y="1062203"/>
                    <a:pt x="0" y="1065739"/>
                  </a:cubicBezTo>
                  <a:cubicBezTo>
                    <a:pt x="4243" y="1070690"/>
                    <a:pt x="8486" y="1075640"/>
                    <a:pt x="14144" y="1079176"/>
                  </a:cubicBezTo>
                  <a:close/>
                </a:path>
              </a:pathLst>
            </a:custGeom>
            <a:solidFill>
              <a:srgbClr val="29ABE2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10">
              <a:extLst>
                <a:ext uri="{FF2B5EF4-FFF2-40B4-BE49-F238E27FC236}">
                  <a16:creationId xmlns:a16="http://schemas.microsoft.com/office/drawing/2014/main" id="{B76AF5D0-36F1-4FB4-B5B6-B6A8B087D0CA}"/>
                </a:ext>
              </a:extLst>
            </p:cNvPr>
            <p:cNvSpPr/>
            <p:nvPr/>
          </p:nvSpPr>
          <p:spPr>
            <a:xfrm>
              <a:off x="9267758" y="1211990"/>
              <a:ext cx="2922955" cy="1595386"/>
            </a:xfrm>
            <a:custGeom>
              <a:avLst/>
              <a:gdLst>
                <a:gd name="connsiteX0" fmla="*/ 2888882 w 2922955"/>
                <a:gd name="connsiteY0" fmla="*/ 722004 h 1595386"/>
                <a:gd name="connsiteX1" fmla="*/ 2523264 w 2922955"/>
                <a:gd name="connsiteY1" fmla="*/ 280008 h 1595386"/>
                <a:gd name="connsiteX2" fmla="*/ 1335887 w 2922955"/>
                <a:gd name="connsiteY2" fmla="*/ 2082 h 1595386"/>
                <a:gd name="connsiteX3" fmla="*/ 671126 w 2922955"/>
                <a:gd name="connsiteY3" fmla="*/ 195852 h 1595386"/>
                <a:gd name="connsiteX4" fmla="*/ 98300 w 2922955"/>
                <a:gd name="connsiteY4" fmla="*/ 642091 h 1595386"/>
                <a:gd name="connsiteX5" fmla="*/ 0 w 2922955"/>
                <a:gd name="connsiteY5" fmla="*/ 734026 h 1595386"/>
                <a:gd name="connsiteX6" fmla="*/ 559389 w 2922955"/>
                <a:gd name="connsiteY6" fmla="*/ 863442 h 1595386"/>
                <a:gd name="connsiteX7" fmla="*/ 967440 w 2922955"/>
                <a:gd name="connsiteY7" fmla="*/ 732612 h 1595386"/>
                <a:gd name="connsiteX8" fmla="*/ 968147 w 2922955"/>
                <a:gd name="connsiteY8" fmla="*/ 732612 h 1595386"/>
                <a:gd name="connsiteX9" fmla="*/ 1057253 w 2922955"/>
                <a:gd name="connsiteY9" fmla="*/ 813939 h 1595386"/>
                <a:gd name="connsiteX10" fmla="*/ 1026136 w 2922955"/>
                <a:gd name="connsiteY10" fmla="*/ 1045898 h 1595386"/>
                <a:gd name="connsiteX11" fmla="*/ 1024722 w 2922955"/>
                <a:gd name="connsiteY11" fmla="*/ 1050141 h 1595386"/>
                <a:gd name="connsiteX12" fmla="*/ 1884668 w 2922955"/>
                <a:gd name="connsiteY12" fmla="*/ 1595386 h 1595386"/>
                <a:gd name="connsiteX13" fmla="*/ 2581960 w 2922955"/>
                <a:gd name="connsiteY13" fmla="*/ 1103888 h 1595386"/>
                <a:gd name="connsiteX14" fmla="*/ 2888882 w 2922955"/>
                <a:gd name="connsiteY14" fmla="*/ 722004 h 1595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22955" h="1595386">
                  <a:moveTo>
                    <a:pt x="2888882" y="722004"/>
                  </a:moveTo>
                  <a:cubicBezTo>
                    <a:pt x="2853522" y="565714"/>
                    <a:pt x="2592568" y="325976"/>
                    <a:pt x="2523264" y="280008"/>
                  </a:cubicBezTo>
                  <a:cubicBezTo>
                    <a:pt x="2195833" y="63607"/>
                    <a:pt x="1640687" y="-14184"/>
                    <a:pt x="1335887" y="2082"/>
                  </a:cubicBezTo>
                  <a:cubicBezTo>
                    <a:pt x="1108170" y="14104"/>
                    <a:pt x="805493" y="94724"/>
                    <a:pt x="671126" y="195852"/>
                  </a:cubicBezTo>
                  <a:cubicBezTo>
                    <a:pt x="536759" y="296981"/>
                    <a:pt x="250346" y="499238"/>
                    <a:pt x="98300" y="642091"/>
                  </a:cubicBezTo>
                  <a:cubicBezTo>
                    <a:pt x="68597" y="669671"/>
                    <a:pt x="35360" y="701495"/>
                    <a:pt x="0" y="734026"/>
                  </a:cubicBezTo>
                  <a:cubicBezTo>
                    <a:pt x="85570" y="744634"/>
                    <a:pt x="492206" y="799795"/>
                    <a:pt x="559389" y="863442"/>
                  </a:cubicBezTo>
                  <a:cubicBezTo>
                    <a:pt x="652031" y="777872"/>
                    <a:pt x="796299" y="688058"/>
                    <a:pt x="967440" y="732612"/>
                  </a:cubicBezTo>
                  <a:lnTo>
                    <a:pt x="968147" y="732612"/>
                  </a:lnTo>
                  <a:cubicBezTo>
                    <a:pt x="1011992" y="749584"/>
                    <a:pt x="1041695" y="777165"/>
                    <a:pt x="1057253" y="813939"/>
                  </a:cubicBezTo>
                  <a:cubicBezTo>
                    <a:pt x="1091906" y="896680"/>
                    <a:pt x="1044523" y="1004881"/>
                    <a:pt x="1026136" y="1045898"/>
                  </a:cubicBezTo>
                  <a:cubicBezTo>
                    <a:pt x="1025429" y="1047312"/>
                    <a:pt x="1024722" y="1048727"/>
                    <a:pt x="1024722" y="1050141"/>
                  </a:cubicBezTo>
                  <a:cubicBezTo>
                    <a:pt x="1510563" y="1226939"/>
                    <a:pt x="1792733" y="1476578"/>
                    <a:pt x="1884668" y="1595386"/>
                  </a:cubicBezTo>
                  <a:cubicBezTo>
                    <a:pt x="2068538" y="1384643"/>
                    <a:pt x="2355658" y="1155513"/>
                    <a:pt x="2581960" y="1103888"/>
                  </a:cubicBezTo>
                  <a:cubicBezTo>
                    <a:pt x="3009105" y="1004881"/>
                    <a:pt x="2930606" y="906581"/>
                    <a:pt x="2888882" y="722004"/>
                  </a:cubicBezTo>
                  <a:close/>
                </a:path>
              </a:pathLst>
            </a:custGeom>
            <a:solidFill>
              <a:srgbClr val="B3B3B3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11">
              <a:extLst>
                <a:ext uri="{FF2B5EF4-FFF2-40B4-BE49-F238E27FC236}">
                  <a16:creationId xmlns:a16="http://schemas.microsoft.com/office/drawing/2014/main" id="{A2C93132-1F23-483E-B4F7-AB3A54CBC581}"/>
                </a:ext>
              </a:extLst>
            </p:cNvPr>
            <p:cNvSpPr/>
            <p:nvPr/>
          </p:nvSpPr>
          <p:spPr>
            <a:xfrm>
              <a:off x="9012462" y="3829270"/>
              <a:ext cx="7071" cy="2828"/>
            </a:xfrm>
            <a:custGeom>
              <a:avLst/>
              <a:gdLst>
                <a:gd name="connsiteX0" fmla="*/ 0 w 7071"/>
                <a:gd name="connsiteY0" fmla="*/ 1414 h 2828"/>
                <a:gd name="connsiteX1" fmla="*/ 7072 w 7071"/>
                <a:gd name="connsiteY1" fmla="*/ 2829 h 2828"/>
                <a:gd name="connsiteX2" fmla="*/ 707 w 7071"/>
                <a:gd name="connsiteY2" fmla="*/ 0 h 2828"/>
                <a:gd name="connsiteX3" fmla="*/ 0 w 7071"/>
                <a:gd name="connsiteY3" fmla="*/ 1414 h 2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71" h="2828">
                  <a:moveTo>
                    <a:pt x="0" y="1414"/>
                  </a:moveTo>
                  <a:lnTo>
                    <a:pt x="7072" y="2829"/>
                  </a:lnTo>
                  <a:cubicBezTo>
                    <a:pt x="4950" y="2121"/>
                    <a:pt x="2829" y="707"/>
                    <a:pt x="707" y="0"/>
                  </a:cubicBezTo>
                  <a:cubicBezTo>
                    <a:pt x="0" y="707"/>
                    <a:pt x="0" y="1414"/>
                    <a:pt x="0" y="1414"/>
                  </a:cubicBezTo>
                  <a:close/>
                </a:path>
              </a:pathLst>
            </a:custGeom>
            <a:solidFill>
              <a:srgbClr val="ED1C24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12">
              <a:extLst>
                <a:ext uri="{FF2B5EF4-FFF2-40B4-BE49-F238E27FC236}">
                  <a16:creationId xmlns:a16="http://schemas.microsoft.com/office/drawing/2014/main" id="{E3FAC20F-6263-4678-9FBE-196FA0653037}"/>
                </a:ext>
              </a:extLst>
            </p:cNvPr>
            <p:cNvSpPr/>
            <p:nvPr/>
          </p:nvSpPr>
          <p:spPr>
            <a:xfrm>
              <a:off x="9233651" y="2347195"/>
              <a:ext cx="817443" cy="889403"/>
            </a:xfrm>
            <a:custGeom>
              <a:avLst/>
              <a:gdLst>
                <a:gd name="connsiteX0" fmla="*/ 676189 w 817443"/>
                <a:gd name="connsiteY0" fmla="*/ 114374 h 889403"/>
                <a:gd name="connsiteX1" fmla="*/ 549977 w 817443"/>
                <a:gd name="connsiteY1" fmla="*/ 559076 h 889403"/>
                <a:gd name="connsiteX2" fmla="*/ 141255 w 817443"/>
                <a:gd name="connsiteY2" fmla="*/ 775029 h 889403"/>
                <a:gd name="connsiteX3" fmla="*/ 267467 w 817443"/>
                <a:gd name="connsiteY3" fmla="*/ 330328 h 889403"/>
                <a:gd name="connsiteX4" fmla="*/ 676189 w 817443"/>
                <a:gd name="connsiteY4" fmla="*/ 114374 h 889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7443" h="889403">
                  <a:moveTo>
                    <a:pt x="676189" y="114374"/>
                  </a:moveTo>
                  <a:cubicBezTo>
                    <a:pt x="754202" y="177542"/>
                    <a:pt x="697694" y="376641"/>
                    <a:pt x="549977" y="559076"/>
                  </a:cubicBezTo>
                  <a:cubicBezTo>
                    <a:pt x="402259" y="741511"/>
                    <a:pt x="219268" y="838196"/>
                    <a:pt x="141255" y="775029"/>
                  </a:cubicBezTo>
                  <a:cubicBezTo>
                    <a:pt x="63242" y="711862"/>
                    <a:pt x="119749" y="512762"/>
                    <a:pt x="267467" y="330328"/>
                  </a:cubicBezTo>
                  <a:cubicBezTo>
                    <a:pt x="415185" y="147893"/>
                    <a:pt x="598176" y="51207"/>
                    <a:pt x="676189" y="114374"/>
                  </a:cubicBezTo>
                  <a:close/>
                </a:path>
              </a:pathLst>
            </a:custGeom>
            <a:solidFill>
              <a:srgbClr val="0071BC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13">
              <a:extLst>
                <a:ext uri="{FF2B5EF4-FFF2-40B4-BE49-F238E27FC236}">
                  <a16:creationId xmlns:a16="http://schemas.microsoft.com/office/drawing/2014/main" id="{78B7932D-A6E5-4690-81C4-5A8D883DAB4E}"/>
                </a:ext>
              </a:extLst>
            </p:cNvPr>
            <p:cNvSpPr/>
            <p:nvPr/>
          </p:nvSpPr>
          <p:spPr>
            <a:xfrm>
              <a:off x="353" y="3313727"/>
              <a:ext cx="9078321" cy="2328077"/>
            </a:xfrm>
            <a:custGeom>
              <a:avLst/>
              <a:gdLst>
                <a:gd name="connsiteX0" fmla="*/ 3610572 w 9078321"/>
                <a:gd name="connsiteY0" fmla="*/ 2328078 h 2328077"/>
                <a:gd name="connsiteX1" fmla="*/ 3544803 w 9078321"/>
                <a:gd name="connsiteY1" fmla="*/ 2321713 h 2328077"/>
                <a:gd name="connsiteX2" fmla="*/ 3189793 w 9078321"/>
                <a:gd name="connsiteY2" fmla="*/ 1795562 h 2328077"/>
                <a:gd name="connsiteX3" fmla="*/ 2843976 w 9078321"/>
                <a:gd name="connsiteY3" fmla="*/ 1168282 h 2328077"/>
                <a:gd name="connsiteX4" fmla="*/ 1514453 w 9078321"/>
                <a:gd name="connsiteY4" fmla="*/ 1176061 h 2328077"/>
                <a:gd name="connsiteX5" fmla="*/ 58344 w 9078321"/>
                <a:gd name="connsiteY5" fmla="*/ 1524000 h 2328077"/>
                <a:gd name="connsiteX6" fmla="*/ 1769 w 9078321"/>
                <a:gd name="connsiteY6" fmla="*/ 1492176 h 2328077"/>
                <a:gd name="connsiteX7" fmla="*/ 33592 w 9078321"/>
                <a:gd name="connsiteY7" fmla="*/ 1435601 h 2328077"/>
                <a:gd name="connsiteX8" fmla="*/ 1497481 w 9078321"/>
                <a:gd name="connsiteY8" fmla="*/ 1085541 h 2328077"/>
                <a:gd name="connsiteX9" fmla="*/ 2895601 w 9078321"/>
                <a:gd name="connsiteY9" fmla="*/ 1091905 h 2328077"/>
                <a:gd name="connsiteX10" fmla="*/ 3277485 w 9078321"/>
                <a:gd name="connsiteY10" fmla="*/ 1768688 h 2328077"/>
                <a:gd name="connsiteX11" fmla="*/ 3561776 w 9078321"/>
                <a:gd name="connsiteY11" fmla="*/ 2231192 h 2328077"/>
                <a:gd name="connsiteX12" fmla="*/ 4685505 w 9078321"/>
                <a:gd name="connsiteY12" fmla="*/ 1395291 h 2328077"/>
                <a:gd name="connsiteX13" fmla="*/ 4949995 w 9078321"/>
                <a:gd name="connsiteY13" fmla="*/ 1115950 h 2328077"/>
                <a:gd name="connsiteX14" fmla="*/ 5143766 w 9078321"/>
                <a:gd name="connsiteY14" fmla="*/ 917936 h 2328077"/>
                <a:gd name="connsiteX15" fmla="*/ 6571588 w 9078321"/>
                <a:gd name="connsiteY15" fmla="*/ 0 h 2328077"/>
                <a:gd name="connsiteX16" fmla="*/ 6590682 w 9078321"/>
                <a:gd name="connsiteY16" fmla="*/ 0 h 2328077"/>
                <a:gd name="connsiteX17" fmla="*/ 7109054 w 9078321"/>
                <a:gd name="connsiteY17" fmla="*/ 313993 h 2328077"/>
                <a:gd name="connsiteX18" fmla="*/ 7288681 w 9078321"/>
                <a:gd name="connsiteY18" fmla="*/ 899549 h 2328077"/>
                <a:gd name="connsiteX19" fmla="*/ 7502960 w 9078321"/>
                <a:gd name="connsiteY19" fmla="*/ 1377611 h 2328077"/>
                <a:gd name="connsiteX20" fmla="*/ 9000086 w 9078321"/>
                <a:gd name="connsiteY20" fmla="*/ 607478 h 2328077"/>
                <a:gd name="connsiteX21" fmla="*/ 9065149 w 9078321"/>
                <a:gd name="connsiteY21" fmla="*/ 608186 h 2328077"/>
                <a:gd name="connsiteX22" fmla="*/ 9064442 w 9078321"/>
                <a:gd name="connsiteY22" fmla="*/ 673247 h 2328077"/>
                <a:gd name="connsiteX23" fmla="*/ 8523439 w 9078321"/>
                <a:gd name="connsiteY23" fmla="*/ 1110292 h 2328077"/>
                <a:gd name="connsiteX24" fmla="*/ 7487403 w 9078321"/>
                <a:gd name="connsiteY24" fmla="*/ 1468839 h 2328077"/>
                <a:gd name="connsiteX25" fmla="*/ 7198868 w 9078321"/>
                <a:gd name="connsiteY25" fmla="*/ 918643 h 2328077"/>
                <a:gd name="connsiteX26" fmla="*/ 6589268 w 9078321"/>
                <a:gd name="connsiteY26" fmla="*/ 92642 h 2328077"/>
                <a:gd name="connsiteX27" fmla="*/ 6572295 w 9078321"/>
                <a:gd name="connsiteY27" fmla="*/ 92642 h 2328077"/>
                <a:gd name="connsiteX28" fmla="*/ 5210949 w 9078321"/>
                <a:gd name="connsiteY28" fmla="*/ 981583 h 2328077"/>
                <a:gd name="connsiteX29" fmla="*/ 5014350 w 9078321"/>
                <a:gd name="connsiteY29" fmla="*/ 1183133 h 2328077"/>
                <a:gd name="connsiteX30" fmla="*/ 4754103 w 9078321"/>
                <a:gd name="connsiteY30" fmla="*/ 1457524 h 2328077"/>
                <a:gd name="connsiteX31" fmla="*/ 4157939 w 9078321"/>
                <a:gd name="connsiteY31" fmla="*/ 2055809 h 2328077"/>
                <a:gd name="connsiteX32" fmla="*/ 3610572 w 9078321"/>
                <a:gd name="connsiteY32" fmla="*/ 2328078 h 232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78321" h="2328077">
                  <a:moveTo>
                    <a:pt x="3610572" y="2328078"/>
                  </a:moveTo>
                  <a:cubicBezTo>
                    <a:pt x="3587942" y="2328078"/>
                    <a:pt x="3566019" y="2325956"/>
                    <a:pt x="3544803" y="2321713"/>
                  </a:cubicBezTo>
                  <a:cubicBezTo>
                    <a:pt x="3337596" y="2280696"/>
                    <a:pt x="3266170" y="2045201"/>
                    <a:pt x="3189793" y="1795562"/>
                  </a:cubicBezTo>
                  <a:cubicBezTo>
                    <a:pt x="3119074" y="1564310"/>
                    <a:pt x="3039868" y="1302649"/>
                    <a:pt x="2843976" y="1168282"/>
                  </a:cubicBezTo>
                  <a:cubicBezTo>
                    <a:pt x="2720924" y="1083419"/>
                    <a:pt x="2389958" y="1016236"/>
                    <a:pt x="1514453" y="1176061"/>
                  </a:cubicBezTo>
                  <a:cubicBezTo>
                    <a:pt x="921119" y="1284261"/>
                    <a:pt x="316469" y="1452573"/>
                    <a:pt x="58344" y="1524000"/>
                  </a:cubicBezTo>
                  <a:cubicBezTo>
                    <a:pt x="33592" y="1531072"/>
                    <a:pt x="8840" y="1516221"/>
                    <a:pt x="1769" y="1492176"/>
                  </a:cubicBezTo>
                  <a:cubicBezTo>
                    <a:pt x="-5303" y="1467425"/>
                    <a:pt x="9548" y="1442673"/>
                    <a:pt x="33592" y="1435601"/>
                  </a:cubicBezTo>
                  <a:cubicBezTo>
                    <a:pt x="293132" y="1363467"/>
                    <a:pt x="899903" y="1195155"/>
                    <a:pt x="1497481" y="1085541"/>
                  </a:cubicBezTo>
                  <a:cubicBezTo>
                    <a:pt x="2235790" y="951174"/>
                    <a:pt x="2692636" y="953295"/>
                    <a:pt x="2895601" y="1091905"/>
                  </a:cubicBezTo>
                  <a:cubicBezTo>
                    <a:pt x="3117659" y="1244659"/>
                    <a:pt x="3202522" y="1522585"/>
                    <a:pt x="3277485" y="1768688"/>
                  </a:cubicBezTo>
                  <a:cubicBezTo>
                    <a:pt x="3348204" y="2000647"/>
                    <a:pt x="3409023" y="2200783"/>
                    <a:pt x="3561776" y="2231192"/>
                  </a:cubicBezTo>
                  <a:cubicBezTo>
                    <a:pt x="3865161" y="2291304"/>
                    <a:pt x="4358782" y="1751716"/>
                    <a:pt x="4685505" y="1395291"/>
                  </a:cubicBezTo>
                  <a:cubicBezTo>
                    <a:pt x="4788048" y="1282847"/>
                    <a:pt x="4876447" y="1186669"/>
                    <a:pt x="4949995" y="1115950"/>
                  </a:cubicBezTo>
                  <a:cubicBezTo>
                    <a:pt x="5005864" y="1062910"/>
                    <a:pt x="5069511" y="995727"/>
                    <a:pt x="5143766" y="917936"/>
                  </a:cubicBezTo>
                  <a:cubicBezTo>
                    <a:pt x="5491705" y="551610"/>
                    <a:pt x="6016442" y="0"/>
                    <a:pt x="6571588" y="0"/>
                  </a:cubicBezTo>
                  <a:cubicBezTo>
                    <a:pt x="6577953" y="0"/>
                    <a:pt x="6584317" y="0"/>
                    <a:pt x="6590682" y="0"/>
                  </a:cubicBezTo>
                  <a:cubicBezTo>
                    <a:pt x="6824056" y="5657"/>
                    <a:pt x="6993075" y="108200"/>
                    <a:pt x="7109054" y="313993"/>
                  </a:cubicBezTo>
                  <a:cubicBezTo>
                    <a:pt x="7205940" y="486548"/>
                    <a:pt x="7249785" y="705778"/>
                    <a:pt x="7288681" y="899549"/>
                  </a:cubicBezTo>
                  <a:cubicBezTo>
                    <a:pt x="7337477" y="1144237"/>
                    <a:pt x="7379909" y="1356395"/>
                    <a:pt x="7502960" y="1377611"/>
                  </a:cubicBezTo>
                  <a:cubicBezTo>
                    <a:pt x="8096295" y="1480154"/>
                    <a:pt x="8990894" y="615965"/>
                    <a:pt x="9000086" y="607478"/>
                  </a:cubicBezTo>
                  <a:cubicBezTo>
                    <a:pt x="9018474" y="589799"/>
                    <a:pt x="9047469" y="589799"/>
                    <a:pt x="9065149" y="608186"/>
                  </a:cubicBezTo>
                  <a:cubicBezTo>
                    <a:pt x="9082829" y="626572"/>
                    <a:pt x="9082829" y="655567"/>
                    <a:pt x="9064442" y="673247"/>
                  </a:cubicBezTo>
                  <a:cubicBezTo>
                    <a:pt x="9062320" y="675369"/>
                    <a:pt x="8829653" y="900963"/>
                    <a:pt x="8523439" y="1110292"/>
                  </a:cubicBezTo>
                  <a:cubicBezTo>
                    <a:pt x="8106903" y="1394584"/>
                    <a:pt x="7758257" y="1515514"/>
                    <a:pt x="7487403" y="1468839"/>
                  </a:cubicBezTo>
                  <a:cubicBezTo>
                    <a:pt x="7302118" y="1437015"/>
                    <a:pt x="7254029" y="1196570"/>
                    <a:pt x="7198868" y="918643"/>
                  </a:cubicBezTo>
                  <a:cubicBezTo>
                    <a:pt x="7122491" y="536759"/>
                    <a:pt x="7036213" y="103250"/>
                    <a:pt x="6589268" y="92642"/>
                  </a:cubicBezTo>
                  <a:cubicBezTo>
                    <a:pt x="6583610" y="92642"/>
                    <a:pt x="6577953" y="92642"/>
                    <a:pt x="6572295" y="92642"/>
                  </a:cubicBezTo>
                  <a:cubicBezTo>
                    <a:pt x="6056752" y="92642"/>
                    <a:pt x="5548987" y="627280"/>
                    <a:pt x="5210949" y="981583"/>
                  </a:cubicBezTo>
                  <a:cubicBezTo>
                    <a:pt x="5135987" y="1060082"/>
                    <a:pt x="5071632" y="1127972"/>
                    <a:pt x="5014350" y="1183133"/>
                  </a:cubicBezTo>
                  <a:cubicBezTo>
                    <a:pt x="4942923" y="1251024"/>
                    <a:pt x="4855939" y="1347202"/>
                    <a:pt x="4754103" y="1457524"/>
                  </a:cubicBezTo>
                  <a:cubicBezTo>
                    <a:pt x="4581548" y="1646344"/>
                    <a:pt x="4366561" y="1881132"/>
                    <a:pt x="4157939" y="2055809"/>
                  </a:cubicBezTo>
                  <a:cubicBezTo>
                    <a:pt x="3938710" y="2238264"/>
                    <a:pt x="3759083" y="2328078"/>
                    <a:pt x="3610572" y="2328078"/>
                  </a:cubicBezTo>
                  <a:close/>
                </a:path>
              </a:pathLst>
            </a:custGeom>
            <a:solidFill>
              <a:srgbClr val="B3B3B3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14">
              <a:extLst>
                <a:ext uri="{FF2B5EF4-FFF2-40B4-BE49-F238E27FC236}">
                  <a16:creationId xmlns:a16="http://schemas.microsoft.com/office/drawing/2014/main" id="{366B3E09-B86C-43DA-B3FB-0E038CFDDD94}"/>
                </a:ext>
              </a:extLst>
            </p:cNvPr>
            <p:cNvSpPr/>
            <p:nvPr/>
          </p:nvSpPr>
          <p:spPr>
            <a:xfrm>
              <a:off x="21068" y="3363230"/>
              <a:ext cx="9066093" cy="2285646"/>
            </a:xfrm>
            <a:custGeom>
              <a:avLst/>
              <a:gdLst>
                <a:gd name="connsiteX0" fmla="*/ 3589857 w 9066093"/>
                <a:gd name="connsiteY0" fmla="*/ 2285646 h 2285646"/>
                <a:gd name="connsiteX1" fmla="*/ 3527624 w 9066093"/>
                <a:gd name="connsiteY1" fmla="*/ 2279281 h 2285646"/>
                <a:gd name="connsiteX2" fmla="*/ 3162713 w 9066093"/>
                <a:gd name="connsiteY2" fmla="*/ 1741815 h 2285646"/>
                <a:gd name="connsiteX3" fmla="*/ 2817603 w 9066093"/>
                <a:gd name="connsiteY3" fmla="*/ 1121607 h 2285646"/>
                <a:gd name="connsiteX4" fmla="*/ 1497982 w 9066093"/>
                <a:gd name="connsiteY4" fmla="*/ 1127265 h 2285646"/>
                <a:gd name="connsiteX5" fmla="*/ 49651 w 9066093"/>
                <a:gd name="connsiteY5" fmla="*/ 1477325 h 2285646"/>
                <a:gd name="connsiteX6" fmla="*/ 31264 w 9066093"/>
                <a:gd name="connsiteY6" fmla="*/ 1482275 h 2285646"/>
                <a:gd name="connsiteX7" fmla="*/ 855 w 9066093"/>
                <a:gd name="connsiteY7" fmla="*/ 1465303 h 2285646"/>
                <a:gd name="connsiteX8" fmla="*/ 17827 w 9066093"/>
                <a:gd name="connsiteY8" fmla="*/ 1434894 h 2285646"/>
                <a:gd name="connsiteX9" fmla="*/ 36214 w 9066093"/>
                <a:gd name="connsiteY9" fmla="*/ 1429943 h 2285646"/>
                <a:gd name="connsiteX10" fmla="*/ 1489495 w 9066093"/>
                <a:gd name="connsiteY10" fmla="*/ 1079176 h 2285646"/>
                <a:gd name="connsiteX11" fmla="*/ 2845891 w 9066093"/>
                <a:gd name="connsiteY11" fmla="*/ 1081297 h 2285646"/>
                <a:gd name="connsiteX12" fmla="*/ 3210095 w 9066093"/>
                <a:gd name="connsiteY12" fmla="*/ 1727671 h 2285646"/>
                <a:gd name="connsiteX13" fmla="*/ 3537525 w 9066093"/>
                <a:gd name="connsiteY13" fmla="*/ 2231192 h 2285646"/>
                <a:gd name="connsiteX14" fmla="*/ 4096207 w 9066093"/>
                <a:gd name="connsiteY14" fmla="*/ 1978725 h 2285646"/>
                <a:gd name="connsiteX15" fmla="*/ 4690956 w 9066093"/>
                <a:gd name="connsiteY15" fmla="*/ 1383976 h 2285646"/>
                <a:gd name="connsiteX16" fmla="*/ 4951203 w 9066093"/>
                <a:gd name="connsiteY16" fmla="*/ 1110292 h 2285646"/>
                <a:gd name="connsiteX17" fmla="*/ 5147095 w 9066093"/>
                <a:gd name="connsiteY17" fmla="*/ 909449 h 2285646"/>
                <a:gd name="connsiteX18" fmla="*/ 6557945 w 9066093"/>
                <a:gd name="connsiteY18" fmla="*/ 0 h 2285646"/>
                <a:gd name="connsiteX19" fmla="*/ 6569260 w 9066093"/>
                <a:gd name="connsiteY19" fmla="*/ 0 h 2285646"/>
                <a:gd name="connsiteX20" fmla="*/ 7044493 w 9066093"/>
                <a:gd name="connsiteY20" fmla="*/ 287827 h 2285646"/>
                <a:gd name="connsiteX21" fmla="*/ 7221291 w 9066093"/>
                <a:gd name="connsiteY21" fmla="*/ 852167 h 2285646"/>
                <a:gd name="connsiteX22" fmla="*/ 7480831 w 9066093"/>
                <a:gd name="connsiteY22" fmla="*/ 1378318 h 2285646"/>
                <a:gd name="connsiteX23" fmla="*/ 9024632 w 9066093"/>
                <a:gd name="connsiteY23" fmla="*/ 576362 h 2285646"/>
                <a:gd name="connsiteX24" fmla="*/ 9059284 w 9066093"/>
                <a:gd name="connsiteY24" fmla="*/ 577069 h 2285646"/>
                <a:gd name="connsiteX25" fmla="*/ 9058577 w 9066093"/>
                <a:gd name="connsiteY25" fmla="*/ 611722 h 2285646"/>
                <a:gd name="connsiteX26" fmla="*/ 8506260 w 9066093"/>
                <a:gd name="connsiteY26" fmla="*/ 1060082 h 2285646"/>
                <a:gd name="connsiteX27" fmla="*/ 7471637 w 9066093"/>
                <a:gd name="connsiteY27" fmla="*/ 1426407 h 2285646"/>
                <a:gd name="connsiteX28" fmla="*/ 7172495 w 9066093"/>
                <a:gd name="connsiteY28" fmla="*/ 861360 h 2285646"/>
                <a:gd name="connsiteX29" fmla="*/ 6568552 w 9066093"/>
                <a:gd name="connsiteY29" fmla="*/ 48796 h 2285646"/>
                <a:gd name="connsiteX30" fmla="*/ 6557945 w 9066093"/>
                <a:gd name="connsiteY30" fmla="*/ 48796 h 2285646"/>
                <a:gd name="connsiteX31" fmla="*/ 5182455 w 9066093"/>
                <a:gd name="connsiteY31" fmla="*/ 942688 h 2285646"/>
                <a:gd name="connsiteX32" fmla="*/ 4985148 w 9066093"/>
                <a:gd name="connsiteY32" fmla="*/ 1144945 h 2285646"/>
                <a:gd name="connsiteX33" fmla="*/ 4727023 w 9066093"/>
                <a:gd name="connsiteY33" fmla="*/ 1416507 h 2285646"/>
                <a:gd name="connsiteX34" fmla="*/ 3589857 w 9066093"/>
                <a:gd name="connsiteY34" fmla="*/ 2285646 h 2285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066093" h="2285646">
                  <a:moveTo>
                    <a:pt x="3589857" y="2285646"/>
                  </a:moveTo>
                  <a:cubicBezTo>
                    <a:pt x="3568641" y="2285646"/>
                    <a:pt x="3547426" y="2283524"/>
                    <a:pt x="3527624" y="2279281"/>
                  </a:cubicBezTo>
                  <a:cubicBezTo>
                    <a:pt x="3318295" y="2236850"/>
                    <a:pt x="3242626" y="1996404"/>
                    <a:pt x="3162713" y="1741815"/>
                  </a:cubicBezTo>
                  <a:cubicBezTo>
                    <a:pt x="3087043" y="1501370"/>
                    <a:pt x="3009252" y="1252438"/>
                    <a:pt x="2817603" y="1121607"/>
                  </a:cubicBezTo>
                  <a:cubicBezTo>
                    <a:pt x="2635147" y="997141"/>
                    <a:pt x="2191030" y="999263"/>
                    <a:pt x="1497982" y="1127265"/>
                  </a:cubicBezTo>
                  <a:cubicBezTo>
                    <a:pt x="931520" y="1232637"/>
                    <a:pt x="336064" y="1398120"/>
                    <a:pt x="49651" y="1477325"/>
                  </a:cubicBezTo>
                  <a:lnTo>
                    <a:pt x="31264" y="1482275"/>
                  </a:lnTo>
                  <a:cubicBezTo>
                    <a:pt x="17827" y="1485811"/>
                    <a:pt x="4391" y="1478032"/>
                    <a:pt x="855" y="1465303"/>
                  </a:cubicBezTo>
                  <a:cubicBezTo>
                    <a:pt x="-2681" y="1451866"/>
                    <a:pt x="5098" y="1438430"/>
                    <a:pt x="17827" y="1434894"/>
                  </a:cubicBezTo>
                  <a:lnTo>
                    <a:pt x="36214" y="1429943"/>
                  </a:lnTo>
                  <a:cubicBezTo>
                    <a:pt x="323335" y="1350031"/>
                    <a:pt x="920205" y="1184548"/>
                    <a:pt x="1489495" y="1079176"/>
                  </a:cubicBezTo>
                  <a:cubicBezTo>
                    <a:pt x="2195981" y="948345"/>
                    <a:pt x="2652120" y="949759"/>
                    <a:pt x="2845891" y="1081297"/>
                  </a:cubicBezTo>
                  <a:cubicBezTo>
                    <a:pt x="3051684" y="1221321"/>
                    <a:pt x="3135840" y="1490055"/>
                    <a:pt x="3210095" y="1727671"/>
                  </a:cubicBezTo>
                  <a:cubicBezTo>
                    <a:pt x="3288593" y="1978725"/>
                    <a:pt x="3356484" y="2195125"/>
                    <a:pt x="3537525" y="2231192"/>
                  </a:cubicBezTo>
                  <a:cubicBezTo>
                    <a:pt x="3676135" y="2258773"/>
                    <a:pt x="3858590" y="2176739"/>
                    <a:pt x="4096207" y="1978725"/>
                  </a:cubicBezTo>
                  <a:cubicBezTo>
                    <a:pt x="4303415" y="1806169"/>
                    <a:pt x="4518401" y="1572089"/>
                    <a:pt x="4690956" y="1383976"/>
                  </a:cubicBezTo>
                  <a:cubicBezTo>
                    <a:pt x="4792085" y="1274361"/>
                    <a:pt x="4879070" y="1178890"/>
                    <a:pt x="4951203" y="1110292"/>
                  </a:cubicBezTo>
                  <a:cubicBezTo>
                    <a:pt x="5007778" y="1056546"/>
                    <a:pt x="5072133" y="988655"/>
                    <a:pt x="5147095" y="909449"/>
                  </a:cubicBezTo>
                  <a:cubicBezTo>
                    <a:pt x="5491498" y="546660"/>
                    <a:pt x="6010578" y="0"/>
                    <a:pt x="6557945" y="0"/>
                  </a:cubicBezTo>
                  <a:cubicBezTo>
                    <a:pt x="6561480" y="0"/>
                    <a:pt x="6565724" y="0"/>
                    <a:pt x="6569260" y="0"/>
                  </a:cubicBezTo>
                  <a:cubicBezTo>
                    <a:pt x="6781418" y="2829"/>
                    <a:pt x="6936293" y="96885"/>
                    <a:pt x="7044493" y="287827"/>
                  </a:cubicBezTo>
                  <a:cubicBezTo>
                    <a:pt x="7136428" y="450482"/>
                    <a:pt x="7181688" y="664054"/>
                    <a:pt x="7221291" y="852167"/>
                  </a:cubicBezTo>
                  <a:cubicBezTo>
                    <a:pt x="7277866" y="1120193"/>
                    <a:pt x="7326663" y="1351445"/>
                    <a:pt x="7480831" y="1378318"/>
                  </a:cubicBezTo>
                  <a:cubicBezTo>
                    <a:pt x="8084066" y="1485811"/>
                    <a:pt x="9015439" y="585555"/>
                    <a:pt x="9024632" y="576362"/>
                  </a:cubicBezTo>
                  <a:cubicBezTo>
                    <a:pt x="9034533" y="567168"/>
                    <a:pt x="9050091" y="567168"/>
                    <a:pt x="9059284" y="577069"/>
                  </a:cubicBezTo>
                  <a:cubicBezTo>
                    <a:pt x="9068478" y="586970"/>
                    <a:pt x="9068478" y="602528"/>
                    <a:pt x="9058577" y="611722"/>
                  </a:cubicBezTo>
                  <a:cubicBezTo>
                    <a:pt x="9056456" y="613843"/>
                    <a:pt x="8818132" y="845802"/>
                    <a:pt x="8506260" y="1060082"/>
                  </a:cubicBezTo>
                  <a:cubicBezTo>
                    <a:pt x="8084773" y="1350738"/>
                    <a:pt x="7736835" y="1473789"/>
                    <a:pt x="7471637" y="1426407"/>
                  </a:cubicBezTo>
                  <a:cubicBezTo>
                    <a:pt x="7284231" y="1393169"/>
                    <a:pt x="7232606" y="1146359"/>
                    <a:pt x="7172495" y="861360"/>
                  </a:cubicBezTo>
                  <a:cubicBezTo>
                    <a:pt x="7092582" y="483012"/>
                    <a:pt x="7002769" y="54454"/>
                    <a:pt x="6568552" y="48796"/>
                  </a:cubicBezTo>
                  <a:cubicBezTo>
                    <a:pt x="6565016" y="48796"/>
                    <a:pt x="6561480" y="48796"/>
                    <a:pt x="6557945" y="48796"/>
                  </a:cubicBezTo>
                  <a:cubicBezTo>
                    <a:pt x="6031793" y="48796"/>
                    <a:pt x="5521200" y="586263"/>
                    <a:pt x="5182455" y="942688"/>
                  </a:cubicBezTo>
                  <a:cubicBezTo>
                    <a:pt x="5107493" y="1021893"/>
                    <a:pt x="5042431" y="1089784"/>
                    <a:pt x="4985148" y="1144945"/>
                  </a:cubicBezTo>
                  <a:cubicBezTo>
                    <a:pt x="4914429" y="1212128"/>
                    <a:pt x="4827444" y="1306892"/>
                    <a:pt x="4727023" y="1416507"/>
                  </a:cubicBezTo>
                  <a:cubicBezTo>
                    <a:pt x="4387571" y="1787783"/>
                    <a:pt x="3929309" y="2285646"/>
                    <a:pt x="3589857" y="2285646"/>
                  </a:cubicBezTo>
                  <a:close/>
                </a:path>
              </a:pathLst>
            </a:custGeom>
            <a:solidFill>
              <a:srgbClr val="000000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E76230A8-5646-4F32-B62F-83278282100E}"/>
              </a:ext>
            </a:extLst>
          </p:cNvPr>
          <p:cNvGrpSpPr/>
          <p:nvPr/>
        </p:nvGrpSpPr>
        <p:grpSpPr>
          <a:xfrm>
            <a:off x="741826" y="2805539"/>
            <a:ext cx="4347025" cy="3419009"/>
            <a:chOff x="2444748" y="555045"/>
            <a:chExt cx="7282048" cy="5727454"/>
          </a:xfrm>
        </p:grpSpPr>
        <p:sp>
          <p:nvSpPr>
            <p:cNvPr id="4" name="Freeform: Shape 16">
              <a:extLst>
                <a:ext uri="{FF2B5EF4-FFF2-40B4-BE49-F238E27FC236}">
                  <a16:creationId xmlns:a16="http://schemas.microsoft.com/office/drawing/2014/main" id="{91EDD029-8E14-41F9-BD1A-897D588AE85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17">
              <a:extLst>
                <a:ext uri="{FF2B5EF4-FFF2-40B4-BE49-F238E27FC236}">
                  <a16:creationId xmlns:a16="http://schemas.microsoft.com/office/drawing/2014/main" id="{3B0A120D-63CC-49D0-A454-7C351492700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18">
              <a:extLst>
                <a:ext uri="{FF2B5EF4-FFF2-40B4-BE49-F238E27FC236}">
                  <a16:creationId xmlns:a16="http://schemas.microsoft.com/office/drawing/2014/main" id="{61A63F06-C49E-4851-B97C-7D0D38FFE508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19">
              <a:extLst>
                <a:ext uri="{FF2B5EF4-FFF2-40B4-BE49-F238E27FC236}">
                  <a16:creationId xmlns:a16="http://schemas.microsoft.com/office/drawing/2014/main" id="{3261F909-36B0-4C83-B02A-98BD6E95DD5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20">
              <a:extLst>
                <a:ext uri="{FF2B5EF4-FFF2-40B4-BE49-F238E27FC236}">
                  <a16:creationId xmlns:a16="http://schemas.microsoft.com/office/drawing/2014/main" id="{5EC010D1-F1A0-41B3-A219-C4A7448649D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21">
              <a:extLst>
                <a:ext uri="{FF2B5EF4-FFF2-40B4-BE49-F238E27FC236}">
                  <a16:creationId xmlns:a16="http://schemas.microsoft.com/office/drawing/2014/main" id="{F485EBE1-71A4-4258-B40B-1FBA868E874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22">
              <a:extLst>
                <a:ext uri="{FF2B5EF4-FFF2-40B4-BE49-F238E27FC236}">
                  <a16:creationId xmlns:a16="http://schemas.microsoft.com/office/drawing/2014/main" id="{F2C195CA-9BDB-4E3D-ABCA-DA8D91BEBC56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23">
              <a:extLst>
                <a:ext uri="{FF2B5EF4-FFF2-40B4-BE49-F238E27FC236}">
                  <a16:creationId xmlns:a16="http://schemas.microsoft.com/office/drawing/2014/main" id="{12D13A67-2920-4189-90D5-C054FE9E0C73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A79D0E92-95F7-465D-ADF8-5EF6049FF614}"/>
              </a:ext>
            </a:extLst>
          </p:cNvPr>
          <p:cNvSpPr txBox="1"/>
          <p:nvPr/>
        </p:nvSpPr>
        <p:spPr>
          <a:xfrm>
            <a:off x="6021372" y="1459127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404040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rgbClr val="40404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1AE699F-5B67-4E96-B98B-95758E4C2183}"/>
              </a:ext>
            </a:extLst>
          </p:cNvPr>
          <p:cNvSpPr txBox="1"/>
          <p:nvPr/>
        </p:nvSpPr>
        <p:spPr>
          <a:xfrm>
            <a:off x="7283446" y="1791993"/>
            <a:ext cx="4326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6435710-4BB2-4785-B9DF-A3CEA0188A88}"/>
              </a:ext>
            </a:extLst>
          </p:cNvPr>
          <p:cNvSpPr txBox="1"/>
          <p:nvPr/>
        </p:nvSpPr>
        <p:spPr>
          <a:xfrm>
            <a:off x="6021372" y="2397050"/>
            <a:ext cx="55887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4BBF13A-888C-45D8-B0EC-FE7318F79AE5}"/>
              </a:ext>
            </a:extLst>
          </p:cNvPr>
          <p:cNvSpPr txBox="1"/>
          <p:nvPr/>
        </p:nvSpPr>
        <p:spPr>
          <a:xfrm>
            <a:off x="6179860" y="4422882"/>
            <a:ext cx="2827487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56990EF-FBB5-4926-8B13-B18A833021D3}"/>
              </a:ext>
            </a:extLst>
          </p:cNvPr>
          <p:cNvSpPr txBox="1"/>
          <p:nvPr/>
        </p:nvSpPr>
        <p:spPr>
          <a:xfrm>
            <a:off x="6169230" y="3662060"/>
            <a:ext cx="282748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0CC563E0-CF71-4052-AED0-627D13222A2E}"/>
              </a:ext>
            </a:extLst>
          </p:cNvPr>
          <p:cNvGrpSpPr/>
          <p:nvPr/>
        </p:nvGrpSpPr>
        <p:grpSpPr>
          <a:xfrm>
            <a:off x="1034474" y="944130"/>
            <a:ext cx="3278908" cy="4348782"/>
            <a:chOff x="6158660" y="3568014"/>
            <a:chExt cx="2504520" cy="3321719"/>
          </a:xfrm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D915B94E-CA0B-4A4F-BE43-A9DCAC6BFC9C}"/>
                </a:ext>
              </a:extLst>
            </p:cNvPr>
            <p:cNvSpPr/>
            <p:nvPr/>
          </p:nvSpPr>
          <p:spPr>
            <a:xfrm>
              <a:off x="7212238" y="4544793"/>
              <a:ext cx="322456" cy="558692"/>
            </a:xfrm>
            <a:custGeom>
              <a:avLst/>
              <a:gdLst>
                <a:gd name="connsiteX0" fmla="*/ 4949 w 408452"/>
                <a:gd name="connsiteY0" fmla="*/ 904070 h 1010832"/>
                <a:gd name="connsiteX1" fmla="*/ 6210 w 408452"/>
                <a:gd name="connsiteY1" fmla="*/ 844609 h 1010832"/>
                <a:gd name="connsiteX2" fmla="*/ 6284 w 408452"/>
                <a:gd name="connsiteY2" fmla="*/ 16088 h 1010832"/>
                <a:gd name="connsiteX3" fmla="*/ 6803 w 408452"/>
                <a:gd name="connsiteY3" fmla="*/ 0 h 1010832"/>
                <a:gd name="connsiteX4" fmla="*/ 42687 w 408452"/>
                <a:gd name="connsiteY4" fmla="*/ 67468 h 1010832"/>
                <a:gd name="connsiteX5" fmla="*/ 211060 w 408452"/>
                <a:gd name="connsiteY5" fmla="*/ 143981 h 1010832"/>
                <a:gd name="connsiteX6" fmla="*/ 234488 w 408452"/>
                <a:gd name="connsiteY6" fmla="*/ 154880 h 1010832"/>
                <a:gd name="connsiteX7" fmla="*/ 408200 w 408452"/>
                <a:gd name="connsiteY7" fmla="*/ 782405 h 1010832"/>
                <a:gd name="connsiteX8" fmla="*/ 401527 w 408452"/>
                <a:gd name="connsiteY8" fmla="*/ 807168 h 1010832"/>
                <a:gd name="connsiteX9" fmla="*/ 360898 w 408452"/>
                <a:gd name="connsiteY9" fmla="*/ 860475 h 1010832"/>
                <a:gd name="connsiteX10" fmla="*/ 326497 w 408452"/>
                <a:gd name="connsiteY10" fmla="*/ 987552 h 1010832"/>
                <a:gd name="connsiteX11" fmla="*/ 326645 w 408452"/>
                <a:gd name="connsiteY11" fmla="*/ 1010832 h 1010832"/>
                <a:gd name="connsiteX12" fmla="*/ 265331 w 408452"/>
                <a:gd name="connsiteY12" fmla="*/ 983326 h 1010832"/>
                <a:gd name="connsiteX13" fmla="*/ 26599 w 408452"/>
                <a:gd name="connsiteY13" fmla="*/ 924755 h 1010832"/>
                <a:gd name="connsiteX14" fmla="*/ 4949 w 408452"/>
                <a:gd name="connsiteY14" fmla="*/ 904070 h 1010832"/>
                <a:gd name="connsiteX0" fmla="*/ 43306 w 446809"/>
                <a:gd name="connsiteY0" fmla="*/ 1170897 h 1277659"/>
                <a:gd name="connsiteX1" fmla="*/ 44567 w 446809"/>
                <a:gd name="connsiteY1" fmla="*/ 1111436 h 1277659"/>
                <a:gd name="connsiteX2" fmla="*/ 44641 w 446809"/>
                <a:gd name="connsiteY2" fmla="*/ 282915 h 1277659"/>
                <a:gd name="connsiteX3" fmla="*/ 45160 w 446809"/>
                <a:gd name="connsiteY3" fmla="*/ 266827 h 1277659"/>
                <a:gd name="connsiteX4" fmla="*/ 1106 w 446809"/>
                <a:gd name="connsiteY4" fmla="*/ 1221 h 1277659"/>
                <a:gd name="connsiteX5" fmla="*/ 249417 w 446809"/>
                <a:gd name="connsiteY5" fmla="*/ 410808 h 1277659"/>
                <a:gd name="connsiteX6" fmla="*/ 272845 w 446809"/>
                <a:gd name="connsiteY6" fmla="*/ 421707 h 1277659"/>
                <a:gd name="connsiteX7" fmla="*/ 446557 w 446809"/>
                <a:gd name="connsiteY7" fmla="*/ 1049232 h 1277659"/>
                <a:gd name="connsiteX8" fmla="*/ 439884 w 446809"/>
                <a:gd name="connsiteY8" fmla="*/ 1073995 h 1277659"/>
                <a:gd name="connsiteX9" fmla="*/ 399255 w 446809"/>
                <a:gd name="connsiteY9" fmla="*/ 1127302 h 1277659"/>
                <a:gd name="connsiteX10" fmla="*/ 364854 w 446809"/>
                <a:gd name="connsiteY10" fmla="*/ 1254379 h 1277659"/>
                <a:gd name="connsiteX11" fmla="*/ 365002 w 446809"/>
                <a:gd name="connsiteY11" fmla="*/ 1277659 h 1277659"/>
                <a:gd name="connsiteX12" fmla="*/ 303688 w 446809"/>
                <a:gd name="connsiteY12" fmla="*/ 1250153 h 1277659"/>
                <a:gd name="connsiteX13" fmla="*/ 64956 w 446809"/>
                <a:gd name="connsiteY13" fmla="*/ 1191582 h 1277659"/>
                <a:gd name="connsiteX14" fmla="*/ 43306 w 446809"/>
                <a:gd name="connsiteY14" fmla="*/ 1170897 h 1277659"/>
                <a:gd name="connsiteX0" fmla="*/ 197992 w 601495"/>
                <a:gd name="connsiteY0" fmla="*/ 1169858 h 1276620"/>
                <a:gd name="connsiteX1" fmla="*/ 199253 w 601495"/>
                <a:gd name="connsiteY1" fmla="*/ 1110397 h 1276620"/>
                <a:gd name="connsiteX2" fmla="*/ 199327 w 601495"/>
                <a:gd name="connsiteY2" fmla="*/ 281876 h 1276620"/>
                <a:gd name="connsiteX3" fmla="*/ 0 w 601495"/>
                <a:gd name="connsiteY3" fmla="*/ 465633 h 1276620"/>
                <a:gd name="connsiteX4" fmla="*/ 155792 w 601495"/>
                <a:gd name="connsiteY4" fmla="*/ 182 h 1276620"/>
                <a:gd name="connsiteX5" fmla="*/ 404103 w 601495"/>
                <a:gd name="connsiteY5" fmla="*/ 409769 h 1276620"/>
                <a:gd name="connsiteX6" fmla="*/ 427531 w 601495"/>
                <a:gd name="connsiteY6" fmla="*/ 420668 h 1276620"/>
                <a:gd name="connsiteX7" fmla="*/ 601243 w 601495"/>
                <a:gd name="connsiteY7" fmla="*/ 1048193 h 1276620"/>
                <a:gd name="connsiteX8" fmla="*/ 594570 w 601495"/>
                <a:gd name="connsiteY8" fmla="*/ 1072956 h 1276620"/>
                <a:gd name="connsiteX9" fmla="*/ 553941 w 601495"/>
                <a:gd name="connsiteY9" fmla="*/ 1126263 h 1276620"/>
                <a:gd name="connsiteX10" fmla="*/ 519540 w 601495"/>
                <a:gd name="connsiteY10" fmla="*/ 1253340 h 1276620"/>
                <a:gd name="connsiteX11" fmla="*/ 519688 w 601495"/>
                <a:gd name="connsiteY11" fmla="*/ 1276620 h 1276620"/>
                <a:gd name="connsiteX12" fmla="*/ 458374 w 601495"/>
                <a:gd name="connsiteY12" fmla="*/ 1249114 h 1276620"/>
                <a:gd name="connsiteX13" fmla="*/ 219642 w 601495"/>
                <a:gd name="connsiteY13" fmla="*/ 1190543 h 1276620"/>
                <a:gd name="connsiteX14" fmla="*/ 197992 w 601495"/>
                <a:gd name="connsiteY14" fmla="*/ 1169858 h 1276620"/>
                <a:gd name="connsiteX0" fmla="*/ 371709 w 775212"/>
                <a:gd name="connsiteY0" fmla="*/ 1169858 h 1357537"/>
                <a:gd name="connsiteX1" fmla="*/ 372970 w 775212"/>
                <a:gd name="connsiteY1" fmla="*/ 1110397 h 1357537"/>
                <a:gd name="connsiteX2" fmla="*/ 0 w 775212"/>
                <a:gd name="connsiteY2" fmla="*/ 1294425 h 1357537"/>
                <a:gd name="connsiteX3" fmla="*/ 173717 w 775212"/>
                <a:gd name="connsiteY3" fmla="*/ 465633 h 1357537"/>
                <a:gd name="connsiteX4" fmla="*/ 329509 w 775212"/>
                <a:gd name="connsiteY4" fmla="*/ 182 h 1357537"/>
                <a:gd name="connsiteX5" fmla="*/ 577820 w 775212"/>
                <a:gd name="connsiteY5" fmla="*/ 409769 h 1357537"/>
                <a:gd name="connsiteX6" fmla="*/ 601248 w 775212"/>
                <a:gd name="connsiteY6" fmla="*/ 420668 h 1357537"/>
                <a:gd name="connsiteX7" fmla="*/ 774960 w 775212"/>
                <a:gd name="connsiteY7" fmla="*/ 1048193 h 1357537"/>
                <a:gd name="connsiteX8" fmla="*/ 768287 w 775212"/>
                <a:gd name="connsiteY8" fmla="*/ 1072956 h 1357537"/>
                <a:gd name="connsiteX9" fmla="*/ 727658 w 775212"/>
                <a:gd name="connsiteY9" fmla="*/ 1126263 h 1357537"/>
                <a:gd name="connsiteX10" fmla="*/ 693257 w 775212"/>
                <a:gd name="connsiteY10" fmla="*/ 1253340 h 1357537"/>
                <a:gd name="connsiteX11" fmla="*/ 693405 w 775212"/>
                <a:gd name="connsiteY11" fmla="*/ 1276620 h 1357537"/>
                <a:gd name="connsiteX12" fmla="*/ 632091 w 775212"/>
                <a:gd name="connsiteY12" fmla="*/ 1249114 h 1357537"/>
                <a:gd name="connsiteX13" fmla="*/ 393359 w 775212"/>
                <a:gd name="connsiteY13" fmla="*/ 1190543 h 1357537"/>
                <a:gd name="connsiteX14" fmla="*/ 371709 w 775212"/>
                <a:gd name="connsiteY14" fmla="*/ 1169858 h 1357537"/>
                <a:gd name="connsiteX0" fmla="*/ 393359 w 775212"/>
                <a:gd name="connsiteY0" fmla="*/ 1190543 h 1357537"/>
                <a:gd name="connsiteX1" fmla="*/ 372970 w 775212"/>
                <a:gd name="connsiteY1" fmla="*/ 1110397 h 1357537"/>
                <a:gd name="connsiteX2" fmla="*/ 0 w 775212"/>
                <a:gd name="connsiteY2" fmla="*/ 1294425 h 1357537"/>
                <a:gd name="connsiteX3" fmla="*/ 173717 w 775212"/>
                <a:gd name="connsiteY3" fmla="*/ 465633 h 1357537"/>
                <a:gd name="connsiteX4" fmla="*/ 329509 w 775212"/>
                <a:gd name="connsiteY4" fmla="*/ 182 h 1357537"/>
                <a:gd name="connsiteX5" fmla="*/ 577820 w 775212"/>
                <a:gd name="connsiteY5" fmla="*/ 409769 h 1357537"/>
                <a:gd name="connsiteX6" fmla="*/ 601248 w 775212"/>
                <a:gd name="connsiteY6" fmla="*/ 420668 h 1357537"/>
                <a:gd name="connsiteX7" fmla="*/ 774960 w 775212"/>
                <a:gd name="connsiteY7" fmla="*/ 1048193 h 1357537"/>
                <a:gd name="connsiteX8" fmla="*/ 768287 w 775212"/>
                <a:gd name="connsiteY8" fmla="*/ 1072956 h 1357537"/>
                <a:gd name="connsiteX9" fmla="*/ 727658 w 775212"/>
                <a:gd name="connsiteY9" fmla="*/ 1126263 h 1357537"/>
                <a:gd name="connsiteX10" fmla="*/ 693257 w 775212"/>
                <a:gd name="connsiteY10" fmla="*/ 1253340 h 1357537"/>
                <a:gd name="connsiteX11" fmla="*/ 693405 w 775212"/>
                <a:gd name="connsiteY11" fmla="*/ 1276620 h 1357537"/>
                <a:gd name="connsiteX12" fmla="*/ 632091 w 775212"/>
                <a:gd name="connsiteY12" fmla="*/ 1249114 h 1357537"/>
                <a:gd name="connsiteX13" fmla="*/ 393359 w 775212"/>
                <a:gd name="connsiteY13" fmla="*/ 1190543 h 1357537"/>
                <a:gd name="connsiteX0" fmla="*/ 632091 w 775212"/>
                <a:gd name="connsiteY0" fmla="*/ 1249114 h 1357537"/>
                <a:gd name="connsiteX1" fmla="*/ 372970 w 775212"/>
                <a:gd name="connsiteY1" fmla="*/ 1110397 h 1357537"/>
                <a:gd name="connsiteX2" fmla="*/ 0 w 775212"/>
                <a:gd name="connsiteY2" fmla="*/ 1294425 h 1357537"/>
                <a:gd name="connsiteX3" fmla="*/ 173717 w 775212"/>
                <a:gd name="connsiteY3" fmla="*/ 465633 h 1357537"/>
                <a:gd name="connsiteX4" fmla="*/ 329509 w 775212"/>
                <a:gd name="connsiteY4" fmla="*/ 182 h 1357537"/>
                <a:gd name="connsiteX5" fmla="*/ 577820 w 775212"/>
                <a:gd name="connsiteY5" fmla="*/ 409769 h 1357537"/>
                <a:gd name="connsiteX6" fmla="*/ 601248 w 775212"/>
                <a:gd name="connsiteY6" fmla="*/ 420668 h 1357537"/>
                <a:gd name="connsiteX7" fmla="*/ 774960 w 775212"/>
                <a:gd name="connsiteY7" fmla="*/ 1048193 h 1357537"/>
                <a:gd name="connsiteX8" fmla="*/ 768287 w 775212"/>
                <a:gd name="connsiteY8" fmla="*/ 1072956 h 1357537"/>
                <a:gd name="connsiteX9" fmla="*/ 727658 w 775212"/>
                <a:gd name="connsiteY9" fmla="*/ 1126263 h 1357537"/>
                <a:gd name="connsiteX10" fmla="*/ 693257 w 775212"/>
                <a:gd name="connsiteY10" fmla="*/ 1253340 h 1357537"/>
                <a:gd name="connsiteX11" fmla="*/ 693405 w 775212"/>
                <a:gd name="connsiteY11" fmla="*/ 1276620 h 1357537"/>
                <a:gd name="connsiteX12" fmla="*/ 632091 w 775212"/>
                <a:gd name="connsiteY12" fmla="*/ 1249114 h 1357537"/>
                <a:gd name="connsiteX0" fmla="*/ 632091 w 775212"/>
                <a:gd name="connsiteY0" fmla="*/ 1249114 h 1343144"/>
                <a:gd name="connsiteX1" fmla="*/ 0 w 775212"/>
                <a:gd name="connsiteY1" fmla="*/ 1294425 h 1343144"/>
                <a:gd name="connsiteX2" fmla="*/ 173717 w 775212"/>
                <a:gd name="connsiteY2" fmla="*/ 465633 h 1343144"/>
                <a:gd name="connsiteX3" fmla="*/ 329509 w 775212"/>
                <a:gd name="connsiteY3" fmla="*/ 182 h 1343144"/>
                <a:gd name="connsiteX4" fmla="*/ 577820 w 775212"/>
                <a:gd name="connsiteY4" fmla="*/ 409769 h 1343144"/>
                <a:gd name="connsiteX5" fmla="*/ 601248 w 775212"/>
                <a:gd name="connsiteY5" fmla="*/ 420668 h 1343144"/>
                <a:gd name="connsiteX6" fmla="*/ 774960 w 775212"/>
                <a:gd name="connsiteY6" fmla="*/ 1048193 h 1343144"/>
                <a:gd name="connsiteX7" fmla="*/ 768287 w 775212"/>
                <a:gd name="connsiteY7" fmla="*/ 1072956 h 1343144"/>
                <a:gd name="connsiteX8" fmla="*/ 727658 w 775212"/>
                <a:gd name="connsiteY8" fmla="*/ 1126263 h 1343144"/>
                <a:gd name="connsiteX9" fmla="*/ 693257 w 775212"/>
                <a:gd name="connsiteY9" fmla="*/ 1253340 h 1343144"/>
                <a:gd name="connsiteX10" fmla="*/ 693405 w 775212"/>
                <a:gd name="connsiteY10" fmla="*/ 1276620 h 1343144"/>
                <a:gd name="connsiteX11" fmla="*/ 632091 w 775212"/>
                <a:gd name="connsiteY11" fmla="*/ 1249114 h 1343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5212" h="1343144">
                  <a:moveTo>
                    <a:pt x="632091" y="1249114"/>
                  </a:moveTo>
                  <a:cubicBezTo>
                    <a:pt x="516524" y="1252081"/>
                    <a:pt x="76396" y="1425005"/>
                    <a:pt x="0" y="1294425"/>
                  </a:cubicBezTo>
                  <a:cubicBezTo>
                    <a:pt x="0" y="1289087"/>
                    <a:pt x="173495" y="470971"/>
                    <a:pt x="173717" y="465633"/>
                  </a:cubicBezTo>
                  <a:cubicBezTo>
                    <a:pt x="193438" y="483946"/>
                    <a:pt x="262158" y="9493"/>
                    <a:pt x="329509" y="182"/>
                  </a:cubicBezTo>
                  <a:cubicBezTo>
                    <a:pt x="396860" y="-9129"/>
                    <a:pt x="532530" y="339688"/>
                    <a:pt x="577820" y="409769"/>
                  </a:cubicBezTo>
                  <a:cubicBezTo>
                    <a:pt x="623110" y="479850"/>
                    <a:pt x="596133" y="407767"/>
                    <a:pt x="601248" y="420668"/>
                  </a:cubicBezTo>
                  <a:cubicBezTo>
                    <a:pt x="681988" y="623590"/>
                    <a:pt x="753682" y="828885"/>
                    <a:pt x="774960" y="1048193"/>
                  </a:cubicBezTo>
                  <a:cubicBezTo>
                    <a:pt x="775924" y="1057757"/>
                    <a:pt x="774218" y="1065320"/>
                    <a:pt x="768287" y="1072956"/>
                  </a:cubicBezTo>
                  <a:cubicBezTo>
                    <a:pt x="754497" y="1090527"/>
                    <a:pt x="743005" y="1110175"/>
                    <a:pt x="727658" y="1126263"/>
                  </a:cubicBezTo>
                  <a:cubicBezTo>
                    <a:pt x="692812" y="1162889"/>
                    <a:pt x="687029" y="1206113"/>
                    <a:pt x="693257" y="1253340"/>
                  </a:cubicBezTo>
                  <a:cubicBezTo>
                    <a:pt x="694147" y="1260309"/>
                    <a:pt x="693405" y="1267427"/>
                    <a:pt x="693405" y="1276620"/>
                  </a:cubicBezTo>
                  <a:cubicBezTo>
                    <a:pt x="672275" y="1267130"/>
                    <a:pt x="652480" y="1257344"/>
                    <a:pt x="632091" y="1249114"/>
                  </a:cubicBezTo>
                  <a:close/>
                </a:path>
              </a:pathLst>
            </a:custGeom>
            <a:solidFill>
              <a:srgbClr val="6F431E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84329765-DE62-45BF-A914-7F5F87E5CC06}"/>
                </a:ext>
              </a:extLst>
            </p:cNvPr>
            <p:cNvSpPr/>
            <p:nvPr/>
          </p:nvSpPr>
          <p:spPr>
            <a:xfrm rot="280418">
              <a:off x="6343660" y="5631913"/>
              <a:ext cx="887957" cy="837884"/>
            </a:xfrm>
            <a:custGeom>
              <a:avLst/>
              <a:gdLst>
                <a:gd name="connsiteX0" fmla="*/ 0 w 887957"/>
                <a:gd name="connsiteY0" fmla="*/ 52120 h 837884"/>
                <a:gd name="connsiteX1" fmla="*/ 270515 w 887957"/>
                <a:gd name="connsiteY1" fmla="*/ 0 h 837884"/>
                <a:gd name="connsiteX2" fmla="*/ 276443 w 887957"/>
                <a:gd name="connsiteY2" fmla="*/ 6353 h 837884"/>
                <a:gd name="connsiteX3" fmla="*/ 446076 w 887957"/>
                <a:gd name="connsiteY3" fmla="*/ 178077 h 837884"/>
                <a:gd name="connsiteX4" fmla="*/ 631698 w 887957"/>
                <a:gd name="connsiteY4" fmla="*/ 300756 h 837884"/>
                <a:gd name="connsiteX5" fmla="*/ 778216 w 887957"/>
                <a:gd name="connsiteY5" fmla="*/ 385256 h 837884"/>
                <a:gd name="connsiteX6" fmla="*/ 798292 w 887957"/>
                <a:gd name="connsiteY6" fmla="*/ 538805 h 837884"/>
                <a:gd name="connsiteX7" fmla="*/ 887756 w 887957"/>
                <a:gd name="connsiteY7" fmla="*/ 835664 h 837884"/>
                <a:gd name="connsiteX8" fmla="*/ 772695 w 887957"/>
                <a:gd name="connsiteY8" fmla="*/ 803591 h 837884"/>
                <a:gd name="connsiteX9" fmla="*/ 518394 w 887957"/>
                <a:gd name="connsiteY9" fmla="*/ 622379 h 837884"/>
                <a:gd name="connsiteX10" fmla="*/ 372246 w 887957"/>
                <a:gd name="connsiteY10" fmla="*/ 483078 h 837884"/>
                <a:gd name="connsiteX11" fmla="*/ 73752 w 887957"/>
                <a:gd name="connsiteY11" fmla="*/ 127346 h 837884"/>
                <a:gd name="connsiteX12" fmla="*/ 31718 w 887957"/>
                <a:gd name="connsiteY12" fmla="*/ 87872 h 837884"/>
                <a:gd name="connsiteX13" fmla="*/ 1245 w 887957"/>
                <a:gd name="connsiteY13" fmla="*/ 53837 h 837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7957" h="837884">
                  <a:moveTo>
                    <a:pt x="0" y="52120"/>
                  </a:moveTo>
                  <a:lnTo>
                    <a:pt x="270515" y="0"/>
                  </a:lnTo>
                  <a:lnTo>
                    <a:pt x="276443" y="6353"/>
                  </a:lnTo>
                  <a:cubicBezTo>
                    <a:pt x="315839" y="48286"/>
                    <a:pt x="398591" y="134709"/>
                    <a:pt x="446076" y="178077"/>
                  </a:cubicBezTo>
                  <a:cubicBezTo>
                    <a:pt x="501525" y="228715"/>
                    <a:pt x="565887" y="265815"/>
                    <a:pt x="631698" y="300756"/>
                  </a:cubicBezTo>
                  <a:cubicBezTo>
                    <a:pt x="676970" y="324810"/>
                    <a:pt x="777938" y="377731"/>
                    <a:pt x="778216" y="385256"/>
                  </a:cubicBezTo>
                  <a:cubicBezTo>
                    <a:pt x="780220" y="437035"/>
                    <a:pt x="788608" y="488012"/>
                    <a:pt x="798292" y="538805"/>
                  </a:cubicBezTo>
                  <a:cubicBezTo>
                    <a:pt x="806711" y="582936"/>
                    <a:pt x="892660" y="832951"/>
                    <a:pt x="887756" y="835664"/>
                  </a:cubicBezTo>
                  <a:cubicBezTo>
                    <a:pt x="869038" y="845995"/>
                    <a:pt x="790397" y="817716"/>
                    <a:pt x="772695" y="803591"/>
                  </a:cubicBezTo>
                  <a:cubicBezTo>
                    <a:pt x="721748" y="763038"/>
                    <a:pt x="549295" y="646311"/>
                    <a:pt x="518394" y="622379"/>
                  </a:cubicBezTo>
                  <a:cubicBezTo>
                    <a:pt x="464919" y="580962"/>
                    <a:pt x="417734" y="532853"/>
                    <a:pt x="372246" y="483078"/>
                  </a:cubicBezTo>
                  <a:cubicBezTo>
                    <a:pt x="267701" y="368726"/>
                    <a:pt x="170988" y="247805"/>
                    <a:pt x="73752" y="127346"/>
                  </a:cubicBezTo>
                  <a:cubicBezTo>
                    <a:pt x="61416" y="112050"/>
                    <a:pt x="46953" y="99776"/>
                    <a:pt x="31718" y="87872"/>
                  </a:cubicBezTo>
                  <a:cubicBezTo>
                    <a:pt x="22235" y="80486"/>
                    <a:pt x="10624" y="66300"/>
                    <a:pt x="1245" y="53837"/>
                  </a:cubicBezTo>
                  <a:close/>
                </a:path>
              </a:pathLst>
            </a:custGeom>
            <a:solidFill>
              <a:srgbClr val="FDC790"/>
            </a:solidFill>
            <a:ln w="740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9C03C2E7-4868-4678-ACE1-1154D7AC0A8F}"/>
                </a:ext>
              </a:extLst>
            </p:cNvPr>
            <p:cNvSpPr/>
            <p:nvPr/>
          </p:nvSpPr>
          <p:spPr>
            <a:xfrm>
              <a:off x="6912828" y="4861461"/>
              <a:ext cx="1750352" cy="2028272"/>
            </a:xfrm>
            <a:custGeom>
              <a:avLst/>
              <a:gdLst>
                <a:gd name="connsiteX0" fmla="*/ 4123457 w 4130484"/>
                <a:gd name="connsiteY0" fmla="*/ 1873213 h 4803502"/>
                <a:gd name="connsiteX1" fmla="*/ 3959087 w 4130484"/>
                <a:gd name="connsiteY1" fmla="*/ 1470037 h 4803502"/>
                <a:gd name="connsiteX2" fmla="*/ 3864484 w 4130484"/>
                <a:gd name="connsiteY2" fmla="*/ 1022228 h 4803502"/>
                <a:gd name="connsiteX3" fmla="*/ 3681802 w 4130484"/>
                <a:gd name="connsiteY3" fmla="*/ 425397 h 4803502"/>
                <a:gd name="connsiteX4" fmla="*/ 3438176 w 4130484"/>
                <a:gd name="connsiteY4" fmla="*/ 116675 h 4803502"/>
                <a:gd name="connsiteX5" fmla="*/ 2938765 w 4130484"/>
                <a:gd name="connsiteY5" fmla="*/ 12804 h 4803502"/>
                <a:gd name="connsiteX6" fmla="*/ 2621814 w 4130484"/>
                <a:gd name="connsiteY6" fmla="*/ 117491 h 4803502"/>
                <a:gd name="connsiteX7" fmla="*/ 1012001 w 4130484"/>
                <a:gd name="connsiteY7" fmla="*/ 448677 h 4803502"/>
                <a:gd name="connsiteX8" fmla="*/ 463361 w 4130484"/>
                <a:gd name="connsiteY8" fmla="*/ 567301 h 4803502"/>
                <a:gd name="connsiteX9" fmla="*/ 64336 w 4130484"/>
                <a:gd name="connsiteY9" fmla="*/ 2278021 h 4803502"/>
                <a:gd name="connsiteX10" fmla="*/ 42391 w 4130484"/>
                <a:gd name="connsiteY10" fmla="*/ 2360613 h 4803502"/>
                <a:gd name="connsiteX11" fmla="*/ 96662 w 4130484"/>
                <a:gd name="connsiteY11" fmla="*/ 2440240 h 4803502"/>
                <a:gd name="connsiteX12" fmla="*/ 404641 w 4130484"/>
                <a:gd name="connsiteY12" fmla="*/ 2860394 h 4803502"/>
                <a:gd name="connsiteX13" fmla="*/ 417838 w 4130484"/>
                <a:gd name="connsiteY13" fmla="*/ 2894277 h 4803502"/>
                <a:gd name="connsiteX14" fmla="*/ 374985 w 4130484"/>
                <a:gd name="connsiteY14" fmla="*/ 3123593 h 4803502"/>
                <a:gd name="connsiteX15" fmla="*/ 274895 w 4130484"/>
                <a:gd name="connsiteY15" fmla="*/ 3432611 h 4803502"/>
                <a:gd name="connsiteX16" fmla="*/ 185259 w 4130484"/>
                <a:gd name="connsiteY16" fmla="*/ 3667859 h 4803502"/>
                <a:gd name="connsiteX17" fmla="*/ 141220 w 4130484"/>
                <a:gd name="connsiteY17" fmla="*/ 3675051 h 4803502"/>
                <a:gd name="connsiteX18" fmla="*/ 22966 w 4130484"/>
                <a:gd name="connsiteY18" fmla="*/ 3554202 h 4803502"/>
                <a:gd name="connsiteX19" fmla="*/ 3689 w 4130484"/>
                <a:gd name="connsiteY19" fmla="*/ 3541004 h 4803502"/>
                <a:gd name="connsiteX20" fmla="*/ 6136 w 4130484"/>
                <a:gd name="connsiteY20" fmla="*/ 3556055 h 4803502"/>
                <a:gd name="connsiteX21" fmla="*/ 101777 w 4130484"/>
                <a:gd name="connsiteY21" fmla="*/ 3695069 h 4803502"/>
                <a:gd name="connsiteX22" fmla="*/ 270150 w 4130484"/>
                <a:gd name="connsiteY22" fmla="*/ 3837122 h 4803502"/>
                <a:gd name="connsiteX23" fmla="*/ 271707 w 4130484"/>
                <a:gd name="connsiteY23" fmla="*/ 3857510 h 4803502"/>
                <a:gd name="connsiteX24" fmla="*/ 222923 w 4130484"/>
                <a:gd name="connsiteY24" fmla="*/ 3943662 h 4803502"/>
                <a:gd name="connsiteX25" fmla="*/ 248724 w 4130484"/>
                <a:gd name="connsiteY25" fmla="*/ 4170309 h 4803502"/>
                <a:gd name="connsiteX26" fmla="*/ 241680 w 4130484"/>
                <a:gd name="connsiteY26" fmla="*/ 4195665 h 4803502"/>
                <a:gd name="connsiteX27" fmla="*/ 23485 w 4130484"/>
                <a:gd name="connsiteY27" fmla="*/ 4421349 h 4803502"/>
                <a:gd name="connsiteX28" fmla="*/ 18443 w 4130484"/>
                <a:gd name="connsiteY28" fmla="*/ 4457085 h 4803502"/>
                <a:gd name="connsiteX29" fmla="*/ 59665 w 4130484"/>
                <a:gd name="connsiteY29" fmla="*/ 4535304 h 4803502"/>
                <a:gd name="connsiteX30" fmla="*/ 68488 w 4130484"/>
                <a:gd name="connsiteY30" fmla="*/ 4568370 h 4803502"/>
                <a:gd name="connsiteX31" fmla="*/ 157605 w 4130484"/>
                <a:gd name="connsiteY31" fmla="*/ 4739635 h 4803502"/>
                <a:gd name="connsiteX32" fmla="*/ 196751 w 4130484"/>
                <a:gd name="connsiteY32" fmla="*/ 4802580 h 4803502"/>
                <a:gd name="connsiteX33" fmla="*/ 220847 w 4130484"/>
                <a:gd name="connsiteY33" fmla="*/ 4803470 h 4803502"/>
                <a:gd name="connsiteX34" fmla="*/ 2638793 w 4130484"/>
                <a:gd name="connsiteY34" fmla="*/ 4803470 h 4803502"/>
                <a:gd name="connsiteX35" fmla="*/ 2665557 w 4130484"/>
                <a:gd name="connsiteY35" fmla="*/ 4802506 h 4803502"/>
                <a:gd name="connsiteX36" fmla="*/ 2727168 w 4130484"/>
                <a:gd name="connsiteY36" fmla="*/ 4776927 h 4803502"/>
                <a:gd name="connsiteX37" fmla="*/ 2974575 w 4130484"/>
                <a:gd name="connsiteY37" fmla="*/ 4636728 h 4803502"/>
                <a:gd name="connsiteX38" fmla="*/ 3166970 w 4130484"/>
                <a:gd name="connsiteY38" fmla="*/ 4509503 h 4803502"/>
                <a:gd name="connsiteX39" fmla="*/ 3207969 w 4130484"/>
                <a:gd name="connsiteY39" fmla="*/ 4453675 h 4803502"/>
                <a:gd name="connsiteX40" fmla="*/ 3218275 w 4130484"/>
                <a:gd name="connsiteY40" fmla="*/ 4390655 h 4803502"/>
                <a:gd name="connsiteX41" fmla="*/ 3198183 w 4130484"/>
                <a:gd name="connsiteY41" fmla="*/ 4103064 h 4803502"/>
                <a:gd name="connsiteX42" fmla="*/ 3212937 w 4130484"/>
                <a:gd name="connsiteY42" fmla="*/ 4056726 h 4803502"/>
                <a:gd name="connsiteX43" fmla="*/ 3403107 w 4130484"/>
                <a:gd name="connsiteY43" fmla="*/ 3702853 h 4803502"/>
                <a:gd name="connsiteX44" fmla="*/ 3428834 w 4130484"/>
                <a:gd name="connsiteY44" fmla="*/ 3379156 h 4803502"/>
                <a:gd name="connsiteX45" fmla="*/ 3439881 w 4130484"/>
                <a:gd name="connsiteY45" fmla="*/ 3347127 h 4803502"/>
                <a:gd name="connsiteX46" fmla="*/ 3568367 w 4130484"/>
                <a:gd name="connsiteY46" fmla="*/ 3182239 h 4803502"/>
                <a:gd name="connsiteX47" fmla="*/ 3821705 w 4130484"/>
                <a:gd name="connsiteY47" fmla="*/ 2657398 h 4803502"/>
                <a:gd name="connsiteX48" fmla="*/ 3916086 w 4130484"/>
                <a:gd name="connsiteY48" fmla="*/ 2193649 h 4803502"/>
                <a:gd name="connsiteX49" fmla="*/ 3945668 w 4130484"/>
                <a:gd name="connsiteY49" fmla="*/ 2135226 h 4803502"/>
                <a:gd name="connsiteX50" fmla="*/ 4121603 w 4130484"/>
                <a:gd name="connsiteY50" fmla="*/ 1915399 h 4803502"/>
                <a:gd name="connsiteX51" fmla="*/ 4123457 w 4130484"/>
                <a:gd name="connsiteY51" fmla="*/ 1873213 h 4803502"/>
                <a:gd name="connsiteX0" fmla="*/ 4123457 w 4130484"/>
                <a:gd name="connsiteY0" fmla="*/ 1873213 h 4803471"/>
                <a:gd name="connsiteX1" fmla="*/ 3959087 w 4130484"/>
                <a:gd name="connsiteY1" fmla="*/ 1470037 h 4803471"/>
                <a:gd name="connsiteX2" fmla="*/ 3864484 w 4130484"/>
                <a:gd name="connsiteY2" fmla="*/ 1022228 h 4803471"/>
                <a:gd name="connsiteX3" fmla="*/ 3681802 w 4130484"/>
                <a:gd name="connsiteY3" fmla="*/ 425397 h 4803471"/>
                <a:gd name="connsiteX4" fmla="*/ 3438176 w 4130484"/>
                <a:gd name="connsiteY4" fmla="*/ 116675 h 4803471"/>
                <a:gd name="connsiteX5" fmla="*/ 2938765 w 4130484"/>
                <a:gd name="connsiteY5" fmla="*/ 12804 h 4803471"/>
                <a:gd name="connsiteX6" fmla="*/ 2621814 w 4130484"/>
                <a:gd name="connsiteY6" fmla="*/ 117491 h 4803471"/>
                <a:gd name="connsiteX7" fmla="*/ 1012001 w 4130484"/>
                <a:gd name="connsiteY7" fmla="*/ 448677 h 4803471"/>
                <a:gd name="connsiteX8" fmla="*/ 463361 w 4130484"/>
                <a:gd name="connsiteY8" fmla="*/ 567301 h 4803471"/>
                <a:gd name="connsiteX9" fmla="*/ 64336 w 4130484"/>
                <a:gd name="connsiteY9" fmla="*/ 2278021 h 4803471"/>
                <a:gd name="connsiteX10" fmla="*/ 42391 w 4130484"/>
                <a:gd name="connsiteY10" fmla="*/ 2360613 h 4803471"/>
                <a:gd name="connsiteX11" fmla="*/ 30046 w 4130484"/>
                <a:gd name="connsiteY11" fmla="*/ 2546822 h 4803471"/>
                <a:gd name="connsiteX12" fmla="*/ 404641 w 4130484"/>
                <a:gd name="connsiteY12" fmla="*/ 2860394 h 4803471"/>
                <a:gd name="connsiteX13" fmla="*/ 417838 w 4130484"/>
                <a:gd name="connsiteY13" fmla="*/ 2894277 h 4803471"/>
                <a:gd name="connsiteX14" fmla="*/ 374985 w 4130484"/>
                <a:gd name="connsiteY14" fmla="*/ 3123593 h 4803471"/>
                <a:gd name="connsiteX15" fmla="*/ 274895 w 4130484"/>
                <a:gd name="connsiteY15" fmla="*/ 3432611 h 4803471"/>
                <a:gd name="connsiteX16" fmla="*/ 185259 w 4130484"/>
                <a:gd name="connsiteY16" fmla="*/ 3667859 h 4803471"/>
                <a:gd name="connsiteX17" fmla="*/ 141220 w 4130484"/>
                <a:gd name="connsiteY17" fmla="*/ 3675051 h 4803471"/>
                <a:gd name="connsiteX18" fmla="*/ 22966 w 4130484"/>
                <a:gd name="connsiteY18" fmla="*/ 3554202 h 4803471"/>
                <a:gd name="connsiteX19" fmla="*/ 3689 w 4130484"/>
                <a:gd name="connsiteY19" fmla="*/ 3541004 h 4803471"/>
                <a:gd name="connsiteX20" fmla="*/ 6136 w 4130484"/>
                <a:gd name="connsiteY20" fmla="*/ 3556055 h 4803471"/>
                <a:gd name="connsiteX21" fmla="*/ 101777 w 4130484"/>
                <a:gd name="connsiteY21" fmla="*/ 3695069 h 4803471"/>
                <a:gd name="connsiteX22" fmla="*/ 270150 w 4130484"/>
                <a:gd name="connsiteY22" fmla="*/ 3837122 h 4803471"/>
                <a:gd name="connsiteX23" fmla="*/ 271707 w 4130484"/>
                <a:gd name="connsiteY23" fmla="*/ 3857510 h 4803471"/>
                <a:gd name="connsiteX24" fmla="*/ 222923 w 4130484"/>
                <a:gd name="connsiteY24" fmla="*/ 3943662 h 4803471"/>
                <a:gd name="connsiteX25" fmla="*/ 248724 w 4130484"/>
                <a:gd name="connsiteY25" fmla="*/ 4170309 h 4803471"/>
                <a:gd name="connsiteX26" fmla="*/ 241680 w 4130484"/>
                <a:gd name="connsiteY26" fmla="*/ 4195665 h 4803471"/>
                <a:gd name="connsiteX27" fmla="*/ 23485 w 4130484"/>
                <a:gd name="connsiteY27" fmla="*/ 4421349 h 4803471"/>
                <a:gd name="connsiteX28" fmla="*/ 18443 w 4130484"/>
                <a:gd name="connsiteY28" fmla="*/ 4457085 h 4803471"/>
                <a:gd name="connsiteX29" fmla="*/ 59665 w 4130484"/>
                <a:gd name="connsiteY29" fmla="*/ 4535304 h 4803471"/>
                <a:gd name="connsiteX30" fmla="*/ 68488 w 4130484"/>
                <a:gd name="connsiteY30" fmla="*/ 4568370 h 4803471"/>
                <a:gd name="connsiteX31" fmla="*/ 157605 w 4130484"/>
                <a:gd name="connsiteY31" fmla="*/ 4739635 h 4803471"/>
                <a:gd name="connsiteX32" fmla="*/ 196751 w 4130484"/>
                <a:gd name="connsiteY32" fmla="*/ 4802580 h 4803471"/>
                <a:gd name="connsiteX33" fmla="*/ 220847 w 4130484"/>
                <a:gd name="connsiteY33" fmla="*/ 4803470 h 4803471"/>
                <a:gd name="connsiteX34" fmla="*/ 2638793 w 4130484"/>
                <a:gd name="connsiteY34" fmla="*/ 4803470 h 4803471"/>
                <a:gd name="connsiteX35" fmla="*/ 2665557 w 4130484"/>
                <a:gd name="connsiteY35" fmla="*/ 4802506 h 4803471"/>
                <a:gd name="connsiteX36" fmla="*/ 2727168 w 4130484"/>
                <a:gd name="connsiteY36" fmla="*/ 4776927 h 4803471"/>
                <a:gd name="connsiteX37" fmla="*/ 2974575 w 4130484"/>
                <a:gd name="connsiteY37" fmla="*/ 4636728 h 4803471"/>
                <a:gd name="connsiteX38" fmla="*/ 3166970 w 4130484"/>
                <a:gd name="connsiteY38" fmla="*/ 4509503 h 4803471"/>
                <a:gd name="connsiteX39" fmla="*/ 3207969 w 4130484"/>
                <a:gd name="connsiteY39" fmla="*/ 4453675 h 4803471"/>
                <a:gd name="connsiteX40" fmla="*/ 3218275 w 4130484"/>
                <a:gd name="connsiteY40" fmla="*/ 4390655 h 4803471"/>
                <a:gd name="connsiteX41" fmla="*/ 3198183 w 4130484"/>
                <a:gd name="connsiteY41" fmla="*/ 4103064 h 4803471"/>
                <a:gd name="connsiteX42" fmla="*/ 3212937 w 4130484"/>
                <a:gd name="connsiteY42" fmla="*/ 4056726 h 4803471"/>
                <a:gd name="connsiteX43" fmla="*/ 3403107 w 4130484"/>
                <a:gd name="connsiteY43" fmla="*/ 3702853 h 4803471"/>
                <a:gd name="connsiteX44" fmla="*/ 3428834 w 4130484"/>
                <a:gd name="connsiteY44" fmla="*/ 3379156 h 4803471"/>
                <a:gd name="connsiteX45" fmla="*/ 3439881 w 4130484"/>
                <a:gd name="connsiteY45" fmla="*/ 3347127 h 4803471"/>
                <a:gd name="connsiteX46" fmla="*/ 3568367 w 4130484"/>
                <a:gd name="connsiteY46" fmla="*/ 3182239 h 4803471"/>
                <a:gd name="connsiteX47" fmla="*/ 3821705 w 4130484"/>
                <a:gd name="connsiteY47" fmla="*/ 2657398 h 4803471"/>
                <a:gd name="connsiteX48" fmla="*/ 3916086 w 4130484"/>
                <a:gd name="connsiteY48" fmla="*/ 2193649 h 4803471"/>
                <a:gd name="connsiteX49" fmla="*/ 3945668 w 4130484"/>
                <a:gd name="connsiteY49" fmla="*/ 2135226 h 4803471"/>
                <a:gd name="connsiteX50" fmla="*/ 4121603 w 4130484"/>
                <a:gd name="connsiteY50" fmla="*/ 1915399 h 4803471"/>
                <a:gd name="connsiteX51" fmla="*/ 4123457 w 4130484"/>
                <a:gd name="connsiteY51" fmla="*/ 1873213 h 4803471"/>
                <a:gd name="connsiteX0" fmla="*/ 4174328 w 4181355"/>
                <a:gd name="connsiteY0" fmla="*/ 1873213 h 4803471"/>
                <a:gd name="connsiteX1" fmla="*/ 4009958 w 4181355"/>
                <a:gd name="connsiteY1" fmla="*/ 1470037 h 4803471"/>
                <a:gd name="connsiteX2" fmla="*/ 3915355 w 4181355"/>
                <a:gd name="connsiteY2" fmla="*/ 1022228 h 4803471"/>
                <a:gd name="connsiteX3" fmla="*/ 3732673 w 4181355"/>
                <a:gd name="connsiteY3" fmla="*/ 425397 h 4803471"/>
                <a:gd name="connsiteX4" fmla="*/ 3489047 w 4181355"/>
                <a:gd name="connsiteY4" fmla="*/ 116675 h 4803471"/>
                <a:gd name="connsiteX5" fmla="*/ 2989636 w 4181355"/>
                <a:gd name="connsiteY5" fmla="*/ 12804 h 4803471"/>
                <a:gd name="connsiteX6" fmla="*/ 2672685 w 4181355"/>
                <a:gd name="connsiteY6" fmla="*/ 117491 h 4803471"/>
                <a:gd name="connsiteX7" fmla="*/ 1062872 w 4181355"/>
                <a:gd name="connsiteY7" fmla="*/ 448677 h 4803471"/>
                <a:gd name="connsiteX8" fmla="*/ 514232 w 4181355"/>
                <a:gd name="connsiteY8" fmla="*/ 567301 h 4803471"/>
                <a:gd name="connsiteX9" fmla="*/ 115207 w 4181355"/>
                <a:gd name="connsiteY9" fmla="*/ 2278021 h 4803471"/>
                <a:gd name="connsiteX10" fmla="*/ 0 w 4181355"/>
                <a:gd name="connsiteY10" fmla="*/ 2467196 h 4803471"/>
                <a:gd name="connsiteX11" fmla="*/ 80917 w 4181355"/>
                <a:gd name="connsiteY11" fmla="*/ 2546822 h 4803471"/>
                <a:gd name="connsiteX12" fmla="*/ 455512 w 4181355"/>
                <a:gd name="connsiteY12" fmla="*/ 2860394 h 4803471"/>
                <a:gd name="connsiteX13" fmla="*/ 468709 w 4181355"/>
                <a:gd name="connsiteY13" fmla="*/ 2894277 h 4803471"/>
                <a:gd name="connsiteX14" fmla="*/ 425856 w 4181355"/>
                <a:gd name="connsiteY14" fmla="*/ 3123593 h 4803471"/>
                <a:gd name="connsiteX15" fmla="*/ 325766 w 4181355"/>
                <a:gd name="connsiteY15" fmla="*/ 3432611 h 4803471"/>
                <a:gd name="connsiteX16" fmla="*/ 236130 w 4181355"/>
                <a:gd name="connsiteY16" fmla="*/ 3667859 h 4803471"/>
                <a:gd name="connsiteX17" fmla="*/ 192091 w 4181355"/>
                <a:gd name="connsiteY17" fmla="*/ 3675051 h 4803471"/>
                <a:gd name="connsiteX18" fmla="*/ 73837 w 4181355"/>
                <a:gd name="connsiteY18" fmla="*/ 3554202 h 4803471"/>
                <a:gd name="connsiteX19" fmla="*/ 54560 w 4181355"/>
                <a:gd name="connsiteY19" fmla="*/ 3541004 h 4803471"/>
                <a:gd name="connsiteX20" fmla="*/ 57007 w 4181355"/>
                <a:gd name="connsiteY20" fmla="*/ 3556055 h 4803471"/>
                <a:gd name="connsiteX21" fmla="*/ 152648 w 4181355"/>
                <a:gd name="connsiteY21" fmla="*/ 3695069 h 4803471"/>
                <a:gd name="connsiteX22" fmla="*/ 321021 w 4181355"/>
                <a:gd name="connsiteY22" fmla="*/ 3837122 h 4803471"/>
                <a:gd name="connsiteX23" fmla="*/ 322578 w 4181355"/>
                <a:gd name="connsiteY23" fmla="*/ 3857510 h 4803471"/>
                <a:gd name="connsiteX24" fmla="*/ 273794 w 4181355"/>
                <a:gd name="connsiteY24" fmla="*/ 3943662 h 4803471"/>
                <a:gd name="connsiteX25" fmla="*/ 299595 w 4181355"/>
                <a:gd name="connsiteY25" fmla="*/ 4170309 h 4803471"/>
                <a:gd name="connsiteX26" fmla="*/ 292551 w 4181355"/>
                <a:gd name="connsiteY26" fmla="*/ 4195665 h 4803471"/>
                <a:gd name="connsiteX27" fmla="*/ 74356 w 4181355"/>
                <a:gd name="connsiteY27" fmla="*/ 4421349 h 4803471"/>
                <a:gd name="connsiteX28" fmla="*/ 69314 w 4181355"/>
                <a:gd name="connsiteY28" fmla="*/ 4457085 h 4803471"/>
                <a:gd name="connsiteX29" fmla="*/ 110536 w 4181355"/>
                <a:gd name="connsiteY29" fmla="*/ 4535304 h 4803471"/>
                <a:gd name="connsiteX30" fmla="*/ 119359 w 4181355"/>
                <a:gd name="connsiteY30" fmla="*/ 4568370 h 4803471"/>
                <a:gd name="connsiteX31" fmla="*/ 208476 w 4181355"/>
                <a:gd name="connsiteY31" fmla="*/ 4739635 h 4803471"/>
                <a:gd name="connsiteX32" fmla="*/ 247622 w 4181355"/>
                <a:gd name="connsiteY32" fmla="*/ 4802580 h 4803471"/>
                <a:gd name="connsiteX33" fmla="*/ 271718 w 4181355"/>
                <a:gd name="connsiteY33" fmla="*/ 4803470 h 4803471"/>
                <a:gd name="connsiteX34" fmla="*/ 2689664 w 4181355"/>
                <a:gd name="connsiteY34" fmla="*/ 4803470 h 4803471"/>
                <a:gd name="connsiteX35" fmla="*/ 2716428 w 4181355"/>
                <a:gd name="connsiteY35" fmla="*/ 4802506 h 4803471"/>
                <a:gd name="connsiteX36" fmla="*/ 2778039 w 4181355"/>
                <a:gd name="connsiteY36" fmla="*/ 4776927 h 4803471"/>
                <a:gd name="connsiteX37" fmla="*/ 3025446 w 4181355"/>
                <a:gd name="connsiteY37" fmla="*/ 4636728 h 4803471"/>
                <a:gd name="connsiteX38" fmla="*/ 3217841 w 4181355"/>
                <a:gd name="connsiteY38" fmla="*/ 4509503 h 4803471"/>
                <a:gd name="connsiteX39" fmla="*/ 3258840 w 4181355"/>
                <a:gd name="connsiteY39" fmla="*/ 4453675 h 4803471"/>
                <a:gd name="connsiteX40" fmla="*/ 3269146 w 4181355"/>
                <a:gd name="connsiteY40" fmla="*/ 4390655 h 4803471"/>
                <a:gd name="connsiteX41" fmla="*/ 3249054 w 4181355"/>
                <a:gd name="connsiteY41" fmla="*/ 4103064 h 4803471"/>
                <a:gd name="connsiteX42" fmla="*/ 3263808 w 4181355"/>
                <a:gd name="connsiteY42" fmla="*/ 4056726 h 4803471"/>
                <a:gd name="connsiteX43" fmla="*/ 3453978 w 4181355"/>
                <a:gd name="connsiteY43" fmla="*/ 3702853 h 4803471"/>
                <a:gd name="connsiteX44" fmla="*/ 3479705 w 4181355"/>
                <a:gd name="connsiteY44" fmla="*/ 3379156 h 4803471"/>
                <a:gd name="connsiteX45" fmla="*/ 3490752 w 4181355"/>
                <a:gd name="connsiteY45" fmla="*/ 3347127 h 4803471"/>
                <a:gd name="connsiteX46" fmla="*/ 3619238 w 4181355"/>
                <a:gd name="connsiteY46" fmla="*/ 3182239 h 4803471"/>
                <a:gd name="connsiteX47" fmla="*/ 3872576 w 4181355"/>
                <a:gd name="connsiteY47" fmla="*/ 2657398 h 4803471"/>
                <a:gd name="connsiteX48" fmla="*/ 3966957 w 4181355"/>
                <a:gd name="connsiteY48" fmla="*/ 2193649 h 4803471"/>
                <a:gd name="connsiteX49" fmla="*/ 3996539 w 4181355"/>
                <a:gd name="connsiteY49" fmla="*/ 2135226 h 4803471"/>
                <a:gd name="connsiteX50" fmla="*/ 4172474 w 4181355"/>
                <a:gd name="connsiteY50" fmla="*/ 1915399 h 4803471"/>
                <a:gd name="connsiteX51" fmla="*/ 4174328 w 4181355"/>
                <a:gd name="connsiteY51" fmla="*/ 1873213 h 4803471"/>
                <a:gd name="connsiteX0" fmla="*/ 4174328 w 4181355"/>
                <a:gd name="connsiteY0" fmla="*/ 1873213 h 4803471"/>
                <a:gd name="connsiteX1" fmla="*/ 4009958 w 4181355"/>
                <a:gd name="connsiteY1" fmla="*/ 1470037 h 4803471"/>
                <a:gd name="connsiteX2" fmla="*/ 3915355 w 4181355"/>
                <a:gd name="connsiteY2" fmla="*/ 1022228 h 4803471"/>
                <a:gd name="connsiteX3" fmla="*/ 3732673 w 4181355"/>
                <a:gd name="connsiteY3" fmla="*/ 425397 h 4803471"/>
                <a:gd name="connsiteX4" fmla="*/ 3489047 w 4181355"/>
                <a:gd name="connsiteY4" fmla="*/ 116675 h 4803471"/>
                <a:gd name="connsiteX5" fmla="*/ 2989636 w 4181355"/>
                <a:gd name="connsiteY5" fmla="*/ 12804 h 4803471"/>
                <a:gd name="connsiteX6" fmla="*/ 2672685 w 4181355"/>
                <a:gd name="connsiteY6" fmla="*/ 117491 h 4803471"/>
                <a:gd name="connsiteX7" fmla="*/ 1062872 w 4181355"/>
                <a:gd name="connsiteY7" fmla="*/ 448677 h 4803471"/>
                <a:gd name="connsiteX8" fmla="*/ 514232 w 4181355"/>
                <a:gd name="connsiteY8" fmla="*/ 567301 h 4803471"/>
                <a:gd name="connsiteX9" fmla="*/ 115207 w 4181355"/>
                <a:gd name="connsiteY9" fmla="*/ 2278021 h 4803471"/>
                <a:gd name="connsiteX10" fmla="*/ 0 w 4181355"/>
                <a:gd name="connsiteY10" fmla="*/ 2467196 h 4803471"/>
                <a:gd name="connsiteX11" fmla="*/ 80917 w 4181355"/>
                <a:gd name="connsiteY11" fmla="*/ 2586793 h 4803471"/>
                <a:gd name="connsiteX12" fmla="*/ 455512 w 4181355"/>
                <a:gd name="connsiteY12" fmla="*/ 2860394 h 4803471"/>
                <a:gd name="connsiteX13" fmla="*/ 468709 w 4181355"/>
                <a:gd name="connsiteY13" fmla="*/ 2894277 h 4803471"/>
                <a:gd name="connsiteX14" fmla="*/ 425856 w 4181355"/>
                <a:gd name="connsiteY14" fmla="*/ 3123593 h 4803471"/>
                <a:gd name="connsiteX15" fmla="*/ 325766 w 4181355"/>
                <a:gd name="connsiteY15" fmla="*/ 3432611 h 4803471"/>
                <a:gd name="connsiteX16" fmla="*/ 236130 w 4181355"/>
                <a:gd name="connsiteY16" fmla="*/ 3667859 h 4803471"/>
                <a:gd name="connsiteX17" fmla="*/ 192091 w 4181355"/>
                <a:gd name="connsiteY17" fmla="*/ 3675051 h 4803471"/>
                <a:gd name="connsiteX18" fmla="*/ 73837 w 4181355"/>
                <a:gd name="connsiteY18" fmla="*/ 3554202 h 4803471"/>
                <a:gd name="connsiteX19" fmla="*/ 54560 w 4181355"/>
                <a:gd name="connsiteY19" fmla="*/ 3541004 h 4803471"/>
                <a:gd name="connsiteX20" fmla="*/ 57007 w 4181355"/>
                <a:gd name="connsiteY20" fmla="*/ 3556055 h 4803471"/>
                <a:gd name="connsiteX21" fmla="*/ 152648 w 4181355"/>
                <a:gd name="connsiteY21" fmla="*/ 3695069 h 4803471"/>
                <a:gd name="connsiteX22" fmla="*/ 321021 w 4181355"/>
                <a:gd name="connsiteY22" fmla="*/ 3837122 h 4803471"/>
                <a:gd name="connsiteX23" fmla="*/ 322578 w 4181355"/>
                <a:gd name="connsiteY23" fmla="*/ 3857510 h 4803471"/>
                <a:gd name="connsiteX24" fmla="*/ 273794 w 4181355"/>
                <a:gd name="connsiteY24" fmla="*/ 3943662 h 4803471"/>
                <a:gd name="connsiteX25" fmla="*/ 299595 w 4181355"/>
                <a:gd name="connsiteY25" fmla="*/ 4170309 h 4803471"/>
                <a:gd name="connsiteX26" fmla="*/ 292551 w 4181355"/>
                <a:gd name="connsiteY26" fmla="*/ 4195665 h 4803471"/>
                <a:gd name="connsiteX27" fmla="*/ 74356 w 4181355"/>
                <a:gd name="connsiteY27" fmla="*/ 4421349 h 4803471"/>
                <a:gd name="connsiteX28" fmla="*/ 69314 w 4181355"/>
                <a:gd name="connsiteY28" fmla="*/ 4457085 h 4803471"/>
                <a:gd name="connsiteX29" fmla="*/ 110536 w 4181355"/>
                <a:gd name="connsiteY29" fmla="*/ 4535304 h 4803471"/>
                <a:gd name="connsiteX30" fmla="*/ 119359 w 4181355"/>
                <a:gd name="connsiteY30" fmla="*/ 4568370 h 4803471"/>
                <a:gd name="connsiteX31" fmla="*/ 208476 w 4181355"/>
                <a:gd name="connsiteY31" fmla="*/ 4739635 h 4803471"/>
                <a:gd name="connsiteX32" fmla="*/ 247622 w 4181355"/>
                <a:gd name="connsiteY32" fmla="*/ 4802580 h 4803471"/>
                <a:gd name="connsiteX33" fmla="*/ 271718 w 4181355"/>
                <a:gd name="connsiteY33" fmla="*/ 4803470 h 4803471"/>
                <a:gd name="connsiteX34" fmla="*/ 2689664 w 4181355"/>
                <a:gd name="connsiteY34" fmla="*/ 4803470 h 4803471"/>
                <a:gd name="connsiteX35" fmla="*/ 2716428 w 4181355"/>
                <a:gd name="connsiteY35" fmla="*/ 4802506 h 4803471"/>
                <a:gd name="connsiteX36" fmla="*/ 2778039 w 4181355"/>
                <a:gd name="connsiteY36" fmla="*/ 4776927 h 4803471"/>
                <a:gd name="connsiteX37" fmla="*/ 3025446 w 4181355"/>
                <a:gd name="connsiteY37" fmla="*/ 4636728 h 4803471"/>
                <a:gd name="connsiteX38" fmla="*/ 3217841 w 4181355"/>
                <a:gd name="connsiteY38" fmla="*/ 4509503 h 4803471"/>
                <a:gd name="connsiteX39" fmla="*/ 3258840 w 4181355"/>
                <a:gd name="connsiteY39" fmla="*/ 4453675 h 4803471"/>
                <a:gd name="connsiteX40" fmla="*/ 3269146 w 4181355"/>
                <a:gd name="connsiteY40" fmla="*/ 4390655 h 4803471"/>
                <a:gd name="connsiteX41" fmla="*/ 3249054 w 4181355"/>
                <a:gd name="connsiteY41" fmla="*/ 4103064 h 4803471"/>
                <a:gd name="connsiteX42" fmla="*/ 3263808 w 4181355"/>
                <a:gd name="connsiteY42" fmla="*/ 4056726 h 4803471"/>
                <a:gd name="connsiteX43" fmla="*/ 3453978 w 4181355"/>
                <a:gd name="connsiteY43" fmla="*/ 3702853 h 4803471"/>
                <a:gd name="connsiteX44" fmla="*/ 3479705 w 4181355"/>
                <a:gd name="connsiteY44" fmla="*/ 3379156 h 4803471"/>
                <a:gd name="connsiteX45" fmla="*/ 3490752 w 4181355"/>
                <a:gd name="connsiteY45" fmla="*/ 3347127 h 4803471"/>
                <a:gd name="connsiteX46" fmla="*/ 3619238 w 4181355"/>
                <a:gd name="connsiteY46" fmla="*/ 3182239 h 4803471"/>
                <a:gd name="connsiteX47" fmla="*/ 3872576 w 4181355"/>
                <a:gd name="connsiteY47" fmla="*/ 2657398 h 4803471"/>
                <a:gd name="connsiteX48" fmla="*/ 3966957 w 4181355"/>
                <a:gd name="connsiteY48" fmla="*/ 2193649 h 4803471"/>
                <a:gd name="connsiteX49" fmla="*/ 3996539 w 4181355"/>
                <a:gd name="connsiteY49" fmla="*/ 2135226 h 4803471"/>
                <a:gd name="connsiteX50" fmla="*/ 4172474 w 4181355"/>
                <a:gd name="connsiteY50" fmla="*/ 1915399 h 4803471"/>
                <a:gd name="connsiteX51" fmla="*/ 4174328 w 4181355"/>
                <a:gd name="connsiteY51" fmla="*/ 1873213 h 4803471"/>
                <a:gd name="connsiteX0" fmla="*/ 4200975 w 4208002"/>
                <a:gd name="connsiteY0" fmla="*/ 1873213 h 4803471"/>
                <a:gd name="connsiteX1" fmla="*/ 4036605 w 4208002"/>
                <a:gd name="connsiteY1" fmla="*/ 1470037 h 4803471"/>
                <a:gd name="connsiteX2" fmla="*/ 3942002 w 4208002"/>
                <a:gd name="connsiteY2" fmla="*/ 1022228 h 4803471"/>
                <a:gd name="connsiteX3" fmla="*/ 3759320 w 4208002"/>
                <a:gd name="connsiteY3" fmla="*/ 425397 h 4803471"/>
                <a:gd name="connsiteX4" fmla="*/ 3515694 w 4208002"/>
                <a:gd name="connsiteY4" fmla="*/ 116675 h 4803471"/>
                <a:gd name="connsiteX5" fmla="*/ 3016283 w 4208002"/>
                <a:gd name="connsiteY5" fmla="*/ 12804 h 4803471"/>
                <a:gd name="connsiteX6" fmla="*/ 2699332 w 4208002"/>
                <a:gd name="connsiteY6" fmla="*/ 117491 h 4803471"/>
                <a:gd name="connsiteX7" fmla="*/ 1089519 w 4208002"/>
                <a:gd name="connsiteY7" fmla="*/ 448677 h 4803471"/>
                <a:gd name="connsiteX8" fmla="*/ 540879 w 4208002"/>
                <a:gd name="connsiteY8" fmla="*/ 567301 h 4803471"/>
                <a:gd name="connsiteX9" fmla="*/ 141854 w 4208002"/>
                <a:gd name="connsiteY9" fmla="*/ 2278021 h 4803471"/>
                <a:gd name="connsiteX10" fmla="*/ 0 w 4208002"/>
                <a:gd name="connsiteY10" fmla="*/ 2480520 h 4803471"/>
                <a:gd name="connsiteX11" fmla="*/ 107564 w 4208002"/>
                <a:gd name="connsiteY11" fmla="*/ 2586793 h 4803471"/>
                <a:gd name="connsiteX12" fmla="*/ 482159 w 4208002"/>
                <a:gd name="connsiteY12" fmla="*/ 2860394 h 4803471"/>
                <a:gd name="connsiteX13" fmla="*/ 495356 w 4208002"/>
                <a:gd name="connsiteY13" fmla="*/ 2894277 h 4803471"/>
                <a:gd name="connsiteX14" fmla="*/ 452503 w 4208002"/>
                <a:gd name="connsiteY14" fmla="*/ 3123593 h 4803471"/>
                <a:gd name="connsiteX15" fmla="*/ 352413 w 4208002"/>
                <a:gd name="connsiteY15" fmla="*/ 3432611 h 4803471"/>
                <a:gd name="connsiteX16" fmla="*/ 262777 w 4208002"/>
                <a:gd name="connsiteY16" fmla="*/ 3667859 h 4803471"/>
                <a:gd name="connsiteX17" fmla="*/ 218738 w 4208002"/>
                <a:gd name="connsiteY17" fmla="*/ 3675051 h 4803471"/>
                <a:gd name="connsiteX18" fmla="*/ 100484 w 4208002"/>
                <a:gd name="connsiteY18" fmla="*/ 3554202 h 4803471"/>
                <a:gd name="connsiteX19" fmla="*/ 81207 w 4208002"/>
                <a:gd name="connsiteY19" fmla="*/ 3541004 h 4803471"/>
                <a:gd name="connsiteX20" fmla="*/ 83654 w 4208002"/>
                <a:gd name="connsiteY20" fmla="*/ 3556055 h 4803471"/>
                <a:gd name="connsiteX21" fmla="*/ 179295 w 4208002"/>
                <a:gd name="connsiteY21" fmla="*/ 3695069 h 4803471"/>
                <a:gd name="connsiteX22" fmla="*/ 347668 w 4208002"/>
                <a:gd name="connsiteY22" fmla="*/ 3837122 h 4803471"/>
                <a:gd name="connsiteX23" fmla="*/ 349225 w 4208002"/>
                <a:gd name="connsiteY23" fmla="*/ 3857510 h 4803471"/>
                <a:gd name="connsiteX24" fmla="*/ 300441 w 4208002"/>
                <a:gd name="connsiteY24" fmla="*/ 3943662 h 4803471"/>
                <a:gd name="connsiteX25" fmla="*/ 326242 w 4208002"/>
                <a:gd name="connsiteY25" fmla="*/ 4170309 h 4803471"/>
                <a:gd name="connsiteX26" fmla="*/ 319198 w 4208002"/>
                <a:gd name="connsiteY26" fmla="*/ 4195665 h 4803471"/>
                <a:gd name="connsiteX27" fmla="*/ 101003 w 4208002"/>
                <a:gd name="connsiteY27" fmla="*/ 4421349 h 4803471"/>
                <a:gd name="connsiteX28" fmla="*/ 95961 w 4208002"/>
                <a:gd name="connsiteY28" fmla="*/ 4457085 h 4803471"/>
                <a:gd name="connsiteX29" fmla="*/ 137183 w 4208002"/>
                <a:gd name="connsiteY29" fmla="*/ 4535304 h 4803471"/>
                <a:gd name="connsiteX30" fmla="*/ 146006 w 4208002"/>
                <a:gd name="connsiteY30" fmla="*/ 4568370 h 4803471"/>
                <a:gd name="connsiteX31" fmla="*/ 235123 w 4208002"/>
                <a:gd name="connsiteY31" fmla="*/ 4739635 h 4803471"/>
                <a:gd name="connsiteX32" fmla="*/ 274269 w 4208002"/>
                <a:gd name="connsiteY32" fmla="*/ 4802580 h 4803471"/>
                <a:gd name="connsiteX33" fmla="*/ 298365 w 4208002"/>
                <a:gd name="connsiteY33" fmla="*/ 4803470 h 4803471"/>
                <a:gd name="connsiteX34" fmla="*/ 2716311 w 4208002"/>
                <a:gd name="connsiteY34" fmla="*/ 4803470 h 4803471"/>
                <a:gd name="connsiteX35" fmla="*/ 2743075 w 4208002"/>
                <a:gd name="connsiteY35" fmla="*/ 4802506 h 4803471"/>
                <a:gd name="connsiteX36" fmla="*/ 2804686 w 4208002"/>
                <a:gd name="connsiteY36" fmla="*/ 4776927 h 4803471"/>
                <a:gd name="connsiteX37" fmla="*/ 3052093 w 4208002"/>
                <a:gd name="connsiteY37" fmla="*/ 4636728 h 4803471"/>
                <a:gd name="connsiteX38" fmla="*/ 3244488 w 4208002"/>
                <a:gd name="connsiteY38" fmla="*/ 4509503 h 4803471"/>
                <a:gd name="connsiteX39" fmla="*/ 3285487 w 4208002"/>
                <a:gd name="connsiteY39" fmla="*/ 4453675 h 4803471"/>
                <a:gd name="connsiteX40" fmla="*/ 3295793 w 4208002"/>
                <a:gd name="connsiteY40" fmla="*/ 4390655 h 4803471"/>
                <a:gd name="connsiteX41" fmla="*/ 3275701 w 4208002"/>
                <a:gd name="connsiteY41" fmla="*/ 4103064 h 4803471"/>
                <a:gd name="connsiteX42" fmla="*/ 3290455 w 4208002"/>
                <a:gd name="connsiteY42" fmla="*/ 4056726 h 4803471"/>
                <a:gd name="connsiteX43" fmla="*/ 3480625 w 4208002"/>
                <a:gd name="connsiteY43" fmla="*/ 3702853 h 4803471"/>
                <a:gd name="connsiteX44" fmla="*/ 3506352 w 4208002"/>
                <a:gd name="connsiteY44" fmla="*/ 3379156 h 4803471"/>
                <a:gd name="connsiteX45" fmla="*/ 3517399 w 4208002"/>
                <a:gd name="connsiteY45" fmla="*/ 3347127 h 4803471"/>
                <a:gd name="connsiteX46" fmla="*/ 3645885 w 4208002"/>
                <a:gd name="connsiteY46" fmla="*/ 3182239 h 4803471"/>
                <a:gd name="connsiteX47" fmla="*/ 3899223 w 4208002"/>
                <a:gd name="connsiteY47" fmla="*/ 2657398 h 4803471"/>
                <a:gd name="connsiteX48" fmla="*/ 3993604 w 4208002"/>
                <a:gd name="connsiteY48" fmla="*/ 2193649 h 4803471"/>
                <a:gd name="connsiteX49" fmla="*/ 4023186 w 4208002"/>
                <a:gd name="connsiteY49" fmla="*/ 2135226 h 4803471"/>
                <a:gd name="connsiteX50" fmla="*/ 4199121 w 4208002"/>
                <a:gd name="connsiteY50" fmla="*/ 1915399 h 4803471"/>
                <a:gd name="connsiteX51" fmla="*/ 4200975 w 4208002"/>
                <a:gd name="connsiteY51" fmla="*/ 1873213 h 4803471"/>
                <a:gd name="connsiteX0" fmla="*/ 4200975 w 4208002"/>
                <a:gd name="connsiteY0" fmla="*/ 1873213 h 4803471"/>
                <a:gd name="connsiteX1" fmla="*/ 4036605 w 4208002"/>
                <a:gd name="connsiteY1" fmla="*/ 1470037 h 4803471"/>
                <a:gd name="connsiteX2" fmla="*/ 3942002 w 4208002"/>
                <a:gd name="connsiteY2" fmla="*/ 1022228 h 4803471"/>
                <a:gd name="connsiteX3" fmla="*/ 3759320 w 4208002"/>
                <a:gd name="connsiteY3" fmla="*/ 425397 h 4803471"/>
                <a:gd name="connsiteX4" fmla="*/ 3515694 w 4208002"/>
                <a:gd name="connsiteY4" fmla="*/ 116675 h 4803471"/>
                <a:gd name="connsiteX5" fmla="*/ 3016283 w 4208002"/>
                <a:gd name="connsiteY5" fmla="*/ 12804 h 4803471"/>
                <a:gd name="connsiteX6" fmla="*/ 2699332 w 4208002"/>
                <a:gd name="connsiteY6" fmla="*/ 117491 h 4803471"/>
                <a:gd name="connsiteX7" fmla="*/ 1089519 w 4208002"/>
                <a:gd name="connsiteY7" fmla="*/ 448677 h 4803471"/>
                <a:gd name="connsiteX8" fmla="*/ 540879 w 4208002"/>
                <a:gd name="connsiteY8" fmla="*/ 567301 h 4803471"/>
                <a:gd name="connsiteX9" fmla="*/ 141854 w 4208002"/>
                <a:gd name="connsiteY9" fmla="*/ 2278021 h 4803471"/>
                <a:gd name="connsiteX10" fmla="*/ 0 w 4208002"/>
                <a:gd name="connsiteY10" fmla="*/ 2480520 h 4803471"/>
                <a:gd name="connsiteX11" fmla="*/ 107564 w 4208002"/>
                <a:gd name="connsiteY11" fmla="*/ 2586793 h 4803471"/>
                <a:gd name="connsiteX12" fmla="*/ 482159 w 4208002"/>
                <a:gd name="connsiteY12" fmla="*/ 2860394 h 4803471"/>
                <a:gd name="connsiteX13" fmla="*/ 495356 w 4208002"/>
                <a:gd name="connsiteY13" fmla="*/ 2894277 h 4803471"/>
                <a:gd name="connsiteX14" fmla="*/ 452503 w 4208002"/>
                <a:gd name="connsiteY14" fmla="*/ 3123593 h 4803471"/>
                <a:gd name="connsiteX15" fmla="*/ 352413 w 4208002"/>
                <a:gd name="connsiteY15" fmla="*/ 3432611 h 4803471"/>
                <a:gd name="connsiteX16" fmla="*/ 262777 w 4208002"/>
                <a:gd name="connsiteY16" fmla="*/ 3667859 h 4803471"/>
                <a:gd name="connsiteX17" fmla="*/ 218738 w 4208002"/>
                <a:gd name="connsiteY17" fmla="*/ 3675051 h 4803471"/>
                <a:gd name="connsiteX18" fmla="*/ 100484 w 4208002"/>
                <a:gd name="connsiteY18" fmla="*/ 3554202 h 4803471"/>
                <a:gd name="connsiteX19" fmla="*/ 81207 w 4208002"/>
                <a:gd name="connsiteY19" fmla="*/ 3541004 h 4803471"/>
                <a:gd name="connsiteX20" fmla="*/ 83654 w 4208002"/>
                <a:gd name="connsiteY20" fmla="*/ 3556055 h 4803471"/>
                <a:gd name="connsiteX21" fmla="*/ 179295 w 4208002"/>
                <a:gd name="connsiteY21" fmla="*/ 3695069 h 4803471"/>
                <a:gd name="connsiteX22" fmla="*/ 347668 w 4208002"/>
                <a:gd name="connsiteY22" fmla="*/ 3837122 h 4803471"/>
                <a:gd name="connsiteX23" fmla="*/ 349225 w 4208002"/>
                <a:gd name="connsiteY23" fmla="*/ 3857510 h 4803471"/>
                <a:gd name="connsiteX24" fmla="*/ 300441 w 4208002"/>
                <a:gd name="connsiteY24" fmla="*/ 3943662 h 4803471"/>
                <a:gd name="connsiteX25" fmla="*/ 326242 w 4208002"/>
                <a:gd name="connsiteY25" fmla="*/ 4170309 h 4803471"/>
                <a:gd name="connsiteX26" fmla="*/ 319198 w 4208002"/>
                <a:gd name="connsiteY26" fmla="*/ 4195665 h 4803471"/>
                <a:gd name="connsiteX27" fmla="*/ 101003 w 4208002"/>
                <a:gd name="connsiteY27" fmla="*/ 4421349 h 4803471"/>
                <a:gd name="connsiteX28" fmla="*/ 95961 w 4208002"/>
                <a:gd name="connsiteY28" fmla="*/ 4457085 h 4803471"/>
                <a:gd name="connsiteX29" fmla="*/ 137183 w 4208002"/>
                <a:gd name="connsiteY29" fmla="*/ 4535304 h 4803471"/>
                <a:gd name="connsiteX30" fmla="*/ 146006 w 4208002"/>
                <a:gd name="connsiteY30" fmla="*/ 4568370 h 4803471"/>
                <a:gd name="connsiteX31" fmla="*/ 235123 w 4208002"/>
                <a:gd name="connsiteY31" fmla="*/ 4739635 h 4803471"/>
                <a:gd name="connsiteX32" fmla="*/ 274269 w 4208002"/>
                <a:gd name="connsiteY32" fmla="*/ 4802580 h 4803471"/>
                <a:gd name="connsiteX33" fmla="*/ 298365 w 4208002"/>
                <a:gd name="connsiteY33" fmla="*/ 4803470 h 4803471"/>
                <a:gd name="connsiteX34" fmla="*/ 2716311 w 4208002"/>
                <a:gd name="connsiteY34" fmla="*/ 4803470 h 4803471"/>
                <a:gd name="connsiteX35" fmla="*/ 2743075 w 4208002"/>
                <a:gd name="connsiteY35" fmla="*/ 4802506 h 4803471"/>
                <a:gd name="connsiteX36" fmla="*/ 3052093 w 4208002"/>
                <a:gd name="connsiteY36" fmla="*/ 4636728 h 4803471"/>
                <a:gd name="connsiteX37" fmla="*/ 3244488 w 4208002"/>
                <a:gd name="connsiteY37" fmla="*/ 4509503 h 4803471"/>
                <a:gd name="connsiteX38" fmla="*/ 3285487 w 4208002"/>
                <a:gd name="connsiteY38" fmla="*/ 4453675 h 4803471"/>
                <a:gd name="connsiteX39" fmla="*/ 3295793 w 4208002"/>
                <a:gd name="connsiteY39" fmla="*/ 4390655 h 4803471"/>
                <a:gd name="connsiteX40" fmla="*/ 3275701 w 4208002"/>
                <a:gd name="connsiteY40" fmla="*/ 4103064 h 4803471"/>
                <a:gd name="connsiteX41" fmla="*/ 3290455 w 4208002"/>
                <a:gd name="connsiteY41" fmla="*/ 4056726 h 4803471"/>
                <a:gd name="connsiteX42" fmla="*/ 3480625 w 4208002"/>
                <a:gd name="connsiteY42" fmla="*/ 3702853 h 4803471"/>
                <a:gd name="connsiteX43" fmla="*/ 3506352 w 4208002"/>
                <a:gd name="connsiteY43" fmla="*/ 3379156 h 4803471"/>
                <a:gd name="connsiteX44" fmla="*/ 3517399 w 4208002"/>
                <a:gd name="connsiteY44" fmla="*/ 3347127 h 4803471"/>
                <a:gd name="connsiteX45" fmla="*/ 3645885 w 4208002"/>
                <a:gd name="connsiteY45" fmla="*/ 3182239 h 4803471"/>
                <a:gd name="connsiteX46" fmla="*/ 3899223 w 4208002"/>
                <a:gd name="connsiteY46" fmla="*/ 2657398 h 4803471"/>
                <a:gd name="connsiteX47" fmla="*/ 3993604 w 4208002"/>
                <a:gd name="connsiteY47" fmla="*/ 2193649 h 4803471"/>
                <a:gd name="connsiteX48" fmla="*/ 4023186 w 4208002"/>
                <a:gd name="connsiteY48" fmla="*/ 2135226 h 4803471"/>
                <a:gd name="connsiteX49" fmla="*/ 4199121 w 4208002"/>
                <a:gd name="connsiteY49" fmla="*/ 1915399 h 4803471"/>
                <a:gd name="connsiteX50" fmla="*/ 4200975 w 4208002"/>
                <a:gd name="connsiteY50" fmla="*/ 1873213 h 4803471"/>
                <a:gd name="connsiteX0" fmla="*/ 4200975 w 4208002"/>
                <a:gd name="connsiteY0" fmla="*/ 1873213 h 4815821"/>
                <a:gd name="connsiteX1" fmla="*/ 4036605 w 4208002"/>
                <a:gd name="connsiteY1" fmla="*/ 1470037 h 4815821"/>
                <a:gd name="connsiteX2" fmla="*/ 3942002 w 4208002"/>
                <a:gd name="connsiteY2" fmla="*/ 1022228 h 4815821"/>
                <a:gd name="connsiteX3" fmla="*/ 3759320 w 4208002"/>
                <a:gd name="connsiteY3" fmla="*/ 425397 h 4815821"/>
                <a:gd name="connsiteX4" fmla="*/ 3515694 w 4208002"/>
                <a:gd name="connsiteY4" fmla="*/ 116675 h 4815821"/>
                <a:gd name="connsiteX5" fmla="*/ 3016283 w 4208002"/>
                <a:gd name="connsiteY5" fmla="*/ 12804 h 4815821"/>
                <a:gd name="connsiteX6" fmla="*/ 2699332 w 4208002"/>
                <a:gd name="connsiteY6" fmla="*/ 117491 h 4815821"/>
                <a:gd name="connsiteX7" fmla="*/ 1089519 w 4208002"/>
                <a:gd name="connsiteY7" fmla="*/ 448677 h 4815821"/>
                <a:gd name="connsiteX8" fmla="*/ 540879 w 4208002"/>
                <a:gd name="connsiteY8" fmla="*/ 567301 h 4815821"/>
                <a:gd name="connsiteX9" fmla="*/ 141854 w 4208002"/>
                <a:gd name="connsiteY9" fmla="*/ 2278021 h 4815821"/>
                <a:gd name="connsiteX10" fmla="*/ 0 w 4208002"/>
                <a:gd name="connsiteY10" fmla="*/ 2480520 h 4815821"/>
                <a:gd name="connsiteX11" fmla="*/ 107564 w 4208002"/>
                <a:gd name="connsiteY11" fmla="*/ 2586793 h 4815821"/>
                <a:gd name="connsiteX12" fmla="*/ 482159 w 4208002"/>
                <a:gd name="connsiteY12" fmla="*/ 2860394 h 4815821"/>
                <a:gd name="connsiteX13" fmla="*/ 495356 w 4208002"/>
                <a:gd name="connsiteY13" fmla="*/ 2894277 h 4815821"/>
                <a:gd name="connsiteX14" fmla="*/ 452503 w 4208002"/>
                <a:gd name="connsiteY14" fmla="*/ 3123593 h 4815821"/>
                <a:gd name="connsiteX15" fmla="*/ 352413 w 4208002"/>
                <a:gd name="connsiteY15" fmla="*/ 3432611 h 4815821"/>
                <a:gd name="connsiteX16" fmla="*/ 262777 w 4208002"/>
                <a:gd name="connsiteY16" fmla="*/ 3667859 h 4815821"/>
                <a:gd name="connsiteX17" fmla="*/ 218738 w 4208002"/>
                <a:gd name="connsiteY17" fmla="*/ 3675051 h 4815821"/>
                <a:gd name="connsiteX18" fmla="*/ 100484 w 4208002"/>
                <a:gd name="connsiteY18" fmla="*/ 3554202 h 4815821"/>
                <a:gd name="connsiteX19" fmla="*/ 81207 w 4208002"/>
                <a:gd name="connsiteY19" fmla="*/ 3541004 h 4815821"/>
                <a:gd name="connsiteX20" fmla="*/ 83654 w 4208002"/>
                <a:gd name="connsiteY20" fmla="*/ 3556055 h 4815821"/>
                <a:gd name="connsiteX21" fmla="*/ 179295 w 4208002"/>
                <a:gd name="connsiteY21" fmla="*/ 3695069 h 4815821"/>
                <a:gd name="connsiteX22" fmla="*/ 347668 w 4208002"/>
                <a:gd name="connsiteY22" fmla="*/ 3837122 h 4815821"/>
                <a:gd name="connsiteX23" fmla="*/ 349225 w 4208002"/>
                <a:gd name="connsiteY23" fmla="*/ 3857510 h 4815821"/>
                <a:gd name="connsiteX24" fmla="*/ 300441 w 4208002"/>
                <a:gd name="connsiteY24" fmla="*/ 3943662 h 4815821"/>
                <a:gd name="connsiteX25" fmla="*/ 326242 w 4208002"/>
                <a:gd name="connsiteY25" fmla="*/ 4170309 h 4815821"/>
                <a:gd name="connsiteX26" fmla="*/ 319198 w 4208002"/>
                <a:gd name="connsiteY26" fmla="*/ 4195665 h 4815821"/>
                <a:gd name="connsiteX27" fmla="*/ 101003 w 4208002"/>
                <a:gd name="connsiteY27" fmla="*/ 4421349 h 4815821"/>
                <a:gd name="connsiteX28" fmla="*/ 95961 w 4208002"/>
                <a:gd name="connsiteY28" fmla="*/ 4457085 h 4815821"/>
                <a:gd name="connsiteX29" fmla="*/ 137183 w 4208002"/>
                <a:gd name="connsiteY29" fmla="*/ 4535304 h 4815821"/>
                <a:gd name="connsiteX30" fmla="*/ 146006 w 4208002"/>
                <a:gd name="connsiteY30" fmla="*/ 4568370 h 4815821"/>
                <a:gd name="connsiteX31" fmla="*/ 235123 w 4208002"/>
                <a:gd name="connsiteY31" fmla="*/ 4739635 h 4815821"/>
                <a:gd name="connsiteX32" fmla="*/ 274269 w 4208002"/>
                <a:gd name="connsiteY32" fmla="*/ 4802580 h 4815821"/>
                <a:gd name="connsiteX33" fmla="*/ 298365 w 4208002"/>
                <a:gd name="connsiteY33" fmla="*/ 4803470 h 4815821"/>
                <a:gd name="connsiteX34" fmla="*/ 2716311 w 4208002"/>
                <a:gd name="connsiteY34" fmla="*/ 4803470 h 4815821"/>
                <a:gd name="connsiteX35" fmla="*/ 3052093 w 4208002"/>
                <a:gd name="connsiteY35" fmla="*/ 4636728 h 4815821"/>
                <a:gd name="connsiteX36" fmla="*/ 3244488 w 4208002"/>
                <a:gd name="connsiteY36" fmla="*/ 4509503 h 4815821"/>
                <a:gd name="connsiteX37" fmla="*/ 3285487 w 4208002"/>
                <a:gd name="connsiteY37" fmla="*/ 4453675 h 4815821"/>
                <a:gd name="connsiteX38" fmla="*/ 3295793 w 4208002"/>
                <a:gd name="connsiteY38" fmla="*/ 4390655 h 4815821"/>
                <a:gd name="connsiteX39" fmla="*/ 3275701 w 4208002"/>
                <a:gd name="connsiteY39" fmla="*/ 4103064 h 4815821"/>
                <a:gd name="connsiteX40" fmla="*/ 3290455 w 4208002"/>
                <a:gd name="connsiteY40" fmla="*/ 4056726 h 4815821"/>
                <a:gd name="connsiteX41" fmla="*/ 3480625 w 4208002"/>
                <a:gd name="connsiteY41" fmla="*/ 3702853 h 4815821"/>
                <a:gd name="connsiteX42" fmla="*/ 3506352 w 4208002"/>
                <a:gd name="connsiteY42" fmla="*/ 3379156 h 4815821"/>
                <a:gd name="connsiteX43" fmla="*/ 3517399 w 4208002"/>
                <a:gd name="connsiteY43" fmla="*/ 3347127 h 4815821"/>
                <a:gd name="connsiteX44" fmla="*/ 3645885 w 4208002"/>
                <a:gd name="connsiteY44" fmla="*/ 3182239 h 4815821"/>
                <a:gd name="connsiteX45" fmla="*/ 3899223 w 4208002"/>
                <a:gd name="connsiteY45" fmla="*/ 2657398 h 4815821"/>
                <a:gd name="connsiteX46" fmla="*/ 3993604 w 4208002"/>
                <a:gd name="connsiteY46" fmla="*/ 2193649 h 4815821"/>
                <a:gd name="connsiteX47" fmla="*/ 4023186 w 4208002"/>
                <a:gd name="connsiteY47" fmla="*/ 2135226 h 4815821"/>
                <a:gd name="connsiteX48" fmla="*/ 4199121 w 4208002"/>
                <a:gd name="connsiteY48" fmla="*/ 1915399 h 4815821"/>
                <a:gd name="connsiteX49" fmla="*/ 4200975 w 4208002"/>
                <a:gd name="connsiteY49" fmla="*/ 1873213 h 4815821"/>
                <a:gd name="connsiteX0" fmla="*/ 4200975 w 4208002"/>
                <a:gd name="connsiteY0" fmla="*/ 1873213 h 4815593"/>
                <a:gd name="connsiteX1" fmla="*/ 4036605 w 4208002"/>
                <a:gd name="connsiteY1" fmla="*/ 1470037 h 4815593"/>
                <a:gd name="connsiteX2" fmla="*/ 3942002 w 4208002"/>
                <a:gd name="connsiteY2" fmla="*/ 1022228 h 4815593"/>
                <a:gd name="connsiteX3" fmla="*/ 3759320 w 4208002"/>
                <a:gd name="connsiteY3" fmla="*/ 425397 h 4815593"/>
                <a:gd name="connsiteX4" fmla="*/ 3515694 w 4208002"/>
                <a:gd name="connsiteY4" fmla="*/ 116675 h 4815593"/>
                <a:gd name="connsiteX5" fmla="*/ 3016283 w 4208002"/>
                <a:gd name="connsiteY5" fmla="*/ 12804 h 4815593"/>
                <a:gd name="connsiteX6" fmla="*/ 2699332 w 4208002"/>
                <a:gd name="connsiteY6" fmla="*/ 117491 h 4815593"/>
                <a:gd name="connsiteX7" fmla="*/ 1089519 w 4208002"/>
                <a:gd name="connsiteY7" fmla="*/ 448677 h 4815593"/>
                <a:gd name="connsiteX8" fmla="*/ 540879 w 4208002"/>
                <a:gd name="connsiteY8" fmla="*/ 567301 h 4815593"/>
                <a:gd name="connsiteX9" fmla="*/ 141854 w 4208002"/>
                <a:gd name="connsiteY9" fmla="*/ 2278021 h 4815593"/>
                <a:gd name="connsiteX10" fmla="*/ 0 w 4208002"/>
                <a:gd name="connsiteY10" fmla="*/ 2480520 h 4815593"/>
                <a:gd name="connsiteX11" fmla="*/ 107564 w 4208002"/>
                <a:gd name="connsiteY11" fmla="*/ 2586793 h 4815593"/>
                <a:gd name="connsiteX12" fmla="*/ 482159 w 4208002"/>
                <a:gd name="connsiteY12" fmla="*/ 2860394 h 4815593"/>
                <a:gd name="connsiteX13" fmla="*/ 495356 w 4208002"/>
                <a:gd name="connsiteY13" fmla="*/ 2894277 h 4815593"/>
                <a:gd name="connsiteX14" fmla="*/ 452503 w 4208002"/>
                <a:gd name="connsiteY14" fmla="*/ 3123593 h 4815593"/>
                <a:gd name="connsiteX15" fmla="*/ 352413 w 4208002"/>
                <a:gd name="connsiteY15" fmla="*/ 3432611 h 4815593"/>
                <a:gd name="connsiteX16" fmla="*/ 262777 w 4208002"/>
                <a:gd name="connsiteY16" fmla="*/ 3667859 h 4815593"/>
                <a:gd name="connsiteX17" fmla="*/ 218738 w 4208002"/>
                <a:gd name="connsiteY17" fmla="*/ 3675051 h 4815593"/>
                <a:gd name="connsiteX18" fmla="*/ 100484 w 4208002"/>
                <a:gd name="connsiteY18" fmla="*/ 3554202 h 4815593"/>
                <a:gd name="connsiteX19" fmla="*/ 81207 w 4208002"/>
                <a:gd name="connsiteY19" fmla="*/ 3541004 h 4815593"/>
                <a:gd name="connsiteX20" fmla="*/ 83654 w 4208002"/>
                <a:gd name="connsiteY20" fmla="*/ 3556055 h 4815593"/>
                <a:gd name="connsiteX21" fmla="*/ 179295 w 4208002"/>
                <a:gd name="connsiteY21" fmla="*/ 3695069 h 4815593"/>
                <a:gd name="connsiteX22" fmla="*/ 347668 w 4208002"/>
                <a:gd name="connsiteY22" fmla="*/ 3837122 h 4815593"/>
                <a:gd name="connsiteX23" fmla="*/ 349225 w 4208002"/>
                <a:gd name="connsiteY23" fmla="*/ 3857510 h 4815593"/>
                <a:gd name="connsiteX24" fmla="*/ 300441 w 4208002"/>
                <a:gd name="connsiteY24" fmla="*/ 3943662 h 4815593"/>
                <a:gd name="connsiteX25" fmla="*/ 326242 w 4208002"/>
                <a:gd name="connsiteY25" fmla="*/ 4170309 h 4815593"/>
                <a:gd name="connsiteX26" fmla="*/ 319198 w 4208002"/>
                <a:gd name="connsiteY26" fmla="*/ 4195665 h 4815593"/>
                <a:gd name="connsiteX27" fmla="*/ 101003 w 4208002"/>
                <a:gd name="connsiteY27" fmla="*/ 4421349 h 4815593"/>
                <a:gd name="connsiteX28" fmla="*/ 95961 w 4208002"/>
                <a:gd name="connsiteY28" fmla="*/ 4457085 h 4815593"/>
                <a:gd name="connsiteX29" fmla="*/ 137183 w 4208002"/>
                <a:gd name="connsiteY29" fmla="*/ 4535304 h 4815593"/>
                <a:gd name="connsiteX30" fmla="*/ 146006 w 4208002"/>
                <a:gd name="connsiteY30" fmla="*/ 4568370 h 4815593"/>
                <a:gd name="connsiteX31" fmla="*/ 235123 w 4208002"/>
                <a:gd name="connsiteY31" fmla="*/ 4739635 h 4815593"/>
                <a:gd name="connsiteX32" fmla="*/ 274269 w 4208002"/>
                <a:gd name="connsiteY32" fmla="*/ 4802580 h 4815593"/>
                <a:gd name="connsiteX33" fmla="*/ 298365 w 4208002"/>
                <a:gd name="connsiteY33" fmla="*/ 4803470 h 4815593"/>
                <a:gd name="connsiteX34" fmla="*/ 3052093 w 4208002"/>
                <a:gd name="connsiteY34" fmla="*/ 4636728 h 4815593"/>
                <a:gd name="connsiteX35" fmla="*/ 3244488 w 4208002"/>
                <a:gd name="connsiteY35" fmla="*/ 4509503 h 4815593"/>
                <a:gd name="connsiteX36" fmla="*/ 3285487 w 4208002"/>
                <a:gd name="connsiteY36" fmla="*/ 4453675 h 4815593"/>
                <a:gd name="connsiteX37" fmla="*/ 3295793 w 4208002"/>
                <a:gd name="connsiteY37" fmla="*/ 4390655 h 4815593"/>
                <a:gd name="connsiteX38" fmla="*/ 3275701 w 4208002"/>
                <a:gd name="connsiteY38" fmla="*/ 4103064 h 4815593"/>
                <a:gd name="connsiteX39" fmla="*/ 3290455 w 4208002"/>
                <a:gd name="connsiteY39" fmla="*/ 4056726 h 4815593"/>
                <a:gd name="connsiteX40" fmla="*/ 3480625 w 4208002"/>
                <a:gd name="connsiteY40" fmla="*/ 3702853 h 4815593"/>
                <a:gd name="connsiteX41" fmla="*/ 3506352 w 4208002"/>
                <a:gd name="connsiteY41" fmla="*/ 3379156 h 4815593"/>
                <a:gd name="connsiteX42" fmla="*/ 3517399 w 4208002"/>
                <a:gd name="connsiteY42" fmla="*/ 3347127 h 4815593"/>
                <a:gd name="connsiteX43" fmla="*/ 3645885 w 4208002"/>
                <a:gd name="connsiteY43" fmla="*/ 3182239 h 4815593"/>
                <a:gd name="connsiteX44" fmla="*/ 3899223 w 4208002"/>
                <a:gd name="connsiteY44" fmla="*/ 2657398 h 4815593"/>
                <a:gd name="connsiteX45" fmla="*/ 3993604 w 4208002"/>
                <a:gd name="connsiteY45" fmla="*/ 2193649 h 4815593"/>
                <a:gd name="connsiteX46" fmla="*/ 4023186 w 4208002"/>
                <a:gd name="connsiteY46" fmla="*/ 2135226 h 4815593"/>
                <a:gd name="connsiteX47" fmla="*/ 4199121 w 4208002"/>
                <a:gd name="connsiteY47" fmla="*/ 1915399 h 4815593"/>
                <a:gd name="connsiteX48" fmla="*/ 4200975 w 4208002"/>
                <a:gd name="connsiteY48" fmla="*/ 1873213 h 4815593"/>
                <a:gd name="connsiteX0" fmla="*/ 4200975 w 4208002"/>
                <a:gd name="connsiteY0" fmla="*/ 1873213 h 4854383"/>
                <a:gd name="connsiteX1" fmla="*/ 4036605 w 4208002"/>
                <a:gd name="connsiteY1" fmla="*/ 1470037 h 4854383"/>
                <a:gd name="connsiteX2" fmla="*/ 3942002 w 4208002"/>
                <a:gd name="connsiteY2" fmla="*/ 1022228 h 4854383"/>
                <a:gd name="connsiteX3" fmla="*/ 3759320 w 4208002"/>
                <a:gd name="connsiteY3" fmla="*/ 425397 h 4854383"/>
                <a:gd name="connsiteX4" fmla="*/ 3515694 w 4208002"/>
                <a:gd name="connsiteY4" fmla="*/ 116675 h 4854383"/>
                <a:gd name="connsiteX5" fmla="*/ 3016283 w 4208002"/>
                <a:gd name="connsiteY5" fmla="*/ 12804 h 4854383"/>
                <a:gd name="connsiteX6" fmla="*/ 2699332 w 4208002"/>
                <a:gd name="connsiteY6" fmla="*/ 117491 h 4854383"/>
                <a:gd name="connsiteX7" fmla="*/ 1089519 w 4208002"/>
                <a:gd name="connsiteY7" fmla="*/ 448677 h 4854383"/>
                <a:gd name="connsiteX8" fmla="*/ 540879 w 4208002"/>
                <a:gd name="connsiteY8" fmla="*/ 567301 h 4854383"/>
                <a:gd name="connsiteX9" fmla="*/ 141854 w 4208002"/>
                <a:gd name="connsiteY9" fmla="*/ 2278021 h 4854383"/>
                <a:gd name="connsiteX10" fmla="*/ 0 w 4208002"/>
                <a:gd name="connsiteY10" fmla="*/ 2480520 h 4854383"/>
                <a:gd name="connsiteX11" fmla="*/ 107564 w 4208002"/>
                <a:gd name="connsiteY11" fmla="*/ 2586793 h 4854383"/>
                <a:gd name="connsiteX12" fmla="*/ 482159 w 4208002"/>
                <a:gd name="connsiteY12" fmla="*/ 2860394 h 4854383"/>
                <a:gd name="connsiteX13" fmla="*/ 495356 w 4208002"/>
                <a:gd name="connsiteY13" fmla="*/ 2894277 h 4854383"/>
                <a:gd name="connsiteX14" fmla="*/ 452503 w 4208002"/>
                <a:gd name="connsiteY14" fmla="*/ 3123593 h 4854383"/>
                <a:gd name="connsiteX15" fmla="*/ 352413 w 4208002"/>
                <a:gd name="connsiteY15" fmla="*/ 3432611 h 4854383"/>
                <a:gd name="connsiteX16" fmla="*/ 262777 w 4208002"/>
                <a:gd name="connsiteY16" fmla="*/ 3667859 h 4854383"/>
                <a:gd name="connsiteX17" fmla="*/ 218738 w 4208002"/>
                <a:gd name="connsiteY17" fmla="*/ 3675051 h 4854383"/>
                <a:gd name="connsiteX18" fmla="*/ 100484 w 4208002"/>
                <a:gd name="connsiteY18" fmla="*/ 3554202 h 4854383"/>
                <a:gd name="connsiteX19" fmla="*/ 81207 w 4208002"/>
                <a:gd name="connsiteY19" fmla="*/ 3541004 h 4854383"/>
                <a:gd name="connsiteX20" fmla="*/ 83654 w 4208002"/>
                <a:gd name="connsiteY20" fmla="*/ 3556055 h 4854383"/>
                <a:gd name="connsiteX21" fmla="*/ 179295 w 4208002"/>
                <a:gd name="connsiteY21" fmla="*/ 3695069 h 4854383"/>
                <a:gd name="connsiteX22" fmla="*/ 347668 w 4208002"/>
                <a:gd name="connsiteY22" fmla="*/ 3837122 h 4854383"/>
                <a:gd name="connsiteX23" fmla="*/ 349225 w 4208002"/>
                <a:gd name="connsiteY23" fmla="*/ 3857510 h 4854383"/>
                <a:gd name="connsiteX24" fmla="*/ 300441 w 4208002"/>
                <a:gd name="connsiteY24" fmla="*/ 3943662 h 4854383"/>
                <a:gd name="connsiteX25" fmla="*/ 326242 w 4208002"/>
                <a:gd name="connsiteY25" fmla="*/ 4170309 h 4854383"/>
                <a:gd name="connsiteX26" fmla="*/ 319198 w 4208002"/>
                <a:gd name="connsiteY26" fmla="*/ 4195665 h 4854383"/>
                <a:gd name="connsiteX27" fmla="*/ 101003 w 4208002"/>
                <a:gd name="connsiteY27" fmla="*/ 4421349 h 4854383"/>
                <a:gd name="connsiteX28" fmla="*/ 95961 w 4208002"/>
                <a:gd name="connsiteY28" fmla="*/ 4457085 h 4854383"/>
                <a:gd name="connsiteX29" fmla="*/ 137183 w 4208002"/>
                <a:gd name="connsiteY29" fmla="*/ 4535304 h 4854383"/>
                <a:gd name="connsiteX30" fmla="*/ 146006 w 4208002"/>
                <a:gd name="connsiteY30" fmla="*/ 4568370 h 4854383"/>
                <a:gd name="connsiteX31" fmla="*/ 235123 w 4208002"/>
                <a:gd name="connsiteY31" fmla="*/ 4739635 h 4854383"/>
                <a:gd name="connsiteX32" fmla="*/ 274269 w 4208002"/>
                <a:gd name="connsiteY32" fmla="*/ 4802580 h 4854383"/>
                <a:gd name="connsiteX33" fmla="*/ 298365 w 4208002"/>
                <a:gd name="connsiteY33" fmla="*/ 4803470 h 4854383"/>
                <a:gd name="connsiteX34" fmla="*/ 3204449 w 4208002"/>
                <a:gd name="connsiteY34" fmla="*/ 4854383 h 4854383"/>
                <a:gd name="connsiteX35" fmla="*/ 3244488 w 4208002"/>
                <a:gd name="connsiteY35" fmla="*/ 4509503 h 4854383"/>
                <a:gd name="connsiteX36" fmla="*/ 3285487 w 4208002"/>
                <a:gd name="connsiteY36" fmla="*/ 4453675 h 4854383"/>
                <a:gd name="connsiteX37" fmla="*/ 3295793 w 4208002"/>
                <a:gd name="connsiteY37" fmla="*/ 4390655 h 4854383"/>
                <a:gd name="connsiteX38" fmla="*/ 3275701 w 4208002"/>
                <a:gd name="connsiteY38" fmla="*/ 4103064 h 4854383"/>
                <a:gd name="connsiteX39" fmla="*/ 3290455 w 4208002"/>
                <a:gd name="connsiteY39" fmla="*/ 4056726 h 4854383"/>
                <a:gd name="connsiteX40" fmla="*/ 3480625 w 4208002"/>
                <a:gd name="connsiteY40" fmla="*/ 3702853 h 4854383"/>
                <a:gd name="connsiteX41" fmla="*/ 3506352 w 4208002"/>
                <a:gd name="connsiteY41" fmla="*/ 3379156 h 4854383"/>
                <a:gd name="connsiteX42" fmla="*/ 3517399 w 4208002"/>
                <a:gd name="connsiteY42" fmla="*/ 3347127 h 4854383"/>
                <a:gd name="connsiteX43" fmla="*/ 3645885 w 4208002"/>
                <a:gd name="connsiteY43" fmla="*/ 3182239 h 4854383"/>
                <a:gd name="connsiteX44" fmla="*/ 3899223 w 4208002"/>
                <a:gd name="connsiteY44" fmla="*/ 2657398 h 4854383"/>
                <a:gd name="connsiteX45" fmla="*/ 3993604 w 4208002"/>
                <a:gd name="connsiteY45" fmla="*/ 2193649 h 4854383"/>
                <a:gd name="connsiteX46" fmla="*/ 4023186 w 4208002"/>
                <a:gd name="connsiteY46" fmla="*/ 2135226 h 4854383"/>
                <a:gd name="connsiteX47" fmla="*/ 4199121 w 4208002"/>
                <a:gd name="connsiteY47" fmla="*/ 1915399 h 4854383"/>
                <a:gd name="connsiteX48" fmla="*/ 4200975 w 4208002"/>
                <a:gd name="connsiteY48" fmla="*/ 1873213 h 4854383"/>
                <a:gd name="connsiteX0" fmla="*/ 4200975 w 4208002"/>
                <a:gd name="connsiteY0" fmla="*/ 1873213 h 4854383"/>
                <a:gd name="connsiteX1" fmla="*/ 4036605 w 4208002"/>
                <a:gd name="connsiteY1" fmla="*/ 1470037 h 4854383"/>
                <a:gd name="connsiteX2" fmla="*/ 3942002 w 4208002"/>
                <a:gd name="connsiteY2" fmla="*/ 1022228 h 4854383"/>
                <a:gd name="connsiteX3" fmla="*/ 3759320 w 4208002"/>
                <a:gd name="connsiteY3" fmla="*/ 425397 h 4854383"/>
                <a:gd name="connsiteX4" fmla="*/ 3515694 w 4208002"/>
                <a:gd name="connsiteY4" fmla="*/ 116675 h 4854383"/>
                <a:gd name="connsiteX5" fmla="*/ 3016283 w 4208002"/>
                <a:gd name="connsiteY5" fmla="*/ 12804 h 4854383"/>
                <a:gd name="connsiteX6" fmla="*/ 2699332 w 4208002"/>
                <a:gd name="connsiteY6" fmla="*/ 117491 h 4854383"/>
                <a:gd name="connsiteX7" fmla="*/ 1089519 w 4208002"/>
                <a:gd name="connsiteY7" fmla="*/ 448677 h 4854383"/>
                <a:gd name="connsiteX8" fmla="*/ 540879 w 4208002"/>
                <a:gd name="connsiteY8" fmla="*/ 567301 h 4854383"/>
                <a:gd name="connsiteX9" fmla="*/ 141854 w 4208002"/>
                <a:gd name="connsiteY9" fmla="*/ 2278021 h 4854383"/>
                <a:gd name="connsiteX10" fmla="*/ 0 w 4208002"/>
                <a:gd name="connsiteY10" fmla="*/ 2480520 h 4854383"/>
                <a:gd name="connsiteX11" fmla="*/ 107564 w 4208002"/>
                <a:gd name="connsiteY11" fmla="*/ 2586793 h 4854383"/>
                <a:gd name="connsiteX12" fmla="*/ 482159 w 4208002"/>
                <a:gd name="connsiteY12" fmla="*/ 2860394 h 4854383"/>
                <a:gd name="connsiteX13" fmla="*/ 495356 w 4208002"/>
                <a:gd name="connsiteY13" fmla="*/ 2894277 h 4854383"/>
                <a:gd name="connsiteX14" fmla="*/ 452503 w 4208002"/>
                <a:gd name="connsiteY14" fmla="*/ 3123593 h 4854383"/>
                <a:gd name="connsiteX15" fmla="*/ 352413 w 4208002"/>
                <a:gd name="connsiteY15" fmla="*/ 3432611 h 4854383"/>
                <a:gd name="connsiteX16" fmla="*/ 262777 w 4208002"/>
                <a:gd name="connsiteY16" fmla="*/ 3667859 h 4854383"/>
                <a:gd name="connsiteX17" fmla="*/ 218738 w 4208002"/>
                <a:gd name="connsiteY17" fmla="*/ 3675051 h 4854383"/>
                <a:gd name="connsiteX18" fmla="*/ 100484 w 4208002"/>
                <a:gd name="connsiteY18" fmla="*/ 3554202 h 4854383"/>
                <a:gd name="connsiteX19" fmla="*/ 81207 w 4208002"/>
                <a:gd name="connsiteY19" fmla="*/ 3541004 h 4854383"/>
                <a:gd name="connsiteX20" fmla="*/ 83654 w 4208002"/>
                <a:gd name="connsiteY20" fmla="*/ 3556055 h 4854383"/>
                <a:gd name="connsiteX21" fmla="*/ 179295 w 4208002"/>
                <a:gd name="connsiteY21" fmla="*/ 3695069 h 4854383"/>
                <a:gd name="connsiteX22" fmla="*/ 347668 w 4208002"/>
                <a:gd name="connsiteY22" fmla="*/ 3837122 h 4854383"/>
                <a:gd name="connsiteX23" fmla="*/ 349225 w 4208002"/>
                <a:gd name="connsiteY23" fmla="*/ 3857510 h 4854383"/>
                <a:gd name="connsiteX24" fmla="*/ 300441 w 4208002"/>
                <a:gd name="connsiteY24" fmla="*/ 3943662 h 4854383"/>
                <a:gd name="connsiteX25" fmla="*/ 326242 w 4208002"/>
                <a:gd name="connsiteY25" fmla="*/ 4170309 h 4854383"/>
                <a:gd name="connsiteX26" fmla="*/ 319198 w 4208002"/>
                <a:gd name="connsiteY26" fmla="*/ 4195665 h 4854383"/>
                <a:gd name="connsiteX27" fmla="*/ 101003 w 4208002"/>
                <a:gd name="connsiteY27" fmla="*/ 4421349 h 4854383"/>
                <a:gd name="connsiteX28" fmla="*/ 95961 w 4208002"/>
                <a:gd name="connsiteY28" fmla="*/ 4457085 h 4854383"/>
                <a:gd name="connsiteX29" fmla="*/ 137183 w 4208002"/>
                <a:gd name="connsiteY29" fmla="*/ 4535304 h 4854383"/>
                <a:gd name="connsiteX30" fmla="*/ 146006 w 4208002"/>
                <a:gd name="connsiteY30" fmla="*/ 4568370 h 4854383"/>
                <a:gd name="connsiteX31" fmla="*/ 235123 w 4208002"/>
                <a:gd name="connsiteY31" fmla="*/ 4739635 h 4854383"/>
                <a:gd name="connsiteX32" fmla="*/ 274269 w 4208002"/>
                <a:gd name="connsiteY32" fmla="*/ 4802580 h 4854383"/>
                <a:gd name="connsiteX33" fmla="*/ 298365 w 4208002"/>
                <a:gd name="connsiteY33" fmla="*/ 4803470 h 4854383"/>
                <a:gd name="connsiteX34" fmla="*/ 3204449 w 4208002"/>
                <a:gd name="connsiteY34" fmla="*/ 4854383 h 4854383"/>
                <a:gd name="connsiteX35" fmla="*/ 3244488 w 4208002"/>
                <a:gd name="connsiteY35" fmla="*/ 4509503 h 4854383"/>
                <a:gd name="connsiteX36" fmla="*/ 3285487 w 4208002"/>
                <a:gd name="connsiteY36" fmla="*/ 4453675 h 4854383"/>
                <a:gd name="connsiteX37" fmla="*/ 3295793 w 4208002"/>
                <a:gd name="connsiteY37" fmla="*/ 4390655 h 4854383"/>
                <a:gd name="connsiteX38" fmla="*/ 3275701 w 4208002"/>
                <a:gd name="connsiteY38" fmla="*/ 4103064 h 4854383"/>
                <a:gd name="connsiteX39" fmla="*/ 3290455 w 4208002"/>
                <a:gd name="connsiteY39" fmla="*/ 4056726 h 4854383"/>
                <a:gd name="connsiteX40" fmla="*/ 3480625 w 4208002"/>
                <a:gd name="connsiteY40" fmla="*/ 3702853 h 4854383"/>
                <a:gd name="connsiteX41" fmla="*/ 3506352 w 4208002"/>
                <a:gd name="connsiteY41" fmla="*/ 3379156 h 4854383"/>
                <a:gd name="connsiteX42" fmla="*/ 3517399 w 4208002"/>
                <a:gd name="connsiteY42" fmla="*/ 3347127 h 4854383"/>
                <a:gd name="connsiteX43" fmla="*/ 3645885 w 4208002"/>
                <a:gd name="connsiteY43" fmla="*/ 3182239 h 4854383"/>
                <a:gd name="connsiteX44" fmla="*/ 3899223 w 4208002"/>
                <a:gd name="connsiteY44" fmla="*/ 2657398 h 4854383"/>
                <a:gd name="connsiteX45" fmla="*/ 3993604 w 4208002"/>
                <a:gd name="connsiteY45" fmla="*/ 2193649 h 4854383"/>
                <a:gd name="connsiteX46" fmla="*/ 4023186 w 4208002"/>
                <a:gd name="connsiteY46" fmla="*/ 2135226 h 4854383"/>
                <a:gd name="connsiteX47" fmla="*/ 4199121 w 4208002"/>
                <a:gd name="connsiteY47" fmla="*/ 1915399 h 4854383"/>
                <a:gd name="connsiteX48" fmla="*/ 4200975 w 4208002"/>
                <a:gd name="connsiteY48" fmla="*/ 1873213 h 4854383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235123 w 4208002"/>
                <a:gd name="connsiteY31" fmla="*/ 4739635 h 4876147"/>
                <a:gd name="connsiteX32" fmla="*/ 274269 w 4208002"/>
                <a:gd name="connsiteY32" fmla="*/ 4802580 h 4876147"/>
                <a:gd name="connsiteX33" fmla="*/ 298365 w 4208002"/>
                <a:gd name="connsiteY33" fmla="*/ 4803470 h 4876147"/>
                <a:gd name="connsiteX34" fmla="*/ 3378572 w 4208002"/>
                <a:gd name="connsiteY34" fmla="*/ 4876147 h 4876147"/>
                <a:gd name="connsiteX35" fmla="*/ 3244488 w 4208002"/>
                <a:gd name="connsiteY35" fmla="*/ 4509503 h 4876147"/>
                <a:gd name="connsiteX36" fmla="*/ 3285487 w 4208002"/>
                <a:gd name="connsiteY36" fmla="*/ 4453675 h 4876147"/>
                <a:gd name="connsiteX37" fmla="*/ 3295793 w 4208002"/>
                <a:gd name="connsiteY37" fmla="*/ 4390655 h 4876147"/>
                <a:gd name="connsiteX38" fmla="*/ 3275701 w 4208002"/>
                <a:gd name="connsiteY38" fmla="*/ 4103064 h 4876147"/>
                <a:gd name="connsiteX39" fmla="*/ 3290455 w 4208002"/>
                <a:gd name="connsiteY39" fmla="*/ 4056726 h 4876147"/>
                <a:gd name="connsiteX40" fmla="*/ 3480625 w 4208002"/>
                <a:gd name="connsiteY40" fmla="*/ 3702853 h 4876147"/>
                <a:gd name="connsiteX41" fmla="*/ 3506352 w 4208002"/>
                <a:gd name="connsiteY41" fmla="*/ 3379156 h 4876147"/>
                <a:gd name="connsiteX42" fmla="*/ 3517399 w 4208002"/>
                <a:gd name="connsiteY42" fmla="*/ 3347127 h 4876147"/>
                <a:gd name="connsiteX43" fmla="*/ 3645885 w 4208002"/>
                <a:gd name="connsiteY43" fmla="*/ 3182239 h 4876147"/>
                <a:gd name="connsiteX44" fmla="*/ 3899223 w 4208002"/>
                <a:gd name="connsiteY44" fmla="*/ 2657398 h 4876147"/>
                <a:gd name="connsiteX45" fmla="*/ 3993604 w 4208002"/>
                <a:gd name="connsiteY45" fmla="*/ 2193649 h 4876147"/>
                <a:gd name="connsiteX46" fmla="*/ 4023186 w 4208002"/>
                <a:gd name="connsiteY46" fmla="*/ 2135226 h 4876147"/>
                <a:gd name="connsiteX47" fmla="*/ 4199121 w 4208002"/>
                <a:gd name="connsiteY47" fmla="*/ 1915399 h 4876147"/>
                <a:gd name="connsiteX48" fmla="*/ 4200975 w 4208002"/>
                <a:gd name="connsiteY48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235123 w 4208002"/>
                <a:gd name="connsiteY31" fmla="*/ 4739635 h 4876147"/>
                <a:gd name="connsiteX32" fmla="*/ 274269 w 4208002"/>
                <a:gd name="connsiteY32" fmla="*/ 4802580 h 4876147"/>
                <a:gd name="connsiteX33" fmla="*/ 298365 w 4208002"/>
                <a:gd name="connsiteY33" fmla="*/ 4803470 h 4876147"/>
                <a:gd name="connsiteX34" fmla="*/ 3378572 w 4208002"/>
                <a:gd name="connsiteY34" fmla="*/ 4876147 h 4876147"/>
                <a:gd name="connsiteX35" fmla="*/ 3244488 w 4208002"/>
                <a:gd name="connsiteY35" fmla="*/ 4509503 h 4876147"/>
                <a:gd name="connsiteX36" fmla="*/ 3285487 w 4208002"/>
                <a:gd name="connsiteY36" fmla="*/ 4453675 h 4876147"/>
                <a:gd name="connsiteX37" fmla="*/ 3295793 w 4208002"/>
                <a:gd name="connsiteY37" fmla="*/ 4390655 h 4876147"/>
                <a:gd name="connsiteX38" fmla="*/ 3275701 w 4208002"/>
                <a:gd name="connsiteY38" fmla="*/ 4103064 h 4876147"/>
                <a:gd name="connsiteX39" fmla="*/ 3290455 w 4208002"/>
                <a:gd name="connsiteY39" fmla="*/ 4056726 h 4876147"/>
                <a:gd name="connsiteX40" fmla="*/ 3480625 w 4208002"/>
                <a:gd name="connsiteY40" fmla="*/ 3702853 h 4876147"/>
                <a:gd name="connsiteX41" fmla="*/ 3506352 w 4208002"/>
                <a:gd name="connsiteY41" fmla="*/ 3379156 h 4876147"/>
                <a:gd name="connsiteX42" fmla="*/ 3517399 w 4208002"/>
                <a:gd name="connsiteY42" fmla="*/ 3347127 h 4876147"/>
                <a:gd name="connsiteX43" fmla="*/ 3645885 w 4208002"/>
                <a:gd name="connsiteY43" fmla="*/ 3182239 h 4876147"/>
                <a:gd name="connsiteX44" fmla="*/ 3899223 w 4208002"/>
                <a:gd name="connsiteY44" fmla="*/ 2657398 h 4876147"/>
                <a:gd name="connsiteX45" fmla="*/ 3993604 w 4208002"/>
                <a:gd name="connsiteY45" fmla="*/ 2193649 h 4876147"/>
                <a:gd name="connsiteX46" fmla="*/ 4023186 w 4208002"/>
                <a:gd name="connsiteY46" fmla="*/ 2135226 h 4876147"/>
                <a:gd name="connsiteX47" fmla="*/ 4199121 w 4208002"/>
                <a:gd name="connsiteY47" fmla="*/ 1915399 h 4876147"/>
                <a:gd name="connsiteX48" fmla="*/ 4200975 w 4208002"/>
                <a:gd name="connsiteY48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235123 w 4208002"/>
                <a:gd name="connsiteY31" fmla="*/ 4739635 h 4876147"/>
                <a:gd name="connsiteX32" fmla="*/ 274269 w 4208002"/>
                <a:gd name="connsiteY32" fmla="*/ 4802580 h 4876147"/>
                <a:gd name="connsiteX33" fmla="*/ 298365 w 4208002"/>
                <a:gd name="connsiteY33" fmla="*/ 4803470 h 4876147"/>
                <a:gd name="connsiteX34" fmla="*/ 3378572 w 4208002"/>
                <a:gd name="connsiteY34" fmla="*/ 4876147 h 4876147"/>
                <a:gd name="connsiteX35" fmla="*/ 3244488 w 4208002"/>
                <a:gd name="connsiteY35" fmla="*/ 4509503 h 4876147"/>
                <a:gd name="connsiteX36" fmla="*/ 3285487 w 4208002"/>
                <a:gd name="connsiteY36" fmla="*/ 4453675 h 4876147"/>
                <a:gd name="connsiteX37" fmla="*/ 3295793 w 4208002"/>
                <a:gd name="connsiteY37" fmla="*/ 4390655 h 4876147"/>
                <a:gd name="connsiteX38" fmla="*/ 3275701 w 4208002"/>
                <a:gd name="connsiteY38" fmla="*/ 4103064 h 4876147"/>
                <a:gd name="connsiteX39" fmla="*/ 3290455 w 4208002"/>
                <a:gd name="connsiteY39" fmla="*/ 4056726 h 4876147"/>
                <a:gd name="connsiteX40" fmla="*/ 3480625 w 4208002"/>
                <a:gd name="connsiteY40" fmla="*/ 3702853 h 4876147"/>
                <a:gd name="connsiteX41" fmla="*/ 3506352 w 4208002"/>
                <a:gd name="connsiteY41" fmla="*/ 3379156 h 4876147"/>
                <a:gd name="connsiteX42" fmla="*/ 3517399 w 4208002"/>
                <a:gd name="connsiteY42" fmla="*/ 3347127 h 4876147"/>
                <a:gd name="connsiteX43" fmla="*/ 3645885 w 4208002"/>
                <a:gd name="connsiteY43" fmla="*/ 3182239 h 4876147"/>
                <a:gd name="connsiteX44" fmla="*/ 3899223 w 4208002"/>
                <a:gd name="connsiteY44" fmla="*/ 2657398 h 4876147"/>
                <a:gd name="connsiteX45" fmla="*/ 3993604 w 4208002"/>
                <a:gd name="connsiteY45" fmla="*/ 2193649 h 4876147"/>
                <a:gd name="connsiteX46" fmla="*/ 4023186 w 4208002"/>
                <a:gd name="connsiteY46" fmla="*/ 2135226 h 4876147"/>
                <a:gd name="connsiteX47" fmla="*/ 4199121 w 4208002"/>
                <a:gd name="connsiteY47" fmla="*/ 1915399 h 4876147"/>
                <a:gd name="connsiteX48" fmla="*/ 4200975 w 4208002"/>
                <a:gd name="connsiteY48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235123 w 4208002"/>
                <a:gd name="connsiteY31" fmla="*/ 4739635 h 4876147"/>
                <a:gd name="connsiteX32" fmla="*/ 274269 w 4208002"/>
                <a:gd name="connsiteY32" fmla="*/ 4802580 h 4876147"/>
                <a:gd name="connsiteX33" fmla="*/ 146005 w 4208002"/>
                <a:gd name="connsiteY33" fmla="*/ 4803469 h 4876147"/>
                <a:gd name="connsiteX34" fmla="*/ 3378572 w 4208002"/>
                <a:gd name="connsiteY34" fmla="*/ 4876147 h 4876147"/>
                <a:gd name="connsiteX35" fmla="*/ 3244488 w 4208002"/>
                <a:gd name="connsiteY35" fmla="*/ 4509503 h 4876147"/>
                <a:gd name="connsiteX36" fmla="*/ 3285487 w 4208002"/>
                <a:gd name="connsiteY36" fmla="*/ 4453675 h 4876147"/>
                <a:gd name="connsiteX37" fmla="*/ 3295793 w 4208002"/>
                <a:gd name="connsiteY37" fmla="*/ 4390655 h 4876147"/>
                <a:gd name="connsiteX38" fmla="*/ 3275701 w 4208002"/>
                <a:gd name="connsiteY38" fmla="*/ 4103064 h 4876147"/>
                <a:gd name="connsiteX39" fmla="*/ 3290455 w 4208002"/>
                <a:gd name="connsiteY39" fmla="*/ 4056726 h 4876147"/>
                <a:gd name="connsiteX40" fmla="*/ 3480625 w 4208002"/>
                <a:gd name="connsiteY40" fmla="*/ 3702853 h 4876147"/>
                <a:gd name="connsiteX41" fmla="*/ 3506352 w 4208002"/>
                <a:gd name="connsiteY41" fmla="*/ 3379156 h 4876147"/>
                <a:gd name="connsiteX42" fmla="*/ 3517399 w 4208002"/>
                <a:gd name="connsiteY42" fmla="*/ 3347127 h 4876147"/>
                <a:gd name="connsiteX43" fmla="*/ 3645885 w 4208002"/>
                <a:gd name="connsiteY43" fmla="*/ 3182239 h 4876147"/>
                <a:gd name="connsiteX44" fmla="*/ 3899223 w 4208002"/>
                <a:gd name="connsiteY44" fmla="*/ 2657398 h 4876147"/>
                <a:gd name="connsiteX45" fmla="*/ 3993604 w 4208002"/>
                <a:gd name="connsiteY45" fmla="*/ 2193649 h 4876147"/>
                <a:gd name="connsiteX46" fmla="*/ 4023186 w 4208002"/>
                <a:gd name="connsiteY46" fmla="*/ 2135226 h 4876147"/>
                <a:gd name="connsiteX47" fmla="*/ 4199121 w 4208002"/>
                <a:gd name="connsiteY47" fmla="*/ 1915399 h 4876147"/>
                <a:gd name="connsiteX48" fmla="*/ 4200975 w 4208002"/>
                <a:gd name="connsiteY48" fmla="*/ 1873213 h 4876147"/>
                <a:gd name="connsiteX0" fmla="*/ 4266763 w 4273790"/>
                <a:gd name="connsiteY0" fmla="*/ 1873213 h 4876147"/>
                <a:gd name="connsiteX1" fmla="*/ 4102393 w 4273790"/>
                <a:gd name="connsiteY1" fmla="*/ 1470037 h 4876147"/>
                <a:gd name="connsiteX2" fmla="*/ 4007790 w 4273790"/>
                <a:gd name="connsiteY2" fmla="*/ 1022228 h 4876147"/>
                <a:gd name="connsiteX3" fmla="*/ 3825108 w 4273790"/>
                <a:gd name="connsiteY3" fmla="*/ 425397 h 4876147"/>
                <a:gd name="connsiteX4" fmla="*/ 3581482 w 4273790"/>
                <a:gd name="connsiteY4" fmla="*/ 116675 h 4876147"/>
                <a:gd name="connsiteX5" fmla="*/ 3082071 w 4273790"/>
                <a:gd name="connsiteY5" fmla="*/ 12804 h 4876147"/>
                <a:gd name="connsiteX6" fmla="*/ 2765120 w 4273790"/>
                <a:gd name="connsiteY6" fmla="*/ 117491 h 4876147"/>
                <a:gd name="connsiteX7" fmla="*/ 1155307 w 4273790"/>
                <a:gd name="connsiteY7" fmla="*/ 448677 h 4876147"/>
                <a:gd name="connsiteX8" fmla="*/ 606667 w 4273790"/>
                <a:gd name="connsiteY8" fmla="*/ 567301 h 4876147"/>
                <a:gd name="connsiteX9" fmla="*/ 207642 w 4273790"/>
                <a:gd name="connsiteY9" fmla="*/ 2278021 h 4876147"/>
                <a:gd name="connsiteX10" fmla="*/ 65788 w 4273790"/>
                <a:gd name="connsiteY10" fmla="*/ 2480520 h 4876147"/>
                <a:gd name="connsiteX11" fmla="*/ 173352 w 4273790"/>
                <a:gd name="connsiteY11" fmla="*/ 2586793 h 4876147"/>
                <a:gd name="connsiteX12" fmla="*/ 547947 w 4273790"/>
                <a:gd name="connsiteY12" fmla="*/ 2860394 h 4876147"/>
                <a:gd name="connsiteX13" fmla="*/ 561144 w 4273790"/>
                <a:gd name="connsiteY13" fmla="*/ 2894277 h 4876147"/>
                <a:gd name="connsiteX14" fmla="*/ 518291 w 4273790"/>
                <a:gd name="connsiteY14" fmla="*/ 3123593 h 4876147"/>
                <a:gd name="connsiteX15" fmla="*/ 418201 w 4273790"/>
                <a:gd name="connsiteY15" fmla="*/ 3432611 h 4876147"/>
                <a:gd name="connsiteX16" fmla="*/ 328565 w 4273790"/>
                <a:gd name="connsiteY16" fmla="*/ 3667859 h 4876147"/>
                <a:gd name="connsiteX17" fmla="*/ 284526 w 4273790"/>
                <a:gd name="connsiteY17" fmla="*/ 3675051 h 4876147"/>
                <a:gd name="connsiteX18" fmla="*/ 166272 w 4273790"/>
                <a:gd name="connsiteY18" fmla="*/ 3554202 h 4876147"/>
                <a:gd name="connsiteX19" fmla="*/ 146995 w 4273790"/>
                <a:gd name="connsiteY19" fmla="*/ 3541004 h 4876147"/>
                <a:gd name="connsiteX20" fmla="*/ 149442 w 4273790"/>
                <a:gd name="connsiteY20" fmla="*/ 3556055 h 4876147"/>
                <a:gd name="connsiteX21" fmla="*/ 245083 w 4273790"/>
                <a:gd name="connsiteY21" fmla="*/ 3695069 h 4876147"/>
                <a:gd name="connsiteX22" fmla="*/ 413456 w 4273790"/>
                <a:gd name="connsiteY22" fmla="*/ 3837122 h 4876147"/>
                <a:gd name="connsiteX23" fmla="*/ 415013 w 4273790"/>
                <a:gd name="connsiteY23" fmla="*/ 3857510 h 4876147"/>
                <a:gd name="connsiteX24" fmla="*/ 366229 w 4273790"/>
                <a:gd name="connsiteY24" fmla="*/ 3943662 h 4876147"/>
                <a:gd name="connsiteX25" fmla="*/ 392030 w 4273790"/>
                <a:gd name="connsiteY25" fmla="*/ 4170309 h 4876147"/>
                <a:gd name="connsiteX26" fmla="*/ 384986 w 4273790"/>
                <a:gd name="connsiteY26" fmla="*/ 4195665 h 4876147"/>
                <a:gd name="connsiteX27" fmla="*/ 166791 w 4273790"/>
                <a:gd name="connsiteY27" fmla="*/ 4421349 h 4876147"/>
                <a:gd name="connsiteX28" fmla="*/ 161749 w 4273790"/>
                <a:gd name="connsiteY28" fmla="*/ 4457085 h 4876147"/>
                <a:gd name="connsiteX29" fmla="*/ 202971 w 4273790"/>
                <a:gd name="connsiteY29" fmla="*/ 4535304 h 4876147"/>
                <a:gd name="connsiteX30" fmla="*/ 211794 w 4273790"/>
                <a:gd name="connsiteY30" fmla="*/ 4568370 h 4876147"/>
                <a:gd name="connsiteX31" fmla="*/ 300911 w 4273790"/>
                <a:gd name="connsiteY31" fmla="*/ 4739635 h 4876147"/>
                <a:gd name="connsiteX32" fmla="*/ 211793 w 4273790"/>
                <a:gd name="connsiteY32" fmla="*/ 4803469 h 4876147"/>
                <a:gd name="connsiteX33" fmla="*/ 3444360 w 4273790"/>
                <a:gd name="connsiteY33" fmla="*/ 4876147 h 4876147"/>
                <a:gd name="connsiteX34" fmla="*/ 3310276 w 4273790"/>
                <a:gd name="connsiteY34" fmla="*/ 4509503 h 4876147"/>
                <a:gd name="connsiteX35" fmla="*/ 3351275 w 4273790"/>
                <a:gd name="connsiteY35" fmla="*/ 4453675 h 4876147"/>
                <a:gd name="connsiteX36" fmla="*/ 3361581 w 4273790"/>
                <a:gd name="connsiteY36" fmla="*/ 4390655 h 4876147"/>
                <a:gd name="connsiteX37" fmla="*/ 3341489 w 4273790"/>
                <a:gd name="connsiteY37" fmla="*/ 4103064 h 4876147"/>
                <a:gd name="connsiteX38" fmla="*/ 3356243 w 4273790"/>
                <a:gd name="connsiteY38" fmla="*/ 4056726 h 4876147"/>
                <a:gd name="connsiteX39" fmla="*/ 3546413 w 4273790"/>
                <a:gd name="connsiteY39" fmla="*/ 3702853 h 4876147"/>
                <a:gd name="connsiteX40" fmla="*/ 3572140 w 4273790"/>
                <a:gd name="connsiteY40" fmla="*/ 3379156 h 4876147"/>
                <a:gd name="connsiteX41" fmla="*/ 3583187 w 4273790"/>
                <a:gd name="connsiteY41" fmla="*/ 3347127 h 4876147"/>
                <a:gd name="connsiteX42" fmla="*/ 3711673 w 4273790"/>
                <a:gd name="connsiteY42" fmla="*/ 3182239 h 4876147"/>
                <a:gd name="connsiteX43" fmla="*/ 3965011 w 4273790"/>
                <a:gd name="connsiteY43" fmla="*/ 2657398 h 4876147"/>
                <a:gd name="connsiteX44" fmla="*/ 4059392 w 4273790"/>
                <a:gd name="connsiteY44" fmla="*/ 2193649 h 4876147"/>
                <a:gd name="connsiteX45" fmla="*/ 4088974 w 4273790"/>
                <a:gd name="connsiteY45" fmla="*/ 2135226 h 4876147"/>
                <a:gd name="connsiteX46" fmla="*/ 4264909 w 4273790"/>
                <a:gd name="connsiteY46" fmla="*/ 1915399 h 4876147"/>
                <a:gd name="connsiteX47" fmla="*/ 4266763 w 4273790"/>
                <a:gd name="connsiteY47" fmla="*/ 1873213 h 4876147"/>
                <a:gd name="connsiteX0" fmla="*/ 4294093 w 4301120"/>
                <a:gd name="connsiteY0" fmla="*/ 1873213 h 4876147"/>
                <a:gd name="connsiteX1" fmla="*/ 4129723 w 4301120"/>
                <a:gd name="connsiteY1" fmla="*/ 1470037 h 4876147"/>
                <a:gd name="connsiteX2" fmla="*/ 4035120 w 4301120"/>
                <a:gd name="connsiteY2" fmla="*/ 1022228 h 4876147"/>
                <a:gd name="connsiteX3" fmla="*/ 3852438 w 4301120"/>
                <a:gd name="connsiteY3" fmla="*/ 425397 h 4876147"/>
                <a:gd name="connsiteX4" fmla="*/ 3608812 w 4301120"/>
                <a:gd name="connsiteY4" fmla="*/ 116675 h 4876147"/>
                <a:gd name="connsiteX5" fmla="*/ 3109401 w 4301120"/>
                <a:gd name="connsiteY5" fmla="*/ 12804 h 4876147"/>
                <a:gd name="connsiteX6" fmla="*/ 2792450 w 4301120"/>
                <a:gd name="connsiteY6" fmla="*/ 117491 h 4876147"/>
                <a:gd name="connsiteX7" fmla="*/ 1182637 w 4301120"/>
                <a:gd name="connsiteY7" fmla="*/ 448677 h 4876147"/>
                <a:gd name="connsiteX8" fmla="*/ 633997 w 4301120"/>
                <a:gd name="connsiteY8" fmla="*/ 567301 h 4876147"/>
                <a:gd name="connsiteX9" fmla="*/ 234972 w 4301120"/>
                <a:gd name="connsiteY9" fmla="*/ 2278021 h 4876147"/>
                <a:gd name="connsiteX10" fmla="*/ 93118 w 4301120"/>
                <a:gd name="connsiteY10" fmla="*/ 2480520 h 4876147"/>
                <a:gd name="connsiteX11" fmla="*/ 200682 w 4301120"/>
                <a:gd name="connsiteY11" fmla="*/ 2586793 h 4876147"/>
                <a:gd name="connsiteX12" fmla="*/ 575277 w 4301120"/>
                <a:gd name="connsiteY12" fmla="*/ 2860394 h 4876147"/>
                <a:gd name="connsiteX13" fmla="*/ 588474 w 4301120"/>
                <a:gd name="connsiteY13" fmla="*/ 2894277 h 4876147"/>
                <a:gd name="connsiteX14" fmla="*/ 545621 w 4301120"/>
                <a:gd name="connsiteY14" fmla="*/ 3123593 h 4876147"/>
                <a:gd name="connsiteX15" fmla="*/ 445531 w 4301120"/>
                <a:gd name="connsiteY15" fmla="*/ 3432611 h 4876147"/>
                <a:gd name="connsiteX16" fmla="*/ 355895 w 4301120"/>
                <a:gd name="connsiteY16" fmla="*/ 3667859 h 4876147"/>
                <a:gd name="connsiteX17" fmla="*/ 311856 w 4301120"/>
                <a:gd name="connsiteY17" fmla="*/ 3675051 h 4876147"/>
                <a:gd name="connsiteX18" fmla="*/ 193602 w 4301120"/>
                <a:gd name="connsiteY18" fmla="*/ 3554202 h 4876147"/>
                <a:gd name="connsiteX19" fmla="*/ 174325 w 4301120"/>
                <a:gd name="connsiteY19" fmla="*/ 3541004 h 4876147"/>
                <a:gd name="connsiteX20" fmla="*/ 176772 w 4301120"/>
                <a:gd name="connsiteY20" fmla="*/ 3556055 h 4876147"/>
                <a:gd name="connsiteX21" fmla="*/ 272413 w 4301120"/>
                <a:gd name="connsiteY21" fmla="*/ 3695069 h 4876147"/>
                <a:gd name="connsiteX22" fmla="*/ 440786 w 4301120"/>
                <a:gd name="connsiteY22" fmla="*/ 3837122 h 4876147"/>
                <a:gd name="connsiteX23" fmla="*/ 442343 w 4301120"/>
                <a:gd name="connsiteY23" fmla="*/ 3857510 h 4876147"/>
                <a:gd name="connsiteX24" fmla="*/ 393559 w 4301120"/>
                <a:gd name="connsiteY24" fmla="*/ 3943662 h 4876147"/>
                <a:gd name="connsiteX25" fmla="*/ 419360 w 4301120"/>
                <a:gd name="connsiteY25" fmla="*/ 4170309 h 4876147"/>
                <a:gd name="connsiteX26" fmla="*/ 412316 w 4301120"/>
                <a:gd name="connsiteY26" fmla="*/ 4195665 h 4876147"/>
                <a:gd name="connsiteX27" fmla="*/ 194121 w 4301120"/>
                <a:gd name="connsiteY27" fmla="*/ 4421349 h 4876147"/>
                <a:gd name="connsiteX28" fmla="*/ 189079 w 4301120"/>
                <a:gd name="connsiteY28" fmla="*/ 4457085 h 4876147"/>
                <a:gd name="connsiteX29" fmla="*/ 230301 w 4301120"/>
                <a:gd name="connsiteY29" fmla="*/ 4535304 h 4876147"/>
                <a:gd name="connsiteX30" fmla="*/ 239124 w 4301120"/>
                <a:gd name="connsiteY30" fmla="*/ 4568370 h 4876147"/>
                <a:gd name="connsiteX31" fmla="*/ 239123 w 4301120"/>
                <a:gd name="connsiteY31" fmla="*/ 4803469 h 4876147"/>
                <a:gd name="connsiteX32" fmla="*/ 3471690 w 4301120"/>
                <a:gd name="connsiteY32" fmla="*/ 4876147 h 4876147"/>
                <a:gd name="connsiteX33" fmla="*/ 3337606 w 4301120"/>
                <a:gd name="connsiteY33" fmla="*/ 4509503 h 4876147"/>
                <a:gd name="connsiteX34" fmla="*/ 3378605 w 4301120"/>
                <a:gd name="connsiteY34" fmla="*/ 4453675 h 4876147"/>
                <a:gd name="connsiteX35" fmla="*/ 3388911 w 4301120"/>
                <a:gd name="connsiteY35" fmla="*/ 4390655 h 4876147"/>
                <a:gd name="connsiteX36" fmla="*/ 3368819 w 4301120"/>
                <a:gd name="connsiteY36" fmla="*/ 4103064 h 4876147"/>
                <a:gd name="connsiteX37" fmla="*/ 3383573 w 4301120"/>
                <a:gd name="connsiteY37" fmla="*/ 4056726 h 4876147"/>
                <a:gd name="connsiteX38" fmla="*/ 3573743 w 4301120"/>
                <a:gd name="connsiteY38" fmla="*/ 3702853 h 4876147"/>
                <a:gd name="connsiteX39" fmla="*/ 3599470 w 4301120"/>
                <a:gd name="connsiteY39" fmla="*/ 3379156 h 4876147"/>
                <a:gd name="connsiteX40" fmla="*/ 3610517 w 4301120"/>
                <a:gd name="connsiteY40" fmla="*/ 3347127 h 4876147"/>
                <a:gd name="connsiteX41" fmla="*/ 3739003 w 4301120"/>
                <a:gd name="connsiteY41" fmla="*/ 3182239 h 4876147"/>
                <a:gd name="connsiteX42" fmla="*/ 3992341 w 4301120"/>
                <a:gd name="connsiteY42" fmla="*/ 2657398 h 4876147"/>
                <a:gd name="connsiteX43" fmla="*/ 4086722 w 4301120"/>
                <a:gd name="connsiteY43" fmla="*/ 2193649 h 4876147"/>
                <a:gd name="connsiteX44" fmla="*/ 4116304 w 4301120"/>
                <a:gd name="connsiteY44" fmla="*/ 2135226 h 4876147"/>
                <a:gd name="connsiteX45" fmla="*/ 4292239 w 4301120"/>
                <a:gd name="connsiteY45" fmla="*/ 1915399 h 4876147"/>
                <a:gd name="connsiteX46" fmla="*/ 4294093 w 4301120"/>
                <a:gd name="connsiteY46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146005 w 4208002"/>
                <a:gd name="connsiteY31" fmla="*/ 4803469 h 4876147"/>
                <a:gd name="connsiteX32" fmla="*/ 3378572 w 4208002"/>
                <a:gd name="connsiteY32" fmla="*/ 4876147 h 4876147"/>
                <a:gd name="connsiteX33" fmla="*/ 3244488 w 4208002"/>
                <a:gd name="connsiteY33" fmla="*/ 4509503 h 4876147"/>
                <a:gd name="connsiteX34" fmla="*/ 3285487 w 4208002"/>
                <a:gd name="connsiteY34" fmla="*/ 4453675 h 4876147"/>
                <a:gd name="connsiteX35" fmla="*/ 3295793 w 4208002"/>
                <a:gd name="connsiteY35" fmla="*/ 4390655 h 4876147"/>
                <a:gd name="connsiteX36" fmla="*/ 3275701 w 4208002"/>
                <a:gd name="connsiteY36" fmla="*/ 4103064 h 4876147"/>
                <a:gd name="connsiteX37" fmla="*/ 3290455 w 4208002"/>
                <a:gd name="connsiteY37" fmla="*/ 4056726 h 4876147"/>
                <a:gd name="connsiteX38" fmla="*/ 3480625 w 4208002"/>
                <a:gd name="connsiteY38" fmla="*/ 3702853 h 4876147"/>
                <a:gd name="connsiteX39" fmla="*/ 3506352 w 4208002"/>
                <a:gd name="connsiteY39" fmla="*/ 3379156 h 4876147"/>
                <a:gd name="connsiteX40" fmla="*/ 3517399 w 4208002"/>
                <a:gd name="connsiteY40" fmla="*/ 3347127 h 4876147"/>
                <a:gd name="connsiteX41" fmla="*/ 3645885 w 4208002"/>
                <a:gd name="connsiteY41" fmla="*/ 3182239 h 4876147"/>
                <a:gd name="connsiteX42" fmla="*/ 3899223 w 4208002"/>
                <a:gd name="connsiteY42" fmla="*/ 2657398 h 4876147"/>
                <a:gd name="connsiteX43" fmla="*/ 3993604 w 4208002"/>
                <a:gd name="connsiteY43" fmla="*/ 2193649 h 4876147"/>
                <a:gd name="connsiteX44" fmla="*/ 4023186 w 4208002"/>
                <a:gd name="connsiteY44" fmla="*/ 2135226 h 4876147"/>
                <a:gd name="connsiteX45" fmla="*/ 4199121 w 4208002"/>
                <a:gd name="connsiteY45" fmla="*/ 1915399 h 4876147"/>
                <a:gd name="connsiteX46" fmla="*/ 4200975 w 4208002"/>
                <a:gd name="connsiteY46" fmla="*/ 1873213 h 4876147"/>
                <a:gd name="connsiteX0" fmla="*/ 4295509 w 4302536"/>
                <a:gd name="connsiteY0" fmla="*/ 1873213 h 4876147"/>
                <a:gd name="connsiteX1" fmla="*/ 4131139 w 4302536"/>
                <a:gd name="connsiteY1" fmla="*/ 1470037 h 4876147"/>
                <a:gd name="connsiteX2" fmla="*/ 4036536 w 4302536"/>
                <a:gd name="connsiteY2" fmla="*/ 1022228 h 4876147"/>
                <a:gd name="connsiteX3" fmla="*/ 3853854 w 4302536"/>
                <a:gd name="connsiteY3" fmla="*/ 425397 h 4876147"/>
                <a:gd name="connsiteX4" fmla="*/ 3610228 w 4302536"/>
                <a:gd name="connsiteY4" fmla="*/ 116675 h 4876147"/>
                <a:gd name="connsiteX5" fmla="*/ 3110817 w 4302536"/>
                <a:gd name="connsiteY5" fmla="*/ 12804 h 4876147"/>
                <a:gd name="connsiteX6" fmla="*/ 2793866 w 4302536"/>
                <a:gd name="connsiteY6" fmla="*/ 117491 h 4876147"/>
                <a:gd name="connsiteX7" fmla="*/ 1184053 w 4302536"/>
                <a:gd name="connsiteY7" fmla="*/ 448677 h 4876147"/>
                <a:gd name="connsiteX8" fmla="*/ 635413 w 4302536"/>
                <a:gd name="connsiteY8" fmla="*/ 567301 h 4876147"/>
                <a:gd name="connsiteX9" fmla="*/ 236388 w 4302536"/>
                <a:gd name="connsiteY9" fmla="*/ 2278021 h 4876147"/>
                <a:gd name="connsiteX10" fmla="*/ 94534 w 4302536"/>
                <a:gd name="connsiteY10" fmla="*/ 2480520 h 4876147"/>
                <a:gd name="connsiteX11" fmla="*/ 202098 w 4302536"/>
                <a:gd name="connsiteY11" fmla="*/ 2586793 h 4876147"/>
                <a:gd name="connsiteX12" fmla="*/ 576693 w 4302536"/>
                <a:gd name="connsiteY12" fmla="*/ 2860394 h 4876147"/>
                <a:gd name="connsiteX13" fmla="*/ 589890 w 4302536"/>
                <a:gd name="connsiteY13" fmla="*/ 2894277 h 4876147"/>
                <a:gd name="connsiteX14" fmla="*/ 547037 w 4302536"/>
                <a:gd name="connsiteY14" fmla="*/ 3123593 h 4876147"/>
                <a:gd name="connsiteX15" fmla="*/ 446947 w 4302536"/>
                <a:gd name="connsiteY15" fmla="*/ 3432611 h 4876147"/>
                <a:gd name="connsiteX16" fmla="*/ 357311 w 4302536"/>
                <a:gd name="connsiteY16" fmla="*/ 3667859 h 4876147"/>
                <a:gd name="connsiteX17" fmla="*/ 313272 w 4302536"/>
                <a:gd name="connsiteY17" fmla="*/ 3675051 h 4876147"/>
                <a:gd name="connsiteX18" fmla="*/ 195018 w 4302536"/>
                <a:gd name="connsiteY18" fmla="*/ 3554202 h 4876147"/>
                <a:gd name="connsiteX19" fmla="*/ 175741 w 4302536"/>
                <a:gd name="connsiteY19" fmla="*/ 3541004 h 4876147"/>
                <a:gd name="connsiteX20" fmla="*/ 178188 w 4302536"/>
                <a:gd name="connsiteY20" fmla="*/ 3556055 h 4876147"/>
                <a:gd name="connsiteX21" fmla="*/ 273829 w 4302536"/>
                <a:gd name="connsiteY21" fmla="*/ 3695069 h 4876147"/>
                <a:gd name="connsiteX22" fmla="*/ 442202 w 4302536"/>
                <a:gd name="connsiteY22" fmla="*/ 3837122 h 4876147"/>
                <a:gd name="connsiteX23" fmla="*/ 443759 w 4302536"/>
                <a:gd name="connsiteY23" fmla="*/ 3857510 h 4876147"/>
                <a:gd name="connsiteX24" fmla="*/ 394975 w 4302536"/>
                <a:gd name="connsiteY24" fmla="*/ 3943662 h 4876147"/>
                <a:gd name="connsiteX25" fmla="*/ 420776 w 4302536"/>
                <a:gd name="connsiteY25" fmla="*/ 4170309 h 4876147"/>
                <a:gd name="connsiteX26" fmla="*/ 413732 w 4302536"/>
                <a:gd name="connsiteY26" fmla="*/ 4195665 h 4876147"/>
                <a:gd name="connsiteX27" fmla="*/ 195537 w 4302536"/>
                <a:gd name="connsiteY27" fmla="*/ 4421349 h 4876147"/>
                <a:gd name="connsiteX28" fmla="*/ 190495 w 4302536"/>
                <a:gd name="connsiteY28" fmla="*/ 4457085 h 4876147"/>
                <a:gd name="connsiteX29" fmla="*/ 231717 w 4302536"/>
                <a:gd name="connsiteY29" fmla="*/ 4535304 h 4876147"/>
                <a:gd name="connsiteX30" fmla="*/ 240539 w 4302536"/>
                <a:gd name="connsiteY30" fmla="*/ 4803469 h 4876147"/>
                <a:gd name="connsiteX31" fmla="*/ 3473106 w 4302536"/>
                <a:gd name="connsiteY31" fmla="*/ 4876147 h 4876147"/>
                <a:gd name="connsiteX32" fmla="*/ 3339022 w 4302536"/>
                <a:gd name="connsiteY32" fmla="*/ 4509503 h 4876147"/>
                <a:gd name="connsiteX33" fmla="*/ 3380021 w 4302536"/>
                <a:gd name="connsiteY33" fmla="*/ 4453675 h 4876147"/>
                <a:gd name="connsiteX34" fmla="*/ 3390327 w 4302536"/>
                <a:gd name="connsiteY34" fmla="*/ 4390655 h 4876147"/>
                <a:gd name="connsiteX35" fmla="*/ 3370235 w 4302536"/>
                <a:gd name="connsiteY35" fmla="*/ 4103064 h 4876147"/>
                <a:gd name="connsiteX36" fmla="*/ 3384989 w 4302536"/>
                <a:gd name="connsiteY36" fmla="*/ 4056726 h 4876147"/>
                <a:gd name="connsiteX37" fmla="*/ 3575159 w 4302536"/>
                <a:gd name="connsiteY37" fmla="*/ 3702853 h 4876147"/>
                <a:gd name="connsiteX38" fmla="*/ 3600886 w 4302536"/>
                <a:gd name="connsiteY38" fmla="*/ 3379156 h 4876147"/>
                <a:gd name="connsiteX39" fmla="*/ 3611933 w 4302536"/>
                <a:gd name="connsiteY39" fmla="*/ 3347127 h 4876147"/>
                <a:gd name="connsiteX40" fmla="*/ 3740419 w 4302536"/>
                <a:gd name="connsiteY40" fmla="*/ 3182239 h 4876147"/>
                <a:gd name="connsiteX41" fmla="*/ 3993757 w 4302536"/>
                <a:gd name="connsiteY41" fmla="*/ 2657398 h 4876147"/>
                <a:gd name="connsiteX42" fmla="*/ 4088138 w 4302536"/>
                <a:gd name="connsiteY42" fmla="*/ 2193649 h 4876147"/>
                <a:gd name="connsiteX43" fmla="*/ 4117720 w 4302536"/>
                <a:gd name="connsiteY43" fmla="*/ 2135226 h 4876147"/>
                <a:gd name="connsiteX44" fmla="*/ 4293655 w 4302536"/>
                <a:gd name="connsiteY44" fmla="*/ 1915399 h 4876147"/>
                <a:gd name="connsiteX45" fmla="*/ 4295509 w 4302536"/>
                <a:gd name="connsiteY45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5 w 4208002"/>
                <a:gd name="connsiteY30" fmla="*/ 4803469 h 4876147"/>
                <a:gd name="connsiteX31" fmla="*/ 3378572 w 4208002"/>
                <a:gd name="connsiteY31" fmla="*/ 4876147 h 4876147"/>
                <a:gd name="connsiteX32" fmla="*/ 3244488 w 4208002"/>
                <a:gd name="connsiteY32" fmla="*/ 4509503 h 4876147"/>
                <a:gd name="connsiteX33" fmla="*/ 3285487 w 4208002"/>
                <a:gd name="connsiteY33" fmla="*/ 4453675 h 4876147"/>
                <a:gd name="connsiteX34" fmla="*/ 3295793 w 4208002"/>
                <a:gd name="connsiteY34" fmla="*/ 4390655 h 4876147"/>
                <a:gd name="connsiteX35" fmla="*/ 3275701 w 4208002"/>
                <a:gd name="connsiteY35" fmla="*/ 4103064 h 4876147"/>
                <a:gd name="connsiteX36" fmla="*/ 3290455 w 4208002"/>
                <a:gd name="connsiteY36" fmla="*/ 4056726 h 4876147"/>
                <a:gd name="connsiteX37" fmla="*/ 3480625 w 4208002"/>
                <a:gd name="connsiteY37" fmla="*/ 3702853 h 4876147"/>
                <a:gd name="connsiteX38" fmla="*/ 3506352 w 4208002"/>
                <a:gd name="connsiteY38" fmla="*/ 3379156 h 4876147"/>
                <a:gd name="connsiteX39" fmla="*/ 3517399 w 4208002"/>
                <a:gd name="connsiteY39" fmla="*/ 3347127 h 4876147"/>
                <a:gd name="connsiteX40" fmla="*/ 3645885 w 4208002"/>
                <a:gd name="connsiteY40" fmla="*/ 3182239 h 4876147"/>
                <a:gd name="connsiteX41" fmla="*/ 3899223 w 4208002"/>
                <a:gd name="connsiteY41" fmla="*/ 2657398 h 4876147"/>
                <a:gd name="connsiteX42" fmla="*/ 3993604 w 4208002"/>
                <a:gd name="connsiteY42" fmla="*/ 2193649 h 4876147"/>
                <a:gd name="connsiteX43" fmla="*/ 4023186 w 4208002"/>
                <a:gd name="connsiteY43" fmla="*/ 2135226 h 4876147"/>
                <a:gd name="connsiteX44" fmla="*/ 4199121 w 4208002"/>
                <a:gd name="connsiteY44" fmla="*/ 1915399 h 4876147"/>
                <a:gd name="connsiteX45" fmla="*/ 4200975 w 4208002"/>
                <a:gd name="connsiteY45" fmla="*/ 1873213 h 4876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208002" h="4876147">
                  <a:moveTo>
                    <a:pt x="4200975" y="1873213"/>
                  </a:moveTo>
                  <a:cubicBezTo>
                    <a:pt x="4130245" y="1745395"/>
                    <a:pt x="4074491" y="1611497"/>
                    <a:pt x="4036605" y="1470037"/>
                  </a:cubicBezTo>
                  <a:cubicBezTo>
                    <a:pt x="3997088" y="1322349"/>
                    <a:pt x="3973734" y="1171473"/>
                    <a:pt x="3942002" y="1022228"/>
                  </a:cubicBezTo>
                  <a:cubicBezTo>
                    <a:pt x="3898481" y="817822"/>
                    <a:pt x="3851699" y="614677"/>
                    <a:pt x="3759320" y="425397"/>
                  </a:cubicBezTo>
                  <a:cubicBezTo>
                    <a:pt x="3700526" y="304992"/>
                    <a:pt x="3624013" y="197933"/>
                    <a:pt x="3515694" y="116675"/>
                  </a:cubicBezTo>
                  <a:cubicBezTo>
                    <a:pt x="3365707" y="4204"/>
                    <a:pt x="3196222" y="-18409"/>
                    <a:pt x="3016283" y="12804"/>
                  </a:cubicBezTo>
                  <a:cubicBezTo>
                    <a:pt x="2905443" y="32007"/>
                    <a:pt x="2800979" y="70782"/>
                    <a:pt x="2699332" y="117491"/>
                  </a:cubicBezTo>
                  <a:lnTo>
                    <a:pt x="1089519" y="448677"/>
                  </a:lnTo>
                  <a:lnTo>
                    <a:pt x="540879" y="567301"/>
                  </a:lnTo>
                  <a:lnTo>
                    <a:pt x="141854" y="2278021"/>
                  </a:lnTo>
                  <a:cubicBezTo>
                    <a:pt x="124135" y="2302116"/>
                    <a:pt x="1260" y="2451012"/>
                    <a:pt x="0" y="2480520"/>
                  </a:cubicBezTo>
                  <a:cubicBezTo>
                    <a:pt x="13271" y="2510399"/>
                    <a:pt x="27204" y="2523481"/>
                    <a:pt x="107564" y="2586793"/>
                  </a:cubicBezTo>
                  <a:cubicBezTo>
                    <a:pt x="187924" y="2650105"/>
                    <a:pt x="417527" y="2809147"/>
                    <a:pt x="482159" y="2860394"/>
                  </a:cubicBezTo>
                  <a:cubicBezTo>
                    <a:pt x="546791" y="2911641"/>
                    <a:pt x="497877" y="2880561"/>
                    <a:pt x="495356" y="2894277"/>
                  </a:cubicBezTo>
                  <a:cubicBezTo>
                    <a:pt x="481492" y="2970790"/>
                    <a:pt x="474819" y="3048860"/>
                    <a:pt x="452503" y="3123593"/>
                  </a:cubicBezTo>
                  <a:cubicBezTo>
                    <a:pt x="421512" y="3227316"/>
                    <a:pt x="386296" y="3329778"/>
                    <a:pt x="352413" y="3432611"/>
                  </a:cubicBezTo>
                  <a:cubicBezTo>
                    <a:pt x="326168" y="3512312"/>
                    <a:pt x="305927" y="3594386"/>
                    <a:pt x="262777" y="3667859"/>
                  </a:cubicBezTo>
                  <a:cubicBezTo>
                    <a:pt x="246022" y="3696329"/>
                    <a:pt x="243056" y="3698998"/>
                    <a:pt x="218738" y="3675051"/>
                  </a:cubicBezTo>
                  <a:cubicBezTo>
                    <a:pt x="178554" y="3635534"/>
                    <a:pt x="136887" y="3597426"/>
                    <a:pt x="100484" y="3554202"/>
                  </a:cubicBezTo>
                  <a:cubicBezTo>
                    <a:pt x="95294" y="3548048"/>
                    <a:pt x="90401" y="3541449"/>
                    <a:pt x="81207" y="3541004"/>
                  </a:cubicBezTo>
                  <a:cubicBezTo>
                    <a:pt x="72681" y="3547381"/>
                    <a:pt x="81281" y="3552200"/>
                    <a:pt x="83654" y="3556055"/>
                  </a:cubicBezTo>
                  <a:cubicBezTo>
                    <a:pt x="113384" y="3603876"/>
                    <a:pt x="143337" y="3651622"/>
                    <a:pt x="179295" y="3695069"/>
                  </a:cubicBezTo>
                  <a:cubicBezTo>
                    <a:pt x="226819" y="3752528"/>
                    <a:pt x="276790" y="3807243"/>
                    <a:pt x="347668" y="3837122"/>
                  </a:cubicBezTo>
                  <a:cubicBezTo>
                    <a:pt x="362052" y="3843201"/>
                    <a:pt x="354119" y="3850541"/>
                    <a:pt x="349225" y="3857510"/>
                  </a:cubicBezTo>
                  <a:cubicBezTo>
                    <a:pt x="330394" y="3884794"/>
                    <a:pt x="313415" y="3913116"/>
                    <a:pt x="300441" y="3943662"/>
                  </a:cubicBezTo>
                  <a:cubicBezTo>
                    <a:pt x="266410" y="4024030"/>
                    <a:pt x="261591" y="4101359"/>
                    <a:pt x="326242" y="4170309"/>
                  </a:cubicBezTo>
                  <a:cubicBezTo>
                    <a:pt x="339365" y="4184248"/>
                    <a:pt x="325426" y="4189215"/>
                    <a:pt x="319198" y="4195665"/>
                  </a:cubicBezTo>
                  <a:lnTo>
                    <a:pt x="101003" y="4421349"/>
                  </a:lnTo>
                  <a:cubicBezTo>
                    <a:pt x="88992" y="4433583"/>
                    <a:pt x="87213" y="4442331"/>
                    <a:pt x="95961" y="4457085"/>
                  </a:cubicBezTo>
                  <a:cubicBezTo>
                    <a:pt x="110938" y="4482441"/>
                    <a:pt x="123616" y="4509132"/>
                    <a:pt x="137183" y="4535304"/>
                  </a:cubicBezTo>
                  <a:cubicBezTo>
                    <a:pt x="145524" y="4593035"/>
                    <a:pt x="106376" y="4550775"/>
                    <a:pt x="146005" y="4803469"/>
                  </a:cubicBezTo>
                  <a:lnTo>
                    <a:pt x="3378572" y="4876147"/>
                  </a:lnTo>
                  <a:cubicBezTo>
                    <a:pt x="3434286" y="4653031"/>
                    <a:pt x="3260002" y="4579915"/>
                    <a:pt x="3244488" y="4509503"/>
                  </a:cubicBezTo>
                  <a:cubicBezTo>
                    <a:pt x="3228974" y="4439091"/>
                    <a:pt x="3280298" y="4478512"/>
                    <a:pt x="3285487" y="4453675"/>
                  </a:cubicBezTo>
                  <a:cubicBezTo>
                    <a:pt x="3289046" y="4432693"/>
                    <a:pt x="3294162" y="4411785"/>
                    <a:pt x="3295793" y="4390655"/>
                  </a:cubicBezTo>
                  <a:cubicBezTo>
                    <a:pt x="3303207" y="4293902"/>
                    <a:pt x="3295867" y="4198038"/>
                    <a:pt x="3275701" y="4103064"/>
                  </a:cubicBezTo>
                  <a:cubicBezTo>
                    <a:pt x="3271920" y="4085122"/>
                    <a:pt x="3273329" y="4070887"/>
                    <a:pt x="3290455" y="4056726"/>
                  </a:cubicBezTo>
                  <a:cubicBezTo>
                    <a:pt x="3401740" y="3964866"/>
                    <a:pt x="3463944" y="3846983"/>
                    <a:pt x="3480625" y="3702853"/>
                  </a:cubicBezTo>
                  <a:cubicBezTo>
                    <a:pt x="3493081" y="3595127"/>
                    <a:pt x="3502497" y="3487475"/>
                    <a:pt x="3506352" y="3379156"/>
                  </a:cubicBezTo>
                  <a:cubicBezTo>
                    <a:pt x="3506797" y="3367145"/>
                    <a:pt x="3509170" y="3356691"/>
                    <a:pt x="3517399" y="3347127"/>
                  </a:cubicBezTo>
                  <a:cubicBezTo>
                    <a:pt x="3562773" y="3294191"/>
                    <a:pt x="3604069" y="3237992"/>
                    <a:pt x="3645885" y="3182239"/>
                  </a:cubicBezTo>
                  <a:cubicBezTo>
                    <a:pt x="3764583" y="3023800"/>
                    <a:pt x="3850068" y="2849644"/>
                    <a:pt x="3899223" y="2657398"/>
                  </a:cubicBezTo>
                  <a:cubicBezTo>
                    <a:pt x="3938295" y="2504298"/>
                    <a:pt x="3968767" y="2349492"/>
                    <a:pt x="3993604" y="2193649"/>
                  </a:cubicBezTo>
                  <a:cubicBezTo>
                    <a:pt x="3997459" y="2169627"/>
                    <a:pt x="4009247" y="2152649"/>
                    <a:pt x="4023186" y="2135226"/>
                  </a:cubicBezTo>
                  <a:lnTo>
                    <a:pt x="4199121" y="1915399"/>
                  </a:lnTo>
                  <a:cubicBezTo>
                    <a:pt x="4211206" y="1900571"/>
                    <a:pt x="4210094" y="1889598"/>
                    <a:pt x="4200975" y="1873213"/>
                  </a:cubicBezTo>
                  <a:close/>
                </a:path>
              </a:pathLst>
            </a:custGeom>
            <a:solidFill>
              <a:srgbClr val="00080D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400982B8-30CE-4DD9-96FF-DD9D02EC5B9C}"/>
                </a:ext>
              </a:extLst>
            </p:cNvPr>
            <p:cNvSpPr/>
            <p:nvPr/>
          </p:nvSpPr>
          <p:spPr>
            <a:xfrm>
              <a:off x="7322714" y="4006209"/>
              <a:ext cx="721049" cy="562201"/>
            </a:xfrm>
            <a:custGeom>
              <a:avLst/>
              <a:gdLst>
                <a:gd name="connsiteX0" fmla="*/ 1704289 w 1733465"/>
                <a:gd name="connsiteY0" fmla="*/ 995052 h 1351580"/>
                <a:gd name="connsiteX1" fmla="*/ 1618064 w 1733465"/>
                <a:gd name="connsiteY1" fmla="*/ 621977 h 1351580"/>
                <a:gd name="connsiteX2" fmla="*/ 1303486 w 1733465"/>
                <a:gd name="connsiteY2" fmla="*/ 431955 h 1351580"/>
                <a:gd name="connsiteX3" fmla="*/ 800219 w 1733465"/>
                <a:gd name="connsiteY3" fmla="*/ 526855 h 1351580"/>
                <a:gd name="connsiteX4" fmla="*/ 512258 w 1733465"/>
                <a:gd name="connsiteY4" fmla="*/ 643478 h 1351580"/>
                <a:gd name="connsiteX5" fmla="*/ 457097 w 1733465"/>
                <a:gd name="connsiteY5" fmla="*/ 676619 h 1351580"/>
                <a:gd name="connsiteX6" fmla="*/ 382734 w 1733465"/>
                <a:gd name="connsiteY6" fmla="*/ 840692 h 1351580"/>
                <a:gd name="connsiteX7" fmla="*/ 374060 w 1733465"/>
                <a:gd name="connsiteY7" fmla="*/ 1105670 h 1351580"/>
                <a:gd name="connsiteX8" fmla="*/ 343069 w 1733465"/>
                <a:gd name="connsiteY8" fmla="*/ 1309705 h 1351580"/>
                <a:gd name="connsiteX9" fmla="*/ 342328 w 1733465"/>
                <a:gd name="connsiteY9" fmla="*/ 1317712 h 1351580"/>
                <a:gd name="connsiteX10" fmla="*/ 326980 w 1733465"/>
                <a:gd name="connsiteY10" fmla="*/ 1350186 h 1351580"/>
                <a:gd name="connsiteX11" fmla="*/ 294877 w 1733465"/>
                <a:gd name="connsiteY11" fmla="*/ 1335209 h 1351580"/>
                <a:gd name="connsiteX12" fmla="*/ 67266 w 1733465"/>
                <a:gd name="connsiteY12" fmla="*/ 1151637 h 1351580"/>
                <a:gd name="connsiteX13" fmla="*/ 21892 w 1733465"/>
                <a:gd name="connsiteY13" fmla="*/ 1159793 h 1351580"/>
                <a:gd name="connsiteX14" fmla="*/ 5062 w 1733465"/>
                <a:gd name="connsiteY14" fmla="*/ 1190265 h 1351580"/>
                <a:gd name="connsiteX15" fmla="*/ 1281 w 1733465"/>
                <a:gd name="connsiteY15" fmla="*/ 1167874 h 1351580"/>
                <a:gd name="connsiteX16" fmla="*/ 81056 w 1733465"/>
                <a:gd name="connsiteY16" fmla="*/ 517439 h 1351580"/>
                <a:gd name="connsiteX17" fmla="*/ 239791 w 1733465"/>
                <a:gd name="connsiteY17" fmla="*/ 198116 h 1351580"/>
                <a:gd name="connsiteX18" fmla="*/ 476151 w 1733465"/>
                <a:gd name="connsiteY18" fmla="*/ 56433 h 1351580"/>
                <a:gd name="connsiteX19" fmla="*/ 840997 w 1733465"/>
                <a:gd name="connsiteY19" fmla="*/ 902 h 1351580"/>
                <a:gd name="connsiteX20" fmla="*/ 1216296 w 1733465"/>
                <a:gd name="connsiteY20" fmla="*/ 51614 h 1351580"/>
                <a:gd name="connsiteX21" fmla="*/ 1545703 w 1733465"/>
                <a:gd name="connsiteY21" fmla="*/ 311477 h 1351580"/>
                <a:gd name="connsiteX22" fmla="*/ 1728756 w 1733465"/>
                <a:gd name="connsiteY22" fmla="*/ 758322 h 1351580"/>
                <a:gd name="connsiteX23" fmla="*/ 1712445 w 1733465"/>
                <a:gd name="connsiteY23" fmla="*/ 978667 h 1351580"/>
                <a:gd name="connsiteX24" fmla="*/ 1704289 w 1733465"/>
                <a:gd name="connsiteY24" fmla="*/ 995052 h 1351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33465" h="1351580">
                  <a:moveTo>
                    <a:pt x="1704289" y="995052"/>
                  </a:moveTo>
                  <a:cubicBezTo>
                    <a:pt x="1696727" y="865825"/>
                    <a:pt x="1678563" y="738749"/>
                    <a:pt x="1618064" y="621977"/>
                  </a:cubicBezTo>
                  <a:cubicBezTo>
                    <a:pt x="1552227" y="494900"/>
                    <a:pt x="1447021" y="433586"/>
                    <a:pt x="1303486" y="431955"/>
                  </a:cubicBezTo>
                  <a:cubicBezTo>
                    <a:pt x="1129033" y="429953"/>
                    <a:pt x="963773" y="473325"/>
                    <a:pt x="800219" y="526855"/>
                  </a:cubicBezTo>
                  <a:cubicBezTo>
                    <a:pt x="701613" y="559106"/>
                    <a:pt x="604192" y="594694"/>
                    <a:pt x="512258" y="643478"/>
                  </a:cubicBezTo>
                  <a:cubicBezTo>
                    <a:pt x="493352" y="653487"/>
                    <a:pt x="475113" y="664979"/>
                    <a:pt x="457097" y="676619"/>
                  </a:cubicBezTo>
                  <a:cubicBezTo>
                    <a:pt x="397340" y="715394"/>
                    <a:pt x="360863" y="765513"/>
                    <a:pt x="382734" y="840692"/>
                  </a:cubicBezTo>
                  <a:cubicBezTo>
                    <a:pt x="408757" y="930179"/>
                    <a:pt x="386293" y="1017739"/>
                    <a:pt x="374060" y="1105670"/>
                  </a:cubicBezTo>
                  <a:cubicBezTo>
                    <a:pt x="364570" y="1173805"/>
                    <a:pt x="353449" y="1241718"/>
                    <a:pt x="343069" y="1309705"/>
                  </a:cubicBezTo>
                  <a:cubicBezTo>
                    <a:pt x="342698" y="1312374"/>
                    <a:pt x="342995" y="1315117"/>
                    <a:pt x="342328" y="1317712"/>
                  </a:cubicBezTo>
                  <a:cubicBezTo>
                    <a:pt x="339362" y="1329649"/>
                    <a:pt x="339733" y="1344922"/>
                    <a:pt x="326980" y="1350186"/>
                  </a:cubicBezTo>
                  <a:cubicBezTo>
                    <a:pt x="313413" y="1355746"/>
                    <a:pt x="303626" y="1343439"/>
                    <a:pt x="294877" y="1335209"/>
                  </a:cubicBezTo>
                  <a:cubicBezTo>
                    <a:pt x="223925" y="1267890"/>
                    <a:pt x="146003" y="1209245"/>
                    <a:pt x="67266" y="1151637"/>
                  </a:cubicBezTo>
                  <a:cubicBezTo>
                    <a:pt x="39908" y="1131694"/>
                    <a:pt x="39760" y="1131545"/>
                    <a:pt x="21892" y="1159793"/>
                  </a:cubicBezTo>
                  <a:cubicBezTo>
                    <a:pt x="15664" y="1169579"/>
                    <a:pt x="10623" y="1180107"/>
                    <a:pt x="5062" y="1190265"/>
                  </a:cubicBezTo>
                  <a:cubicBezTo>
                    <a:pt x="-3167" y="1184037"/>
                    <a:pt x="1059" y="1175214"/>
                    <a:pt x="1281" y="1167874"/>
                  </a:cubicBezTo>
                  <a:cubicBezTo>
                    <a:pt x="8695" y="948715"/>
                    <a:pt x="22485" y="730222"/>
                    <a:pt x="81056" y="517439"/>
                  </a:cubicBezTo>
                  <a:cubicBezTo>
                    <a:pt x="113159" y="400890"/>
                    <a:pt x="159423" y="290717"/>
                    <a:pt x="239791" y="198116"/>
                  </a:cubicBezTo>
                  <a:cubicBezTo>
                    <a:pt x="302959" y="125310"/>
                    <a:pt x="386070" y="84607"/>
                    <a:pt x="476151" y="56433"/>
                  </a:cubicBezTo>
                  <a:cubicBezTo>
                    <a:pt x="594850" y="19289"/>
                    <a:pt x="717108" y="5647"/>
                    <a:pt x="840997" y="902"/>
                  </a:cubicBezTo>
                  <a:cubicBezTo>
                    <a:pt x="969260" y="-3991"/>
                    <a:pt x="1094483" y="10763"/>
                    <a:pt x="1216296" y="51614"/>
                  </a:cubicBezTo>
                  <a:cubicBezTo>
                    <a:pt x="1357163" y="98842"/>
                    <a:pt x="1460293" y="193148"/>
                    <a:pt x="1545703" y="311477"/>
                  </a:cubicBezTo>
                  <a:cubicBezTo>
                    <a:pt x="1642827" y="446042"/>
                    <a:pt x="1707032" y="593211"/>
                    <a:pt x="1728756" y="758322"/>
                  </a:cubicBezTo>
                  <a:cubicBezTo>
                    <a:pt x="1738616" y="832981"/>
                    <a:pt x="1732907" y="906380"/>
                    <a:pt x="1712445" y="978667"/>
                  </a:cubicBezTo>
                  <a:cubicBezTo>
                    <a:pt x="1710888" y="984450"/>
                    <a:pt x="1707032" y="989640"/>
                    <a:pt x="1704289" y="995052"/>
                  </a:cubicBezTo>
                  <a:close/>
                </a:path>
              </a:pathLst>
            </a:custGeom>
            <a:solidFill>
              <a:srgbClr val="6D411E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16E22822-73A7-4187-83C7-AD87B297C1DE}"/>
                </a:ext>
              </a:extLst>
            </p:cNvPr>
            <p:cNvSpPr/>
            <p:nvPr/>
          </p:nvSpPr>
          <p:spPr>
            <a:xfrm>
              <a:off x="7566241" y="4887263"/>
              <a:ext cx="356658" cy="259639"/>
            </a:xfrm>
            <a:custGeom>
              <a:avLst/>
              <a:gdLst>
                <a:gd name="connsiteX0" fmla="*/ 1161 w 857438"/>
                <a:gd name="connsiteY0" fmla="*/ 0 h 624196"/>
                <a:gd name="connsiteX1" fmla="*/ 84791 w 857438"/>
                <a:gd name="connsiteY1" fmla="*/ 73548 h 624196"/>
                <a:gd name="connsiteX2" fmla="*/ 415458 w 857438"/>
                <a:gd name="connsiteY2" fmla="*/ 282179 h 624196"/>
                <a:gd name="connsiteX3" fmla="*/ 817077 w 857438"/>
                <a:gd name="connsiteY3" fmla="*/ 155325 h 624196"/>
                <a:gd name="connsiteX4" fmla="*/ 856891 w 857438"/>
                <a:gd name="connsiteY4" fmla="*/ 87560 h 624196"/>
                <a:gd name="connsiteX5" fmla="*/ 851257 w 857438"/>
                <a:gd name="connsiteY5" fmla="*/ 117365 h 624196"/>
                <a:gd name="connsiteX6" fmla="*/ 599401 w 857438"/>
                <a:gd name="connsiteY6" fmla="*/ 603133 h 624196"/>
                <a:gd name="connsiteX7" fmla="*/ 563072 w 857438"/>
                <a:gd name="connsiteY7" fmla="*/ 609361 h 624196"/>
                <a:gd name="connsiteX8" fmla="*/ 4942 w 857438"/>
                <a:gd name="connsiteY8" fmla="*/ 14161 h 624196"/>
                <a:gd name="connsiteX9" fmla="*/ 1161 w 857438"/>
                <a:gd name="connsiteY9" fmla="*/ 0 h 62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438" h="624196">
                  <a:moveTo>
                    <a:pt x="1161" y="0"/>
                  </a:moveTo>
                  <a:cubicBezTo>
                    <a:pt x="26814" y="28470"/>
                    <a:pt x="56544" y="50193"/>
                    <a:pt x="84791" y="73548"/>
                  </a:cubicBezTo>
                  <a:cubicBezTo>
                    <a:pt x="186067" y="157252"/>
                    <a:pt x="287492" y="240957"/>
                    <a:pt x="415458" y="282179"/>
                  </a:cubicBezTo>
                  <a:cubicBezTo>
                    <a:pt x="562998" y="329703"/>
                    <a:pt x="723883" y="286924"/>
                    <a:pt x="817077" y="155325"/>
                  </a:cubicBezTo>
                  <a:cubicBezTo>
                    <a:pt x="831090" y="135529"/>
                    <a:pt x="841841" y="113435"/>
                    <a:pt x="856891" y="87560"/>
                  </a:cubicBezTo>
                  <a:cubicBezTo>
                    <a:pt x="858893" y="102314"/>
                    <a:pt x="855037" y="110099"/>
                    <a:pt x="851257" y="117365"/>
                  </a:cubicBezTo>
                  <a:cubicBezTo>
                    <a:pt x="808848" y="199142"/>
                    <a:pt x="640623" y="522839"/>
                    <a:pt x="599401" y="603133"/>
                  </a:cubicBezTo>
                  <a:cubicBezTo>
                    <a:pt x="585833" y="629602"/>
                    <a:pt x="582349" y="630491"/>
                    <a:pt x="563072" y="609361"/>
                  </a:cubicBezTo>
                  <a:cubicBezTo>
                    <a:pt x="509320" y="550494"/>
                    <a:pt x="46312" y="59164"/>
                    <a:pt x="4942" y="14161"/>
                  </a:cubicBezTo>
                  <a:cubicBezTo>
                    <a:pt x="2273" y="11195"/>
                    <a:pt x="-2101" y="8675"/>
                    <a:pt x="1161" y="0"/>
                  </a:cubicBezTo>
                  <a:close/>
                </a:path>
              </a:pathLst>
            </a:custGeom>
            <a:solidFill>
              <a:srgbClr val="FEB582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41DF9BAA-A0C6-41F9-8CE5-71241D47F3E3}"/>
                </a:ext>
              </a:extLst>
            </p:cNvPr>
            <p:cNvSpPr/>
            <p:nvPr/>
          </p:nvSpPr>
          <p:spPr>
            <a:xfrm>
              <a:off x="7587664" y="5137432"/>
              <a:ext cx="64921" cy="299018"/>
            </a:xfrm>
            <a:custGeom>
              <a:avLst/>
              <a:gdLst>
                <a:gd name="connsiteX0" fmla="*/ 5857 w 156077"/>
                <a:gd name="connsiteY0" fmla="*/ 0 h 718866"/>
                <a:gd name="connsiteX1" fmla="*/ 114325 w 156077"/>
                <a:gd name="connsiteY1" fmla="*/ 124556 h 718866"/>
                <a:gd name="connsiteX2" fmla="*/ 154954 w 156077"/>
                <a:gd name="connsiteY2" fmla="*/ 226870 h 718866"/>
                <a:gd name="connsiteX3" fmla="*/ 134491 w 156077"/>
                <a:gd name="connsiteY3" fmla="*/ 337117 h 718866"/>
                <a:gd name="connsiteX4" fmla="*/ 83927 w 156077"/>
                <a:gd name="connsiteY4" fmla="*/ 427420 h 718866"/>
                <a:gd name="connsiteX5" fmla="*/ 64725 w 156077"/>
                <a:gd name="connsiteY5" fmla="*/ 595719 h 718866"/>
                <a:gd name="connsiteX6" fmla="*/ 91415 w 156077"/>
                <a:gd name="connsiteY6" fmla="*/ 718867 h 718866"/>
                <a:gd name="connsiteX7" fmla="*/ 42705 w 156077"/>
                <a:gd name="connsiteY7" fmla="*/ 546935 h 718866"/>
                <a:gd name="connsiteX8" fmla="*/ 45152 w 156077"/>
                <a:gd name="connsiteY8" fmla="*/ 536629 h 718866"/>
                <a:gd name="connsiteX9" fmla="*/ 108468 w 156077"/>
                <a:gd name="connsiteY9" fmla="*/ 299750 h 718866"/>
                <a:gd name="connsiteX10" fmla="*/ 94307 w 156077"/>
                <a:gd name="connsiteY10" fmla="*/ 128931 h 718866"/>
                <a:gd name="connsiteX11" fmla="*/ 8897 w 156077"/>
                <a:gd name="connsiteY11" fmla="*/ 17497 h 718866"/>
                <a:gd name="connsiteX12" fmla="*/ 0 w 156077"/>
                <a:gd name="connsiteY12" fmla="*/ 5190 h 718866"/>
                <a:gd name="connsiteX13" fmla="*/ 5857 w 156077"/>
                <a:gd name="connsiteY13" fmla="*/ 0 h 718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6077" h="718866">
                  <a:moveTo>
                    <a:pt x="5857" y="0"/>
                  </a:moveTo>
                  <a:cubicBezTo>
                    <a:pt x="41074" y="42408"/>
                    <a:pt x="85632" y="76365"/>
                    <a:pt x="114325" y="124556"/>
                  </a:cubicBezTo>
                  <a:cubicBezTo>
                    <a:pt x="133305" y="156363"/>
                    <a:pt x="150728" y="187946"/>
                    <a:pt x="154954" y="226870"/>
                  </a:cubicBezTo>
                  <a:cubicBezTo>
                    <a:pt x="159254" y="266684"/>
                    <a:pt x="150950" y="303457"/>
                    <a:pt x="134491" y="337117"/>
                  </a:cubicBezTo>
                  <a:cubicBezTo>
                    <a:pt x="119440" y="367811"/>
                    <a:pt x="103278" y="398505"/>
                    <a:pt x="83927" y="427420"/>
                  </a:cubicBezTo>
                  <a:cubicBezTo>
                    <a:pt x="49303" y="479245"/>
                    <a:pt x="51676" y="536259"/>
                    <a:pt x="64725" y="595719"/>
                  </a:cubicBezTo>
                  <a:cubicBezTo>
                    <a:pt x="73696" y="636645"/>
                    <a:pt x="79182" y="678460"/>
                    <a:pt x="91415" y="718867"/>
                  </a:cubicBezTo>
                  <a:cubicBezTo>
                    <a:pt x="56717" y="666746"/>
                    <a:pt x="32103" y="611808"/>
                    <a:pt x="42705" y="546935"/>
                  </a:cubicBezTo>
                  <a:cubicBezTo>
                    <a:pt x="43298" y="543450"/>
                    <a:pt x="45671" y="539892"/>
                    <a:pt x="45152" y="536629"/>
                  </a:cubicBezTo>
                  <a:cubicBezTo>
                    <a:pt x="31584" y="448254"/>
                    <a:pt x="78737" y="376708"/>
                    <a:pt x="108468" y="299750"/>
                  </a:cubicBezTo>
                  <a:cubicBezTo>
                    <a:pt x="130636" y="242440"/>
                    <a:pt x="128041" y="184165"/>
                    <a:pt x="94307" y="128931"/>
                  </a:cubicBezTo>
                  <a:cubicBezTo>
                    <a:pt x="69692" y="88524"/>
                    <a:pt x="41370" y="51528"/>
                    <a:pt x="8897" y="17497"/>
                  </a:cubicBezTo>
                  <a:cubicBezTo>
                    <a:pt x="5412" y="13864"/>
                    <a:pt x="2966" y="9342"/>
                    <a:pt x="0" y="5190"/>
                  </a:cubicBezTo>
                  <a:cubicBezTo>
                    <a:pt x="1928" y="3411"/>
                    <a:pt x="3929" y="1705"/>
                    <a:pt x="5857" y="0"/>
                  </a:cubicBezTo>
                  <a:close/>
                </a:path>
              </a:pathLst>
            </a:custGeom>
            <a:solidFill>
              <a:srgbClr val="FCB584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43F52D2B-0D2F-4A1B-9423-EF246BFA9C17}"/>
                </a:ext>
              </a:extLst>
            </p:cNvPr>
            <p:cNvGrpSpPr/>
            <p:nvPr/>
          </p:nvGrpSpPr>
          <p:grpSpPr>
            <a:xfrm>
              <a:off x="6304284" y="4922088"/>
              <a:ext cx="1056621" cy="736228"/>
              <a:chOff x="6304284" y="4922088"/>
              <a:chExt cx="1056621" cy="736228"/>
            </a:xfrm>
          </p:grpSpPr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id="{F0A7B5E0-CE5F-421D-B642-F86992D128E4}"/>
                  </a:ext>
                </a:extLst>
              </p:cNvPr>
              <p:cNvSpPr/>
              <p:nvPr/>
            </p:nvSpPr>
            <p:spPr>
              <a:xfrm>
                <a:off x="6304284" y="4922088"/>
                <a:ext cx="1056621" cy="736228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70" name="그룹 69">
                <a:extLst>
                  <a:ext uri="{FF2B5EF4-FFF2-40B4-BE49-F238E27FC236}">
                    <a16:creationId xmlns:a16="http://schemas.microsoft.com/office/drawing/2014/main" id="{0E4B049A-AE5F-4AAF-B5A5-918A2DB57EA4}"/>
                  </a:ext>
                </a:extLst>
              </p:cNvPr>
              <p:cNvGrpSpPr/>
              <p:nvPr/>
            </p:nvGrpSpPr>
            <p:grpSpPr>
              <a:xfrm>
                <a:off x="6477532" y="4957373"/>
                <a:ext cx="710125" cy="180059"/>
                <a:chOff x="2531297" y="3953023"/>
                <a:chExt cx="4599453" cy="1166233"/>
              </a:xfrm>
            </p:grpSpPr>
            <p:sp>
              <p:nvSpPr>
                <p:cNvPr id="78" name="자유형: 도형 77">
                  <a:extLst>
                    <a:ext uri="{FF2B5EF4-FFF2-40B4-BE49-F238E27FC236}">
                      <a16:creationId xmlns:a16="http://schemas.microsoft.com/office/drawing/2014/main" id="{378D4DBD-560C-409A-AB3A-B7B0AE2DF9CC}"/>
                    </a:ext>
                  </a:extLst>
                </p:cNvPr>
                <p:cNvSpPr/>
                <p:nvPr/>
              </p:nvSpPr>
              <p:spPr>
                <a:xfrm>
                  <a:off x="3212652" y="4090148"/>
                  <a:ext cx="788912" cy="760399"/>
                </a:xfrm>
                <a:custGeom>
                  <a:avLst/>
                  <a:gdLst>
                    <a:gd name="connsiteX0" fmla="*/ 396796 w 788912"/>
                    <a:gd name="connsiteY0" fmla="*/ 243501 h 760399"/>
                    <a:gd name="connsiteX1" fmla="*/ 381397 w 788912"/>
                    <a:gd name="connsiteY1" fmla="*/ 297336 h 760399"/>
                    <a:gd name="connsiteX2" fmla="*/ 317414 w 788912"/>
                    <a:gd name="connsiteY2" fmla="*/ 346033 h 760399"/>
                    <a:gd name="connsiteX3" fmla="*/ 254002 w 788912"/>
                    <a:gd name="connsiteY3" fmla="*/ 346033 h 760399"/>
                    <a:gd name="connsiteX4" fmla="*/ 326654 w 788912"/>
                    <a:gd name="connsiteY4" fmla="*/ 399298 h 760399"/>
                    <a:gd name="connsiteX5" fmla="*/ 337831 w 788912"/>
                    <a:gd name="connsiteY5" fmla="*/ 435571 h 760399"/>
                    <a:gd name="connsiteX6" fmla="*/ 312397 w 788912"/>
                    <a:gd name="connsiteY6" fmla="*/ 516778 h 760399"/>
                    <a:gd name="connsiteX7" fmla="*/ 364519 w 788912"/>
                    <a:gd name="connsiteY7" fmla="*/ 476854 h 760399"/>
                    <a:gd name="connsiteX8" fmla="*/ 434774 w 788912"/>
                    <a:gd name="connsiteY8" fmla="*/ 475375 h 760399"/>
                    <a:gd name="connsiteX9" fmla="*/ 488610 w 788912"/>
                    <a:gd name="connsiteY9" fmla="*/ 511986 h 760399"/>
                    <a:gd name="connsiteX10" fmla="*/ 461809 w 788912"/>
                    <a:gd name="connsiteY10" fmla="*/ 432942 h 760399"/>
                    <a:gd name="connsiteX11" fmla="*/ 474353 w 788912"/>
                    <a:gd name="connsiteY11" fmla="*/ 394280 h 760399"/>
                    <a:gd name="connsiteX12" fmla="*/ 534693 w 788912"/>
                    <a:gd name="connsiteY12" fmla="*/ 345808 h 760399"/>
                    <a:gd name="connsiteX13" fmla="*/ 453711 w 788912"/>
                    <a:gd name="connsiteY13" fmla="*/ 346154 h 760399"/>
                    <a:gd name="connsiteX14" fmla="*/ 424739 w 788912"/>
                    <a:gd name="connsiteY14" fmla="*/ 326075 h 760399"/>
                    <a:gd name="connsiteX15" fmla="*/ 396796 w 788912"/>
                    <a:gd name="connsiteY15" fmla="*/ 243501 h 760399"/>
                    <a:gd name="connsiteX16" fmla="*/ 382193 w 788912"/>
                    <a:gd name="connsiteY16" fmla="*/ 0 h 760399"/>
                    <a:gd name="connsiteX17" fmla="*/ 393258 w 788912"/>
                    <a:gd name="connsiteY17" fmla="*/ 1029 h 760399"/>
                    <a:gd name="connsiteX18" fmla="*/ 469335 w 788912"/>
                    <a:gd name="connsiteY18" fmla="*/ 237462 h 760399"/>
                    <a:gd name="connsiteX19" fmla="*/ 534460 w 788912"/>
                    <a:gd name="connsiteY19" fmla="*/ 282516 h 760399"/>
                    <a:gd name="connsiteX20" fmla="*/ 788912 w 788912"/>
                    <a:gd name="connsiteY20" fmla="*/ 281375 h 760399"/>
                    <a:gd name="connsiteX21" fmla="*/ 604144 w 788912"/>
                    <a:gd name="connsiteY21" fmla="*/ 414817 h 760399"/>
                    <a:gd name="connsiteX22" fmla="*/ 569816 w 788912"/>
                    <a:gd name="connsiteY22" fmla="*/ 535602 h 760399"/>
                    <a:gd name="connsiteX23" fmla="*/ 645660 w 788912"/>
                    <a:gd name="connsiteY23" fmla="*/ 754698 h 760399"/>
                    <a:gd name="connsiteX24" fmla="*/ 432724 w 788912"/>
                    <a:gd name="connsiteY24" fmla="*/ 600614 h 760399"/>
                    <a:gd name="connsiteX25" fmla="*/ 354709 w 788912"/>
                    <a:gd name="connsiteY25" fmla="*/ 600952 h 760399"/>
                    <a:gd name="connsiteX26" fmla="*/ 146557 w 788912"/>
                    <a:gd name="connsiteY26" fmla="*/ 760399 h 760399"/>
                    <a:gd name="connsiteX27" fmla="*/ 230386 w 788912"/>
                    <a:gd name="connsiteY27" fmla="*/ 500012 h 760399"/>
                    <a:gd name="connsiteX28" fmla="*/ 212140 w 788912"/>
                    <a:gd name="connsiteY28" fmla="*/ 444697 h 760399"/>
                    <a:gd name="connsiteX29" fmla="*/ 0 w 788912"/>
                    <a:gd name="connsiteY29" fmla="*/ 283883 h 760399"/>
                    <a:gd name="connsiteX30" fmla="*/ 234720 w 788912"/>
                    <a:gd name="connsiteY30" fmla="*/ 285138 h 760399"/>
                    <a:gd name="connsiteX31" fmla="*/ 315702 w 788912"/>
                    <a:gd name="connsiteY31" fmla="*/ 222063 h 760399"/>
                    <a:gd name="connsiteX32" fmla="*/ 382193 w 788912"/>
                    <a:gd name="connsiteY32" fmla="*/ 0 h 7603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788912" h="760399">
                      <a:moveTo>
                        <a:pt x="396796" y="243501"/>
                      </a:moveTo>
                      <a:cubicBezTo>
                        <a:pt x="390299" y="266314"/>
                        <a:pt x="385619" y="281825"/>
                        <a:pt x="381397" y="297336"/>
                      </a:cubicBezTo>
                      <a:cubicBezTo>
                        <a:pt x="368057" y="346033"/>
                        <a:pt x="368170" y="346033"/>
                        <a:pt x="317414" y="346033"/>
                      </a:cubicBezTo>
                      <a:cubicBezTo>
                        <a:pt x="299169" y="346033"/>
                        <a:pt x="280916" y="346033"/>
                        <a:pt x="254002" y="346033"/>
                      </a:cubicBezTo>
                      <a:cubicBezTo>
                        <a:pt x="282170" y="367021"/>
                        <a:pt x="303503" y="384470"/>
                        <a:pt x="326654" y="399298"/>
                      </a:cubicBezTo>
                      <a:cubicBezTo>
                        <a:pt x="342165" y="409220"/>
                        <a:pt x="343419" y="419827"/>
                        <a:pt x="337831" y="435571"/>
                      </a:cubicBezTo>
                      <a:cubicBezTo>
                        <a:pt x="329162" y="459863"/>
                        <a:pt x="322319" y="484726"/>
                        <a:pt x="312397" y="516778"/>
                      </a:cubicBezTo>
                      <a:cubicBezTo>
                        <a:pt x="334180" y="500125"/>
                        <a:pt x="349354" y="488490"/>
                        <a:pt x="364519" y="476854"/>
                      </a:cubicBezTo>
                      <a:cubicBezTo>
                        <a:pt x="399651" y="449828"/>
                        <a:pt x="399538" y="449941"/>
                        <a:pt x="434774" y="475375"/>
                      </a:cubicBezTo>
                      <a:cubicBezTo>
                        <a:pt x="450286" y="486552"/>
                        <a:pt x="466368" y="496933"/>
                        <a:pt x="488610" y="511986"/>
                      </a:cubicBezTo>
                      <a:cubicBezTo>
                        <a:pt x="477891" y="479821"/>
                        <a:pt x="471160" y="455867"/>
                        <a:pt x="461809" y="432942"/>
                      </a:cubicBezTo>
                      <a:cubicBezTo>
                        <a:pt x="454507" y="415155"/>
                        <a:pt x="459645" y="404774"/>
                        <a:pt x="474353" y="394280"/>
                      </a:cubicBezTo>
                      <a:cubicBezTo>
                        <a:pt x="494656" y="379798"/>
                        <a:pt x="516673" y="367021"/>
                        <a:pt x="534693" y="345808"/>
                      </a:cubicBezTo>
                      <a:cubicBezTo>
                        <a:pt x="505488" y="345808"/>
                        <a:pt x="479604" y="344666"/>
                        <a:pt x="453711" y="346154"/>
                      </a:cubicBezTo>
                      <a:cubicBezTo>
                        <a:pt x="437516" y="347063"/>
                        <a:pt x="429306" y="341932"/>
                        <a:pt x="424739" y="326075"/>
                      </a:cubicBezTo>
                      <a:cubicBezTo>
                        <a:pt x="417325" y="300529"/>
                        <a:pt x="407748" y="275553"/>
                        <a:pt x="396796" y="243501"/>
                      </a:cubicBezTo>
                      <a:close/>
                      <a:moveTo>
                        <a:pt x="382193" y="0"/>
                      </a:moveTo>
                      <a:cubicBezTo>
                        <a:pt x="385732" y="346"/>
                        <a:pt x="389495" y="684"/>
                        <a:pt x="393258" y="1029"/>
                      </a:cubicBezTo>
                      <a:cubicBezTo>
                        <a:pt x="418805" y="79840"/>
                        <a:pt x="445493" y="158193"/>
                        <a:pt x="469335" y="237462"/>
                      </a:cubicBezTo>
                      <a:cubicBezTo>
                        <a:pt x="479708" y="272135"/>
                        <a:pt x="496594" y="284342"/>
                        <a:pt x="534460" y="282516"/>
                      </a:cubicBezTo>
                      <a:cubicBezTo>
                        <a:pt x="615546" y="278633"/>
                        <a:pt x="696986" y="281375"/>
                        <a:pt x="788912" y="281375"/>
                      </a:cubicBezTo>
                      <a:cubicBezTo>
                        <a:pt x="724246" y="328817"/>
                        <a:pt x="667556" y="377409"/>
                        <a:pt x="604144" y="414817"/>
                      </a:cubicBezTo>
                      <a:cubicBezTo>
                        <a:pt x="548604" y="447552"/>
                        <a:pt x="548717" y="483480"/>
                        <a:pt x="569816" y="535602"/>
                      </a:cubicBezTo>
                      <a:cubicBezTo>
                        <a:pt x="596617" y="601636"/>
                        <a:pt x="616809" y="670411"/>
                        <a:pt x="645660" y="754698"/>
                      </a:cubicBezTo>
                      <a:cubicBezTo>
                        <a:pt x="565482" y="696987"/>
                        <a:pt x="497961" y="650341"/>
                        <a:pt x="432724" y="600614"/>
                      </a:cubicBezTo>
                      <a:cubicBezTo>
                        <a:pt x="404210" y="578823"/>
                        <a:pt x="384019" y="576773"/>
                        <a:pt x="354709" y="600952"/>
                      </a:cubicBezTo>
                      <a:cubicBezTo>
                        <a:pt x="290951" y="653646"/>
                        <a:pt x="223543" y="701892"/>
                        <a:pt x="146557" y="760399"/>
                      </a:cubicBezTo>
                      <a:cubicBezTo>
                        <a:pt x="177009" y="664598"/>
                        <a:pt x="201992" y="581678"/>
                        <a:pt x="230386" y="500012"/>
                      </a:cubicBezTo>
                      <a:cubicBezTo>
                        <a:pt x="239625" y="473436"/>
                        <a:pt x="235411" y="460096"/>
                        <a:pt x="212140" y="444697"/>
                      </a:cubicBezTo>
                      <a:cubicBezTo>
                        <a:pt x="139947" y="396909"/>
                        <a:pt x="69459" y="346612"/>
                        <a:pt x="0" y="283883"/>
                      </a:cubicBezTo>
                      <a:cubicBezTo>
                        <a:pt x="78240" y="283883"/>
                        <a:pt x="156713" y="280345"/>
                        <a:pt x="234720" y="285138"/>
                      </a:cubicBezTo>
                      <a:cubicBezTo>
                        <a:pt x="285363" y="288218"/>
                        <a:pt x="304066" y="266884"/>
                        <a:pt x="315702" y="222063"/>
                      </a:cubicBezTo>
                      <a:cubicBezTo>
                        <a:pt x="335089" y="147362"/>
                        <a:pt x="359727" y="73906"/>
                        <a:pt x="382193" y="0"/>
                      </a:cubicBezTo>
                      <a:close/>
                    </a:path>
                  </a:pathLst>
                </a:custGeom>
                <a:solidFill>
                  <a:srgbClr val="5F95BA"/>
                </a:solidFill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9" name="자유형: 도형 78">
                  <a:extLst>
                    <a:ext uri="{FF2B5EF4-FFF2-40B4-BE49-F238E27FC236}">
                      <a16:creationId xmlns:a16="http://schemas.microsoft.com/office/drawing/2014/main" id="{1C59754B-3996-404F-B981-0DB1B1619285}"/>
                    </a:ext>
                  </a:extLst>
                </p:cNvPr>
                <p:cNvSpPr/>
                <p:nvPr/>
              </p:nvSpPr>
              <p:spPr>
                <a:xfrm>
                  <a:off x="5663788" y="4092994"/>
                  <a:ext cx="785036" cy="757319"/>
                </a:xfrm>
                <a:custGeom>
                  <a:avLst/>
                  <a:gdLst>
                    <a:gd name="connsiteX0" fmla="*/ 394738 w 785036"/>
                    <a:gd name="connsiteY0" fmla="*/ 242142 h 757319"/>
                    <a:gd name="connsiteX1" fmla="*/ 379340 w 785036"/>
                    <a:gd name="connsiteY1" fmla="*/ 295977 h 757319"/>
                    <a:gd name="connsiteX2" fmla="*/ 315356 w 785036"/>
                    <a:gd name="connsiteY2" fmla="*/ 344674 h 757319"/>
                    <a:gd name="connsiteX3" fmla="*/ 251944 w 785036"/>
                    <a:gd name="connsiteY3" fmla="*/ 344674 h 757319"/>
                    <a:gd name="connsiteX4" fmla="*/ 324596 w 785036"/>
                    <a:gd name="connsiteY4" fmla="*/ 397939 h 757319"/>
                    <a:gd name="connsiteX5" fmla="*/ 335773 w 785036"/>
                    <a:gd name="connsiteY5" fmla="*/ 434212 h 757319"/>
                    <a:gd name="connsiteX6" fmla="*/ 310339 w 785036"/>
                    <a:gd name="connsiteY6" fmla="*/ 515419 h 757319"/>
                    <a:gd name="connsiteX7" fmla="*/ 362461 w 785036"/>
                    <a:gd name="connsiteY7" fmla="*/ 475495 h 757319"/>
                    <a:gd name="connsiteX8" fmla="*/ 432716 w 785036"/>
                    <a:gd name="connsiteY8" fmla="*/ 474016 h 757319"/>
                    <a:gd name="connsiteX9" fmla="*/ 486552 w 785036"/>
                    <a:gd name="connsiteY9" fmla="*/ 510627 h 757319"/>
                    <a:gd name="connsiteX10" fmla="*/ 459751 w 785036"/>
                    <a:gd name="connsiteY10" fmla="*/ 431583 h 757319"/>
                    <a:gd name="connsiteX11" fmla="*/ 472295 w 785036"/>
                    <a:gd name="connsiteY11" fmla="*/ 392921 h 757319"/>
                    <a:gd name="connsiteX12" fmla="*/ 532635 w 785036"/>
                    <a:gd name="connsiteY12" fmla="*/ 344449 h 757319"/>
                    <a:gd name="connsiteX13" fmla="*/ 451653 w 785036"/>
                    <a:gd name="connsiteY13" fmla="*/ 344795 h 757319"/>
                    <a:gd name="connsiteX14" fmla="*/ 422681 w 785036"/>
                    <a:gd name="connsiteY14" fmla="*/ 324716 h 757319"/>
                    <a:gd name="connsiteX15" fmla="*/ 394738 w 785036"/>
                    <a:gd name="connsiteY15" fmla="*/ 242142 h 757319"/>
                    <a:gd name="connsiteX16" fmla="*/ 401130 w 785036"/>
                    <a:gd name="connsiteY16" fmla="*/ 0 h 757319"/>
                    <a:gd name="connsiteX17" fmla="*/ 471385 w 785036"/>
                    <a:gd name="connsiteY17" fmla="*/ 228569 h 757319"/>
                    <a:gd name="connsiteX18" fmla="*/ 539019 w 785036"/>
                    <a:gd name="connsiteY18" fmla="*/ 280120 h 757319"/>
                    <a:gd name="connsiteX19" fmla="*/ 785036 w 785036"/>
                    <a:gd name="connsiteY19" fmla="*/ 292664 h 757319"/>
                    <a:gd name="connsiteX20" fmla="*/ 577343 w 785036"/>
                    <a:gd name="connsiteY20" fmla="*/ 435804 h 757319"/>
                    <a:gd name="connsiteX21" fmla="*/ 554989 w 785036"/>
                    <a:gd name="connsiteY21" fmla="*/ 504692 h 757319"/>
                    <a:gd name="connsiteX22" fmla="*/ 638471 w 785036"/>
                    <a:gd name="connsiteY22" fmla="*/ 757319 h 757319"/>
                    <a:gd name="connsiteX23" fmla="*/ 437058 w 785036"/>
                    <a:gd name="connsiteY23" fmla="*/ 603461 h 757319"/>
                    <a:gd name="connsiteX24" fmla="*/ 345928 w 785036"/>
                    <a:gd name="connsiteY24" fmla="*/ 599923 h 757319"/>
                    <a:gd name="connsiteX25" fmla="*/ 142907 w 785036"/>
                    <a:gd name="connsiteY25" fmla="*/ 734281 h 757319"/>
                    <a:gd name="connsiteX26" fmla="*/ 207348 w 785036"/>
                    <a:gd name="connsiteY26" fmla="*/ 546779 h 757319"/>
                    <a:gd name="connsiteX27" fmla="*/ 159335 w 785036"/>
                    <a:gd name="connsiteY27" fmla="*/ 397705 h 757319"/>
                    <a:gd name="connsiteX28" fmla="*/ 3305 w 785036"/>
                    <a:gd name="connsiteY28" fmla="*/ 283771 h 757319"/>
                    <a:gd name="connsiteX29" fmla="*/ 0 w 785036"/>
                    <a:gd name="connsiteY29" fmla="*/ 274298 h 757319"/>
                    <a:gd name="connsiteX30" fmla="*/ 236095 w 785036"/>
                    <a:gd name="connsiteY30" fmla="*/ 275673 h 757319"/>
                    <a:gd name="connsiteX31" fmla="*/ 319577 w 785036"/>
                    <a:gd name="connsiteY31" fmla="*/ 215333 h 757319"/>
                    <a:gd name="connsiteX32" fmla="*/ 401130 w 785036"/>
                    <a:gd name="connsiteY32" fmla="*/ 0 h 757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785036" h="757319">
                      <a:moveTo>
                        <a:pt x="394738" y="242142"/>
                      </a:moveTo>
                      <a:cubicBezTo>
                        <a:pt x="388241" y="264955"/>
                        <a:pt x="383561" y="280466"/>
                        <a:pt x="379340" y="295977"/>
                      </a:cubicBezTo>
                      <a:cubicBezTo>
                        <a:pt x="365999" y="344674"/>
                        <a:pt x="366112" y="344674"/>
                        <a:pt x="315356" y="344674"/>
                      </a:cubicBezTo>
                      <a:cubicBezTo>
                        <a:pt x="297111" y="344674"/>
                        <a:pt x="278858" y="344674"/>
                        <a:pt x="251944" y="344674"/>
                      </a:cubicBezTo>
                      <a:cubicBezTo>
                        <a:pt x="280233" y="365549"/>
                        <a:pt x="301558" y="382998"/>
                        <a:pt x="324596" y="397939"/>
                      </a:cubicBezTo>
                      <a:cubicBezTo>
                        <a:pt x="340107" y="407861"/>
                        <a:pt x="341361" y="418468"/>
                        <a:pt x="335773" y="434212"/>
                      </a:cubicBezTo>
                      <a:cubicBezTo>
                        <a:pt x="327105" y="458504"/>
                        <a:pt x="320262" y="483367"/>
                        <a:pt x="310339" y="515419"/>
                      </a:cubicBezTo>
                      <a:cubicBezTo>
                        <a:pt x="332122" y="498766"/>
                        <a:pt x="347296" y="487131"/>
                        <a:pt x="362461" y="475495"/>
                      </a:cubicBezTo>
                      <a:cubicBezTo>
                        <a:pt x="397593" y="448469"/>
                        <a:pt x="397480" y="448582"/>
                        <a:pt x="432716" y="474016"/>
                      </a:cubicBezTo>
                      <a:cubicBezTo>
                        <a:pt x="448236" y="485193"/>
                        <a:pt x="464310" y="495574"/>
                        <a:pt x="486552" y="510627"/>
                      </a:cubicBezTo>
                      <a:cubicBezTo>
                        <a:pt x="475833" y="478462"/>
                        <a:pt x="469102" y="454508"/>
                        <a:pt x="459751" y="431583"/>
                      </a:cubicBezTo>
                      <a:cubicBezTo>
                        <a:pt x="452449" y="413796"/>
                        <a:pt x="457588" y="403415"/>
                        <a:pt x="472295" y="392921"/>
                      </a:cubicBezTo>
                      <a:cubicBezTo>
                        <a:pt x="492599" y="378439"/>
                        <a:pt x="514615" y="365662"/>
                        <a:pt x="532635" y="344449"/>
                      </a:cubicBezTo>
                      <a:cubicBezTo>
                        <a:pt x="503438" y="344449"/>
                        <a:pt x="477546" y="343307"/>
                        <a:pt x="451653" y="344795"/>
                      </a:cubicBezTo>
                      <a:cubicBezTo>
                        <a:pt x="435458" y="345704"/>
                        <a:pt x="427248" y="340573"/>
                        <a:pt x="422681" y="324716"/>
                      </a:cubicBezTo>
                      <a:cubicBezTo>
                        <a:pt x="415267" y="299170"/>
                        <a:pt x="405690" y="274194"/>
                        <a:pt x="394738" y="242142"/>
                      </a:cubicBezTo>
                      <a:close/>
                      <a:moveTo>
                        <a:pt x="401130" y="0"/>
                      </a:moveTo>
                      <a:cubicBezTo>
                        <a:pt x="424851" y="76077"/>
                        <a:pt x="450398" y="151696"/>
                        <a:pt x="471385" y="228569"/>
                      </a:cubicBezTo>
                      <a:cubicBezTo>
                        <a:pt x="481654" y="266201"/>
                        <a:pt x="500245" y="281141"/>
                        <a:pt x="539019" y="280120"/>
                      </a:cubicBezTo>
                      <a:cubicBezTo>
                        <a:pt x="619768" y="278182"/>
                        <a:pt x="700637" y="279549"/>
                        <a:pt x="785036" y="292664"/>
                      </a:cubicBezTo>
                      <a:cubicBezTo>
                        <a:pt x="716028" y="340678"/>
                        <a:pt x="648169" y="390524"/>
                        <a:pt x="577343" y="435804"/>
                      </a:cubicBezTo>
                      <a:cubicBezTo>
                        <a:pt x="547229" y="455078"/>
                        <a:pt x="544037" y="473669"/>
                        <a:pt x="554989" y="504692"/>
                      </a:cubicBezTo>
                      <a:cubicBezTo>
                        <a:pt x="582360" y="583044"/>
                        <a:pt x="607224" y="662426"/>
                        <a:pt x="638471" y="757319"/>
                      </a:cubicBezTo>
                      <a:cubicBezTo>
                        <a:pt x="562861" y="700067"/>
                        <a:pt x="497849" y="654329"/>
                        <a:pt x="437058" y="603461"/>
                      </a:cubicBezTo>
                      <a:cubicBezTo>
                        <a:pt x="404323" y="576089"/>
                        <a:pt x="381856" y="570613"/>
                        <a:pt x="345928" y="599923"/>
                      </a:cubicBezTo>
                      <a:cubicBezTo>
                        <a:pt x="284567" y="649882"/>
                        <a:pt x="217729" y="693336"/>
                        <a:pt x="142907" y="734281"/>
                      </a:cubicBezTo>
                      <a:cubicBezTo>
                        <a:pt x="164352" y="671778"/>
                        <a:pt x="185798" y="609283"/>
                        <a:pt x="207348" y="546779"/>
                      </a:cubicBezTo>
                      <a:cubicBezTo>
                        <a:pt x="238716" y="455874"/>
                        <a:pt x="238829" y="455874"/>
                        <a:pt x="159335" y="397705"/>
                      </a:cubicBezTo>
                      <a:cubicBezTo>
                        <a:pt x="107325" y="359727"/>
                        <a:pt x="55202" y="321749"/>
                        <a:pt x="3305" y="283771"/>
                      </a:cubicBezTo>
                      <a:cubicBezTo>
                        <a:pt x="2163" y="282967"/>
                        <a:pt x="2163" y="280691"/>
                        <a:pt x="0" y="274298"/>
                      </a:cubicBezTo>
                      <a:cubicBezTo>
                        <a:pt x="79728" y="274298"/>
                        <a:pt x="158193" y="270422"/>
                        <a:pt x="236095" y="275673"/>
                      </a:cubicBezTo>
                      <a:cubicBezTo>
                        <a:pt x="285934" y="278978"/>
                        <a:pt x="306921" y="261416"/>
                        <a:pt x="319577" y="215333"/>
                      </a:cubicBezTo>
                      <a:cubicBezTo>
                        <a:pt x="339423" y="142794"/>
                        <a:pt x="365540" y="71855"/>
                        <a:pt x="401130" y="0"/>
                      </a:cubicBezTo>
                      <a:close/>
                    </a:path>
                  </a:pathLst>
                </a:custGeom>
                <a:solidFill>
                  <a:srgbClr val="6096BC"/>
                </a:solidFill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0" name="자유형: 도형 79">
                  <a:extLst>
                    <a:ext uri="{FF2B5EF4-FFF2-40B4-BE49-F238E27FC236}">
                      <a16:creationId xmlns:a16="http://schemas.microsoft.com/office/drawing/2014/main" id="{642B4BAE-534C-4F1D-8047-DF6F966BE53B}"/>
                    </a:ext>
                  </a:extLst>
                </p:cNvPr>
                <p:cNvSpPr/>
                <p:nvPr/>
              </p:nvSpPr>
              <p:spPr>
                <a:xfrm>
                  <a:off x="6573373" y="4100633"/>
                  <a:ext cx="557377" cy="534798"/>
                </a:xfrm>
                <a:custGeom>
                  <a:avLst/>
                  <a:gdLst>
                    <a:gd name="connsiteX0" fmla="*/ 11446 w 69316"/>
                    <a:gd name="connsiteY0" fmla="*/ 65998 h 66508"/>
                    <a:gd name="connsiteX1" fmla="*/ 18567 w 69316"/>
                    <a:gd name="connsiteY1" fmla="*/ 45516 h 66508"/>
                    <a:gd name="connsiteX2" fmla="*/ 15957 w 69316"/>
                    <a:gd name="connsiteY2" fmla="*/ 37431 h 66508"/>
                    <a:gd name="connsiteX3" fmla="*/ 0 w 69316"/>
                    <a:gd name="connsiteY3" fmla="*/ 25418 h 66508"/>
                    <a:gd name="connsiteX4" fmla="*/ 17588 w 69316"/>
                    <a:gd name="connsiteY4" fmla="*/ 24907 h 66508"/>
                    <a:gd name="connsiteX5" fmla="*/ 28027 w 69316"/>
                    <a:gd name="connsiteY5" fmla="*/ 17687 h 66508"/>
                    <a:gd name="connsiteX6" fmla="*/ 34183 w 69316"/>
                    <a:gd name="connsiteY6" fmla="*/ 0 h 66508"/>
                    <a:gd name="connsiteX7" fmla="*/ 39814 w 69316"/>
                    <a:gd name="connsiteY7" fmla="*/ 19276 h 66508"/>
                    <a:gd name="connsiteX8" fmla="*/ 47076 w 69316"/>
                    <a:gd name="connsiteY8" fmla="*/ 24964 h 66508"/>
                    <a:gd name="connsiteX9" fmla="*/ 69317 w 69316"/>
                    <a:gd name="connsiteY9" fmla="*/ 24864 h 66508"/>
                    <a:gd name="connsiteX10" fmla="*/ 50892 w 69316"/>
                    <a:gd name="connsiteY10" fmla="*/ 38396 h 66508"/>
                    <a:gd name="connsiteX11" fmla="*/ 48367 w 69316"/>
                    <a:gd name="connsiteY11" fmla="*/ 46041 h 66508"/>
                    <a:gd name="connsiteX12" fmla="*/ 54948 w 69316"/>
                    <a:gd name="connsiteY12" fmla="*/ 66508 h 66508"/>
                    <a:gd name="connsiteX13" fmla="*/ 37942 w 69316"/>
                    <a:gd name="connsiteY13" fmla="*/ 53885 h 66508"/>
                    <a:gd name="connsiteX14" fmla="*/ 29276 w 69316"/>
                    <a:gd name="connsiteY14" fmla="*/ 53587 h 66508"/>
                    <a:gd name="connsiteX15" fmla="*/ 11446 w 69316"/>
                    <a:gd name="connsiteY15" fmla="*/ 65998 h 66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9316" h="66508">
                      <a:moveTo>
                        <a:pt x="11446" y="65998"/>
                      </a:moveTo>
                      <a:cubicBezTo>
                        <a:pt x="14226" y="57842"/>
                        <a:pt x="16042" y="51530"/>
                        <a:pt x="18567" y="45516"/>
                      </a:cubicBezTo>
                      <a:cubicBezTo>
                        <a:pt x="20184" y="41644"/>
                        <a:pt x="19205" y="39630"/>
                        <a:pt x="15957" y="37431"/>
                      </a:cubicBezTo>
                      <a:cubicBezTo>
                        <a:pt x="10709" y="33871"/>
                        <a:pt x="5787" y="29815"/>
                        <a:pt x="0" y="25418"/>
                      </a:cubicBezTo>
                      <a:cubicBezTo>
                        <a:pt x="6312" y="23914"/>
                        <a:pt x="12028" y="24595"/>
                        <a:pt x="17588" y="24907"/>
                      </a:cubicBezTo>
                      <a:cubicBezTo>
                        <a:pt x="23347" y="25247"/>
                        <a:pt x="26708" y="23942"/>
                        <a:pt x="28027" y="17687"/>
                      </a:cubicBezTo>
                      <a:cubicBezTo>
                        <a:pt x="29176" y="12227"/>
                        <a:pt x="31658" y="7049"/>
                        <a:pt x="34183" y="0"/>
                      </a:cubicBezTo>
                      <a:cubicBezTo>
                        <a:pt x="36396" y="7475"/>
                        <a:pt x="38339" y="13319"/>
                        <a:pt x="39814" y="19276"/>
                      </a:cubicBezTo>
                      <a:cubicBezTo>
                        <a:pt x="40807" y="23318"/>
                        <a:pt x="42552" y="25233"/>
                        <a:pt x="47076" y="24964"/>
                      </a:cubicBezTo>
                      <a:cubicBezTo>
                        <a:pt x="53771" y="24552"/>
                        <a:pt x="60509" y="24864"/>
                        <a:pt x="69317" y="24864"/>
                      </a:cubicBezTo>
                      <a:cubicBezTo>
                        <a:pt x="62083" y="30226"/>
                        <a:pt x="56622" y="34509"/>
                        <a:pt x="50892" y="38396"/>
                      </a:cubicBezTo>
                      <a:cubicBezTo>
                        <a:pt x="47828" y="40481"/>
                        <a:pt x="47091" y="42552"/>
                        <a:pt x="48367" y="46041"/>
                      </a:cubicBezTo>
                      <a:cubicBezTo>
                        <a:pt x="50608" y="52183"/>
                        <a:pt x="52395" y="58480"/>
                        <a:pt x="54948" y="66508"/>
                      </a:cubicBezTo>
                      <a:cubicBezTo>
                        <a:pt x="48282" y="61615"/>
                        <a:pt x="42906" y="58012"/>
                        <a:pt x="37942" y="53885"/>
                      </a:cubicBezTo>
                      <a:cubicBezTo>
                        <a:pt x="34836" y="51303"/>
                        <a:pt x="32439" y="51232"/>
                        <a:pt x="29276" y="53587"/>
                      </a:cubicBezTo>
                      <a:cubicBezTo>
                        <a:pt x="24028" y="57502"/>
                        <a:pt x="18524" y="61104"/>
                        <a:pt x="11446" y="65998"/>
                      </a:cubicBezTo>
                      <a:close/>
                    </a:path>
                  </a:pathLst>
                </a:custGeom>
                <a:solidFill>
                  <a:srgbClr val="5F97BE"/>
                </a:solidFill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1" name="자유형: 도형 80">
                  <a:extLst>
                    <a:ext uri="{FF2B5EF4-FFF2-40B4-BE49-F238E27FC236}">
                      <a16:creationId xmlns:a16="http://schemas.microsoft.com/office/drawing/2014/main" id="{8DB29320-2EEB-4D69-AC9F-66D650228D36}"/>
                    </a:ext>
                  </a:extLst>
                </p:cNvPr>
                <p:cNvSpPr/>
                <p:nvPr/>
              </p:nvSpPr>
              <p:spPr>
                <a:xfrm>
                  <a:off x="2531297" y="4098245"/>
                  <a:ext cx="554185" cy="539357"/>
                </a:xfrm>
                <a:custGeom>
                  <a:avLst/>
                  <a:gdLst>
                    <a:gd name="connsiteX0" fmla="*/ 0 w 68919"/>
                    <a:gd name="connsiteY0" fmla="*/ 25191 h 67075"/>
                    <a:gd name="connsiteX1" fmla="*/ 15574 w 68919"/>
                    <a:gd name="connsiteY1" fmla="*/ 25191 h 67075"/>
                    <a:gd name="connsiteX2" fmla="*/ 31275 w 68919"/>
                    <a:gd name="connsiteY2" fmla="*/ 13219 h 67075"/>
                    <a:gd name="connsiteX3" fmla="*/ 35063 w 68919"/>
                    <a:gd name="connsiteY3" fmla="*/ 0 h 67075"/>
                    <a:gd name="connsiteX4" fmla="*/ 41913 w 68919"/>
                    <a:gd name="connsiteY4" fmla="*/ 20269 h 67075"/>
                    <a:gd name="connsiteX5" fmla="*/ 49034 w 68919"/>
                    <a:gd name="connsiteY5" fmla="*/ 25191 h 67075"/>
                    <a:gd name="connsiteX6" fmla="*/ 68920 w 68919"/>
                    <a:gd name="connsiteY6" fmla="*/ 25091 h 67075"/>
                    <a:gd name="connsiteX7" fmla="*/ 54097 w 68919"/>
                    <a:gd name="connsiteY7" fmla="*/ 36992 h 67075"/>
                    <a:gd name="connsiteX8" fmla="*/ 51005 w 68919"/>
                    <a:gd name="connsiteY8" fmla="*/ 46495 h 67075"/>
                    <a:gd name="connsiteX9" fmla="*/ 57587 w 68919"/>
                    <a:gd name="connsiteY9" fmla="*/ 65898 h 67075"/>
                    <a:gd name="connsiteX10" fmla="*/ 44367 w 68919"/>
                    <a:gd name="connsiteY10" fmla="*/ 56906 h 67075"/>
                    <a:gd name="connsiteX11" fmla="*/ 27120 w 68919"/>
                    <a:gd name="connsiteY11" fmla="*/ 57260 h 67075"/>
                    <a:gd name="connsiteX12" fmla="*/ 14326 w 68919"/>
                    <a:gd name="connsiteY12" fmla="*/ 67076 h 67075"/>
                    <a:gd name="connsiteX13" fmla="*/ 20567 w 68919"/>
                    <a:gd name="connsiteY13" fmla="*/ 47133 h 67075"/>
                    <a:gd name="connsiteX14" fmla="*/ 17815 w 68919"/>
                    <a:gd name="connsiteY14" fmla="*/ 38240 h 67075"/>
                    <a:gd name="connsiteX15" fmla="*/ 0 w 68919"/>
                    <a:gd name="connsiteY15" fmla="*/ 25191 h 67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919" h="67075">
                      <a:moveTo>
                        <a:pt x="0" y="25191"/>
                      </a:moveTo>
                      <a:cubicBezTo>
                        <a:pt x="6624" y="25191"/>
                        <a:pt x="11106" y="25191"/>
                        <a:pt x="15574" y="25191"/>
                      </a:cubicBezTo>
                      <a:cubicBezTo>
                        <a:pt x="28027" y="25191"/>
                        <a:pt x="28013" y="25176"/>
                        <a:pt x="31275" y="13219"/>
                      </a:cubicBezTo>
                      <a:cubicBezTo>
                        <a:pt x="32311" y="9404"/>
                        <a:pt x="33460" y="5603"/>
                        <a:pt x="35063" y="0"/>
                      </a:cubicBezTo>
                      <a:cubicBezTo>
                        <a:pt x="37758" y="7872"/>
                        <a:pt x="40098" y="14000"/>
                        <a:pt x="41913" y="20269"/>
                      </a:cubicBezTo>
                      <a:cubicBezTo>
                        <a:pt x="43034" y="24155"/>
                        <a:pt x="45048" y="25418"/>
                        <a:pt x="49034" y="25191"/>
                      </a:cubicBezTo>
                      <a:cubicBezTo>
                        <a:pt x="55374" y="24836"/>
                        <a:pt x="61757" y="25091"/>
                        <a:pt x="68920" y="25091"/>
                      </a:cubicBezTo>
                      <a:cubicBezTo>
                        <a:pt x="64508" y="30297"/>
                        <a:pt x="59104" y="33446"/>
                        <a:pt x="54097" y="36992"/>
                      </a:cubicBezTo>
                      <a:cubicBezTo>
                        <a:pt x="50480" y="39559"/>
                        <a:pt x="49218" y="42126"/>
                        <a:pt x="51005" y="46495"/>
                      </a:cubicBezTo>
                      <a:cubicBezTo>
                        <a:pt x="53303" y="52126"/>
                        <a:pt x="54963" y="58012"/>
                        <a:pt x="57587" y="65898"/>
                      </a:cubicBezTo>
                      <a:cubicBezTo>
                        <a:pt x="52112" y="62182"/>
                        <a:pt x="48169" y="59643"/>
                        <a:pt x="44367" y="56906"/>
                      </a:cubicBezTo>
                      <a:cubicBezTo>
                        <a:pt x="35701" y="50665"/>
                        <a:pt x="35729" y="50622"/>
                        <a:pt x="27120" y="57260"/>
                      </a:cubicBezTo>
                      <a:cubicBezTo>
                        <a:pt x="23403" y="60126"/>
                        <a:pt x="19687" y="62962"/>
                        <a:pt x="14326" y="67076"/>
                      </a:cubicBezTo>
                      <a:cubicBezTo>
                        <a:pt x="16751" y="59218"/>
                        <a:pt x="18439" y="53105"/>
                        <a:pt x="20567" y="47133"/>
                      </a:cubicBezTo>
                      <a:cubicBezTo>
                        <a:pt x="21942" y="43261"/>
                        <a:pt x="21616" y="40679"/>
                        <a:pt x="17815" y="38240"/>
                      </a:cubicBezTo>
                      <a:cubicBezTo>
                        <a:pt x="12170" y="34609"/>
                        <a:pt x="6936" y="30311"/>
                        <a:pt x="0" y="25191"/>
                      </a:cubicBezTo>
                      <a:close/>
                    </a:path>
                  </a:pathLst>
                </a:custGeom>
                <a:solidFill>
                  <a:srgbClr val="5E96BF"/>
                </a:solidFill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2" name="자유형: 도형 81">
                  <a:extLst>
                    <a:ext uri="{FF2B5EF4-FFF2-40B4-BE49-F238E27FC236}">
                      <a16:creationId xmlns:a16="http://schemas.microsoft.com/office/drawing/2014/main" id="{8B1367CD-2CB1-4765-BB8B-FE73D931FCCF}"/>
                    </a:ext>
                  </a:extLst>
                </p:cNvPr>
                <p:cNvSpPr/>
                <p:nvPr/>
              </p:nvSpPr>
              <p:spPr>
                <a:xfrm>
                  <a:off x="3949740" y="3953023"/>
                  <a:ext cx="1744202" cy="1166233"/>
                </a:xfrm>
                <a:custGeom>
                  <a:avLst/>
                  <a:gdLst>
                    <a:gd name="connsiteX0" fmla="*/ 193026 w 1744202"/>
                    <a:gd name="connsiteY0" fmla="*/ 1086392 h 1166233"/>
                    <a:gd name="connsiteX1" fmla="*/ 162912 w 1744202"/>
                    <a:gd name="connsiteY1" fmla="*/ 1120607 h 1166233"/>
                    <a:gd name="connsiteX2" fmla="*/ 1581290 w 1744202"/>
                    <a:gd name="connsiteY2" fmla="*/ 1120607 h 1166233"/>
                    <a:gd name="connsiteX3" fmla="*/ 1551176 w 1744202"/>
                    <a:gd name="connsiteY3" fmla="*/ 1086392 h 1166233"/>
                    <a:gd name="connsiteX4" fmla="*/ 278334 w 1744202"/>
                    <a:gd name="connsiteY4" fmla="*/ 1000851 h 1166233"/>
                    <a:gd name="connsiteX5" fmla="*/ 251758 w 1744202"/>
                    <a:gd name="connsiteY5" fmla="*/ 1035066 h 1166233"/>
                    <a:gd name="connsiteX6" fmla="*/ 1501450 w 1744202"/>
                    <a:gd name="connsiteY6" fmla="*/ 1035066 h 1166233"/>
                    <a:gd name="connsiteX7" fmla="*/ 1474874 w 1744202"/>
                    <a:gd name="connsiteY7" fmla="*/ 1000851 h 1166233"/>
                    <a:gd name="connsiteX8" fmla="*/ 360916 w 1744202"/>
                    <a:gd name="connsiteY8" fmla="*/ 915310 h 1166233"/>
                    <a:gd name="connsiteX9" fmla="*/ 338103 w 1744202"/>
                    <a:gd name="connsiteY9" fmla="*/ 949525 h 1166233"/>
                    <a:gd name="connsiteX10" fmla="*/ 1410215 w 1744202"/>
                    <a:gd name="connsiteY10" fmla="*/ 949525 h 1166233"/>
                    <a:gd name="connsiteX11" fmla="*/ 1387403 w 1744202"/>
                    <a:gd name="connsiteY11" fmla="*/ 915310 h 1166233"/>
                    <a:gd name="connsiteX12" fmla="*/ 1227723 w 1744202"/>
                    <a:gd name="connsiteY12" fmla="*/ 436286 h 1166233"/>
                    <a:gd name="connsiteX13" fmla="*/ 1202747 w 1744202"/>
                    <a:gd name="connsiteY13" fmla="*/ 461262 h 1166233"/>
                    <a:gd name="connsiteX14" fmla="*/ 1202747 w 1744202"/>
                    <a:gd name="connsiteY14" fmla="*/ 810616 h 1166233"/>
                    <a:gd name="connsiteX15" fmla="*/ 1227723 w 1744202"/>
                    <a:gd name="connsiteY15" fmla="*/ 835591 h 1166233"/>
                    <a:gd name="connsiteX16" fmla="*/ 1280529 w 1744202"/>
                    <a:gd name="connsiteY16" fmla="*/ 835591 h 1166233"/>
                    <a:gd name="connsiteX17" fmla="*/ 1305512 w 1744202"/>
                    <a:gd name="connsiteY17" fmla="*/ 810616 h 1166233"/>
                    <a:gd name="connsiteX18" fmla="*/ 1305512 w 1744202"/>
                    <a:gd name="connsiteY18" fmla="*/ 461262 h 1166233"/>
                    <a:gd name="connsiteX19" fmla="*/ 1280529 w 1744202"/>
                    <a:gd name="connsiteY19" fmla="*/ 436286 h 1166233"/>
                    <a:gd name="connsiteX20" fmla="*/ 1074886 w 1744202"/>
                    <a:gd name="connsiteY20" fmla="*/ 436286 h 1166233"/>
                    <a:gd name="connsiteX21" fmla="*/ 1049910 w 1744202"/>
                    <a:gd name="connsiteY21" fmla="*/ 461262 h 1166233"/>
                    <a:gd name="connsiteX22" fmla="*/ 1049910 w 1744202"/>
                    <a:gd name="connsiteY22" fmla="*/ 810616 h 1166233"/>
                    <a:gd name="connsiteX23" fmla="*/ 1074886 w 1744202"/>
                    <a:gd name="connsiteY23" fmla="*/ 835591 h 1166233"/>
                    <a:gd name="connsiteX24" fmla="*/ 1127692 w 1744202"/>
                    <a:gd name="connsiteY24" fmla="*/ 835591 h 1166233"/>
                    <a:gd name="connsiteX25" fmla="*/ 1152675 w 1744202"/>
                    <a:gd name="connsiteY25" fmla="*/ 810616 h 1166233"/>
                    <a:gd name="connsiteX26" fmla="*/ 1152675 w 1744202"/>
                    <a:gd name="connsiteY26" fmla="*/ 461262 h 1166233"/>
                    <a:gd name="connsiteX27" fmla="*/ 1127692 w 1744202"/>
                    <a:gd name="connsiteY27" fmla="*/ 436286 h 1166233"/>
                    <a:gd name="connsiteX28" fmla="*/ 922056 w 1744202"/>
                    <a:gd name="connsiteY28" fmla="*/ 436286 h 1166233"/>
                    <a:gd name="connsiteX29" fmla="*/ 897080 w 1744202"/>
                    <a:gd name="connsiteY29" fmla="*/ 461262 h 1166233"/>
                    <a:gd name="connsiteX30" fmla="*/ 897080 w 1744202"/>
                    <a:gd name="connsiteY30" fmla="*/ 810616 h 1166233"/>
                    <a:gd name="connsiteX31" fmla="*/ 922056 w 1744202"/>
                    <a:gd name="connsiteY31" fmla="*/ 835591 h 1166233"/>
                    <a:gd name="connsiteX32" fmla="*/ 974862 w 1744202"/>
                    <a:gd name="connsiteY32" fmla="*/ 835591 h 1166233"/>
                    <a:gd name="connsiteX33" fmla="*/ 999845 w 1744202"/>
                    <a:gd name="connsiteY33" fmla="*/ 810616 h 1166233"/>
                    <a:gd name="connsiteX34" fmla="*/ 999845 w 1744202"/>
                    <a:gd name="connsiteY34" fmla="*/ 461262 h 1166233"/>
                    <a:gd name="connsiteX35" fmla="*/ 974862 w 1744202"/>
                    <a:gd name="connsiteY35" fmla="*/ 436286 h 1166233"/>
                    <a:gd name="connsiteX36" fmla="*/ 769227 w 1744202"/>
                    <a:gd name="connsiteY36" fmla="*/ 436286 h 1166233"/>
                    <a:gd name="connsiteX37" fmla="*/ 744251 w 1744202"/>
                    <a:gd name="connsiteY37" fmla="*/ 461262 h 1166233"/>
                    <a:gd name="connsiteX38" fmla="*/ 744251 w 1744202"/>
                    <a:gd name="connsiteY38" fmla="*/ 810616 h 1166233"/>
                    <a:gd name="connsiteX39" fmla="*/ 769227 w 1744202"/>
                    <a:gd name="connsiteY39" fmla="*/ 835591 h 1166233"/>
                    <a:gd name="connsiteX40" fmla="*/ 822033 w 1744202"/>
                    <a:gd name="connsiteY40" fmla="*/ 835591 h 1166233"/>
                    <a:gd name="connsiteX41" fmla="*/ 847016 w 1744202"/>
                    <a:gd name="connsiteY41" fmla="*/ 810616 h 1166233"/>
                    <a:gd name="connsiteX42" fmla="*/ 847016 w 1744202"/>
                    <a:gd name="connsiteY42" fmla="*/ 461262 h 1166233"/>
                    <a:gd name="connsiteX43" fmla="*/ 822033 w 1744202"/>
                    <a:gd name="connsiteY43" fmla="*/ 436286 h 1166233"/>
                    <a:gd name="connsiteX44" fmla="*/ 616390 w 1744202"/>
                    <a:gd name="connsiteY44" fmla="*/ 436286 h 1166233"/>
                    <a:gd name="connsiteX45" fmla="*/ 591414 w 1744202"/>
                    <a:gd name="connsiteY45" fmla="*/ 461262 h 1166233"/>
                    <a:gd name="connsiteX46" fmla="*/ 591414 w 1744202"/>
                    <a:gd name="connsiteY46" fmla="*/ 810616 h 1166233"/>
                    <a:gd name="connsiteX47" fmla="*/ 616390 w 1744202"/>
                    <a:gd name="connsiteY47" fmla="*/ 835591 h 1166233"/>
                    <a:gd name="connsiteX48" fmla="*/ 669196 w 1744202"/>
                    <a:gd name="connsiteY48" fmla="*/ 835591 h 1166233"/>
                    <a:gd name="connsiteX49" fmla="*/ 694179 w 1744202"/>
                    <a:gd name="connsiteY49" fmla="*/ 810616 h 1166233"/>
                    <a:gd name="connsiteX50" fmla="*/ 694179 w 1744202"/>
                    <a:gd name="connsiteY50" fmla="*/ 461262 h 1166233"/>
                    <a:gd name="connsiteX51" fmla="*/ 669196 w 1744202"/>
                    <a:gd name="connsiteY51" fmla="*/ 436286 h 1166233"/>
                    <a:gd name="connsiteX52" fmla="*/ 463561 w 1744202"/>
                    <a:gd name="connsiteY52" fmla="*/ 436286 h 1166233"/>
                    <a:gd name="connsiteX53" fmla="*/ 438585 w 1744202"/>
                    <a:gd name="connsiteY53" fmla="*/ 461262 h 1166233"/>
                    <a:gd name="connsiteX54" fmla="*/ 438585 w 1744202"/>
                    <a:gd name="connsiteY54" fmla="*/ 810616 h 1166233"/>
                    <a:gd name="connsiteX55" fmla="*/ 463561 w 1744202"/>
                    <a:gd name="connsiteY55" fmla="*/ 835591 h 1166233"/>
                    <a:gd name="connsiteX56" fmla="*/ 516367 w 1744202"/>
                    <a:gd name="connsiteY56" fmla="*/ 835591 h 1166233"/>
                    <a:gd name="connsiteX57" fmla="*/ 541350 w 1744202"/>
                    <a:gd name="connsiteY57" fmla="*/ 810616 h 1166233"/>
                    <a:gd name="connsiteX58" fmla="*/ 541350 w 1744202"/>
                    <a:gd name="connsiteY58" fmla="*/ 461262 h 1166233"/>
                    <a:gd name="connsiteX59" fmla="*/ 516367 w 1744202"/>
                    <a:gd name="connsiteY59" fmla="*/ 436286 h 1166233"/>
                    <a:gd name="connsiteX60" fmla="*/ 881906 w 1744202"/>
                    <a:gd name="connsiteY60" fmla="*/ 169514 h 1166233"/>
                    <a:gd name="connsiteX61" fmla="*/ 825908 w 1744202"/>
                    <a:gd name="connsiteY61" fmla="*/ 225512 h 1166233"/>
                    <a:gd name="connsiteX62" fmla="*/ 881906 w 1744202"/>
                    <a:gd name="connsiteY62" fmla="*/ 281518 h 1166233"/>
                    <a:gd name="connsiteX63" fmla="*/ 937912 w 1744202"/>
                    <a:gd name="connsiteY63" fmla="*/ 225512 h 1166233"/>
                    <a:gd name="connsiteX64" fmla="*/ 881906 w 1744202"/>
                    <a:gd name="connsiteY64" fmla="*/ 169514 h 1166233"/>
                    <a:gd name="connsiteX65" fmla="*/ 881907 w 1744202"/>
                    <a:gd name="connsiteY65" fmla="*/ 128569 h 1166233"/>
                    <a:gd name="connsiteX66" fmla="*/ 978858 w 1744202"/>
                    <a:gd name="connsiteY66" fmla="*/ 225513 h 1166233"/>
                    <a:gd name="connsiteX67" fmla="*/ 881907 w 1744202"/>
                    <a:gd name="connsiteY67" fmla="*/ 322464 h 1166233"/>
                    <a:gd name="connsiteX68" fmla="*/ 784963 w 1744202"/>
                    <a:gd name="connsiteY68" fmla="*/ 225513 h 1166233"/>
                    <a:gd name="connsiteX69" fmla="*/ 881907 w 1744202"/>
                    <a:gd name="connsiteY69" fmla="*/ 128569 h 1166233"/>
                    <a:gd name="connsiteX70" fmla="*/ 876210 w 1744202"/>
                    <a:gd name="connsiteY70" fmla="*/ 69258 h 1166233"/>
                    <a:gd name="connsiteX71" fmla="*/ 830927 w 1744202"/>
                    <a:gd name="connsiteY71" fmla="*/ 82261 h 1166233"/>
                    <a:gd name="connsiteX72" fmla="*/ 448846 w 1744202"/>
                    <a:gd name="connsiteY72" fmla="*/ 321660 h 1166233"/>
                    <a:gd name="connsiteX73" fmla="*/ 453872 w 1744202"/>
                    <a:gd name="connsiteY73" fmla="*/ 339109 h 1166233"/>
                    <a:gd name="connsiteX74" fmla="*/ 1298549 w 1744202"/>
                    <a:gd name="connsiteY74" fmla="*/ 339109 h 1166233"/>
                    <a:gd name="connsiteX75" fmla="*/ 1303575 w 1744202"/>
                    <a:gd name="connsiteY75" fmla="*/ 321660 h 1166233"/>
                    <a:gd name="connsiteX76" fmla="*/ 921494 w 1744202"/>
                    <a:gd name="connsiteY76" fmla="*/ 82261 h 1166233"/>
                    <a:gd name="connsiteX77" fmla="*/ 876210 w 1744202"/>
                    <a:gd name="connsiteY77" fmla="*/ 69258 h 1166233"/>
                    <a:gd name="connsiteX78" fmla="*/ 876206 w 1744202"/>
                    <a:gd name="connsiteY78" fmla="*/ 0 h 1166233"/>
                    <a:gd name="connsiteX79" fmla="*/ 919660 w 1744202"/>
                    <a:gd name="connsiteY79" fmla="*/ 11893 h 1166233"/>
                    <a:gd name="connsiteX80" fmla="*/ 1559386 w 1744202"/>
                    <a:gd name="connsiteY80" fmla="*/ 390661 h 1166233"/>
                    <a:gd name="connsiteX81" fmla="*/ 1554601 w 1744202"/>
                    <a:gd name="connsiteY81" fmla="*/ 408231 h 1166233"/>
                    <a:gd name="connsiteX82" fmla="*/ 1373942 w 1744202"/>
                    <a:gd name="connsiteY82" fmla="*/ 408231 h 1166233"/>
                    <a:gd name="connsiteX83" fmla="*/ 1373942 w 1744202"/>
                    <a:gd name="connsiteY83" fmla="*/ 869693 h 1166233"/>
                    <a:gd name="connsiteX84" fmla="*/ 1450702 w 1744202"/>
                    <a:gd name="connsiteY84" fmla="*/ 869693 h 1166233"/>
                    <a:gd name="connsiteX85" fmla="*/ 1496094 w 1744202"/>
                    <a:gd name="connsiteY85" fmla="*/ 888509 h 1166233"/>
                    <a:gd name="connsiteX86" fmla="*/ 1738003 w 1744202"/>
                    <a:gd name="connsiteY86" fmla="*/ 1130418 h 1166233"/>
                    <a:gd name="connsiteX87" fmla="*/ 1723175 w 1744202"/>
                    <a:gd name="connsiteY87" fmla="*/ 1166233 h 1166233"/>
                    <a:gd name="connsiteX88" fmla="*/ 21034 w 1744202"/>
                    <a:gd name="connsiteY88" fmla="*/ 1166233 h 1166233"/>
                    <a:gd name="connsiteX89" fmla="*/ 5861 w 1744202"/>
                    <a:gd name="connsiteY89" fmla="*/ 1130764 h 1166233"/>
                    <a:gd name="connsiteX90" fmla="*/ 237967 w 1744202"/>
                    <a:gd name="connsiteY90" fmla="*/ 889426 h 1166233"/>
                    <a:gd name="connsiteX91" fmla="*/ 284268 w 1744202"/>
                    <a:gd name="connsiteY91" fmla="*/ 869693 h 1166233"/>
                    <a:gd name="connsiteX92" fmla="*/ 370268 w 1744202"/>
                    <a:gd name="connsiteY92" fmla="*/ 869693 h 1166233"/>
                    <a:gd name="connsiteX93" fmla="*/ 370268 w 1744202"/>
                    <a:gd name="connsiteY93" fmla="*/ 408231 h 1166233"/>
                    <a:gd name="connsiteX94" fmla="*/ 197697 w 1744202"/>
                    <a:gd name="connsiteY94" fmla="*/ 408231 h 1166233"/>
                    <a:gd name="connsiteX95" fmla="*/ 192905 w 1744202"/>
                    <a:gd name="connsiteY95" fmla="*/ 390661 h 1166233"/>
                    <a:gd name="connsiteX96" fmla="*/ 832751 w 1744202"/>
                    <a:gd name="connsiteY96" fmla="*/ 11893 h 1166233"/>
                    <a:gd name="connsiteX97" fmla="*/ 876206 w 1744202"/>
                    <a:gd name="connsiteY97" fmla="*/ 0 h 1166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</a:cxnLst>
                  <a:rect l="l" t="t" r="r" b="b"/>
                  <a:pathLst>
                    <a:path w="1744202" h="1166233">
                      <a:moveTo>
                        <a:pt x="193026" y="1086392"/>
                      </a:moveTo>
                      <a:lnTo>
                        <a:pt x="162912" y="1120607"/>
                      </a:lnTo>
                      <a:lnTo>
                        <a:pt x="1581290" y="1120607"/>
                      </a:lnTo>
                      <a:lnTo>
                        <a:pt x="1551176" y="1086392"/>
                      </a:lnTo>
                      <a:close/>
                      <a:moveTo>
                        <a:pt x="278334" y="1000851"/>
                      </a:moveTo>
                      <a:lnTo>
                        <a:pt x="251758" y="1035066"/>
                      </a:lnTo>
                      <a:lnTo>
                        <a:pt x="1501450" y="1035066"/>
                      </a:lnTo>
                      <a:lnTo>
                        <a:pt x="1474874" y="1000851"/>
                      </a:lnTo>
                      <a:close/>
                      <a:moveTo>
                        <a:pt x="360916" y="915310"/>
                      </a:moveTo>
                      <a:lnTo>
                        <a:pt x="338103" y="949525"/>
                      </a:lnTo>
                      <a:lnTo>
                        <a:pt x="1410215" y="949525"/>
                      </a:lnTo>
                      <a:lnTo>
                        <a:pt x="1387403" y="915310"/>
                      </a:lnTo>
                      <a:close/>
                      <a:moveTo>
                        <a:pt x="1227723" y="436286"/>
                      </a:moveTo>
                      <a:cubicBezTo>
                        <a:pt x="1213924" y="436286"/>
                        <a:pt x="1202747" y="447463"/>
                        <a:pt x="1202747" y="461262"/>
                      </a:cubicBezTo>
                      <a:lnTo>
                        <a:pt x="1202747" y="810616"/>
                      </a:lnTo>
                      <a:cubicBezTo>
                        <a:pt x="1202747" y="824414"/>
                        <a:pt x="1213924" y="835591"/>
                        <a:pt x="1227723" y="835591"/>
                      </a:cubicBezTo>
                      <a:lnTo>
                        <a:pt x="1280529" y="835591"/>
                      </a:lnTo>
                      <a:cubicBezTo>
                        <a:pt x="1294335" y="835591"/>
                        <a:pt x="1305512" y="824414"/>
                        <a:pt x="1305512" y="810616"/>
                      </a:cubicBezTo>
                      <a:lnTo>
                        <a:pt x="1305512" y="461262"/>
                      </a:lnTo>
                      <a:cubicBezTo>
                        <a:pt x="1305512" y="447463"/>
                        <a:pt x="1294335" y="436286"/>
                        <a:pt x="1280529" y="436286"/>
                      </a:cubicBezTo>
                      <a:close/>
                      <a:moveTo>
                        <a:pt x="1074886" y="436286"/>
                      </a:moveTo>
                      <a:cubicBezTo>
                        <a:pt x="1061087" y="436286"/>
                        <a:pt x="1049910" y="447463"/>
                        <a:pt x="1049910" y="461262"/>
                      </a:cubicBezTo>
                      <a:lnTo>
                        <a:pt x="1049910" y="810616"/>
                      </a:lnTo>
                      <a:cubicBezTo>
                        <a:pt x="1049910" y="824414"/>
                        <a:pt x="1061087" y="835591"/>
                        <a:pt x="1074886" y="835591"/>
                      </a:cubicBezTo>
                      <a:lnTo>
                        <a:pt x="1127692" y="835591"/>
                      </a:lnTo>
                      <a:cubicBezTo>
                        <a:pt x="1141498" y="835591"/>
                        <a:pt x="1152675" y="824414"/>
                        <a:pt x="1152675" y="810616"/>
                      </a:cubicBezTo>
                      <a:lnTo>
                        <a:pt x="1152675" y="461262"/>
                      </a:lnTo>
                      <a:cubicBezTo>
                        <a:pt x="1152675" y="447463"/>
                        <a:pt x="1141498" y="436286"/>
                        <a:pt x="1127692" y="436286"/>
                      </a:cubicBezTo>
                      <a:close/>
                      <a:moveTo>
                        <a:pt x="922056" y="436286"/>
                      </a:moveTo>
                      <a:cubicBezTo>
                        <a:pt x="908257" y="436286"/>
                        <a:pt x="897080" y="447463"/>
                        <a:pt x="897080" y="461262"/>
                      </a:cubicBezTo>
                      <a:lnTo>
                        <a:pt x="897080" y="810616"/>
                      </a:lnTo>
                      <a:cubicBezTo>
                        <a:pt x="897080" y="824414"/>
                        <a:pt x="908257" y="835591"/>
                        <a:pt x="922056" y="835591"/>
                      </a:cubicBezTo>
                      <a:lnTo>
                        <a:pt x="974862" y="835591"/>
                      </a:lnTo>
                      <a:cubicBezTo>
                        <a:pt x="988668" y="835591"/>
                        <a:pt x="999845" y="824414"/>
                        <a:pt x="999845" y="810616"/>
                      </a:cubicBezTo>
                      <a:lnTo>
                        <a:pt x="999845" y="461262"/>
                      </a:lnTo>
                      <a:cubicBezTo>
                        <a:pt x="999845" y="447463"/>
                        <a:pt x="988668" y="436286"/>
                        <a:pt x="974862" y="436286"/>
                      </a:cubicBezTo>
                      <a:close/>
                      <a:moveTo>
                        <a:pt x="769227" y="436286"/>
                      </a:moveTo>
                      <a:cubicBezTo>
                        <a:pt x="755428" y="436286"/>
                        <a:pt x="744251" y="447463"/>
                        <a:pt x="744251" y="461262"/>
                      </a:cubicBezTo>
                      <a:lnTo>
                        <a:pt x="744251" y="810616"/>
                      </a:lnTo>
                      <a:cubicBezTo>
                        <a:pt x="744251" y="824414"/>
                        <a:pt x="755428" y="835591"/>
                        <a:pt x="769227" y="835591"/>
                      </a:cubicBezTo>
                      <a:lnTo>
                        <a:pt x="822033" y="835591"/>
                      </a:lnTo>
                      <a:cubicBezTo>
                        <a:pt x="835839" y="835591"/>
                        <a:pt x="847016" y="824414"/>
                        <a:pt x="847016" y="810616"/>
                      </a:cubicBezTo>
                      <a:lnTo>
                        <a:pt x="847016" y="461262"/>
                      </a:lnTo>
                      <a:cubicBezTo>
                        <a:pt x="847016" y="447463"/>
                        <a:pt x="835839" y="436286"/>
                        <a:pt x="822033" y="436286"/>
                      </a:cubicBezTo>
                      <a:close/>
                      <a:moveTo>
                        <a:pt x="616390" y="436286"/>
                      </a:moveTo>
                      <a:cubicBezTo>
                        <a:pt x="602591" y="436286"/>
                        <a:pt x="591414" y="447463"/>
                        <a:pt x="591414" y="461262"/>
                      </a:cubicBezTo>
                      <a:lnTo>
                        <a:pt x="591414" y="810616"/>
                      </a:lnTo>
                      <a:cubicBezTo>
                        <a:pt x="591414" y="824414"/>
                        <a:pt x="602591" y="835591"/>
                        <a:pt x="616390" y="835591"/>
                      </a:cubicBezTo>
                      <a:lnTo>
                        <a:pt x="669196" y="835591"/>
                      </a:lnTo>
                      <a:cubicBezTo>
                        <a:pt x="683002" y="835591"/>
                        <a:pt x="694179" y="824414"/>
                        <a:pt x="694179" y="810616"/>
                      </a:cubicBezTo>
                      <a:lnTo>
                        <a:pt x="694179" y="461262"/>
                      </a:lnTo>
                      <a:cubicBezTo>
                        <a:pt x="694179" y="447463"/>
                        <a:pt x="683002" y="436286"/>
                        <a:pt x="669196" y="436286"/>
                      </a:cubicBezTo>
                      <a:close/>
                      <a:moveTo>
                        <a:pt x="463561" y="436286"/>
                      </a:moveTo>
                      <a:cubicBezTo>
                        <a:pt x="449762" y="436286"/>
                        <a:pt x="438585" y="447463"/>
                        <a:pt x="438585" y="461262"/>
                      </a:cubicBezTo>
                      <a:lnTo>
                        <a:pt x="438585" y="810616"/>
                      </a:lnTo>
                      <a:cubicBezTo>
                        <a:pt x="438585" y="824414"/>
                        <a:pt x="449762" y="835591"/>
                        <a:pt x="463561" y="835591"/>
                      </a:cubicBezTo>
                      <a:lnTo>
                        <a:pt x="516367" y="835591"/>
                      </a:lnTo>
                      <a:cubicBezTo>
                        <a:pt x="530173" y="835591"/>
                        <a:pt x="541350" y="824414"/>
                        <a:pt x="541350" y="810616"/>
                      </a:cubicBezTo>
                      <a:lnTo>
                        <a:pt x="541350" y="461262"/>
                      </a:lnTo>
                      <a:cubicBezTo>
                        <a:pt x="541350" y="447463"/>
                        <a:pt x="530173" y="436286"/>
                        <a:pt x="516367" y="436286"/>
                      </a:cubicBezTo>
                      <a:close/>
                      <a:moveTo>
                        <a:pt x="881906" y="169514"/>
                      </a:moveTo>
                      <a:cubicBezTo>
                        <a:pt x="850980" y="169514"/>
                        <a:pt x="825908" y="194586"/>
                        <a:pt x="825908" y="225512"/>
                      </a:cubicBezTo>
                      <a:cubicBezTo>
                        <a:pt x="825908" y="256446"/>
                        <a:pt x="850980" y="281518"/>
                        <a:pt x="881906" y="281518"/>
                      </a:cubicBezTo>
                      <a:cubicBezTo>
                        <a:pt x="912840" y="281518"/>
                        <a:pt x="937912" y="256446"/>
                        <a:pt x="937912" y="225512"/>
                      </a:cubicBezTo>
                      <a:cubicBezTo>
                        <a:pt x="937912" y="194586"/>
                        <a:pt x="912840" y="169514"/>
                        <a:pt x="881906" y="169514"/>
                      </a:cubicBezTo>
                      <a:close/>
                      <a:moveTo>
                        <a:pt x="881907" y="128569"/>
                      </a:moveTo>
                      <a:cubicBezTo>
                        <a:pt x="935452" y="128569"/>
                        <a:pt x="978858" y="171975"/>
                        <a:pt x="978858" y="225513"/>
                      </a:cubicBezTo>
                      <a:cubicBezTo>
                        <a:pt x="978858" y="279058"/>
                        <a:pt x="935452" y="322464"/>
                        <a:pt x="881907" y="322464"/>
                      </a:cubicBezTo>
                      <a:cubicBezTo>
                        <a:pt x="828369" y="322464"/>
                        <a:pt x="784963" y="279058"/>
                        <a:pt x="784963" y="225513"/>
                      </a:cubicBezTo>
                      <a:cubicBezTo>
                        <a:pt x="784963" y="171975"/>
                        <a:pt x="828369" y="128569"/>
                        <a:pt x="881907" y="128569"/>
                      </a:cubicBezTo>
                      <a:close/>
                      <a:moveTo>
                        <a:pt x="876210" y="69258"/>
                      </a:moveTo>
                      <a:cubicBezTo>
                        <a:pt x="860498" y="69258"/>
                        <a:pt x="844786" y="73592"/>
                        <a:pt x="830927" y="82261"/>
                      </a:cubicBezTo>
                      <a:lnTo>
                        <a:pt x="448846" y="321660"/>
                      </a:lnTo>
                      <a:cubicBezTo>
                        <a:pt x="440869" y="326678"/>
                        <a:pt x="444399" y="339109"/>
                        <a:pt x="453872" y="339109"/>
                      </a:cubicBezTo>
                      <a:lnTo>
                        <a:pt x="1298549" y="339109"/>
                      </a:lnTo>
                      <a:cubicBezTo>
                        <a:pt x="1308021" y="339109"/>
                        <a:pt x="1311551" y="326678"/>
                        <a:pt x="1303575" y="321660"/>
                      </a:cubicBezTo>
                      <a:lnTo>
                        <a:pt x="921494" y="82261"/>
                      </a:lnTo>
                      <a:cubicBezTo>
                        <a:pt x="907635" y="73592"/>
                        <a:pt x="891923" y="69258"/>
                        <a:pt x="876210" y="69258"/>
                      </a:cubicBezTo>
                      <a:close/>
                      <a:moveTo>
                        <a:pt x="876206" y="0"/>
                      </a:moveTo>
                      <a:cubicBezTo>
                        <a:pt x="891232" y="0"/>
                        <a:pt x="906259" y="3964"/>
                        <a:pt x="919660" y="11893"/>
                      </a:cubicBezTo>
                      <a:lnTo>
                        <a:pt x="1559386" y="390661"/>
                      </a:lnTo>
                      <a:cubicBezTo>
                        <a:pt x="1567604" y="395567"/>
                        <a:pt x="1564178" y="408231"/>
                        <a:pt x="1554601" y="408231"/>
                      </a:cubicBezTo>
                      <a:lnTo>
                        <a:pt x="1373942" y="408231"/>
                      </a:lnTo>
                      <a:lnTo>
                        <a:pt x="1373942" y="869693"/>
                      </a:lnTo>
                      <a:lnTo>
                        <a:pt x="1450702" y="869693"/>
                      </a:lnTo>
                      <a:cubicBezTo>
                        <a:pt x="1467693" y="869693"/>
                        <a:pt x="1484121" y="876424"/>
                        <a:pt x="1496094" y="888509"/>
                      </a:cubicBezTo>
                      <a:lnTo>
                        <a:pt x="1738003" y="1130418"/>
                      </a:lnTo>
                      <a:cubicBezTo>
                        <a:pt x="1751238" y="1143654"/>
                        <a:pt x="1741878" y="1166233"/>
                        <a:pt x="1723175" y="1166233"/>
                      </a:cubicBezTo>
                      <a:lnTo>
                        <a:pt x="21034" y="1166233"/>
                      </a:lnTo>
                      <a:cubicBezTo>
                        <a:pt x="2556" y="1166233"/>
                        <a:pt x="-6908" y="1144112"/>
                        <a:pt x="5861" y="1130764"/>
                      </a:cubicBezTo>
                      <a:lnTo>
                        <a:pt x="237967" y="889426"/>
                      </a:lnTo>
                      <a:cubicBezTo>
                        <a:pt x="250053" y="876882"/>
                        <a:pt x="266819" y="869693"/>
                        <a:pt x="284268" y="869693"/>
                      </a:cubicBezTo>
                      <a:lnTo>
                        <a:pt x="370268" y="869693"/>
                      </a:lnTo>
                      <a:lnTo>
                        <a:pt x="370268" y="408231"/>
                      </a:lnTo>
                      <a:lnTo>
                        <a:pt x="197697" y="408231"/>
                      </a:lnTo>
                      <a:cubicBezTo>
                        <a:pt x="188112" y="408231"/>
                        <a:pt x="184695" y="395567"/>
                        <a:pt x="192905" y="390661"/>
                      </a:cubicBezTo>
                      <a:lnTo>
                        <a:pt x="832751" y="11893"/>
                      </a:lnTo>
                      <a:cubicBezTo>
                        <a:pt x="846152" y="3964"/>
                        <a:pt x="861179" y="0"/>
                        <a:pt x="876206" y="0"/>
                      </a:cubicBezTo>
                      <a:close/>
                    </a:path>
                  </a:pathLst>
                </a:custGeom>
                <a:solidFill>
                  <a:srgbClr val="5F96BB"/>
                </a:solidFill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71" name="사각형: 둥근 모서리 70">
                <a:extLst>
                  <a:ext uri="{FF2B5EF4-FFF2-40B4-BE49-F238E27FC236}">
                    <a16:creationId xmlns:a16="http://schemas.microsoft.com/office/drawing/2014/main" id="{0D053258-F3C9-4C14-B790-7E23AAD27AE4}"/>
                  </a:ext>
                </a:extLst>
              </p:cNvPr>
              <p:cNvSpPr/>
              <p:nvPr/>
            </p:nvSpPr>
            <p:spPr>
              <a:xfrm>
                <a:off x="6427263" y="5181099"/>
                <a:ext cx="803465" cy="360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2" name="사각형: 둥근 모서리 71">
                <a:extLst>
                  <a:ext uri="{FF2B5EF4-FFF2-40B4-BE49-F238E27FC236}">
                    <a16:creationId xmlns:a16="http://schemas.microsoft.com/office/drawing/2014/main" id="{4D30C8B1-6F5D-4549-B94E-9A7439CCA96D}"/>
                  </a:ext>
                </a:extLst>
              </p:cNvPr>
              <p:cNvSpPr/>
              <p:nvPr/>
            </p:nvSpPr>
            <p:spPr>
              <a:xfrm>
                <a:off x="6427263" y="5247649"/>
                <a:ext cx="803465" cy="360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3" name="사각형: 둥근 모서리 72">
                <a:extLst>
                  <a:ext uri="{FF2B5EF4-FFF2-40B4-BE49-F238E27FC236}">
                    <a16:creationId xmlns:a16="http://schemas.microsoft.com/office/drawing/2014/main" id="{F233E796-61B6-4814-997C-FC6A1DBF2348}"/>
                  </a:ext>
                </a:extLst>
              </p:cNvPr>
              <p:cNvSpPr/>
              <p:nvPr/>
            </p:nvSpPr>
            <p:spPr>
              <a:xfrm>
                <a:off x="6427263" y="5314199"/>
                <a:ext cx="803465" cy="360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사각형: 둥근 모서리 73">
                <a:extLst>
                  <a:ext uri="{FF2B5EF4-FFF2-40B4-BE49-F238E27FC236}">
                    <a16:creationId xmlns:a16="http://schemas.microsoft.com/office/drawing/2014/main" id="{0828E38E-88FE-4A5F-BC69-221E1923E29D}"/>
                  </a:ext>
                </a:extLst>
              </p:cNvPr>
              <p:cNvSpPr/>
              <p:nvPr/>
            </p:nvSpPr>
            <p:spPr>
              <a:xfrm>
                <a:off x="6427263" y="5380750"/>
                <a:ext cx="803465" cy="360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사각형: 둥근 모서리 74">
                <a:extLst>
                  <a:ext uri="{FF2B5EF4-FFF2-40B4-BE49-F238E27FC236}">
                    <a16:creationId xmlns:a16="http://schemas.microsoft.com/office/drawing/2014/main" id="{7E7F6542-B392-4AA2-9C99-293183EB8C46}"/>
                  </a:ext>
                </a:extLst>
              </p:cNvPr>
              <p:cNvSpPr/>
              <p:nvPr/>
            </p:nvSpPr>
            <p:spPr>
              <a:xfrm>
                <a:off x="6428335" y="5477320"/>
                <a:ext cx="324000" cy="360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B38C89F6-DF83-43E8-B0BD-2BDA247B34F3}"/>
                  </a:ext>
                </a:extLst>
              </p:cNvPr>
              <p:cNvSpPr/>
              <p:nvPr/>
            </p:nvSpPr>
            <p:spPr>
              <a:xfrm>
                <a:off x="6349583" y="5018001"/>
                <a:ext cx="966022" cy="581309"/>
              </a:xfrm>
              <a:custGeom>
                <a:avLst/>
                <a:gdLst>
                  <a:gd name="connsiteX0" fmla="*/ 0 w 966022"/>
                  <a:gd name="connsiteY0" fmla="*/ 0 h 581309"/>
                  <a:gd name="connsiteX1" fmla="*/ 94021 w 966022"/>
                  <a:gd name="connsiteY1" fmla="*/ 0 h 581309"/>
                  <a:gd name="connsiteX2" fmla="*/ 94021 w 966022"/>
                  <a:gd name="connsiteY2" fmla="*/ 18276 h 581309"/>
                  <a:gd name="connsiteX3" fmla="*/ 18276 w 966022"/>
                  <a:gd name="connsiteY3" fmla="*/ 18276 h 581309"/>
                  <a:gd name="connsiteX4" fmla="*/ 18276 w 966022"/>
                  <a:gd name="connsiteY4" fmla="*/ 563033 h 581309"/>
                  <a:gd name="connsiteX5" fmla="*/ 947746 w 966022"/>
                  <a:gd name="connsiteY5" fmla="*/ 563033 h 581309"/>
                  <a:gd name="connsiteX6" fmla="*/ 947746 w 966022"/>
                  <a:gd name="connsiteY6" fmla="*/ 18276 h 581309"/>
                  <a:gd name="connsiteX7" fmla="*/ 872001 w 966022"/>
                  <a:gd name="connsiteY7" fmla="*/ 18276 h 581309"/>
                  <a:gd name="connsiteX8" fmla="*/ 872001 w 966022"/>
                  <a:gd name="connsiteY8" fmla="*/ 0 h 581309"/>
                  <a:gd name="connsiteX9" fmla="*/ 966022 w 966022"/>
                  <a:gd name="connsiteY9" fmla="*/ 0 h 581309"/>
                  <a:gd name="connsiteX10" fmla="*/ 966022 w 966022"/>
                  <a:gd name="connsiteY10" fmla="*/ 581309 h 581309"/>
                  <a:gd name="connsiteX11" fmla="*/ 0 w 966022"/>
                  <a:gd name="connsiteY11" fmla="*/ 581309 h 581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66022" h="581309">
                    <a:moveTo>
                      <a:pt x="0" y="0"/>
                    </a:moveTo>
                    <a:lnTo>
                      <a:pt x="94021" y="0"/>
                    </a:lnTo>
                    <a:lnTo>
                      <a:pt x="94021" y="18276"/>
                    </a:lnTo>
                    <a:lnTo>
                      <a:pt x="18276" y="18276"/>
                    </a:lnTo>
                    <a:lnTo>
                      <a:pt x="18276" y="563033"/>
                    </a:lnTo>
                    <a:lnTo>
                      <a:pt x="947746" y="563033"/>
                    </a:lnTo>
                    <a:lnTo>
                      <a:pt x="947746" y="18276"/>
                    </a:lnTo>
                    <a:lnTo>
                      <a:pt x="872001" y="18276"/>
                    </a:lnTo>
                    <a:lnTo>
                      <a:pt x="872001" y="0"/>
                    </a:lnTo>
                    <a:lnTo>
                      <a:pt x="966022" y="0"/>
                    </a:lnTo>
                    <a:lnTo>
                      <a:pt x="966022" y="581309"/>
                    </a:lnTo>
                    <a:lnTo>
                      <a:pt x="0" y="58130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Freeform: Shape 64">
                <a:extLst>
                  <a:ext uri="{FF2B5EF4-FFF2-40B4-BE49-F238E27FC236}">
                    <a16:creationId xmlns:a16="http://schemas.microsoft.com/office/drawing/2014/main" id="{FF1071F6-6304-483B-92DF-7E4780DB9C5C}"/>
                  </a:ext>
                </a:extLst>
              </p:cNvPr>
              <p:cNvSpPr/>
              <p:nvPr/>
            </p:nvSpPr>
            <p:spPr>
              <a:xfrm>
                <a:off x="7092263" y="5459448"/>
                <a:ext cx="146854" cy="178878"/>
              </a:xfrm>
              <a:custGeom>
                <a:avLst/>
                <a:gdLst>
                  <a:gd name="connsiteX0" fmla="*/ 256933 w 256933"/>
                  <a:gd name="connsiteY0" fmla="*/ 280300 h 312963"/>
                  <a:gd name="connsiteX1" fmla="*/ 235045 w 256933"/>
                  <a:gd name="connsiteY1" fmla="*/ 272218 h 312963"/>
                  <a:gd name="connsiteX2" fmla="*/ 203728 w 256933"/>
                  <a:gd name="connsiteY2" fmla="*/ 290065 h 312963"/>
                  <a:gd name="connsiteX3" fmla="*/ 199687 w 256933"/>
                  <a:gd name="connsiteY3" fmla="*/ 310270 h 312963"/>
                  <a:gd name="connsiteX4" fmla="*/ 177126 w 256933"/>
                  <a:gd name="connsiteY4" fmla="*/ 266830 h 312963"/>
                  <a:gd name="connsiteX5" fmla="*/ 153890 w 256933"/>
                  <a:gd name="connsiteY5" fmla="*/ 216656 h 312963"/>
                  <a:gd name="connsiteX6" fmla="*/ 125604 w 256933"/>
                  <a:gd name="connsiteY6" fmla="*/ 198472 h 312963"/>
                  <a:gd name="connsiteX7" fmla="*/ 104726 w 256933"/>
                  <a:gd name="connsiteY7" fmla="*/ 212278 h 312963"/>
                  <a:gd name="connsiteX8" fmla="*/ 57583 w 256933"/>
                  <a:gd name="connsiteY8" fmla="*/ 312964 h 312963"/>
                  <a:gd name="connsiteX9" fmla="*/ 49838 w 256933"/>
                  <a:gd name="connsiteY9" fmla="*/ 275922 h 312963"/>
                  <a:gd name="connsiteX10" fmla="*/ 33001 w 256933"/>
                  <a:gd name="connsiteY10" fmla="*/ 267504 h 312963"/>
                  <a:gd name="connsiteX11" fmla="*/ 0 w 256933"/>
                  <a:gd name="connsiteY11" fmla="*/ 280973 h 312963"/>
                  <a:gd name="connsiteX12" fmla="*/ 26603 w 256933"/>
                  <a:gd name="connsiteY12" fmla="*/ 223391 h 312963"/>
                  <a:gd name="connsiteX13" fmla="*/ 48491 w 256933"/>
                  <a:gd name="connsiteY13" fmla="*/ 177931 h 312963"/>
                  <a:gd name="connsiteX14" fmla="*/ 46807 w 256933"/>
                  <a:gd name="connsiteY14" fmla="*/ 156716 h 312963"/>
                  <a:gd name="connsiteX15" fmla="*/ 47144 w 256933"/>
                  <a:gd name="connsiteY15" fmla="*/ 41887 h 312963"/>
                  <a:gd name="connsiteX16" fmla="*/ 155574 w 256933"/>
                  <a:gd name="connsiteY16" fmla="*/ 3499 h 312963"/>
                  <a:gd name="connsiteX17" fmla="*/ 212147 w 256933"/>
                  <a:gd name="connsiteY17" fmla="*/ 153349 h 312963"/>
                  <a:gd name="connsiteX18" fmla="*/ 210126 w 256933"/>
                  <a:gd name="connsiteY18" fmla="*/ 181972 h 312963"/>
                  <a:gd name="connsiteX19" fmla="*/ 256933 w 256933"/>
                  <a:gd name="connsiteY19" fmla="*/ 280300 h 31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6933" h="312963">
                    <a:moveTo>
                      <a:pt x="256933" y="280300"/>
                    </a:moveTo>
                    <a:cubicBezTo>
                      <a:pt x="247168" y="276933"/>
                      <a:pt x="241106" y="274575"/>
                      <a:pt x="235045" y="272218"/>
                    </a:cubicBezTo>
                    <a:cubicBezTo>
                      <a:pt x="208443" y="262116"/>
                      <a:pt x="208443" y="262116"/>
                      <a:pt x="203728" y="290065"/>
                    </a:cubicBezTo>
                    <a:cubicBezTo>
                      <a:pt x="202718" y="296127"/>
                      <a:pt x="201371" y="302188"/>
                      <a:pt x="199687" y="310270"/>
                    </a:cubicBezTo>
                    <a:cubicBezTo>
                      <a:pt x="188575" y="296463"/>
                      <a:pt x="184197" y="280973"/>
                      <a:pt x="177126" y="266830"/>
                    </a:cubicBezTo>
                    <a:cubicBezTo>
                      <a:pt x="168707" y="250330"/>
                      <a:pt x="160289" y="233830"/>
                      <a:pt x="153890" y="216656"/>
                    </a:cubicBezTo>
                    <a:cubicBezTo>
                      <a:pt x="148503" y="202176"/>
                      <a:pt x="141094" y="197462"/>
                      <a:pt x="125604" y="198472"/>
                    </a:cubicBezTo>
                    <a:cubicBezTo>
                      <a:pt x="114155" y="199145"/>
                      <a:pt x="109104" y="202513"/>
                      <a:pt x="104726" y="212278"/>
                    </a:cubicBezTo>
                    <a:cubicBezTo>
                      <a:pt x="89910" y="244605"/>
                      <a:pt x="74420" y="276596"/>
                      <a:pt x="57583" y="312964"/>
                    </a:cubicBezTo>
                    <a:cubicBezTo>
                      <a:pt x="54215" y="297810"/>
                      <a:pt x="50511" y="287035"/>
                      <a:pt x="49838" y="275922"/>
                    </a:cubicBezTo>
                    <a:cubicBezTo>
                      <a:pt x="48827" y="261779"/>
                      <a:pt x="42766" y="262789"/>
                      <a:pt x="33001" y="267504"/>
                    </a:cubicBezTo>
                    <a:cubicBezTo>
                      <a:pt x="23572" y="271881"/>
                      <a:pt x="13470" y="275586"/>
                      <a:pt x="0" y="280973"/>
                    </a:cubicBezTo>
                    <a:cubicBezTo>
                      <a:pt x="9765" y="260096"/>
                      <a:pt x="17847" y="241575"/>
                      <a:pt x="26603" y="223391"/>
                    </a:cubicBezTo>
                    <a:cubicBezTo>
                      <a:pt x="33674" y="208237"/>
                      <a:pt x="40746" y="193084"/>
                      <a:pt x="48491" y="177931"/>
                    </a:cubicBezTo>
                    <a:cubicBezTo>
                      <a:pt x="52531" y="170186"/>
                      <a:pt x="51858" y="164461"/>
                      <a:pt x="46807" y="156716"/>
                    </a:cubicBezTo>
                    <a:cubicBezTo>
                      <a:pt x="22225" y="119675"/>
                      <a:pt x="22898" y="76235"/>
                      <a:pt x="47144" y="41887"/>
                    </a:cubicBezTo>
                    <a:cubicBezTo>
                      <a:pt x="71726" y="7203"/>
                      <a:pt x="112808" y="-7277"/>
                      <a:pt x="155574" y="3499"/>
                    </a:cubicBezTo>
                    <a:cubicBezTo>
                      <a:pt x="219218" y="19326"/>
                      <a:pt x="248515" y="96439"/>
                      <a:pt x="212147" y="153349"/>
                    </a:cubicBezTo>
                    <a:cubicBezTo>
                      <a:pt x="205749" y="163451"/>
                      <a:pt x="204738" y="170859"/>
                      <a:pt x="210126" y="181972"/>
                    </a:cubicBezTo>
                    <a:cubicBezTo>
                      <a:pt x="225953" y="213288"/>
                      <a:pt x="240433" y="245279"/>
                      <a:pt x="256933" y="28030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05BF8EB6-2BF2-408E-8B59-4447A5FE9911}"/>
                </a:ext>
              </a:extLst>
            </p:cNvPr>
            <p:cNvSpPr/>
            <p:nvPr/>
          </p:nvSpPr>
          <p:spPr>
            <a:xfrm>
              <a:off x="7277205" y="4182421"/>
              <a:ext cx="992210" cy="2141556"/>
            </a:xfrm>
            <a:custGeom>
              <a:avLst/>
              <a:gdLst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211002 w 2385361"/>
                <a:gd name="connsiteY42" fmla="*/ 1132519 h 5148490"/>
                <a:gd name="connsiteX43" fmla="*/ 211298 w 2385361"/>
                <a:gd name="connsiteY43" fmla="*/ 937900 h 5148490"/>
                <a:gd name="connsiteX44" fmla="*/ 213671 w 2385361"/>
                <a:gd name="connsiteY44" fmla="*/ 868578 h 5148490"/>
                <a:gd name="connsiteX45" fmla="*/ 189353 w 2385361"/>
                <a:gd name="connsiteY45" fmla="*/ 844557 h 5148490"/>
                <a:gd name="connsiteX46" fmla="*/ 125221 w 2385361"/>
                <a:gd name="connsiteY46" fmla="*/ 844334 h 5148490"/>
                <a:gd name="connsiteX47" fmla="*/ 93118 w 2385361"/>
                <a:gd name="connsiteY47" fmla="*/ 835289 h 5148490"/>
                <a:gd name="connsiteX48" fmla="*/ 114619 w 2385361"/>
                <a:gd name="connsiteY48" fmla="*/ 766635 h 5148490"/>
                <a:gd name="connsiteX49" fmla="*/ 122552 w 2385361"/>
                <a:gd name="connsiteY49" fmla="*/ 736311 h 5148490"/>
                <a:gd name="connsiteX50" fmla="*/ 182310 w 2385361"/>
                <a:gd name="connsiteY50" fmla="*/ 723559 h 5148490"/>
                <a:gd name="connsiteX51" fmla="*/ 397836 w 2385361"/>
                <a:gd name="connsiteY51" fmla="*/ 896677 h 5148490"/>
                <a:gd name="connsiteX52" fmla="*/ 407919 w 2385361"/>
                <a:gd name="connsiteY52" fmla="*/ 905500 h 5148490"/>
                <a:gd name="connsiteX53" fmla="*/ 443951 w 2385361"/>
                <a:gd name="connsiteY53" fmla="*/ 892081 h 5148490"/>
                <a:gd name="connsiteX54" fmla="*/ 498667 w 2385361"/>
                <a:gd name="connsiteY54" fmla="*/ 530942 h 5148490"/>
                <a:gd name="connsiteX55" fmla="*/ 496295 w 2385361"/>
                <a:gd name="connsiteY55" fmla="*/ 480156 h 5148490"/>
                <a:gd name="connsiteX56" fmla="*/ 481022 w 2385361"/>
                <a:gd name="connsiteY56" fmla="*/ 384737 h 5148490"/>
                <a:gd name="connsiteX57" fmla="*/ 510159 w 2385361"/>
                <a:gd name="connsiteY57" fmla="*/ 293396 h 5148490"/>
                <a:gd name="connsiteX58" fmla="*/ 610323 w 2385361"/>
                <a:gd name="connsiteY58" fmla="*/ 217550 h 5148490"/>
                <a:gd name="connsiteX59" fmla="*/ 1057613 w 2385361"/>
                <a:gd name="connsiteY59" fmla="*/ 50808 h 5148490"/>
                <a:gd name="connsiteX60" fmla="*/ 1244076 w 2385361"/>
                <a:gd name="connsiteY60" fmla="*/ 11069 h 5148490"/>
                <a:gd name="connsiteX61" fmla="*/ 1492892 w 2385361"/>
                <a:gd name="connsiteY61" fmla="*/ 8177 h 5148490"/>
                <a:gd name="connsiteX62" fmla="*/ 1700115 w 2385361"/>
                <a:gd name="connsiteY62" fmla="*/ 140666 h 5148490"/>
                <a:gd name="connsiteX63" fmla="*/ 1809101 w 2385361"/>
                <a:gd name="connsiteY63" fmla="*/ 451760 h 5148490"/>
                <a:gd name="connsiteX64" fmla="*/ 1813772 w 2385361"/>
                <a:gd name="connsiteY64" fmla="*/ 571126 h 5148490"/>
                <a:gd name="connsiteX65" fmla="*/ 1816070 w 2385361"/>
                <a:gd name="connsiteY65" fmla="*/ 739796 h 5148490"/>
                <a:gd name="connsiteX66" fmla="*/ 1853586 w 2385361"/>
                <a:gd name="connsiteY66" fmla="*/ 995581 h 5148490"/>
                <a:gd name="connsiteX67" fmla="*/ 1855735 w 2385361"/>
                <a:gd name="connsiteY67" fmla="*/ 1003217 h 5148490"/>
                <a:gd name="connsiteX68" fmla="*/ 1865374 w 2385361"/>
                <a:gd name="connsiteY68" fmla="*/ 1193684 h 5148490"/>
                <a:gd name="connsiteX69" fmla="*/ 1831418 w 2385361"/>
                <a:gd name="connsiteY69" fmla="*/ 1288436 h 5148490"/>
                <a:gd name="connsiteX70" fmla="*/ 1659560 w 2385361"/>
                <a:gd name="connsiteY70" fmla="*/ 1615841 h 5148490"/>
                <a:gd name="connsiteX71" fmla="*/ 1629014 w 2385361"/>
                <a:gd name="connsiteY71" fmla="*/ 1667665 h 5148490"/>
                <a:gd name="connsiteX72" fmla="*/ 1652072 w 2385361"/>
                <a:gd name="connsiteY72" fmla="*/ 1717562 h 5148490"/>
                <a:gd name="connsiteX73" fmla="*/ 1841056 w 2385361"/>
                <a:gd name="connsiteY73" fmla="*/ 1780729 h 5148490"/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211002 w 2385361"/>
                <a:gd name="connsiteY42" fmla="*/ 1132519 h 5148490"/>
                <a:gd name="connsiteX43" fmla="*/ 211298 w 2385361"/>
                <a:gd name="connsiteY43" fmla="*/ 937900 h 5148490"/>
                <a:gd name="connsiteX44" fmla="*/ 213671 w 2385361"/>
                <a:gd name="connsiteY44" fmla="*/ 868578 h 5148490"/>
                <a:gd name="connsiteX45" fmla="*/ 125221 w 2385361"/>
                <a:gd name="connsiteY45" fmla="*/ 844334 h 5148490"/>
                <a:gd name="connsiteX46" fmla="*/ 93118 w 2385361"/>
                <a:gd name="connsiteY46" fmla="*/ 835289 h 5148490"/>
                <a:gd name="connsiteX47" fmla="*/ 114619 w 2385361"/>
                <a:gd name="connsiteY47" fmla="*/ 766635 h 5148490"/>
                <a:gd name="connsiteX48" fmla="*/ 122552 w 2385361"/>
                <a:gd name="connsiteY48" fmla="*/ 736311 h 5148490"/>
                <a:gd name="connsiteX49" fmla="*/ 182310 w 2385361"/>
                <a:gd name="connsiteY49" fmla="*/ 723559 h 5148490"/>
                <a:gd name="connsiteX50" fmla="*/ 397836 w 2385361"/>
                <a:gd name="connsiteY50" fmla="*/ 896677 h 5148490"/>
                <a:gd name="connsiteX51" fmla="*/ 407919 w 2385361"/>
                <a:gd name="connsiteY51" fmla="*/ 905500 h 5148490"/>
                <a:gd name="connsiteX52" fmla="*/ 443951 w 2385361"/>
                <a:gd name="connsiteY52" fmla="*/ 892081 h 5148490"/>
                <a:gd name="connsiteX53" fmla="*/ 498667 w 2385361"/>
                <a:gd name="connsiteY53" fmla="*/ 530942 h 5148490"/>
                <a:gd name="connsiteX54" fmla="*/ 496295 w 2385361"/>
                <a:gd name="connsiteY54" fmla="*/ 480156 h 5148490"/>
                <a:gd name="connsiteX55" fmla="*/ 481022 w 2385361"/>
                <a:gd name="connsiteY55" fmla="*/ 384737 h 5148490"/>
                <a:gd name="connsiteX56" fmla="*/ 510159 w 2385361"/>
                <a:gd name="connsiteY56" fmla="*/ 293396 h 5148490"/>
                <a:gd name="connsiteX57" fmla="*/ 610323 w 2385361"/>
                <a:gd name="connsiteY57" fmla="*/ 217550 h 5148490"/>
                <a:gd name="connsiteX58" fmla="*/ 1057613 w 2385361"/>
                <a:gd name="connsiteY58" fmla="*/ 50808 h 5148490"/>
                <a:gd name="connsiteX59" fmla="*/ 1244076 w 2385361"/>
                <a:gd name="connsiteY59" fmla="*/ 11069 h 5148490"/>
                <a:gd name="connsiteX60" fmla="*/ 1492892 w 2385361"/>
                <a:gd name="connsiteY60" fmla="*/ 8177 h 5148490"/>
                <a:gd name="connsiteX61" fmla="*/ 1700115 w 2385361"/>
                <a:gd name="connsiteY61" fmla="*/ 140666 h 5148490"/>
                <a:gd name="connsiteX62" fmla="*/ 1809101 w 2385361"/>
                <a:gd name="connsiteY62" fmla="*/ 451760 h 5148490"/>
                <a:gd name="connsiteX63" fmla="*/ 1813772 w 2385361"/>
                <a:gd name="connsiteY63" fmla="*/ 571126 h 5148490"/>
                <a:gd name="connsiteX64" fmla="*/ 1816070 w 2385361"/>
                <a:gd name="connsiteY64" fmla="*/ 739796 h 5148490"/>
                <a:gd name="connsiteX65" fmla="*/ 1853586 w 2385361"/>
                <a:gd name="connsiteY65" fmla="*/ 995581 h 5148490"/>
                <a:gd name="connsiteX66" fmla="*/ 1855735 w 2385361"/>
                <a:gd name="connsiteY66" fmla="*/ 1003217 h 5148490"/>
                <a:gd name="connsiteX67" fmla="*/ 1865374 w 2385361"/>
                <a:gd name="connsiteY67" fmla="*/ 1193684 h 5148490"/>
                <a:gd name="connsiteX68" fmla="*/ 1831418 w 2385361"/>
                <a:gd name="connsiteY68" fmla="*/ 1288436 h 5148490"/>
                <a:gd name="connsiteX69" fmla="*/ 1659560 w 2385361"/>
                <a:gd name="connsiteY69" fmla="*/ 1615841 h 5148490"/>
                <a:gd name="connsiteX70" fmla="*/ 1629014 w 2385361"/>
                <a:gd name="connsiteY70" fmla="*/ 1667665 h 5148490"/>
                <a:gd name="connsiteX71" fmla="*/ 1652072 w 2385361"/>
                <a:gd name="connsiteY71" fmla="*/ 1717562 h 5148490"/>
                <a:gd name="connsiteX72" fmla="*/ 1841056 w 2385361"/>
                <a:gd name="connsiteY72" fmla="*/ 1780729 h 5148490"/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211002 w 2385361"/>
                <a:gd name="connsiteY42" fmla="*/ 1132519 h 5148490"/>
                <a:gd name="connsiteX43" fmla="*/ 211298 w 2385361"/>
                <a:gd name="connsiteY43" fmla="*/ 937900 h 5148490"/>
                <a:gd name="connsiteX44" fmla="*/ 125221 w 2385361"/>
                <a:gd name="connsiteY44" fmla="*/ 844334 h 5148490"/>
                <a:gd name="connsiteX45" fmla="*/ 93118 w 2385361"/>
                <a:gd name="connsiteY45" fmla="*/ 835289 h 5148490"/>
                <a:gd name="connsiteX46" fmla="*/ 114619 w 2385361"/>
                <a:gd name="connsiteY46" fmla="*/ 766635 h 5148490"/>
                <a:gd name="connsiteX47" fmla="*/ 122552 w 2385361"/>
                <a:gd name="connsiteY47" fmla="*/ 736311 h 5148490"/>
                <a:gd name="connsiteX48" fmla="*/ 182310 w 2385361"/>
                <a:gd name="connsiteY48" fmla="*/ 723559 h 5148490"/>
                <a:gd name="connsiteX49" fmla="*/ 397836 w 2385361"/>
                <a:gd name="connsiteY49" fmla="*/ 896677 h 5148490"/>
                <a:gd name="connsiteX50" fmla="*/ 407919 w 2385361"/>
                <a:gd name="connsiteY50" fmla="*/ 905500 h 5148490"/>
                <a:gd name="connsiteX51" fmla="*/ 443951 w 2385361"/>
                <a:gd name="connsiteY51" fmla="*/ 892081 h 5148490"/>
                <a:gd name="connsiteX52" fmla="*/ 498667 w 2385361"/>
                <a:gd name="connsiteY52" fmla="*/ 530942 h 5148490"/>
                <a:gd name="connsiteX53" fmla="*/ 496295 w 2385361"/>
                <a:gd name="connsiteY53" fmla="*/ 480156 h 5148490"/>
                <a:gd name="connsiteX54" fmla="*/ 481022 w 2385361"/>
                <a:gd name="connsiteY54" fmla="*/ 384737 h 5148490"/>
                <a:gd name="connsiteX55" fmla="*/ 510159 w 2385361"/>
                <a:gd name="connsiteY55" fmla="*/ 293396 h 5148490"/>
                <a:gd name="connsiteX56" fmla="*/ 610323 w 2385361"/>
                <a:gd name="connsiteY56" fmla="*/ 217550 h 5148490"/>
                <a:gd name="connsiteX57" fmla="*/ 1057613 w 2385361"/>
                <a:gd name="connsiteY57" fmla="*/ 50808 h 5148490"/>
                <a:gd name="connsiteX58" fmla="*/ 1244076 w 2385361"/>
                <a:gd name="connsiteY58" fmla="*/ 11069 h 5148490"/>
                <a:gd name="connsiteX59" fmla="*/ 1492892 w 2385361"/>
                <a:gd name="connsiteY59" fmla="*/ 8177 h 5148490"/>
                <a:gd name="connsiteX60" fmla="*/ 1700115 w 2385361"/>
                <a:gd name="connsiteY60" fmla="*/ 140666 h 5148490"/>
                <a:gd name="connsiteX61" fmla="*/ 1809101 w 2385361"/>
                <a:gd name="connsiteY61" fmla="*/ 451760 h 5148490"/>
                <a:gd name="connsiteX62" fmla="*/ 1813772 w 2385361"/>
                <a:gd name="connsiteY62" fmla="*/ 571126 h 5148490"/>
                <a:gd name="connsiteX63" fmla="*/ 1816070 w 2385361"/>
                <a:gd name="connsiteY63" fmla="*/ 739796 h 5148490"/>
                <a:gd name="connsiteX64" fmla="*/ 1853586 w 2385361"/>
                <a:gd name="connsiteY64" fmla="*/ 995581 h 5148490"/>
                <a:gd name="connsiteX65" fmla="*/ 1855735 w 2385361"/>
                <a:gd name="connsiteY65" fmla="*/ 1003217 h 5148490"/>
                <a:gd name="connsiteX66" fmla="*/ 1865374 w 2385361"/>
                <a:gd name="connsiteY66" fmla="*/ 1193684 h 5148490"/>
                <a:gd name="connsiteX67" fmla="*/ 1831418 w 2385361"/>
                <a:gd name="connsiteY67" fmla="*/ 1288436 h 5148490"/>
                <a:gd name="connsiteX68" fmla="*/ 1659560 w 2385361"/>
                <a:gd name="connsiteY68" fmla="*/ 1615841 h 5148490"/>
                <a:gd name="connsiteX69" fmla="*/ 1629014 w 2385361"/>
                <a:gd name="connsiteY69" fmla="*/ 1667665 h 5148490"/>
                <a:gd name="connsiteX70" fmla="*/ 1652072 w 2385361"/>
                <a:gd name="connsiteY70" fmla="*/ 1717562 h 5148490"/>
                <a:gd name="connsiteX71" fmla="*/ 1841056 w 2385361"/>
                <a:gd name="connsiteY71" fmla="*/ 1780729 h 5148490"/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211002 w 2385361"/>
                <a:gd name="connsiteY42" fmla="*/ 1132519 h 5148490"/>
                <a:gd name="connsiteX43" fmla="*/ 125221 w 2385361"/>
                <a:gd name="connsiteY43" fmla="*/ 844334 h 5148490"/>
                <a:gd name="connsiteX44" fmla="*/ 93118 w 2385361"/>
                <a:gd name="connsiteY44" fmla="*/ 835289 h 5148490"/>
                <a:gd name="connsiteX45" fmla="*/ 114619 w 2385361"/>
                <a:gd name="connsiteY45" fmla="*/ 766635 h 5148490"/>
                <a:gd name="connsiteX46" fmla="*/ 122552 w 2385361"/>
                <a:gd name="connsiteY46" fmla="*/ 736311 h 5148490"/>
                <a:gd name="connsiteX47" fmla="*/ 182310 w 2385361"/>
                <a:gd name="connsiteY47" fmla="*/ 723559 h 5148490"/>
                <a:gd name="connsiteX48" fmla="*/ 397836 w 2385361"/>
                <a:gd name="connsiteY48" fmla="*/ 896677 h 5148490"/>
                <a:gd name="connsiteX49" fmla="*/ 407919 w 2385361"/>
                <a:gd name="connsiteY49" fmla="*/ 905500 h 5148490"/>
                <a:gd name="connsiteX50" fmla="*/ 443951 w 2385361"/>
                <a:gd name="connsiteY50" fmla="*/ 892081 h 5148490"/>
                <a:gd name="connsiteX51" fmla="*/ 498667 w 2385361"/>
                <a:gd name="connsiteY51" fmla="*/ 530942 h 5148490"/>
                <a:gd name="connsiteX52" fmla="*/ 496295 w 2385361"/>
                <a:gd name="connsiteY52" fmla="*/ 480156 h 5148490"/>
                <a:gd name="connsiteX53" fmla="*/ 481022 w 2385361"/>
                <a:gd name="connsiteY53" fmla="*/ 384737 h 5148490"/>
                <a:gd name="connsiteX54" fmla="*/ 510159 w 2385361"/>
                <a:gd name="connsiteY54" fmla="*/ 293396 h 5148490"/>
                <a:gd name="connsiteX55" fmla="*/ 610323 w 2385361"/>
                <a:gd name="connsiteY55" fmla="*/ 217550 h 5148490"/>
                <a:gd name="connsiteX56" fmla="*/ 1057613 w 2385361"/>
                <a:gd name="connsiteY56" fmla="*/ 50808 h 5148490"/>
                <a:gd name="connsiteX57" fmla="*/ 1244076 w 2385361"/>
                <a:gd name="connsiteY57" fmla="*/ 11069 h 5148490"/>
                <a:gd name="connsiteX58" fmla="*/ 1492892 w 2385361"/>
                <a:gd name="connsiteY58" fmla="*/ 8177 h 5148490"/>
                <a:gd name="connsiteX59" fmla="*/ 1700115 w 2385361"/>
                <a:gd name="connsiteY59" fmla="*/ 140666 h 5148490"/>
                <a:gd name="connsiteX60" fmla="*/ 1809101 w 2385361"/>
                <a:gd name="connsiteY60" fmla="*/ 451760 h 5148490"/>
                <a:gd name="connsiteX61" fmla="*/ 1813772 w 2385361"/>
                <a:gd name="connsiteY61" fmla="*/ 571126 h 5148490"/>
                <a:gd name="connsiteX62" fmla="*/ 1816070 w 2385361"/>
                <a:gd name="connsiteY62" fmla="*/ 739796 h 5148490"/>
                <a:gd name="connsiteX63" fmla="*/ 1853586 w 2385361"/>
                <a:gd name="connsiteY63" fmla="*/ 995581 h 5148490"/>
                <a:gd name="connsiteX64" fmla="*/ 1855735 w 2385361"/>
                <a:gd name="connsiteY64" fmla="*/ 1003217 h 5148490"/>
                <a:gd name="connsiteX65" fmla="*/ 1865374 w 2385361"/>
                <a:gd name="connsiteY65" fmla="*/ 1193684 h 5148490"/>
                <a:gd name="connsiteX66" fmla="*/ 1831418 w 2385361"/>
                <a:gd name="connsiteY66" fmla="*/ 1288436 h 5148490"/>
                <a:gd name="connsiteX67" fmla="*/ 1659560 w 2385361"/>
                <a:gd name="connsiteY67" fmla="*/ 1615841 h 5148490"/>
                <a:gd name="connsiteX68" fmla="*/ 1629014 w 2385361"/>
                <a:gd name="connsiteY68" fmla="*/ 1667665 h 5148490"/>
                <a:gd name="connsiteX69" fmla="*/ 1652072 w 2385361"/>
                <a:gd name="connsiteY69" fmla="*/ 1717562 h 5148490"/>
                <a:gd name="connsiteX70" fmla="*/ 1841056 w 2385361"/>
                <a:gd name="connsiteY70" fmla="*/ 1780729 h 5148490"/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125221 w 2385361"/>
                <a:gd name="connsiteY42" fmla="*/ 844334 h 5148490"/>
                <a:gd name="connsiteX43" fmla="*/ 93118 w 2385361"/>
                <a:gd name="connsiteY43" fmla="*/ 835289 h 5148490"/>
                <a:gd name="connsiteX44" fmla="*/ 114619 w 2385361"/>
                <a:gd name="connsiteY44" fmla="*/ 766635 h 5148490"/>
                <a:gd name="connsiteX45" fmla="*/ 122552 w 2385361"/>
                <a:gd name="connsiteY45" fmla="*/ 736311 h 5148490"/>
                <a:gd name="connsiteX46" fmla="*/ 182310 w 2385361"/>
                <a:gd name="connsiteY46" fmla="*/ 723559 h 5148490"/>
                <a:gd name="connsiteX47" fmla="*/ 397836 w 2385361"/>
                <a:gd name="connsiteY47" fmla="*/ 896677 h 5148490"/>
                <a:gd name="connsiteX48" fmla="*/ 407919 w 2385361"/>
                <a:gd name="connsiteY48" fmla="*/ 905500 h 5148490"/>
                <a:gd name="connsiteX49" fmla="*/ 443951 w 2385361"/>
                <a:gd name="connsiteY49" fmla="*/ 892081 h 5148490"/>
                <a:gd name="connsiteX50" fmla="*/ 498667 w 2385361"/>
                <a:gd name="connsiteY50" fmla="*/ 530942 h 5148490"/>
                <a:gd name="connsiteX51" fmla="*/ 496295 w 2385361"/>
                <a:gd name="connsiteY51" fmla="*/ 480156 h 5148490"/>
                <a:gd name="connsiteX52" fmla="*/ 481022 w 2385361"/>
                <a:gd name="connsiteY52" fmla="*/ 384737 h 5148490"/>
                <a:gd name="connsiteX53" fmla="*/ 510159 w 2385361"/>
                <a:gd name="connsiteY53" fmla="*/ 293396 h 5148490"/>
                <a:gd name="connsiteX54" fmla="*/ 610323 w 2385361"/>
                <a:gd name="connsiteY54" fmla="*/ 217550 h 5148490"/>
                <a:gd name="connsiteX55" fmla="*/ 1057613 w 2385361"/>
                <a:gd name="connsiteY55" fmla="*/ 50808 h 5148490"/>
                <a:gd name="connsiteX56" fmla="*/ 1244076 w 2385361"/>
                <a:gd name="connsiteY56" fmla="*/ 11069 h 5148490"/>
                <a:gd name="connsiteX57" fmla="*/ 1492892 w 2385361"/>
                <a:gd name="connsiteY57" fmla="*/ 8177 h 5148490"/>
                <a:gd name="connsiteX58" fmla="*/ 1700115 w 2385361"/>
                <a:gd name="connsiteY58" fmla="*/ 140666 h 5148490"/>
                <a:gd name="connsiteX59" fmla="*/ 1809101 w 2385361"/>
                <a:gd name="connsiteY59" fmla="*/ 451760 h 5148490"/>
                <a:gd name="connsiteX60" fmla="*/ 1813772 w 2385361"/>
                <a:gd name="connsiteY60" fmla="*/ 571126 h 5148490"/>
                <a:gd name="connsiteX61" fmla="*/ 1816070 w 2385361"/>
                <a:gd name="connsiteY61" fmla="*/ 739796 h 5148490"/>
                <a:gd name="connsiteX62" fmla="*/ 1853586 w 2385361"/>
                <a:gd name="connsiteY62" fmla="*/ 995581 h 5148490"/>
                <a:gd name="connsiteX63" fmla="*/ 1855735 w 2385361"/>
                <a:gd name="connsiteY63" fmla="*/ 1003217 h 5148490"/>
                <a:gd name="connsiteX64" fmla="*/ 1865374 w 2385361"/>
                <a:gd name="connsiteY64" fmla="*/ 1193684 h 5148490"/>
                <a:gd name="connsiteX65" fmla="*/ 1831418 w 2385361"/>
                <a:gd name="connsiteY65" fmla="*/ 1288436 h 5148490"/>
                <a:gd name="connsiteX66" fmla="*/ 1659560 w 2385361"/>
                <a:gd name="connsiteY66" fmla="*/ 1615841 h 5148490"/>
                <a:gd name="connsiteX67" fmla="*/ 1629014 w 2385361"/>
                <a:gd name="connsiteY67" fmla="*/ 1667665 h 5148490"/>
                <a:gd name="connsiteX68" fmla="*/ 1652072 w 2385361"/>
                <a:gd name="connsiteY68" fmla="*/ 1717562 h 5148490"/>
                <a:gd name="connsiteX69" fmla="*/ 1841056 w 2385361"/>
                <a:gd name="connsiteY69" fmla="*/ 1780729 h 5148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385361" h="5148490">
                  <a:moveTo>
                    <a:pt x="1841056" y="1780729"/>
                  </a:moveTo>
                  <a:cubicBezTo>
                    <a:pt x="1813401" y="1819505"/>
                    <a:pt x="1780631" y="1853610"/>
                    <a:pt x="1748825" y="1888381"/>
                  </a:cubicBezTo>
                  <a:cubicBezTo>
                    <a:pt x="1698039" y="1943764"/>
                    <a:pt x="1645102" y="1997590"/>
                    <a:pt x="1615817" y="2068469"/>
                  </a:cubicBezTo>
                  <a:cubicBezTo>
                    <a:pt x="1582379" y="2149356"/>
                    <a:pt x="1404146" y="2554386"/>
                    <a:pt x="1335417" y="2669452"/>
                  </a:cubicBezTo>
                  <a:cubicBezTo>
                    <a:pt x="1276253" y="2768504"/>
                    <a:pt x="1212937" y="2864886"/>
                    <a:pt x="1135831" y="2951186"/>
                  </a:cubicBezTo>
                  <a:cubicBezTo>
                    <a:pt x="1085638" y="3007385"/>
                    <a:pt x="1032998" y="3060840"/>
                    <a:pt x="960711" y="3089384"/>
                  </a:cubicBezTo>
                  <a:cubicBezTo>
                    <a:pt x="929720" y="3101617"/>
                    <a:pt x="898359" y="3104286"/>
                    <a:pt x="862252" y="3092053"/>
                  </a:cubicBezTo>
                  <a:cubicBezTo>
                    <a:pt x="867887" y="3100209"/>
                    <a:pt x="1170825" y="3423239"/>
                    <a:pt x="1323036" y="3562252"/>
                  </a:cubicBezTo>
                  <a:cubicBezTo>
                    <a:pt x="1456341" y="3683991"/>
                    <a:pt x="1611072" y="3773182"/>
                    <a:pt x="1769288" y="3857183"/>
                  </a:cubicBezTo>
                  <a:cubicBezTo>
                    <a:pt x="1878126" y="3915013"/>
                    <a:pt x="2120862" y="4042238"/>
                    <a:pt x="2121530" y="4060329"/>
                  </a:cubicBezTo>
                  <a:cubicBezTo>
                    <a:pt x="2126348" y="4184811"/>
                    <a:pt x="2146515" y="4307365"/>
                    <a:pt x="2169795" y="4429474"/>
                  </a:cubicBezTo>
                  <a:cubicBezTo>
                    <a:pt x="2190035" y="4535570"/>
                    <a:pt x="2396665" y="5136627"/>
                    <a:pt x="2384876" y="5143151"/>
                  </a:cubicBezTo>
                  <a:cubicBezTo>
                    <a:pt x="2339874" y="5167988"/>
                    <a:pt x="2150815" y="5100002"/>
                    <a:pt x="2108258" y="5066045"/>
                  </a:cubicBezTo>
                  <a:cubicBezTo>
                    <a:pt x="1985778" y="4968550"/>
                    <a:pt x="1571184" y="4687928"/>
                    <a:pt x="1496895" y="4630395"/>
                  </a:cubicBezTo>
                  <a:cubicBezTo>
                    <a:pt x="1368336" y="4530824"/>
                    <a:pt x="1254901" y="4415165"/>
                    <a:pt x="1145543" y="4295502"/>
                  </a:cubicBezTo>
                  <a:cubicBezTo>
                    <a:pt x="894207" y="4020589"/>
                    <a:pt x="661702" y="3729884"/>
                    <a:pt x="427937" y="3440291"/>
                  </a:cubicBezTo>
                  <a:cubicBezTo>
                    <a:pt x="398281" y="3403517"/>
                    <a:pt x="363509" y="3374010"/>
                    <a:pt x="326884" y="3345391"/>
                  </a:cubicBezTo>
                  <a:cubicBezTo>
                    <a:pt x="281287" y="3309878"/>
                    <a:pt x="215228" y="3208973"/>
                    <a:pt x="212559" y="3206600"/>
                  </a:cubicBezTo>
                  <a:cubicBezTo>
                    <a:pt x="191354" y="3156111"/>
                    <a:pt x="202253" y="3101765"/>
                    <a:pt x="213597" y="3074556"/>
                  </a:cubicBezTo>
                  <a:cubicBezTo>
                    <a:pt x="250667" y="2985587"/>
                    <a:pt x="287737" y="2933689"/>
                    <a:pt x="213597" y="2852134"/>
                  </a:cubicBezTo>
                  <a:cubicBezTo>
                    <a:pt x="202772" y="2840272"/>
                    <a:pt x="107650" y="2720386"/>
                    <a:pt x="100829" y="2709859"/>
                  </a:cubicBezTo>
                  <a:cubicBezTo>
                    <a:pt x="67392" y="2658998"/>
                    <a:pt x="67095" y="2625412"/>
                    <a:pt x="103572" y="2577073"/>
                  </a:cubicBezTo>
                  <a:cubicBezTo>
                    <a:pt x="119883" y="2555498"/>
                    <a:pt x="126333" y="2535035"/>
                    <a:pt x="120328" y="2507751"/>
                  </a:cubicBezTo>
                  <a:cubicBezTo>
                    <a:pt x="109874" y="2460524"/>
                    <a:pt x="142422" y="2431535"/>
                    <a:pt x="171559" y="2402250"/>
                  </a:cubicBezTo>
                  <a:cubicBezTo>
                    <a:pt x="182754" y="2391054"/>
                    <a:pt x="197879" y="2383492"/>
                    <a:pt x="203588" y="2367403"/>
                  </a:cubicBezTo>
                  <a:cubicBezTo>
                    <a:pt x="199065" y="2359100"/>
                    <a:pt x="192541" y="2362658"/>
                    <a:pt x="186980" y="2364215"/>
                  </a:cubicBezTo>
                  <a:cubicBezTo>
                    <a:pt x="163700" y="2370814"/>
                    <a:pt x="139827" y="2374892"/>
                    <a:pt x="115954" y="2378228"/>
                  </a:cubicBezTo>
                  <a:cubicBezTo>
                    <a:pt x="82368" y="2382899"/>
                    <a:pt x="60126" y="2364438"/>
                    <a:pt x="58421" y="2330630"/>
                  </a:cubicBezTo>
                  <a:cubicBezTo>
                    <a:pt x="57012" y="2302679"/>
                    <a:pt x="64352" y="2275766"/>
                    <a:pt x="72878" y="2249298"/>
                  </a:cubicBezTo>
                  <a:cubicBezTo>
                    <a:pt x="82739" y="2218529"/>
                    <a:pt x="81775" y="2216231"/>
                    <a:pt x="51451" y="2208224"/>
                  </a:cubicBezTo>
                  <a:cubicBezTo>
                    <a:pt x="38996" y="2204961"/>
                    <a:pt x="28023" y="2199475"/>
                    <a:pt x="17940" y="2191913"/>
                  </a:cubicBezTo>
                  <a:cubicBezTo>
                    <a:pt x="-373" y="2178048"/>
                    <a:pt x="-5414" y="2162553"/>
                    <a:pt x="6300" y="2142906"/>
                  </a:cubicBezTo>
                  <a:cubicBezTo>
                    <a:pt x="39441" y="2087004"/>
                    <a:pt x="83109" y="2046226"/>
                    <a:pt x="153914" y="2048896"/>
                  </a:cubicBezTo>
                  <a:cubicBezTo>
                    <a:pt x="175414" y="2049711"/>
                    <a:pt x="250741" y="2055865"/>
                    <a:pt x="269943" y="2059720"/>
                  </a:cubicBezTo>
                  <a:cubicBezTo>
                    <a:pt x="342824" y="2074252"/>
                    <a:pt x="416297" y="2086262"/>
                    <a:pt x="485248" y="2115845"/>
                  </a:cubicBezTo>
                  <a:cubicBezTo>
                    <a:pt x="498222" y="2121405"/>
                    <a:pt x="512383" y="2136233"/>
                    <a:pt x="524023" y="2130450"/>
                  </a:cubicBezTo>
                  <a:cubicBezTo>
                    <a:pt x="538703" y="2123184"/>
                    <a:pt x="525061" y="2104946"/>
                    <a:pt x="526618" y="2091378"/>
                  </a:cubicBezTo>
                  <a:cubicBezTo>
                    <a:pt x="530399" y="2059868"/>
                    <a:pt x="536479" y="2030138"/>
                    <a:pt x="557090" y="2004115"/>
                  </a:cubicBezTo>
                  <a:cubicBezTo>
                    <a:pt x="615142" y="1931086"/>
                    <a:pt x="614104" y="1930864"/>
                    <a:pt x="600091" y="1836557"/>
                  </a:cubicBezTo>
                  <a:cubicBezTo>
                    <a:pt x="579480" y="1697692"/>
                    <a:pt x="461152" y="1352345"/>
                    <a:pt x="445731" y="1312235"/>
                  </a:cubicBezTo>
                  <a:cubicBezTo>
                    <a:pt x="438984" y="1294738"/>
                    <a:pt x="431199" y="1288436"/>
                    <a:pt x="409995" y="1291328"/>
                  </a:cubicBezTo>
                  <a:cubicBezTo>
                    <a:pt x="330220" y="1302226"/>
                    <a:pt x="295312" y="1284568"/>
                    <a:pt x="247850" y="1210069"/>
                  </a:cubicBezTo>
                  <a:cubicBezTo>
                    <a:pt x="200388" y="1135570"/>
                    <a:pt x="151010" y="906797"/>
                    <a:pt x="125221" y="844334"/>
                  </a:cubicBezTo>
                  <a:cubicBezTo>
                    <a:pt x="99432" y="781871"/>
                    <a:pt x="101719" y="845743"/>
                    <a:pt x="93118" y="835289"/>
                  </a:cubicBezTo>
                  <a:cubicBezTo>
                    <a:pt x="92599" y="810007"/>
                    <a:pt x="101126" y="787543"/>
                    <a:pt x="114619" y="766635"/>
                  </a:cubicBezTo>
                  <a:cubicBezTo>
                    <a:pt x="112395" y="755217"/>
                    <a:pt x="117066" y="745727"/>
                    <a:pt x="122552" y="736311"/>
                  </a:cubicBezTo>
                  <a:cubicBezTo>
                    <a:pt x="140865" y="705247"/>
                    <a:pt x="152727" y="702503"/>
                    <a:pt x="182310" y="723559"/>
                  </a:cubicBezTo>
                  <a:cubicBezTo>
                    <a:pt x="257488" y="777163"/>
                    <a:pt x="331406" y="832249"/>
                    <a:pt x="397836" y="896677"/>
                  </a:cubicBezTo>
                  <a:cubicBezTo>
                    <a:pt x="401024" y="899791"/>
                    <a:pt x="404360" y="902831"/>
                    <a:pt x="407919" y="905500"/>
                  </a:cubicBezTo>
                  <a:cubicBezTo>
                    <a:pt x="429346" y="921959"/>
                    <a:pt x="440096" y="918623"/>
                    <a:pt x="443951" y="892081"/>
                  </a:cubicBezTo>
                  <a:cubicBezTo>
                    <a:pt x="461671" y="771602"/>
                    <a:pt x="480503" y="651346"/>
                    <a:pt x="498667" y="530942"/>
                  </a:cubicBezTo>
                  <a:cubicBezTo>
                    <a:pt x="501188" y="514112"/>
                    <a:pt x="499853" y="496986"/>
                    <a:pt x="496295" y="480156"/>
                  </a:cubicBezTo>
                  <a:cubicBezTo>
                    <a:pt x="489622" y="448646"/>
                    <a:pt x="484803" y="416840"/>
                    <a:pt x="481022" y="384737"/>
                  </a:cubicBezTo>
                  <a:cubicBezTo>
                    <a:pt x="476796" y="349224"/>
                    <a:pt x="486656" y="319493"/>
                    <a:pt x="510159" y="293396"/>
                  </a:cubicBezTo>
                  <a:cubicBezTo>
                    <a:pt x="538703" y="261664"/>
                    <a:pt x="572659" y="237197"/>
                    <a:pt x="610323" y="217550"/>
                  </a:cubicBezTo>
                  <a:cubicBezTo>
                    <a:pt x="752450" y="143335"/>
                    <a:pt x="903475" y="92772"/>
                    <a:pt x="1057613" y="50808"/>
                  </a:cubicBezTo>
                  <a:cubicBezTo>
                    <a:pt x="1119001" y="34052"/>
                    <a:pt x="1181057" y="19817"/>
                    <a:pt x="1244076" y="11069"/>
                  </a:cubicBezTo>
                  <a:cubicBezTo>
                    <a:pt x="1326817" y="-423"/>
                    <a:pt x="1410077" y="-5391"/>
                    <a:pt x="1492892" y="8177"/>
                  </a:cubicBezTo>
                  <a:cubicBezTo>
                    <a:pt x="1580378" y="22486"/>
                    <a:pt x="1648661" y="69269"/>
                    <a:pt x="1700115" y="140666"/>
                  </a:cubicBezTo>
                  <a:cubicBezTo>
                    <a:pt x="1767064" y="233564"/>
                    <a:pt x="1794569" y="340623"/>
                    <a:pt x="1809101" y="451760"/>
                  </a:cubicBezTo>
                  <a:cubicBezTo>
                    <a:pt x="1814291" y="491203"/>
                    <a:pt x="1827043" y="530794"/>
                    <a:pt x="1813772" y="571126"/>
                  </a:cubicBezTo>
                  <a:cubicBezTo>
                    <a:pt x="1813624" y="627547"/>
                    <a:pt x="1804875" y="685748"/>
                    <a:pt x="1816070" y="739796"/>
                  </a:cubicBezTo>
                  <a:cubicBezTo>
                    <a:pt x="1825264" y="783984"/>
                    <a:pt x="1845059" y="966518"/>
                    <a:pt x="1853586" y="995581"/>
                  </a:cubicBezTo>
                  <a:cubicBezTo>
                    <a:pt x="1854327" y="998102"/>
                    <a:pt x="1855513" y="1000622"/>
                    <a:pt x="1855735" y="1003217"/>
                  </a:cubicBezTo>
                  <a:cubicBezTo>
                    <a:pt x="1861593" y="1066608"/>
                    <a:pt x="1875234" y="1130294"/>
                    <a:pt x="1865374" y="1193684"/>
                  </a:cubicBezTo>
                  <a:cubicBezTo>
                    <a:pt x="1860332" y="1225936"/>
                    <a:pt x="1847284" y="1257594"/>
                    <a:pt x="1831418" y="1288436"/>
                  </a:cubicBezTo>
                  <a:cubicBezTo>
                    <a:pt x="1813253" y="1323801"/>
                    <a:pt x="1698632" y="1542367"/>
                    <a:pt x="1659560" y="1615841"/>
                  </a:cubicBezTo>
                  <a:cubicBezTo>
                    <a:pt x="1650292" y="1633264"/>
                    <a:pt x="1637466" y="1649204"/>
                    <a:pt x="1629014" y="1667665"/>
                  </a:cubicBezTo>
                  <a:cubicBezTo>
                    <a:pt x="1614186" y="1700287"/>
                    <a:pt x="1618338" y="1706737"/>
                    <a:pt x="1652072" y="1717562"/>
                  </a:cubicBezTo>
                  <a:cubicBezTo>
                    <a:pt x="1693145" y="1730981"/>
                    <a:pt x="1826747" y="1771387"/>
                    <a:pt x="1841056" y="1780729"/>
                  </a:cubicBezTo>
                  <a:close/>
                </a:path>
              </a:pathLst>
            </a:custGeom>
            <a:solidFill>
              <a:srgbClr val="FDC790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7F32484C-B7A1-4AF1-9DD9-74BB3C3C4518}"/>
                </a:ext>
              </a:extLst>
            </p:cNvPr>
            <p:cNvSpPr/>
            <p:nvPr/>
          </p:nvSpPr>
          <p:spPr>
            <a:xfrm>
              <a:off x="6158660" y="5046392"/>
              <a:ext cx="218118" cy="474124"/>
            </a:xfrm>
            <a:custGeom>
              <a:avLst/>
              <a:gdLst>
                <a:gd name="connsiteX0" fmla="*/ 405381 w 524376"/>
                <a:gd name="connsiteY0" fmla="*/ 0 h 1139836"/>
                <a:gd name="connsiteX1" fmla="*/ 431553 w 524376"/>
                <a:gd name="connsiteY1" fmla="*/ 56198 h 1139836"/>
                <a:gd name="connsiteX2" fmla="*/ 413388 w 524376"/>
                <a:gd name="connsiteY2" fmla="*/ 136122 h 1139836"/>
                <a:gd name="connsiteX3" fmla="*/ 436298 w 524376"/>
                <a:gd name="connsiteY3" fmla="*/ 172080 h 1139836"/>
                <a:gd name="connsiteX4" fmla="*/ 512885 w 524376"/>
                <a:gd name="connsiteY4" fmla="*/ 270984 h 1139836"/>
                <a:gd name="connsiteX5" fmla="*/ 451274 w 524376"/>
                <a:gd name="connsiteY5" fmla="*/ 322956 h 1139836"/>
                <a:gd name="connsiteX6" fmla="*/ 395521 w 524376"/>
                <a:gd name="connsiteY6" fmla="*/ 386865 h 1139836"/>
                <a:gd name="connsiteX7" fmla="*/ 395372 w 524376"/>
                <a:gd name="connsiteY7" fmla="*/ 402954 h 1139836"/>
                <a:gd name="connsiteX8" fmla="*/ 421692 w 524376"/>
                <a:gd name="connsiteY8" fmla="*/ 430163 h 1139836"/>
                <a:gd name="connsiteX9" fmla="*/ 461876 w 524376"/>
                <a:gd name="connsiteY9" fmla="*/ 429496 h 1139836"/>
                <a:gd name="connsiteX10" fmla="*/ 515925 w 524376"/>
                <a:gd name="connsiteY10" fmla="*/ 459301 h 1139836"/>
                <a:gd name="connsiteX11" fmla="*/ 510587 w 524376"/>
                <a:gd name="connsiteY11" fmla="*/ 538186 h 1139836"/>
                <a:gd name="connsiteX12" fmla="*/ 413907 w 524376"/>
                <a:gd name="connsiteY12" fmla="*/ 579853 h 1139836"/>
                <a:gd name="connsiteX13" fmla="*/ 389886 w 524376"/>
                <a:gd name="connsiteY13" fmla="*/ 605209 h 1139836"/>
                <a:gd name="connsiteX14" fmla="*/ 392407 w 524376"/>
                <a:gd name="connsiteY14" fmla="*/ 658220 h 1139836"/>
                <a:gd name="connsiteX15" fmla="*/ 440227 w 524376"/>
                <a:gd name="connsiteY15" fmla="*/ 673196 h 1139836"/>
                <a:gd name="connsiteX16" fmla="*/ 491681 w 524376"/>
                <a:gd name="connsiteY16" fmla="*/ 730507 h 1139836"/>
                <a:gd name="connsiteX17" fmla="*/ 448531 w 524376"/>
                <a:gd name="connsiteY17" fmla="*/ 785593 h 1139836"/>
                <a:gd name="connsiteX18" fmla="*/ 390034 w 524376"/>
                <a:gd name="connsiteY18" fmla="*/ 852023 h 1139836"/>
                <a:gd name="connsiteX19" fmla="*/ 379803 w 524376"/>
                <a:gd name="connsiteY19" fmla="*/ 1122043 h 1139836"/>
                <a:gd name="connsiteX20" fmla="*/ 368756 w 524376"/>
                <a:gd name="connsiteY20" fmla="*/ 1139837 h 1139836"/>
                <a:gd name="connsiteX21" fmla="*/ 262587 w 524376"/>
                <a:gd name="connsiteY21" fmla="*/ 1114184 h 1139836"/>
                <a:gd name="connsiteX22" fmla="*/ 181922 w 524376"/>
                <a:gd name="connsiteY22" fmla="*/ 1067550 h 1139836"/>
                <a:gd name="connsiteX23" fmla="*/ 122238 w 524376"/>
                <a:gd name="connsiteY23" fmla="*/ 952558 h 1139836"/>
                <a:gd name="connsiteX24" fmla="*/ 98439 w 524376"/>
                <a:gd name="connsiteY24" fmla="*/ 829929 h 1139836"/>
                <a:gd name="connsiteX25" fmla="*/ 31046 w 524376"/>
                <a:gd name="connsiteY25" fmla="*/ 666523 h 1139836"/>
                <a:gd name="connsiteX26" fmla="*/ 5022 w 524376"/>
                <a:gd name="connsiteY26" fmla="*/ 538483 h 1139836"/>
                <a:gd name="connsiteX27" fmla="*/ 66040 w 524376"/>
                <a:gd name="connsiteY27" fmla="*/ 474425 h 1139836"/>
                <a:gd name="connsiteX28" fmla="*/ 86725 w 524376"/>
                <a:gd name="connsiteY28" fmla="*/ 412963 h 1139836"/>
                <a:gd name="connsiteX29" fmla="*/ 139143 w 524376"/>
                <a:gd name="connsiteY29" fmla="*/ 249112 h 1139836"/>
                <a:gd name="connsiteX30" fmla="*/ 231596 w 524376"/>
                <a:gd name="connsiteY30" fmla="*/ 184536 h 1139836"/>
                <a:gd name="connsiteX31" fmla="*/ 271409 w 524376"/>
                <a:gd name="connsiteY31" fmla="*/ 103871 h 1139836"/>
                <a:gd name="connsiteX32" fmla="*/ 345476 w 524376"/>
                <a:gd name="connsiteY32" fmla="*/ 6450 h 1139836"/>
                <a:gd name="connsiteX33" fmla="*/ 405381 w 524376"/>
                <a:gd name="connsiteY33" fmla="*/ 0 h 1139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24376" h="1139836">
                  <a:moveTo>
                    <a:pt x="405381" y="0"/>
                  </a:moveTo>
                  <a:cubicBezTo>
                    <a:pt x="428661" y="11937"/>
                    <a:pt x="436446" y="32548"/>
                    <a:pt x="431553" y="56198"/>
                  </a:cubicBezTo>
                  <a:cubicBezTo>
                    <a:pt x="425992" y="82815"/>
                    <a:pt x="425622" y="110395"/>
                    <a:pt x="413388" y="136122"/>
                  </a:cubicBezTo>
                  <a:cubicBezTo>
                    <a:pt x="402564" y="159031"/>
                    <a:pt x="411387" y="170004"/>
                    <a:pt x="436298" y="172080"/>
                  </a:cubicBezTo>
                  <a:cubicBezTo>
                    <a:pt x="492793" y="176677"/>
                    <a:pt x="523191" y="215971"/>
                    <a:pt x="512885" y="270984"/>
                  </a:cubicBezTo>
                  <a:cubicBezTo>
                    <a:pt x="508140" y="296191"/>
                    <a:pt x="481449" y="318730"/>
                    <a:pt x="451274" y="322956"/>
                  </a:cubicBezTo>
                  <a:cubicBezTo>
                    <a:pt x="395669" y="330667"/>
                    <a:pt x="395669" y="330667"/>
                    <a:pt x="395521" y="386865"/>
                  </a:cubicBezTo>
                  <a:cubicBezTo>
                    <a:pt x="395521" y="392203"/>
                    <a:pt x="396039" y="397690"/>
                    <a:pt x="395372" y="402954"/>
                  </a:cubicBezTo>
                  <a:cubicBezTo>
                    <a:pt x="392629" y="423343"/>
                    <a:pt x="399228" y="433203"/>
                    <a:pt x="421692" y="430163"/>
                  </a:cubicBezTo>
                  <a:cubicBezTo>
                    <a:pt x="434889" y="428384"/>
                    <a:pt x="448679" y="431350"/>
                    <a:pt x="461876" y="429496"/>
                  </a:cubicBezTo>
                  <a:cubicBezTo>
                    <a:pt x="487974" y="425789"/>
                    <a:pt x="506509" y="438096"/>
                    <a:pt x="515925" y="459301"/>
                  </a:cubicBezTo>
                  <a:cubicBezTo>
                    <a:pt x="527417" y="485176"/>
                    <a:pt x="528603" y="513497"/>
                    <a:pt x="510587" y="538186"/>
                  </a:cubicBezTo>
                  <a:cubicBezTo>
                    <a:pt x="486862" y="570660"/>
                    <a:pt x="449050" y="574218"/>
                    <a:pt x="413907" y="579853"/>
                  </a:cubicBezTo>
                  <a:cubicBezTo>
                    <a:pt x="396114" y="582745"/>
                    <a:pt x="388255" y="586452"/>
                    <a:pt x="389886" y="605209"/>
                  </a:cubicBezTo>
                  <a:cubicBezTo>
                    <a:pt x="391443" y="622929"/>
                    <a:pt x="385734" y="643095"/>
                    <a:pt x="392407" y="658220"/>
                  </a:cubicBezTo>
                  <a:cubicBezTo>
                    <a:pt x="400043" y="675420"/>
                    <a:pt x="423916" y="668155"/>
                    <a:pt x="440227" y="673196"/>
                  </a:cubicBezTo>
                  <a:cubicBezTo>
                    <a:pt x="469883" y="682390"/>
                    <a:pt x="487825" y="699145"/>
                    <a:pt x="491681" y="730507"/>
                  </a:cubicBezTo>
                  <a:cubicBezTo>
                    <a:pt x="495610" y="762758"/>
                    <a:pt x="481227" y="781589"/>
                    <a:pt x="448531" y="785593"/>
                  </a:cubicBezTo>
                  <a:cubicBezTo>
                    <a:pt x="390034" y="792711"/>
                    <a:pt x="388996" y="792785"/>
                    <a:pt x="390034" y="852023"/>
                  </a:cubicBezTo>
                  <a:cubicBezTo>
                    <a:pt x="391591" y="942252"/>
                    <a:pt x="380248" y="1031888"/>
                    <a:pt x="379803" y="1122043"/>
                  </a:cubicBezTo>
                  <a:cubicBezTo>
                    <a:pt x="379729" y="1130272"/>
                    <a:pt x="380173" y="1138725"/>
                    <a:pt x="368756" y="1139837"/>
                  </a:cubicBezTo>
                  <a:cubicBezTo>
                    <a:pt x="332798" y="1133609"/>
                    <a:pt x="297284" y="1125528"/>
                    <a:pt x="262587" y="1114184"/>
                  </a:cubicBezTo>
                  <a:cubicBezTo>
                    <a:pt x="232560" y="1104323"/>
                    <a:pt x="206166" y="1089940"/>
                    <a:pt x="181922" y="1067550"/>
                  </a:cubicBezTo>
                  <a:cubicBezTo>
                    <a:pt x="147224" y="1035521"/>
                    <a:pt x="137586" y="992519"/>
                    <a:pt x="122238" y="952558"/>
                  </a:cubicBezTo>
                  <a:cubicBezTo>
                    <a:pt x="107410" y="913782"/>
                    <a:pt x="102665" y="871819"/>
                    <a:pt x="98439" y="829929"/>
                  </a:cubicBezTo>
                  <a:cubicBezTo>
                    <a:pt x="92360" y="769653"/>
                    <a:pt x="72490" y="714048"/>
                    <a:pt x="31046" y="666523"/>
                  </a:cubicBezTo>
                  <a:cubicBezTo>
                    <a:pt x="-687" y="630195"/>
                    <a:pt x="-5506" y="582671"/>
                    <a:pt x="5022" y="538483"/>
                  </a:cubicBezTo>
                  <a:cubicBezTo>
                    <a:pt x="11769" y="510161"/>
                    <a:pt x="40610" y="490143"/>
                    <a:pt x="66040" y="474425"/>
                  </a:cubicBezTo>
                  <a:cubicBezTo>
                    <a:pt x="98588" y="454333"/>
                    <a:pt x="103481" y="445362"/>
                    <a:pt x="86725" y="412963"/>
                  </a:cubicBezTo>
                  <a:cubicBezTo>
                    <a:pt x="52620" y="346755"/>
                    <a:pt x="71749" y="284625"/>
                    <a:pt x="139143" y="249112"/>
                  </a:cubicBezTo>
                  <a:cubicBezTo>
                    <a:pt x="172802" y="231393"/>
                    <a:pt x="200086" y="205073"/>
                    <a:pt x="231596" y="184536"/>
                  </a:cubicBezTo>
                  <a:cubicBezTo>
                    <a:pt x="259398" y="166371"/>
                    <a:pt x="260807" y="132119"/>
                    <a:pt x="271409" y="103871"/>
                  </a:cubicBezTo>
                  <a:cubicBezTo>
                    <a:pt x="286460" y="63761"/>
                    <a:pt x="302771" y="26320"/>
                    <a:pt x="345476" y="6450"/>
                  </a:cubicBezTo>
                  <a:cubicBezTo>
                    <a:pt x="365790" y="-3262"/>
                    <a:pt x="385586" y="3188"/>
                    <a:pt x="405381" y="0"/>
                  </a:cubicBezTo>
                  <a:close/>
                </a:path>
              </a:pathLst>
            </a:custGeom>
            <a:solidFill>
              <a:srgbClr val="FDC68E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9DC227CA-EFA6-4E13-9B37-3E9341EFCE27}"/>
                </a:ext>
              </a:extLst>
            </p:cNvPr>
            <p:cNvGrpSpPr/>
            <p:nvPr/>
          </p:nvGrpSpPr>
          <p:grpSpPr>
            <a:xfrm flipH="1">
              <a:off x="6902209" y="3568014"/>
              <a:ext cx="1396215" cy="1169182"/>
              <a:chOff x="5993622" y="3666659"/>
              <a:chExt cx="1427229" cy="1195153"/>
            </a:xfrm>
          </p:grpSpPr>
          <p:sp>
            <p:nvSpPr>
              <p:cNvPr id="67" name="Freeform: Shape 93">
                <a:extLst>
                  <a:ext uri="{FF2B5EF4-FFF2-40B4-BE49-F238E27FC236}">
                    <a16:creationId xmlns:a16="http://schemas.microsoft.com/office/drawing/2014/main" id="{8E915805-8A47-49A8-B272-B411281FDE84}"/>
                  </a:ext>
                </a:extLst>
              </p:cNvPr>
              <p:cNvSpPr/>
              <p:nvPr/>
            </p:nvSpPr>
            <p:spPr>
              <a:xfrm>
                <a:off x="5993622" y="3666659"/>
                <a:ext cx="1427229" cy="874269"/>
              </a:xfrm>
              <a:custGeom>
                <a:avLst/>
                <a:gdLst>
                  <a:gd name="connsiteX0" fmla="*/ 2185699 w 2832111"/>
                  <a:gd name="connsiteY0" fmla="*/ 580067 h 1734850"/>
                  <a:gd name="connsiteX1" fmla="*/ 1082858 w 2832111"/>
                  <a:gd name="connsiteY1" fmla="*/ 10111 h 1734850"/>
                  <a:gd name="connsiteX2" fmla="*/ 1024936 w 2832111"/>
                  <a:gd name="connsiteY2" fmla="*/ 10883 h 1734850"/>
                  <a:gd name="connsiteX3" fmla="*/ 19405 w 2832111"/>
                  <a:gd name="connsiteY3" fmla="*/ 802488 h 1734850"/>
                  <a:gd name="connsiteX4" fmla="*/ 24039 w 2832111"/>
                  <a:gd name="connsiteY4" fmla="*/ 843420 h 1734850"/>
                  <a:gd name="connsiteX5" fmla="*/ 543795 w 2832111"/>
                  <a:gd name="connsiteY5" fmla="*/ 1074337 h 1734850"/>
                  <a:gd name="connsiteX6" fmla="*/ 563874 w 2832111"/>
                  <a:gd name="connsiteY6" fmla="*/ 1109090 h 1734850"/>
                  <a:gd name="connsiteX7" fmla="*/ 548429 w 2832111"/>
                  <a:gd name="connsiteY7" fmla="*/ 1211806 h 1734850"/>
                  <a:gd name="connsiteX8" fmla="*/ 543022 w 2832111"/>
                  <a:gd name="connsiteY8" fmla="*/ 1407197 h 1734850"/>
                  <a:gd name="connsiteX9" fmla="*/ 724512 w 2832111"/>
                  <a:gd name="connsiteY9" fmla="*/ 1298303 h 1734850"/>
                  <a:gd name="connsiteX10" fmla="*/ 1208743 w 2832111"/>
                  <a:gd name="connsiteY10" fmla="*/ 1228796 h 1734850"/>
                  <a:gd name="connsiteX11" fmla="*/ 1538514 w 2832111"/>
                  <a:gd name="connsiteY11" fmla="*/ 1306026 h 1734850"/>
                  <a:gd name="connsiteX12" fmla="*/ 1899949 w 2832111"/>
                  <a:gd name="connsiteY12" fmla="*/ 1596410 h 1734850"/>
                  <a:gd name="connsiteX13" fmla="*/ 1981040 w 2832111"/>
                  <a:gd name="connsiteY13" fmla="*/ 1713027 h 1734850"/>
                  <a:gd name="connsiteX14" fmla="*/ 2018110 w 2832111"/>
                  <a:gd name="connsiteY14" fmla="*/ 1726156 h 1734850"/>
                  <a:gd name="connsiteX15" fmla="*/ 2076805 w 2832111"/>
                  <a:gd name="connsiteY15" fmla="*/ 1440406 h 1734850"/>
                  <a:gd name="connsiteX16" fmla="*/ 2150173 w 2832111"/>
                  <a:gd name="connsiteY16" fmla="*/ 1320700 h 1734850"/>
                  <a:gd name="connsiteX17" fmla="*/ 2832112 w 2832111"/>
                  <a:gd name="connsiteY17" fmla="*/ 916016 h 1734850"/>
                  <a:gd name="connsiteX18" fmla="*/ 2185699 w 2832111"/>
                  <a:gd name="connsiteY18" fmla="*/ 580067 h 173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832111" h="1734850">
                    <a:moveTo>
                      <a:pt x="2185699" y="580067"/>
                    </a:moveTo>
                    <a:cubicBezTo>
                      <a:pt x="2181837" y="579294"/>
                      <a:pt x="1446610" y="199324"/>
                      <a:pt x="1082858" y="10111"/>
                    </a:cubicBezTo>
                    <a:cubicBezTo>
                      <a:pt x="1062006" y="-701"/>
                      <a:pt x="1046560" y="-6107"/>
                      <a:pt x="1024936" y="10883"/>
                    </a:cubicBezTo>
                    <a:cubicBezTo>
                      <a:pt x="690531" y="275781"/>
                      <a:pt x="355354" y="539135"/>
                      <a:pt x="19405" y="802488"/>
                    </a:cubicBezTo>
                    <a:cubicBezTo>
                      <a:pt x="-5309" y="821796"/>
                      <a:pt x="-9170" y="828746"/>
                      <a:pt x="24039" y="843420"/>
                    </a:cubicBezTo>
                    <a:cubicBezTo>
                      <a:pt x="197806" y="919105"/>
                      <a:pt x="370800" y="997107"/>
                      <a:pt x="543795" y="1074337"/>
                    </a:cubicBezTo>
                    <a:cubicBezTo>
                      <a:pt x="560013" y="1081287"/>
                      <a:pt x="568508" y="1088238"/>
                      <a:pt x="563874" y="1109090"/>
                    </a:cubicBezTo>
                    <a:cubicBezTo>
                      <a:pt x="556152" y="1143071"/>
                      <a:pt x="552290" y="1177052"/>
                      <a:pt x="548429" y="1211806"/>
                    </a:cubicBezTo>
                    <a:cubicBezTo>
                      <a:pt x="541478" y="1276679"/>
                      <a:pt x="533755" y="1341552"/>
                      <a:pt x="543022" y="1407197"/>
                    </a:cubicBezTo>
                    <a:cubicBezTo>
                      <a:pt x="583182" y="1367037"/>
                      <a:pt x="706749" y="1306026"/>
                      <a:pt x="724512" y="1298303"/>
                    </a:cubicBezTo>
                    <a:cubicBezTo>
                      <a:pt x="865843" y="1231885"/>
                      <a:pt x="1069729" y="1219529"/>
                      <a:pt x="1208743" y="1228796"/>
                    </a:cubicBezTo>
                    <a:cubicBezTo>
                      <a:pt x="1306824" y="1234975"/>
                      <a:pt x="1467462" y="1278996"/>
                      <a:pt x="1538514" y="1306026"/>
                    </a:cubicBezTo>
                    <a:cubicBezTo>
                      <a:pt x="1617288" y="1336146"/>
                      <a:pt x="1859017" y="1524586"/>
                      <a:pt x="1899949" y="1596410"/>
                    </a:cubicBezTo>
                    <a:cubicBezTo>
                      <a:pt x="1923890" y="1637342"/>
                      <a:pt x="1953237" y="1674412"/>
                      <a:pt x="1981040" y="1713027"/>
                    </a:cubicBezTo>
                    <a:cubicBezTo>
                      <a:pt x="1989535" y="1725383"/>
                      <a:pt x="1997258" y="1747008"/>
                      <a:pt x="2018110" y="1726156"/>
                    </a:cubicBezTo>
                    <a:cubicBezTo>
                      <a:pt x="2040507" y="1631935"/>
                      <a:pt x="2061359" y="1536171"/>
                      <a:pt x="2076805" y="1440406"/>
                    </a:cubicBezTo>
                    <a:cubicBezTo>
                      <a:pt x="2085300" y="1388662"/>
                      <a:pt x="2096112" y="1342324"/>
                      <a:pt x="2150173" y="1320700"/>
                    </a:cubicBezTo>
                    <a:cubicBezTo>
                      <a:pt x="2153262" y="1319155"/>
                      <a:pt x="2737891" y="970077"/>
                      <a:pt x="2832112" y="916016"/>
                    </a:cubicBezTo>
                    <a:cubicBezTo>
                      <a:pt x="2621274" y="807122"/>
                      <a:pt x="2194194" y="593196"/>
                      <a:pt x="2185699" y="580067"/>
                    </a:cubicBezTo>
                    <a:close/>
                  </a:path>
                </a:pathLst>
              </a:custGeom>
              <a:solidFill>
                <a:srgbClr val="170B00"/>
              </a:solidFill>
              <a:ln w="77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94">
                <a:extLst>
                  <a:ext uri="{FF2B5EF4-FFF2-40B4-BE49-F238E27FC236}">
                    <a16:creationId xmlns:a16="http://schemas.microsoft.com/office/drawing/2014/main" id="{740EE283-3032-485A-A9AF-23437D5EA89A}"/>
                  </a:ext>
                </a:extLst>
              </p:cNvPr>
              <p:cNvSpPr/>
              <p:nvPr/>
            </p:nvSpPr>
            <p:spPr>
              <a:xfrm>
                <a:off x="7036927" y="3959298"/>
                <a:ext cx="111546" cy="902514"/>
              </a:xfrm>
              <a:custGeom>
                <a:avLst/>
                <a:gdLst>
                  <a:gd name="connsiteX0" fmla="*/ 18886 w 221345"/>
                  <a:gd name="connsiteY0" fmla="*/ 1774880 h 1790897"/>
                  <a:gd name="connsiteX1" fmla="*/ 351 w 221345"/>
                  <a:gd name="connsiteY1" fmla="*/ 1751711 h 1790897"/>
                  <a:gd name="connsiteX2" fmla="*/ 104612 w 221345"/>
                  <a:gd name="connsiteY2" fmla="*/ 314465 h 1790897"/>
                  <a:gd name="connsiteX3" fmla="*/ 92255 w 221345"/>
                  <a:gd name="connsiteY3" fmla="*/ 280484 h 1790897"/>
                  <a:gd name="connsiteX4" fmla="*/ 71403 w 221345"/>
                  <a:gd name="connsiteY4" fmla="*/ 133748 h 1790897"/>
                  <a:gd name="connsiteX5" fmla="*/ 115424 w 221345"/>
                  <a:gd name="connsiteY5" fmla="*/ 140 h 1790897"/>
                  <a:gd name="connsiteX6" fmla="*/ 141682 w 221345"/>
                  <a:gd name="connsiteY6" fmla="*/ 16359 h 1790897"/>
                  <a:gd name="connsiteX7" fmla="*/ 192653 w 221345"/>
                  <a:gd name="connsiteY7" fmla="*/ 97450 h 1790897"/>
                  <a:gd name="connsiteX8" fmla="*/ 208099 w 221345"/>
                  <a:gd name="connsiteY8" fmla="*/ 220245 h 1790897"/>
                  <a:gd name="connsiteX9" fmla="*/ 172574 w 221345"/>
                  <a:gd name="connsiteY9" fmla="*/ 535342 h 1790897"/>
                  <a:gd name="connsiteX10" fmla="*/ 188020 w 221345"/>
                  <a:gd name="connsiteY10" fmla="*/ 1744760 h 1790897"/>
                  <a:gd name="connsiteX11" fmla="*/ 140909 w 221345"/>
                  <a:gd name="connsiteY11" fmla="*/ 1788781 h 1790897"/>
                  <a:gd name="connsiteX12" fmla="*/ 18886 w 221345"/>
                  <a:gd name="connsiteY12" fmla="*/ 1774880 h 1790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1345" h="1790897">
                    <a:moveTo>
                      <a:pt x="18886" y="1774880"/>
                    </a:moveTo>
                    <a:cubicBezTo>
                      <a:pt x="1896" y="1773335"/>
                      <a:pt x="-1193" y="1769473"/>
                      <a:pt x="351" y="1751711"/>
                    </a:cubicBezTo>
                    <a:cubicBezTo>
                      <a:pt x="6530" y="1688382"/>
                      <a:pt x="95344" y="453479"/>
                      <a:pt x="104612" y="314465"/>
                    </a:cubicBezTo>
                    <a:cubicBezTo>
                      <a:pt x="105384" y="299792"/>
                      <a:pt x="102295" y="289752"/>
                      <a:pt x="92255" y="280484"/>
                    </a:cubicBezTo>
                    <a:cubicBezTo>
                      <a:pt x="44372" y="237236"/>
                      <a:pt x="45145" y="187036"/>
                      <a:pt x="71403" y="133748"/>
                    </a:cubicBezTo>
                    <a:cubicBezTo>
                      <a:pt x="92255" y="91271"/>
                      <a:pt x="115424" y="49567"/>
                      <a:pt x="115424" y="140"/>
                    </a:cubicBezTo>
                    <a:cubicBezTo>
                      <a:pt x="128553" y="-1404"/>
                      <a:pt x="133186" y="10180"/>
                      <a:pt x="141682" y="16359"/>
                    </a:cubicBezTo>
                    <a:cubicBezTo>
                      <a:pt x="157900" y="44161"/>
                      <a:pt x="174118" y="71192"/>
                      <a:pt x="192653" y="97450"/>
                    </a:cubicBezTo>
                    <a:cubicBezTo>
                      <a:pt x="218911" y="134520"/>
                      <a:pt x="233585" y="177769"/>
                      <a:pt x="208099" y="220245"/>
                    </a:cubicBezTo>
                    <a:cubicBezTo>
                      <a:pt x="147088" y="320644"/>
                      <a:pt x="169484" y="429538"/>
                      <a:pt x="172574" y="535342"/>
                    </a:cubicBezTo>
                    <a:cubicBezTo>
                      <a:pt x="174118" y="583997"/>
                      <a:pt x="184158" y="1674481"/>
                      <a:pt x="188020" y="1744760"/>
                    </a:cubicBezTo>
                    <a:cubicBezTo>
                      <a:pt x="190337" y="1783375"/>
                      <a:pt x="177207" y="1796504"/>
                      <a:pt x="140909" y="1788781"/>
                    </a:cubicBezTo>
                    <a:cubicBezTo>
                      <a:pt x="133959" y="1787236"/>
                      <a:pt x="52868" y="1777196"/>
                      <a:pt x="18886" y="1774880"/>
                    </a:cubicBezTo>
                    <a:close/>
                  </a:path>
                </a:pathLst>
              </a:custGeom>
              <a:solidFill>
                <a:srgbClr val="F7D821"/>
              </a:solidFill>
              <a:ln w="77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BC5B0F03-1E0A-482C-8F15-89C79F02CD1C}"/>
              </a:ext>
            </a:extLst>
          </p:cNvPr>
          <p:cNvSpPr txBox="1"/>
          <p:nvPr/>
        </p:nvSpPr>
        <p:spPr>
          <a:xfrm>
            <a:off x="10065045" y="5015397"/>
            <a:ext cx="2049861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DF09A10-E530-4A92-8294-8B23557BAEEA}"/>
              </a:ext>
            </a:extLst>
          </p:cNvPr>
          <p:cNvSpPr txBox="1"/>
          <p:nvPr/>
        </p:nvSpPr>
        <p:spPr>
          <a:xfrm>
            <a:off x="6238875" y="4087094"/>
            <a:ext cx="5412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" name="Oval 57">
            <a:extLst>
              <a:ext uri="{FF2B5EF4-FFF2-40B4-BE49-F238E27FC236}">
                <a16:creationId xmlns:a16="http://schemas.microsoft.com/office/drawing/2014/main" id="{94A83AD3-B3FC-44F4-B657-74E8F4277CCC}"/>
              </a:ext>
            </a:extLst>
          </p:cNvPr>
          <p:cNvSpPr/>
          <p:nvPr/>
        </p:nvSpPr>
        <p:spPr>
          <a:xfrm>
            <a:off x="7184016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3D155C-8796-48CF-B3F5-857A2F0A223D}"/>
              </a:ext>
            </a:extLst>
          </p:cNvPr>
          <p:cNvSpPr txBox="1"/>
          <p:nvPr/>
        </p:nvSpPr>
        <p:spPr>
          <a:xfrm>
            <a:off x="7690305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F0D591-AF51-4749-B775-B37EE67AC457}"/>
              </a:ext>
            </a:extLst>
          </p:cNvPr>
          <p:cNvSpPr txBox="1"/>
          <p:nvPr/>
        </p:nvSpPr>
        <p:spPr>
          <a:xfrm>
            <a:off x="7184017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8" name="Oval 73">
            <a:extLst>
              <a:ext uri="{FF2B5EF4-FFF2-40B4-BE49-F238E27FC236}">
                <a16:creationId xmlns:a16="http://schemas.microsoft.com/office/drawing/2014/main" id="{3373F0E8-D26C-4758-906A-636651F6E895}"/>
              </a:ext>
            </a:extLst>
          </p:cNvPr>
          <p:cNvSpPr/>
          <p:nvPr/>
        </p:nvSpPr>
        <p:spPr>
          <a:xfrm>
            <a:off x="4569618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31D719-B061-413B-82F2-D32B3FE7D4EF}"/>
              </a:ext>
            </a:extLst>
          </p:cNvPr>
          <p:cNvSpPr txBox="1"/>
          <p:nvPr/>
        </p:nvSpPr>
        <p:spPr>
          <a:xfrm>
            <a:off x="5075907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30827F-A5FC-427B-BDDB-FD7AFFB43CBB}"/>
              </a:ext>
            </a:extLst>
          </p:cNvPr>
          <p:cNvSpPr txBox="1"/>
          <p:nvPr/>
        </p:nvSpPr>
        <p:spPr>
          <a:xfrm>
            <a:off x="4569619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id="{62352153-7324-47A9-A1DC-301F7149DDBE}"/>
              </a:ext>
            </a:extLst>
          </p:cNvPr>
          <p:cNvSpPr/>
          <p:nvPr/>
        </p:nvSpPr>
        <p:spPr>
          <a:xfrm rot="2700000">
            <a:off x="4723025" y="5278105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7F6443F9-9B27-452F-BDDF-74EA11D8E338}"/>
              </a:ext>
            </a:extLst>
          </p:cNvPr>
          <p:cNvSpPr/>
          <p:nvPr/>
        </p:nvSpPr>
        <p:spPr>
          <a:xfrm>
            <a:off x="7293314" y="5295529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Oval 73">
            <a:extLst>
              <a:ext uri="{FF2B5EF4-FFF2-40B4-BE49-F238E27FC236}">
                <a16:creationId xmlns:a16="http://schemas.microsoft.com/office/drawing/2014/main" id="{A26AEF31-CCF5-4801-B2AF-D017CB77A4A1}"/>
              </a:ext>
            </a:extLst>
          </p:cNvPr>
          <p:cNvSpPr/>
          <p:nvPr/>
        </p:nvSpPr>
        <p:spPr>
          <a:xfrm>
            <a:off x="9798414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A74F76-50DD-4252-82AA-8D941947AD7C}"/>
              </a:ext>
            </a:extLst>
          </p:cNvPr>
          <p:cNvSpPr txBox="1"/>
          <p:nvPr/>
        </p:nvSpPr>
        <p:spPr>
          <a:xfrm>
            <a:off x="10304703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667280-0B06-48AA-AED7-126871510D70}"/>
              </a:ext>
            </a:extLst>
          </p:cNvPr>
          <p:cNvSpPr txBox="1"/>
          <p:nvPr/>
        </p:nvSpPr>
        <p:spPr>
          <a:xfrm>
            <a:off x="9798415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6" name="Rounded Rectangle 7">
            <a:extLst>
              <a:ext uri="{FF2B5EF4-FFF2-40B4-BE49-F238E27FC236}">
                <a16:creationId xmlns:a16="http://schemas.microsoft.com/office/drawing/2014/main" id="{50BD6CDA-A556-40ED-950B-1D2009AE03CE}"/>
              </a:ext>
            </a:extLst>
          </p:cNvPr>
          <p:cNvSpPr/>
          <p:nvPr/>
        </p:nvSpPr>
        <p:spPr>
          <a:xfrm>
            <a:off x="9892250" y="5266461"/>
            <a:ext cx="294521" cy="2541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30AFEF-96FA-4E96-9AA8-0AFD6F5C2FC5}"/>
              </a:ext>
            </a:extLst>
          </p:cNvPr>
          <p:cNvSpPr txBox="1"/>
          <p:nvPr/>
        </p:nvSpPr>
        <p:spPr>
          <a:xfrm>
            <a:off x="1080629" y="642184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/>
              <a:t>We Create</a:t>
            </a:r>
          </a:p>
          <a:p>
            <a:r>
              <a:rPr lang="en-US" altLang="ko-KR" sz="3600" dirty="0"/>
              <a:t>Quality Professional </a:t>
            </a:r>
          </a:p>
          <a:p>
            <a:r>
              <a:rPr lang="en-US" altLang="ko-KR" sz="3600" dirty="0"/>
              <a:t>PPT Presentation</a:t>
            </a:r>
            <a:endParaRPr lang="ko-KR" altLang="en-US" sz="3600" dirty="0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C56729A3-93D6-493B-8D93-A232252B7414}"/>
              </a:ext>
            </a:extLst>
          </p:cNvPr>
          <p:cNvSpPr txBox="1">
            <a:spLocks/>
          </p:cNvSpPr>
          <p:nvPr/>
        </p:nvSpPr>
        <p:spPr>
          <a:xfrm>
            <a:off x="6336994" y="1986344"/>
            <a:ext cx="2162044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Modern Portfolio Presentation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A48A274-FC4E-430C-95F2-79E513992D5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6D16EE28-FE4E-4969-A0C6-F1BDC3CEDA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F0C3175A-99BB-4423-BEB4-CE956ADFEC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784245"/>
              </p:ext>
            </p:extLst>
          </p:nvPr>
        </p:nvGraphicFramePr>
        <p:xfrm>
          <a:off x="3585266" y="18748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Block Arc 14">
            <a:extLst>
              <a:ext uri="{FF2B5EF4-FFF2-40B4-BE49-F238E27FC236}">
                <a16:creationId xmlns:a16="http://schemas.microsoft.com/office/drawing/2014/main" id="{DE1F0B40-88F2-4C30-8165-A7BC83CA1EE4}"/>
              </a:ext>
            </a:extLst>
          </p:cNvPr>
          <p:cNvSpPr>
            <a:spLocks noChangeAspect="1"/>
          </p:cNvSpPr>
          <p:nvPr/>
        </p:nvSpPr>
        <p:spPr>
          <a:xfrm rot="2700000">
            <a:off x="4607432" y="1557492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5" name="Table 14">
            <a:extLst>
              <a:ext uri="{FF2B5EF4-FFF2-40B4-BE49-F238E27FC236}">
                <a16:creationId xmlns:a16="http://schemas.microsoft.com/office/drawing/2014/main" id="{CA82E0D4-48F2-4CBF-9F28-551DCE06D2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494630"/>
              </p:ext>
            </p:extLst>
          </p:nvPr>
        </p:nvGraphicFramePr>
        <p:xfrm>
          <a:off x="6266292" y="18748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15">
            <a:extLst>
              <a:ext uri="{FF2B5EF4-FFF2-40B4-BE49-F238E27FC236}">
                <a16:creationId xmlns:a16="http://schemas.microsoft.com/office/drawing/2014/main" id="{1A014367-F7FD-488F-8FBE-519DA636B2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82970"/>
              </p:ext>
            </p:extLst>
          </p:nvPr>
        </p:nvGraphicFramePr>
        <p:xfrm>
          <a:off x="8947319" y="18748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Block Arc 14">
            <a:extLst>
              <a:ext uri="{FF2B5EF4-FFF2-40B4-BE49-F238E27FC236}">
                <a16:creationId xmlns:a16="http://schemas.microsoft.com/office/drawing/2014/main" id="{398F5CE5-1E9B-4A7D-8EB8-B743AFDD3AA0}"/>
              </a:ext>
            </a:extLst>
          </p:cNvPr>
          <p:cNvSpPr>
            <a:spLocks noChangeAspect="1"/>
          </p:cNvSpPr>
          <p:nvPr/>
        </p:nvSpPr>
        <p:spPr>
          <a:xfrm rot="2700000">
            <a:off x="7288458" y="1557491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Block Arc 14">
            <a:extLst>
              <a:ext uri="{FF2B5EF4-FFF2-40B4-BE49-F238E27FC236}">
                <a16:creationId xmlns:a16="http://schemas.microsoft.com/office/drawing/2014/main" id="{C26BED91-5582-45B7-87D1-91E99A3BDBB8}"/>
              </a:ext>
            </a:extLst>
          </p:cNvPr>
          <p:cNvSpPr>
            <a:spLocks noChangeAspect="1"/>
          </p:cNvSpPr>
          <p:nvPr/>
        </p:nvSpPr>
        <p:spPr>
          <a:xfrm rot="2700000">
            <a:off x="9969485" y="1557490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316C874-F5CD-4F90-917C-044B6F25A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593712"/>
              </p:ext>
            </p:extLst>
          </p:nvPr>
        </p:nvGraphicFramePr>
        <p:xfrm>
          <a:off x="904240" y="18748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Block Arc 14">
            <a:extLst>
              <a:ext uri="{FF2B5EF4-FFF2-40B4-BE49-F238E27FC236}">
                <a16:creationId xmlns:a16="http://schemas.microsoft.com/office/drawing/2014/main" id="{09ED72C3-4581-4FE7-9D10-2182F0923661}"/>
              </a:ext>
            </a:extLst>
          </p:cNvPr>
          <p:cNvSpPr>
            <a:spLocks noChangeAspect="1"/>
          </p:cNvSpPr>
          <p:nvPr/>
        </p:nvSpPr>
        <p:spPr>
          <a:xfrm rot="2700000">
            <a:off x="1926406" y="1561916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1">
            <a:extLst>
              <a:ext uri="{FF2B5EF4-FFF2-40B4-BE49-F238E27FC236}">
                <a16:creationId xmlns:a16="http://schemas.microsoft.com/office/drawing/2014/main" id="{3DD824A8-70B0-4583-9E06-409437A365F2}"/>
              </a:ext>
            </a:extLst>
          </p:cNvPr>
          <p:cNvGrpSpPr/>
          <p:nvPr/>
        </p:nvGrpSpPr>
        <p:grpSpPr>
          <a:xfrm>
            <a:off x="4841114" y="1769212"/>
            <a:ext cx="2528244" cy="5088787"/>
            <a:chOff x="5289398" y="1647824"/>
            <a:chExt cx="2528244" cy="5088787"/>
          </a:xfrm>
        </p:grpSpPr>
        <p:sp>
          <p:nvSpPr>
            <p:cNvPr id="4" name="Round Same Side Corner Rectangle 3">
              <a:extLst>
                <a:ext uri="{FF2B5EF4-FFF2-40B4-BE49-F238E27FC236}">
                  <a16:creationId xmlns:a16="http://schemas.microsoft.com/office/drawing/2014/main" id="{C3BB1D67-7C8D-4EC4-995B-0398C3B81949}"/>
                </a:ext>
              </a:extLst>
            </p:cNvPr>
            <p:cNvSpPr/>
            <p:nvPr/>
          </p:nvSpPr>
          <p:spPr>
            <a:xfrm>
              <a:off x="7189635" y="1647824"/>
              <a:ext cx="628007" cy="5088787"/>
            </a:xfrm>
            <a:prstGeom prst="up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 Same Side Corner Rectangle 4">
              <a:extLst>
                <a:ext uri="{FF2B5EF4-FFF2-40B4-BE49-F238E27FC236}">
                  <a16:creationId xmlns:a16="http://schemas.microsoft.com/office/drawing/2014/main" id="{62E87343-5E84-43F9-9CA5-83DACC253436}"/>
                </a:ext>
              </a:extLst>
            </p:cNvPr>
            <p:cNvSpPr/>
            <p:nvPr/>
          </p:nvSpPr>
          <p:spPr>
            <a:xfrm>
              <a:off x="6714575" y="1647824"/>
              <a:ext cx="628007" cy="5088787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 Same Side Corner Rectangle 5">
              <a:extLst>
                <a:ext uri="{FF2B5EF4-FFF2-40B4-BE49-F238E27FC236}">
                  <a16:creationId xmlns:a16="http://schemas.microsoft.com/office/drawing/2014/main" id="{DD91CA7B-276D-461E-9AEB-D6FC34294132}"/>
                </a:ext>
              </a:extLst>
            </p:cNvPr>
            <p:cNvSpPr/>
            <p:nvPr/>
          </p:nvSpPr>
          <p:spPr>
            <a:xfrm>
              <a:off x="6239516" y="1647824"/>
              <a:ext cx="628007" cy="5088787"/>
            </a:xfrm>
            <a:prstGeom prst="up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ound Same Side Corner Rectangle 6">
              <a:extLst>
                <a:ext uri="{FF2B5EF4-FFF2-40B4-BE49-F238E27FC236}">
                  <a16:creationId xmlns:a16="http://schemas.microsoft.com/office/drawing/2014/main" id="{8FC05A46-5226-40F9-9C05-0399A99C645F}"/>
                </a:ext>
              </a:extLst>
            </p:cNvPr>
            <p:cNvSpPr/>
            <p:nvPr/>
          </p:nvSpPr>
          <p:spPr>
            <a:xfrm>
              <a:off x="5764457" y="1647824"/>
              <a:ext cx="628007" cy="5088787"/>
            </a:xfrm>
            <a:prstGeom prst="up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 Same Side Corner Rectangle 7">
              <a:extLst>
                <a:ext uri="{FF2B5EF4-FFF2-40B4-BE49-F238E27FC236}">
                  <a16:creationId xmlns:a16="http://schemas.microsoft.com/office/drawing/2014/main" id="{BCEE86A3-A835-4DF2-9539-2AA64F0B3EC0}"/>
                </a:ext>
              </a:extLst>
            </p:cNvPr>
            <p:cNvSpPr/>
            <p:nvPr/>
          </p:nvSpPr>
          <p:spPr>
            <a:xfrm>
              <a:off x="5289398" y="1647824"/>
              <a:ext cx="628007" cy="5088787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Rectangle 16">
            <a:extLst>
              <a:ext uri="{FF2B5EF4-FFF2-40B4-BE49-F238E27FC236}">
                <a16:creationId xmlns:a16="http://schemas.microsoft.com/office/drawing/2014/main" id="{9594A8AD-E32E-41E3-9A9E-2E673D9A24B8}"/>
              </a:ext>
            </a:extLst>
          </p:cNvPr>
          <p:cNvSpPr/>
          <p:nvPr/>
        </p:nvSpPr>
        <p:spPr>
          <a:xfrm>
            <a:off x="6934014" y="3116968"/>
            <a:ext cx="4308372" cy="3248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직사각형 113">
            <a:extLst>
              <a:ext uri="{FF2B5EF4-FFF2-40B4-BE49-F238E27FC236}">
                <a16:creationId xmlns:a16="http://schemas.microsoft.com/office/drawing/2014/main" id="{EF54D60E-0AA9-46DE-AD5E-FD7DE589C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6385" y="3121223"/>
            <a:ext cx="34107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Rectangle 18">
            <a:extLst>
              <a:ext uri="{FF2B5EF4-FFF2-40B4-BE49-F238E27FC236}">
                <a16:creationId xmlns:a16="http://schemas.microsoft.com/office/drawing/2014/main" id="{B9D3E501-CE88-419B-B40B-B2BD62F2C0C8}"/>
              </a:ext>
            </a:extLst>
          </p:cNvPr>
          <p:cNvSpPr/>
          <p:nvPr/>
        </p:nvSpPr>
        <p:spPr>
          <a:xfrm>
            <a:off x="6419238" y="4454482"/>
            <a:ext cx="4823147" cy="3248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직사각형 113">
            <a:extLst>
              <a:ext uri="{FF2B5EF4-FFF2-40B4-BE49-F238E27FC236}">
                <a16:creationId xmlns:a16="http://schemas.microsoft.com/office/drawing/2014/main" id="{F66E5882-E1A8-43D2-823A-5CDAF27B6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6385" y="4467249"/>
            <a:ext cx="34107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Rectangle 20">
            <a:extLst>
              <a:ext uri="{FF2B5EF4-FFF2-40B4-BE49-F238E27FC236}">
                <a16:creationId xmlns:a16="http://schemas.microsoft.com/office/drawing/2014/main" id="{D7076386-F549-40FD-B011-2289084DA573}"/>
              </a:ext>
            </a:extLst>
          </p:cNvPr>
          <p:cNvSpPr/>
          <p:nvPr/>
        </p:nvSpPr>
        <p:spPr>
          <a:xfrm>
            <a:off x="954228" y="2448211"/>
            <a:ext cx="4322230" cy="3248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21F255A2-E94E-43AA-9000-D15E930D7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7576" y="2448210"/>
            <a:ext cx="34107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DD3C1EEC-1EC0-43E0-872B-A9E007BCCB1D}"/>
              </a:ext>
            </a:extLst>
          </p:cNvPr>
          <p:cNvSpPr/>
          <p:nvPr/>
        </p:nvSpPr>
        <p:spPr>
          <a:xfrm>
            <a:off x="954226" y="3785725"/>
            <a:ext cx="4837005" cy="3248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303069C8-8D13-4B76-BE3E-9DC66279D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7576" y="3794236"/>
            <a:ext cx="34107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Rectangle 24">
            <a:extLst>
              <a:ext uri="{FF2B5EF4-FFF2-40B4-BE49-F238E27FC236}">
                <a16:creationId xmlns:a16="http://schemas.microsoft.com/office/drawing/2014/main" id="{05DB2156-03A2-4F8A-A81C-776EB06ECA5B}"/>
              </a:ext>
            </a:extLst>
          </p:cNvPr>
          <p:cNvSpPr/>
          <p:nvPr/>
        </p:nvSpPr>
        <p:spPr>
          <a:xfrm>
            <a:off x="954227" y="5123238"/>
            <a:ext cx="5148047" cy="3248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7979774D-D19F-47BB-A467-59D58A39D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7576" y="5140263"/>
            <a:ext cx="34107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8B6722-C551-4695-B465-615A781735C5}"/>
              </a:ext>
            </a:extLst>
          </p:cNvPr>
          <p:cNvSpPr txBox="1"/>
          <p:nvPr/>
        </p:nvSpPr>
        <p:spPr>
          <a:xfrm>
            <a:off x="7686385" y="3485936"/>
            <a:ext cx="3410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B38FD1-A3AC-41B5-BAB7-B92F77D21527}"/>
              </a:ext>
            </a:extLst>
          </p:cNvPr>
          <p:cNvSpPr txBox="1"/>
          <p:nvPr/>
        </p:nvSpPr>
        <p:spPr>
          <a:xfrm>
            <a:off x="7686385" y="4822402"/>
            <a:ext cx="3410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45E19D-421A-426F-8322-3F8C3FC2D336}"/>
              </a:ext>
            </a:extLst>
          </p:cNvPr>
          <p:cNvSpPr txBox="1"/>
          <p:nvPr/>
        </p:nvSpPr>
        <p:spPr>
          <a:xfrm>
            <a:off x="1087576" y="2817703"/>
            <a:ext cx="3411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16E6D3-E4BB-4322-B760-A01E87C2970A}"/>
              </a:ext>
            </a:extLst>
          </p:cNvPr>
          <p:cNvSpPr txBox="1"/>
          <p:nvPr/>
        </p:nvSpPr>
        <p:spPr>
          <a:xfrm>
            <a:off x="1087576" y="4154169"/>
            <a:ext cx="3411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3D921E0-E35F-45F0-B3B4-3636DFF8D435}"/>
              </a:ext>
            </a:extLst>
          </p:cNvPr>
          <p:cNvSpPr txBox="1"/>
          <p:nvPr/>
        </p:nvSpPr>
        <p:spPr>
          <a:xfrm>
            <a:off x="1087576" y="5490635"/>
            <a:ext cx="3411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654EECB-2C5B-4C08-A6E9-25265480FDCF}"/>
              </a:ext>
            </a:extLst>
          </p:cNvPr>
          <p:cNvGrpSpPr/>
          <p:nvPr/>
        </p:nvGrpSpPr>
        <p:grpSpPr>
          <a:xfrm>
            <a:off x="762041" y="499958"/>
            <a:ext cx="2988374" cy="3148978"/>
            <a:chOff x="2055336" y="1749317"/>
            <a:chExt cx="2988374" cy="314897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E8E6C85-4685-4020-8D28-9DBBF7374F3A}"/>
                </a:ext>
              </a:extLst>
            </p:cNvPr>
            <p:cNvSpPr txBox="1"/>
            <p:nvPr userDrawn="1"/>
          </p:nvSpPr>
          <p:spPr>
            <a:xfrm>
              <a:off x="2165346" y="1789752"/>
              <a:ext cx="2878364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  You can simply impress your audience and add a unique zing and appeal to your Presentations.  </a:t>
              </a:r>
              <a:endParaRPr lang="ko-KR" altLang="en-US" sz="2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자유형: 도형 14">
              <a:extLst>
                <a:ext uri="{FF2B5EF4-FFF2-40B4-BE49-F238E27FC236}">
                  <a16:creationId xmlns:a16="http://schemas.microsoft.com/office/drawing/2014/main" id="{CD7D03AC-B8BF-4A32-9F9F-E86778A836FB}"/>
                </a:ext>
              </a:extLst>
            </p:cNvPr>
            <p:cNvSpPr/>
            <p:nvPr userDrawn="1"/>
          </p:nvSpPr>
          <p:spPr>
            <a:xfrm rot="10800000">
              <a:off x="4627762" y="4256389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: Shape 6">
              <a:extLst>
                <a:ext uri="{FF2B5EF4-FFF2-40B4-BE49-F238E27FC236}">
                  <a16:creationId xmlns:a16="http://schemas.microsoft.com/office/drawing/2014/main" id="{BA14EB83-8AC2-4426-8283-5114440A76B0}"/>
                </a:ext>
              </a:extLst>
            </p:cNvPr>
            <p:cNvSpPr/>
            <p:nvPr userDrawn="1"/>
          </p:nvSpPr>
          <p:spPr>
            <a:xfrm>
              <a:off x="2055336" y="1749317"/>
              <a:ext cx="304444" cy="281568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0EFED1C-C36E-4A9E-9CEA-E8CEA292C911}"/>
              </a:ext>
            </a:extLst>
          </p:cNvPr>
          <p:cNvSpPr txBox="1"/>
          <p:nvPr/>
        </p:nvSpPr>
        <p:spPr>
          <a:xfrm>
            <a:off x="872050" y="5346132"/>
            <a:ext cx="436496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F31BC4-60F2-4B05-9068-7E0D795EC682}"/>
              </a:ext>
            </a:extLst>
          </p:cNvPr>
          <p:cNvSpPr txBox="1"/>
          <p:nvPr/>
        </p:nvSpPr>
        <p:spPr>
          <a:xfrm>
            <a:off x="872050" y="5993294"/>
            <a:ext cx="436496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CEE8C934-55B9-45E6-9E18-CB17113CB12C}"/>
              </a:ext>
            </a:extLst>
          </p:cNvPr>
          <p:cNvSpPr/>
          <p:nvPr/>
        </p:nvSpPr>
        <p:spPr>
          <a:xfrm>
            <a:off x="1076768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 Same Side Corner Rectangle 21">
            <a:extLst>
              <a:ext uri="{FF2B5EF4-FFF2-40B4-BE49-F238E27FC236}">
                <a16:creationId xmlns:a16="http://schemas.microsoft.com/office/drawing/2014/main" id="{3DE61999-8EE2-4422-AD5F-25578FCD6826}"/>
              </a:ext>
            </a:extLst>
          </p:cNvPr>
          <p:cNvSpPr/>
          <p:nvPr/>
        </p:nvSpPr>
        <p:spPr>
          <a:xfrm>
            <a:off x="1076768" y="1841826"/>
            <a:ext cx="1771492" cy="483989"/>
          </a:xfrm>
          <a:prstGeom prst="round2SameRect">
            <a:avLst/>
          </a:prstGeom>
          <a:solidFill>
            <a:schemeClr val="accent6"/>
          </a:solidFill>
          <a:ln w="635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Right Arrow Callout 31">
            <a:extLst>
              <a:ext uri="{FF2B5EF4-FFF2-40B4-BE49-F238E27FC236}">
                <a16:creationId xmlns:a16="http://schemas.microsoft.com/office/drawing/2014/main" id="{F63F2FD1-9C6A-4978-9D4C-6F651EC0081D}"/>
              </a:ext>
            </a:extLst>
          </p:cNvPr>
          <p:cNvSpPr/>
          <p:nvPr/>
        </p:nvSpPr>
        <p:spPr>
          <a:xfrm>
            <a:off x="1129317" y="5034880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D6866CC8-7EEC-4316-ABEB-FFBCC3C97404}"/>
              </a:ext>
            </a:extLst>
          </p:cNvPr>
          <p:cNvGrpSpPr/>
          <p:nvPr/>
        </p:nvGrpSpPr>
        <p:grpSpPr>
          <a:xfrm>
            <a:off x="1315486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6D33925-81BD-43DF-AD29-BBD46D460367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0759E54-681C-487A-B800-8CEDB195FFF0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4879F33-5312-4878-B890-8473869CDD1D}"/>
              </a:ext>
            </a:extLst>
          </p:cNvPr>
          <p:cNvSpPr txBox="1"/>
          <p:nvPr/>
        </p:nvSpPr>
        <p:spPr>
          <a:xfrm>
            <a:off x="1314590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A5C285-BB55-4578-998E-64B1E342B1AB}"/>
              </a:ext>
            </a:extLst>
          </p:cNvPr>
          <p:cNvSpPr txBox="1"/>
          <p:nvPr/>
        </p:nvSpPr>
        <p:spPr>
          <a:xfrm>
            <a:off x="1289718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9A5CDE9C-A509-4B2A-84C7-AEB26F5BC0DD}"/>
              </a:ext>
            </a:extLst>
          </p:cNvPr>
          <p:cNvSpPr/>
          <p:nvPr/>
        </p:nvSpPr>
        <p:spPr>
          <a:xfrm>
            <a:off x="5216842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6A15BAB4-C42C-4BD4-830E-FA1D5266DD0D}"/>
              </a:ext>
            </a:extLst>
          </p:cNvPr>
          <p:cNvSpPr/>
          <p:nvPr/>
        </p:nvSpPr>
        <p:spPr>
          <a:xfrm>
            <a:off x="7286879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31249F66-A546-4299-99C4-6D3DB9FB2BD7}"/>
              </a:ext>
            </a:extLst>
          </p:cNvPr>
          <p:cNvSpPr/>
          <p:nvPr/>
        </p:nvSpPr>
        <p:spPr>
          <a:xfrm>
            <a:off x="9356915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7">
            <a:extLst>
              <a:ext uri="{FF2B5EF4-FFF2-40B4-BE49-F238E27FC236}">
                <a16:creationId xmlns:a16="http://schemas.microsoft.com/office/drawing/2014/main" id="{4B0F80EE-FD03-4B72-93BD-397DA974EA92}"/>
              </a:ext>
            </a:extLst>
          </p:cNvPr>
          <p:cNvSpPr/>
          <p:nvPr/>
        </p:nvSpPr>
        <p:spPr>
          <a:xfrm>
            <a:off x="3146805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ound Same Side Corner Rectangle 22">
            <a:extLst>
              <a:ext uri="{FF2B5EF4-FFF2-40B4-BE49-F238E27FC236}">
                <a16:creationId xmlns:a16="http://schemas.microsoft.com/office/drawing/2014/main" id="{1A2A9C8F-A668-4F03-B7A2-568B5E407D6E}"/>
              </a:ext>
            </a:extLst>
          </p:cNvPr>
          <p:cNvSpPr/>
          <p:nvPr/>
        </p:nvSpPr>
        <p:spPr>
          <a:xfrm>
            <a:off x="3146805" y="1841826"/>
            <a:ext cx="1771492" cy="483989"/>
          </a:xfrm>
          <a:prstGeom prst="round2Same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ound Same Side Corner Rectangle 23">
            <a:extLst>
              <a:ext uri="{FF2B5EF4-FFF2-40B4-BE49-F238E27FC236}">
                <a16:creationId xmlns:a16="http://schemas.microsoft.com/office/drawing/2014/main" id="{F7D24082-DC1E-4243-BC21-E414413C3E9F}"/>
              </a:ext>
            </a:extLst>
          </p:cNvPr>
          <p:cNvSpPr/>
          <p:nvPr/>
        </p:nvSpPr>
        <p:spPr>
          <a:xfrm>
            <a:off x="5216842" y="1841826"/>
            <a:ext cx="1771492" cy="483989"/>
          </a:xfrm>
          <a:prstGeom prst="round2SameRect">
            <a:avLst/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ound Same Side Corner Rectangle 24">
            <a:extLst>
              <a:ext uri="{FF2B5EF4-FFF2-40B4-BE49-F238E27FC236}">
                <a16:creationId xmlns:a16="http://schemas.microsoft.com/office/drawing/2014/main" id="{1DCBF829-C3FB-41EF-89E7-766823AE6AA2}"/>
              </a:ext>
            </a:extLst>
          </p:cNvPr>
          <p:cNvSpPr/>
          <p:nvPr/>
        </p:nvSpPr>
        <p:spPr>
          <a:xfrm>
            <a:off x="7286879" y="1841826"/>
            <a:ext cx="1771492" cy="483989"/>
          </a:xfrm>
          <a:prstGeom prst="round2SameRect">
            <a:avLst/>
          </a:prstGeom>
          <a:solidFill>
            <a:schemeClr val="accent3"/>
          </a:solidFill>
          <a:ln w="635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ound Same Side Corner Rectangle 25">
            <a:extLst>
              <a:ext uri="{FF2B5EF4-FFF2-40B4-BE49-F238E27FC236}">
                <a16:creationId xmlns:a16="http://schemas.microsoft.com/office/drawing/2014/main" id="{0CDBF670-0D8A-4F32-A789-ED53A0B75F16}"/>
              </a:ext>
            </a:extLst>
          </p:cNvPr>
          <p:cNvSpPr/>
          <p:nvPr/>
        </p:nvSpPr>
        <p:spPr>
          <a:xfrm>
            <a:off x="9356915" y="1841826"/>
            <a:ext cx="1771492" cy="483989"/>
          </a:xfrm>
          <a:prstGeom prst="round2SameRect">
            <a:avLst/>
          </a:prstGeom>
          <a:solidFill>
            <a:schemeClr val="accent4"/>
          </a:solidFill>
          <a:ln w="635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ight Arrow Callout 32">
            <a:extLst>
              <a:ext uri="{FF2B5EF4-FFF2-40B4-BE49-F238E27FC236}">
                <a16:creationId xmlns:a16="http://schemas.microsoft.com/office/drawing/2014/main" id="{D70FD09C-0C6E-410F-A4EC-55B0FC151105}"/>
              </a:ext>
            </a:extLst>
          </p:cNvPr>
          <p:cNvSpPr/>
          <p:nvPr/>
        </p:nvSpPr>
        <p:spPr>
          <a:xfrm>
            <a:off x="3256255" y="5026254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ight Arrow Callout 33">
            <a:extLst>
              <a:ext uri="{FF2B5EF4-FFF2-40B4-BE49-F238E27FC236}">
                <a16:creationId xmlns:a16="http://schemas.microsoft.com/office/drawing/2014/main" id="{709B5918-2B21-4EBB-9E3F-BECA2FBB5322}"/>
              </a:ext>
            </a:extLst>
          </p:cNvPr>
          <p:cNvSpPr/>
          <p:nvPr/>
        </p:nvSpPr>
        <p:spPr>
          <a:xfrm>
            <a:off x="5383193" y="5026254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ight Arrow Callout 34">
            <a:extLst>
              <a:ext uri="{FF2B5EF4-FFF2-40B4-BE49-F238E27FC236}">
                <a16:creationId xmlns:a16="http://schemas.microsoft.com/office/drawing/2014/main" id="{27C4B8E6-79C4-47A7-A42B-B9ECE0BC87B2}"/>
              </a:ext>
            </a:extLst>
          </p:cNvPr>
          <p:cNvSpPr/>
          <p:nvPr/>
        </p:nvSpPr>
        <p:spPr>
          <a:xfrm>
            <a:off x="7510131" y="5026254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ight Arrow Callout 51">
            <a:extLst>
              <a:ext uri="{FF2B5EF4-FFF2-40B4-BE49-F238E27FC236}">
                <a16:creationId xmlns:a16="http://schemas.microsoft.com/office/drawing/2014/main" id="{F4263B2C-E070-4E78-B42F-2B4F6F46CD26}"/>
              </a:ext>
            </a:extLst>
          </p:cNvPr>
          <p:cNvSpPr/>
          <p:nvPr/>
        </p:nvSpPr>
        <p:spPr>
          <a:xfrm>
            <a:off x="9637066" y="5026254"/>
            <a:ext cx="1407576" cy="914400"/>
          </a:xfrm>
          <a:custGeom>
            <a:avLst/>
            <a:gdLst/>
            <a:ahLst/>
            <a:cxnLst/>
            <a:rect l="l" t="t" r="r" b="b"/>
            <a:pathLst>
              <a:path w="1144182" h="914400">
                <a:moveTo>
                  <a:pt x="0" y="0"/>
                </a:moveTo>
                <a:lnTo>
                  <a:pt x="1144182" y="0"/>
                </a:lnTo>
                <a:lnTo>
                  <a:pt x="1144182" y="914400"/>
                </a:lnTo>
                <a:lnTo>
                  <a:pt x="0" y="914400"/>
                </a:ln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3" name="Straight Connector 41">
            <a:extLst>
              <a:ext uri="{FF2B5EF4-FFF2-40B4-BE49-F238E27FC236}">
                <a16:creationId xmlns:a16="http://schemas.microsoft.com/office/drawing/2014/main" id="{43ADFA61-570A-4F02-A390-B51FB1BCAF37}"/>
              </a:ext>
            </a:extLst>
          </p:cNvPr>
          <p:cNvCxnSpPr/>
          <p:nvPr/>
        </p:nvCxnSpPr>
        <p:spPr>
          <a:xfrm>
            <a:off x="1962514" y="4443968"/>
            <a:ext cx="0" cy="453129"/>
          </a:xfrm>
          <a:prstGeom prst="line">
            <a:avLst/>
          </a:prstGeom>
          <a:ln w="381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42">
            <a:extLst>
              <a:ext uri="{FF2B5EF4-FFF2-40B4-BE49-F238E27FC236}">
                <a16:creationId xmlns:a16="http://schemas.microsoft.com/office/drawing/2014/main" id="{428A98D3-60D5-4442-A63D-7F0479451A04}"/>
              </a:ext>
            </a:extLst>
          </p:cNvPr>
          <p:cNvCxnSpPr/>
          <p:nvPr/>
        </p:nvCxnSpPr>
        <p:spPr>
          <a:xfrm>
            <a:off x="3870180" y="4443968"/>
            <a:ext cx="0" cy="453129"/>
          </a:xfrm>
          <a:prstGeom prst="line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43">
            <a:extLst>
              <a:ext uri="{FF2B5EF4-FFF2-40B4-BE49-F238E27FC236}">
                <a16:creationId xmlns:a16="http://schemas.microsoft.com/office/drawing/2014/main" id="{C8272112-F993-46B7-8A5F-F88054145221}"/>
              </a:ext>
            </a:extLst>
          </p:cNvPr>
          <p:cNvCxnSpPr/>
          <p:nvPr/>
        </p:nvCxnSpPr>
        <p:spPr>
          <a:xfrm>
            <a:off x="6094042" y="4443968"/>
            <a:ext cx="0" cy="453129"/>
          </a:xfrm>
          <a:prstGeom prst="line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44">
            <a:extLst>
              <a:ext uri="{FF2B5EF4-FFF2-40B4-BE49-F238E27FC236}">
                <a16:creationId xmlns:a16="http://schemas.microsoft.com/office/drawing/2014/main" id="{FE5DC715-B421-468F-A79A-C1D8DD5E0492}"/>
              </a:ext>
            </a:extLst>
          </p:cNvPr>
          <p:cNvCxnSpPr/>
          <p:nvPr/>
        </p:nvCxnSpPr>
        <p:spPr>
          <a:xfrm>
            <a:off x="8001707" y="4443968"/>
            <a:ext cx="0" cy="453129"/>
          </a:xfrm>
          <a:prstGeom prst="line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45">
            <a:extLst>
              <a:ext uri="{FF2B5EF4-FFF2-40B4-BE49-F238E27FC236}">
                <a16:creationId xmlns:a16="http://schemas.microsoft.com/office/drawing/2014/main" id="{1F47DD90-05D5-4AE9-8DBA-6FF9CB04C41F}"/>
              </a:ext>
            </a:extLst>
          </p:cNvPr>
          <p:cNvCxnSpPr/>
          <p:nvPr/>
        </p:nvCxnSpPr>
        <p:spPr>
          <a:xfrm>
            <a:off x="10242661" y="4427545"/>
            <a:ext cx="0" cy="453129"/>
          </a:xfrm>
          <a:prstGeom prst="line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8">
            <a:extLst>
              <a:ext uri="{FF2B5EF4-FFF2-40B4-BE49-F238E27FC236}">
                <a16:creationId xmlns:a16="http://schemas.microsoft.com/office/drawing/2014/main" id="{3030DB57-648A-4CF1-92EF-CDD8E63514C3}"/>
              </a:ext>
            </a:extLst>
          </p:cNvPr>
          <p:cNvGrpSpPr/>
          <p:nvPr/>
        </p:nvGrpSpPr>
        <p:grpSpPr>
          <a:xfrm>
            <a:off x="5459684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573CC8-729B-45A2-BFB6-AF754CE929E9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BDC867D-176D-4039-8557-089BA5F90FEB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11">
            <a:extLst>
              <a:ext uri="{FF2B5EF4-FFF2-40B4-BE49-F238E27FC236}">
                <a16:creationId xmlns:a16="http://schemas.microsoft.com/office/drawing/2014/main" id="{628D2D33-E461-41AC-89FB-CEDA4F9250ED}"/>
              </a:ext>
            </a:extLst>
          </p:cNvPr>
          <p:cNvGrpSpPr/>
          <p:nvPr/>
        </p:nvGrpSpPr>
        <p:grpSpPr>
          <a:xfrm>
            <a:off x="7531782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E3C1E5A-174D-485D-BAFF-0E23AEE59477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FEA17BC-597A-4902-B435-0298268FC1DF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14">
            <a:extLst>
              <a:ext uri="{FF2B5EF4-FFF2-40B4-BE49-F238E27FC236}">
                <a16:creationId xmlns:a16="http://schemas.microsoft.com/office/drawing/2014/main" id="{F4E297C5-CFDF-45D3-BEBF-11536B10FEEA}"/>
              </a:ext>
            </a:extLst>
          </p:cNvPr>
          <p:cNvGrpSpPr/>
          <p:nvPr/>
        </p:nvGrpSpPr>
        <p:grpSpPr>
          <a:xfrm>
            <a:off x="9603880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52FB7DD-EE95-4AC9-AC6B-E559C7877D23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900BB0E-8D77-43EF-85EE-14618FA3D842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18">
            <a:extLst>
              <a:ext uri="{FF2B5EF4-FFF2-40B4-BE49-F238E27FC236}">
                <a16:creationId xmlns:a16="http://schemas.microsoft.com/office/drawing/2014/main" id="{D97C885F-0D62-4BA0-B679-4683A67F80FA}"/>
              </a:ext>
            </a:extLst>
          </p:cNvPr>
          <p:cNvGrpSpPr/>
          <p:nvPr/>
        </p:nvGrpSpPr>
        <p:grpSpPr>
          <a:xfrm>
            <a:off x="3387584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50E4E34-E1F3-4B65-86C4-A3D0E2C65367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68D0D04-D4AB-43C3-B1B3-8D0F8BFD172A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74DC7033-BD94-4E73-8925-D13F3537087B}"/>
              </a:ext>
            </a:extLst>
          </p:cNvPr>
          <p:cNvSpPr txBox="1"/>
          <p:nvPr/>
        </p:nvSpPr>
        <p:spPr>
          <a:xfrm>
            <a:off x="5458788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CBE53E3-4E52-485C-A0B6-80113FAF8BF1}"/>
              </a:ext>
            </a:extLst>
          </p:cNvPr>
          <p:cNvSpPr txBox="1"/>
          <p:nvPr/>
        </p:nvSpPr>
        <p:spPr>
          <a:xfrm>
            <a:off x="7530886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BB74374-C27F-4B0A-8EC7-8DF9C5E8E0B8}"/>
              </a:ext>
            </a:extLst>
          </p:cNvPr>
          <p:cNvSpPr txBox="1"/>
          <p:nvPr/>
        </p:nvSpPr>
        <p:spPr>
          <a:xfrm>
            <a:off x="9602984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14153DA-6260-45B0-9C3E-D9AB8AE00408}"/>
              </a:ext>
            </a:extLst>
          </p:cNvPr>
          <p:cNvSpPr txBox="1"/>
          <p:nvPr/>
        </p:nvSpPr>
        <p:spPr>
          <a:xfrm>
            <a:off x="3386688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1D48D2F-3278-438C-8C9E-D760C365C8B8}"/>
              </a:ext>
            </a:extLst>
          </p:cNvPr>
          <p:cNvSpPr txBox="1"/>
          <p:nvPr/>
        </p:nvSpPr>
        <p:spPr>
          <a:xfrm>
            <a:off x="3415107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FE82AFF-1EFE-40C6-9A97-11206B96ABC8}"/>
              </a:ext>
            </a:extLst>
          </p:cNvPr>
          <p:cNvSpPr txBox="1"/>
          <p:nvPr/>
        </p:nvSpPr>
        <p:spPr>
          <a:xfrm>
            <a:off x="5540496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B843B5D-5CD5-4E14-9A93-DD8A84B5CF8F}"/>
              </a:ext>
            </a:extLst>
          </p:cNvPr>
          <p:cNvSpPr txBox="1"/>
          <p:nvPr/>
        </p:nvSpPr>
        <p:spPr>
          <a:xfrm>
            <a:off x="7665885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D5BD499-56EF-4D4B-96D2-4F3904A47C74}"/>
              </a:ext>
            </a:extLst>
          </p:cNvPr>
          <p:cNvSpPr txBox="1"/>
          <p:nvPr/>
        </p:nvSpPr>
        <p:spPr>
          <a:xfrm>
            <a:off x="9791274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80886D4-F075-4BA7-8CAA-2D1687FA7D95}"/>
              </a:ext>
            </a:extLst>
          </p:cNvPr>
          <p:cNvGrpSpPr/>
          <p:nvPr/>
        </p:nvGrpSpPr>
        <p:grpSpPr>
          <a:xfrm>
            <a:off x="2715622" y="2106627"/>
            <a:ext cx="1433358" cy="1433358"/>
            <a:chOff x="3969568" y="1789969"/>
            <a:chExt cx="1219200" cy="1219200"/>
          </a:xfrm>
        </p:grpSpPr>
        <p:sp>
          <p:nvSpPr>
            <p:cNvPr id="4" name="Oval 11">
              <a:extLst>
                <a:ext uri="{FF2B5EF4-FFF2-40B4-BE49-F238E27FC236}">
                  <a16:creationId xmlns:a16="http://schemas.microsoft.com/office/drawing/2014/main" id="{22B49A8E-8950-4654-A5A6-7CAE960D27FD}"/>
                </a:ext>
              </a:extLst>
            </p:cNvPr>
            <p:cNvSpPr/>
            <p:nvPr/>
          </p:nvSpPr>
          <p:spPr>
            <a:xfrm>
              <a:off x="3969568" y="1789969"/>
              <a:ext cx="1219200" cy="12192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8">
              <a:extLst>
                <a:ext uri="{FF2B5EF4-FFF2-40B4-BE49-F238E27FC236}">
                  <a16:creationId xmlns:a16="http://schemas.microsoft.com/office/drawing/2014/main" id="{BF54BDF0-5A72-427A-84A6-A196718387CC}"/>
                </a:ext>
              </a:extLst>
            </p:cNvPr>
            <p:cNvGrpSpPr/>
            <p:nvPr/>
          </p:nvGrpSpPr>
          <p:grpSpPr>
            <a:xfrm>
              <a:off x="4021506" y="1860719"/>
              <a:ext cx="1115325" cy="1077701"/>
              <a:chOff x="10069881" y="1900650"/>
              <a:chExt cx="1115325" cy="1077701"/>
            </a:xfrm>
          </p:grpSpPr>
          <p:graphicFrame>
            <p:nvGraphicFramePr>
              <p:cNvPr id="6" name="Chart 2">
                <a:extLst>
                  <a:ext uri="{FF2B5EF4-FFF2-40B4-BE49-F238E27FC236}">
                    <a16:creationId xmlns:a16="http://schemas.microsoft.com/office/drawing/2014/main" id="{9853C85E-36C0-4D5B-BF01-28110CB38336}"/>
                  </a:ext>
                </a:extLst>
              </p:cNvPr>
              <p:cNvGraphicFramePr/>
              <p:nvPr/>
            </p:nvGraphicFramePr>
            <p:xfrm>
              <a:off x="10069881" y="1900650"/>
              <a:ext cx="1115325" cy="107770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D862BFC-CE52-45EF-849E-392253245E33}"/>
                  </a:ext>
                </a:extLst>
              </p:cNvPr>
              <p:cNvSpPr txBox="1"/>
              <p:nvPr/>
            </p:nvSpPr>
            <p:spPr>
              <a:xfrm>
                <a:off x="10311133" y="2239445"/>
                <a:ext cx="64991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accent1"/>
                    </a:solidFill>
                    <a:cs typeface="Arial" pitchFamily="34" charset="0"/>
                  </a:rPr>
                  <a:t>60</a:t>
                </a:r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%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5A5E6D91-9F4C-4EC1-B8DA-DC28A24A3024}"/>
              </a:ext>
            </a:extLst>
          </p:cNvPr>
          <p:cNvGrpSpPr/>
          <p:nvPr/>
        </p:nvGrpSpPr>
        <p:grpSpPr>
          <a:xfrm>
            <a:off x="2715622" y="4466270"/>
            <a:ext cx="1433358" cy="1433358"/>
            <a:chOff x="6810174" y="1789969"/>
            <a:chExt cx="1219200" cy="1219200"/>
          </a:xfrm>
        </p:grpSpPr>
        <p:sp>
          <p:nvSpPr>
            <p:cNvPr id="9" name="Oval 12">
              <a:extLst>
                <a:ext uri="{FF2B5EF4-FFF2-40B4-BE49-F238E27FC236}">
                  <a16:creationId xmlns:a16="http://schemas.microsoft.com/office/drawing/2014/main" id="{BCA8C7D6-D50A-488D-943B-3552110492D8}"/>
                </a:ext>
              </a:extLst>
            </p:cNvPr>
            <p:cNvSpPr/>
            <p:nvPr/>
          </p:nvSpPr>
          <p:spPr>
            <a:xfrm>
              <a:off x="6810174" y="1789969"/>
              <a:ext cx="1219200" cy="12192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113992C-9AF2-4411-BEEF-CB7C140197CD}"/>
                </a:ext>
              </a:extLst>
            </p:cNvPr>
            <p:cNvGrpSpPr/>
            <p:nvPr/>
          </p:nvGrpSpPr>
          <p:grpSpPr>
            <a:xfrm>
              <a:off x="6864719" y="1860719"/>
              <a:ext cx="1115325" cy="1077701"/>
              <a:chOff x="10069881" y="3411533"/>
              <a:chExt cx="1115325" cy="1077701"/>
            </a:xfrm>
          </p:grpSpPr>
          <p:graphicFrame>
            <p:nvGraphicFramePr>
              <p:cNvPr id="11" name="Chart 9">
                <a:extLst>
                  <a:ext uri="{FF2B5EF4-FFF2-40B4-BE49-F238E27FC236}">
                    <a16:creationId xmlns:a16="http://schemas.microsoft.com/office/drawing/2014/main" id="{801417A1-8188-430B-AACD-2B71CC8F5034}"/>
                  </a:ext>
                </a:extLst>
              </p:cNvPr>
              <p:cNvGraphicFramePr/>
              <p:nvPr/>
            </p:nvGraphicFramePr>
            <p:xfrm>
              <a:off x="10069881" y="3411533"/>
              <a:ext cx="1115325" cy="107770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B84D365-648D-4C75-825C-79B914DEE0F6}"/>
                  </a:ext>
                </a:extLst>
              </p:cNvPr>
              <p:cNvSpPr txBox="1"/>
              <p:nvPr/>
            </p:nvSpPr>
            <p:spPr>
              <a:xfrm>
                <a:off x="10311133" y="3750328"/>
                <a:ext cx="64991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accent3"/>
                    </a:solidFill>
                    <a:cs typeface="Arial" pitchFamily="34" charset="0"/>
                  </a:rPr>
                  <a:t>80</a:t>
                </a:r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%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FE56F8B-837D-4CB8-BDA9-0A04FBC6AF4F}"/>
              </a:ext>
            </a:extLst>
          </p:cNvPr>
          <p:cNvGrpSpPr/>
          <p:nvPr/>
        </p:nvGrpSpPr>
        <p:grpSpPr>
          <a:xfrm>
            <a:off x="8043021" y="2106627"/>
            <a:ext cx="1433358" cy="1433358"/>
            <a:chOff x="9660305" y="1789969"/>
            <a:chExt cx="1219200" cy="1219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2258546-5E69-4D54-9293-B118BA4BC48D}"/>
                </a:ext>
              </a:extLst>
            </p:cNvPr>
            <p:cNvSpPr/>
            <p:nvPr/>
          </p:nvSpPr>
          <p:spPr>
            <a:xfrm>
              <a:off x="9660305" y="1789969"/>
              <a:ext cx="1219200" cy="12192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>
              <a:extLst>
                <a:ext uri="{FF2B5EF4-FFF2-40B4-BE49-F238E27FC236}">
                  <a16:creationId xmlns:a16="http://schemas.microsoft.com/office/drawing/2014/main" id="{D3B14C84-B26E-46E0-889E-0CB03B151259}"/>
                </a:ext>
              </a:extLst>
            </p:cNvPr>
            <p:cNvGrpSpPr/>
            <p:nvPr/>
          </p:nvGrpSpPr>
          <p:grpSpPr>
            <a:xfrm>
              <a:off x="9707931" y="1860719"/>
              <a:ext cx="1115325" cy="1077701"/>
              <a:chOff x="10069881" y="4909323"/>
              <a:chExt cx="1115325" cy="1077701"/>
            </a:xfrm>
          </p:grpSpPr>
          <p:graphicFrame>
            <p:nvGraphicFramePr>
              <p:cNvPr id="16" name="Chart 9">
                <a:extLst>
                  <a:ext uri="{FF2B5EF4-FFF2-40B4-BE49-F238E27FC236}">
                    <a16:creationId xmlns:a16="http://schemas.microsoft.com/office/drawing/2014/main" id="{42E55709-1B39-4329-BA59-758BE8B4E9ED}"/>
                  </a:ext>
                </a:extLst>
              </p:cNvPr>
              <p:cNvGraphicFramePr/>
              <p:nvPr/>
            </p:nvGraphicFramePr>
            <p:xfrm>
              <a:off x="10069881" y="4909323"/>
              <a:ext cx="1115325" cy="107770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76FF69-BDA3-445B-BE83-956DB6CEF898}"/>
                  </a:ext>
                </a:extLst>
              </p:cNvPr>
              <p:cNvSpPr txBox="1"/>
              <p:nvPr/>
            </p:nvSpPr>
            <p:spPr>
              <a:xfrm>
                <a:off x="10311133" y="5248118"/>
                <a:ext cx="64991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accent4"/>
                    </a:solidFill>
                    <a:cs typeface="Arial" pitchFamily="34" charset="0"/>
                  </a:rPr>
                  <a:t>50</a:t>
                </a:r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%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6BF18D85-058C-4F8E-B697-B2F97A9E1DE7}"/>
              </a:ext>
            </a:extLst>
          </p:cNvPr>
          <p:cNvGrpSpPr/>
          <p:nvPr/>
        </p:nvGrpSpPr>
        <p:grpSpPr>
          <a:xfrm>
            <a:off x="8043021" y="4466270"/>
            <a:ext cx="1433358" cy="1433358"/>
            <a:chOff x="9660305" y="1789969"/>
            <a:chExt cx="1219200" cy="1219200"/>
          </a:xfrm>
        </p:grpSpPr>
        <p:sp>
          <p:nvSpPr>
            <p:cNvPr id="19" name="Oval 13">
              <a:extLst>
                <a:ext uri="{FF2B5EF4-FFF2-40B4-BE49-F238E27FC236}">
                  <a16:creationId xmlns:a16="http://schemas.microsoft.com/office/drawing/2014/main" id="{8A82940A-9C83-4F80-8B0F-2CD1202AA46A}"/>
                </a:ext>
              </a:extLst>
            </p:cNvPr>
            <p:cNvSpPr/>
            <p:nvPr/>
          </p:nvSpPr>
          <p:spPr>
            <a:xfrm>
              <a:off x="9660305" y="1789969"/>
              <a:ext cx="1219200" cy="1219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10">
              <a:extLst>
                <a:ext uri="{FF2B5EF4-FFF2-40B4-BE49-F238E27FC236}">
                  <a16:creationId xmlns:a16="http://schemas.microsoft.com/office/drawing/2014/main" id="{68919F0F-07C6-45E9-9D7E-8F82A6709F4E}"/>
                </a:ext>
              </a:extLst>
            </p:cNvPr>
            <p:cNvGrpSpPr/>
            <p:nvPr/>
          </p:nvGrpSpPr>
          <p:grpSpPr>
            <a:xfrm>
              <a:off x="9707931" y="1860719"/>
              <a:ext cx="1115325" cy="1077701"/>
              <a:chOff x="10069881" y="4909323"/>
              <a:chExt cx="1115325" cy="1077701"/>
            </a:xfrm>
          </p:grpSpPr>
          <p:graphicFrame>
            <p:nvGraphicFramePr>
              <p:cNvPr id="21" name="Chart 9">
                <a:extLst>
                  <a:ext uri="{FF2B5EF4-FFF2-40B4-BE49-F238E27FC236}">
                    <a16:creationId xmlns:a16="http://schemas.microsoft.com/office/drawing/2014/main" id="{A0430C95-EF57-4353-8E95-060822E985ED}"/>
                  </a:ext>
                </a:extLst>
              </p:cNvPr>
              <p:cNvGraphicFramePr/>
              <p:nvPr/>
            </p:nvGraphicFramePr>
            <p:xfrm>
              <a:off x="10069881" y="4909323"/>
              <a:ext cx="1115325" cy="107770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A724BFF-31F2-4501-9D64-49F24B10C095}"/>
                  </a:ext>
                </a:extLst>
              </p:cNvPr>
              <p:cNvSpPr txBox="1"/>
              <p:nvPr/>
            </p:nvSpPr>
            <p:spPr>
              <a:xfrm>
                <a:off x="10311133" y="5248118"/>
                <a:ext cx="64991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accent2"/>
                    </a:solidFill>
                    <a:cs typeface="Arial" pitchFamily="34" charset="0"/>
                  </a:rPr>
                  <a:t>70</a:t>
                </a:r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%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1C079156-2661-4F15-8C49-D0B02426D407}"/>
              </a:ext>
            </a:extLst>
          </p:cNvPr>
          <p:cNvSpPr/>
          <p:nvPr/>
        </p:nvSpPr>
        <p:spPr>
          <a:xfrm>
            <a:off x="791913" y="1812167"/>
            <a:ext cx="1669415" cy="2022278"/>
          </a:xfrm>
          <a:prstGeom prst="roundRect">
            <a:avLst>
              <a:gd name="adj" fmla="val 46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45BB6FCC-1F7B-4AF7-93A8-99684D75852E}"/>
              </a:ext>
            </a:extLst>
          </p:cNvPr>
          <p:cNvSpPr/>
          <p:nvPr/>
        </p:nvSpPr>
        <p:spPr>
          <a:xfrm>
            <a:off x="791913" y="4171810"/>
            <a:ext cx="1669415" cy="2022278"/>
          </a:xfrm>
          <a:prstGeom prst="roundRect">
            <a:avLst>
              <a:gd name="adj" fmla="val 467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931348D3-524E-4FFA-83EE-2106F90D1D0C}"/>
              </a:ext>
            </a:extLst>
          </p:cNvPr>
          <p:cNvSpPr/>
          <p:nvPr/>
        </p:nvSpPr>
        <p:spPr>
          <a:xfrm>
            <a:off x="9730672" y="1812167"/>
            <a:ext cx="1669415" cy="2022278"/>
          </a:xfrm>
          <a:prstGeom prst="roundRect">
            <a:avLst>
              <a:gd name="adj" fmla="val 467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0CC0F0D1-F988-49FE-9FFC-C6ED2F3EA667}"/>
              </a:ext>
            </a:extLst>
          </p:cNvPr>
          <p:cNvSpPr/>
          <p:nvPr/>
        </p:nvSpPr>
        <p:spPr>
          <a:xfrm>
            <a:off x="9730672" y="4171810"/>
            <a:ext cx="1669415" cy="2022278"/>
          </a:xfrm>
          <a:prstGeom prst="roundRect">
            <a:avLst>
              <a:gd name="adj" fmla="val 467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B4786CA-D135-428D-B0DD-37502E874175}"/>
              </a:ext>
            </a:extLst>
          </p:cNvPr>
          <p:cNvSpPr txBox="1"/>
          <p:nvPr/>
        </p:nvSpPr>
        <p:spPr>
          <a:xfrm>
            <a:off x="929853" y="2284697"/>
            <a:ext cx="139353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BC7261-97EC-4103-B47D-005A5EF27B3A}"/>
              </a:ext>
            </a:extLst>
          </p:cNvPr>
          <p:cNvSpPr txBox="1"/>
          <p:nvPr/>
        </p:nvSpPr>
        <p:spPr>
          <a:xfrm>
            <a:off x="929853" y="4644340"/>
            <a:ext cx="139353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88E8092-D275-4DFC-BFFF-3DA69B038D23}"/>
              </a:ext>
            </a:extLst>
          </p:cNvPr>
          <p:cNvSpPr txBox="1"/>
          <p:nvPr/>
        </p:nvSpPr>
        <p:spPr>
          <a:xfrm>
            <a:off x="9868612" y="4644340"/>
            <a:ext cx="139353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2B564A-312A-43E4-8555-BC1871CD9B71}"/>
              </a:ext>
            </a:extLst>
          </p:cNvPr>
          <p:cNvSpPr txBox="1"/>
          <p:nvPr/>
        </p:nvSpPr>
        <p:spPr>
          <a:xfrm>
            <a:off x="9868612" y="2284697"/>
            <a:ext cx="139353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25">
            <a:extLst>
              <a:ext uri="{FF2B5EF4-FFF2-40B4-BE49-F238E27FC236}">
                <a16:creationId xmlns:a16="http://schemas.microsoft.com/office/drawing/2014/main" id="{B929E2BC-CFEA-414B-B80A-C6554391D118}"/>
              </a:ext>
            </a:extLst>
          </p:cNvPr>
          <p:cNvGrpSpPr/>
          <p:nvPr/>
        </p:nvGrpSpPr>
        <p:grpSpPr>
          <a:xfrm>
            <a:off x="6199955" y="2176357"/>
            <a:ext cx="1749276" cy="1293898"/>
            <a:chOff x="3921390" y="4148064"/>
            <a:chExt cx="1441967" cy="14336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C1E2DCC-9D18-42DD-99F3-0988A043DF70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86F2F15-DF43-4E45-873E-F1ADACD1153D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22">
            <a:extLst>
              <a:ext uri="{FF2B5EF4-FFF2-40B4-BE49-F238E27FC236}">
                <a16:creationId xmlns:a16="http://schemas.microsoft.com/office/drawing/2014/main" id="{D6528075-658D-4710-906C-8C3F925BB82D}"/>
              </a:ext>
            </a:extLst>
          </p:cNvPr>
          <p:cNvGrpSpPr/>
          <p:nvPr/>
        </p:nvGrpSpPr>
        <p:grpSpPr>
          <a:xfrm>
            <a:off x="4242770" y="4536000"/>
            <a:ext cx="1749276" cy="1293898"/>
            <a:chOff x="3921390" y="4148064"/>
            <a:chExt cx="1441967" cy="143360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53DB46A-9B51-40F1-B397-9A2EF80BFC16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C405B5E-3536-4913-8B5F-59FF31E7DC7C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16">
            <a:extLst>
              <a:ext uri="{FF2B5EF4-FFF2-40B4-BE49-F238E27FC236}">
                <a16:creationId xmlns:a16="http://schemas.microsoft.com/office/drawing/2014/main" id="{5D5D3EA1-47C8-4B38-9EC1-B3D66D9BEA6C}"/>
              </a:ext>
            </a:extLst>
          </p:cNvPr>
          <p:cNvGrpSpPr/>
          <p:nvPr/>
        </p:nvGrpSpPr>
        <p:grpSpPr>
          <a:xfrm>
            <a:off x="4242770" y="2176357"/>
            <a:ext cx="1749276" cy="1293898"/>
            <a:chOff x="2479422" y="4105902"/>
            <a:chExt cx="1441967" cy="143360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42F154C-E75B-46A4-B49F-CFD9E224A721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2FA1C1A-E0B9-4318-9714-029FCCC7CA41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19">
            <a:extLst>
              <a:ext uri="{FF2B5EF4-FFF2-40B4-BE49-F238E27FC236}">
                <a16:creationId xmlns:a16="http://schemas.microsoft.com/office/drawing/2014/main" id="{4DA34C5C-9060-47F1-9C38-49F2DD568A01}"/>
              </a:ext>
            </a:extLst>
          </p:cNvPr>
          <p:cNvGrpSpPr/>
          <p:nvPr/>
        </p:nvGrpSpPr>
        <p:grpSpPr>
          <a:xfrm>
            <a:off x="6199955" y="4536000"/>
            <a:ext cx="1749276" cy="1293898"/>
            <a:chOff x="3921390" y="4148064"/>
            <a:chExt cx="1441967" cy="143360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C6A8814-8FBC-468A-A5E7-B7B443CA6D26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93CABDD-6141-4E91-ABD5-E021E76E6F72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C72791-058D-42EF-A8E8-9F1C465F31C1}"/>
              </a:ext>
            </a:extLst>
          </p:cNvPr>
          <p:cNvSpPr txBox="1"/>
          <p:nvPr/>
        </p:nvSpPr>
        <p:spPr>
          <a:xfrm>
            <a:off x="1296650" y="4587922"/>
            <a:ext cx="4585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3A0241-5FCB-4432-970C-6E1DECB290C2}"/>
              </a:ext>
            </a:extLst>
          </p:cNvPr>
          <p:cNvSpPr txBox="1"/>
          <p:nvPr/>
        </p:nvSpPr>
        <p:spPr>
          <a:xfrm>
            <a:off x="1089238" y="4024520"/>
            <a:ext cx="479298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tx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D0EE16-33A0-4CB8-AA93-25F22F937DF4}"/>
              </a:ext>
            </a:extLst>
          </p:cNvPr>
          <p:cNvSpPr txBox="1"/>
          <p:nvPr/>
        </p:nvSpPr>
        <p:spPr>
          <a:xfrm>
            <a:off x="1089238" y="3274355"/>
            <a:ext cx="479298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20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68CFEE-D3B4-4239-904D-BE3FAFFCA582}"/>
              </a:ext>
            </a:extLst>
          </p:cNvPr>
          <p:cNvSpPr txBox="1"/>
          <p:nvPr/>
        </p:nvSpPr>
        <p:spPr>
          <a:xfrm>
            <a:off x="778559" y="885083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7BFA5B-D1A2-46F9-A6D2-7897934033C1}"/>
              </a:ext>
            </a:extLst>
          </p:cNvPr>
          <p:cNvSpPr txBox="1"/>
          <p:nvPr/>
        </p:nvSpPr>
        <p:spPr>
          <a:xfrm>
            <a:off x="2546111" y="1552374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487F2F71-DBFB-4017-B19D-0C482C6A2A5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620AAA6-40A4-43D4-A1A8-354A0CAF69DE}"/>
              </a:ext>
            </a:extLst>
          </p:cNvPr>
          <p:cNvSpPr/>
          <p:nvPr/>
        </p:nvSpPr>
        <p:spPr>
          <a:xfrm>
            <a:off x="4777708" y="183710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ectangle 54">
            <a:extLst>
              <a:ext uri="{FF2B5EF4-FFF2-40B4-BE49-F238E27FC236}">
                <a16:creationId xmlns:a16="http://schemas.microsoft.com/office/drawing/2014/main" id="{642E303D-7139-4AAE-9477-960053431610}"/>
              </a:ext>
            </a:extLst>
          </p:cNvPr>
          <p:cNvSpPr/>
          <p:nvPr/>
        </p:nvSpPr>
        <p:spPr>
          <a:xfrm>
            <a:off x="4777708" y="29383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ectangle 55">
            <a:extLst>
              <a:ext uri="{FF2B5EF4-FFF2-40B4-BE49-F238E27FC236}">
                <a16:creationId xmlns:a16="http://schemas.microsoft.com/office/drawing/2014/main" id="{97B880C3-ADA7-44CB-8574-A61CF2C1C88B}"/>
              </a:ext>
            </a:extLst>
          </p:cNvPr>
          <p:cNvSpPr/>
          <p:nvPr/>
        </p:nvSpPr>
        <p:spPr>
          <a:xfrm>
            <a:off x="4777708" y="40396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ectangle 56">
            <a:extLst>
              <a:ext uri="{FF2B5EF4-FFF2-40B4-BE49-F238E27FC236}">
                <a16:creationId xmlns:a16="http://schemas.microsoft.com/office/drawing/2014/main" id="{F7503167-6A35-4E7F-9331-71612F73116E}"/>
              </a:ext>
            </a:extLst>
          </p:cNvPr>
          <p:cNvSpPr/>
          <p:nvPr/>
        </p:nvSpPr>
        <p:spPr>
          <a:xfrm>
            <a:off x="4777708" y="5140952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9B15830A-34C5-4A5D-A221-06FB9D54D14B}"/>
              </a:ext>
            </a:extLst>
          </p:cNvPr>
          <p:cNvSpPr/>
          <p:nvPr/>
        </p:nvSpPr>
        <p:spPr>
          <a:xfrm>
            <a:off x="2700682" y="2907813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5B20A5F7-4AE2-4BCD-B037-3D128187464F}"/>
              </a:ext>
            </a:extLst>
          </p:cNvPr>
          <p:cNvSpPr/>
          <p:nvPr/>
        </p:nvSpPr>
        <p:spPr>
          <a:xfrm>
            <a:off x="2698364" y="1806188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598829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1113" y="290117"/>
                  <a:pt x="1598829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Freeform 59">
            <a:extLst>
              <a:ext uri="{FF2B5EF4-FFF2-40B4-BE49-F238E27FC236}">
                <a16:creationId xmlns:a16="http://schemas.microsoft.com/office/drawing/2014/main" id="{4E8CC572-DDDA-4D64-BD4C-F8DFD1B86198}"/>
              </a:ext>
            </a:extLst>
          </p:cNvPr>
          <p:cNvSpPr/>
          <p:nvPr/>
        </p:nvSpPr>
        <p:spPr>
          <a:xfrm flipV="1">
            <a:off x="2707979" y="3936415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Freeform 60">
            <a:extLst>
              <a:ext uri="{FF2B5EF4-FFF2-40B4-BE49-F238E27FC236}">
                <a16:creationId xmlns:a16="http://schemas.microsoft.com/office/drawing/2014/main" id="{2B01B274-E58C-4CAF-BC61-1CDDE4B63EBC}"/>
              </a:ext>
            </a:extLst>
          </p:cNvPr>
          <p:cNvSpPr/>
          <p:nvPr/>
        </p:nvSpPr>
        <p:spPr>
          <a:xfrm flipV="1">
            <a:off x="2706092" y="3936417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ectangle 30">
            <a:extLst>
              <a:ext uri="{FF2B5EF4-FFF2-40B4-BE49-F238E27FC236}">
                <a16:creationId xmlns:a16="http://schemas.microsoft.com/office/drawing/2014/main" id="{B5E86CFD-98C2-4459-ABB9-0AC4C50F3B9B}"/>
              </a:ext>
            </a:extLst>
          </p:cNvPr>
          <p:cNvSpPr/>
          <p:nvPr/>
        </p:nvSpPr>
        <p:spPr>
          <a:xfrm>
            <a:off x="5097399" y="323867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32">
            <a:extLst>
              <a:ext uri="{FF2B5EF4-FFF2-40B4-BE49-F238E27FC236}">
                <a16:creationId xmlns:a16="http://schemas.microsoft.com/office/drawing/2014/main" id="{C2D934E0-CFDF-4C19-A277-C88A4ADA78F5}"/>
              </a:ext>
            </a:extLst>
          </p:cNvPr>
          <p:cNvSpPr/>
          <p:nvPr/>
        </p:nvSpPr>
        <p:spPr>
          <a:xfrm>
            <a:off x="5097399" y="542108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1752A6D1-62EB-401B-9DD9-216176C377A8}"/>
              </a:ext>
            </a:extLst>
          </p:cNvPr>
          <p:cNvSpPr/>
          <p:nvPr/>
        </p:nvSpPr>
        <p:spPr>
          <a:xfrm rot="2700000">
            <a:off x="5158477" y="423249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24EEA0AB-C548-41AC-A388-3B92E436E7E3}"/>
              </a:ext>
            </a:extLst>
          </p:cNvPr>
          <p:cNvSpPr/>
          <p:nvPr/>
        </p:nvSpPr>
        <p:spPr>
          <a:xfrm>
            <a:off x="5112706" y="215477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6" name="Group 39">
            <a:extLst>
              <a:ext uri="{FF2B5EF4-FFF2-40B4-BE49-F238E27FC236}">
                <a16:creationId xmlns:a16="http://schemas.microsoft.com/office/drawing/2014/main" id="{ADBBA0C7-B323-4E62-8B1D-D86273FCD107}"/>
              </a:ext>
            </a:extLst>
          </p:cNvPr>
          <p:cNvGrpSpPr/>
          <p:nvPr/>
        </p:nvGrpSpPr>
        <p:grpSpPr>
          <a:xfrm>
            <a:off x="6048624" y="1880508"/>
            <a:ext cx="5245190" cy="892552"/>
            <a:chOff x="1353016" y="1766707"/>
            <a:chExt cx="4320480" cy="89255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08D1AEF-F68C-49F1-8CE1-85F3223F2494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1DEF89E-6DA2-4462-83E6-B6C6504BB4D4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42">
            <a:extLst>
              <a:ext uri="{FF2B5EF4-FFF2-40B4-BE49-F238E27FC236}">
                <a16:creationId xmlns:a16="http://schemas.microsoft.com/office/drawing/2014/main" id="{3CF683A1-0EE8-48AC-9A26-4BD39630ABAC}"/>
              </a:ext>
            </a:extLst>
          </p:cNvPr>
          <p:cNvGrpSpPr/>
          <p:nvPr/>
        </p:nvGrpSpPr>
        <p:grpSpPr>
          <a:xfrm>
            <a:off x="6048624" y="2978628"/>
            <a:ext cx="5245190" cy="892552"/>
            <a:chOff x="1353016" y="1766707"/>
            <a:chExt cx="4320480" cy="89255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417553-7A9D-4B29-B719-1CAE894FEAD4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4CE0EAB-3F2D-4410-AE50-53F03DD3B212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45">
            <a:extLst>
              <a:ext uri="{FF2B5EF4-FFF2-40B4-BE49-F238E27FC236}">
                <a16:creationId xmlns:a16="http://schemas.microsoft.com/office/drawing/2014/main" id="{661E2FCC-52AA-4261-9B4F-2DF2009F923F}"/>
              </a:ext>
            </a:extLst>
          </p:cNvPr>
          <p:cNvGrpSpPr/>
          <p:nvPr/>
        </p:nvGrpSpPr>
        <p:grpSpPr>
          <a:xfrm>
            <a:off x="6048624" y="4076746"/>
            <a:ext cx="5245190" cy="892552"/>
            <a:chOff x="1353016" y="1766707"/>
            <a:chExt cx="4320480" cy="89255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A27E2BF-E8F1-4E80-9FD2-C2560E70BB22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E747ED7-1A96-41ED-A33E-3D15CF3B5652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48">
            <a:extLst>
              <a:ext uri="{FF2B5EF4-FFF2-40B4-BE49-F238E27FC236}">
                <a16:creationId xmlns:a16="http://schemas.microsoft.com/office/drawing/2014/main" id="{06F25871-96AF-47D2-B3D7-A4ADE6823DAA}"/>
              </a:ext>
            </a:extLst>
          </p:cNvPr>
          <p:cNvGrpSpPr/>
          <p:nvPr/>
        </p:nvGrpSpPr>
        <p:grpSpPr>
          <a:xfrm>
            <a:off x="6048624" y="5174866"/>
            <a:ext cx="5245190" cy="892552"/>
            <a:chOff x="1353016" y="1766707"/>
            <a:chExt cx="4320480" cy="89255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4108288-C8BE-4668-BBCE-89AF325B76DC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02184C7-19C9-4372-B771-9B7905865019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A067C601-AC72-4BED-8AA0-FD56ACCF40C0}"/>
              </a:ext>
            </a:extLst>
          </p:cNvPr>
          <p:cNvGrpSpPr/>
          <p:nvPr/>
        </p:nvGrpSpPr>
        <p:grpSpPr>
          <a:xfrm>
            <a:off x="873214" y="2893848"/>
            <a:ext cx="1659483" cy="1849161"/>
            <a:chOff x="3020595" y="0"/>
            <a:chExt cx="6152060" cy="6855239"/>
          </a:xfrm>
        </p:grpSpPr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AC8A9EBB-579E-4D83-B89E-B56AAC47F4F0}"/>
                </a:ext>
              </a:extLst>
            </p:cNvPr>
            <p:cNvGrpSpPr/>
            <p:nvPr/>
          </p:nvGrpSpPr>
          <p:grpSpPr>
            <a:xfrm>
              <a:off x="3020595" y="3519661"/>
              <a:ext cx="6109655" cy="3335578"/>
              <a:chOff x="3020595" y="3519661"/>
              <a:chExt cx="6109655" cy="3335578"/>
            </a:xfrm>
          </p:grpSpPr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D102027F-B802-4FA7-9FDD-82CBDC8377D6}"/>
                  </a:ext>
                </a:extLst>
              </p:cNvPr>
              <p:cNvSpPr/>
              <p:nvPr/>
            </p:nvSpPr>
            <p:spPr>
              <a:xfrm>
                <a:off x="6918651" y="4326277"/>
                <a:ext cx="2066114" cy="2372948"/>
              </a:xfrm>
              <a:custGeom>
                <a:avLst/>
                <a:gdLst>
                  <a:gd name="connsiteX0" fmla="*/ 43138 w 2066114"/>
                  <a:gd name="connsiteY0" fmla="*/ 2372948 h 2372948"/>
                  <a:gd name="connsiteX1" fmla="*/ 575 w 2066114"/>
                  <a:gd name="connsiteY1" fmla="*/ 2019974 h 2372948"/>
                  <a:gd name="connsiteX2" fmla="*/ 27260 w 2066114"/>
                  <a:gd name="connsiteY2" fmla="*/ 1832580 h 2372948"/>
                  <a:gd name="connsiteX3" fmla="*/ 64085 w 2066114"/>
                  <a:gd name="connsiteY3" fmla="*/ 1789885 h 2372948"/>
                  <a:gd name="connsiteX4" fmla="*/ 2012544 w 2066114"/>
                  <a:gd name="connsiteY4" fmla="*/ 0 h 2372948"/>
                  <a:gd name="connsiteX5" fmla="*/ 2012611 w 2066114"/>
                  <a:gd name="connsiteY5" fmla="*/ 4737 h 2372948"/>
                  <a:gd name="connsiteX6" fmla="*/ 2012544 w 2066114"/>
                  <a:gd name="connsiteY6" fmla="*/ 9406 h 2372948"/>
                  <a:gd name="connsiteX7" fmla="*/ 2003338 w 2066114"/>
                  <a:gd name="connsiteY7" fmla="*/ 207808 h 2372948"/>
                  <a:gd name="connsiteX8" fmla="*/ 2066114 w 2066114"/>
                  <a:gd name="connsiteY8" fmla="*/ 438232 h 2372948"/>
                  <a:gd name="connsiteX9" fmla="*/ 43138 w 2066114"/>
                  <a:gd name="connsiteY9" fmla="*/ 2372948 h 2372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66114" h="2372948">
                    <a:moveTo>
                      <a:pt x="43138" y="2372948"/>
                    </a:moveTo>
                    <a:cubicBezTo>
                      <a:pt x="29261" y="2282153"/>
                      <a:pt x="-4828" y="2110036"/>
                      <a:pt x="575" y="2019974"/>
                    </a:cubicBezTo>
                    <a:cubicBezTo>
                      <a:pt x="4378" y="1956998"/>
                      <a:pt x="8380" y="1893755"/>
                      <a:pt x="27260" y="1832580"/>
                    </a:cubicBezTo>
                    <a:cubicBezTo>
                      <a:pt x="33597" y="1812033"/>
                      <a:pt x="50943" y="1802627"/>
                      <a:pt x="64085" y="1789885"/>
                    </a:cubicBezTo>
                    <a:cubicBezTo>
                      <a:pt x="117388" y="1738116"/>
                      <a:pt x="2003405" y="8606"/>
                      <a:pt x="2012544" y="0"/>
                    </a:cubicBezTo>
                    <a:cubicBezTo>
                      <a:pt x="2013745" y="1001"/>
                      <a:pt x="2013011" y="4737"/>
                      <a:pt x="2012611" y="4737"/>
                    </a:cubicBezTo>
                    <a:cubicBezTo>
                      <a:pt x="2012611" y="6271"/>
                      <a:pt x="2012611" y="7872"/>
                      <a:pt x="2012544" y="9406"/>
                    </a:cubicBezTo>
                    <a:cubicBezTo>
                      <a:pt x="2006073" y="29153"/>
                      <a:pt x="2002537" y="161910"/>
                      <a:pt x="2003338" y="207808"/>
                    </a:cubicBezTo>
                    <a:cubicBezTo>
                      <a:pt x="2004672" y="284861"/>
                      <a:pt x="2059176" y="437298"/>
                      <a:pt x="2066114" y="438232"/>
                    </a:cubicBezTo>
                    <a:cubicBezTo>
                      <a:pt x="1917213" y="587667"/>
                      <a:pt x="46807" y="2370280"/>
                      <a:pt x="43138" y="2372948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4BB8183C-C890-4445-9171-4A9AB899B43E}"/>
                  </a:ext>
                </a:extLst>
              </p:cNvPr>
              <p:cNvSpPr/>
              <p:nvPr/>
            </p:nvSpPr>
            <p:spPr>
              <a:xfrm>
                <a:off x="3159668" y="4093385"/>
                <a:ext cx="5836304" cy="2610506"/>
              </a:xfrm>
              <a:custGeom>
                <a:avLst/>
                <a:gdLst>
                  <a:gd name="connsiteX0" fmla="*/ 5836305 w 5836304"/>
                  <a:gd name="connsiteY0" fmla="*/ 0 h 2610506"/>
                  <a:gd name="connsiteX1" fmla="*/ 3808258 w 5836304"/>
                  <a:gd name="connsiteY1" fmla="*/ 1814568 h 2610506"/>
                  <a:gd name="connsiteX2" fmla="*/ 111342 w 5836304"/>
                  <a:gd name="connsiteY2" fmla="*/ 1309357 h 2610506"/>
                  <a:gd name="connsiteX3" fmla="*/ 0 w 5836304"/>
                  <a:gd name="connsiteY3" fmla="*/ 1507826 h 2610506"/>
                  <a:gd name="connsiteX4" fmla="*/ 3721199 w 5836304"/>
                  <a:gd name="connsiteY4" fmla="*/ 2064338 h 2610506"/>
                  <a:gd name="connsiteX5" fmla="*/ 3744882 w 5836304"/>
                  <a:gd name="connsiteY5" fmla="*/ 2095559 h 2610506"/>
                  <a:gd name="connsiteX6" fmla="*/ 3727670 w 5836304"/>
                  <a:gd name="connsiteY6" fmla="*/ 2366810 h 2610506"/>
                  <a:gd name="connsiteX7" fmla="*/ 3765095 w 5836304"/>
                  <a:gd name="connsiteY7" fmla="*/ 2577420 h 2610506"/>
                  <a:gd name="connsiteX8" fmla="*/ 3772100 w 5836304"/>
                  <a:gd name="connsiteY8" fmla="*/ 2605773 h 2610506"/>
                  <a:gd name="connsiteX9" fmla="*/ 3802187 w 5836304"/>
                  <a:gd name="connsiteY9" fmla="*/ 2605840 h 2610506"/>
                  <a:gd name="connsiteX10" fmla="*/ 3810126 w 5836304"/>
                  <a:gd name="connsiteY10" fmla="*/ 2574085 h 2610506"/>
                  <a:gd name="connsiteX11" fmla="*/ 3765896 w 5836304"/>
                  <a:gd name="connsiteY11" fmla="*/ 2360673 h 2610506"/>
                  <a:gd name="connsiteX12" fmla="*/ 3780506 w 5836304"/>
                  <a:gd name="connsiteY12" fmla="*/ 2112171 h 2610506"/>
                  <a:gd name="connsiteX13" fmla="*/ 3828405 w 5836304"/>
                  <a:gd name="connsiteY13" fmla="*/ 2024911 h 2610506"/>
                  <a:gd name="connsiteX14" fmla="*/ 3916065 w 5836304"/>
                  <a:gd name="connsiteY14" fmla="*/ 1946725 h 2610506"/>
                  <a:gd name="connsiteX15" fmla="*/ 5769726 w 5836304"/>
                  <a:gd name="connsiteY15" fmla="*/ 253506 h 2610506"/>
                  <a:gd name="connsiteX16" fmla="*/ 5836305 w 5836304"/>
                  <a:gd name="connsiteY16" fmla="*/ 0 h 2610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36304" h="2610506">
                    <a:moveTo>
                      <a:pt x="5836305" y="0"/>
                    </a:moveTo>
                    <a:cubicBezTo>
                      <a:pt x="5614020" y="196600"/>
                      <a:pt x="4001723" y="1647788"/>
                      <a:pt x="3808258" y="1814568"/>
                    </a:cubicBezTo>
                    <a:cubicBezTo>
                      <a:pt x="3408053" y="1753260"/>
                      <a:pt x="133357" y="1305021"/>
                      <a:pt x="111342" y="1309357"/>
                    </a:cubicBezTo>
                    <a:cubicBezTo>
                      <a:pt x="52369" y="1320899"/>
                      <a:pt x="10207" y="1456858"/>
                      <a:pt x="0" y="1507826"/>
                    </a:cubicBezTo>
                    <a:cubicBezTo>
                      <a:pt x="219216" y="1541049"/>
                      <a:pt x="2911181" y="1952262"/>
                      <a:pt x="3721199" y="2064338"/>
                    </a:cubicBezTo>
                    <a:cubicBezTo>
                      <a:pt x="3747150" y="2067940"/>
                      <a:pt x="3749752" y="2071009"/>
                      <a:pt x="3744882" y="2095559"/>
                    </a:cubicBezTo>
                    <a:cubicBezTo>
                      <a:pt x="3727070" y="2185220"/>
                      <a:pt x="3722533" y="2275282"/>
                      <a:pt x="3727670" y="2366810"/>
                    </a:cubicBezTo>
                    <a:cubicBezTo>
                      <a:pt x="3731739" y="2439060"/>
                      <a:pt x="3746550" y="2508307"/>
                      <a:pt x="3765095" y="2577420"/>
                    </a:cubicBezTo>
                    <a:cubicBezTo>
                      <a:pt x="3767630" y="2586760"/>
                      <a:pt x="3776703" y="2594632"/>
                      <a:pt x="3772100" y="2605773"/>
                    </a:cubicBezTo>
                    <a:cubicBezTo>
                      <a:pt x="3782107" y="2609442"/>
                      <a:pt x="3792114" y="2614246"/>
                      <a:pt x="3802187" y="2605840"/>
                    </a:cubicBezTo>
                    <a:cubicBezTo>
                      <a:pt x="3806724" y="2595766"/>
                      <a:pt x="3816330" y="2588094"/>
                      <a:pt x="3810126" y="2574085"/>
                    </a:cubicBezTo>
                    <a:cubicBezTo>
                      <a:pt x="3780039" y="2506239"/>
                      <a:pt x="3771100" y="2433256"/>
                      <a:pt x="3765896" y="2360673"/>
                    </a:cubicBezTo>
                    <a:cubicBezTo>
                      <a:pt x="3759892" y="2277683"/>
                      <a:pt x="3767564" y="2194693"/>
                      <a:pt x="3780506" y="2112171"/>
                    </a:cubicBezTo>
                    <a:cubicBezTo>
                      <a:pt x="3786110" y="2076279"/>
                      <a:pt x="3801254" y="2048327"/>
                      <a:pt x="3828405" y="2024911"/>
                    </a:cubicBezTo>
                    <a:cubicBezTo>
                      <a:pt x="3858025" y="1999360"/>
                      <a:pt x="3887112" y="1973142"/>
                      <a:pt x="3916065" y="1946725"/>
                    </a:cubicBezTo>
                    <a:cubicBezTo>
                      <a:pt x="4516473" y="1398084"/>
                      <a:pt x="5175055" y="808417"/>
                      <a:pt x="5769726" y="253506"/>
                    </a:cubicBezTo>
                    <a:cubicBezTo>
                      <a:pt x="5796278" y="173451"/>
                      <a:pt x="5802949" y="120082"/>
                      <a:pt x="5836305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AAAFEF72-83BB-416B-A06F-AE18296954CB}"/>
                  </a:ext>
                </a:extLst>
              </p:cNvPr>
              <p:cNvSpPr/>
              <p:nvPr/>
            </p:nvSpPr>
            <p:spPr>
              <a:xfrm>
                <a:off x="3255332" y="3519661"/>
                <a:ext cx="5781400" cy="2234854"/>
              </a:xfrm>
              <a:custGeom>
                <a:avLst/>
                <a:gdLst>
                  <a:gd name="connsiteX0" fmla="*/ 0 w 5781400"/>
                  <a:gd name="connsiteY0" fmla="*/ 1734514 h 2234854"/>
                  <a:gd name="connsiteX1" fmla="*/ 3715862 w 5781400"/>
                  <a:gd name="connsiteY1" fmla="*/ 2234854 h 2234854"/>
                  <a:gd name="connsiteX2" fmla="*/ 5781401 w 5781400"/>
                  <a:gd name="connsiteY2" fmla="*/ 366182 h 2234854"/>
                  <a:gd name="connsiteX3" fmla="*/ 2361607 w 5781400"/>
                  <a:gd name="connsiteY3" fmla="*/ 0 h 2234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81400" h="2234854">
                    <a:moveTo>
                      <a:pt x="0" y="1734514"/>
                    </a:moveTo>
                    <a:lnTo>
                      <a:pt x="3715862" y="2234854"/>
                    </a:lnTo>
                    <a:lnTo>
                      <a:pt x="5781401" y="366182"/>
                    </a:lnTo>
                    <a:lnTo>
                      <a:pt x="2361607" y="0"/>
                    </a:lnTo>
                    <a:close/>
                  </a:path>
                </a:pathLst>
              </a:custGeom>
              <a:solidFill>
                <a:srgbClr val="F26B2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6FE450DA-A890-41A8-B200-DAD8ED9EC430}"/>
                  </a:ext>
                </a:extLst>
              </p:cNvPr>
              <p:cNvSpPr/>
              <p:nvPr/>
            </p:nvSpPr>
            <p:spPr>
              <a:xfrm>
                <a:off x="3020595" y="3879001"/>
                <a:ext cx="6109655" cy="2976238"/>
              </a:xfrm>
              <a:custGeom>
                <a:avLst/>
                <a:gdLst>
                  <a:gd name="connsiteX0" fmla="*/ 4030855 w 6109655"/>
                  <a:gd name="connsiteY0" fmla="*/ 2932167 h 2976238"/>
                  <a:gd name="connsiteX1" fmla="*/ 3940927 w 6109655"/>
                  <a:gd name="connsiteY1" fmla="*/ 2972794 h 2976238"/>
                  <a:gd name="connsiteX2" fmla="*/ 235139 w 6109655"/>
                  <a:gd name="connsiteY2" fmla="*/ 2352172 h 2976238"/>
                  <a:gd name="connsiteX3" fmla="*/ 1914 w 6109655"/>
                  <a:gd name="connsiteY3" fmla="*/ 1896996 h 2976238"/>
                  <a:gd name="connsiteX4" fmla="*/ 241276 w 6109655"/>
                  <a:gd name="connsiteY4" fmla="*/ 1360565 h 2976238"/>
                  <a:gd name="connsiteX5" fmla="*/ 250549 w 6109655"/>
                  <a:gd name="connsiteY5" fmla="*/ 1365101 h 2976238"/>
                  <a:gd name="connsiteX6" fmla="*/ 3907304 w 6109655"/>
                  <a:gd name="connsiteY6" fmla="*/ 1868844 h 2976238"/>
                  <a:gd name="connsiteX7" fmla="*/ 3960874 w 6109655"/>
                  <a:gd name="connsiteY7" fmla="*/ 1860705 h 2976238"/>
                  <a:gd name="connsiteX8" fmla="*/ 5995392 w 6109655"/>
                  <a:gd name="connsiteY8" fmla="*/ 20920 h 2976238"/>
                  <a:gd name="connsiteX9" fmla="*/ 6095460 w 6109655"/>
                  <a:gd name="connsiteY9" fmla="*/ 34262 h 2976238"/>
                  <a:gd name="connsiteX10" fmla="*/ 6075447 w 6109655"/>
                  <a:gd name="connsiteY10" fmla="*/ 134330 h 2976238"/>
                  <a:gd name="connsiteX11" fmla="*/ 5840954 w 6109655"/>
                  <a:gd name="connsiteY11" fmla="*/ 343339 h 2976238"/>
                  <a:gd name="connsiteX12" fmla="*/ 3954870 w 6109655"/>
                  <a:gd name="connsiteY12" fmla="*/ 2031287 h 2976238"/>
                  <a:gd name="connsiteX13" fmla="*/ 265026 w 6109655"/>
                  <a:gd name="connsiteY13" fmla="*/ 1531414 h 2976238"/>
                  <a:gd name="connsiteX14" fmla="*/ 135338 w 6109655"/>
                  <a:gd name="connsiteY14" fmla="*/ 1868377 h 2976238"/>
                  <a:gd name="connsiteX15" fmla="*/ 296647 w 6109655"/>
                  <a:gd name="connsiteY15" fmla="*/ 2213878 h 2976238"/>
                  <a:gd name="connsiteX16" fmla="*/ 3913709 w 6109655"/>
                  <a:gd name="connsiteY16" fmla="*/ 2814087 h 2976238"/>
                  <a:gd name="connsiteX17" fmla="*/ 3943996 w 6109655"/>
                  <a:gd name="connsiteY17" fmla="*/ 2815554 h 2976238"/>
                  <a:gd name="connsiteX18" fmla="*/ 5946425 w 6109655"/>
                  <a:gd name="connsiteY18" fmla="*/ 907923 h 2976238"/>
                  <a:gd name="connsiteX19" fmla="*/ 6020809 w 6109655"/>
                  <a:gd name="connsiteY19" fmla="*/ 895314 h 2976238"/>
                  <a:gd name="connsiteX20" fmla="*/ 6044692 w 6109655"/>
                  <a:gd name="connsiteY20" fmla="*/ 1007657 h 2976238"/>
                  <a:gd name="connsiteX21" fmla="*/ 4030855 w 6109655"/>
                  <a:gd name="connsiteY21" fmla="*/ 2932167 h 2976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109655" h="2976238">
                    <a:moveTo>
                      <a:pt x="4030855" y="2932167"/>
                    </a:moveTo>
                    <a:cubicBezTo>
                      <a:pt x="4004904" y="2973929"/>
                      <a:pt x="3988093" y="2982068"/>
                      <a:pt x="3940927" y="2972794"/>
                    </a:cubicBezTo>
                    <a:cubicBezTo>
                      <a:pt x="3135313" y="2814087"/>
                      <a:pt x="239542" y="2352573"/>
                      <a:pt x="235139" y="2352172"/>
                    </a:cubicBezTo>
                    <a:cubicBezTo>
                      <a:pt x="87639" y="2337963"/>
                      <a:pt x="12187" y="2019146"/>
                      <a:pt x="1914" y="1896996"/>
                    </a:cubicBezTo>
                    <a:cubicBezTo>
                      <a:pt x="-12430" y="1726547"/>
                      <a:pt x="52548" y="1421873"/>
                      <a:pt x="241276" y="1360565"/>
                    </a:cubicBezTo>
                    <a:cubicBezTo>
                      <a:pt x="245212" y="1359297"/>
                      <a:pt x="248882" y="1360764"/>
                      <a:pt x="250549" y="1365101"/>
                    </a:cubicBezTo>
                    <a:cubicBezTo>
                      <a:pt x="257621" y="1383780"/>
                      <a:pt x="3876484" y="1864641"/>
                      <a:pt x="3907304" y="1868844"/>
                    </a:cubicBezTo>
                    <a:cubicBezTo>
                      <a:pt x="3923983" y="1871112"/>
                      <a:pt x="3948065" y="1872246"/>
                      <a:pt x="3960874" y="1860705"/>
                    </a:cubicBezTo>
                    <a:cubicBezTo>
                      <a:pt x="4480094" y="1393120"/>
                      <a:pt x="5448353" y="521260"/>
                      <a:pt x="5995392" y="20920"/>
                    </a:cubicBezTo>
                    <a:cubicBezTo>
                      <a:pt x="6023211" y="-4565"/>
                      <a:pt x="6057034" y="-13771"/>
                      <a:pt x="6095460" y="34262"/>
                    </a:cubicBezTo>
                    <a:cubicBezTo>
                      <a:pt x="6122145" y="67618"/>
                      <a:pt x="6108803" y="107645"/>
                      <a:pt x="6075447" y="134330"/>
                    </a:cubicBezTo>
                    <a:cubicBezTo>
                      <a:pt x="6012737" y="184497"/>
                      <a:pt x="5901995" y="287768"/>
                      <a:pt x="5840954" y="343339"/>
                    </a:cubicBezTo>
                    <a:cubicBezTo>
                      <a:pt x="5721873" y="454548"/>
                      <a:pt x="3977552" y="2035690"/>
                      <a:pt x="3954870" y="2031287"/>
                    </a:cubicBezTo>
                    <a:cubicBezTo>
                      <a:pt x="3557266" y="1953768"/>
                      <a:pt x="286174" y="1535483"/>
                      <a:pt x="265026" y="1531414"/>
                    </a:cubicBezTo>
                    <a:cubicBezTo>
                      <a:pt x="171562" y="1513602"/>
                      <a:pt x="133336" y="1812005"/>
                      <a:pt x="135338" y="1868377"/>
                    </a:cubicBezTo>
                    <a:cubicBezTo>
                      <a:pt x="138340" y="1954102"/>
                      <a:pt x="190642" y="2199002"/>
                      <a:pt x="296647" y="2213878"/>
                    </a:cubicBezTo>
                    <a:cubicBezTo>
                      <a:pt x="1102996" y="2327289"/>
                      <a:pt x="3881620" y="2807882"/>
                      <a:pt x="3913709" y="2814087"/>
                    </a:cubicBezTo>
                    <a:cubicBezTo>
                      <a:pt x="3923715" y="2816688"/>
                      <a:pt x="3933656" y="2820224"/>
                      <a:pt x="3943996" y="2815554"/>
                    </a:cubicBezTo>
                    <a:cubicBezTo>
                      <a:pt x="3957272" y="2808483"/>
                      <a:pt x="5729611" y="1138747"/>
                      <a:pt x="5946425" y="907923"/>
                    </a:cubicBezTo>
                    <a:cubicBezTo>
                      <a:pt x="5957566" y="896048"/>
                      <a:pt x="5995392" y="874834"/>
                      <a:pt x="6020809" y="895314"/>
                    </a:cubicBezTo>
                    <a:cubicBezTo>
                      <a:pt x="6064639" y="913393"/>
                      <a:pt x="6076914" y="970499"/>
                      <a:pt x="6044692" y="1007657"/>
                    </a:cubicBezTo>
                    <a:cubicBezTo>
                      <a:pt x="6036687" y="1016931"/>
                      <a:pt x="4033724" y="2928765"/>
                      <a:pt x="4030855" y="2932167"/>
                    </a:cubicBezTo>
                    <a:close/>
                  </a:path>
                </a:pathLst>
              </a:custGeom>
              <a:solidFill>
                <a:srgbClr val="D35C2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429DB2FD-2627-4AA4-8FB9-99C3958DDB72}"/>
                  </a:ext>
                </a:extLst>
              </p:cNvPr>
              <p:cNvSpPr/>
              <p:nvPr/>
            </p:nvSpPr>
            <p:spPr>
              <a:xfrm>
                <a:off x="3148384" y="5601211"/>
                <a:ext cx="3797327" cy="1096346"/>
              </a:xfrm>
              <a:custGeom>
                <a:avLst/>
                <a:gdLst>
                  <a:gd name="connsiteX0" fmla="*/ 11218 w 3797327"/>
                  <a:gd name="connsiteY0" fmla="*/ 0 h 1096346"/>
                  <a:gd name="connsiteX1" fmla="*/ 3765039 w 3797327"/>
                  <a:gd name="connsiteY1" fmla="*/ 554444 h 1096346"/>
                  <a:gd name="connsiteX2" fmla="*/ 3750429 w 3797327"/>
                  <a:gd name="connsiteY2" fmla="*/ 666253 h 1096346"/>
                  <a:gd name="connsiteX3" fmla="*/ 3744825 w 3797327"/>
                  <a:gd name="connsiteY3" fmla="*/ 842173 h 1096346"/>
                  <a:gd name="connsiteX4" fmla="*/ 3770909 w 3797327"/>
                  <a:gd name="connsiteY4" fmla="*/ 1023096 h 1096346"/>
                  <a:gd name="connsiteX5" fmla="*/ 3797327 w 3797327"/>
                  <a:gd name="connsiteY5" fmla="*/ 1096346 h 1096346"/>
                  <a:gd name="connsiteX6" fmla="*/ 139238 w 3797327"/>
                  <a:gd name="connsiteY6" fmla="*/ 494270 h 1096346"/>
                  <a:gd name="connsiteX7" fmla="*/ 116289 w 3797327"/>
                  <a:gd name="connsiteY7" fmla="*/ 476858 h 1096346"/>
                  <a:gd name="connsiteX8" fmla="*/ 10 w 3797327"/>
                  <a:gd name="connsiteY8" fmla="*/ 177855 h 1096346"/>
                  <a:gd name="connsiteX9" fmla="*/ 11218 w 3797327"/>
                  <a:gd name="connsiteY9" fmla="*/ 0 h 109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97327" h="1096346">
                    <a:moveTo>
                      <a:pt x="11218" y="0"/>
                    </a:moveTo>
                    <a:cubicBezTo>
                      <a:pt x="5280" y="12675"/>
                      <a:pt x="3736152" y="550241"/>
                      <a:pt x="3765039" y="554444"/>
                    </a:cubicBezTo>
                    <a:cubicBezTo>
                      <a:pt x="3762170" y="592136"/>
                      <a:pt x="3752964" y="628628"/>
                      <a:pt x="3750429" y="666253"/>
                    </a:cubicBezTo>
                    <a:cubicBezTo>
                      <a:pt x="3746826" y="724760"/>
                      <a:pt x="3741089" y="782866"/>
                      <a:pt x="3744825" y="842173"/>
                    </a:cubicBezTo>
                    <a:cubicBezTo>
                      <a:pt x="3748694" y="903548"/>
                      <a:pt x="3756433" y="963723"/>
                      <a:pt x="3770909" y="1023096"/>
                    </a:cubicBezTo>
                    <a:cubicBezTo>
                      <a:pt x="3776913" y="1047846"/>
                      <a:pt x="3779648" y="1074732"/>
                      <a:pt x="3797327" y="1096346"/>
                    </a:cubicBezTo>
                    <a:cubicBezTo>
                      <a:pt x="3793391" y="1096813"/>
                      <a:pt x="539110" y="558981"/>
                      <a:pt x="139238" y="494270"/>
                    </a:cubicBezTo>
                    <a:cubicBezTo>
                      <a:pt x="127697" y="492402"/>
                      <a:pt x="121826" y="485597"/>
                      <a:pt x="116289" y="476858"/>
                    </a:cubicBezTo>
                    <a:cubicBezTo>
                      <a:pt x="57983" y="384795"/>
                      <a:pt x="12752" y="287662"/>
                      <a:pt x="10" y="177855"/>
                    </a:cubicBezTo>
                    <a:cubicBezTo>
                      <a:pt x="-190" y="175586"/>
                      <a:pt x="2612" y="18346"/>
                      <a:pt x="11218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474EBC37-469F-425F-90B2-95107CC60472}"/>
                </a:ext>
              </a:extLst>
            </p:cNvPr>
            <p:cNvGrpSpPr/>
            <p:nvPr/>
          </p:nvGrpSpPr>
          <p:grpSpPr>
            <a:xfrm>
              <a:off x="3079610" y="2705774"/>
              <a:ext cx="6093045" cy="2722939"/>
              <a:chOff x="3079610" y="2705774"/>
              <a:chExt cx="6093045" cy="2722939"/>
            </a:xfrm>
          </p:grpSpPr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C3F52974-189F-4D36-B6D1-7A62F484592B}"/>
                  </a:ext>
                </a:extLst>
              </p:cNvPr>
              <p:cNvSpPr/>
              <p:nvPr/>
            </p:nvSpPr>
            <p:spPr>
              <a:xfrm>
                <a:off x="3312105" y="2705774"/>
                <a:ext cx="5797278" cy="1694486"/>
              </a:xfrm>
              <a:custGeom>
                <a:avLst/>
                <a:gdLst>
                  <a:gd name="connsiteX0" fmla="*/ 0 w 5797278"/>
                  <a:gd name="connsiteY0" fmla="*/ 820559 h 1694486"/>
                  <a:gd name="connsiteX1" fmla="*/ 2061403 w 5797278"/>
                  <a:gd name="connsiteY1" fmla="*/ 1694487 h 1694486"/>
                  <a:gd name="connsiteX2" fmla="*/ 5797278 w 5797278"/>
                  <a:gd name="connsiteY2" fmla="*/ 440300 h 1694486"/>
                  <a:gd name="connsiteX3" fmla="*/ 3322261 w 5797278"/>
                  <a:gd name="connsiteY3" fmla="*/ 0 h 1694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97278" h="1694486">
                    <a:moveTo>
                      <a:pt x="0" y="820559"/>
                    </a:moveTo>
                    <a:lnTo>
                      <a:pt x="2061403" y="1694487"/>
                    </a:lnTo>
                    <a:lnTo>
                      <a:pt x="5797278" y="440300"/>
                    </a:lnTo>
                    <a:lnTo>
                      <a:pt x="3322261" y="0"/>
                    </a:lnTo>
                    <a:close/>
                  </a:path>
                </a:pathLst>
              </a:custGeom>
              <a:solidFill>
                <a:srgbClr val="F1D51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A0618243-7395-4B18-950B-ACD362C4B7BD}"/>
                  </a:ext>
                </a:extLst>
              </p:cNvPr>
              <p:cNvSpPr/>
              <p:nvPr/>
            </p:nvSpPr>
            <p:spPr>
              <a:xfrm>
                <a:off x="5268246" y="3462351"/>
                <a:ext cx="3794439" cy="1822530"/>
              </a:xfrm>
              <a:custGeom>
                <a:avLst/>
                <a:gdLst>
                  <a:gd name="connsiteX0" fmla="*/ 3738735 w 3794439"/>
                  <a:gd name="connsiteY0" fmla="*/ 194604 h 1822530"/>
                  <a:gd name="connsiteX1" fmla="*/ 3757948 w 3794439"/>
                  <a:gd name="connsiteY1" fmla="*/ 400878 h 1822530"/>
                  <a:gd name="connsiteX2" fmla="*/ 3794439 w 3794439"/>
                  <a:gd name="connsiteY2" fmla="*/ 537571 h 1822530"/>
                  <a:gd name="connsiteX3" fmla="*/ 119339 w 3794439"/>
                  <a:gd name="connsiteY3" fmla="*/ 1818242 h 1822530"/>
                  <a:gd name="connsiteX4" fmla="*/ 80712 w 3794439"/>
                  <a:gd name="connsiteY4" fmla="*/ 1819043 h 1822530"/>
                  <a:gd name="connsiteX5" fmla="*/ 58164 w 3794439"/>
                  <a:gd name="connsiteY5" fmla="*/ 1774079 h 1822530"/>
                  <a:gd name="connsiteX6" fmla="*/ 11865 w 3794439"/>
                  <a:gd name="connsiteY6" fmla="*/ 1543188 h 1822530"/>
                  <a:gd name="connsiteX7" fmla="*/ 724 w 3794439"/>
                  <a:gd name="connsiteY7" fmla="*/ 1296554 h 1822530"/>
                  <a:gd name="connsiteX8" fmla="*/ 39751 w 3794439"/>
                  <a:gd name="connsiteY8" fmla="*/ 1247921 h 1822530"/>
                  <a:gd name="connsiteX9" fmla="*/ 3756414 w 3794439"/>
                  <a:gd name="connsiteY9" fmla="*/ 5 h 1822530"/>
                  <a:gd name="connsiteX10" fmla="*/ 3756480 w 3794439"/>
                  <a:gd name="connsiteY10" fmla="*/ 9411 h 1822530"/>
                  <a:gd name="connsiteX11" fmla="*/ 3738735 w 3794439"/>
                  <a:gd name="connsiteY11" fmla="*/ 194604 h 182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94439" h="1822530">
                    <a:moveTo>
                      <a:pt x="3738735" y="194604"/>
                    </a:moveTo>
                    <a:cubicBezTo>
                      <a:pt x="3739669" y="263718"/>
                      <a:pt x="3746073" y="332831"/>
                      <a:pt x="3757948" y="400878"/>
                    </a:cubicBezTo>
                    <a:cubicBezTo>
                      <a:pt x="3760616" y="416355"/>
                      <a:pt x="3787768" y="510886"/>
                      <a:pt x="3794439" y="537571"/>
                    </a:cubicBezTo>
                    <a:cubicBezTo>
                      <a:pt x="3628393" y="592675"/>
                      <a:pt x="217872" y="1782284"/>
                      <a:pt x="119339" y="1818242"/>
                    </a:cubicBezTo>
                    <a:cubicBezTo>
                      <a:pt x="106663" y="1822845"/>
                      <a:pt x="93721" y="1824647"/>
                      <a:pt x="80712" y="1819043"/>
                    </a:cubicBezTo>
                    <a:cubicBezTo>
                      <a:pt x="66369" y="1807502"/>
                      <a:pt x="61699" y="1790490"/>
                      <a:pt x="58164" y="1774079"/>
                    </a:cubicBezTo>
                    <a:cubicBezTo>
                      <a:pt x="41886" y="1697293"/>
                      <a:pt x="21138" y="1621508"/>
                      <a:pt x="11865" y="1543188"/>
                    </a:cubicBezTo>
                    <a:cubicBezTo>
                      <a:pt x="2125" y="1461133"/>
                      <a:pt x="-1744" y="1379010"/>
                      <a:pt x="724" y="1296554"/>
                    </a:cubicBezTo>
                    <a:cubicBezTo>
                      <a:pt x="1725" y="1263798"/>
                      <a:pt x="7596" y="1259195"/>
                      <a:pt x="39751" y="1247921"/>
                    </a:cubicBezTo>
                    <a:cubicBezTo>
                      <a:pt x="149826" y="1209428"/>
                      <a:pt x="3748075" y="-2797"/>
                      <a:pt x="3756414" y="5"/>
                    </a:cubicBezTo>
                    <a:cubicBezTo>
                      <a:pt x="3756414" y="3140"/>
                      <a:pt x="3756480" y="6276"/>
                      <a:pt x="3756480" y="9411"/>
                    </a:cubicBezTo>
                    <a:cubicBezTo>
                      <a:pt x="3741403" y="48705"/>
                      <a:pt x="3738535" y="175391"/>
                      <a:pt x="3738735" y="194604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239BA83E-3FDB-4A05-931C-442507C3E4CA}"/>
                  </a:ext>
                </a:extLst>
              </p:cNvPr>
              <p:cNvSpPr/>
              <p:nvPr/>
            </p:nvSpPr>
            <p:spPr>
              <a:xfrm>
                <a:off x="3079610" y="3138336"/>
                <a:ext cx="6093045" cy="2290377"/>
              </a:xfrm>
              <a:custGeom>
                <a:avLst/>
                <a:gdLst>
                  <a:gd name="connsiteX0" fmla="*/ 2302504 w 6093045"/>
                  <a:gd name="connsiteY0" fmla="*/ 2289958 h 2290377"/>
                  <a:gd name="connsiteX1" fmla="*/ 304011 w 6093045"/>
                  <a:gd name="connsiteY1" fmla="*/ 1525371 h 2290377"/>
                  <a:gd name="connsiteX2" fmla="*/ 295538 w 6093045"/>
                  <a:gd name="connsiteY2" fmla="*/ 1523703 h 2290377"/>
                  <a:gd name="connsiteX3" fmla="*/ 95002 w 6093045"/>
                  <a:gd name="connsiteY3" fmla="*/ 1315028 h 2290377"/>
                  <a:gd name="connsiteX4" fmla="*/ 537 w 6093045"/>
                  <a:gd name="connsiteY4" fmla="*/ 974863 h 2290377"/>
                  <a:gd name="connsiteX5" fmla="*/ 222021 w 6093045"/>
                  <a:gd name="connsiteY5" fmla="*/ 398737 h 2290377"/>
                  <a:gd name="connsiteX6" fmla="*/ 252776 w 6093045"/>
                  <a:gd name="connsiteY6" fmla="*/ 394401 h 2290377"/>
                  <a:gd name="connsiteX7" fmla="*/ 2265612 w 6093045"/>
                  <a:gd name="connsiteY7" fmla="*/ 1230570 h 2290377"/>
                  <a:gd name="connsiteX8" fmla="*/ 2301103 w 6093045"/>
                  <a:gd name="connsiteY8" fmla="*/ 1231304 h 2290377"/>
                  <a:gd name="connsiteX9" fmla="*/ 6016431 w 6093045"/>
                  <a:gd name="connsiteY9" fmla="*/ 7738 h 2290377"/>
                  <a:gd name="connsiteX10" fmla="*/ 6089814 w 6093045"/>
                  <a:gd name="connsiteY10" fmla="*/ 54436 h 2290377"/>
                  <a:gd name="connsiteX11" fmla="*/ 6051322 w 6093045"/>
                  <a:gd name="connsiteY11" fmla="*/ 146499 h 2290377"/>
                  <a:gd name="connsiteX12" fmla="*/ 2317781 w 6093045"/>
                  <a:gd name="connsiteY12" fmla="*/ 1360258 h 2290377"/>
                  <a:gd name="connsiteX13" fmla="*/ 2209907 w 6093045"/>
                  <a:gd name="connsiteY13" fmla="*/ 1356923 h 2290377"/>
                  <a:gd name="connsiteX14" fmla="*/ 291469 w 6093045"/>
                  <a:gd name="connsiteY14" fmla="*/ 565718 h 2290377"/>
                  <a:gd name="connsiteX15" fmla="*/ 258246 w 6093045"/>
                  <a:gd name="connsiteY15" fmla="*/ 576392 h 2290377"/>
                  <a:gd name="connsiteX16" fmla="*/ 140433 w 6093045"/>
                  <a:gd name="connsiteY16" fmla="*/ 988472 h 2290377"/>
                  <a:gd name="connsiteX17" fmla="*/ 287466 w 6093045"/>
                  <a:gd name="connsiteY17" fmla="*/ 1350385 h 2290377"/>
                  <a:gd name="connsiteX18" fmla="*/ 2227186 w 6093045"/>
                  <a:gd name="connsiteY18" fmla="*/ 2117574 h 2290377"/>
                  <a:gd name="connsiteX19" fmla="*/ 2269948 w 6093045"/>
                  <a:gd name="connsiteY19" fmla="*/ 2139989 h 2290377"/>
                  <a:gd name="connsiteX20" fmla="*/ 2356207 w 6093045"/>
                  <a:gd name="connsiteY20" fmla="*/ 2118041 h 2290377"/>
                  <a:gd name="connsiteX21" fmla="*/ 5979206 w 6093045"/>
                  <a:gd name="connsiteY21" fmla="*/ 867123 h 2290377"/>
                  <a:gd name="connsiteX22" fmla="*/ 6063063 w 6093045"/>
                  <a:gd name="connsiteY22" fmla="*/ 908284 h 2290377"/>
                  <a:gd name="connsiteX23" fmla="*/ 5982475 w 6093045"/>
                  <a:gd name="connsiteY23" fmla="*/ 1012021 h 2290377"/>
                  <a:gd name="connsiteX24" fmla="*/ 2302504 w 6093045"/>
                  <a:gd name="connsiteY24" fmla="*/ 2289958 h 2290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093045" h="2290377">
                    <a:moveTo>
                      <a:pt x="2302504" y="2289958"/>
                    </a:moveTo>
                    <a:cubicBezTo>
                      <a:pt x="2246533" y="2309838"/>
                      <a:pt x="459316" y="1617700"/>
                      <a:pt x="304011" y="1525371"/>
                    </a:cubicBezTo>
                    <a:cubicBezTo>
                      <a:pt x="301209" y="1524837"/>
                      <a:pt x="298340" y="1524236"/>
                      <a:pt x="295538" y="1523703"/>
                    </a:cubicBezTo>
                    <a:cubicBezTo>
                      <a:pt x="197538" y="1504156"/>
                      <a:pt x="139699" y="1396750"/>
                      <a:pt x="95002" y="1315028"/>
                    </a:cubicBezTo>
                    <a:cubicBezTo>
                      <a:pt x="38096" y="1210890"/>
                      <a:pt x="5074" y="1093543"/>
                      <a:pt x="537" y="974863"/>
                    </a:cubicBezTo>
                    <a:cubicBezTo>
                      <a:pt x="-8135" y="747174"/>
                      <a:pt x="89131" y="573323"/>
                      <a:pt x="222021" y="398737"/>
                    </a:cubicBezTo>
                    <a:cubicBezTo>
                      <a:pt x="231895" y="385795"/>
                      <a:pt x="242035" y="391799"/>
                      <a:pt x="252776" y="394401"/>
                    </a:cubicBezTo>
                    <a:cubicBezTo>
                      <a:pt x="269721" y="409411"/>
                      <a:pt x="1953200" y="1086005"/>
                      <a:pt x="2265612" y="1230570"/>
                    </a:cubicBezTo>
                    <a:cubicBezTo>
                      <a:pt x="2277887" y="1236241"/>
                      <a:pt x="2289428" y="1236574"/>
                      <a:pt x="2301103" y="1231304"/>
                    </a:cubicBezTo>
                    <a:cubicBezTo>
                      <a:pt x="2343198" y="1212224"/>
                      <a:pt x="5956324" y="33489"/>
                      <a:pt x="6016431" y="7738"/>
                    </a:cubicBezTo>
                    <a:cubicBezTo>
                      <a:pt x="6063130" y="-12276"/>
                      <a:pt x="6074204" y="7671"/>
                      <a:pt x="6089814" y="54436"/>
                    </a:cubicBezTo>
                    <a:cubicBezTo>
                      <a:pt x="6103157" y="94464"/>
                      <a:pt x="6072202" y="127820"/>
                      <a:pt x="6051322" y="146499"/>
                    </a:cubicBezTo>
                    <a:cubicBezTo>
                      <a:pt x="6039113" y="157440"/>
                      <a:pt x="2416181" y="1360258"/>
                      <a:pt x="2317781" y="1360258"/>
                    </a:cubicBezTo>
                    <a:cubicBezTo>
                      <a:pt x="2280489" y="1372934"/>
                      <a:pt x="2246666" y="1373000"/>
                      <a:pt x="2209907" y="1356923"/>
                    </a:cubicBezTo>
                    <a:cubicBezTo>
                      <a:pt x="1575876" y="1080668"/>
                      <a:pt x="923365" y="846242"/>
                      <a:pt x="291469" y="565718"/>
                    </a:cubicBezTo>
                    <a:cubicBezTo>
                      <a:pt x="275725" y="558713"/>
                      <a:pt x="268787" y="565851"/>
                      <a:pt x="258246" y="576392"/>
                    </a:cubicBezTo>
                    <a:cubicBezTo>
                      <a:pt x="139098" y="694872"/>
                      <a:pt x="133561" y="905749"/>
                      <a:pt x="140433" y="988472"/>
                    </a:cubicBezTo>
                    <a:cubicBezTo>
                      <a:pt x="151840" y="1124898"/>
                      <a:pt x="207345" y="1242378"/>
                      <a:pt x="287466" y="1350385"/>
                    </a:cubicBezTo>
                    <a:cubicBezTo>
                      <a:pt x="298073" y="1364661"/>
                      <a:pt x="1921578" y="1982548"/>
                      <a:pt x="2227186" y="2117574"/>
                    </a:cubicBezTo>
                    <a:cubicBezTo>
                      <a:pt x="2241996" y="2123978"/>
                      <a:pt x="2258140" y="2127781"/>
                      <a:pt x="2269948" y="2139989"/>
                    </a:cubicBezTo>
                    <a:cubicBezTo>
                      <a:pt x="2302237" y="2146927"/>
                      <a:pt x="2328255" y="2127247"/>
                      <a:pt x="2356207" y="2118041"/>
                    </a:cubicBezTo>
                    <a:cubicBezTo>
                      <a:pt x="3132068" y="1863935"/>
                      <a:pt x="5543443" y="1016958"/>
                      <a:pt x="5979206" y="867123"/>
                    </a:cubicBezTo>
                    <a:cubicBezTo>
                      <a:pt x="5982742" y="865922"/>
                      <a:pt x="6043049" y="848243"/>
                      <a:pt x="6063063" y="908284"/>
                    </a:cubicBezTo>
                    <a:cubicBezTo>
                      <a:pt x="6089748" y="961654"/>
                      <a:pt x="6036378" y="995010"/>
                      <a:pt x="5982475" y="1012021"/>
                    </a:cubicBezTo>
                    <a:cubicBezTo>
                      <a:pt x="5914428" y="1033569"/>
                      <a:pt x="2753010" y="2130249"/>
                      <a:pt x="2302504" y="2289958"/>
                    </a:cubicBezTo>
                    <a:close/>
                  </a:path>
                </a:pathLst>
              </a:custGeom>
              <a:solidFill>
                <a:srgbClr val="D6BB27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F27531B7-87B9-4C18-81C6-E70F8E9AE59F}"/>
                  </a:ext>
                </a:extLst>
              </p:cNvPr>
              <p:cNvSpPr/>
              <p:nvPr/>
            </p:nvSpPr>
            <p:spPr>
              <a:xfrm>
                <a:off x="3210108" y="3878013"/>
                <a:ext cx="2100415" cy="1382699"/>
              </a:xfrm>
              <a:custGeom>
                <a:avLst/>
                <a:gdLst>
                  <a:gd name="connsiteX0" fmla="*/ 34218 w 2100415"/>
                  <a:gd name="connsiteY0" fmla="*/ 4628 h 1382699"/>
                  <a:gd name="connsiteX1" fmla="*/ 72311 w 2100415"/>
                  <a:gd name="connsiteY1" fmla="*/ 10232 h 1382699"/>
                  <a:gd name="connsiteX2" fmla="*/ 220211 w 2100415"/>
                  <a:gd name="connsiteY2" fmla="*/ 72408 h 1382699"/>
                  <a:gd name="connsiteX3" fmla="*/ 698270 w 2100415"/>
                  <a:gd name="connsiteY3" fmla="*/ 277147 h 1382699"/>
                  <a:gd name="connsiteX4" fmla="*/ 1055179 w 2100415"/>
                  <a:gd name="connsiteY4" fmla="*/ 428717 h 1382699"/>
                  <a:gd name="connsiteX5" fmla="*/ 1331234 w 2100415"/>
                  <a:gd name="connsiteY5" fmla="*/ 544329 h 1382699"/>
                  <a:gd name="connsiteX6" fmla="*/ 1777137 w 2100415"/>
                  <a:gd name="connsiteY6" fmla="*/ 734592 h 1382699"/>
                  <a:gd name="connsiteX7" fmla="*/ 2031043 w 2100415"/>
                  <a:gd name="connsiteY7" fmla="*/ 844000 h 1382699"/>
                  <a:gd name="connsiteX8" fmla="*/ 2040717 w 2100415"/>
                  <a:gd name="connsiteY8" fmla="*/ 864080 h 1382699"/>
                  <a:gd name="connsiteX9" fmla="*/ 2040250 w 2100415"/>
                  <a:gd name="connsiteY9" fmla="*/ 1033329 h 1382699"/>
                  <a:gd name="connsiteX10" fmla="*/ 2065000 w 2100415"/>
                  <a:gd name="connsiteY10" fmla="*/ 1221457 h 1382699"/>
                  <a:gd name="connsiteX11" fmla="*/ 2099090 w 2100415"/>
                  <a:gd name="connsiteY11" fmla="*/ 1370424 h 1382699"/>
                  <a:gd name="connsiteX12" fmla="*/ 2097088 w 2100415"/>
                  <a:gd name="connsiteY12" fmla="*/ 1382700 h 1382699"/>
                  <a:gd name="connsiteX13" fmla="*/ 1962730 w 2100415"/>
                  <a:gd name="connsiteY13" fmla="*/ 1332132 h 1382699"/>
                  <a:gd name="connsiteX14" fmla="*/ 1634707 w 2100415"/>
                  <a:gd name="connsiteY14" fmla="*/ 1205112 h 1382699"/>
                  <a:gd name="connsiteX15" fmla="*/ 1533372 w 2100415"/>
                  <a:gd name="connsiteY15" fmla="*/ 1166486 h 1382699"/>
                  <a:gd name="connsiteX16" fmla="*/ 1518094 w 2100415"/>
                  <a:gd name="connsiteY16" fmla="*/ 1159081 h 1382699"/>
                  <a:gd name="connsiteX17" fmla="*/ 1509689 w 2100415"/>
                  <a:gd name="connsiteY17" fmla="*/ 1157079 h 1382699"/>
                  <a:gd name="connsiteX18" fmla="*/ 1494545 w 2100415"/>
                  <a:gd name="connsiteY18" fmla="*/ 1149541 h 1382699"/>
                  <a:gd name="connsiteX19" fmla="*/ 1386538 w 2100415"/>
                  <a:gd name="connsiteY19" fmla="*/ 1108847 h 1382699"/>
                  <a:gd name="connsiteX20" fmla="*/ 1075927 w 2100415"/>
                  <a:gd name="connsiteY20" fmla="*/ 988832 h 1382699"/>
                  <a:gd name="connsiteX21" fmla="*/ 708210 w 2100415"/>
                  <a:gd name="connsiteY21" fmla="*/ 844600 h 1382699"/>
                  <a:gd name="connsiteX22" fmla="*/ 357171 w 2100415"/>
                  <a:gd name="connsiteY22" fmla="*/ 708908 h 1382699"/>
                  <a:gd name="connsiteX23" fmla="*/ 180918 w 2100415"/>
                  <a:gd name="connsiteY23" fmla="*/ 639994 h 1382699"/>
                  <a:gd name="connsiteX24" fmla="*/ 126881 w 2100415"/>
                  <a:gd name="connsiteY24" fmla="*/ 578752 h 1382699"/>
                  <a:gd name="connsiteX25" fmla="*/ 18407 w 2100415"/>
                  <a:gd name="connsiteY25" fmla="*/ 342725 h 1382699"/>
                  <a:gd name="connsiteX26" fmla="*/ 12537 w 2100415"/>
                  <a:gd name="connsiteY26" fmla="*/ 82348 h 1382699"/>
                  <a:gd name="connsiteX27" fmla="*/ 34218 w 2100415"/>
                  <a:gd name="connsiteY27" fmla="*/ 4628 h 138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00415" h="1382699">
                    <a:moveTo>
                      <a:pt x="34218" y="4628"/>
                    </a:moveTo>
                    <a:cubicBezTo>
                      <a:pt x="48828" y="-6379"/>
                      <a:pt x="59969" y="5029"/>
                      <a:pt x="72311" y="10232"/>
                    </a:cubicBezTo>
                    <a:cubicBezTo>
                      <a:pt x="121544" y="31047"/>
                      <a:pt x="171178" y="50993"/>
                      <a:pt x="220211" y="72408"/>
                    </a:cubicBezTo>
                    <a:cubicBezTo>
                      <a:pt x="379119" y="141655"/>
                      <a:pt x="539228" y="208100"/>
                      <a:pt x="698270" y="277147"/>
                    </a:cubicBezTo>
                    <a:cubicBezTo>
                      <a:pt x="816817" y="328582"/>
                      <a:pt x="936098" y="378416"/>
                      <a:pt x="1055179" y="428717"/>
                    </a:cubicBezTo>
                    <a:cubicBezTo>
                      <a:pt x="1147109" y="467544"/>
                      <a:pt x="1239905" y="504235"/>
                      <a:pt x="1331234" y="544329"/>
                    </a:cubicBezTo>
                    <a:cubicBezTo>
                      <a:pt x="1479201" y="609307"/>
                      <a:pt x="1628036" y="672283"/>
                      <a:pt x="1777137" y="734592"/>
                    </a:cubicBezTo>
                    <a:cubicBezTo>
                      <a:pt x="1862129" y="770149"/>
                      <a:pt x="1946186" y="807908"/>
                      <a:pt x="2031043" y="844000"/>
                    </a:cubicBezTo>
                    <a:cubicBezTo>
                      <a:pt x="2042051" y="848670"/>
                      <a:pt x="2041717" y="855140"/>
                      <a:pt x="2040717" y="864080"/>
                    </a:cubicBezTo>
                    <a:cubicBezTo>
                      <a:pt x="2034513" y="920452"/>
                      <a:pt x="2036647" y="976756"/>
                      <a:pt x="2040250" y="1033329"/>
                    </a:cubicBezTo>
                    <a:cubicBezTo>
                      <a:pt x="2044319" y="1096705"/>
                      <a:pt x="2051791" y="1159414"/>
                      <a:pt x="2065000" y="1221457"/>
                    </a:cubicBezTo>
                    <a:cubicBezTo>
                      <a:pt x="2075607" y="1271290"/>
                      <a:pt x="2087482" y="1320791"/>
                      <a:pt x="2099090" y="1370424"/>
                    </a:cubicBezTo>
                    <a:cubicBezTo>
                      <a:pt x="2100224" y="1375161"/>
                      <a:pt x="2102159" y="1379297"/>
                      <a:pt x="2097088" y="1382700"/>
                    </a:cubicBezTo>
                    <a:cubicBezTo>
                      <a:pt x="2050990" y="1369290"/>
                      <a:pt x="2007427" y="1349277"/>
                      <a:pt x="1962730" y="1332132"/>
                    </a:cubicBezTo>
                    <a:cubicBezTo>
                      <a:pt x="1853323" y="1290036"/>
                      <a:pt x="1744048" y="1247407"/>
                      <a:pt x="1634707" y="1205112"/>
                    </a:cubicBezTo>
                    <a:cubicBezTo>
                      <a:pt x="1601017" y="1192036"/>
                      <a:pt x="1567128" y="1179361"/>
                      <a:pt x="1533372" y="1166486"/>
                    </a:cubicBezTo>
                    <a:cubicBezTo>
                      <a:pt x="1527901" y="1164751"/>
                      <a:pt x="1522831" y="1162216"/>
                      <a:pt x="1518094" y="1159081"/>
                    </a:cubicBezTo>
                    <a:cubicBezTo>
                      <a:pt x="1515293" y="1158414"/>
                      <a:pt x="1512491" y="1157746"/>
                      <a:pt x="1509689" y="1157079"/>
                    </a:cubicBezTo>
                    <a:cubicBezTo>
                      <a:pt x="1505019" y="1153811"/>
                      <a:pt x="1499815" y="1151609"/>
                      <a:pt x="1494545" y="1149541"/>
                    </a:cubicBezTo>
                    <a:cubicBezTo>
                      <a:pt x="1458521" y="1135999"/>
                      <a:pt x="1422429" y="1122722"/>
                      <a:pt x="1386538" y="1108847"/>
                    </a:cubicBezTo>
                    <a:cubicBezTo>
                      <a:pt x="1282934" y="1068953"/>
                      <a:pt x="1179331" y="1029192"/>
                      <a:pt x="1075927" y="988832"/>
                    </a:cubicBezTo>
                    <a:cubicBezTo>
                      <a:pt x="953243" y="940999"/>
                      <a:pt x="830893" y="892433"/>
                      <a:pt x="708210" y="844600"/>
                    </a:cubicBezTo>
                    <a:cubicBezTo>
                      <a:pt x="591330" y="799103"/>
                      <a:pt x="474184" y="754205"/>
                      <a:pt x="357171" y="708908"/>
                    </a:cubicBezTo>
                    <a:cubicBezTo>
                      <a:pt x="298331" y="686159"/>
                      <a:pt x="239291" y="663944"/>
                      <a:pt x="180918" y="639994"/>
                    </a:cubicBezTo>
                    <a:cubicBezTo>
                      <a:pt x="153699" y="628853"/>
                      <a:pt x="142759" y="600834"/>
                      <a:pt x="126881" y="578752"/>
                    </a:cubicBezTo>
                    <a:cubicBezTo>
                      <a:pt x="75579" y="507237"/>
                      <a:pt x="39622" y="428050"/>
                      <a:pt x="18407" y="342725"/>
                    </a:cubicBezTo>
                    <a:cubicBezTo>
                      <a:pt x="-3007" y="256667"/>
                      <a:pt x="-6743" y="169674"/>
                      <a:pt x="12537" y="82348"/>
                    </a:cubicBezTo>
                    <a:cubicBezTo>
                      <a:pt x="18341" y="56130"/>
                      <a:pt x="24078" y="29779"/>
                      <a:pt x="34218" y="4628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A3197FDA-0E34-49CB-8F11-5B8C659B61D5}"/>
                  </a:ext>
                </a:extLst>
              </p:cNvPr>
              <p:cNvSpPr/>
              <p:nvPr/>
            </p:nvSpPr>
            <p:spPr>
              <a:xfrm>
                <a:off x="3244326" y="3309118"/>
                <a:ext cx="5808552" cy="1969273"/>
              </a:xfrm>
              <a:custGeom>
                <a:avLst/>
                <a:gdLst>
                  <a:gd name="connsiteX0" fmla="*/ 5808553 w 5808552"/>
                  <a:gd name="connsiteY0" fmla="*/ 0 h 1969273"/>
                  <a:gd name="connsiteX1" fmla="*/ 2161337 w 5808552"/>
                  <a:gd name="connsiteY1" fmla="*/ 1178735 h 1969273"/>
                  <a:gd name="connsiteX2" fmla="*/ 2046859 w 5808552"/>
                  <a:gd name="connsiteY2" fmla="*/ 1180203 h 1969273"/>
                  <a:gd name="connsiteX3" fmla="*/ 118681 w 5808552"/>
                  <a:gd name="connsiteY3" fmla="*/ 384662 h 1969273"/>
                  <a:gd name="connsiteX4" fmla="*/ 98867 w 5808552"/>
                  <a:gd name="connsiteY4" fmla="*/ 389465 h 1969273"/>
                  <a:gd name="connsiteX5" fmla="*/ 36091 w 5808552"/>
                  <a:gd name="connsiteY5" fmla="*/ 493603 h 1969273"/>
                  <a:gd name="connsiteX6" fmla="*/ 36091 w 5808552"/>
                  <a:gd name="connsiteY6" fmla="*/ 493603 h 1969273"/>
                  <a:gd name="connsiteX7" fmla="*/ 36091 w 5808552"/>
                  <a:gd name="connsiteY7" fmla="*/ 493603 h 1969273"/>
                  <a:gd name="connsiteX8" fmla="*/ 0 w 5808552"/>
                  <a:gd name="connsiteY8" fmla="*/ 573590 h 1969273"/>
                  <a:gd name="connsiteX9" fmla="*/ 1982282 w 5808552"/>
                  <a:gd name="connsiteY9" fmla="*/ 1414362 h 1969273"/>
                  <a:gd name="connsiteX10" fmla="*/ 1998894 w 5808552"/>
                  <a:gd name="connsiteY10" fmla="*/ 1435844 h 1969273"/>
                  <a:gd name="connsiteX11" fmla="*/ 2000295 w 5808552"/>
                  <a:gd name="connsiteY11" fmla="*/ 1615233 h 1969273"/>
                  <a:gd name="connsiteX12" fmla="*/ 2062870 w 5808552"/>
                  <a:gd name="connsiteY12" fmla="*/ 1951662 h 1969273"/>
                  <a:gd name="connsiteX13" fmla="*/ 2105299 w 5808552"/>
                  <a:gd name="connsiteY13" fmla="*/ 1969273 h 1969273"/>
                  <a:gd name="connsiteX14" fmla="*/ 2095960 w 5808552"/>
                  <a:gd name="connsiteY14" fmla="*/ 1947992 h 1969273"/>
                  <a:gd name="connsiteX15" fmla="*/ 2054398 w 5808552"/>
                  <a:gd name="connsiteY15" fmla="*/ 1772273 h 1969273"/>
                  <a:gd name="connsiteX16" fmla="*/ 2034118 w 5808552"/>
                  <a:gd name="connsiteY16" fmla="*/ 1604425 h 1969273"/>
                  <a:gd name="connsiteX17" fmla="*/ 2031449 w 5808552"/>
                  <a:gd name="connsiteY17" fmla="*/ 1443849 h 1969273"/>
                  <a:gd name="connsiteX18" fmla="*/ 2050462 w 5808552"/>
                  <a:gd name="connsiteY18" fmla="*/ 1411027 h 1969273"/>
                  <a:gd name="connsiteX19" fmla="*/ 5780333 w 5808552"/>
                  <a:gd name="connsiteY19" fmla="*/ 153238 h 1969273"/>
                  <a:gd name="connsiteX20" fmla="*/ 5808553 w 5808552"/>
                  <a:gd name="connsiteY20" fmla="*/ 0 h 1969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808552" h="1969273">
                    <a:moveTo>
                      <a:pt x="5808553" y="0"/>
                    </a:moveTo>
                    <a:cubicBezTo>
                      <a:pt x="5776864" y="9607"/>
                      <a:pt x="2220244" y="1156053"/>
                      <a:pt x="2161337" y="1178735"/>
                    </a:cubicBezTo>
                    <a:cubicBezTo>
                      <a:pt x="2121844" y="1193946"/>
                      <a:pt x="2087621" y="1198216"/>
                      <a:pt x="2046859" y="1180203"/>
                    </a:cubicBezTo>
                    <a:cubicBezTo>
                      <a:pt x="1933382" y="1130036"/>
                      <a:pt x="176787" y="409078"/>
                      <a:pt x="118681" y="384662"/>
                    </a:cubicBezTo>
                    <a:cubicBezTo>
                      <a:pt x="110809" y="381393"/>
                      <a:pt x="104938" y="381193"/>
                      <a:pt x="98867" y="389465"/>
                    </a:cubicBezTo>
                    <a:cubicBezTo>
                      <a:pt x="74851" y="422354"/>
                      <a:pt x="51435" y="455510"/>
                      <a:pt x="36091" y="493603"/>
                    </a:cubicBezTo>
                    <a:lnTo>
                      <a:pt x="36091" y="493603"/>
                    </a:lnTo>
                    <a:cubicBezTo>
                      <a:pt x="36091" y="493603"/>
                      <a:pt x="36091" y="493603"/>
                      <a:pt x="36091" y="493603"/>
                    </a:cubicBezTo>
                    <a:cubicBezTo>
                      <a:pt x="18813" y="517886"/>
                      <a:pt x="10207" y="546105"/>
                      <a:pt x="0" y="573590"/>
                    </a:cubicBezTo>
                    <a:cubicBezTo>
                      <a:pt x="11007" y="577126"/>
                      <a:pt x="1927779" y="1389479"/>
                      <a:pt x="1982282" y="1414362"/>
                    </a:cubicBezTo>
                    <a:cubicBezTo>
                      <a:pt x="1991956" y="1418766"/>
                      <a:pt x="1999827" y="1422301"/>
                      <a:pt x="1998894" y="1435844"/>
                    </a:cubicBezTo>
                    <a:cubicBezTo>
                      <a:pt x="1995024" y="1495618"/>
                      <a:pt x="1996292" y="1555258"/>
                      <a:pt x="2000295" y="1615233"/>
                    </a:cubicBezTo>
                    <a:cubicBezTo>
                      <a:pt x="2007966" y="1730044"/>
                      <a:pt x="2033050" y="1841186"/>
                      <a:pt x="2062870" y="1951662"/>
                    </a:cubicBezTo>
                    <a:cubicBezTo>
                      <a:pt x="2075346" y="1961468"/>
                      <a:pt x="2091223" y="1963269"/>
                      <a:pt x="2105299" y="1969273"/>
                    </a:cubicBezTo>
                    <a:cubicBezTo>
                      <a:pt x="2102164" y="1962202"/>
                      <a:pt x="2098228" y="1955331"/>
                      <a:pt x="2095960" y="1947992"/>
                    </a:cubicBezTo>
                    <a:cubicBezTo>
                      <a:pt x="2078147" y="1890353"/>
                      <a:pt x="2066073" y="1831313"/>
                      <a:pt x="2054398" y="1772273"/>
                    </a:cubicBezTo>
                    <a:cubicBezTo>
                      <a:pt x="2043457" y="1716902"/>
                      <a:pt x="2039254" y="1660664"/>
                      <a:pt x="2034118" y="1604425"/>
                    </a:cubicBezTo>
                    <a:cubicBezTo>
                      <a:pt x="2029181" y="1550722"/>
                      <a:pt x="2032183" y="1497352"/>
                      <a:pt x="2031449" y="1443849"/>
                    </a:cubicBezTo>
                    <a:cubicBezTo>
                      <a:pt x="2031249" y="1431374"/>
                      <a:pt x="2032183" y="1416764"/>
                      <a:pt x="2050462" y="1411027"/>
                    </a:cubicBezTo>
                    <a:cubicBezTo>
                      <a:pt x="2107101" y="1393148"/>
                      <a:pt x="5750380" y="172117"/>
                      <a:pt x="5780333" y="153238"/>
                    </a:cubicBezTo>
                    <a:cubicBezTo>
                      <a:pt x="5805017" y="97133"/>
                      <a:pt x="5798346" y="50434"/>
                      <a:pt x="5808553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7D8A1CCA-ECA5-46BE-8592-6FAEA4EF8D8F}"/>
                </a:ext>
              </a:extLst>
            </p:cNvPr>
            <p:cNvGrpSpPr/>
            <p:nvPr/>
          </p:nvGrpSpPr>
          <p:grpSpPr>
            <a:xfrm>
              <a:off x="3534039" y="1369064"/>
              <a:ext cx="5635037" cy="2508265"/>
              <a:chOff x="3534039" y="1369064"/>
              <a:chExt cx="5635037" cy="2508265"/>
            </a:xfrm>
          </p:grpSpPr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9D175D78-A9E3-4065-A318-B8052B2267CD}"/>
                  </a:ext>
                </a:extLst>
              </p:cNvPr>
              <p:cNvSpPr/>
              <p:nvPr/>
            </p:nvSpPr>
            <p:spPr>
              <a:xfrm>
                <a:off x="3723052" y="1369064"/>
                <a:ext cx="5387532" cy="1458392"/>
              </a:xfrm>
              <a:custGeom>
                <a:avLst/>
                <a:gdLst>
                  <a:gd name="connsiteX0" fmla="*/ 0 w 5387532"/>
                  <a:gd name="connsiteY0" fmla="*/ 887804 h 1458392"/>
                  <a:gd name="connsiteX1" fmla="*/ 2437992 w 5387532"/>
                  <a:gd name="connsiteY1" fmla="*/ 1458392 h 1458392"/>
                  <a:gd name="connsiteX2" fmla="*/ 5387533 w 5387532"/>
                  <a:gd name="connsiteY2" fmla="*/ 369185 h 1458392"/>
                  <a:gd name="connsiteX3" fmla="*/ 2682092 w 5387532"/>
                  <a:gd name="connsiteY3" fmla="*/ 0 h 1458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87532" h="1458392">
                    <a:moveTo>
                      <a:pt x="0" y="887804"/>
                    </a:moveTo>
                    <a:lnTo>
                      <a:pt x="2437992" y="1458392"/>
                    </a:lnTo>
                    <a:lnTo>
                      <a:pt x="5387533" y="369185"/>
                    </a:lnTo>
                    <a:lnTo>
                      <a:pt x="2682092" y="0"/>
                    </a:lnTo>
                    <a:close/>
                  </a:path>
                </a:pathLst>
              </a:custGeom>
              <a:solidFill>
                <a:srgbClr val="F397B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61477518-1424-4CF3-849F-9296919A8861}"/>
                  </a:ext>
                </a:extLst>
              </p:cNvPr>
              <p:cNvSpPr/>
              <p:nvPr/>
            </p:nvSpPr>
            <p:spPr>
              <a:xfrm>
                <a:off x="6118039" y="2034838"/>
                <a:ext cx="2949701" cy="1700045"/>
              </a:xfrm>
              <a:custGeom>
                <a:avLst/>
                <a:gdLst>
                  <a:gd name="connsiteX0" fmla="*/ 2881803 w 2949701"/>
                  <a:gd name="connsiteY0" fmla="*/ 144244 h 1700045"/>
                  <a:gd name="connsiteX1" fmla="*/ 2894812 w 2949701"/>
                  <a:gd name="connsiteY1" fmla="*/ 380272 h 1700045"/>
                  <a:gd name="connsiteX2" fmla="*/ 2949182 w 2949701"/>
                  <a:gd name="connsiteY2" fmla="*/ 614765 h 1700045"/>
                  <a:gd name="connsiteX3" fmla="*/ 103713 w 2949701"/>
                  <a:gd name="connsiteY3" fmla="*/ 1694299 h 1700045"/>
                  <a:gd name="connsiteX4" fmla="*/ 58615 w 2949701"/>
                  <a:gd name="connsiteY4" fmla="*/ 1695367 h 1700045"/>
                  <a:gd name="connsiteX5" fmla="*/ 57014 w 2949701"/>
                  <a:gd name="connsiteY5" fmla="*/ 1688428 h 1700045"/>
                  <a:gd name="connsiteX6" fmla="*/ 6447 w 2949701"/>
                  <a:gd name="connsiteY6" fmla="*/ 1362874 h 1700045"/>
                  <a:gd name="connsiteX7" fmla="*/ 643 w 2949701"/>
                  <a:gd name="connsiteY7" fmla="*/ 1097093 h 1700045"/>
                  <a:gd name="connsiteX8" fmla="*/ 25993 w 2949701"/>
                  <a:gd name="connsiteY8" fmla="*/ 1062536 h 1700045"/>
                  <a:gd name="connsiteX9" fmla="*/ 2868394 w 2949701"/>
                  <a:gd name="connsiteY9" fmla="*/ 4816 h 1700045"/>
                  <a:gd name="connsiteX10" fmla="*/ 2897347 w 2949701"/>
                  <a:gd name="connsiteY10" fmla="*/ 3282 h 1700045"/>
                  <a:gd name="connsiteX11" fmla="*/ 2881803 w 2949701"/>
                  <a:gd name="connsiteY11" fmla="*/ 144244 h 1700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49701" h="1700045">
                    <a:moveTo>
                      <a:pt x="2881803" y="144244"/>
                    </a:moveTo>
                    <a:cubicBezTo>
                      <a:pt x="2880069" y="223232"/>
                      <a:pt x="2882337" y="302152"/>
                      <a:pt x="2894812" y="380272"/>
                    </a:cubicBezTo>
                    <a:cubicBezTo>
                      <a:pt x="2898415" y="403020"/>
                      <a:pt x="2955720" y="610295"/>
                      <a:pt x="2949182" y="614765"/>
                    </a:cubicBezTo>
                    <a:cubicBezTo>
                      <a:pt x="2917828" y="636179"/>
                      <a:pt x="345878" y="1602170"/>
                      <a:pt x="103713" y="1694299"/>
                    </a:cubicBezTo>
                    <a:cubicBezTo>
                      <a:pt x="88903" y="1699903"/>
                      <a:pt x="73826" y="1703306"/>
                      <a:pt x="58615" y="1695367"/>
                    </a:cubicBezTo>
                    <a:cubicBezTo>
                      <a:pt x="56948" y="1693299"/>
                      <a:pt x="56414" y="1691030"/>
                      <a:pt x="57014" y="1688428"/>
                    </a:cubicBezTo>
                    <a:cubicBezTo>
                      <a:pt x="62952" y="1679556"/>
                      <a:pt x="16920" y="1463476"/>
                      <a:pt x="6447" y="1362874"/>
                    </a:cubicBezTo>
                    <a:cubicBezTo>
                      <a:pt x="-2760" y="1274614"/>
                      <a:pt x="576" y="1185753"/>
                      <a:pt x="643" y="1097093"/>
                    </a:cubicBezTo>
                    <a:cubicBezTo>
                      <a:pt x="643" y="1079014"/>
                      <a:pt x="9182" y="1068874"/>
                      <a:pt x="25993" y="1062536"/>
                    </a:cubicBezTo>
                    <a:cubicBezTo>
                      <a:pt x="165755" y="1009967"/>
                      <a:pt x="2827366" y="19360"/>
                      <a:pt x="2868394" y="4816"/>
                    </a:cubicBezTo>
                    <a:cubicBezTo>
                      <a:pt x="2877601" y="1547"/>
                      <a:pt x="2887340" y="-3323"/>
                      <a:pt x="2897347" y="3282"/>
                    </a:cubicBezTo>
                    <a:cubicBezTo>
                      <a:pt x="2897280" y="9486"/>
                      <a:pt x="2882337" y="118427"/>
                      <a:pt x="2881803" y="144244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E5E111EE-B91C-45C0-86A3-EC4018CF6CAC}"/>
                  </a:ext>
                </a:extLst>
              </p:cNvPr>
              <p:cNvSpPr/>
              <p:nvPr/>
            </p:nvSpPr>
            <p:spPr>
              <a:xfrm>
                <a:off x="3534039" y="1731248"/>
                <a:ext cx="5635037" cy="2146081"/>
              </a:xfrm>
              <a:custGeom>
                <a:avLst/>
                <a:gdLst>
                  <a:gd name="connsiteX0" fmla="*/ 2642149 w 5635037"/>
                  <a:gd name="connsiteY0" fmla="*/ 1996489 h 2146081"/>
                  <a:gd name="connsiteX1" fmla="*/ 2691982 w 5635037"/>
                  <a:gd name="connsiteY1" fmla="*/ 1989550 h 2146081"/>
                  <a:gd name="connsiteX2" fmla="*/ 5533249 w 5635037"/>
                  <a:gd name="connsiteY2" fmla="*/ 914285 h 2146081"/>
                  <a:gd name="connsiteX3" fmla="*/ 5616706 w 5635037"/>
                  <a:gd name="connsiteY3" fmla="*/ 951177 h 2146081"/>
                  <a:gd name="connsiteX4" fmla="*/ 5622043 w 5635037"/>
                  <a:gd name="connsiteY4" fmla="*/ 974793 h 2146081"/>
                  <a:gd name="connsiteX5" fmla="*/ 5546858 w 5635037"/>
                  <a:gd name="connsiteY5" fmla="*/ 1059518 h 2146081"/>
                  <a:gd name="connsiteX6" fmla="*/ 2707727 w 5635037"/>
                  <a:gd name="connsiteY6" fmla="*/ 2131114 h 2146081"/>
                  <a:gd name="connsiteX7" fmla="*/ 2661095 w 5635037"/>
                  <a:gd name="connsiteY7" fmla="*/ 2145990 h 2146081"/>
                  <a:gd name="connsiteX8" fmla="*/ 2637412 w 5635037"/>
                  <a:gd name="connsiteY8" fmla="*/ 2137451 h 2146081"/>
                  <a:gd name="connsiteX9" fmla="*/ 152721 w 5635037"/>
                  <a:gd name="connsiteY9" fmla="*/ 1530638 h 2146081"/>
                  <a:gd name="connsiteX10" fmla="*/ 118364 w 5635037"/>
                  <a:gd name="connsiteY10" fmla="*/ 1503620 h 2146081"/>
                  <a:gd name="connsiteX11" fmla="*/ 2819 w 5635037"/>
                  <a:gd name="connsiteY11" fmla="*/ 1098811 h 2146081"/>
                  <a:gd name="connsiteX12" fmla="*/ 191214 w 5635037"/>
                  <a:gd name="connsiteY12" fmla="*/ 524420 h 2146081"/>
                  <a:gd name="connsiteX13" fmla="*/ 232509 w 5635037"/>
                  <a:gd name="connsiteY13" fmla="*/ 521552 h 2146081"/>
                  <a:gd name="connsiteX14" fmla="*/ 2589179 w 5635037"/>
                  <a:gd name="connsiteY14" fmla="*/ 1086669 h 2146081"/>
                  <a:gd name="connsiteX15" fmla="*/ 2648419 w 5635037"/>
                  <a:gd name="connsiteY15" fmla="*/ 1083000 h 2146081"/>
                  <a:gd name="connsiteX16" fmla="*/ 5541588 w 5635037"/>
                  <a:gd name="connsiteY16" fmla="*/ 6534 h 2146081"/>
                  <a:gd name="connsiteX17" fmla="*/ 5611569 w 5635037"/>
                  <a:gd name="connsiteY17" fmla="*/ 18543 h 2146081"/>
                  <a:gd name="connsiteX18" fmla="*/ 5631716 w 5635037"/>
                  <a:gd name="connsiteY18" fmla="*/ 59504 h 2146081"/>
                  <a:gd name="connsiteX19" fmla="*/ 5588620 w 5635037"/>
                  <a:gd name="connsiteY19" fmla="*/ 138624 h 2146081"/>
                  <a:gd name="connsiteX20" fmla="*/ 2655958 w 5635037"/>
                  <a:gd name="connsiteY20" fmla="*/ 1232102 h 2146081"/>
                  <a:gd name="connsiteX21" fmla="*/ 2594716 w 5635037"/>
                  <a:gd name="connsiteY21" fmla="*/ 1235771 h 2146081"/>
                  <a:gd name="connsiteX22" fmla="*/ 277940 w 5635037"/>
                  <a:gd name="connsiteY22" fmla="*/ 679192 h 2146081"/>
                  <a:gd name="connsiteX23" fmla="*/ 231375 w 5635037"/>
                  <a:gd name="connsiteY23" fmla="*/ 697671 h 2146081"/>
                  <a:gd name="connsiteX24" fmla="*/ 177271 w 5635037"/>
                  <a:gd name="connsiteY24" fmla="*/ 800808 h 2146081"/>
                  <a:gd name="connsiteX25" fmla="*/ 136043 w 5635037"/>
                  <a:gd name="connsiteY25" fmla="*/ 978329 h 2146081"/>
                  <a:gd name="connsiteX26" fmla="*/ 135910 w 5635037"/>
                  <a:gd name="connsiteY26" fmla="*/ 1091406 h 2146081"/>
                  <a:gd name="connsiteX27" fmla="*/ 206358 w 5635037"/>
                  <a:gd name="connsiteY27" fmla="*/ 1373131 h 2146081"/>
                  <a:gd name="connsiteX28" fmla="*/ 241582 w 5635037"/>
                  <a:gd name="connsiteY28" fmla="*/ 1403352 h 2146081"/>
                  <a:gd name="connsiteX29" fmla="*/ 2606124 w 5635037"/>
                  <a:gd name="connsiteY29" fmla="*/ 1981545 h 2146081"/>
                  <a:gd name="connsiteX30" fmla="*/ 2642149 w 5635037"/>
                  <a:gd name="connsiteY30" fmla="*/ 1996489 h 2146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635037" h="2146081">
                    <a:moveTo>
                      <a:pt x="2642149" y="1996489"/>
                    </a:moveTo>
                    <a:cubicBezTo>
                      <a:pt x="2659427" y="1998824"/>
                      <a:pt x="2675371" y="1995888"/>
                      <a:pt x="2691982" y="1989550"/>
                    </a:cubicBezTo>
                    <a:cubicBezTo>
                      <a:pt x="3012200" y="1867934"/>
                      <a:pt x="5465203" y="940437"/>
                      <a:pt x="5533249" y="914285"/>
                    </a:cubicBezTo>
                    <a:cubicBezTo>
                      <a:pt x="5567606" y="894539"/>
                      <a:pt x="5607033" y="911950"/>
                      <a:pt x="5616706" y="951177"/>
                    </a:cubicBezTo>
                    <a:cubicBezTo>
                      <a:pt x="5616706" y="954913"/>
                      <a:pt x="5621976" y="973192"/>
                      <a:pt x="5622043" y="974793"/>
                    </a:cubicBezTo>
                    <a:cubicBezTo>
                      <a:pt x="5632383" y="1029831"/>
                      <a:pt x="5589154" y="1044040"/>
                      <a:pt x="5546858" y="1059518"/>
                    </a:cubicBezTo>
                    <a:cubicBezTo>
                      <a:pt x="5475477" y="1085736"/>
                      <a:pt x="2929011" y="2051726"/>
                      <a:pt x="2707727" y="2131114"/>
                    </a:cubicBezTo>
                    <a:cubicBezTo>
                      <a:pt x="2692383" y="2136584"/>
                      <a:pt x="2676639" y="2141054"/>
                      <a:pt x="2661095" y="2145990"/>
                    </a:cubicBezTo>
                    <a:cubicBezTo>
                      <a:pt x="2657693" y="2147058"/>
                      <a:pt x="2641281" y="2138385"/>
                      <a:pt x="2637412" y="2137451"/>
                    </a:cubicBezTo>
                    <a:cubicBezTo>
                      <a:pt x="2621935" y="2133715"/>
                      <a:pt x="287346" y="1562994"/>
                      <a:pt x="152721" y="1530638"/>
                    </a:cubicBezTo>
                    <a:cubicBezTo>
                      <a:pt x="136043" y="1526636"/>
                      <a:pt x="126170" y="1518897"/>
                      <a:pt x="118364" y="1503620"/>
                    </a:cubicBezTo>
                    <a:cubicBezTo>
                      <a:pt x="53454" y="1376133"/>
                      <a:pt x="14094" y="1241642"/>
                      <a:pt x="2819" y="1098811"/>
                    </a:cubicBezTo>
                    <a:cubicBezTo>
                      <a:pt x="-14326" y="880996"/>
                      <a:pt x="46516" y="689199"/>
                      <a:pt x="191214" y="524420"/>
                    </a:cubicBezTo>
                    <a:cubicBezTo>
                      <a:pt x="206091" y="507475"/>
                      <a:pt x="218499" y="517816"/>
                      <a:pt x="232509" y="521552"/>
                    </a:cubicBezTo>
                    <a:cubicBezTo>
                      <a:pt x="326439" y="539697"/>
                      <a:pt x="2324599" y="1022893"/>
                      <a:pt x="2589179" y="1086669"/>
                    </a:cubicBezTo>
                    <a:cubicBezTo>
                      <a:pt x="2609593" y="1091606"/>
                      <a:pt x="2628539" y="1090472"/>
                      <a:pt x="2648419" y="1083000"/>
                    </a:cubicBezTo>
                    <a:cubicBezTo>
                      <a:pt x="2853759" y="1006215"/>
                      <a:pt x="5341786" y="80451"/>
                      <a:pt x="5541588" y="6534"/>
                    </a:cubicBezTo>
                    <a:cubicBezTo>
                      <a:pt x="5569207" y="-5407"/>
                      <a:pt x="5596492" y="-737"/>
                      <a:pt x="5611569" y="18543"/>
                    </a:cubicBezTo>
                    <a:cubicBezTo>
                      <a:pt x="5620108" y="31351"/>
                      <a:pt x="5627981" y="44427"/>
                      <a:pt x="5631716" y="59504"/>
                    </a:cubicBezTo>
                    <a:cubicBezTo>
                      <a:pt x="5641990" y="87123"/>
                      <a:pt x="5628648" y="120479"/>
                      <a:pt x="5588620" y="138624"/>
                    </a:cubicBezTo>
                    <a:cubicBezTo>
                      <a:pt x="5587086" y="138891"/>
                      <a:pt x="2810930" y="1173595"/>
                      <a:pt x="2655958" y="1232102"/>
                    </a:cubicBezTo>
                    <a:cubicBezTo>
                      <a:pt x="2635277" y="1239907"/>
                      <a:pt x="2616131" y="1240908"/>
                      <a:pt x="2594716" y="1235771"/>
                    </a:cubicBezTo>
                    <a:cubicBezTo>
                      <a:pt x="2317061" y="1169326"/>
                      <a:pt x="340916" y="696604"/>
                      <a:pt x="277940" y="679192"/>
                    </a:cubicBezTo>
                    <a:cubicBezTo>
                      <a:pt x="256058" y="673121"/>
                      <a:pt x="242983" y="679059"/>
                      <a:pt x="231375" y="697671"/>
                    </a:cubicBezTo>
                    <a:cubicBezTo>
                      <a:pt x="210761" y="730760"/>
                      <a:pt x="190747" y="763983"/>
                      <a:pt x="177271" y="800808"/>
                    </a:cubicBezTo>
                    <a:cubicBezTo>
                      <a:pt x="153121" y="857580"/>
                      <a:pt x="140179" y="916887"/>
                      <a:pt x="136043" y="978329"/>
                    </a:cubicBezTo>
                    <a:cubicBezTo>
                      <a:pt x="135509" y="986334"/>
                      <a:pt x="135376" y="1083868"/>
                      <a:pt x="135910" y="1091406"/>
                    </a:cubicBezTo>
                    <a:cubicBezTo>
                      <a:pt x="142781" y="1189540"/>
                      <a:pt x="169599" y="1282536"/>
                      <a:pt x="206358" y="1373131"/>
                    </a:cubicBezTo>
                    <a:cubicBezTo>
                      <a:pt x="213162" y="1389942"/>
                      <a:pt x="224103" y="1399149"/>
                      <a:pt x="241582" y="1403352"/>
                    </a:cubicBezTo>
                    <a:cubicBezTo>
                      <a:pt x="405026" y="1442378"/>
                      <a:pt x="2526336" y="1960598"/>
                      <a:pt x="2606124" y="1981545"/>
                    </a:cubicBezTo>
                    <a:cubicBezTo>
                      <a:pt x="2618666" y="1984947"/>
                      <a:pt x="2632542" y="1985748"/>
                      <a:pt x="2642149" y="1996489"/>
                    </a:cubicBezTo>
                    <a:close/>
                  </a:path>
                </a:pathLst>
              </a:custGeom>
              <a:solidFill>
                <a:srgbClr val="DC7FA4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C55F0299-61C1-4692-97F9-8F5B6A037C03}"/>
                  </a:ext>
                </a:extLst>
              </p:cNvPr>
              <p:cNvSpPr/>
              <p:nvPr/>
            </p:nvSpPr>
            <p:spPr>
              <a:xfrm>
                <a:off x="3706574" y="1898358"/>
                <a:ext cx="5347038" cy="1825508"/>
              </a:xfrm>
              <a:custGeom>
                <a:avLst/>
                <a:gdLst>
                  <a:gd name="connsiteX0" fmla="*/ 0 w 5347038"/>
                  <a:gd name="connsiteY0" fmla="*/ 630362 h 1825508"/>
                  <a:gd name="connsiteX1" fmla="*/ 64310 w 5347038"/>
                  <a:gd name="connsiteY1" fmla="*/ 511948 h 1825508"/>
                  <a:gd name="connsiteX2" fmla="*/ 91929 w 5347038"/>
                  <a:gd name="connsiteY2" fmla="*/ 502675 h 1825508"/>
                  <a:gd name="connsiteX3" fmla="*/ 2432322 w 5347038"/>
                  <a:gd name="connsiteY3" fmla="*/ 1064791 h 1825508"/>
                  <a:gd name="connsiteX4" fmla="*/ 2472816 w 5347038"/>
                  <a:gd name="connsiteY4" fmla="*/ 1062456 h 1825508"/>
                  <a:gd name="connsiteX5" fmla="*/ 5341635 w 5347038"/>
                  <a:gd name="connsiteY5" fmla="*/ 0 h 1825508"/>
                  <a:gd name="connsiteX6" fmla="*/ 5346172 w 5347038"/>
                  <a:gd name="connsiteY6" fmla="*/ 8939 h 1825508"/>
                  <a:gd name="connsiteX7" fmla="*/ 5308746 w 5347038"/>
                  <a:gd name="connsiteY7" fmla="*/ 139695 h 1825508"/>
                  <a:gd name="connsiteX8" fmla="*/ 5308679 w 5347038"/>
                  <a:gd name="connsiteY8" fmla="*/ 139628 h 1825508"/>
                  <a:gd name="connsiteX9" fmla="*/ 2437059 w 5347038"/>
                  <a:gd name="connsiteY9" fmla="*/ 1205220 h 1825508"/>
                  <a:gd name="connsiteX10" fmla="*/ 2417979 w 5347038"/>
                  <a:gd name="connsiteY10" fmla="*/ 1230104 h 1825508"/>
                  <a:gd name="connsiteX11" fmla="*/ 2419046 w 5347038"/>
                  <a:gd name="connsiteY11" fmla="*/ 1426104 h 1825508"/>
                  <a:gd name="connsiteX12" fmla="*/ 2439327 w 5347038"/>
                  <a:gd name="connsiteY12" fmla="*/ 1607761 h 1825508"/>
                  <a:gd name="connsiteX13" fmla="*/ 2480621 w 5347038"/>
                  <a:gd name="connsiteY13" fmla="*/ 1814301 h 1825508"/>
                  <a:gd name="connsiteX14" fmla="*/ 2469547 w 5347038"/>
                  <a:gd name="connsiteY14" fmla="*/ 1825509 h 1825508"/>
                  <a:gd name="connsiteX15" fmla="*/ 2441395 w 5347038"/>
                  <a:gd name="connsiteY15" fmla="*/ 1799424 h 1825508"/>
                  <a:gd name="connsiteX16" fmla="*/ 2396564 w 5347038"/>
                  <a:gd name="connsiteY16" fmla="*/ 1554191 h 1825508"/>
                  <a:gd name="connsiteX17" fmla="*/ 2383889 w 5347038"/>
                  <a:gd name="connsiteY17" fmla="*/ 1244580 h 1825508"/>
                  <a:gd name="connsiteX18" fmla="*/ 2357137 w 5347038"/>
                  <a:gd name="connsiteY18" fmla="*/ 1211157 h 1825508"/>
                  <a:gd name="connsiteX19" fmla="*/ 0 w 5347038"/>
                  <a:gd name="connsiteY19" fmla="*/ 630362 h 1825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47038" h="1825508">
                    <a:moveTo>
                      <a:pt x="0" y="630362"/>
                    </a:moveTo>
                    <a:cubicBezTo>
                      <a:pt x="14677" y="587200"/>
                      <a:pt x="38960" y="549307"/>
                      <a:pt x="64310" y="511948"/>
                    </a:cubicBezTo>
                    <a:cubicBezTo>
                      <a:pt x="71315" y="501608"/>
                      <a:pt x="78987" y="499540"/>
                      <a:pt x="91929" y="502675"/>
                    </a:cubicBezTo>
                    <a:cubicBezTo>
                      <a:pt x="270651" y="546172"/>
                      <a:pt x="2258137" y="1022563"/>
                      <a:pt x="2432322" y="1064791"/>
                    </a:cubicBezTo>
                    <a:cubicBezTo>
                      <a:pt x="2446732" y="1068260"/>
                      <a:pt x="2459274" y="1067526"/>
                      <a:pt x="2472816" y="1062456"/>
                    </a:cubicBezTo>
                    <a:cubicBezTo>
                      <a:pt x="2740732" y="962722"/>
                      <a:pt x="5337833" y="467"/>
                      <a:pt x="5341635" y="0"/>
                    </a:cubicBezTo>
                    <a:cubicBezTo>
                      <a:pt x="5345437" y="1801"/>
                      <a:pt x="5348640" y="3936"/>
                      <a:pt x="5346172" y="8939"/>
                    </a:cubicBezTo>
                    <a:cubicBezTo>
                      <a:pt x="5341635" y="19413"/>
                      <a:pt x="5314950" y="129688"/>
                      <a:pt x="5308746" y="139695"/>
                    </a:cubicBezTo>
                    <a:cubicBezTo>
                      <a:pt x="5308746" y="139695"/>
                      <a:pt x="5308679" y="139628"/>
                      <a:pt x="5308679" y="139628"/>
                    </a:cubicBezTo>
                    <a:cubicBezTo>
                      <a:pt x="5224422" y="165379"/>
                      <a:pt x="2469614" y="1197949"/>
                      <a:pt x="2437059" y="1205220"/>
                    </a:cubicBezTo>
                    <a:cubicBezTo>
                      <a:pt x="2424316" y="1208022"/>
                      <a:pt x="2417845" y="1215627"/>
                      <a:pt x="2417979" y="1230104"/>
                    </a:cubicBezTo>
                    <a:cubicBezTo>
                      <a:pt x="2418579" y="1295415"/>
                      <a:pt x="2415444" y="1360926"/>
                      <a:pt x="2419046" y="1426104"/>
                    </a:cubicBezTo>
                    <a:cubicBezTo>
                      <a:pt x="2422449" y="1486812"/>
                      <a:pt x="2428586" y="1547520"/>
                      <a:pt x="2439327" y="1607761"/>
                    </a:cubicBezTo>
                    <a:cubicBezTo>
                      <a:pt x="2451668" y="1676941"/>
                      <a:pt x="2462409" y="1746389"/>
                      <a:pt x="2480621" y="1814301"/>
                    </a:cubicBezTo>
                    <a:cubicBezTo>
                      <a:pt x="2483890" y="1826509"/>
                      <a:pt x="2476485" y="1825042"/>
                      <a:pt x="2469547" y="1825509"/>
                    </a:cubicBezTo>
                    <a:cubicBezTo>
                      <a:pt x="2452736" y="1824842"/>
                      <a:pt x="2444597" y="1814702"/>
                      <a:pt x="2441395" y="1799424"/>
                    </a:cubicBezTo>
                    <a:cubicBezTo>
                      <a:pt x="2424316" y="1718102"/>
                      <a:pt x="2407505" y="1636780"/>
                      <a:pt x="2396564" y="1554191"/>
                    </a:cubicBezTo>
                    <a:cubicBezTo>
                      <a:pt x="2382888" y="1451188"/>
                      <a:pt x="2383155" y="1347984"/>
                      <a:pt x="2383889" y="1244580"/>
                    </a:cubicBezTo>
                    <a:cubicBezTo>
                      <a:pt x="2384022" y="1224633"/>
                      <a:pt x="2376551" y="1215761"/>
                      <a:pt x="2357137" y="1211157"/>
                    </a:cubicBezTo>
                    <a:cubicBezTo>
                      <a:pt x="2236122" y="1182738"/>
                      <a:pt x="18613" y="645372"/>
                      <a:pt x="0" y="630362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F061039C-216A-4F54-AD5C-E377EE731C44}"/>
                  </a:ext>
                </a:extLst>
              </p:cNvPr>
              <p:cNvSpPr/>
              <p:nvPr/>
            </p:nvSpPr>
            <p:spPr>
              <a:xfrm>
                <a:off x="3658349" y="2528720"/>
                <a:ext cx="2517838" cy="1199016"/>
              </a:xfrm>
              <a:custGeom>
                <a:avLst/>
                <a:gdLst>
                  <a:gd name="connsiteX0" fmla="*/ 48225 w 2517838"/>
                  <a:gd name="connsiteY0" fmla="*/ 0 h 1199016"/>
                  <a:gd name="connsiteX1" fmla="*/ 2413968 w 2517838"/>
                  <a:gd name="connsiteY1" fmla="*/ 575658 h 1199016"/>
                  <a:gd name="connsiteX2" fmla="*/ 2438985 w 2517838"/>
                  <a:gd name="connsiteY2" fmla="*/ 606613 h 1199016"/>
                  <a:gd name="connsiteX3" fmla="*/ 2438651 w 2517838"/>
                  <a:gd name="connsiteY3" fmla="*/ 762986 h 1199016"/>
                  <a:gd name="connsiteX4" fmla="*/ 2460466 w 2517838"/>
                  <a:gd name="connsiteY4" fmla="*/ 984203 h 1199016"/>
                  <a:gd name="connsiteX5" fmla="*/ 2517839 w 2517838"/>
                  <a:gd name="connsiteY5" fmla="*/ 1195214 h 1199016"/>
                  <a:gd name="connsiteX6" fmla="*/ 2517839 w 2517838"/>
                  <a:gd name="connsiteY6" fmla="*/ 1199016 h 1199016"/>
                  <a:gd name="connsiteX7" fmla="*/ 110000 w 2517838"/>
                  <a:gd name="connsiteY7" fmla="*/ 611216 h 1199016"/>
                  <a:gd name="connsiteX8" fmla="*/ 77778 w 2517838"/>
                  <a:gd name="connsiteY8" fmla="*/ 581996 h 1199016"/>
                  <a:gd name="connsiteX9" fmla="*/ 4728 w 2517838"/>
                  <a:gd name="connsiteY9" fmla="*/ 284994 h 1199016"/>
                  <a:gd name="connsiteX10" fmla="*/ 1193 w 2517838"/>
                  <a:gd name="connsiteY10" fmla="*/ 201337 h 1199016"/>
                  <a:gd name="connsiteX11" fmla="*/ 23942 w 2517838"/>
                  <a:gd name="connsiteY11" fmla="*/ 67313 h 1199016"/>
                  <a:gd name="connsiteX12" fmla="*/ 48225 w 2517838"/>
                  <a:gd name="connsiteY12" fmla="*/ 0 h 1199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17838" h="1199016">
                    <a:moveTo>
                      <a:pt x="48225" y="0"/>
                    </a:moveTo>
                    <a:cubicBezTo>
                      <a:pt x="109667" y="20748"/>
                      <a:pt x="2330044" y="555378"/>
                      <a:pt x="2413968" y="575658"/>
                    </a:cubicBezTo>
                    <a:cubicBezTo>
                      <a:pt x="2431914" y="579995"/>
                      <a:pt x="2439585" y="586599"/>
                      <a:pt x="2438985" y="606613"/>
                    </a:cubicBezTo>
                    <a:cubicBezTo>
                      <a:pt x="2437384" y="658715"/>
                      <a:pt x="2437584" y="710884"/>
                      <a:pt x="2438651" y="762986"/>
                    </a:cubicBezTo>
                    <a:cubicBezTo>
                      <a:pt x="2440186" y="837236"/>
                      <a:pt x="2449525" y="910753"/>
                      <a:pt x="2460466" y="984203"/>
                    </a:cubicBezTo>
                    <a:cubicBezTo>
                      <a:pt x="2469406" y="1044644"/>
                      <a:pt x="2503629" y="1189610"/>
                      <a:pt x="2517839" y="1195214"/>
                    </a:cubicBezTo>
                    <a:cubicBezTo>
                      <a:pt x="2517839" y="1196481"/>
                      <a:pt x="2517839" y="1197749"/>
                      <a:pt x="2517839" y="1199016"/>
                    </a:cubicBezTo>
                    <a:cubicBezTo>
                      <a:pt x="2409365" y="1172732"/>
                      <a:pt x="230015" y="639769"/>
                      <a:pt x="110000" y="611216"/>
                    </a:cubicBezTo>
                    <a:cubicBezTo>
                      <a:pt x="92588" y="607080"/>
                      <a:pt x="84116" y="597340"/>
                      <a:pt x="77778" y="581996"/>
                    </a:cubicBezTo>
                    <a:cubicBezTo>
                      <a:pt x="38551" y="486598"/>
                      <a:pt x="9665" y="388798"/>
                      <a:pt x="4728" y="284994"/>
                    </a:cubicBezTo>
                    <a:cubicBezTo>
                      <a:pt x="4528" y="281325"/>
                      <a:pt x="-2810" y="225620"/>
                      <a:pt x="1193" y="201337"/>
                    </a:cubicBezTo>
                    <a:cubicBezTo>
                      <a:pt x="8264" y="156573"/>
                      <a:pt x="11066" y="111142"/>
                      <a:pt x="23942" y="67313"/>
                    </a:cubicBezTo>
                    <a:cubicBezTo>
                      <a:pt x="30746" y="44430"/>
                      <a:pt x="37618" y="21548"/>
                      <a:pt x="48225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BB3E4093-C073-4448-813F-C2C0B96FB4C7}"/>
                </a:ext>
              </a:extLst>
            </p:cNvPr>
            <p:cNvSpPr/>
            <p:nvPr/>
          </p:nvSpPr>
          <p:spPr>
            <a:xfrm>
              <a:off x="5080041" y="1765134"/>
              <a:ext cx="2773938" cy="839654"/>
            </a:xfrm>
            <a:custGeom>
              <a:avLst/>
              <a:gdLst>
                <a:gd name="connsiteX0" fmla="*/ 1740584 w 2773938"/>
                <a:gd name="connsiteY0" fmla="*/ 819291 h 839654"/>
                <a:gd name="connsiteX1" fmla="*/ 811419 w 2773938"/>
                <a:gd name="connsiteY1" fmla="*/ 715620 h 839654"/>
                <a:gd name="connsiteX2" fmla="*/ 377057 w 2773938"/>
                <a:gd name="connsiteY2" fmla="*/ 469520 h 839654"/>
                <a:gd name="connsiteX3" fmla="*/ 0 w 2773938"/>
                <a:gd name="connsiteY3" fmla="*/ 100001 h 839654"/>
                <a:gd name="connsiteX4" fmla="*/ 548573 w 2773938"/>
                <a:gd name="connsiteY4" fmla="*/ 293933 h 839654"/>
                <a:gd name="connsiteX5" fmla="*/ 1292680 w 2773938"/>
                <a:gd name="connsiteY5" fmla="*/ 361046 h 839654"/>
                <a:gd name="connsiteX6" fmla="*/ 1922642 w 2773938"/>
                <a:gd name="connsiteY6" fmla="*/ 309344 h 839654"/>
                <a:gd name="connsiteX7" fmla="*/ 2481622 w 2773938"/>
                <a:gd name="connsiteY7" fmla="*/ 0 h 839654"/>
                <a:gd name="connsiteX8" fmla="*/ 2625253 w 2773938"/>
                <a:gd name="connsiteY8" fmla="*/ 87259 h 839654"/>
                <a:gd name="connsiteX9" fmla="*/ 2773621 w 2773938"/>
                <a:gd name="connsiteY9" fmla="*/ 435696 h 839654"/>
                <a:gd name="connsiteX10" fmla="*/ 1740584 w 2773938"/>
                <a:gd name="connsiteY10" fmla="*/ 819291 h 83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73938" h="839654">
                  <a:moveTo>
                    <a:pt x="1740584" y="819291"/>
                  </a:moveTo>
                  <a:cubicBezTo>
                    <a:pt x="1427505" y="866256"/>
                    <a:pt x="1106620" y="832100"/>
                    <a:pt x="811419" y="715620"/>
                  </a:cubicBezTo>
                  <a:cubicBezTo>
                    <a:pt x="656113" y="654379"/>
                    <a:pt x="509547" y="571055"/>
                    <a:pt x="377057" y="469520"/>
                  </a:cubicBezTo>
                  <a:cubicBezTo>
                    <a:pt x="246701" y="369652"/>
                    <a:pt x="88727" y="239230"/>
                    <a:pt x="0" y="100001"/>
                  </a:cubicBezTo>
                  <a:cubicBezTo>
                    <a:pt x="42295" y="166380"/>
                    <a:pt x="449172" y="274854"/>
                    <a:pt x="548573" y="293933"/>
                  </a:cubicBezTo>
                  <a:cubicBezTo>
                    <a:pt x="792673" y="340832"/>
                    <a:pt x="1044511" y="363114"/>
                    <a:pt x="1292680" y="361046"/>
                  </a:cubicBezTo>
                  <a:cubicBezTo>
                    <a:pt x="1503623" y="359245"/>
                    <a:pt x="1714767" y="345302"/>
                    <a:pt x="1922642" y="309344"/>
                  </a:cubicBezTo>
                  <a:cubicBezTo>
                    <a:pt x="2098028" y="278990"/>
                    <a:pt x="2450801" y="220483"/>
                    <a:pt x="2481622" y="0"/>
                  </a:cubicBezTo>
                  <a:cubicBezTo>
                    <a:pt x="2542197" y="13009"/>
                    <a:pt x="2593365" y="52302"/>
                    <a:pt x="2625253" y="87259"/>
                  </a:cubicBezTo>
                  <a:cubicBezTo>
                    <a:pt x="2731592" y="216080"/>
                    <a:pt x="2778291" y="374988"/>
                    <a:pt x="2773621" y="435696"/>
                  </a:cubicBezTo>
                  <a:cubicBezTo>
                    <a:pt x="2708176" y="459046"/>
                    <a:pt x="1750992" y="809418"/>
                    <a:pt x="1740584" y="819291"/>
                  </a:cubicBezTo>
                  <a:close/>
                </a:path>
              </a:pathLst>
            </a:custGeom>
            <a:solidFill>
              <a:srgbClr val="DC78A1"/>
            </a:solidFill>
            <a:ln w="6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16A2B2CC-AF01-4F82-99EA-B9ECE37DBE99}"/>
                </a:ext>
              </a:extLst>
            </p:cNvPr>
            <p:cNvGrpSpPr/>
            <p:nvPr/>
          </p:nvGrpSpPr>
          <p:grpSpPr>
            <a:xfrm>
              <a:off x="4101509" y="0"/>
              <a:ext cx="4396992" cy="2218776"/>
              <a:chOff x="4101509" y="0"/>
              <a:chExt cx="4396992" cy="2218776"/>
            </a:xfrm>
          </p:grpSpPr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C0B60085-1609-4F73-8D58-331F24D1B3A0}"/>
                  </a:ext>
                </a:extLst>
              </p:cNvPr>
              <p:cNvSpPr/>
              <p:nvPr/>
            </p:nvSpPr>
            <p:spPr>
              <a:xfrm>
                <a:off x="4106179" y="0"/>
                <a:ext cx="4392322" cy="1317696"/>
              </a:xfrm>
              <a:custGeom>
                <a:avLst/>
                <a:gdLst>
                  <a:gd name="connsiteX0" fmla="*/ 2196161 w 4392322"/>
                  <a:gd name="connsiteY0" fmla="*/ 0 h 1317696"/>
                  <a:gd name="connsiteX1" fmla="*/ 0 w 4392322"/>
                  <a:gd name="connsiteY1" fmla="*/ 644839 h 1317696"/>
                  <a:gd name="connsiteX2" fmla="*/ 2196161 w 4392322"/>
                  <a:gd name="connsiteY2" fmla="*/ 1317697 h 1317696"/>
                  <a:gd name="connsiteX3" fmla="*/ 4392322 w 4392322"/>
                  <a:gd name="connsiteY3" fmla="*/ 686867 h 1317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92322" h="1317696">
                    <a:moveTo>
                      <a:pt x="2196161" y="0"/>
                    </a:moveTo>
                    <a:lnTo>
                      <a:pt x="0" y="644839"/>
                    </a:lnTo>
                    <a:lnTo>
                      <a:pt x="2196161" y="1317697"/>
                    </a:lnTo>
                    <a:lnTo>
                      <a:pt x="4392322" y="686867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1D43C4E4-E844-4224-92A1-FA2200F4610A}"/>
                  </a:ext>
                </a:extLst>
              </p:cNvPr>
              <p:cNvSpPr/>
              <p:nvPr/>
            </p:nvSpPr>
            <p:spPr>
              <a:xfrm>
                <a:off x="4101509" y="644838"/>
                <a:ext cx="4396991" cy="752311"/>
              </a:xfrm>
              <a:custGeom>
                <a:avLst/>
                <a:gdLst>
                  <a:gd name="connsiteX0" fmla="*/ 0 w 4396991"/>
                  <a:gd name="connsiteY0" fmla="*/ 79454 h 752311"/>
                  <a:gd name="connsiteX1" fmla="*/ 4670 w 4396991"/>
                  <a:gd name="connsiteY1" fmla="*/ 0 h 752311"/>
                  <a:gd name="connsiteX2" fmla="*/ 2200831 w 4396991"/>
                  <a:gd name="connsiteY2" fmla="*/ 672858 h 752311"/>
                  <a:gd name="connsiteX3" fmla="*/ 4396992 w 4396991"/>
                  <a:gd name="connsiteY3" fmla="*/ 42029 h 752311"/>
                  <a:gd name="connsiteX4" fmla="*/ 4392322 w 4396991"/>
                  <a:gd name="connsiteY4" fmla="*/ 116813 h 752311"/>
                  <a:gd name="connsiteX5" fmla="*/ 2200831 w 4396991"/>
                  <a:gd name="connsiteY5" fmla="*/ 752312 h 752311"/>
                  <a:gd name="connsiteX6" fmla="*/ 943509 w 4396991"/>
                  <a:gd name="connsiteY6" fmla="*/ 367850 h 752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96991" h="752311">
                    <a:moveTo>
                      <a:pt x="0" y="79454"/>
                    </a:moveTo>
                    <a:lnTo>
                      <a:pt x="4670" y="0"/>
                    </a:lnTo>
                    <a:lnTo>
                      <a:pt x="2200831" y="672858"/>
                    </a:lnTo>
                    <a:lnTo>
                      <a:pt x="4396992" y="42029"/>
                    </a:lnTo>
                    <a:lnTo>
                      <a:pt x="4392322" y="116813"/>
                    </a:lnTo>
                    <a:lnTo>
                      <a:pt x="2200831" y="752312"/>
                    </a:lnTo>
                    <a:lnTo>
                      <a:pt x="943509" y="367850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05A8449D-53EF-4FF2-A5DE-DE6920A1FBD1}"/>
                  </a:ext>
                </a:extLst>
              </p:cNvPr>
              <p:cNvSpPr/>
              <p:nvPr/>
            </p:nvSpPr>
            <p:spPr>
              <a:xfrm>
                <a:off x="5035428" y="1013889"/>
                <a:ext cx="2538377" cy="1112692"/>
              </a:xfrm>
              <a:custGeom>
                <a:avLst/>
                <a:gdLst>
                  <a:gd name="connsiteX0" fmla="*/ 98784 w 2538377"/>
                  <a:gd name="connsiteY0" fmla="*/ 892541 h 1112692"/>
                  <a:gd name="connsiteX1" fmla="*/ 1234624 w 2538377"/>
                  <a:gd name="connsiteY1" fmla="*/ 1112691 h 1112692"/>
                  <a:gd name="connsiteX2" fmla="*/ 2472933 w 2538377"/>
                  <a:gd name="connsiteY2" fmla="*/ 871260 h 1112692"/>
                  <a:gd name="connsiteX3" fmla="*/ 2526169 w 2538377"/>
                  <a:gd name="connsiteY3" fmla="*/ 590335 h 1112692"/>
                  <a:gd name="connsiteX4" fmla="*/ 2538378 w 2538377"/>
                  <a:gd name="connsiteY4" fmla="*/ 14477 h 1112692"/>
                  <a:gd name="connsiteX5" fmla="*/ 1237092 w 2538377"/>
                  <a:gd name="connsiteY5" fmla="*/ 381460 h 1112692"/>
                  <a:gd name="connsiteX6" fmla="*/ 5387 w 2538377"/>
                  <a:gd name="connsiteY6" fmla="*/ 0 h 1112692"/>
                  <a:gd name="connsiteX7" fmla="*/ 1118 w 2538377"/>
                  <a:gd name="connsiteY7" fmla="*/ 645706 h 1112692"/>
                  <a:gd name="connsiteX8" fmla="*/ 98784 w 2538377"/>
                  <a:gd name="connsiteY8" fmla="*/ 892541 h 1112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38377" h="1112692">
                    <a:moveTo>
                      <a:pt x="98784" y="892541"/>
                    </a:moveTo>
                    <a:cubicBezTo>
                      <a:pt x="98784" y="892541"/>
                      <a:pt x="467902" y="1112157"/>
                      <a:pt x="1234624" y="1112691"/>
                    </a:cubicBezTo>
                    <a:cubicBezTo>
                      <a:pt x="2397748" y="1113558"/>
                      <a:pt x="2472933" y="871260"/>
                      <a:pt x="2472933" y="871260"/>
                    </a:cubicBezTo>
                    <a:cubicBezTo>
                      <a:pt x="2539645" y="784534"/>
                      <a:pt x="2523901" y="691604"/>
                      <a:pt x="2526169" y="590335"/>
                    </a:cubicBezTo>
                    <a:lnTo>
                      <a:pt x="2538378" y="14477"/>
                    </a:lnTo>
                    <a:lnTo>
                      <a:pt x="1237092" y="381460"/>
                    </a:lnTo>
                    <a:lnTo>
                      <a:pt x="5387" y="0"/>
                    </a:lnTo>
                    <a:lnTo>
                      <a:pt x="1118" y="645706"/>
                    </a:lnTo>
                    <a:cubicBezTo>
                      <a:pt x="-4019" y="794407"/>
                      <a:pt x="5320" y="850512"/>
                      <a:pt x="98784" y="892541"/>
                    </a:cubicBez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E75A1717-B85E-4835-BC57-FCD9E6AF577E}"/>
                  </a:ext>
                </a:extLst>
              </p:cNvPr>
              <p:cNvSpPr/>
              <p:nvPr/>
            </p:nvSpPr>
            <p:spPr>
              <a:xfrm>
                <a:off x="5036078" y="1018626"/>
                <a:ext cx="2537259" cy="649508"/>
              </a:xfrm>
              <a:custGeom>
                <a:avLst/>
                <a:gdLst>
                  <a:gd name="connsiteX0" fmla="*/ 4670 w 2537259"/>
                  <a:gd name="connsiteY0" fmla="*/ 0 h 649508"/>
                  <a:gd name="connsiteX1" fmla="*/ 0 w 2537259"/>
                  <a:gd name="connsiteY1" fmla="*/ 196267 h 649508"/>
                  <a:gd name="connsiteX2" fmla="*/ 1261592 w 2537259"/>
                  <a:gd name="connsiteY2" fmla="*/ 649509 h 649508"/>
                  <a:gd name="connsiteX3" fmla="*/ 2527853 w 2537259"/>
                  <a:gd name="connsiteY3" fmla="*/ 219616 h 649508"/>
                  <a:gd name="connsiteX4" fmla="*/ 2537260 w 2537259"/>
                  <a:gd name="connsiteY4" fmla="*/ 9340 h 649508"/>
                  <a:gd name="connsiteX5" fmla="*/ 1266262 w 2537259"/>
                  <a:gd name="connsiteY5" fmla="*/ 378524 h 649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37259" h="649508">
                    <a:moveTo>
                      <a:pt x="4670" y="0"/>
                    </a:moveTo>
                    <a:lnTo>
                      <a:pt x="0" y="196267"/>
                    </a:lnTo>
                    <a:lnTo>
                      <a:pt x="1261592" y="649509"/>
                    </a:lnTo>
                    <a:lnTo>
                      <a:pt x="2527853" y="219616"/>
                    </a:lnTo>
                    <a:lnTo>
                      <a:pt x="2537260" y="9340"/>
                    </a:lnTo>
                    <a:lnTo>
                      <a:pt x="1266262" y="378524"/>
                    </a:lnTo>
                    <a:close/>
                  </a:path>
                </a:pathLst>
              </a:custGeom>
              <a:solidFill>
                <a:srgbClr val="00000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0B316AD7-B41D-466E-BA74-18CEE3407E3C}"/>
                  </a:ext>
                </a:extLst>
              </p:cNvPr>
              <p:cNvSpPr/>
              <p:nvPr/>
            </p:nvSpPr>
            <p:spPr>
              <a:xfrm>
                <a:off x="6271878" y="570880"/>
                <a:ext cx="1616650" cy="308161"/>
              </a:xfrm>
              <a:custGeom>
                <a:avLst/>
                <a:gdLst>
                  <a:gd name="connsiteX0" fmla="*/ 1581918 w 1616650"/>
                  <a:gd name="connsiteY0" fmla="*/ 307784 h 308161"/>
                  <a:gd name="connsiteX1" fmla="*/ 25326 w 1616650"/>
                  <a:gd name="connsiteY1" fmla="*/ 59682 h 308161"/>
                  <a:gd name="connsiteX2" fmla="*/ 375 w 1616650"/>
                  <a:gd name="connsiteY2" fmla="*/ 25326 h 308161"/>
                  <a:gd name="connsiteX3" fmla="*/ 375 w 1616650"/>
                  <a:gd name="connsiteY3" fmla="*/ 25326 h 308161"/>
                  <a:gd name="connsiteX4" fmla="*/ 34732 w 1616650"/>
                  <a:gd name="connsiteY4" fmla="*/ 375 h 308161"/>
                  <a:gd name="connsiteX5" fmla="*/ 1591325 w 1616650"/>
                  <a:gd name="connsiteY5" fmla="*/ 248477 h 308161"/>
                  <a:gd name="connsiteX6" fmla="*/ 1616275 w 1616650"/>
                  <a:gd name="connsiteY6" fmla="*/ 282834 h 308161"/>
                  <a:gd name="connsiteX7" fmla="*/ 1616275 w 1616650"/>
                  <a:gd name="connsiteY7" fmla="*/ 282834 h 308161"/>
                  <a:gd name="connsiteX8" fmla="*/ 1581918 w 1616650"/>
                  <a:gd name="connsiteY8" fmla="*/ 307784 h 308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6650" h="308161">
                    <a:moveTo>
                      <a:pt x="1581918" y="307784"/>
                    </a:moveTo>
                    <a:lnTo>
                      <a:pt x="25326" y="59682"/>
                    </a:lnTo>
                    <a:cubicBezTo>
                      <a:pt x="8981" y="57080"/>
                      <a:pt x="-2227" y="41670"/>
                      <a:pt x="375" y="25326"/>
                    </a:cubicBezTo>
                    <a:lnTo>
                      <a:pt x="375" y="25326"/>
                    </a:lnTo>
                    <a:cubicBezTo>
                      <a:pt x="2977" y="8981"/>
                      <a:pt x="18387" y="-2227"/>
                      <a:pt x="34732" y="375"/>
                    </a:cubicBezTo>
                    <a:lnTo>
                      <a:pt x="1591325" y="248477"/>
                    </a:lnTo>
                    <a:cubicBezTo>
                      <a:pt x="1607669" y="251079"/>
                      <a:pt x="1618877" y="266490"/>
                      <a:pt x="1616275" y="282834"/>
                    </a:cubicBezTo>
                    <a:lnTo>
                      <a:pt x="1616275" y="282834"/>
                    </a:lnTo>
                    <a:cubicBezTo>
                      <a:pt x="1613673" y="299245"/>
                      <a:pt x="1598263" y="310386"/>
                      <a:pt x="1581918" y="307784"/>
                    </a:cubicBezTo>
                    <a:close/>
                  </a:path>
                </a:pathLst>
              </a:custGeom>
              <a:solidFill>
                <a:srgbClr val="EBAD3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196A366E-EE9D-4AFF-AF65-59BD864D3BAD}"/>
                  </a:ext>
                </a:extLst>
              </p:cNvPr>
              <p:cNvSpPr/>
              <p:nvPr/>
            </p:nvSpPr>
            <p:spPr>
              <a:xfrm>
                <a:off x="7828512" y="822960"/>
                <a:ext cx="60040" cy="788736"/>
              </a:xfrm>
              <a:custGeom>
                <a:avLst/>
                <a:gdLst>
                  <a:gd name="connsiteX0" fmla="*/ 0 w 60040"/>
                  <a:gd name="connsiteY0" fmla="*/ 758716 h 788736"/>
                  <a:gd name="connsiteX1" fmla="*/ 0 w 60040"/>
                  <a:gd name="connsiteY1" fmla="*/ 30020 h 788736"/>
                  <a:gd name="connsiteX2" fmla="*/ 30020 w 60040"/>
                  <a:gd name="connsiteY2" fmla="*/ 0 h 788736"/>
                  <a:gd name="connsiteX3" fmla="*/ 30020 w 60040"/>
                  <a:gd name="connsiteY3" fmla="*/ 0 h 788736"/>
                  <a:gd name="connsiteX4" fmla="*/ 60041 w 60040"/>
                  <a:gd name="connsiteY4" fmla="*/ 30020 h 788736"/>
                  <a:gd name="connsiteX5" fmla="*/ 60041 w 60040"/>
                  <a:gd name="connsiteY5" fmla="*/ 758716 h 788736"/>
                  <a:gd name="connsiteX6" fmla="*/ 30020 w 60040"/>
                  <a:gd name="connsiteY6" fmla="*/ 788737 h 788736"/>
                  <a:gd name="connsiteX7" fmla="*/ 30020 w 60040"/>
                  <a:gd name="connsiteY7" fmla="*/ 788737 h 788736"/>
                  <a:gd name="connsiteX8" fmla="*/ 0 w 60040"/>
                  <a:gd name="connsiteY8" fmla="*/ 758716 h 788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040" h="788736">
                    <a:moveTo>
                      <a:pt x="0" y="758716"/>
                    </a:moveTo>
                    <a:lnTo>
                      <a:pt x="0" y="30020"/>
                    </a:lnTo>
                    <a:cubicBezTo>
                      <a:pt x="0" y="13409"/>
                      <a:pt x="13409" y="0"/>
                      <a:pt x="30020" y="0"/>
                    </a:cubicBezTo>
                    <a:lnTo>
                      <a:pt x="30020" y="0"/>
                    </a:lnTo>
                    <a:cubicBezTo>
                      <a:pt x="46632" y="0"/>
                      <a:pt x="60041" y="13409"/>
                      <a:pt x="60041" y="30020"/>
                    </a:cubicBezTo>
                    <a:lnTo>
                      <a:pt x="60041" y="758716"/>
                    </a:lnTo>
                    <a:cubicBezTo>
                      <a:pt x="60041" y="775328"/>
                      <a:pt x="46632" y="788737"/>
                      <a:pt x="30020" y="788737"/>
                    </a:cubicBezTo>
                    <a:lnTo>
                      <a:pt x="30020" y="788737"/>
                    </a:lnTo>
                    <a:cubicBezTo>
                      <a:pt x="13409" y="788737"/>
                      <a:pt x="0" y="775261"/>
                      <a:pt x="0" y="758716"/>
                    </a:cubicBezTo>
                    <a:close/>
                  </a:path>
                </a:pathLst>
              </a:custGeom>
              <a:solidFill>
                <a:srgbClr val="EBAD3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01F6315B-1A31-4878-AAC1-C90A55D02026}"/>
                  </a:ext>
                </a:extLst>
              </p:cNvPr>
              <p:cNvSpPr/>
              <p:nvPr/>
            </p:nvSpPr>
            <p:spPr>
              <a:xfrm>
                <a:off x="7735115" y="1578340"/>
                <a:ext cx="233492" cy="233492"/>
              </a:xfrm>
              <a:custGeom>
                <a:avLst/>
                <a:gdLst>
                  <a:gd name="connsiteX0" fmla="*/ 233492 w 233492"/>
                  <a:gd name="connsiteY0" fmla="*/ 116746 h 233492"/>
                  <a:gd name="connsiteX1" fmla="*/ 116746 w 233492"/>
                  <a:gd name="connsiteY1" fmla="*/ 233492 h 233492"/>
                  <a:gd name="connsiteX2" fmla="*/ 0 w 233492"/>
                  <a:gd name="connsiteY2" fmla="*/ 116746 h 233492"/>
                  <a:gd name="connsiteX3" fmla="*/ 116746 w 233492"/>
                  <a:gd name="connsiteY3" fmla="*/ 0 h 233492"/>
                  <a:gd name="connsiteX4" fmla="*/ 233492 w 233492"/>
                  <a:gd name="connsiteY4" fmla="*/ 116746 h 233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3492" h="233492">
                    <a:moveTo>
                      <a:pt x="233492" y="116746"/>
                    </a:moveTo>
                    <a:cubicBezTo>
                      <a:pt x="233492" y="181223"/>
                      <a:pt x="181223" y="233492"/>
                      <a:pt x="116746" y="233492"/>
                    </a:cubicBezTo>
                    <a:cubicBezTo>
                      <a:pt x="52269" y="233492"/>
                      <a:pt x="0" y="181223"/>
                      <a:pt x="0" y="116746"/>
                    </a:cubicBezTo>
                    <a:cubicBezTo>
                      <a:pt x="0" y="52269"/>
                      <a:pt x="52269" y="0"/>
                      <a:pt x="116746" y="0"/>
                    </a:cubicBezTo>
                    <a:cubicBezTo>
                      <a:pt x="181223" y="0"/>
                      <a:pt x="233492" y="52269"/>
                      <a:pt x="233492" y="116746"/>
                    </a:cubicBezTo>
                    <a:close/>
                  </a:path>
                </a:pathLst>
              </a:custGeom>
              <a:solidFill>
                <a:srgbClr val="EB9F3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3646E096-B346-4A2A-B779-B886127A5C4A}"/>
                  </a:ext>
                </a:extLst>
              </p:cNvPr>
              <p:cNvSpPr/>
              <p:nvPr/>
            </p:nvSpPr>
            <p:spPr>
              <a:xfrm>
                <a:off x="7748457" y="1578340"/>
                <a:ext cx="206807" cy="160108"/>
              </a:xfrm>
              <a:custGeom>
                <a:avLst/>
                <a:gdLst>
                  <a:gd name="connsiteX0" fmla="*/ 206807 w 206807"/>
                  <a:gd name="connsiteY0" fmla="*/ 80054 h 160108"/>
                  <a:gd name="connsiteX1" fmla="*/ 103404 w 206807"/>
                  <a:gd name="connsiteY1" fmla="*/ 160109 h 160108"/>
                  <a:gd name="connsiteX2" fmla="*/ 0 w 206807"/>
                  <a:gd name="connsiteY2" fmla="*/ 80054 h 160108"/>
                  <a:gd name="connsiteX3" fmla="*/ 103404 w 206807"/>
                  <a:gd name="connsiteY3" fmla="*/ 0 h 160108"/>
                  <a:gd name="connsiteX4" fmla="*/ 206807 w 206807"/>
                  <a:gd name="connsiteY4" fmla="*/ 80054 h 160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807" h="160108">
                    <a:moveTo>
                      <a:pt x="206807" y="80054"/>
                    </a:moveTo>
                    <a:cubicBezTo>
                      <a:pt x="206807" y="124267"/>
                      <a:pt x="160512" y="160109"/>
                      <a:pt x="103404" y="160109"/>
                    </a:cubicBezTo>
                    <a:cubicBezTo>
                      <a:pt x="46295" y="160109"/>
                      <a:pt x="0" y="124267"/>
                      <a:pt x="0" y="80054"/>
                    </a:cubicBezTo>
                    <a:cubicBezTo>
                      <a:pt x="0" y="35842"/>
                      <a:pt x="46295" y="0"/>
                      <a:pt x="103404" y="0"/>
                    </a:cubicBezTo>
                    <a:cubicBezTo>
                      <a:pt x="160512" y="0"/>
                      <a:pt x="206807" y="35842"/>
                      <a:pt x="206807" y="80054"/>
                    </a:cubicBezTo>
                    <a:close/>
                  </a:path>
                </a:pathLst>
              </a:custGeom>
              <a:solidFill>
                <a:srgbClr val="EBAD39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D24FB7DD-8888-4241-B38D-FD51112E831C}"/>
                  </a:ext>
                </a:extLst>
              </p:cNvPr>
              <p:cNvSpPr/>
              <p:nvPr/>
            </p:nvSpPr>
            <p:spPr>
              <a:xfrm>
                <a:off x="7719533" y="1785148"/>
                <a:ext cx="271393" cy="433628"/>
              </a:xfrm>
              <a:custGeom>
                <a:avLst/>
                <a:gdLst>
                  <a:gd name="connsiteX0" fmla="*/ 137998 w 271393"/>
                  <a:gd name="connsiteY0" fmla="*/ 433628 h 433628"/>
                  <a:gd name="connsiteX1" fmla="*/ 46803 w 271393"/>
                  <a:gd name="connsiteY1" fmla="*/ 339164 h 433628"/>
                  <a:gd name="connsiteX2" fmla="*/ 2239 w 271393"/>
                  <a:gd name="connsiteY2" fmla="*/ 120949 h 433628"/>
                  <a:gd name="connsiteX3" fmla="*/ 96504 w 271393"/>
                  <a:gd name="connsiteY3" fmla="*/ 0 h 433628"/>
                  <a:gd name="connsiteX4" fmla="*/ 174890 w 271393"/>
                  <a:gd name="connsiteY4" fmla="*/ 0 h 433628"/>
                  <a:gd name="connsiteX5" fmla="*/ 269154 w 271393"/>
                  <a:gd name="connsiteY5" fmla="*/ 120949 h 433628"/>
                  <a:gd name="connsiteX6" fmla="*/ 229127 w 271393"/>
                  <a:gd name="connsiteY6" fmla="*/ 333627 h 433628"/>
                  <a:gd name="connsiteX7" fmla="*/ 137998 w 271393"/>
                  <a:gd name="connsiteY7" fmla="*/ 433628 h 43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393" h="433628">
                    <a:moveTo>
                      <a:pt x="137998" y="433628"/>
                    </a:moveTo>
                    <a:cubicBezTo>
                      <a:pt x="108979" y="433628"/>
                      <a:pt x="55742" y="393601"/>
                      <a:pt x="46803" y="339164"/>
                    </a:cubicBezTo>
                    <a:lnTo>
                      <a:pt x="2239" y="120949"/>
                    </a:lnTo>
                    <a:cubicBezTo>
                      <a:pt x="-11103" y="66712"/>
                      <a:pt x="37063" y="0"/>
                      <a:pt x="96504" y="0"/>
                    </a:cubicBezTo>
                    <a:lnTo>
                      <a:pt x="174890" y="0"/>
                    </a:lnTo>
                    <a:cubicBezTo>
                      <a:pt x="234331" y="0"/>
                      <a:pt x="282497" y="66712"/>
                      <a:pt x="269154" y="120949"/>
                    </a:cubicBezTo>
                    <a:lnTo>
                      <a:pt x="229127" y="333627"/>
                    </a:lnTo>
                    <a:cubicBezTo>
                      <a:pt x="221122" y="389065"/>
                      <a:pt x="162348" y="433628"/>
                      <a:pt x="137998" y="433628"/>
                    </a:cubicBezTo>
                    <a:close/>
                  </a:path>
                </a:pathLst>
              </a:custGeom>
              <a:solidFill>
                <a:srgbClr val="EBAD39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62B6A245-5F66-437C-9020-5868A6B2F2DC}"/>
                  </a:ext>
                </a:extLst>
              </p:cNvPr>
              <p:cNvSpPr/>
              <p:nvPr/>
            </p:nvSpPr>
            <p:spPr>
              <a:xfrm>
                <a:off x="7804362" y="1785214"/>
                <a:ext cx="186499" cy="433561"/>
              </a:xfrm>
              <a:custGeom>
                <a:avLst/>
                <a:gdLst>
                  <a:gd name="connsiteX0" fmla="*/ 92796 w 186499"/>
                  <a:gd name="connsiteY0" fmla="*/ 0 h 433561"/>
                  <a:gd name="connsiteX1" fmla="*/ 137560 w 186499"/>
                  <a:gd name="connsiteY1" fmla="*/ 100001 h 433561"/>
                  <a:gd name="connsiteX2" fmla="*/ 104204 w 186499"/>
                  <a:gd name="connsiteY2" fmla="*/ 320151 h 433561"/>
                  <a:gd name="connsiteX3" fmla="*/ 0 w 186499"/>
                  <a:gd name="connsiteY3" fmla="*/ 406743 h 433561"/>
                  <a:gd name="connsiteX4" fmla="*/ 53169 w 186499"/>
                  <a:gd name="connsiteY4" fmla="*/ 433562 h 433561"/>
                  <a:gd name="connsiteX5" fmla="*/ 144231 w 186499"/>
                  <a:gd name="connsiteY5" fmla="*/ 333494 h 433561"/>
                  <a:gd name="connsiteX6" fmla="*/ 184259 w 186499"/>
                  <a:gd name="connsiteY6" fmla="*/ 120815 h 433561"/>
                  <a:gd name="connsiteX7" fmla="*/ 92796 w 186499"/>
                  <a:gd name="connsiteY7" fmla="*/ 0 h 433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499" h="433561">
                    <a:moveTo>
                      <a:pt x="92796" y="0"/>
                    </a:moveTo>
                    <a:cubicBezTo>
                      <a:pt x="108540" y="16811"/>
                      <a:pt x="130889" y="33289"/>
                      <a:pt x="137560" y="100001"/>
                    </a:cubicBezTo>
                    <a:cubicBezTo>
                      <a:pt x="146166" y="186327"/>
                      <a:pt x="124218" y="266781"/>
                      <a:pt x="104204" y="320151"/>
                    </a:cubicBezTo>
                    <a:cubicBezTo>
                      <a:pt x="93397" y="348971"/>
                      <a:pt x="77519" y="393534"/>
                      <a:pt x="0" y="406743"/>
                    </a:cubicBezTo>
                    <a:cubicBezTo>
                      <a:pt x="18079" y="423555"/>
                      <a:pt x="38626" y="433562"/>
                      <a:pt x="53169" y="433562"/>
                    </a:cubicBezTo>
                    <a:cubicBezTo>
                      <a:pt x="77519" y="433562"/>
                      <a:pt x="136226" y="388998"/>
                      <a:pt x="144231" y="333494"/>
                    </a:cubicBezTo>
                    <a:lnTo>
                      <a:pt x="184259" y="120815"/>
                    </a:lnTo>
                    <a:cubicBezTo>
                      <a:pt x="197401" y="67446"/>
                      <a:pt x="150903" y="2068"/>
                      <a:pt x="92796" y="0"/>
                    </a:cubicBezTo>
                    <a:close/>
                  </a:path>
                </a:pathLst>
              </a:custGeom>
              <a:solidFill>
                <a:srgbClr val="EB9F3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D69926E0-82AA-4070-A68B-71E665F2FD06}"/>
              </a:ext>
            </a:extLst>
          </p:cNvPr>
          <p:cNvGrpSpPr/>
          <p:nvPr/>
        </p:nvGrpSpPr>
        <p:grpSpPr>
          <a:xfrm>
            <a:off x="1644000" y="4691063"/>
            <a:ext cx="10548000" cy="0"/>
            <a:chOff x="2979066" y="4005263"/>
            <a:chExt cx="8917660" cy="0"/>
          </a:xfrm>
        </p:grpSpPr>
        <p:cxnSp>
          <p:nvCxnSpPr>
            <p:cNvPr id="50" name="직선 연결선 49">
              <a:extLst>
                <a:ext uri="{FF2B5EF4-FFF2-40B4-BE49-F238E27FC236}">
                  <a16:creationId xmlns:a16="http://schemas.microsoft.com/office/drawing/2014/main" id="{C334C35D-8596-4D09-B339-162DFFD5D8A9}"/>
                </a:ext>
              </a:extLst>
            </p:cNvPr>
            <p:cNvCxnSpPr>
              <a:cxnSpLocks/>
            </p:cNvCxnSpPr>
            <p:nvPr/>
          </p:nvCxnSpPr>
          <p:spPr>
            <a:xfrm>
              <a:off x="2979066" y="4005263"/>
              <a:ext cx="1783532" cy="0"/>
            </a:xfrm>
            <a:prstGeom prst="line">
              <a:avLst/>
            </a:prstGeom>
            <a:ln w="38100">
              <a:solidFill>
                <a:schemeClr val="accent5"/>
              </a:solidFill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직선 연결선 50">
              <a:extLst>
                <a:ext uri="{FF2B5EF4-FFF2-40B4-BE49-F238E27FC236}">
                  <a16:creationId xmlns:a16="http://schemas.microsoft.com/office/drawing/2014/main" id="{88B85F53-1F58-4C02-978A-0BF887BEB2F1}"/>
                </a:ext>
              </a:extLst>
            </p:cNvPr>
            <p:cNvCxnSpPr>
              <a:cxnSpLocks/>
            </p:cNvCxnSpPr>
            <p:nvPr/>
          </p:nvCxnSpPr>
          <p:spPr>
            <a:xfrm>
              <a:off x="4762598" y="4005263"/>
              <a:ext cx="1783532" cy="0"/>
            </a:xfrm>
            <a:prstGeom prst="line">
              <a:avLst/>
            </a:prstGeom>
            <a:ln w="38100">
              <a:solidFill>
                <a:schemeClr val="accent4"/>
              </a:solidFill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연결선 51">
              <a:extLst>
                <a:ext uri="{FF2B5EF4-FFF2-40B4-BE49-F238E27FC236}">
                  <a16:creationId xmlns:a16="http://schemas.microsoft.com/office/drawing/2014/main" id="{410096B7-31B9-448B-91E4-5A1EE2732945}"/>
                </a:ext>
              </a:extLst>
            </p:cNvPr>
            <p:cNvCxnSpPr>
              <a:cxnSpLocks/>
            </p:cNvCxnSpPr>
            <p:nvPr/>
          </p:nvCxnSpPr>
          <p:spPr>
            <a:xfrm>
              <a:off x="6546130" y="4005263"/>
              <a:ext cx="1783532" cy="0"/>
            </a:xfrm>
            <a:prstGeom prst="line">
              <a:avLst/>
            </a:prstGeom>
            <a:ln w="38100">
              <a:solidFill>
                <a:schemeClr val="accent3"/>
              </a:solidFill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직선 연결선 52">
              <a:extLst>
                <a:ext uri="{FF2B5EF4-FFF2-40B4-BE49-F238E27FC236}">
                  <a16:creationId xmlns:a16="http://schemas.microsoft.com/office/drawing/2014/main" id="{9945DA55-024B-4612-A837-17F284C3F44E}"/>
                </a:ext>
              </a:extLst>
            </p:cNvPr>
            <p:cNvCxnSpPr>
              <a:cxnSpLocks/>
            </p:cNvCxnSpPr>
            <p:nvPr/>
          </p:nvCxnSpPr>
          <p:spPr>
            <a:xfrm>
              <a:off x="8329662" y="4005263"/>
              <a:ext cx="1783532" cy="0"/>
            </a:xfrm>
            <a:prstGeom prst="line">
              <a:avLst/>
            </a:prstGeom>
            <a:ln w="38100">
              <a:solidFill>
                <a:schemeClr val="accent2"/>
              </a:solidFill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연결선 53">
              <a:extLst>
                <a:ext uri="{FF2B5EF4-FFF2-40B4-BE49-F238E27FC236}">
                  <a16:creationId xmlns:a16="http://schemas.microsoft.com/office/drawing/2014/main" id="{A44BF86A-F939-4CFC-A695-BDBC43A6D585}"/>
                </a:ext>
              </a:extLst>
            </p:cNvPr>
            <p:cNvCxnSpPr>
              <a:cxnSpLocks/>
            </p:cNvCxnSpPr>
            <p:nvPr/>
          </p:nvCxnSpPr>
          <p:spPr>
            <a:xfrm>
              <a:off x="10113194" y="4005263"/>
              <a:ext cx="1783532" cy="0"/>
            </a:xfrm>
            <a:prstGeom prst="line">
              <a:avLst/>
            </a:prstGeom>
            <a:ln w="38100"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AC913F71-F097-4E59-9F4E-F5ADEF9B5805}"/>
              </a:ext>
            </a:extLst>
          </p:cNvPr>
          <p:cNvSpPr txBox="1"/>
          <p:nvPr/>
        </p:nvSpPr>
        <p:spPr>
          <a:xfrm>
            <a:off x="1114372" y="490694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CB7EEDC-A743-4DAB-B62D-B9C6A2957188}"/>
              </a:ext>
            </a:extLst>
          </p:cNvPr>
          <p:cNvSpPr txBox="1"/>
          <p:nvPr/>
        </p:nvSpPr>
        <p:spPr>
          <a:xfrm>
            <a:off x="3223972" y="490694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E56CAFB-0D4C-4FDD-B484-D51C21138FDA}"/>
              </a:ext>
            </a:extLst>
          </p:cNvPr>
          <p:cNvSpPr txBox="1"/>
          <p:nvPr/>
        </p:nvSpPr>
        <p:spPr>
          <a:xfrm>
            <a:off x="5333572" y="490694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2025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5BE06EC-B339-4714-B99D-836113954820}"/>
              </a:ext>
            </a:extLst>
          </p:cNvPr>
          <p:cNvSpPr txBox="1"/>
          <p:nvPr/>
        </p:nvSpPr>
        <p:spPr>
          <a:xfrm>
            <a:off x="7443172" y="490694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2026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8614D0D-D028-4B93-84E1-0C19290AD337}"/>
              </a:ext>
            </a:extLst>
          </p:cNvPr>
          <p:cNvSpPr txBox="1"/>
          <p:nvPr/>
        </p:nvSpPr>
        <p:spPr>
          <a:xfrm>
            <a:off x="9552772" y="490694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2027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45D811D-68AA-421A-8BF2-ED50010D930D}"/>
              </a:ext>
            </a:extLst>
          </p:cNvPr>
          <p:cNvSpPr txBox="1"/>
          <p:nvPr/>
        </p:nvSpPr>
        <p:spPr>
          <a:xfrm flipH="1">
            <a:off x="1323922" y="5482904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5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74623D2-8992-490B-9211-526AF527355F}"/>
              </a:ext>
            </a:extLst>
          </p:cNvPr>
          <p:cNvSpPr txBox="1"/>
          <p:nvPr/>
        </p:nvSpPr>
        <p:spPr>
          <a:xfrm flipH="1">
            <a:off x="3433522" y="5482904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4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3AB4746-F2E3-46AD-B91C-13995E58CFB1}"/>
              </a:ext>
            </a:extLst>
          </p:cNvPr>
          <p:cNvSpPr txBox="1"/>
          <p:nvPr/>
        </p:nvSpPr>
        <p:spPr>
          <a:xfrm flipH="1">
            <a:off x="5543122" y="5482904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3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1523021-A445-4EC0-A1F0-5A7C6BB80A3A}"/>
              </a:ext>
            </a:extLst>
          </p:cNvPr>
          <p:cNvSpPr txBox="1"/>
          <p:nvPr/>
        </p:nvSpPr>
        <p:spPr>
          <a:xfrm flipH="1">
            <a:off x="7652722" y="5482904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CD33791-4126-4CF2-BF09-D60F3B57C667}"/>
              </a:ext>
            </a:extLst>
          </p:cNvPr>
          <p:cNvSpPr txBox="1"/>
          <p:nvPr/>
        </p:nvSpPr>
        <p:spPr>
          <a:xfrm flipH="1">
            <a:off x="9762322" y="5482904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E609A21B-0818-4058-869A-0FC41798274F}"/>
              </a:ext>
            </a:extLst>
          </p:cNvPr>
          <p:cNvGrpSpPr/>
          <p:nvPr/>
        </p:nvGrpSpPr>
        <p:grpSpPr>
          <a:xfrm>
            <a:off x="762155" y="2068717"/>
            <a:ext cx="1890662" cy="2506377"/>
            <a:chOff x="762155" y="1782967"/>
            <a:chExt cx="1890662" cy="2506377"/>
          </a:xfrm>
        </p:grpSpPr>
        <p:sp>
          <p:nvSpPr>
            <p:cNvPr id="66" name="이등변 삼각형 14">
              <a:extLst>
                <a:ext uri="{FF2B5EF4-FFF2-40B4-BE49-F238E27FC236}">
                  <a16:creationId xmlns:a16="http://schemas.microsoft.com/office/drawing/2014/main" id="{A4E625DA-AF80-4853-8D29-270C2B6454EC}"/>
                </a:ext>
              </a:extLst>
            </p:cNvPr>
            <p:cNvSpPr/>
            <p:nvPr/>
          </p:nvSpPr>
          <p:spPr>
            <a:xfrm rot="10800000">
              <a:off x="762155" y="3273372"/>
              <a:ext cx="648543" cy="1015972"/>
            </a:xfrm>
            <a:custGeom>
              <a:avLst/>
              <a:gdLst>
                <a:gd name="connsiteX0" fmla="*/ 0 w 443144"/>
                <a:gd name="connsiteY0" fmla="*/ 757571 h 757571"/>
                <a:gd name="connsiteX1" fmla="*/ 0 w 443144"/>
                <a:gd name="connsiteY1" fmla="*/ 0 h 757571"/>
                <a:gd name="connsiteX2" fmla="*/ 443144 w 443144"/>
                <a:gd name="connsiteY2" fmla="*/ 757571 h 757571"/>
                <a:gd name="connsiteX3" fmla="*/ 0 w 443144"/>
                <a:gd name="connsiteY3" fmla="*/ 757571 h 757571"/>
                <a:gd name="connsiteX0" fmla="*/ 425512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25512 w 443144"/>
                <a:gd name="connsiteY3" fmla="*/ 1282672 h 1282672"/>
                <a:gd name="connsiteX0" fmla="*/ 436883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36883 w 443144"/>
                <a:gd name="connsiteY3" fmla="*/ 1282672 h 1282672"/>
                <a:gd name="connsiteX0" fmla="*/ 400995 w 407256"/>
                <a:gd name="connsiteY0" fmla="*/ 1015972 h 1015972"/>
                <a:gd name="connsiteX1" fmla="*/ 0 w 407256"/>
                <a:gd name="connsiteY1" fmla="*/ 0 h 1015972"/>
                <a:gd name="connsiteX2" fmla="*/ 407256 w 407256"/>
                <a:gd name="connsiteY2" fmla="*/ 490871 h 1015972"/>
                <a:gd name="connsiteX3" fmla="*/ 400995 w 407256"/>
                <a:gd name="connsiteY3" fmla="*/ 1015972 h 1015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7256" h="1015972">
                  <a:moveTo>
                    <a:pt x="400995" y="1015972"/>
                  </a:moveTo>
                  <a:lnTo>
                    <a:pt x="0" y="0"/>
                  </a:lnTo>
                  <a:lnTo>
                    <a:pt x="407256" y="490871"/>
                  </a:lnTo>
                  <a:lnTo>
                    <a:pt x="400995" y="1015972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직사각형 66">
              <a:extLst>
                <a:ext uri="{FF2B5EF4-FFF2-40B4-BE49-F238E27FC236}">
                  <a16:creationId xmlns:a16="http://schemas.microsoft.com/office/drawing/2014/main" id="{D908B248-4497-4835-89D6-14FC23545D3B}"/>
                </a:ext>
              </a:extLst>
            </p:cNvPr>
            <p:cNvSpPr/>
            <p:nvPr/>
          </p:nvSpPr>
          <p:spPr>
            <a:xfrm>
              <a:off x="938265" y="1782967"/>
              <a:ext cx="1714552" cy="208418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8" name="직사각형 67">
              <a:extLst>
                <a:ext uri="{FF2B5EF4-FFF2-40B4-BE49-F238E27FC236}">
                  <a16:creationId xmlns:a16="http://schemas.microsoft.com/office/drawing/2014/main" id="{D977A5AC-1F48-4672-A034-DFA9C858ECD8}"/>
                </a:ext>
              </a:extLst>
            </p:cNvPr>
            <p:cNvSpPr/>
            <p:nvPr/>
          </p:nvSpPr>
          <p:spPr>
            <a:xfrm>
              <a:off x="762156" y="3273378"/>
              <a:ext cx="1782843" cy="52509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B8B1F0B-6056-4746-B126-C7DB0C3127FA}"/>
                </a:ext>
              </a:extLst>
            </p:cNvPr>
            <p:cNvSpPr txBox="1"/>
            <p:nvPr/>
          </p:nvSpPr>
          <p:spPr>
            <a:xfrm>
              <a:off x="1046083" y="1946467"/>
              <a:ext cx="14989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8B4C255-61E5-4A3E-A27C-4EF8261D7EAF}"/>
                </a:ext>
              </a:extLst>
            </p:cNvPr>
            <p:cNvSpPr txBox="1"/>
            <p:nvPr/>
          </p:nvSpPr>
          <p:spPr>
            <a:xfrm>
              <a:off x="851827" y="3351261"/>
              <a:ext cx="160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39477C69-F4B7-46E7-83A9-72D6623B237B}"/>
              </a:ext>
            </a:extLst>
          </p:cNvPr>
          <p:cNvGrpSpPr/>
          <p:nvPr/>
        </p:nvGrpSpPr>
        <p:grpSpPr>
          <a:xfrm>
            <a:off x="2886590" y="2068717"/>
            <a:ext cx="1890662" cy="2506377"/>
            <a:chOff x="762155" y="1782967"/>
            <a:chExt cx="1890662" cy="2506377"/>
          </a:xfrm>
        </p:grpSpPr>
        <p:sp>
          <p:nvSpPr>
            <p:cNvPr id="72" name="이등변 삼각형 14">
              <a:extLst>
                <a:ext uri="{FF2B5EF4-FFF2-40B4-BE49-F238E27FC236}">
                  <a16:creationId xmlns:a16="http://schemas.microsoft.com/office/drawing/2014/main" id="{0076CE1F-89FF-4BFF-A2D0-1A93149BA0F5}"/>
                </a:ext>
              </a:extLst>
            </p:cNvPr>
            <p:cNvSpPr/>
            <p:nvPr/>
          </p:nvSpPr>
          <p:spPr>
            <a:xfrm rot="10800000">
              <a:off x="762155" y="3273372"/>
              <a:ext cx="648543" cy="1015972"/>
            </a:xfrm>
            <a:custGeom>
              <a:avLst/>
              <a:gdLst>
                <a:gd name="connsiteX0" fmla="*/ 0 w 443144"/>
                <a:gd name="connsiteY0" fmla="*/ 757571 h 757571"/>
                <a:gd name="connsiteX1" fmla="*/ 0 w 443144"/>
                <a:gd name="connsiteY1" fmla="*/ 0 h 757571"/>
                <a:gd name="connsiteX2" fmla="*/ 443144 w 443144"/>
                <a:gd name="connsiteY2" fmla="*/ 757571 h 757571"/>
                <a:gd name="connsiteX3" fmla="*/ 0 w 443144"/>
                <a:gd name="connsiteY3" fmla="*/ 757571 h 757571"/>
                <a:gd name="connsiteX0" fmla="*/ 425512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25512 w 443144"/>
                <a:gd name="connsiteY3" fmla="*/ 1282672 h 1282672"/>
                <a:gd name="connsiteX0" fmla="*/ 436883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36883 w 443144"/>
                <a:gd name="connsiteY3" fmla="*/ 1282672 h 1282672"/>
                <a:gd name="connsiteX0" fmla="*/ 400995 w 407256"/>
                <a:gd name="connsiteY0" fmla="*/ 1015972 h 1015972"/>
                <a:gd name="connsiteX1" fmla="*/ 0 w 407256"/>
                <a:gd name="connsiteY1" fmla="*/ 0 h 1015972"/>
                <a:gd name="connsiteX2" fmla="*/ 407256 w 407256"/>
                <a:gd name="connsiteY2" fmla="*/ 490871 h 1015972"/>
                <a:gd name="connsiteX3" fmla="*/ 400995 w 407256"/>
                <a:gd name="connsiteY3" fmla="*/ 1015972 h 1015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7256" h="1015972">
                  <a:moveTo>
                    <a:pt x="400995" y="1015972"/>
                  </a:moveTo>
                  <a:lnTo>
                    <a:pt x="0" y="0"/>
                  </a:lnTo>
                  <a:lnTo>
                    <a:pt x="407256" y="490871"/>
                  </a:lnTo>
                  <a:lnTo>
                    <a:pt x="400995" y="1015972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id="{76AA23E2-D011-4D79-A4E8-509063831DAE}"/>
                </a:ext>
              </a:extLst>
            </p:cNvPr>
            <p:cNvSpPr/>
            <p:nvPr/>
          </p:nvSpPr>
          <p:spPr>
            <a:xfrm>
              <a:off x="938265" y="1782967"/>
              <a:ext cx="1714552" cy="208418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4" name="직사각형 73">
              <a:extLst>
                <a:ext uri="{FF2B5EF4-FFF2-40B4-BE49-F238E27FC236}">
                  <a16:creationId xmlns:a16="http://schemas.microsoft.com/office/drawing/2014/main" id="{A6BAEDDD-9274-4C23-B126-735E1CF8553A}"/>
                </a:ext>
              </a:extLst>
            </p:cNvPr>
            <p:cNvSpPr/>
            <p:nvPr/>
          </p:nvSpPr>
          <p:spPr>
            <a:xfrm>
              <a:off x="762156" y="3273378"/>
              <a:ext cx="1782843" cy="52509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9143B39-A28E-43CB-9C8F-5FE7F68C04A5}"/>
                </a:ext>
              </a:extLst>
            </p:cNvPr>
            <p:cNvSpPr txBox="1"/>
            <p:nvPr/>
          </p:nvSpPr>
          <p:spPr>
            <a:xfrm>
              <a:off x="1046083" y="1946467"/>
              <a:ext cx="14989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A6EBEA5-42DD-486A-A82A-4ACEEDD6F876}"/>
                </a:ext>
              </a:extLst>
            </p:cNvPr>
            <p:cNvSpPr txBox="1"/>
            <p:nvPr/>
          </p:nvSpPr>
          <p:spPr>
            <a:xfrm>
              <a:off x="851827" y="3351261"/>
              <a:ext cx="160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2401F6BB-2A5A-4794-BF67-E7EF63736EDC}"/>
              </a:ext>
            </a:extLst>
          </p:cNvPr>
          <p:cNvGrpSpPr/>
          <p:nvPr/>
        </p:nvGrpSpPr>
        <p:grpSpPr>
          <a:xfrm>
            <a:off x="5011025" y="2068717"/>
            <a:ext cx="1890662" cy="2506377"/>
            <a:chOff x="762155" y="1782967"/>
            <a:chExt cx="1890662" cy="2506377"/>
          </a:xfrm>
        </p:grpSpPr>
        <p:sp>
          <p:nvSpPr>
            <p:cNvPr id="78" name="이등변 삼각형 14">
              <a:extLst>
                <a:ext uri="{FF2B5EF4-FFF2-40B4-BE49-F238E27FC236}">
                  <a16:creationId xmlns:a16="http://schemas.microsoft.com/office/drawing/2014/main" id="{7577308A-D36C-4A12-ACAD-E7C45E235B77}"/>
                </a:ext>
              </a:extLst>
            </p:cNvPr>
            <p:cNvSpPr/>
            <p:nvPr/>
          </p:nvSpPr>
          <p:spPr>
            <a:xfrm rot="10800000">
              <a:off x="762155" y="3273372"/>
              <a:ext cx="648543" cy="1015972"/>
            </a:xfrm>
            <a:custGeom>
              <a:avLst/>
              <a:gdLst>
                <a:gd name="connsiteX0" fmla="*/ 0 w 443144"/>
                <a:gd name="connsiteY0" fmla="*/ 757571 h 757571"/>
                <a:gd name="connsiteX1" fmla="*/ 0 w 443144"/>
                <a:gd name="connsiteY1" fmla="*/ 0 h 757571"/>
                <a:gd name="connsiteX2" fmla="*/ 443144 w 443144"/>
                <a:gd name="connsiteY2" fmla="*/ 757571 h 757571"/>
                <a:gd name="connsiteX3" fmla="*/ 0 w 443144"/>
                <a:gd name="connsiteY3" fmla="*/ 757571 h 757571"/>
                <a:gd name="connsiteX0" fmla="*/ 425512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25512 w 443144"/>
                <a:gd name="connsiteY3" fmla="*/ 1282672 h 1282672"/>
                <a:gd name="connsiteX0" fmla="*/ 436883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36883 w 443144"/>
                <a:gd name="connsiteY3" fmla="*/ 1282672 h 1282672"/>
                <a:gd name="connsiteX0" fmla="*/ 400995 w 407256"/>
                <a:gd name="connsiteY0" fmla="*/ 1015972 h 1015972"/>
                <a:gd name="connsiteX1" fmla="*/ 0 w 407256"/>
                <a:gd name="connsiteY1" fmla="*/ 0 h 1015972"/>
                <a:gd name="connsiteX2" fmla="*/ 407256 w 407256"/>
                <a:gd name="connsiteY2" fmla="*/ 490871 h 1015972"/>
                <a:gd name="connsiteX3" fmla="*/ 400995 w 407256"/>
                <a:gd name="connsiteY3" fmla="*/ 1015972 h 1015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7256" h="1015972">
                  <a:moveTo>
                    <a:pt x="400995" y="1015972"/>
                  </a:moveTo>
                  <a:lnTo>
                    <a:pt x="0" y="0"/>
                  </a:lnTo>
                  <a:lnTo>
                    <a:pt x="407256" y="490871"/>
                  </a:lnTo>
                  <a:lnTo>
                    <a:pt x="400995" y="1015972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직사각형 78">
              <a:extLst>
                <a:ext uri="{FF2B5EF4-FFF2-40B4-BE49-F238E27FC236}">
                  <a16:creationId xmlns:a16="http://schemas.microsoft.com/office/drawing/2014/main" id="{3D9D74CF-5DB9-443F-B664-849B4E488E9F}"/>
                </a:ext>
              </a:extLst>
            </p:cNvPr>
            <p:cNvSpPr/>
            <p:nvPr/>
          </p:nvSpPr>
          <p:spPr>
            <a:xfrm>
              <a:off x="938265" y="1782967"/>
              <a:ext cx="1714552" cy="208418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0" name="직사각형 79">
              <a:extLst>
                <a:ext uri="{FF2B5EF4-FFF2-40B4-BE49-F238E27FC236}">
                  <a16:creationId xmlns:a16="http://schemas.microsoft.com/office/drawing/2014/main" id="{228F50C7-2AD7-4784-A9C3-05927EFE342A}"/>
                </a:ext>
              </a:extLst>
            </p:cNvPr>
            <p:cNvSpPr/>
            <p:nvPr/>
          </p:nvSpPr>
          <p:spPr>
            <a:xfrm>
              <a:off x="762156" y="3273378"/>
              <a:ext cx="1782843" cy="52509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C32EC85F-529E-4245-B2EE-7406EF4DA326}"/>
                </a:ext>
              </a:extLst>
            </p:cNvPr>
            <p:cNvSpPr txBox="1"/>
            <p:nvPr/>
          </p:nvSpPr>
          <p:spPr>
            <a:xfrm>
              <a:off x="1046083" y="1946467"/>
              <a:ext cx="14989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B46A926-F7EE-4D6D-86A0-1068102A7A14}"/>
                </a:ext>
              </a:extLst>
            </p:cNvPr>
            <p:cNvSpPr txBox="1"/>
            <p:nvPr/>
          </p:nvSpPr>
          <p:spPr>
            <a:xfrm>
              <a:off x="851827" y="3351261"/>
              <a:ext cx="160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1836B6E8-D848-4F0E-BD17-7CCE987EB218}"/>
              </a:ext>
            </a:extLst>
          </p:cNvPr>
          <p:cNvGrpSpPr/>
          <p:nvPr/>
        </p:nvGrpSpPr>
        <p:grpSpPr>
          <a:xfrm>
            <a:off x="7135460" y="2068717"/>
            <a:ext cx="1890662" cy="2506377"/>
            <a:chOff x="762155" y="1782967"/>
            <a:chExt cx="1890662" cy="2506377"/>
          </a:xfrm>
        </p:grpSpPr>
        <p:sp>
          <p:nvSpPr>
            <p:cNvPr id="84" name="이등변 삼각형 14">
              <a:extLst>
                <a:ext uri="{FF2B5EF4-FFF2-40B4-BE49-F238E27FC236}">
                  <a16:creationId xmlns:a16="http://schemas.microsoft.com/office/drawing/2014/main" id="{5A5913B5-B105-48D9-88F4-26D1C21F550D}"/>
                </a:ext>
              </a:extLst>
            </p:cNvPr>
            <p:cNvSpPr/>
            <p:nvPr/>
          </p:nvSpPr>
          <p:spPr>
            <a:xfrm rot="10800000">
              <a:off x="762155" y="3273372"/>
              <a:ext cx="648543" cy="1015972"/>
            </a:xfrm>
            <a:custGeom>
              <a:avLst/>
              <a:gdLst>
                <a:gd name="connsiteX0" fmla="*/ 0 w 443144"/>
                <a:gd name="connsiteY0" fmla="*/ 757571 h 757571"/>
                <a:gd name="connsiteX1" fmla="*/ 0 w 443144"/>
                <a:gd name="connsiteY1" fmla="*/ 0 h 757571"/>
                <a:gd name="connsiteX2" fmla="*/ 443144 w 443144"/>
                <a:gd name="connsiteY2" fmla="*/ 757571 h 757571"/>
                <a:gd name="connsiteX3" fmla="*/ 0 w 443144"/>
                <a:gd name="connsiteY3" fmla="*/ 757571 h 757571"/>
                <a:gd name="connsiteX0" fmla="*/ 425512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25512 w 443144"/>
                <a:gd name="connsiteY3" fmla="*/ 1282672 h 1282672"/>
                <a:gd name="connsiteX0" fmla="*/ 436883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36883 w 443144"/>
                <a:gd name="connsiteY3" fmla="*/ 1282672 h 1282672"/>
                <a:gd name="connsiteX0" fmla="*/ 400995 w 407256"/>
                <a:gd name="connsiteY0" fmla="*/ 1015972 h 1015972"/>
                <a:gd name="connsiteX1" fmla="*/ 0 w 407256"/>
                <a:gd name="connsiteY1" fmla="*/ 0 h 1015972"/>
                <a:gd name="connsiteX2" fmla="*/ 407256 w 407256"/>
                <a:gd name="connsiteY2" fmla="*/ 490871 h 1015972"/>
                <a:gd name="connsiteX3" fmla="*/ 400995 w 407256"/>
                <a:gd name="connsiteY3" fmla="*/ 1015972 h 1015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7256" h="1015972">
                  <a:moveTo>
                    <a:pt x="400995" y="1015972"/>
                  </a:moveTo>
                  <a:lnTo>
                    <a:pt x="0" y="0"/>
                  </a:lnTo>
                  <a:lnTo>
                    <a:pt x="407256" y="490871"/>
                  </a:lnTo>
                  <a:lnTo>
                    <a:pt x="400995" y="101597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직사각형 84">
              <a:extLst>
                <a:ext uri="{FF2B5EF4-FFF2-40B4-BE49-F238E27FC236}">
                  <a16:creationId xmlns:a16="http://schemas.microsoft.com/office/drawing/2014/main" id="{9F9FC993-9B97-49EC-8A61-1298DF9B2F5D}"/>
                </a:ext>
              </a:extLst>
            </p:cNvPr>
            <p:cNvSpPr/>
            <p:nvPr/>
          </p:nvSpPr>
          <p:spPr>
            <a:xfrm>
              <a:off x="938265" y="1782967"/>
              <a:ext cx="1714552" cy="208418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6" name="직사각형 85">
              <a:extLst>
                <a:ext uri="{FF2B5EF4-FFF2-40B4-BE49-F238E27FC236}">
                  <a16:creationId xmlns:a16="http://schemas.microsoft.com/office/drawing/2014/main" id="{37F5BF84-13DE-4722-ADA0-3AF28DE5B2A7}"/>
                </a:ext>
              </a:extLst>
            </p:cNvPr>
            <p:cNvSpPr/>
            <p:nvPr/>
          </p:nvSpPr>
          <p:spPr>
            <a:xfrm>
              <a:off x="762156" y="3273378"/>
              <a:ext cx="1782843" cy="5250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93AF5343-B926-4326-A915-E895BAD27110}"/>
                </a:ext>
              </a:extLst>
            </p:cNvPr>
            <p:cNvSpPr txBox="1"/>
            <p:nvPr/>
          </p:nvSpPr>
          <p:spPr>
            <a:xfrm>
              <a:off x="1046083" y="1946467"/>
              <a:ext cx="14989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F5A548A-3E69-42AA-A604-7F9E2C27425D}"/>
                </a:ext>
              </a:extLst>
            </p:cNvPr>
            <p:cNvSpPr txBox="1"/>
            <p:nvPr/>
          </p:nvSpPr>
          <p:spPr>
            <a:xfrm>
              <a:off x="851827" y="3351261"/>
              <a:ext cx="160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CDE2F8D9-8540-48C9-A70F-0A21E5C317D1}"/>
              </a:ext>
            </a:extLst>
          </p:cNvPr>
          <p:cNvGrpSpPr/>
          <p:nvPr/>
        </p:nvGrpSpPr>
        <p:grpSpPr>
          <a:xfrm>
            <a:off x="9259896" y="2068717"/>
            <a:ext cx="1890662" cy="2506377"/>
            <a:chOff x="762155" y="1782967"/>
            <a:chExt cx="1890662" cy="2506377"/>
          </a:xfrm>
        </p:grpSpPr>
        <p:sp>
          <p:nvSpPr>
            <p:cNvPr id="90" name="이등변 삼각형 14">
              <a:extLst>
                <a:ext uri="{FF2B5EF4-FFF2-40B4-BE49-F238E27FC236}">
                  <a16:creationId xmlns:a16="http://schemas.microsoft.com/office/drawing/2014/main" id="{2E1EF623-A713-45B1-B18B-D3F1754D8470}"/>
                </a:ext>
              </a:extLst>
            </p:cNvPr>
            <p:cNvSpPr/>
            <p:nvPr/>
          </p:nvSpPr>
          <p:spPr>
            <a:xfrm rot="10800000">
              <a:off x="762155" y="3273372"/>
              <a:ext cx="648543" cy="1015972"/>
            </a:xfrm>
            <a:custGeom>
              <a:avLst/>
              <a:gdLst>
                <a:gd name="connsiteX0" fmla="*/ 0 w 443144"/>
                <a:gd name="connsiteY0" fmla="*/ 757571 h 757571"/>
                <a:gd name="connsiteX1" fmla="*/ 0 w 443144"/>
                <a:gd name="connsiteY1" fmla="*/ 0 h 757571"/>
                <a:gd name="connsiteX2" fmla="*/ 443144 w 443144"/>
                <a:gd name="connsiteY2" fmla="*/ 757571 h 757571"/>
                <a:gd name="connsiteX3" fmla="*/ 0 w 443144"/>
                <a:gd name="connsiteY3" fmla="*/ 757571 h 757571"/>
                <a:gd name="connsiteX0" fmla="*/ 425512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25512 w 443144"/>
                <a:gd name="connsiteY3" fmla="*/ 1282672 h 1282672"/>
                <a:gd name="connsiteX0" fmla="*/ 436883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36883 w 443144"/>
                <a:gd name="connsiteY3" fmla="*/ 1282672 h 1282672"/>
                <a:gd name="connsiteX0" fmla="*/ 400995 w 407256"/>
                <a:gd name="connsiteY0" fmla="*/ 1015972 h 1015972"/>
                <a:gd name="connsiteX1" fmla="*/ 0 w 407256"/>
                <a:gd name="connsiteY1" fmla="*/ 0 h 1015972"/>
                <a:gd name="connsiteX2" fmla="*/ 407256 w 407256"/>
                <a:gd name="connsiteY2" fmla="*/ 490871 h 1015972"/>
                <a:gd name="connsiteX3" fmla="*/ 400995 w 407256"/>
                <a:gd name="connsiteY3" fmla="*/ 1015972 h 1015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7256" h="1015972">
                  <a:moveTo>
                    <a:pt x="400995" y="1015972"/>
                  </a:moveTo>
                  <a:lnTo>
                    <a:pt x="0" y="0"/>
                  </a:lnTo>
                  <a:lnTo>
                    <a:pt x="407256" y="490871"/>
                  </a:lnTo>
                  <a:lnTo>
                    <a:pt x="400995" y="10159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직사각형 90">
              <a:extLst>
                <a:ext uri="{FF2B5EF4-FFF2-40B4-BE49-F238E27FC236}">
                  <a16:creationId xmlns:a16="http://schemas.microsoft.com/office/drawing/2014/main" id="{229CE67A-35D6-464D-B1A3-2820CEA3D504}"/>
                </a:ext>
              </a:extLst>
            </p:cNvPr>
            <p:cNvSpPr/>
            <p:nvPr/>
          </p:nvSpPr>
          <p:spPr>
            <a:xfrm>
              <a:off x="938265" y="1782967"/>
              <a:ext cx="1714552" cy="208418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2" name="직사각형 91">
              <a:extLst>
                <a:ext uri="{FF2B5EF4-FFF2-40B4-BE49-F238E27FC236}">
                  <a16:creationId xmlns:a16="http://schemas.microsoft.com/office/drawing/2014/main" id="{6B35204F-4C47-43C9-924B-2E06B720EE90}"/>
                </a:ext>
              </a:extLst>
            </p:cNvPr>
            <p:cNvSpPr/>
            <p:nvPr/>
          </p:nvSpPr>
          <p:spPr>
            <a:xfrm>
              <a:off x="762156" y="3273378"/>
              <a:ext cx="1782843" cy="5250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4304154E-1045-4E06-8A6A-82B0E9B64A19}"/>
                </a:ext>
              </a:extLst>
            </p:cNvPr>
            <p:cNvSpPr txBox="1"/>
            <p:nvPr/>
          </p:nvSpPr>
          <p:spPr>
            <a:xfrm>
              <a:off x="1046083" y="1946467"/>
              <a:ext cx="14989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A31B6B09-8D66-46C6-B08E-606F9369B9BB}"/>
                </a:ext>
              </a:extLst>
            </p:cNvPr>
            <p:cNvSpPr txBox="1"/>
            <p:nvPr/>
          </p:nvSpPr>
          <p:spPr>
            <a:xfrm>
              <a:off x="851827" y="3351261"/>
              <a:ext cx="160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2F99A5-4350-4DB7-B2C7-807ABAA50FE7}"/>
              </a:ext>
            </a:extLst>
          </p:cNvPr>
          <p:cNvGrpSpPr/>
          <p:nvPr/>
        </p:nvGrpSpPr>
        <p:grpSpPr>
          <a:xfrm flipH="1">
            <a:off x="7758875" y="1697679"/>
            <a:ext cx="2861829" cy="2625907"/>
            <a:chOff x="837241" y="2338238"/>
            <a:chExt cx="4340280" cy="3982478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A9644D4C-0B3B-4F38-BCC1-AB0D39CBDFD5}"/>
                </a:ext>
              </a:extLst>
            </p:cNvPr>
            <p:cNvSpPr/>
            <p:nvPr/>
          </p:nvSpPr>
          <p:spPr>
            <a:xfrm>
              <a:off x="837241" y="2338238"/>
              <a:ext cx="4340280" cy="3982478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4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B36E31E3-9F24-4EE6-A615-5F51F89DA757}"/>
                </a:ext>
              </a:extLst>
            </p:cNvPr>
            <p:cNvSpPr/>
            <p:nvPr/>
          </p:nvSpPr>
          <p:spPr>
            <a:xfrm>
              <a:off x="964804" y="4244480"/>
              <a:ext cx="31113" cy="31113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59B814F8-0166-4207-A20B-1E9D9D1F6C4D}"/>
                </a:ext>
              </a:extLst>
            </p:cNvPr>
            <p:cNvSpPr/>
            <p:nvPr/>
          </p:nvSpPr>
          <p:spPr>
            <a:xfrm>
              <a:off x="2588649" y="2367347"/>
              <a:ext cx="933393" cy="871167"/>
            </a:xfrm>
            <a:custGeom>
              <a:avLst/>
              <a:gdLst>
                <a:gd name="connsiteX0" fmla="*/ 565468 w 571500"/>
                <a:gd name="connsiteY0" fmla="*/ 108729 h 533400"/>
                <a:gd name="connsiteX1" fmla="*/ 455930 w 571500"/>
                <a:gd name="connsiteY1" fmla="*/ 10622 h 533400"/>
                <a:gd name="connsiteX2" fmla="*/ 344488 w 571500"/>
                <a:gd name="connsiteY2" fmla="*/ 50627 h 533400"/>
                <a:gd name="connsiteX3" fmla="*/ 287338 w 571500"/>
                <a:gd name="connsiteY3" fmla="*/ 105872 h 533400"/>
                <a:gd name="connsiteX4" fmla="*/ 294005 w 571500"/>
                <a:gd name="connsiteY4" fmla="*/ 123017 h 533400"/>
                <a:gd name="connsiteX5" fmla="*/ 292100 w 571500"/>
                <a:gd name="connsiteY5" fmla="*/ 140162 h 533400"/>
                <a:gd name="connsiteX6" fmla="*/ 270193 w 571500"/>
                <a:gd name="connsiteY6" fmla="*/ 170642 h 533400"/>
                <a:gd name="connsiteX7" fmla="*/ 251143 w 571500"/>
                <a:gd name="connsiteY7" fmla="*/ 173499 h 533400"/>
                <a:gd name="connsiteX8" fmla="*/ 234950 w 571500"/>
                <a:gd name="connsiteY8" fmla="*/ 162069 h 533400"/>
                <a:gd name="connsiteX9" fmla="*/ 213995 w 571500"/>
                <a:gd name="connsiteY9" fmla="*/ 166832 h 533400"/>
                <a:gd name="connsiteX10" fmla="*/ 177800 w 571500"/>
                <a:gd name="connsiteY10" fmla="*/ 217314 h 533400"/>
                <a:gd name="connsiteX11" fmla="*/ 152083 w 571500"/>
                <a:gd name="connsiteY11" fmla="*/ 233507 h 533400"/>
                <a:gd name="connsiteX12" fmla="*/ 7302 w 571500"/>
                <a:gd name="connsiteY12" fmla="*/ 397337 h 533400"/>
                <a:gd name="connsiteX13" fmla="*/ 138748 w 571500"/>
                <a:gd name="connsiteY13" fmla="*/ 532592 h 533400"/>
                <a:gd name="connsiteX14" fmla="*/ 297815 w 571500"/>
                <a:gd name="connsiteY14" fmla="*/ 397337 h 533400"/>
                <a:gd name="connsiteX15" fmla="*/ 272098 w 571500"/>
                <a:gd name="connsiteY15" fmla="*/ 297324 h 533400"/>
                <a:gd name="connsiteX16" fmla="*/ 270193 w 571500"/>
                <a:gd name="connsiteY16" fmla="*/ 276369 h 533400"/>
                <a:gd name="connsiteX17" fmla="*/ 305435 w 571500"/>
                <a:gd name="connsiteY17" fmla="*/ 238269 h 533400"/>
                <a:gd name="connsiteX18" fmla="*/ 305435 w 571500"/>
                <a:gd name="connsiteY18" fmla="*/ 219219 h 533400"/>
                <a:gd name="connsiteX19" fmla="*/ 293053 w 571500"/>
                <a:gd name="connsiteY19" fmla="*/ 203027 h 533400"/>
                <a:gd name="connsiteX20" fmla="*/ 321628 w 571500"/>
                <a:gd name="connsiteY20" fmla="*/ 167784 h 533400"/>
                <a:gd name="connsiteX21" fmla="*/ 338773 w 571500"/>
                <a:gd name="connsiteY21" fmla="*/ 160164 h 533400"/>
                <a:gd name="connsiteX22" fmla="*/ 355918 w 571500"/>
                <a:gd name="connsiteY22" fmla="*/ 172547 h 533400"/>
                <a:gd name="connsiteX23" fmla="*/ 376873 w 571500"/>
                <a:gd name="connsiteY23" fmla="*/ 161117 h 533400"/>
                <a:gd name="connsiteX24" fmla="*/ 474028 w 571500"/>
                <a:gd name="connsiteY24" fmla="*/ 101109 h 533400"/>
                <a:gd name="connsiteX25" fmla="*/ 538798 w 571500"/>
                <a:gd name="connsiteY25" fmla="*/ 161117 h 533400"/>
                <a:gd name="connsiteX26" fmla="*/ 560705 w 571500"/>
                <a:gd name="connsiteY26" fmla="*/ 168737 h 533400"/>
                <a:gd name="connsiteX27" fmla="*/ 565468 w 571500"/>
                <a:gd name="connsiteY27" fmla="*/ 108729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1500" h="53340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7DC0BBC7-8EBA-41E1-BF76-997CCC492254}"/>
                </a:ext>
              </a:extLst>
            </p:cNvPr>
            <p:cNvSpPr/>
            <p:nvPr/>
          </p:nvSpPr>
          <p:spPr>
            <a:xfrm>
              <a:off x="2582521" y="3220640"/>
              <a:ext cx="202235" cy="653375"/>
            </a:xfrm>
            <a:custGeom>
              <a:avLst/>
              <a:gdLst>
                <a:gd name="connsiteX0" fmla="*/ 102495 w 123825"/>
                <a:gd name="connsiteY0" fmla="*/ 393993 h 400050"/>
                <a:gd name="connsiteX1" fmla="*/ 102495 w 123825"/>
                <a:gd name="connsiteY1" fmla="*/ 393993 h 400050"/>
                <a:gd name="connsiteX2" fmla="*/ 88207 w 123825"/>
                <a:gd name="connsiteY2" fmla="*/ 379706 h 400050"/>
                <a:gd name="connsiteX3" fmla="*/ 59632 w 123825"/>
                <a:gd name="connsiteY3" fmla="*/ 265406 h 400050"/>
                <a:gd name="connsiteX4" fmla="*/ 7245 w 123825"/>
                <a:gd name="connsiteY4" fmla="*/ 121578 h 400050"/>
                <a:gd name="connsiteX5" fmla="*/ 32010 w 123825"/>
                <a:gd name="connsiteY5" fmla="*/ 15851 h 400050"/>
                <a:gd name="connsiteX6" fmla="*/ 51060 w 123825"/>
                <a:gd name="connsiteY6" fmla="*/ 8231 h 400050"/>
                <a:gd name="connsiteX7" fmla="*/ 58679 w 123825"/>
                <a:gd name="connsiteY7" fmla="*/ 27281 h 400050"/>
                <a:gd name="connsiteX8" fmla="*/ 35820 w 123825"/>
                <a:gd name="connsiteY8" fmla="*/ 119673 h 400050"/>
                <a:gd name="connsiteX9" fmla="*/ 84397 w 123825"/>
                <a:gd name="connsiteY9" fmla="*/ 250166 h 400050"/>
                <a:gd name="connsiteX10" fmla="*/ 116782 w 123825"/>
                <a:gd name="connsiteY10" fmla="*/ 380658 h 400050"/>
                <a:gd name="connsiteX11" fmla="*/ 102495 w 123825"/>
                <a:gd name="connsiteY11" fmla="*/ 39399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40005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3F6E6BFD-90B5-4382-B01B-648D2E841160}"/>
                </a:ext>
              </a:extLst>
            </p:cNvPr>
            <p:cNvSpPr/>
            <p:nvPr/>
          </p:nvSpPr>
          <p:spPr>
            <a:xfrm>
              <a:off x="2580960" y="4446546"/>
              <a:ext cx="964507" cy="1835674"/>
            </a:xfrm>
            <a:custGeom>
              <a:avLst/>
              <a:gdLst>
                <a:gd name="connsiteX0" fmla="*/ 97735 w 590550"/>
                <a:gd name="connsiteY0" fmla="*/ 1124530 h 1123950"/>
                <a:gd name="connsiteX1" fmla="*/ 34870 w 590550"/>
                <a:gd name="connsiteY1" fmla="*/ 1102623 h 1123950"/>
                <a:gd name="connsiteX2" fmla="*/ 61540 w 590550"/>
                <a:gd name="connsiteY2" fmla="*/ 1071190 h 1123950"/>
                <a:gd name="connsiteX3" fmla="*/ 63445 w 590550"/>
                <a:gd name="connsiteY3" fmla="*/ 1070238 h 1123950"/>
                <a:gd name="connsiteX4" fmla="*/ 141550 w 590550"/>
                <a:gd name="connsiteY4" fmla="*/ 1060713 h 1123950"/>
                <a:gd name="connsiteX5" fmla="*/ 252993 w 590550"/>
                <a:gd name="connsiteY5" fmla="*/ 911170 h 1123950"/>
                <a:gd name="connsiteX6" fmla="*/ 252993 w 590550"/>
                <a:gd name="connsiteY6" fmla="*/ 910218 h 1123950"/>
                <a:gd name="connsiteX7" fmla="*/ 252993 w 590550"/>
                <a:gd name="connsiteY7" fmla="*/ 909265 h 1123950"/>
                <a:gd name="connsiteX8" fmla="*/ 176793 w 590550"/>
                <a:gd name="connsiteY8" fmla="*/ 714003 h 1123950"/>
                <a:gd name="connsiteX9" fmla="*/ 175840 w 590550"/>
                <a:gd name="connsiteY9" fmla="*/ 713050 h 1123950"/>
                <a:gd name="connsiteX10" fmla="*/ 109165 w 590550"/>
                <a:gd name="connsiteY10" fmla="*/ 567318 h 1123950"/>
                <a:gd name="connsiteX11" fmla="*/ 7248 w 590550"/>
                <a:gd name="connsiteY11" fmla="*/ 23440 h 1123950"/>
                <a:gd name="connsiteX12" fmla="*/ 19630 w 590550"/>
                <a:gd name="connsiteY12" fmla="*/ 7248 h 1123950"/>
                <a:gd name="connsiteX13" fmla="*/ 35823 w 590550"/>
                <a:gd name="connsiteY13" fmla="*/ 19630 h 1123950"/>
                <a:gd name="connsiteX14" fmla="*/ 136788 w 590550"/>
                <a:gd name="connsiteY14" fmla="*/ 559698 h 1123950"/>
                <a:gd name="connsiteX15" fmla="*/ 199653 w 590550"/>
                <a:gd name="connsiteY15" fmla="*/ 695905 h 1123950"/>
                <a:gd name="connsiteX16" fmla="*/ 281568 w 590550"/>
                <a:gd name="connsiteY16" fmla="*/ 909265 h 1123950"/>
                <a:gd name="connsiteX17" fmla="*/ 150123 w 590550"/>
                <a:gd name="connsiteY17" fmla="*/ 1087383 h 1123950"/>
                <a:gd name="connsiteX18" fmla="*/ 146313 w 590550"/>
                <a:gd name="connsiteY18" fmla="*/ 1088335 h 1123950"/>
                <a:gd name="connsiteX19" fmla="*/ 93925 w 590550"/>
                <a:gd name="connsiteY19" fmla="*/ 1095003 h 1123950"/>
                <a:gd name="connsiteX20" fmla="*/ 96783 w 590550"/>
                <a:gd name="connsiteY20" fmla="*/ 1095003 h 1123950"/>
                <a:gd name="connsiteX21" fmla="*/ 424443 w 590550"/>
                <a:gd name="connsiteY21" fmla="*/ 1093098 h 1123950"/>
                <a:gd name="connsiteX22" fmla="*/ 561603 w 590550"/>
                <a:gd name="connsiteY22" fmla="*/ 974035 h 1123950"/>
                <a:gd name="connsiteX23" fmla="*/ 511120 w 590550"/>
                <a:gd name="connsiteY23" fmla="*/ 793060 h 1123950"/>
                <a:gd name="connsiteX24" fmla="*/ 512073 w 590550"/>
                <a:gd name="connsiteY24" fmla="*/ 485403 h 1123950"/>
                <a:gd name="connsiteX25" fmla="*/ 529218 w 590550"/>
                <a:gd name="connsiteY25" fmla="*/ 473973 h 1123950"/>
                <a:gd name="connsiteX26" fmla="*/ 540648 w 590550"/>
                <a:gd name="connsiteY26" fmla="*/ 491118 h 1123950"/>
                <a:gd name="connsiteX27" fmla="*/ 535885 w 590550"/>
                <a:gd name="connsiteY27" fmla="*/ 777820 h 1123950"/>
                <a:gd name="connsiteX28" fmla="*/ 590178 w 590550"/>
                <a:gd name="connsiteY28" fmla="*/ 974988 h 1123950"/>
                <a:gd name="connsiteX29" fmla="*/ 426348 w 590550"/>
                <a:gd name="connsiteY29" fmla="*/ 1121673 h 1123950"/>
                <a:gd name="connsiteX30" fmla="*/ 424443 w 590550"/>
                <a:gd name="connsiteY30" fmla="*/ 1121673 h 1123950"/>
                <a:gd name="connsiteX31" fmla="*/ 97735 w 590550"/>
                <a:gd name="connsiteY31" fmla="*/ 1124530 h 1123950"/>
                <a:gd name="connsiteX32" fmla="*/ 145360 w 590550"/>
                <a:gd name="connsiteY32" fmla="*/ 1075953 h 1123950"/>
                <a:gd name="connsiteX33" fmla="*/ 145360 w 590550"/>
                <a:gd name="connsiteY33" fmla="*/ 1075953 h 1123950"/>
                <a:gd name="connsiteX34" fmla="*/ 145360 w 590550"/>
                <a:gd name="connsiteY34" fmla="*/ 1075953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550" h="112395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F4CB5E44-4EF6-469D-AB3B-7499FD1ACA99}"/>
                </a:ext>
              </a:extLst>
            </p:cNvPr>
            <p:cNvSpPr/>
            <p:nvPr/>
          </p:nvSpPr>
          <p:spPr>
            <a:xfrm>
              <a:off x="3563507" y="3778501"/>
              <a:ext cx="497810" cy="684488"/>
            </a:xfrm>
            <a:custGeom>
              <a:avLst/>
              <a:gdLst>
                <a:gd name="connsiteX0" fmla="*/ 294334 w 304800"/>
                <a:gd name="connsiteY0" fmla="*/ 11467 h 419100"/>
                <a:gd name="connsiteX1" fmla="*/ 260997 w 304800"/>
                <a:gd name="connsiteY1" fmla="*/ 16230 h 419100"/>
                <a:gd name="connsiteX2" fmla="*/ 78117 w 304800"/>
                <a:gd name="connsiteY2" fmla="*/ 190537 h 419100"/>
                <a:gd name="connsiteX3" fmla="*/ 63829 w 304800"/>
                <a:gd name="connsiteY3" fmla="*/ 236257 h 419100"/>
                <a:gd name="connsiteX4" fmla="*/ 59067 w 304800"/>
                <a:gd name="connsiteY4" fmla="*/ 296265 h 419100"/>
                <a:gd name="connsiteX5" fmla="*/ 16204 w 304800"/>
                <a:gd name="connsiteY5" fmla="*/ 345795 h 419100"/>
                <a:gd name="connsiteX6" fmla="*/ 14299 w 304800"/>
                <a:gd name="connsiteY6" fmla="*/ 396277 h 419100"/>
                <a:gd name="connsiteX7" fmla="*/ 30492 w 304800"/>
                <a:gd name="connsiteY7" fmla="*/ 415327 h 419100"/>
                <a:gd name="connsiteX8" fmla="*/ 75259 w 304800"/>
                <a:gd name="connsiteY8" fmla="*/ 380085 h 419100"/>
                <a:gd name="connsiteX9" fmla="*/ 297192 w 304800"/>
                <a:gd name="connsiteY9" fmla="*/ 52425 h 419100"/>
                <a:gd name="connsiteX10" fmla="*/ 294334 w 304800"/>
                <a:gd name="connsiteY10" fmla="*/ 1146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800" h="41910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7FEF56E-A864-4AED-ADF0-01C47F5FE2D1}"/>
              </a:ext>
            </a:extLst>
          </p:cNvPr>
          <p:cNvSpPr txBox="1"/>
          <p:nvPr/>
        </p:nvSpPr>
        <p:spPr>
          <a:xfrm>
            <a:off x="912676" y="1636599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1E1036-8438-4006-B6BB-E08B73900BF7}"/>
              </a:ext>
            </a:extLst>
          </p:cNvPr>
          <p:cNvSpPr txBox="1"/>
          <p:nvPr/>
        </p:nvSpPr>
        <p:spPr>
          <a:xfrm>
            <a:off x="1723379" y="2972295"/>
            <a:ext cx="4384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800172-4544-45D8-BA3C-EE257A82F1FF}"/>
              </a:ext>
            </a:extLst>
          </p:cNvPr>
          <p:cNvSpPr txBox="1"/>
          <p:nvPr/>
        </p:nvSpPr>
        <p:spPr>
          <a:xfrm>
            <a:off x="1723379" y="4563342"/>
            <a:ext cx="43845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59D838-4237-4E5B-BFA4-7ABEC8659655}"/>
              </a:ext>
            </a:extLst>
          </p:cNvPr>
          <p:cNvSpPr txBox="1"/>
          <p:nvPr/>
        </p:nvSpPr>
        <p:spPr>
          <a:xfrm>
            <a:off x="532486" y="2925937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Good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41F9FC-6E86-44F7-AA4A-451F68B05C5D}"/>
              </a:ext>
            </a:extLst>
          </p:cNvPr>
          <p:cNvSpPr txBox="1"/>
          <p:nvPr/>
        </p:nvSpPr>
        <p:spPr>
          <a:xfrm>
            <a:off x="532486" y="4540283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Bad</a:t>
            </a:r>
            <a:endParaRPr lang="ko-KR" altLang="en-US" sz="28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A4E4935-E624-42D0-B3DC-43CEEDE9AA1B}"/>
              </a:ext>
            </a:extLst>
          </p:cNvPr>
          <p:cNvSpPr txBox="1"/>
          <p:nvPr/>
        </p:nvSpPr>
        <p:spPr>
          <a:xfrm>
            <a:off x="8134862" y="4476204"/>
            <a:ext cx="3126068" cy="18327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25" name="Freeform 10">
            <a:extLst>
              <a:ext uri="{FF2B5EF4-FFF2-40B4-BE49-F238E27FC236}">
                <a16:creationId xmlns:a16="http://schemas.microsoft.com/office/drawing/2014/main" id="{65EFB620-EC57-4719-9473-F9522B4F9BB9}"/>
              </a:ext>
            </a:extLst>
          </p:cNvPr>
          <p:cNvSpPr/>
          <p:nvPr/>
        </p:nvSpPr>
        <p:spPr>
          <a:xfrm>
            <a:off x="-6166" y="3057186"/>
            <a:ext cx="10956217" cy="2366505"/>
          </a:xfrm>
          <a:custGeom>
            <a:avLst/>
            <a:gdLst>
              <a:gd name="connsiteX0" fmla="*/ 0 w 7344461"/>
              <a:gd name="connsiteY0" fmla="*/ 1843430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2472538 w 7344461"/>
              <a:gd name="connsiteY9" fmla="*/ 409651 h 3489350"/>
              <a:gd name="connsiteX10" fmla="*/ 3160166 w 7344461"/>
              <a:gd name="connsiteY10" fmla="*/ 14630 h 3489350"/>
              <a:gd name="connsiteX11" fmla="*/ 3803904 w 7344461"/>
              <a:gd name="connsiteY11" fmla="*/ 387705 h 3489350"/>
              <a:gd name="connsiteX12" fmla="*/ 4462272 w 7344461"/>
              <a:gd name="connsiteY12" fmla="*/ 0 h 3489350"/>
              <a:gd name="connsiteX13" fmla="*/ 5113325 w 7344461"/>
              <a:gd name="connsiteY13" fmla="*/ 475488 h 3489350"/>
              <a:gd name="connsiteX14" fmla="*/ 4096512 w 7344461"/>
              <a:gd name="connsiteY14" fmla="*/ 1821485 h 3489350"/>
              <a:gd name="connsiteX15" fmla="*/ 5479085 w 7344461"/>
              <a:gd name="connsiteY15" fmla="*/ 1836115 h 3489350"/>
              <a:gd name="connsiteX16" fmla="*/ 5698541 w 7344461"/>
              <a:gd name="connsiteY16" fmla="*/ 2179929 h 3489350"/>
              <a:gd name="connsiteX17" fmla="*/ 5888736 w 7344461"/>
              <a:gd name="connsiteY17" fmla="*/ 29261 h 3489350"/>
              <a:gd name="connsiteX18" fmla="*/ 6166714 w 7344461"/>
              <a:gd name="connsiteY18" fmla="*/ 3489350 h 3489350"/>
              <a:gd name="connsiteX19" fmla="*/ 6510528 w 7344461"/>
              <a:gd name="connsiteY19" fmla="*/ 1331366 h 3489350"/>
              <a:gd name="connsiteX20" fmla="*/ 6620256 w 7344461"/>
              <a:gd name="connsiteY20" fmla="*/ 1916582 h 3489350"/>
              <a:gd name="connsiteX21" fmla="*/ 7344461 w 7344461"/>
              <a:gd name="connsiteY21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96512 w 7344461"/>
              <a:gd name="connsiteY15" fmla="*/ 1821485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916582 h 3489350"/>
              <a:gd name="connsiteX23" fmla="*/ 7344461 w 7344461"/>
              <a:gd name="connsiteY23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880006 h 3489350"/>
              <a:gd name="connsiteX23" fmla="*/ 7344461 w 7344461"/>
              <a:gd name="connsiteY23" fmla="*/ 1865376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994867 w 7366407"/>
              <a:gd name="connsiteY2" fmla="*/ 1316736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1009498 w 7366407"/>
              <a:gd name="connsiteY2" fmla="*/ 1228954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609344 w 7366407"/>
              <a:gd name="connsiteY4" fmla="*/ 43891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698541 w 7366407"/>
              <a:gd name="connsiteY17" fmla="*/ 2179929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793639 w 7366407"/>
              <a:gd name="connsiteY17" fmla="*/ 2238451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5976519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61734 w 7366407"/>
              <a:gd name="connsiteY20" fmla="*/ 126552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50745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1770 w 7366407"/>
              <a:gd name="connsiteY15" fmla="*/ 1880006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140402 w 7366407"/>
              <a:gd name="connsiteY14" fmla="*/ 1880007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01871 w 7366407"/>
              <a:gd name="connsiteY7" fmla="*/ 1853012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9690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60857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462272 w 7454190"/>
              <a:gd name="connsiteY11" fmla="*/ 872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9049317"/>
              <a:gd name="connsiteY0" fmla="*/ 1873451 h 3563263"/>
              <a:gd name="connsiteX1" fmla="*/ 907085 w 9049317"/>
              <a:gd name="connsiteY1" fmla="*/ 1866137 h 3563263"/>
              <a:gd name="connsiteX2" fmla="*/ 1009498 w 9049317"/>
              <a:gd name="connsiteY2" fmla="*/ 1237030 h 3563263"/>
              <a:gd name="connsiteX3" fmla="*/ 1294790 w 9049317"/>
              <a:gd name="connsiteY3" fmla="*/ 3563263 h 3563263"/>
              <a:gd name="connsiteX4" fmla="*/ 1587398 w 9049317"/>
              <a:gd name="connsiteY4" fmla="*/ 15391 h 3563263"/>
              <a:gd name="connsiteX5" fmla="*/ 1865376 w 9049317"/>
              <a:gd name="connsiteY5" fmla="*/ 2239211 h 3563263"/>
              <a:gd name="connsiteX6" fmla="*/ 2038831 w 9049317"/>
              <a:gd name="connsiteY6" fmla="*/ 1875718 h 3563263"/>
              <a:gd name="connsiteX7" fmla="*/ 3457980 w 9049317"/>
              <a:gd name="connsiteY7" fmla="*/ 1890349 h 3563263"/>
              <a:gd name="connsiteX8" fmla="*/ 2443277 w 9049317"/>
              <a:gd name="connsiteY8" fmla="*/ 490879 h 3563263"/>
              <a:gd name="connsiteX9" fmla="*/ 3043123 w 9049317"/>
              <a:gd name="connsiteY9" fmla="*/ 761 h 3563263"/>
              <a:gd name="connsiteX10" fmla="*/ 3803904 w 9049317"/>
              <a:gd name="connsiteY10" fmla="*/ 395781 h 3563263"/>
              <a:gd name="connsiteX11" fmla="*/ 4586631 w 9049317"/>
              <a:gd name="connsiteY11" fmla="*/ 22706 h 3563263"/>
              <a:gd name="connsiteX12" fmla="*/ 5171847 w 9049317"/>
              <a:gd name="connsiteY12" fmla="*/ 483564 h 3563263"/>
              <a:gd name="connsiteX13" fmla="*/ 4140402 w 9049317"/>
              <a:gd name="connsiteY13" fmla="*/ 1880768 h 3563263"/>
              <a:gd name="connsiteX14" fmla="*/ 5498920 w 9049317"/>
              <a:gd name="connsiteY14" fmla="*/ 1897663 h 3563263"/>
              <a:gd name="connsiteX15" fmla="*/ 5720487 w 9049317"/>
              <a:gd name="connsiteY15" fmla="*/ 2239211 h 3563263"/>
              <a:gd name="connsiteX16" fmla="*/ 6005780 w 9049317"/>
              <a:gd name="connsiteY16" fmla="*/ 761 h 3563263"/>
              <a:gd name="connsiteX17" fmla="*/ 6269127 w 9049317"/>
              <a:gd name="connsiteY17" fmla="*/ 3534002 h 3563263"/>
              <a:gd name="connsiteX18" fmla="*/ 6590995 w 9049317"/>
              <a:gd name="connsiteY18" fmla="*/ 1251660 h 3563263"/>
              <a:gd name="connsiteX19" fmla="*/ 6686093 w 9049317"/>
              <a:gd name="connsiteY19" fmla="*/ 1895397 h 3563263"/>
              <a:gd name="connsiteX20" fmla="*/ 9049317 w 9049317"/>
              <a:gd name="connsiteY20" fmla="*/ 1903256 h 3563263"/>
              <a:gd name="connsiteX0" fmla="*/ 0 w 9151469"/>
              <a:gd name="connsiteY0" fmla="*/ 1873451 h 3563263"/>
              <a:gd name="connsiteX1" fmla="*/ 907085 w 9151469"/>
              <a:gd name="connsiteY1" fmla="*/ 1866137 h 3563263"/>
              <a:gd name="connsiteX2" fmla="*/ 1009498 w 9151469"/>
              <a:gd name="connsiteY2" fmla="*/ 1237030 h 3563263"/>
              <a:gd name="connsiteX3" fmla="*/ 1294790 w 9151469"/>
              <a:gd name="connsiteY3" fmla="*/ 3563263 h 3563263"/>
              <a:gd name="connsiteX4" fmla="*/ 1587398 w 9151469"/>
              <a:gd name="connsiteY4" fmla="*/ 15391 h 3563263"/>
              <a:gd name="connsiteX5" fmla="*/ 1865376 w 9151469"/>
              <a:gd name="connsiteY5" fmla="*/ 2239211 h 3563263"/>
              <a:gd name="connsiteX6" fmla="*/ 2038831 w 9151469"/>
              <a:gd name="connsiteY6" fmla="*/ 1875718 h 3563263"/>
              <a:gd name="connsiteX7" fmla="*/ 3457980 w 9151469"/>
              <a:gd name="connsiteY7" fmla="*/ 1890349 h 3563263"/>
              <a:gd name="connsiteX8" fmla="*/ 2443277 w 9151469"/>
              <a:gd name="connsiteY8" fmla="*/ 490879 h 3563263"/>
              <a:gd name="connsiteX9" fmla="*/ 3043123 w 9151469"/>
              <a:gd name="connsiteY9" fmla="*/ 761 h 3563263"/>
              <a:gd name="connsiteX10" fmla="*/ 3803904 w 9151469"/>
              <a:gd name="connsiteY10" fmla="*/ 395781 h 3563263"/>
              <a:gd name="connsiteX11" fmla="*/ 4586631 w 9151469"/>
              <a:gd name="connsiteY11" fmla="*/ 22706 h 3563263"/>
              <a:gd name="connsiteX12" fmla="*/ 5171847 w 9151469"/>
              <a:gd name="connsiteY12" fmla="*/ 483564 h 3563263"/>
              <a:gd name="connsiteX13" fmla="*/ 4140402 w 9151469"/>
              <a:gd name="connsiteY13" fmla="*/ 1880768 h 3563263"/>
              <a:gd name="connsiteX14" fmla="*/ 5498920 w 9151469"/>
              <a:gd name="connsiteY14" fmla="*/ 1897663 h 3563263"/>
              <a:gd name="connsiteX15" fmla="*/ 5720487 w 9151469"/>
              <a:gd name="connsiteY15" fmla="*/ 2239211 h 3563263"/>
              <a:gd name="connsiteX16" fmla="*/ 6005780 w 9151469"/>
              <a:gd name="connsiteY16" fmla="*/ 761 h 3563263"/>
              <a:gd name="connsiteX17" fmla="*/ 6269127 w 9151469"/>
              <a:gd name="connsiteY17" fmla="*/ 3534002 h 3563263"/>
              <a:gd name="connsiteX18" fmla="*/ 6590995 w 9151469"/>
              <a:gd name="connsiteY18" fmla="*/ 1251660 h 3563263"/>
              <a:gd name="connsiteX19" fmla="*/ 6686093 w 9151469"/>
              <a:gd name="connsiteY19" fmla="*/ 1895397 h 3563263"/>
              <a:gd name="connsiteX20" fmla="*/ 9151469 w 9151469"/>
              <a:gd name="connsiteY20" fmla="*/ 1903256 h 3563263"/>
              <a:gd name="connsiteX0" fmla="*/ 0 w 9088607"/>
              <a:gd name="connsiteY0" fmla="*/ 1873451 h 3563263"/>
              <a:gd name="connsiteX1" fmla="*/ 907085 w 9088607"/>
              <a:gd name="connsiteY1" fmla="*/ 1866137 h 3563263"/>
              <a:gd name="connsiteX2" fmla="*/ 1009498 w 9088607"/>
              <a:gd name="connsiteY2" fmla="*/ 1237030 h 3563263"/>
              <a:gd name="connsiteX3" fmla="*/ 1294790 w 9088607"/>
              <a:gd name="connsiteY3" fmla="*/ 3563263 h 3563263"/>
              <a:gd name="connsiteX4" fmla="*/ 1587398 w 9088607"/>
              <a:gd name="connsiteY4" fmla="*/ 15391 h 3563263"/>
              <a:gd name="connsiteX5" fmla="*/ 1865376 w 9088607"/>
              <a:gd name="connsiteY5" fmla="*/ 2239211 h 3563263"/>
              <a:gd name="connsiteX6" fmla="*/ 2038831 w 9088607"/>
              <a:gd name="connsiteY6" fmla="*/ 1875718 h 3563263"/>
              <a:gd name="connsiteX7" fmla="*/ 3457980 w 9088607"/>
              <a:gd name="connsiteY7" fmla="*/ 1890349 h 3563263"/>
              <a:gd name="connsiteX8" fmla="*/ 2443277 w 9088607"/>
              <a:gd name="connsiteY8" fmla="*/ 490879 h 3563263"/>
              <a:gd name="connsiteX9" fmla="*/ 3043123 w 9088607"/>
              <a:gd name="connsiteY9" fmla="*/ 761 h 3563263"/>
              <a:gd name="connsiteX10" fmla="*/ 3803904 w 9088607"/>
              <a:gd name="connsiteY10" fmla="*/ 395781 h 3563263"/>
              <a:gd name="connsiteX11" fmla="*/ 4586631 w 9088607"/>
              <a:gd name="connsiteY11" fmla="*/ 22706 h 3563263"/>
              <a:gd name="connsiteX12" fmla="*/ 5171847 w 9088607"/>
              <a:gd name="connsiteY12" fmla="*/ 483564 h 3563263"/>
              <a:gd name="connsiteX13" fmla="*/ 4140402 w 9088607"/>
              <a:gd name="connsiteY13" fmla="*/ 1880768 h 3563263"/>
              <a:gd name="connsiteX14" fmla="*/ 5498920 w 9088607"/>
              <a:gd name="connsiteY14" fmla="*/ 1897663 h 3563263"/>
              <a:gd name="connsiteX15" fmla="*/ 5720487 w 9088607"/>
              <a:gd name="connsiteY15" fmla="*/ 2239211 h 3563263"/>
              <a:gd name="connsiteX16" fmla="*/ 6005780 w 9088607"/>
              <a:gd name="connsiteY16" fmla="*/ 761 h 3563263"/>
              <a:gd name="connsiteX17" fmla="*/ 6269127 w 9088607"/>
              <a:gd name="connsiteY17" fmla="*/ 3534002 h 3563263"/>
              <a:gd name="connsiteX18" fmla="*/ 6590995 w 9088607"/>
              <a:gd name="connsiteY18" fmla="*/ 1251660 h 3563263"/>
              <a:gd name="connsiteX19" fmla="*/ 6686093 w 9088607"/>
              <a:gd name="connsiteY19" fmla="*/ 1895397 h 3563263"/>
              <a:gd name="connsiteX20" fmla="*/ 9088607 w 9088607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1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930018 h 3611972"/>
              <a:gd name="connsiteX1" fmla="*/ 2345056 w 10526578"/>
              <a:gd name="connsiteY1" fmla="*/ 1914846 h 3611972"/>
              <a:gd name="connsiteX2" fmla="*/ 2447469 w 10526578"/>
              <a:gd name="connsiteY2" fmla="*/ 1285739 h 3611972"/>
              <a:gd name="connsiteX3" fmla="*/ 2732761 w 10526578"/>
              <a:gd name="connsiteY3" fmla="*/ 3611972 h 3611972"/>
              <a:gd name="connsiteX4" fmla="*/ 3025369 w 10526578"/>
              <a:gd name="connsiteY4" fmla="*/ 64100 h 3611972"/>
              <a:gd name="connsiteX5" fmla="*/ 3303347 w 10526578"/>
              <a:gd name="connsiteY5" fmla="*/ 2287920 h 3611972"/>
              <a:gd name="connsiteX6" fmla="*/ 3476802 w 10526578"/>
              <a:gd name="connsiteY6" fmla="*/ 1924427 h 3611972"/>
              <a:gd name="connsiteX7" fmla="*/ 4895951 w 10526578"/>
              <a:gd name="connsiteY7" fmla="*/ 1939058 h 3611972"/>
              <a:gd name="connsiteX8" fmla="*/ 3881248 w 10526578"/>
              <a:gd name="connsiteY8" fmla="*/ 539588 h 3611972"/>
              <a:gd name="connsiteX9" fmla="*/ 4481094 w 10526578"/>
              <a:gd name="connsiteY9" fmla="*/ 49470 h 3611972"/>
              <a:gd name="connsiteX10" fmla="*/ 6024602 w 10526578"/>
              <a:gd name="connsiteY10" fmla="*/ 71415 h 3611972"/>
              <a:gd name="connsiteX11" fmla="*/ 6609818 w 10526578"/>
              <a:gd name="connsiteY11" fmla="*/ 532273 h 3611972"/>
              <a:gd name="connsiteX12" fmla="*/ 5578373 w 10526578"/>
              <a:gd name="connsiteY12" fmla="*/ 1929477 h 3611972"/>
              <a:gd name="connsiteX13" fmla="*/ 6936891 w 10526578"/>
              <a:gd name="connsiteY13" fmla="*/ 1946372 h 3611972"/>
              <a:gd name="connsiteX14" fmla="*/ 7158458 w 10526578"/>
              <a:gd name="connsiteY14" fmla="*/ 2287920 h 3611972"/>
              <a:gd name="connsiteX15" fmla="*/ 7443751 w 10526578"/>
              <a:gd name="connsiteY15" fmla="*/ 49470 h 3611972"/>
              <a:gd name="connsiteX16" fmla="*/ 7707098 w 10526578"/>
              <a:gd name="connsiteY16" fmla="*/ 3582711 h 3611972"/>
              <a:gd name="connsiteX17" fmla="*/ 8028966 w 10526578"/>
              <a:gd name="connsiteY17" fmla="*/ 1300369 h 3611972"/>
              <a:gd name="connsiteX18" fmla="*/ 8124064 w 10526578"/>
              <a:gd name="connsiteY18" fmla="*/ 1944106 h 3611972"/>
              <a:gd name="connsiteX19" fmla="*/ 10526578 w 10526578"/>
              <a:gd name="connsiteY19" fmla="*/ 1951965 h 3611972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3881248 w 10526578"/>
              <a:gd name="connsiteY8" fmla="*/ 490119 h 3562503"/>
              <a:gd name="connsiteX9" fmla="*/ 6024602 w 10526578"/>
              <a:gd name="connsiteY9" fmla="*/ 21946 h 3562503"/>
              <a:gd name="connsiteX10" fmla="*/ 6609818 w 10526578"/>
              <a:gd name="connsiteY10" fmla="*/ 482804 h 3562503"/>
              <a:gd name="connsiteX11" fmla="*/ 5578373 w 10526578"/>
              <a:gd name="connsiteY11" fmla="*/ 1880008 h 3562503"/>
              <a:gd name="connsiteX12" fmla="*/ 6936891 w 10526578"/>
              <a:gd name="connsiteY12" fmla="*/ 1896903 h 3562503"/>
              <a:gd name="connsiteX13" fmla="*/ 7158458 w 10526578"/>
              <a:gd name="connsiteY13" fmla="*/ 2238451 h 3562503"/>
              <a:gd name="connsiteX14" fmla="*/ 7443751 w 10526578"/>
              <a:gd name="connsiteY14" fmla="*/ 1 h 3562503"/>
              <a:gd name="connsiteX15" fmla="*/ 7707098 w 10526578"/>
              <a:gd name="connsiteY15" fmla="*/ 3533242 h 3562503"/>
              <a:gd name="connsiteX16" fmla="*/ 8028966 w 10526578"/>
              <a:gd name="connsiteY16" fmla="*/ 1250900 h 3562503"/>
              <a:gd name="connsiteX17" fmla="*/ 8124064 w 10526578"/>
              <a:gd name="connsiteY17" fmla="*/ 1894637 h 3562503"/>
              <a:gd name="connsiteX18" fmla="*/ 10526578 w 10526578"/>
              <a:gd name="connsiteY18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6024602 w 10526578"/>
              <a:gd name="connsiteY8" fmla="*/ 21946 h 3562503"/>
              <a:gd name="connsiteX9" fmla="*/ 6609818 w 10526578"/>
              <a:gd name="connsiteY9" fmla="*/ 482804 h 3562503"/>
              <a:gd name="connsiteX10" fmla="*/ 5578373 w 10526578"/>
              <a:gd name="connsiteY10" fmla="*/ 1880008 h 3562503"/>
              <a:gd name="connsiteX11" fmla="*/ 6936891 w 10526578"/>
              <a:gd name="connsiteY11" fmla="*/ 1896903 h 3562503"/>
              <a:gd name="connsiteX12" fmla="*/ 7158458 w 10526578"/>
              <a:gd name="connsiteY12" fmla="*/ 2238451 h 3562503"/>
              <a:gd name="connsiteX13" fmla="*/ 7443751 w 10526578"/>
              <a:gd name="connsiteY13" fmla="*/ 1 h 3562503"/>
              <a:gd name="connsiteX14" fmla="*/ 7707098 w 10526578"/>
              <a:gd name="connsiteY14" fmla="*/ 3533242 h 3562503"/>
              <a:gd name="connsiteX15" fmla="*/ 8028966 w 10526578"/>
              <a:gd name="connsiteY15" fmla="*/ 1250900 h 3562503"/>
              <a:gd name="connsiteX16" fmla="*/ 8124064 w 10526578"/>
              <a:gd name="connsiteY16" fmla="*/ 1894637 h 3562503"/>
              <a:gd name="connsiteX17" fmla="*/ 10526578 w 10526578"/>
              <a:gd name="connsiteY17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6609818 w 10526578"/>
              <a:gd name="connsiteY8" fmla="*/ 482804 h 3562503"/>
              <a:gd name="connsiteX9" fmla="*/ 5578373 w 10526578"/>
              <a:gd name="connsiteY9" fmla="*/ 1880008 h 3562503"/>
              <a:gd name="connsiteX10" fmla="*/ 6936891 w 10526578"/>
              <a:gd name="connsiteY10" fmla="*/ 1896903 h 3562503"/>
              <a:gd name="connsiteX11" fmla="*/ 7158458 w 10526578"/>
              <a:gd name="connsiteY11" fmla="*/ 2238451 h 3562503"/>
              <a:gd name="connsiteX12" fmla="*/ 7443751 w 10526578"/>
              <a:gd name="connsiteY12" fmla="*/ 1 h 3562503"/>
              <a:gd name="connsiteX13" fmla="*/ 7707098 w 10526578"/>
              <a:gd name="connsiteY13" fmla="*/ 3533242 h 3562503"/>
              <a:gd name="connsiteX14" fmla="*/ 8028966 w 10526578"/>
              <a:gd name="connsiteY14" fmla="*/ 1250900 h 3562503"/>
              <a:gd name="connsiteX15" fmla="*/ 8124064 w 10526578"/>
              <a:gd name="connsiteY15" fmla="*/ 1894637 h 3562503"/>
              <a:gd name="connsiteX16" fmla="*/ 10526578 w 10526578"/>
              <a:gd name="connsiteY16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58458 w 10526578"/>
              <a:gd name="connsiteY10" fmla="*/ 2238451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58458 w 10526578"/>
              <a:gd name="connsiteY10" fmla="*/ 2238451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224844 w 10526578"/>
              <a:gd name="connsiteY10" fmla="*/ 3305198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91650 w 10526578"/>
              <a:gd name="connsiteY10" fmla="*/ 2848025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2662007"/>
              <a:gd name="connsiteY0" fmla="*/ 1880551 h 3562503"/>
              <a:gd name="connsiteX1" fmla="*/ 4480485 w 12662007"/>
              <a:gd name="connsiteY1" fmla="*/ 1865377 h 3562503"/>
              <a:gd name="connsiteX2" fmla="*/ 4582898 w 12662007"/>
              <a:gd name="connsiteY2" fmla="*/ 1236270 h 3562503"/>
              <a:gd name="connsiteX3" fmla="*/ 4868190 w 12662007"/>
              <a:gd name="connsiteY3" fmla="*/ 3562503 h 3562503"/>
              <a:gd name="connsiteX4" fmla="*/ 5160798 w 12662007"/>
              <a:gd name="connsiteY4" fmla="*/ 14631 h 3562503"/>
              <a:gd name="connsiteX5" fmla="*/ 5471971 w 12662007"/>
              <a:gd name="connsiteY5" fmla="*/ 3076606 h 3562503"/>
              <a:gd name="connsiteX6" fmla="*/ 5612231 w 12662007"/>
              <a:gd name="connsiteY6" fmla="*/ 1874958 h 3562503"/>
              <a:gd name="connsiteX7" fmla="*/ 7031380 w 12662007"/>
              <a:gd name="connsiteY7" fmla="*/ 1889589 h 3562503"/>
              <a:gd name="connsiteX8" fmla="*/ 7713802 w 12662007"/>
              <a:gd name="connsiteY8" fmla="*/ 1880008 h 3562503"/>
              <a:gd name="connsiteX9" fmla="*/ 9072320 w 12662007"/>
              <a:gd name="connsiteY9" fmla="*/ 1896903 h 3562503"/>
              <a:gd name="connsiteX10" fmla="*/ 9327079 w 12662007"/>
              <a:gd name="connsiteY10" fmla="*/ 2848025 h 3562503"/>
              <a:gd name="connsiteX11" fmla="*/ 9579180 w 12662007"/>
              <a:gd name="connsiteY11" fmla="*/ 1 h 3562503"/>
              <a:gd name="connsiteX12" fmla="*/ 9842527 w 12662007"/>
              <a:gd name="connsiteY12" fmla="*/ 3533242 h 3562503"/>
              <a:gd name="connsiteX13" fmla="*/ 10164395 w 12662007"/>
              <a:gd name="connsiteY13" fmla="*/ 1250900 h 3562503"/>
              <a:gd name="connsiteX14" fmla="*/ 10259493 w 12662007"/>
              <a:gd name="connsiteY14" fmla="*/ 1894637 h 3562503"/>
              <a:gd name="connsiteX15" fmla="*/ 12662007 w 12662007"/>
              <a:gd name="connsiteY15" fmla="*/ 1902496 h 3562503"/>
              <a:gd name="connsiteX0" fmla="*/ 0 w 14808500"/>
              <a:gd name="connsiteY0" fmla="*/ 1880551 h 3562503"/>
              <a:gd name="connsiteX1" fmla="*/ 4480485 w 14808500"/>
              <a:gd name="connsiteY1" fmla="*/ 1865377 h 3562503"/>
              <a:gd name="connsiteX2" fmla="*/ 4582898 w 14808500"/>
              <a:gd name="connsiteY2" fmla="*/ 1236270 h 3562503"/>
              <a:gd name="connsiteX3" fmla="*/ 4868190 w 14808500"/>
              <a:gd name="connsiteY3" fmla="*/ 3562503 h 3562503"/>
              <a:gd name="connsiteX4" fmla="*/ 5160798 w 14808500"/>
              <a:gd name="connsiteY4" fmla="*/ 14631 h 3562503"/>
              <a:gd name="connsiteX5" fmla="*/ 5471971 w 14808500"/>
              <a:gd name="connsiteY5" fmla="*/ 3076606 h 3562503"/>
              <a:gd name="connsiteX6" fmla="*/ 5612231 w 14808500"/>
              <a:gd name="connsiteY6" fmla="*/ 1874958 h 3562503"/>
              <a:gd name="connsiteX7" fmla="*/ 7031380 w 14808500"/>
              <a:gd name="connsiteY7" fmla="*/ 1889589 h 3562503"/>
              <a:gd name="connsiteX8" fmla="*/ 7713802 w 14808500"/>
              <a:gd name="connsiteY8" fmla="*/ 1880008 h 3562503"/>
              <a:gd name="connsiteX9" fmla="*/ 9072320 w 14808500"/>
              <a:gd name="connsiteY9" fmla="*/ 1896903 h 3562503"/>
              <a:gd name="connsiteX10" fmla="*/ 9327079 w 14808500"/>
              <a:gd name="connsiteY10" fmla="*/ 2848025 h 3562503"/>
              <a:gd name="connsiteX11" fmla="*/ 9579180 w 14808500"/>
              <a:gd name="connsiteY11" fmla="*/ 1 h 3562503"/>
              <a:gd name="connsiteX12" fmla="*/ 9842527 w 14808500"/>
              <a:gd name="connsiteY12" fmla="*/ 3533242 h 3562503"/>
              <a:gd name="connsiteX13" fmla="*/ 10164395 w 14808500"/>
              <a:gd name="connsiteY13" fmla="*/ 1250900 h 3562503"/>
              <a:gd name="connsiteX14" fmla="*/ 10259493 w 14808500"/>
              <a:gd name="connsiteY14" fmla="*/ 1894637 h 3562503"/>
              <a:gd name="connsiteX15" fmla="*/ 14808500 w 14808500"/>
              <a:gd name="connsiteY15" fmla="*/ 1940591 h 3562503"/>
              <a:gd name="connsiteX0" fmla="*/ 0 w 18482842"/>
              <a:gd name="connsiteY0" fmla="*/ 1904392 h 3562502"/>
              <a:gd name="connsiteX1" fmla="*/ 8154827 w 18482842"/>
              <a:gd name="connsiteY1" fmla="*/ 1865376 h 3562502"/>
              <a:gd name="connsiteX2" fmla="*/ 8257240 w 18482842"/>
              <a:gd name="connsiteY2" fmla="*/ 1236269 h 3562502"/>
              <a:gd name="connsiteX3" fmla="*/ 8542532 w 18482842"/>
              <a:gd name="connsiteY3" fmla="*/ 3562502 h 3562502"/>
              <a:gd name="connsiteX4" fmla="*/ 8835140 w 18482842"/>
              <a:gd name="connsiteY4" fmla="*/ 14630 h 3562502"/>
              <a:gd name="connsiteX5" fmla="*/ 9146313 w 18482842"/>
              <a:gd name="connsiteY5" fmla="*/ 3076605 h 3562502"/>
              <a:gd name="connsiteX6" fmla="*/ 9286573 w 18482842"/>
              <a:gd name="connsiteY6" fmla="*/ 1874957 h 3562502"/>
              <a:gd name="connsiteX7" fmla="*/ 10705722 w 18482842"/>
              <a:gd name="connsiteY7" fmla="*/ 1889588 h 3562502"/>
              <a:gd name="connsiteX8" fmla="*/ 11388144 w 18482842"/>
              <a:gd name="connsiteY8" fmla="*/ 1880007 h 3562502"/>
              <a:gd name="connsiteX9" fmla="*/ 12746662 w 18482842"/>
              <a:gd name="connsiteY9" fmla="*/ 1896902 h 3562502"/>
              <a:gd name="connsiteX10" fmla="*/ 13001421 w 18482842"/>
              <a:gd name="connsiteY10" fmla="*/ 2848024 h 3562502"/>
              <a:gd name="connsiteX11" fmla="*/ 13253522 w 18482842"/>
              <a:gd name="connsiteY11" fmla="*/ 0 h 3562502"/>
              <a:gd name="connsiteX12" fmla="*/ 13516869 w 18482842"/>
              <a:gd name="connsiteY12" fmla="*/ 3533241 h 3562502"/>
              <a:gd name="connsiteX13" fmla="*/ 13838737 w 18482842"/>
              <a:gd name="connsiteY13" fmla="*/ 1250899 h 3562502"/>
              <a:gd name="connsiteX14" fmla="*/ 13933835 w 18482842"/>
              <a:gd name="connsiteY14" fmla="*/ 1894636 h 3562502"/>
              <a:gd name="connsiteX15" fmla="*/ 18482842 w 18482842"/>
              <a:gd name="connsiteY15" fmla="*/ 1940590 h 3562502"/>
              <a:gd name="connsiteX0" fmla="*/ 0 w 14744037"/>
              <a:gd name="connsiteY0" fmla="*/ 1904392 h 3562502"/>
              <a:gd name="connsiteX1" fmla="*/ 8154827 w 14744037"/>
              <a:gd name="connsiteY1" fmla="*/ 1865376 h 3562502"/>
              <a:gd name="connsiteX2" fmla="*/ 8257240 w 14744037"/>
              <a:gd name="connsiteY2" fmla="*/ 1236269 h 3562502"/>
              <a:gd name="connsiteX3" fmla="*/ 8542532 w 14744037"/>
              <a:gd name="connsiteY3" fmla="*/ 3562502 h 3562502"/>
              <a:gd name="connsiteX4" fmla="*/ 8835140 w 14744037"/>
              <a:gd name="connsiteY4" fmla="*/ 14630 h 3562502"/>
              <a:gd name="connsiteX5" fmla="*/ 9146313 w 14744037"/>
              <a:gd name="connsiteY5" fmla="*/ 3076605 h 3562502"/>
              <a:gd name="connsiteX6" fmla="*/ 9286573 w 14744037"/>
              <a:gd name="connsiteY6" fmla="*/ 1874957 h 3562502"/>
              <a:gd name="connsiteX7" fmla="*/ 10705722 w 14744037"/>
              <a:gd name="connsiteY7" fmla="*/ 1889588 h 3562502"/>
              <a:gd name="connsiteX8" fmla="*/ 11388144 w 14744037"/>
              <a:gd name="connsiteY8" fmla="*/ 1880007 h 3562502"/>
              <a:gd name="connsiteX9" fmla="*/ 12746662 w 14744037"/>
              <a:gd name="connsiteY9" fmla="*/ 1896902 h 3562502"/>
              <a:gd name="connsiteX10" fmla="*/ 13001421 w 14744037"/>
              <a:gd name="connsiteY10" fmla="*/ 2848024 h 3562502"/>
              <a:gd name="connsiteX11" fmla="*/ 13253522 w 14744037"/>
              <a:gd name="connsiteY11" fmla="*/ 0 h 3562502"/>
              <a:gd name="connsiteX12" fmla="*/ 13516869 w 14744037"/>
              <a:gd name="connsiteY12" fmla="*/ 3533241 h 3562502"/>
              <a:gd name="connsiteX13" fmla="*/ 13838737 w 14744037"/>
              <a:gd name="connsiteY13" fmla="*/ 1250899 h 3562502"/>
              <a:gd name="connsiteX14" fmla="*/ 13933835 w 14744037"/>
              <a:gd name="connsiteY14" fmla="*/ 1894636 h 3562502"/>
              <a:gd name="connsiteX15" fmla="*/ 14744037 w 14744037"/>
              <a:gd name="connsiteY15" fmla="*/ 1892908 h 3562502"/>
              <a:gd name="connsiteX0" fmla="*/ 0 w 14782714"/>
              <a:gd name="connsiteY0" fmla="*/ 1904392 h 3562502"/>
              <a:gd name="connsiteX1" fmla="*/ 8154827 w 14782714"/>
              <a:gd name="connsiteY1" fmla="*/ 1865376 h 3562502"/>
              <a:gd name="connsiteX2" fmla="*/ 8257240 w 14782714"/>
              <a:gd name="connsiteY2" fmla="*/ 1236269 h 3562502"/>
              <a:gd name="connsiteX3" fmla="*/ 8542532 w 14782714"/>
              <a:gd name="connsiteY3" fmla="*/ 3562502 h 3562502"/>
              <a:gd name="connsiteX4" fmla="*/ 8835140 w 14782714"/>
              <a:gd name="connsiteY4" fmla="*/ 14630 h 3562502"/>
              <a:gd name="connsiteX5" fmla="*/ 9146313 w 14782714"/>
              <a:gd name="connsiteY5" fmla="*/ 3076605 h 3562502"/>
              <a:gd name="connsiteX6" fmla="*/ 9286573 w 14782714"/>
              <a:gd name="connsiteY6" fmla="*/ 1874957 h 3562502"/>
              <a:gd name="connsiteX7" fmla="*/ 10705722 w 14782714"/>
              <a:gd name="connsiteY7" fmla="*/ 1889588 h 3562502"/>
              <a:gd name="connsiteX8" fmla="*/ 11388144 w 14782714"/>
              <a:gd name="connsiteY8" fmla="*/ 1880007 h 3562502"/>
              <a:gd name="connsiteX9" fmla="*/ 12746662 w 14782714"/>
              <a:gd name="connsiteY9" fmla="*/ 1896902 h 3562502"/>
              <a:gd name="connsiteX10" fmla="*/ 13001421 w 14782714"/>
              <a:gd name="connsiteY10" fmla="*/ 2848024 h 3562502"/>
              <a:gd name="connsiteX11" fmla="*/ 13253522 w 14782714"/>
              <a:gd name="connsiteY11" fmla="*/ 0 h 3562502"/>
              <a:gd name="connsiteX12" fmla="*/ 13516869 w 14782714"/>
              <a:gd name="connsiteY12" fmla="*/ 3533241 h 3562502"/>
              <a:gd name="connsiteX13" fmla="*/ 13838737 w 14782714"/>
              <a:gd name="connsiteY13" fmla="*/ 1250899 h 3562502"/>
              <a:gd name="connsiteX14" fmla="*/ 13933835 w 14782714"/>
              <a:gd name="connsiteY14" fmla="*/ 1894636 h 3562502"/>
              <a:gd name="connsiteX15" fmla="*/ 14782714 w 14782714"/>
              <a:gd name="connsiteY15" fmla="*/ 1904828 h 3562502"/>
              <a:gd name="connsiteX0" fmla="*/ 0 w 14821391"/>
              <a:gd name="connsiteY0" fmla="*/ 1904392 h 3562502"/>
              <a:gd name="connsiteX1" fmla="*/ 8154827 w 14821391"/>
              <a:gd name="connsiteY1" fmla="*/ 1865376 h 3562502"/>
              <a:gd name="connsiteX2" fmla="*/ 8257240 w 14821391"/>
              <a:gd name="connsiteY2" fmla="*/ 1236269 h 3562502"/>
              <a:gd name="connsiteX3" fmla="*/ 8542532 w 14821391"/>
              <a:gd name="connsiteY3" fmla="*/ 3562502 h 3562502"/>
              <a:gd name="connsiteX4" fmla="*/ 8835140 w 14821391"/>
              <a:gd name="connsiteY4" fmla="*/ 14630 h 3562502"/>
              <a:gd name="connsiteX5" fmla="*/ 9146313 w 14821391"/>
              <a:gd name="connsiteY5" fmla="*/ 3076605 h 3562502"/>
              <a:gd name="connsiteX6" fmla="*/ 9286573 w 14821391"/>
              <a:gd name="connsiteY6" fmla="*/ 1874957 h 3562502"/>
              <a:gd name="connsiteX7" fmla="*/ 10705722 w 14821391"/>
              <a:gd name="connsiteY7" fmla="*/ 1889588 h 3562502"/>
              <a:gd name="connsiteX8" fmla="*/ 11388144 w 14821391"/>
              <a:gd name="connsiteY8" fmla="*/ 1880007 h 3562502"/>
              <a:gd name="connsiteX9" fmla="*/ 12746662 w 14821391"/>
              <a:gd name="connsiteY9" fmla="*/ 1896902 h 3562502"/>
              <a:gd name="connsiteX10" fmla="*/ 13001421 w 14821391"/>
              <a:gd name="connsiteY10" fmla="*/ 2848024 h 3562502"/>
              <a:gd name="connsiteX11" fmla="*/ 13253522 w 14821391"/>
              <a:gd name="connsiteY11" fmla="*/ 0 h 3562502"/>
              <a:gd name="connsiteX12" fmla="*/ 13516869 w 14821391"/>
              <a:gd name="connsiteY12" fmla="*/ 3533241 h 3562502"/>
              <a:gd name="connsiteX13" fmla="*/ 13838737 w 14821391"/>
              <a:gd name="connsiteY13" fmla="*/ 1250899 h 3562502"/>
              <a:gd name="connsiteX14" fmla="*/ 13933835 w 14821391"/>
              <a:gd name="connsiteY14" fmla="*/ 1894636 h 3562502"/>
              <a:gd name="connsiteX15" fmla="*/ 14821391 w 14821391"/>
              <a:gd name="connsiteY15" fmla="*/ 1916748 h 3562502"/>
              <a:gd name="connsiteX0" fmla="*/ 0 w 17332784"/>
              <a:gd name="connsiteY0" fmla="*/ 1904392 h 3562502"/>
              <a:gd name="connsiteX1" fmla="*/ 8154827 w 17332784"/>
              <a:gd name="connsiteY1" fmla="*/ 1865376 h 3562502"/>
              <a:gd name="connsiteX2" fmla="*/ 8257240 w 17332784"/>
              <a:gd name="connsiteY2" fmla="*/ 1236269 h 3562502"/>
              <a:gd name="connsiteX3" fmla="*/ 8542532 w 17332784"/>
              <a:gd name="connsiteY3" fmla="*/ 3562502 h 3562502"/>
              <a:gd name="connsiteX4" fmla="*/ 8835140 w 17332784"/>
              <a:gd name="connsiteY4" fmla="*/ 14630 h 3562502"/>
              <a:gd name="connsiteX5" fmla="*/ 9146313 w 17332784"/>
              <a:gd name="connsiteY5" fmla="*/ 3076605 h 3562502"/>
              <a:gd name="connsiteX6" fmla="*/ 9286573 w 17332784"/>
              <a:gd name="connsiteY6" fmla="*/ 1874957 h 3562502"/>
              <a:gd name="connsiteX7" fmla="*/ 10705722 w 17332784"/>
              <a:gd name="connsiteY7" fmla="*/ 1889588 h 3562502"/>
              <a:gd name="connsiteX8" fmla="*/ 11388144 w 17332784"/>
              <a:gd name="connsiteY8" fmla="*/ 1880007 h 3562502"/>
              <a:gd name="connsiteX9" fmla="*/ 12746662 w 17332784"/>
              <a:gd name="connsiteY9" fmla="*/ 1896902 h 3562502"/>
              <a:gd name="connsiteX10" fmla="*/ 13001421 w 17332784"/>
              <a:gd name="connsiteY10" fmla="*/ 2848024 h 3562502"/>
              <a:gd name="connsiteX11" fmla="*/ 13253522 w 17332784"/>
              <a:gd name="connsiteY11" fmla="*/ 0 h 3562502"/>
              <a:gd name="connsiteX12" fmla="*/ 13516869 w 17332784"/>
              <a:gd name="connsiteY12" fmla="*/ 3533241 h 3562502"/>
              <a:gd name="connsiteX13" fmla="*/ 13838737 w 17332784"/>
              <a:gd name="connsiteY13" fmla="*/ 1250899 h 3562502"/>
              <a:gd name="connsiteX14" fmla="*/ 13933835 w 17332784"/>
              <a:gd name="connsiteY14" fmla="*/ 1894636 h 3562502"/>
              <a:gd name="connsiteX15" fmla="*/ 17332784 w 17332784"/>
              <a:gd name="connsiteY15" fmla="*/ 1860793 h 3562502"/>
              <a:gd name="connsiteX0" fmla="*/ 0 w 17255964"/>
              <a:gd name="connsiteY0" fmla="*/ 1904392 h 3562502"/>
              <a:gd name="connsiteX1" fmla="*/ 8154827 w 17255964"/>
              <a:gd name="connsiteY1" fmla="*/ 1865376 h 3562502"/>
              <a:gd name="connsiteX2" fmla="*/ 8257240 w 17255964"/>
              <a:gd name="connsiteY2" fmla="*/ 1236269 h 3562502"/>
              <a:gd name="connsiteX3" fmla="*/ 8542532 w 17255964"/>
              <a:gd name="connsiteY3" fmla="*/ 3562502 h 3562502"/>
              <a:gd name="connsiteX4" fmla="*/ 8835140 w 17255964"/>
              <a:gd name="connsiteY4" fmla="*/ 14630 h 3562502"/>
              <a:gd name="connsiteX5" fmla="*/ 9146313 w 17255964"/>
              <a:gd name="connsiteY5" fmla="*/ 3076605 h 3562502"/>
              <a:gd name="connsiteX6" fmla="*/ 9286573 w 17255964"/>
              <a:gd name="connsiteY6" fmla="*/ 1874957 h 3562502"/>
              <a:gd name="connsiteX7" fmla="*/ 10705722 w 17255964"/>
              <a:gd name="connsiteY7" fmla="*/ 1889588 h 3562502"/>
              <a:gd name="connsiteX8" fmla="*/ 11388144 w 17255964"/>
              <a:gd name="connsiteY8" fmla="*/ 1880007 h 3562502"/>
              <a:gd name="connsiteX9" fmla="*/ 12746662 w 17255964"/>
              <a:gd name="connsiteY9" fmla="*/ 1896902 h 3562502"/>
              <a:gd name="connsiteX10" fmla="*/ 13001421 w 17255964"/>
              <a:gd name="connsiteY10" fmla="*/ 2848024 h 3562502"/>
              <a:gd name="connsiteX11" fmla="*/ 13253522 w 17255964"/>
              <a:gd name="connsiteY11" fmla="*/ 0 h 3562502"/>
              <a:gd name="connsiteX12" fmla="*/ 13516869 w 17255964"/>
              <a:gd name="connsiteY12" fmla="*/ 3533241 h 3562502"/>
              <a:gd name="connsiteX13" fmla="*/ 13838737 w 17255964"/>
              <a:gd name="connsiteY13" fmla="*/ 1250899 h 3562502"/>
              <a:gd name="connsiteX14" fmla="*/ 13933835 w 17255964"/>
              <a:gd name="connsiteY14" fmla="*/ 1894636 h 3562502"/>
              <a:gd name="connsiteX15" fmla="*/ 17255964 w 17255964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96902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5 w 17279011"/>
              <a:gd name="connsiteY14" fmla="*/ 1894636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96902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82695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82695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0705722 w 17279011"/>
              <a:gd name="connsiteY7" fmla="*/ 1889588 h 3562502"/>
              <a:gd name="connsiteX8" fmla="*/ 12746662 w 17279011"/>
              <a:gd name="connsiteY8" fmla="*/ 1882695 h 3562502"/>
              <a:gd name="connsiteX9" fmla="*/ 13001421 w 17279011"/>
              <a:gd name="connsiteY9" fmla="*/ 2848024 h 3562502"/>
              <a:gd name="connsiteX10" fmla="*/ 13253522 w 17279011"/>
              <a:gd name="connsiteY10" fmla="*/ 0 h 3562502"/>
              <a:gd name="connsiteX11" fmla="*/ 13516869 w 17279011"/>
              <a:gd name="connsiteY11" fmla="*/ 3533241 h 3562502"/>
              <a:gd name="connsiteX12" fmla="*/ 13838737 w 17279011"/>
              <a:gd name="connsiteY12" fmla="*/ 1250899 h 3562502"/>
              <a:gd name="connsiteX13" fmla="*/ 13933836 w 17279011"/>
              <a:gd name="connsiteY13" fmla="*/ 1873328 h 3562502"/>
              <a:gd name="connsiteX14" fmla="*/ 17279011 w 17279011"/>
              <a:gd name="connsiteY14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2746662 w 17279011"/>
              <a:gd name="connsiteY7" fmla="*/ 1882695 h 3562502"/>
              <a:gd name="connsiteX8" fmla="*/ 13001421 w 17279011"/>
              <a:gd name="connsiteY8" fmla="*/ 2848024 h 3562502"/>
              <a:gd name="connsiteX9" fmla="*/ 13253522 w 17279011"/>
              <a:gd name="connsiteY9" fmla="*/ 0 h 3562502"/>
              <a:gd name="connsiteX10" fmla="*/ 13516869 w 17279011"/>
              <a:gd name="connsiteY10" fmla="*/ 3533241 h 3562502"/>
              <a:gd name="connsiteX11" fmla="*/ 13838737 w 17279011"/>
              <a:gd name="connsiteY11" fmla="*/ 1250899 h 3562502"/>
              <a:gd name="connsiteX12" fmla="*/ 13933836 w 17279011"/>
              <a:gd name="connsiteY12" fmla="*/ 1873328 h 3562502"/>
              <a:gd name="connsiteX13" fmla="*/ 17279011 w 17279011"/>
              <a:gd name="connsiteY13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2746662 w 17279011"/>
              <a:gd name="connsiteY7" fmla="*/ 1868490 h 3562502"/>
              <a:gd name="connsiteX8" fmla="*/ 13001421 w 17279011"/>
              <a:gd name="connsiteY8" fmla="*/ 2848024 h 3562502"/>
              <a:gd name="connsiteX9" fmla="*/ 13253522 w 17279011"/>
              <a:gd name="connsiteY9" fmla="*/ 0 h 3562502"/>
              <a:gd name="connsiteX10" fmla="*/ 13516869 w 17279011"/>
              <a:gd name="connsiteY10" fmla="*/ 3533241 h 3562502"/>
              <a:gd name="connsiteX11" fmla="*/ 13838737 w 17279011"/>
              <a:gd name="connsiteY11" fmla="*/ 1250899 h 3562502"/>
              <a:gd name="connsiteX12" fmla="*/ 13933836 w 17279011"/>
              <a:gd name="connsiteY12" fmla="*/ 1873328 h 3562502"/>
              <a:gd name="connsiteX13" fmla="*/ 17279011 w 17279011"/>
              <a:gd name="connsiteY13" fmla="*/ 1867897 h 3562502"/>
              <a:gd name="connsiteX0" fmla="*/ 0 w 19775667"/>
              <a:gd name="connsiteY0" fmla="*/ 1861774 h 3562502"/>
              <a:gd name="connsiteX1" fmla="*/ 10651483 w 19775667"/>
              <a:gd name="connsiteY1" fmla="*/ 1865376 h 3562502"/>
              <a:gd name="connsiteX2" fmla="*/ 10753896 w 19775667"/>
              <a:gd name="connsiteY2" fmla="*/ 1236269 h 3562502"/>
              <a:gd name="connsiteX3" fmla="*/ 11039188 w 19775667"/>
              <a:gd name="connsiteY3" fmla="*/ 3562502 h 3562502"/>
              <a:gd name="connsiteX4" fmla="*/ 11331796 w 19775667"/>
              <a:gd name="connsiteY4" fmla="*/ 14630 h 3562502"/>
              <a:gd name="connsiteX5" fmla="*/ 11642969 w 19775667"/>
              <a:gd name="connsiteY5" fmla="*/ 3076605 h 3562502"/>
              <a:gd name="connsiteX6" fmla="*/ 11783229 w 19775667"/>
              <a:gd name="connsiteY6" fmla="*/ 1867853 h 3562502"/>
              <a:gd name="connsiteX7" fmla="*/ 15243318 w 19775667"/>
              <a:gd name="connsiteY7" fmla="*/ 1868490 h 3562502"/>
              <a:gd name="connsiteX8" fmla="*/ 15498077 w 19775667"/>
              <a:gd name="connsiteY8" fmla="*/ 2848024 h 3562502"/>
              <a:gd name="connsiteX9" fmla="*/ 15750178 w 19775667"/>
              <a:gd name="connsiteY9" fmla="*/ 0 h 3562502"/>
              <a:gd name="connsiteX10" fmla="*/ 16013525 w 19775667"/>
              <a:gd name="connsiteY10" fmla="*/ 3533241 h 3562502"/>
              <a:gd name="connsiteX11" fmla="*/ 16335393 w 19775667"/>
              <a:gd name="connsiteY11" fmla="*/ 1250899 h 3562502"/>
              <a:gd name="connsiteX12" fmla="*/ 16430492 w 19775667"/>
              <a:gd name="connsiteY12" fmla="*/ 1873328 h 3562502"/>
              <a:gd name="connsiteX13" fmla="*/ 19775667 w 19775667"/>
              <a:gd name="connsiteY13" fmla="*/ 1867897 h 3562502"/>
              <a:gd name="connsiteX0" fmla="*/ 0 w 19075538"/>
              <a:gd name="connsiteY0" fmla="*/ 1861774 h 3562502"/>
              <a:gd name="connsiteX1" fmla="*/ 10651483 w 19075538"/>
              <a:gd name="connsiteY1" fmla="*/ 1865376 h 3562502"/>
              <a:gd name="connsiteX2" fmla="*/ 10753896 w 19075538"/>
              <a:gd name="connsiteY2" fmla="*/ 1236269 h 3562502"/>
              <a:gd name="connsiteX3" fmla="*/ 11039188 w 19075538"/>
              <a:gd name="connsiteY3" fmla="*/ 3562502 h 3562502"/>
              <a:gd name="connsiteX4" fmla="*/ 11331796 w 19075538"/>
              <a:gd name="connsiteY4" fmla="*/ 14630 h 3562502"/>
              <a:gd name="connsiteX5" fmla="*/ 11642969 w 19075538"/>
              <a:gd name="connsiteY5" fmla="*/ 3076605 h 3562502"/>
              <a:gd name="connsiteX6" fmla="*/ 11783229 w 19075538"/>
              <a:gd name="connsiteY6" fmla="*/ 1867853 h 3562502"/>
              <a:gd name="connsiteX7" fmla="*/ 15243318 w 19075538"/>
              <a:gd name="connsiteY7" fmla="*/ 1868490 h 3562502"/>
              <a:gd name="connsiteX8" fmla="*/ 15498077 w 19075538"/>
              <a:gd name="connsiteY8" fmla="*/ 2848024 h 3562502"/>
              <a:gd name="connsiteX9" fmla="*/ 15750178 w 19075538"/>
              <a:gd name="connsiteY9" fmla="*/ 0 h 3562502"/>
              <a:gd name="connsiteX10" fmla="*/ 16013525 w 19075538"/>
              <a:gd name="connsiteY10" fmla="*/ 3533241 h 3562502"/>
              <a:gd name="connsiteX11" fmla="*/ 16335393 w 19075538"/>
              <a:gd name="connsiteY11" fmla="*/ 1250899 h 3562502"/>
              <a:gd name="connsiteX12" fmla="*/ 16430492 w 19075538"/>
              <a:gd name="connsiteY12" fmla="*/ 1873328 h 3562502"/>
              <a:gd name="connsiteX13" fmla="*/ 19075538 w 19075538"/>
              <a:gd name="connsiteY13" fmla="*/ 1874243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74243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67897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67897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1 w 19096130"/>
              <a:gd name="connsiteY12" fmla="*/ 1860635 h 3562502"/>
              <a:gd name="connsiteX13" fmla="*/ 19096130 w 19096130"/>
              <a:gd name="connsiteY13" fmla="*/ 1867897 h 3562502"/>
              <a:gd name="connsiteX0" fmla="*/ 0 w 19748213"/>
              <a:gd name="connsiteY0" fmla="*/ 1868122 h 3562502"/>
              <a:gd name="connsiteX1" fmla="*/ 11303566 w 19748213"/>
              <a:gd name="connsiteY1" fmla="*/ 1865376 h 3562502"/>
              <a:gd name="connsiteX2" fmla="*/ 11405979 w 19748213"/>
              <a:gd name="connsiteY2" fmla="*/ 1236269 h 3562502"/>
              <a:gd name="connsiteX3" fmla="*/ 11691271 w 19748213"/>
              <a:gd name="connsiteY3" fmla="*/ 3562502 h 3562502"/>
              <a:gd name="connsiteX4" fmla="*/ 11983879 w 19748213"/>
              <a:gd name="connsiteY4" fmla="*/ 14630 h 3562502"/>
              <a:gd name="connsiteX5" fmla="*/ 12295052 w 19748213"/>
              <a:gd name="connsiteY5" fmla="*/ 3076605 h 3562502"/>
              <a:gd name="connsiteX6" fmla="*/ 12435312 w 19748213"/>
              <a:gd name="connsiteY6" fmla="*/ 1867853 h 3562502"/>
              <a:gd name="connsiteX7" fmla="*/ 15895401 w 19748213"/>
              <a:gd name="connsiteY7" fmla="*/ 1868490 h 3562502"/>
              <a:gd name="connsiteX8" fmla="*/ 16150160 w 19748213"/>
              <a:gd name="connsiteY8" fmla="*/ 2848024 h 3562502"/>
              <a:gd name="connsiteX9" fmla="*/ 16402261 w 19748213"/>
              <a:gd name="connsiteY9" fmla="*/ 0 h 3562502"/>
              <a:gd name="connsiteX10" fmla="*/ 16665608 w 19748213"/>
              <a:gd name="connsiteY10" fmla="*/ 3533241 h 3562502"/>
              <a:gd name="connsiteX11" fmla="*/ 16987476 w 19748213"/>
              <a:gd name="connsiteY11" fmla="*/ 1250899 h 3562502"/>
              <a:gd name="connsiteX12" fmla="*/ 17082574 w 19748213"/>
              <a:gd name="connsiteY12" fmla="*/ 1860635 h 3562502"/>
              <a:gd name="connsiteX13" fmla="*/ 19748213 w 19748213"/>
              <a:gd name="connsiteY13" fmla="*/ 1867897 h 3562502"/>
              <a:gd name="connsiteX0" fmla="*/ 0 w 19782534"/>
              <a:gd name="connsiteY0" fmla="*/ 1868122 h 3562502"/>
              <a:gd name="connsiteX1" fmla="*/ 11337887 w 19782534"/>
              <a:gd name="connsiteY1" fmla="*/ 1865376 h 3562502"/>
              <a:gd name="connsiteX2" fmla="*/ 11440300 w 19782534"/>
              <a:gd name="connsiteY2" fmla="*/ 1236269 h 3562502"/>
              <a:gd name="connsiteX3" fmla="*/ 11725592 w 19782534"/>
              <a:gd name="connsiteY3" fmla="*/ 3562502 h 3562502"/>
              <a:gd name="connsiteX4" fmla="*/ 12018200 w 19782534"/>
              <a:gd name="connsiteY4" fmla="*/ 14630 h 3562502"/>
              <a:gd name="connsiteX5" fmla="*/ 12329373 w 19782534"/>
              <a:gd name="connsiteY5" fmla="*/ 3076605 h 3562502"/>
              <a:gd name="connsiteX6" fmla="*/ 12469633 w 19782534"/>
              <a:gd name="connsiteY6" fmla="*/ 1867853 h 3562502"/>
              <a:gd name="connsiteX7" fmla="*/ 15929722 w 19782534"/>
              <a:gd name="connsiteY7" fmla="*/ 1868490 h 3562502"/>
              <a:gd name="connsiteX8" fmla="*/ 16184481 w 19782534"/>
              <a:gd name="connsiteY8" fmla="*/ 2848024 h 3562502"/>
              <a:gd name="connsiteX9" fmla="*/ 16436582 w 19782534"/>
              <a:gd name="connsiteY9" fmla="*/ 0 h 3562502"/>
              <a:gd name="connsiteX10" fmla="*/ 16699929 w 19782534"/>
              <a:gd name="connsiteY10" fmla="*/ 3533241 h 3562502"/>
              <a:gd name="connsiteX11" fmla="*/ 17021797 w 19782534"/>
              <a:gd name="connsiteY11" fmla="*/ 1250899 h 3562502"/>
              <a:gd name="connsiteX12" fmla="*/ 17116895 w 19782534"/>
              <a:gd name="connsiteY12" fmla="*/ 1860635 h 3562502"/>
              <a:gd name="connsiteX13" fmla="*/ 19782534 w 19782534"/>
              <a:gd name="connsiteY13" fmla="*/ 1867897 h 3562502"/>
              <a:gd name="connsiteX0" fmla="*/ 0 w 17116895"/>
              <a:gd name="connsiteY0" fmla="*/ 1868122 h 3562502"/>
              <a:gd name="connsiteX1" fmla="*/ 11337887 w 17116895"/>
              <a:gd name="connsiteY1" fmla="*/ 1865376 h 3562502"/>
              <a:gd name="connsiteX2" fmla="*/ 11440300 w 17116895"/>
              <a:gd name="connsiteY2" fmla="*/ 1236269 h 3562502"/>
              <a:gd name="connsiteX3" fmla="*/ 11725592 w 17116895"/>
              <a:gd name="connsiteY3" fmla="*/ 3562502 h 3562502"/>
              <a:gd name="connsiteX4" fmla="*/ 12018200 w 17116895"/>
              <a:gd name="connsiteY4" fmla="*/ 14630 h 3562502"/>
              <a:gd name="connsiteX5" fmla="*/ 12329373 w 17116895"/>
              <a:gd name="connsiteY5" fmla="*/ 3076605 h 3562502"/>
              <a:gd name="connsiteX6" fmla="*/ 12469633 w 17116895"/>
              <a:gd name="connsiteY6" fmla="*/ 1867853 h 3562502"/>
              <a:gd name="connsiteX7" fmla="*/ 15929722 w 17116895"/>
              <a:gd name="connsiteY7" fmla="*/ 1868490 h 3562502"/>
              <a:gd name="connsiteX8" fmla="*/ 16184481 w 17116895"/>
              <a:gd name="connsiteY8" fmla="*/ 2848024 h 3562502"/>
              <a:gd name="connsiteX9" fmla="*/ 16436582 w 17116895"/>
              <a:gd name="connsiteY9" fmla="*/ 0 h 3562502"/>
              <a:gd name="connsiteX10" fmla="*/ 16699929 w 17116895"/>
              <a:gd name="connsiteY10" fmla="*/ 3533241 h 3562502"/>
              <a:gd name="connsiteX11" fmla="*/ 17021797 w 17116895"/>
              <a:gd name="connsiteY11" fmla="*/ 1250899 h 3562502"/>
              <a:gd name="connsiteX12" fmla="*/ 17116895 w 17116895"/>
              <a:gd name="connsiteY12" fmla="*/ 1860635 h 3562502"/>
              <a:gd name="connsiteX0" fmla="*/ 0 w 17021797"/>
              <a:gd name="connsiteY0" fmla="*/ 1868122 h 3562502"/>
              <a:gd name="connsiteX1" fmla="*/ 11337887 w 17021797"/>
              <a:gd name="connsiteY1" fmla="*/ 1865376 h 3562502"/>
              <a:gd name="connsiteX2" fmla="*/ 11440300 w 17021797"/>
              <a:gd name="connsiteY2" fmla="*/ 1236269 h 3562502"/>
              <a:gd name="connsiteX3" fmla="*/ 11725592 w 17021797"/>
              <a:gd name="connsiteY3" fmla="*/ 3562502 h 3562502"/>
              <a:gd name="connsiteX4" fmla="*/ 12018200 w 17021797"/>
              <a:gd name="connsiteY4" fmla="*/ 14630 h 3562502"/>
              <a:gd name="connsiteX5" fmla="*/ 12329373 w 17021797"/>
              <a:gd name="connsiteY5" fmla="*/ 3076605 h 3562502"/>
              <a:gd name="connsiteX6" fmla="*/ 12469633 w 17021797"/>
              <a:gd name="connsiteY6" fmla="*/ 1867853 h 3562502"/>
              <a:gd name="connsiteX7" fmla="*/ 15929722 w 17021797"/>
              <a:gd name="connsiteY7" fmla="*/ 1868490 h 3562502"/>
              <a:gd name="connsiteX8" fmla="*/ 16184481 w 17021797"/>
              <a:gd name="connsiteY8" fmla="*/ 2848024 h 3562502"/>
              <a:gd name="connsiteX9" fmla="*/ 16436582 w 17021797"/>
              <a:gd name="connsiteY9" fmla="*/ 0 h 3562502"/>
              <a:gd name="connsiteX10" fmla="*/ 16699929 w 17021797"/>
              <a:gd name="connsiteY10" fmla="*/ 3533241 h 3562502"/>
              <a:gd name="connsiteX11" fmla="*/ 17021797 w 17021797"/>
              <a:gd name="connsiteY11" fmla="*/ 1250899 h 3562502"/>
              <a:gd name="connsiteX0" fmla="*/ 0 w 16699928"/>
              <a:gd name="connsiteY0" fmla="*/ 1868122 h 3562502"/>
              <a:gd name="connsiteX1" fmla="*/ 11337887 w 16699928"/>
              <a:gd name="connsiteY1" fmla="*/ 1865376 h 3562502"/>
              <a:gd name="connsiteX2" fmla="*/ 11440300 w 16699928"/>
              <a:gd name="connsiteY2" fmla="*/ 1236269 h 3562502"/>
              <a:gd name="connsiteX3" fmla="*/ 11725592 w 16699928"/>
              <a:gd name="connsiteY3" fmla="*/ 3562502 h 3562502"/>
              <a:gd name="connsiteX4" fmla="*/ 12018200 w 16699928"/>
              <a:gd name="connsiteY4" fmla="*/ 14630 h 3562502"/>
              <a:gd name="connsiteX5" fmla="*/ 12329373 w 16699928"/>
              <a:gd name="connsiteY5" fmla="*/ 3076605 h 3562502"/>
              <a:gd name="connsiteX6" fmla="*/ 12469633 w 16699928"/>
              <a:gd name="connsiteY6" fmla="*/ 1867853 h 3562502"/>
              <a:gd name="connsiteX7" fmla="*/ 15929722 w 16699928"/>
              <a:gd name="connsiteY7" fmla="*/ 1868490 h 3562502"/>
              <a:gd name="connsiteX8" fmla="*/ 16184481 w 16699928"/>
              <a:gd name="connsiteY8" fmla="*/ 2848024 h 3562502"/>
              <a:gd name="connsiteX9" fmla="*/ 16436582 w 16699928"/>
              <a:gd name="connsiteY9" fmla="*/ 0 h 3562502"/>
              <a:gd name="connsiteX10" fmla="*/ 16699929 w 16699928"/>
              <a:gd name="connsiteY10" fmla="*/ 3533241 h 3562502"/>
              <a:gd name="connsiteX0" fmla="*/ 0 w 16436581"/>
              <a:gd name="connsiteY0" fmla="*/ 1868122 h 3562502"/>
              <a:gd name="connsiteX1" fmla="*/ 11337887 w 16436581"/>
              <a:gd name="connsiteY1" fmla="*/ 1865376 h 3562502"/>
              <a:gd name="connsiteX2" fmla="*/ 11440300 w 16436581"/>
              <a:gd name="connsiteY2" fmla="*/ 1236269 h 3562502"/>
              <a:gd name="connsiteX3" fmla="*/ 11725592 w 16436581"/>
              <a:gd name="connsiteY3" fmla="*/ 3562502 h 3562502"/>
              <a:gd name="connsiteX4" fmla="*/ 12018200 w 16436581"/>
              <a:gd name="connsiteY4" fmla="*/ 14630 h 3562502"/>
              <a:gd name="connsiteX5" fmla="*/ 12329373 w 16436581"/>
              <a:gd name="connsiteY5" fmla="*/ 3076605 h 3562502"/>
              <a:gd name="connsiteX6" fmla="*/ 12469633 w 16436581"/>
              <a:gd name="connsiteY6" fmla="*/ 1867853 h 3562502"/>
              <a:gd name="connsiteX7" fmla="*/ 15929722 w 16436581"/>
              <a:gd name="connsiteY7" fmla="*/ 1868490 h 3562502"/>
              <a:gd name="connsiteX8" fmla="*/ 16184481 w 16436581"/>
              <a:gd name="connsiteY8" fmla="*/ 2848024 h 3562502"/>
              <a:gd name="connsiteX9" fmla="*/ 16436582 w 16436581"/>
              <a:gd name="connsiteY9" fmla="*/ 0 h 3562502"/>
              <a:gd name="connsiteX0" fmla="*/ 0 w 16184481"/>
              <a:gd name="connsiteY0" fmla="*/ 1853491 h 3547871"/>
              <a:gd name="connsiteX1" fmla="*/ 11337887 w 16184481"/>
              <a:gd name="connsiteY1" fmla="*/ 1850745 h 3547871"/>
              <a:gd name="connsiteX2" fmla="*/ 11440300 w 16184481"/>
              <a:gd name="connsiteY2" fmla="*/ 1221638 h 3547871"/>
              <a:gd name="connsiteX3" fmla="*/ 11725592 w 16184481"/>
              <a:gd name="connsiteY3" fmla="*/ 3547871 h 3547871"/>
              <a:gd name="connsiteX4" fmla="*/ 12018200 w 16184481"/>
              <a:gd name="connsiteY4" fmla="*/ -1 h 3547871"/>
              <a:gd name="connsiteX5" fmla="*/ 12329373 w 16184481"/>
              <a:gd name="connsiteY5" fmla="*/ 3061974 h 3547871"/>
              <a:gd name="connsiteX6" fmla="*/ 12469633 w 16184481"/>
              <a:gd name="connsiteY6" fmla="*/ 1853222 h 3547871"/>
              <a:gd name="connsiteX7" fmla="*/ 15929722 w 16184481"/>
              <a:gd name="connsiteY7" fmla="*/ 1853859 h 3547871"/>
              <a:gd name="connsiteX8" fmla="*/ 16184481 w 16184481"/>
              <a:gd name="connsiteY8" fmla="*/ 2833393 h 3547871"/>
              <a:gd name="connsiteX0" fmla="*/ 0 w 15929721"/>
              <a:gd name="connsiteY0" fmla="*/ 1853492 h 3547872"/>
              <a:gd name="connsiteX1" fmla="*/ 11337887 w 15929721"/>
              <a:gd name="connsiteY1" fmla="*/ 1850746 h 3547872"/>
              <a:gd name="connsiteX2" fmla="*/ 11440300 w 15929721"/>
              <a:gd name="connsiteY2" fmla="*/ 1221639 h 3547872"/>
              <a:gd name="connsiteX3" fmla="*/ 11725592 w 15929721"/>
              <a:gd name="connsiteY3" fmla="*/ 3547872 h 3547872"/>
              <a:gd name="connsiteX4" fmla="*/ 12018200 w 15929721"/>
              <a:gd name="connsiteY4" fmla="*/ 0 h 3547872"/>
              <a:gd name="connsiteX5" fmla="*/ 12329373 w 15929721"/>
              <a:gd name="connsiteY5" fmla="*/ 3061975 h 3547872"/>
              <a:gd name="connsiteX6" fmla="*/ 12469633 w 15929721"/>
              <a:gd name="connsiteY6" fmla="*/ 1853223 h 3547872"/>
              <a:gd name="connsiteX7" fmla="*/ 15929722 w 15929721"/>
              <a:gd name="connsiteY7" fmla="*/ 1853860 h 3547872"/>
              <a:gd name="connsiteX0" fmla="*/ 0 w 17764659"/>
              <a:gd name="connsiteY0" fmla="*/ 1853492 h 3547872"/>
              <a:gd name="connsiteX1" fmla="*/ 11337887 w 17764659"/>
              <a:gd name="connsiteY1" fmla="*/ 1850746 h 3547872"/>
              <a:gd name="connsiteX2" fmla="*/ 11440300 w 17764659"/>
              <a:gd name="connsiteY2" fmla="*/ 1221639 h 3547872"/>
              <a:gd name="connsiteX3" fmla="*/ 11725592 w 17764659"/>
              <a:gd name="connsiteY3" fmla="*/ 3547872 h 3547872"/>
              <a:gd name="connsiteX4" fmla="*/ 12018200 w 17764659"/>
              <a:gd name="connsiteY4" fmla="*/ 0 h 3547872"/>
              <a:gd name="connsiteX5" fmla="*/ 12329373 w 17764659"/>
              <a:gd name="connsiteY5" fmla="*/ 3061975 h 3547872"/>
              <a:gd name="connsiteX6" fmla="*/ 12469633 w 17764659"/>
              <a:gd name="connsiteY6" fmla="*/ 1853223 h 3547872"/>
              <a:gd name="connsiteX7" fmla="*/ 17764659 w 17764659"/>
              <a:gd name="connsiteY7" fmla="*/ 1853861 h 3547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64659" h="3547872">
                <a:moveTo>
                  <a:pt x="0" y="1853492"/>
                </a:moveTo>
                <a:lnTo>
                  <a:pt x="11337887" y="1850746"/>
                </a:lnTo>
                <a:lnTo>
                  <a:pt x="11440300" y="1221639"/>
                </a:lnTo>
                <a:lnTo>
                  <a:pt x="11725592" y="3547872"/>
                </a:lnTo>
                <a:lnTo>
                  <a:pt x="12018200" y="0"/>
                </a:lnTo>
                <a:lnTo>
                  <a:pt x="12329373" y="3061975"/>
                </a:lnTo>
                <a:lnTo>
                  <a:pt x="12469633" y="1853223"/>
                </a:lnTo>
                <a:lnTo>
                  <a:pt x="17764659" y="1853861"/>
                </a:ln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5" name="Graphic 25">
            <a:extLst>
              <a:ext uri="{FF2B5EF4-FFF2-40B4-BE49-F238E27FC236}">
                <a16:creationId xmlns:a16="http://schemas.microsoft.com/office/drawing/2014/main" id="{0ADE5305-ECCE-4492-90BF-1ECB5F86A4D9}"/>
              </a:ext>
            </a:extLst>
          </p:cNvPr>
          <p:cNvGrpSpPr/>
          <p:nvPr/>
        </p:nvGrpSpPr>
        <p:grpSpPr>
          <a:xfrm flipH="1">
            <a:off x="10640199" y="3680631"/>
            <a:ext cx="1293645" cy="859652"/>
            <a:chOff x="342288" y="5278574"/>
            <a:chExt cx="1920177" cy="1275995"/>
          </a:xfrm>
        </p:grpSpPr>
        <p:sp>
          <p:nvSpPr>
            <p:cNvPr id="16" name="Freeform: Shape 17">
              <a:extLst>
                <a:ext uri="{FF2B5EF4-FFF2-40B4-BE49-F238E27FC236}">
                  <a16:creationId xmlns:a16="http://schemas.microsoft.com/office/drawing/2014/main" id="{94F54F9B-1042-4739-B467-70ECCBCFACA1}"/>
                </a:ext>
              </a:extLst>
            </p:cNvPr>
            <p:cNvSpPr/>
            <p:nvPr/>
          </p:nvSpPr>
          <p:spPr>
            <a:xfrm>
              <a:off x="342288" y="5278574"/>
              <a:ext cx="1920177" cy="1275995"/>
            </a:xfrm>
            <a:custGeom>
              <a:avLst/>
              <a:gdLst>
                <a:gd name="connsiteX0" fmla="*/ 1895460 w 1920176"/>
                <a:gd name="connsiteY0" fmla="*/ 616030 h 1274796"/>
                <a:gd name="connsiteX1" fmla="*/ 1829939 w 1920176"/>
                <a:gd name="connsiteY1" fmla="*/ 539306 h 1274796"/>
                <a:gd name="connsiteX2" fmla="*/ 1633135 w 1920176"/>
                <a:gd name="connsiteY2" fmla="*/ 367101 h 1274796"/>
                <a:gd name="connsiteX3" fmla="*/ 1431946 w 1920176"/>
                <a:gd name="connsiteY3" fmla="*/ 220229 h 1274796"/>
                <a:gd name="connsiteX4" fmla="*/ 1122124 w 1920176"/>
                <a:gd name="connsiteY4" fmla="*/ 73112 h 1274796"/>
                <a:gd name="connsiteX5" fmla="*/ 816931 w 1920176"/>
                <a:gd name="connsiteY5" fmla="*/ 2964 h 1274796"/>
                <a:gd name="connsiteX6" fmla="*/ 573360 w 1920176"/>
                <a:gd name="connsiteY6" fmla="*/ 15630 h 1274796"/>
                <a:gd name="connsiteX7" fmla="*/ 289114 w 1920176"/>
                <a:gd name="connsiteY7" fmla="*/ 113058 h 1274796"/>
                <a:gd name="connsiteX8" fmla="*/ 102052 w 1920176"/>
                <a:gd name="connsiteY8" fmla="*/ 262123 h 1274796"/>
                <a:gd name="connsiteX9" fmla="*/ 56991 w 1920176"/>
                <a:gd name="connsiteY9" fmla="*/ 711266 h 1274796"/>
                <a:gd name="connsiteX10" fmla="*/ 258180 w 1920176"/>
                <a:gd name="connsiteY10" fmla="*/ 899302 h 1274796"/>
                <a:gd name="connsiteX11" fmla="*/ 549977 w 1920176"/>
                <a:gd name="connsiteY11" fmla="*/ 1050316 h 1274796"/>
                <a:gd name="connsiteX12" fmla="*/ 879772 w 1920176"/>
                <a:gd name="connsiteY12" fmla="*/ 1181844 h 1274796"/>
                <a:gd name="connsiteX13" fmla="*/ 1159634 w 1920176"/>
                <a:gd name="connsiteY13" fmla="*/ 1270503 h 1274796"/>
                <a:gd name="connsiteX14" fmla="*/ 1272163 w 1920176"/>
                <a:gd name="connsiteY14" fmla="*/ 1270503 h 1274796"/>
                <a:gd name="connsiteX15" fmla="*/ 1408076 w 1920176"/>
                <a:gd name="connsiteY15" fmla="*/ 1214239 h 1274796"/>
                <a:gd name="connsiteX16" fmla="*/ 1738844 w 1920176"/>
                <a:gd name="connsiteY16" fmla="*/ 964579 h 1274796"/>
                <a:gd name="connsiteX17" fmla="*/ 1786584 w 1920176"/>
                <a:gd name="connsiteY17" fmla="*/ 967258 h 1274796"/>
                <a:gd name="connsiteX18" fmla="*/ 1807775 w 1920176"/>
                <a:gd name="connsiteY18" fmla="*/ 927069 h 1274796"/>
                <a:gd name="connsiteX19" fmla="*/ 1784879 w 1920176"/>
                <a:gd name="connsiteY19" fmla="*/ 918301 h 1274796"/>
                <a:gd name="connsiteX20" fmla="*/ 1836029 w 1920176"/>
                <a:gd name="connsiteY20" fmla="*/ 859600 h 1274796"/>
                <a:gd name="connsiteX21" fmla="*/ 1910805 w 1920176"/>
                <a:gd name="connsiteY21" fmla="*/ 735136 h 1274796"/>
                <a:gd name="connsiteX22" fmla="*/ 1895460 w 1920176"/>
                <a:gd name="connsiteY22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07775 w 1920177"/>
                <a:gd name="connsiteY17" fmla="*/ 927069 h 1274796"/>
                <a:gd name="connsiteX18" fmla="*/ 1784879 w 1920177"/>
                <a:gd name="connsiteY18" fmla="*/ 918301 h 1274796"/>
                <a:gd name="connsiteX19" fmla="*/ 1836029 w 1920177"/>
                <a:gd name="connsiteY19" fmla="*/ 859600 h 1274796"/>
                <a:gd name="connsiteX20" fmla="*/ 1910805 w 1920177"/>
                <a:gd name="connsiteY20" fmla="*/ 735136 h 1274796"/>
                <a:gd name="connsiteX21" fmla="*/ 1895460 w 1920177"/>
                <a:gd name="connsiteY21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784879 w 1920177"/>
                <a:gd name="connsiteY17" fmla="*/ 918301 h 1274796"/>
                <a:gd name="connsiteX18" fmla="*/ 1836029 w 1920177"/>
                <a:gd name="connsiteY18" fmla="*/ 859600 h 1274796"/>
                <a:gd name="connsiteX19" fmla="*/ 1910805 w 1920177"/>
                <a:gd name="connsiteY19" fmla="*/ 735136 h 1274796"/>
                <a:gd name="connsiteX20" fmla="*/ 1895460 w 1920177"/>
                <a:gd name="connsiteY20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6419"/>
                <a:gd name="connsiteX1" fmla="*/ 1829939 w 1920177"/>
                <a:gd name="connsiteY1" fmla="*/ 539306 h 1276419"/>
                <a:gd name="connsiteX2" fmla="*/ 1633135 w 1920177"/>
                <a:gd name="connsiteY2" fmla="*/ 367101 h 1276419"/>
                <a:gd name="connsiteX3" fmla="*/ 1431946 w 1920177"/>
                <a:gd name="connsiteY3" fmla="*/ 220229 h 1276419"/>
                <a:gd name="connsiteX4" fmla="*/ 1122124 w 1920177"/>
                <a:gd name="connsiteY4" fmla="*/ 73112 h 1276419"/>
                <a:gd name="connsiteX5" fmla="*/ 816931 w 1920177"/>
                <a:gd name="connsiteY5" fmla="*/ 2964 h 1276419"/>
                <a:gd name="connsiteX6" fmla="*/ 573360 w 1920177"/>
                <a:gd name="connsiteY6" fmla="*/ 15630 h 1276419"/>
                <a:gd name="connsiteX7" fmla="*/ 289114 w 1920177"/>
                <a:gd name="connsiteY7" fmla="*/ 113058 h 1276419"/>
                <a:gd name="connsiteX8" fmla="*/ 102052 w 1920177"/>
                <a:gd name="connsiteY8" fmla="*/ 262123 h 1276419"/>
                <a:gd name="connsiteX9" fmla="*/ 56991 w 1920177"/>
                <a:gd name="connsiteY9" fmla="*/ 711266 h 1276419"/>
                <a:gd name="connsiteX10" fmla="*/ 258180 w 1920177"/>
                <a:gd name="connsiteY10" fmla="*/ 899302 h 1276419"/>
                <a:gd name="connsiteX11" fmla="*/ 549977 w 1920177"/>
                <a:gd name="connsiteY11" fmla="*/ 1050316 h 1276419"/>
                <a:gd name="connsiteX12" fmla="*/ 879772 w 1920177"/>
                <a:gd name="connsiteY12" fmla="*/ 1181844 h 1276419"/>
                <a:gd name="connsiteX13" fmla="*/ 1159634 w 1920177"/>
                <a:gd name="connsiteY13" fmla="*/ 1270503 h 1276419"/>
                <a:gd name="connsiteX14" fmla="*/ 1272163 w 1920177"/>
                <a:gd name="connsiteY14" fmla="*/ 1270503 h 1276419"/>
                <a:gd name="connsiteX15" fmla="*/ 1414234 w 1920177"/>
                <a:gd name="connsiteY15" fmla="*/ 1211160 h 1276419"/>
                <a:gd name="connsiteX16" fmla="*/ 1738844 w 1920177"/>
                <a:gd name="connsiteY16" fmla="*/ 964579 h 1276419"/>
                <a:gd name="connsiteX17" fmla="*/ 1836029 w 1920177"/>
                <a:gd name="connsiteY17" fmla="*/ 859600 h 1276419"/>
                <a:gd name="connsiteX18" fmla="*/ 1910805 w 1920177"/>
                <a:gd name="connsiteY18" fmla="*/ 735136 h 1276419"/>
                <a:gd name="connsiteX19" fmla="*/ 1895460 w 1920177"/>
                <a:gd name="connsiteY19" fmla="*/ 616030 h 1276419"/>
                <a:gd name="connsiteX0" fmla="*/ 1895460 w 1920177"/>
                <a:gd name="connsiteY0" fmla="*/ 616030 h 1275785"/>
                <a:gd name="connsiteX1" fmla="*/ 1829939 w 1920177"/>
                <a:gd name="connsiteY1" fmla="*/ 539306 h 1275785"/>
                <a:gd name="connsiteX2" fmla="*/ 1633135 w 1920177"/>
                <a:gd name="connsiteY2" fmla="*/ 367101 h 1275785"/>
                <a:gd name="connsiteX3" fmla="*/ 1431946 w 1920177"/>
                <a:gd name="connsiteY3" fmla="*/ 220229 h 1275785"/>
                <a:gd name="connsiteX4" fmla="*/ 1122124 w 1920177"/>
                <a:gd name="connsiteY4" fmla="*/ 73112 h 1275785"/>
                <a:gd name="connsiteX5" fmla="*/ 816931 w 1920177"/>
                <a:gd name="connsiteY5" fmla="*/ 2964 h 1275785"/>
                <a:gd name="connsiteX6" fmla="*/ 573360 w 1920177"/>
                <a:gd name="connsiteY6" fmla="*/ 15630 h 1275785"/>
                <a:gd name="connsiteX7" fmla="*/ 289114 w 1920177"/>
                <a:gd name="connsiteY7" fmla="*/ 113058 h 1275785"/>
                <a:gd name="connsiteX8" fmla="*/ 102052 w 1920177"/>
                <a:gd name="connsiteY8" fmla="*/ 262123 h 1275785"/>
                <a:gd name="connsiteX9" fmla="*/ 56991 w 1920177"/>
                <a:gd name="connsiteY9" fmla="*/ 711266 h 1275785"/>
                <a:gd name="connsiteX10" fmla="*/ 258180 w 1920177"/>
                <a:gd name="connsiteY10" fmla="*/ 899302 h 1275785"/>
                <a:gd name="connsiteX11" fmla="*/ 549977 w 1920177"/>
                <a:gd name="connsiteY11" fmla="*/ 1050316 h 1275785"/>
                <a:gd name="connsiteX12" fmla="*/ 879772 w 1920177"/>
                <a:gd name="connsiteY12" fmla="*/ 1181844 h 1275785"/>
                <a:gd name="connsiteX13" fmla="*/ 1159634 w 1920177"/>
                <a:gd name="connsiteY13" fmla="*/ 1270503 h 1275785"/>
                <a:gd name="connsiteX14" fmla="*/ 1272163 w 1920177"/>
                <a:gd name="connsiteY14" fmla="*/ 1270503 h 1275785"/>
                <a:gd name="connsiteX15" fmla="*/ 1420392 w 1920177"/>
                <a:gd name="connsiteY15" fmla="*/ 1220396 h 1275785"/>
                <a:gd name="connsiteX16" fmla="*/ 1738844 w 1920177"/>
                <a:gd name="connsiteY16" fmla="*/ 964579 h 1275785"/>
                <a:gd name="connsiteX17" fmla="*/ 1836029 w 1920177"/>
                <a:gd name="connsiteY17" fmla="*/ 859600 h 1275785"/>
                <a:gd name="connsiteX18" fmla="*/ 1910805 w 1920177"/>
                <a:gd name="connsiteY18" fmla="*/ 735136 h 1275785"/>
                <a:gd name="connsiteX19" fmla="*/ 1895460 w 1920177"/>
                <a:gd name="connsiteY19" fmla="*/ 616030 h 1275785"/>
                <a:gd name="connsiteX0" fmla="*/ 1895460 w 1920177"/>
                <a:gd name="connsiteY0" fmla="*/ 616030 h 1275995"/>
                <a:gd name="connsiteX1" fmla="*/ 1829939 w 1920177"/>
                <a:gd name="connsiteY1" fmla="*/ 539306 h 1275995"/>
                <a:gd name="connsiteX2" fmla="*/ 1633135 w 1920177"/>
                <a:gd name="connsiteY2" fmla="*/ 367101 h 1275995"/>
                <a:gd name="connsiteX3" fmla="*/ 1431946 w 1920177"/>
                <a:gd name="connsiteY3" fmla="*/ 220229 h 1275995"/>
                <a:gd name="connsiteX4" fmla="*/ 1122124 w 1920177"/>
                <a:gd name="connsiteY4" fmla="*/ 73112 h 1275995"/>
                <a:gd name="connsiteX5" fmla="*/ 816931 w 1920177"/>
                <a:gd name="connsiteY5" fmla="*/ 2964 h 1275995"/>
                <a:gd name="connsiteX6" fmla="*/ 573360 w 1920177"/>
                <a:gd name="connsiteY6" fmla="*/ 15630 h 1275995"/>
                <a:gd name="connsiteX7" fmla="*/ 289114 w 1920177"/>
                <a:gd name="connsiteY7" fmla="*/ 113058 h 1275995"/>
                <a:gd name="connsiteX8" fmla="*/ 102052 w 1920177"/>
                <a:gd name="connsiteY8" fmla="*/ 262123 h 1275995"/>
                <a:gd name="connsiteX9" fmla="*/ 56991 w 1920177"/>
                <a:gd name="connsiteY9" fmla="*/ 711266 h 1275995"/>
                <a:gd name="connsiteX10" fmla="*/ 258180 w 1920177"/>
                <a:gd name="connsiteY10" fmla="*/ 899302 h 1275995"/>
                <a:gd name="connsiteX11" fmla="*/ 549977 w 1920177"/>
                <a:gd name="connsiteY11" fmla="*/ 1050316 h 1275995"/>
                <a:gd name="connsiteX12" fmla="*/ 879772 w 1920177"/>
                <a:gd name="connsiteY12" fmla="*/ 1181844 h 1275995"/>
                <a:gd name="connsiteX13" fmla="*/ 1159634 w 1920177"/>
                <a:gd name="connsiteY13" fmla="*/ 1270503 h 1275995"/>
                <a:gd name="connsiteX14" fmla="*/ 1272163 w 1920177"/>
                <a:gd name="connsiteY14" fmla="*/ 1270503 h 1275995"/>
                <a:gd name="connsiteX15" fmla="*/ 1417313 w 1920177"/>
                <a:gd name="connsiteY15" fmla="*/ 1217317 h 1275995"/>
                <a:gd name="connsiteX16" fmla="*/ 1738844 w 1920177"/>
                <a:gd name="connsiteY16" fmla="*/ 964579 h 1275995"/>
                <a:gd name="connsiteX17" fmla="*/ 1836029 w 1920177"/>
                <a:gd name="connsiteY17" fmla="*/ 859600 h 1275995"/>
                <a:gd name="connsiteX18" fmla="*/ 1910805 w 1920177"/>
                <a:gd name="connsiteY18" fmla="*/ 735136 h 1275995"/>
                <a:gd name="connsiteX19" fmla="*/ 1895460 w 1920177"/>
                <a:gd name="connsiteY19" fmla="*/ 616030 h 1275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20177" h="1275995">
                  <a:moveTo>
                    <a:pt x="1895460" y="616030"/>
                  </a:moveTo>
                  <a:cubicBezTo>
                    <a:pt x="1875244" y="588994"/>
                    <a:pt x="1853809" y="563175"/>
                    <a:pt x="1829939" y="539306"/>
                  </a:cubicBezTo>
                  <a:cubicBezTo>
                    <a:pt x="1768560" y="476952"/>
                    <a:pt x="1701822" y="420930"/>
                    <a:pt x="1633135" y="367101"/>
                  </a:cubicBezTo>
                  <a:cubicBezTo>
                    <a:pt x="1567614" y="315952"/>
                    <a:pt x="1502094" y="264558"/>
                    <a:pt x="1431946" y="220229"/>
                  </a:cubicBezTo>
                  <a:cubicBezTo>
                    <a:pt x="1334518" y="158605"/>
                    <a:pt x="1230513" y="111353"/>
                    <a:pt x="1122124" y="73112"/>
                  </a:cubicBezTo>
                  <a:cubicBezTo>
                    <a:pt x="1022991" y="38038"/>
                    <a:pt x="921909" y="12220"/>
                    <a:pt x="816931" y="2964"/>
                  </a:cubicBezTo>
                  <a:cubicBezTo>
                    <a:pt x="735334" y="-4100"/>
                    <a:pt x="653982" y="1990"/>
                    <a:pt x="573360" y="15630"/>
                  </a:cubicBezTo>
                  <a:cubicBezTo>
                    <a:pt x="473496" y="32680"/>
                    <a:pt x="378017" y="63369"/>
                    <a:pt x="289114" y="113058"/>
                  </a:cubicBezTo>
                  <a:cubicBezTo>
                    <a:pt x="218478" y="152516"/>
                    <a:pt x="153201" y="198551"/>
                    <a:pt x="102052" y="262123"/>
                  </a:cubicBezTo>
                  <a:cubicBezTo>
                    <a:pt x="-4389" y="394381"/>
                    <a:pt x="-40681" y="562932"/>
                    <a:pt x="56991" y="711266"/>
                  </a:cubicBezTo>
                  <a:cubicBezTo>
                    <a:pt x="108872" y="789939"/>
                    <a:pt x="180238" y="848396"/>
                    <a:pt x="258180" y="899302"/>
                  </a:cubicBezTo>
                  <a:cubicBezTo>
                    <a:pt x="350250" y="959464"/>
                    <a:pt x="448896" y="1007204"/>
                    <a:pt x="549977" y="1050316"/>
                  </a:cubicBezTo>
                  <a:cubicBezTo>
                    <a:pt x="658853" y="1096594"/>
                    <a:pt x="769921" y="1137758"/>
                    <a:pt x="879772" y="1181844"/>
                  </a:cubicBezTo>
                  <a:cubicBezTo>
                    <a:pt x="970867" y="1218379"/>
                    <a:pt x="1061719" y="1255645"/>
                    <a:pt x="1159634" y="1270503"/>
                  </a:cubicBezTo>
                  <a:cubicBezTo>
                    <a:pt x="1197144" y="1276105"/>
                    <a:pt x="1229217" y="1279367"/>
                    <a:pt x="1272163" y="1270503"/>
                  </a:cubicBezTo>
                  <a:cubicBezTo>
                    <a:pt x="1315109" y="1261639"/>
                    <a:pt x="1374444" y="1241674"/>
                    <a:pt x="1417313" y="1217317"/>
                  </a:cubicBezTo>
                  <a:cubicBezTo>
                    <a:pt x="1538367" y="1148630"/>
                    <a:pt x="1669058" y="1024199"/>
                    <a:pt x="1738844" y="964579"/>
                  </a:cubicBezTo>
                  <a:cubicBezTo>
                    <a:pt x="1808630" y="904960"/>
                    <a:pt x="1807369" y="897840"/>
                    <a:pt x="1836029" y="859600"/>
                  </a:cubicBezTo>
                  <a:cubicBezTo>
                    <a:pt x="1865988" y="821116"/>
                    <a:pt x="1893268" y="781414"/>
                    <a:pt x="1910805" y="735136"/>
                  </a:cubicBezTo>
                  <a:cubicBezTo>
                    <a:pt x="1926637" y="692268"/>
                    <a:pt x="1922983" y="653053"/>
                    <a:pt x="1895460" y="6160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8">
              <a:extLst>
                <a:ext uri="{FF2B5EF4-FFF2-40B4-BE49-F238E27FC236}">
                  <a16:creationId xmlns:a16="http://schemas.microsoft.com/office/drawing/2014/main" id="{002C1DC8-2B55-46C6-905A-13E3C175D073}"/>
                </a:ext>
              </a:extLst>
            </p:cNvPr>
            <p:cNvSpPr/>
            <p:nvPr/>
          </p:nvSpPr>
          <p:spPr>
            <a:xfrm>
              <a:off x="388529" y="5703379"/>
              <a:ext cx="1373967" cy="810074"/>
            </a:xfrm>
            <a:custGeom>
              <a:avLst/>
              <a:gdLst>
                <a:gd name="connsiteX0" fmla="*/ 1373526 w 1373967"/>
                <a:gd name="connsiteY0" fmla="*/ 753142 h 810074"/>
                <a:gd name="connsiteX1" fmla="*/ 1205950 w 1373967"/>
                <a:gd name="connsiteY1" fmla="*/ 809894 h 810074"/>
                <a:gd name="connsiteX2" fmla="*/ 1036425 w 1373967"/>
                <a:gd name="connsiteY2" fmla="*/ 784319 h 810074"/>
                <a:gd name="connsiteX3" fmla="*/ 640623 w 1373967"/>
                <a:gd name="connsiteY3" fmla="*/ 639395 h 810074"/>
                <a:gd name="connsiteX4" fmla="*/ 279896 w 1373967"/>
                <a:gd name="connsiteY4" fmla="*/ 474741 h 810074"/>
                <a:gd name="connsiteX5" fmla="*/ 44119 w 1373967"/>
                <a:gd name="connsiteY5" fmla="*/ 277449 h 810074"/>
                <a:gd name="connsiteX6" fmla="*/ 33 w 1373967"/>
                <a:gd name="connsiteY6" fmla="*/ 87465 h 810074"/>
                <a:gd name="connsiteX7" fmla="*/ 66041 w 1373967"/>
                <a:gd name="connsiteY7" fmla="*/ 10740 h 810074"/>
                <a:gd name="connsiteX8" fmla="*/ 368068 w 1373967"/>
                <a:gd name="connsiteY8" fmla="*/ 85516 h 810074"/>
                <a:gd name="connsiteX9" fmla="*/ 587038 w 1373967"/>
                <a:gd name="connsiteY9" fmla="*/ 267707 h 810074"/>
                <a:gd name="connsiteX10" fmla="*/ 935100 w 1373967"/>
                <a:gd name="connsiteY10" fmla="*/ 548056 h 810074"/>
                <a:gd name="connsiteX11" fmla="*/ 1215693 w 1373967"/>
                <a:gd name="connsiteY11" fmla="*/ 704672 h 810074"/>
                <a:gd name="connsiteX12" fmla="*/ 1373526 w 1373967"/>
                <a:gd name="connsiteY12" fmla="*/ 753142 h 81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3967" h="810074">
                  <a:moveTo>
                    <a:pt x="1373526" y="753142"/>
                  </a:moveTo>
                  <a:cubicBezTo>
                    <a:pt x="1382051" y="766295"/>
                    <a:pt x="1264894" y="805997"/>
                    <a:pt x="1205950" y="809894"/>
                  </a:cubicBezTo>
                  <a:cubicBezTo>
                    <a:pt x="1156992" y="811843"/>
                    <a:pt x="1086600" y="797715"/>
                    <a:pt x="1036425" y="784319"/>
                  </a:cubicBezTo>
                  <a:cubicBezTo>
                    <a:pt x="976507" y="768487"/>
                    <a:pt x="728065" y="674956"/>
                    <a:pt x="640623" y="639395"/>
                  </a:cubicBezTo>
                  <a:cubicBezTo>
                    <a:pt x="561463" y="606269"/>
                    <a:pt x="375132" y="539531"/>
                    <a:pt x="279896" y="474741"/>
                  </a:cubicBezTo>
                  <a:cubicBezTo>
                    <a:pt x="192941" y="420425"/>
                    <a:pt x="82847" y="336150"/>
                    <a:pt x="44119" y="277449"/>
                  </a:cubicBezTo>
                  <a:cubicBezTo>
                    <a:pt x="10507" y="218506"/>
                    <a:pt x="-697" y="176368"/>
                    <a:pt x="33" y="87465"/>
                  </a:cubicBezTo>
                  <a:cubicBezTo>
                    <a:pt x="5148" y="47519"/>
                    <a:pt x="30480" y="24624"/>
                    <a:pt x="66041" y="10740"/>
                  </a:cubicBezTo>
                  <a:cubicBezTo>
                    <a:pt x="126446" y="-13130"/>
                    <a:pt x="242142" y="-951"/>
                    <a:pt x="368068" y="85516"/>
                  </a:cubicBezTo>
                  <a:cubicBezTo>
                    <a:pt x="428717" y="134961"/>
                    <a:pt x="500083" y="190982"/>
                    <a:pt x="587038" y="267707"/>
                  </a:cubicBezTo>
                  <a:cubicBezTo>
                    <a:pt x="730988" y="386082"/>
                    <a:pt x="911717" y="531493"/>
                    <a:pt x="935100" y="548056"/>
                  </a:cubicBezTo>
                  <a:cubicBezTo>
                    <a:pt x="1020593" y="608218"/>
                    <a:pt x="1117777" y="665700"/>
                    <a:pt x="1215693" y="704672"/>
                  </a:cubicBezTo>
                  <a:cubicBezTo>
                    <a:pt x="1313852" y="755334"/>
                    <a:pt x="1357694" y="735849"/>
                    <a:pt x="1373526" y="753142"/>
                  </a:cubicBezTo>
                  <a:close/>
                </a:path>
              </a:pathLst>
            </a:custGeom>
            <a:solidFill>
              <a:schemeClr val="accent1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9">
              <a:extLst>
                <a:ext uri="{FF2B5EF4-FFF2-40B4-BE49-F238E27FC236}">
                  <a16:creationId xmlns:a16="http://schemas.microsoft.com/office/drawing/2014/main" id="{3A93A34D-CABB-4100-9396-3DD334541559}"/>
                </a:ext>
              </a:extLst>
            </p:cNvPr>
            <p:cNvSpPr/>
            <p:nvPr/>
          </p:nvSpPr>
          <p:spPr>
            <a:xfrm>
              <a:off x="419739" y="5303974"/>
              <a:ext cx="1825422" cy="1109932"/>
            </a:xfrm>
            <a:custGeom>
              <a:avLst/>
              <a:gdLst>
                <a:gd name="connsiteX0" fmla="*/ 1831405 w 1831613"/>
                <a:gd name="connsiteY0" fmla="*/ 677342 h 1104823"/>
                <a:gd name="connsiteX1" fmla="*/ 1831162 w 1831613"/>
                <a:gd name="connsiteY1" fmla="*/ 653716 h 1104823"/>
                <a:gd name="connsiteX2" fmla="*/ 1824098 w 1831613"/>
                <a:gd name="connsiteY2" fmla="*/ 635692 h 1104823"/>
                <a:gd name="connsiteX3" fmla="*/ 1747617 w 1831613"/>
                <a:gd name="connsiteY3" fmla="*/ 538507 h 1104823"/>
                <a:gd name="connsiteX4" fmla="*/ 1524994 w 1831613"/>
                <a:gd name="connsiteY4" fmla="*/ 346087 h 1104823"/>
                <a:gd name="connsiteX5" fmla="*/ 1378121 w 1831613"/>
                <a:gd name="connsiteY5" fmla="*/ 237942 h 1104823"/>
                <a:gd name="connsiteX6" fmla="*/ 945053 w 1831613"/>
                <a:gd name="connsiteY6" fmla="*/ 43086 h 1104823"/>
                <a:gd name="connsiteX7" fmla="*/ 720481 w 1831613"/>
                <a:gd name="connsiteY7" fmla="*/ 3384 h 1104823"/>
                <a:gd name="connsiteX8" fmla="*/ 583594 w 1831613"/>
                <a:gd name="connsiteY8" fmla="*/ 5576 h 1104823"/>
                <a:gd name="connsiteX9" fmla="*/ 245519 w 1831613"/>
                <a:gd name="connsiteY9" fmla="*/ 96428 h 1104823"/>
                <a:gd name="connsiteX10" fmla="*/ 26549 w 1831613"/>
                <a:gd name="connsiteY10" fmla="*/ 262786 h 1104823"/>
                <a:gd name="connsiteX11" fmla="*/ 0 w 1831613"/>
                <a:gd name="connsiteY11" fmla="*/ 301757 h 1104823"/>
                <a:gd name="connsiteX12" fmla="*/ 104492 w 1831613"/>
                <a:gd name="connsiteY12" fmla="*/ 282759 h 1104823"/>
                <a:gd name="connsiteX13" fmla="*/ 252826 w 1831613"/>
                <a:gd name="connsiteY13" fmla="*/ 318807 h 1104823"/>
                <a:gd name="connsiteX14" fmla="*/ 388982 w 1831613"/>
                <a:gd name="connsiteY14" fmla="*/ 386276 h 1104823"/>
                <a:gd name="connsiteX15" fmla="*/ 549738 w 1831613"/>
                <a:gd name="connsiteY15" fmla="*/ 495639 h 1104823"/>
                <a:gd name="connsiteX16" fmla="*/ 739236 w 1831613"/>
                <a:gd name="connsiteY16" fmla="*/ 655421 h 1104823"/>
                <a:gd name="connsiteX17" fmla="*/ 739236 w 1831613"/>
                <a:gd name="connsiteY17" fmla="*/ 655421 h 1104823"/>
                <a:gd name="connsiteX18" fmla="*/ 968192 w 1831613"/>
                <a:gd name="connsiteY18" fmla="*/ 833471 h 1104823"/>
                <a:gd name="connsiteX19" fmla="*/ 968192 w 1831613"/>
                <a:gd name="connsiteY19" fmla="*/ 833471 h 1104823"/>
                <a:gd name="connsiteX20" fmla="*/ 1216390 w 1831613"/>
                <a:gd name="connsiteY20" fmla="*/ 1002996 h 1104823"/>
                <a:gd name="connsiteX21" fmla="*/ 1343047 w 1831613"/>
                <a:gd name="connsiteY21" fmla="*/ 1085810 h 1104823"/>
                <a:gd name="connsiteX22" fmla="*/ 1386646 w 1831613"/>
                <a:gd name="connsiteY22" fmla="*/ 1104808 h 1104823"/>
                <a:gd name="connsiteX23" fmla="*/ 1441449 w 1831613"/>
                <a:gd name="connsiteY23" fmla="*/ 1076310 h 1104823"/>
                <a:gd name="connsiteX24" fmla="*/ 1791460 w 1831613"/>
                <a:gd name="connsiteY24" fmla="*/ 766733 h 1104823"/>
                <a:gd name="connsiteX25" fmla="*/ 1831405 w 1831613"/>
                <a:gd name="connsiteY25" fmla="*/ 677342 h 1104823"/>
                <a:gd name="connsiteX26" fmla="*/ 840318 w 1831613"/>
                <a:gd name="connsiteY26" fmla="*/ 736286 h 1104823"/>
                <a:gd name="connsiteX27" fmla="*/ 841779 w 1831613"/>
                <a:gd name="connsiteY27" fmla="*/ 738235 h 1104823"/>
                <a:gd name="connsiteX28" fmla="*/ 840318 w 1831613"/>
                <a:gd name="connsiteY28" fmla="*/ 736286 h 1104823"/>
                <a:gd name="connsiteX29" fmla="*/ 1254631 w 1831613"/>
                <a:gd name="connsiteY29" fmla="*/ 1026135 h 1104823"/>
                <a:gd name="connsiteX30" fmla="*/ 1254631 w 1831613"/>
                <a:gd name="connsiteY30" fmla="*/ 1026135 h 1104823"/>
                <a:gd name="connsiteX31" fmla="*/ 1256092 w 1831613"/>
                <a:gd name="connsiteY31" fmla="*/ 1028083 h 1104823"/>
                <a:gd name="connsiteX32" fmla="*/ 1254631 w 1831613"/>
                <a:gd name="connsiteY32" fmla="*/ 1026135 h 1104823"/>
                <a:gd name="connsiteX0" fmla="*/ 1791460 w 1833764"/>
                <a:gd name="connsiteY0" fmla="*/ 766733 h 1104823"/>
                <a:gd name="connsiteX1" fmla="*/ 1831162 w 1833764"/>
                <a:gd name="connsiteY1" fmla="*/ 653716 h 1104823"/>
                <a:gd name="connsiteX2" fmla="*/ 1824098 w 1833764"/>
                <a:gd name="connsiteY2" fmla="*/ 635692 h 1104823"/>
                <a:gd name="connsiteX3" fmla="*/ 1747617 w 1833764"/>
                <a:gd name="connsiteY3" fmla="*/ 538507 h 1104823"/>
                <a:gd name="connsiteX4" fmla="*/ 1524994 w 1833764"/>
                <a:gd name="connsiteY4" fmla="*/ 346087 h 1104823"/>
                <a:gd name="connsiteX5" fmla="*/ 1378121 w 1833764"/>
                <a:gd name="connsiteY5" fmla="*/ 237942 h 1104823"/>
                <a:gd name="connsiteX6" fmla="*/ 945053 w 1833764"/>
                <a:gd name="connsiteY6" fmla="*/ 43086 h 1104823"/>
                <a:gd name="connsiteX7" fmla="*/ 720481 w 1833764"/>
                <a:gd name="connsiteY7" fmla="*/ 3384 h 1104823"/>
                <a:gd name="connsiteX8" fmla="*/ 583594 w 1833764"/>
                <a:gd name="connsiteY8" fmla="*/ 5576 h 1104823"/>
                <a:gd name="connsiteX9" fmla="*/ 245519 w 1833764"/>
                <a:gd name="connsiteY9" fmla="*/ 96428 h 1104823"/>
                <a:gd name="connsiteX10" fmla="*/ 26549 w 1833764"/>
                <a:gd name="connsiteY10" fmla="*/ 262786 h 1104823"/>
                <a:gd name="connsiteX11" fmla="*/ 0 w 1833764"/>
                <a:gd name="connsiteY11" fmla="*/ 301757 h 1104823"/>
                <a:gd name="connsiteX12" fmla="*/ 104492 w 1833764"/>
                <a:gd name="connsiteY12" fmla="*/ 282759 h 1104823"/>
                <a:gd name="connsiteX13" fmla="*/ 252826 w 1833764"/>
                <a:gd name="connsiteY13" fmla="*/ 318807 h 1104823"/>
                <a:gd name="connsiteX14" fmla="*/ 388982 w 1833764"/>
                <a:gd name="connsiteY14" fmla="*/ 386276 h 1104823"/>
                <a:gd name="connsiteX15" fmla="*/ 549738 w 1833764"/>
                <a:gd name="connsiteY15" fmla="*/ 495639 h 1104823"/>
                <a:gd name="connsiteX16" fmla="*/ 739236 w 1833764"/>
                <a:gd name="connsiteY16" fmla="*/ 655421 h 1104823"/>
                <a:gd name="connsiteX17" fmla="*/ 739236 w 1833764"/>
                <a:gd name="connsiteY17" fmla="*/ 655421 h 1104823"/>
                <a:gd name="connsiteX18" fmla="*/ 968192 w 1833764"/>
                <a:gd name="connsiteY18" fmla="*/ 833471 h 1104823"/>
                <a:gd name="connsiteX19" fmla="*/ 968192 w 1833764"/>
                <a:gd name="connsiteY19" fmla="*/ 833471 h 1104823"/>
                <a:gd name="connsiteX20" fmla="*/ 1216390 w 1833764"/>
                <a:gd name="connsiteY20" fmla="*/ 1002996 h 1104823"/>
                <a:gd name="connsiteX21" fmla="*/ 1343047 w 1833764"/>
                <a:gd name="connsiteY21" fmla="*/ 1085810 h 1104823"/>
                <a:gd name="connsiteX22" fmla="*/ 1386646 w 1833764"/>
                <a:gd name="connsiteY22" fmla="*/ 1104808 h 1104823"/>
                <a:gd name="connsiteX23" fmla="*/ 1441449 w 1833764"/>
                <a:gd name="connsiteY23" fmla="*/ 1076310 h 1104823"/>
                <a:gd name="connsiteX24" fmla="*/ 1791460 w 1833764"/>
                <a:gd name="connsiteY24" fmla="*/ 766733 h 1104823"/>
                <a:gd name="connsiteX25" fmla="*/ 840318 w 1833764"/>
                <a:gd name="connsiteY25" fmla="*/ 736286 h 1104823"/>
                <a:gd name="connsiteX26" fmla="*/ 841779 w 1833764"/>
                <a:gd name="connsiteY26" fmla="*/ 738235 h 1104823"/>
                <a:gd name="connsiteX27" fmla="*/ 840318 w 1833764"/>
                <a:gd name="connsiteY27" fmla="*/ 736286 h 1104823"/>
                <a:gd name="connsiteX28" fmla="*/ 1254631 w 1833764"/>
                <a:gd name="connsiteY28" fmla="*/ 1026135 h 1104823"/>
                <a:gd name="connsiteX29" fmla="*/ 1254631 w 1833764"/>
                <a:gd name="connsiteY29" fmla="*/ 1026135 h 1104823"/>
                <a:gd name="connsiteX30" fmla="*/ 1256092 w 1833764"/>
                <a:gd name="connsiteY30" fmla="*/ 1028083 h 1104823"/>
                <a:gd name="connsiteX31" fmla="*/ 1254631 w 1833764"/>
                <a:gd name="connsiteY31" fmla="*/ 1026135 h 1104823"/>
                <a:gd name="connsiteX0" fmla="*/ 1791460 w 1834540"/>
                <a:gd name="connsiteY0" fmla="*/ 766733 h 1104823"/>
                <a:gd name="connsiteX1" fmla="*/ 1824098 w 1834540"/>
                <a:gd name="connsiteY1" fmla="*/ 635692 h 1104823"/>
                <a:gd name="connsiteX2" fmla="*/ 1747617 w 1834540"/>
                <a:gd name="connsiteY2" fmla="*/ 538507 h 1104823"/>
                <a:gd name="connsiteX3" fmla="*/ 1524994 w 1834540"/>
                <a:gd name="connsiteY3" fmla="*/ 346087 h 1104823"/>
                <a:gd name="connsiteX4" fmla="*/ 1378121 w 1834540"/>
                <a:gd name="connsiteY4" fmla="*/ 237942 h 1104823"/>
                <a:gd name="connsiteX5" fmla="*/ 945053 w 1834540"/>
                <a:gd name="connsiteY5" fmla="*/ 43086 h 1104823"/>
                <a:gd name="connsiteX6" fmla="*/ 720481 w 1834540"/>
                <a:gd name="connsiteY6" fmla="*/ 3384 h 1104823"/>
                <a:gd name="connsiteX7" fmla="*/ 583594 w 1834540"/>
                <a:gd name="connsiteY7" fmla="*/ 5576 h 1104823"/>
                <a:gd name="connsiteX8" fmla="*/ 245519 w 1834540"/>
                <a:gd name="connsiteY8" fmla="*/ 96428 h 1104823"/>
                <a:gd name="connsiteX9" fmla="*/ 26549 w 1834540"/>
                <a:gd name="connsiteY9" fmla="*/ 262786 h 1104823"/>
                <a:gd name="connsiteX10" fmla="*/ 0 w 1834540"/>
                <a:gd name="connsiteY10" fmla="*/ 301757 h 1104823"/>
                <a:gd name="connsiteX11" fmla="*/ 104492 w 1834540"/>
                <a:gd name="connsiteY11" fmla="*/ 282759 h 1104823"/>
                <a:gd name="connsiteX12" fmla="*/ 252826 w 1834540"/>
                <a:gd name="connsiteY12" fmla="*/ 318807 h 1104823"/>
                <a:gd name="connsiteX13" fmla="*/ 388982 w 1834540"/>
                <a:gd name="connsiteY13" fmla="*/ 386276 h 1104823"/>
                <a:gd name="connsiteX14" fmla="*/ 549738 w 1834540"/>
                <a:gd name="connsiteY14" fmla="*/ 495639 h 1104823"/>
                <a:gd name="connsiteX15" fmla="*/ 739236 w 1834540"/>
                <a:gd name="connsiteY15" fmla="*/ 655421 h 1104823"/>
                <a:gd name="connsiteX16" fmla="*/ 739236 w 1834540"/>
                <a:gd name="connsiteY16" fmla="*/ 655421 h 1104823"/>
                <a:gd name="connsiteX17" fmla="*/ 968192 w 1834540"/>
                <a:gd name="connsiteY17" fmla="*/ 833471 h 1104823"/>
                <a:gd name="connsiteX18" fmla="*/ 968192 w 1834540"/>
                <a:gd name="connsiteY18" fmla="*/ 833471 h 1104823"/>
                <a:gd name="connsiteX19" fmla="*/ 1216390 w 1834540"/>
                <a:gd name="connsiteY19" fmla="*/ 1002996 h 1104823"/>
                <a:gd name="connsiteX20" fmla="*/ 1343047 w 1834540"/>
                <a:gd name="connsiteY20" fmla="*/ 1085810 h 1104823"/>
                <a:gd name="connsiteX21" fmla="*/ 1386646 w 1834540"/>
                <a:gd name="connsiteY21" fmla="*/ 1104808 h 1104823"/>
                <a:gd name="connsiteX22" fmla="*/ 1441449 w 1834540"/>
                <a:gd name="connsiteY22" fmla="*/ 1076310 h 1104823"/>
                <a:gd name="connsiteX23" fmla="*/ 1791460 w 1834540"/>
                <a:gd name="connsiteY23" fmla="*/ 766733 h 1104823"/>
                <a:gd name="connsiteX24" fmla="*/ 840318 w 1834540"/>
                <a:gd name="connsiteY24" fmla="*/ 736286 h 1104823"/>
                <a:gd name="connsiteX25" fmla="*/ 841779 w 1834540"/>
                <a:gd name="connsiteY25" fmla="*/ 738235 h 1104823"/>
                <a:gd name="connsiteX26" fmla="*/ 840318 w 1834540"/>
                <a:gd name="connsiteY26" fmla="*/ 736286 h 1104823"/>
                <a:gd name="connsiteX27" fmla="*/ 1254631 w 1834540"/>
                <a:gd name="connsiteY27" fmla="*/ 1026135 h 1104823"/>
                <a:gd name="connsiteX28" fmla="*/ 1254631 w 1834540"/>
                <a:gd name="connsiteY28" fmla="*/ 1026135 h 1104823"/>
                <a:gd name="connsiteX29" fmla="*/ 1256092 w 1834540"/>
                <a:gd name="connsiteY29" fmla="*/ 1028083 h 1104823"/>
                <a:gd name="connsiteX30" fmla="*/ 1254631 w 1834540"/>
                <a:gd name="connsiteY30" fmla="*/ 1026135 h 1104823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26625"/>
                <a:gd name="connsiteY0" fmla="*/ 754418 h 1109932"/>
                <a:gd name="connsiteX1" fmla="*/ 1824098 w 1826625"/>
                <a:gd name="connsiteY1" fmla="*/ 635692 h 1109932"/>
                <a:gd name="connsiteX2" fmla="*/ 1747617 w 1826625"/>
                <a:gd name="connsiteY2" fmla="*/ 538507 h 1109932"/>
                <a:gd name="connsiteX3" fmla="*/ 1524994 w 1826625"/>
                <a:gd name="connsiteY3" fmla="*/ 346087 h 1109932"/>
                <a:gd name="connsiteX4" fmla="*/ 1378121 w 1826625"/>
                <a:gd name="connsiteY4" fmla="*/ 237942 h 1109932"/>
                <a:gd name="connsiteX5" fmla="*/ 945053 w 1826625"/>
                <a:gd name="connsiteY5" fmla="*/ 43086 h 1109932"/>
                <a:gd name="connsiteX6" fmla="*/ 720481 w 1826625"/>
                <a:gd name="connsiteY6" fmla="*/ 3384 h 1109932"/>
                <a:gd name="connsiteX7" fmla="*/ 583594 w 1826625"/>
                <a:gd name="connsiteY7" fmla="*/ 5576 h 1109932"/>
                <a:gd name="connsiteX8" fmla="*/ 245519 w 1826625"/>
                <a:gd name="connsiteY8" fmla="*/ 96428 h 1109932"/>
                <a:gd name="connsiteX9" fmla="*/ 26549 w 1826625"/>
                <a:gd name="connsiteY9" fmla="*/ 262786 h 1109932"/>
                <a:gd name="connsiteX10" fmla="*/ 0 w 1826625"/>
                <a:gd name="connsiteY10" fmla="*/ 301757 h 1109932"/>
                <a:gd name="connsiteX11" fmla="*/ 104492 w 1826625"/>
                <a:gd name="connsiteY11" fmla="*/ 282759 h 1109932"/>
                <a:gd name="connsiteX12" fmla="*/ 252826 w 1826625"/>
                <a:gd name="connsiteY12" fmla="*/ 318807 h 1109932"/>
                <a:gd name="connsiteX13" fmla="*/ 388982 w 1826625"/>
                <a:gd name="connsiteY13" fmla="*/ 386276 h 1109932"/>
                <a:gd name="connsiteX14" fmla="*/ 549738 w 1826625"/>
                <a:gd name="connsiteY14" fmla="*/ 495639 h 1109932"/>
                <a:gd name="connsiteX15" fmla="*/ 739236 w 1826625"/>
                <a:gd name="connsiteY15" fmla="*/ 655421 h 1109932"/>
                <a:gd name="connsiteX16" fmla="*/ 739236 w 1826625"/>
                <a:gd name="connsiteY16" fmla="*/ 655421 h 1109932"/>
                <a:gd name="connsiteX17" fmla="*/ 968192 w 1826625"/>
                <a:gd name="connsiteY17" fmla="*/ 833471 h 1109932"/>
                <a:gd name="connsiteX18" fmla="*/ 968192 w 1826625"/>
                <a:gd name="connsiteY18" fmla="*/ 833471 h 1109932"/>
                <a:gd name="connsiteX19" fmla="*/ 1216390 w 1826625"/>
                <a:gd name="connsiteY19" fmla="*/ 1002996 h 1109932"/>
                <a:gd name="connsiteX20" fmla="*/ 1343047 w 1826625"/>
                <a:gd name="connsiteY20" fmla="*/ 1085810 h 1109932"/>
                <a:gd name="connsiteX21" fmla="*/ 1386646 w 1826625"/>
                <a:gd name="connsiteY21" fmla="*/ 1104808 h 1109932"/>
                <a:gd name="connsiteX22" fmla="*/ 1441449 w 1826625"/>
                <a:gd name="connsiteY22" fmla="*/ 1076310 h 1109932"/>
                <a:gd name="connsiteX23" fmla="*/ 1782224 w 1826625"/>
                <a:gd name="connsiteY23" fmla="*/ 754418 h 1109932"/>
                <a:gd name="connsiteX24" fmla="*/ 840318 w 1826625"/>
                <a:gd name="connsiteY24" fmla="*/ 736286 h 1109932"/>
                <a:gd name="connsiteX25" fmla="*/ 841779 w 1826625"/>
                <a:gd name="connsiteY25" fmla="*/ 738235 h 1109932"/>
                <a:gd name="connsiteX26" fmla="*/ 840318 w 1826625"/>
                <a:gd name="connsiteY26" fmla="*/ 736286 h 1109932"/>
                <a:gd name="connsiteX27" fmla="*/ 1254631 w 1826625"/>
                <a:gd name="connsiteY27" fmla="*/ 1026135 h 1109932"/>
                <a:gd name="connsiteX28" fmla="*/ 1254631 w 1826625"/>
                <a:gd name="connsiteY28" fmla="*/ 1026135 h 1109932"/>
                <a:gd name="connsiteX29" fmla="*/ 1256092 w 1826625"/>
                <a:gd name="connsiteY29" fmla="*/ 1028083 h 1109932"/>
                <a:gd name="connsiteX30" fmla="*/ 1254631 w 1826625"/>
                <a:gd name="connsiteY30" fmla="*/ 1026135 h 1109932"/>
                <a:gd name="connsiteX0" fmla="*/ 1782224 w 1825422"/>
                <a:gd name="connsiteY0" fmla="*/ 754418 h 1109932"/>
                <a:gd name="connsiteX1" fmla="*/ 1824098 w 1825422"/>
                <a:gd name="connsiteY1" fmla="*/ 635692 h 1109932"/>
                <a:gd name="connsiteX2" fmla="*/ 1747617 w 1825422"/>
                <a:gd name="connsiteY2" fmla="*/ 538507 h 1109932"/>
                <a:gd name="connsiteX3" fmla="*/ 1524994 w 1825422"/>
                <a:gd name="connsiteY3" fmla="*/ 346087 h 1109932"/>
                <a:gd name="connsiteX4" fmla="*/ 1378121 w 1825422"/>
                <a:gd name="connsiteY4" fmla="*/ 237942 h 1109932"/>
                <a:gd name="connsiteX5" fmla="*/ 945053 w 1825422"/>
                <a:gd name="connsiteY5" fmla="*/ 43086 h 1109932"/>
                <a:gd name="connsiteX6" fmla="*/ 720481 w 1825422"/>
                <a:gd name="connsiteY6" fmla="*/ 3384 h 1109932"/>
                <a:gd name="connsiteX7" fmla="*/ 583594 w 1825422"/>
                <a:gd name="connsiteY7" fmla="*/ 5576 h 1109932"/>
                <a:gd name="connsiteX8" fmla="*/ 245519 w 1825422"/>
                <a:gd name="connsiteY8" fmla="*/ 96428 h 1109932"/>
                <a:gd name="connsiteX9" fmla="*/ 26549 w 1825422"/>
                <a:gd name="connsiteY9" fmla="*/ 262786 h 1109932"/>
                <a:gd name="connsiteX10" fmla="*/ 0 w 1825422"/>
                <a:gd name="connsiteY10" fmla="*/ 301757 h 1109932"/>
                <a:gd name="connsiteX11" fmla="*/ 104492 w 1825422"/>
                <a:gd name="connsiteY11" fmla="*/ 282759 h 1109932"/>
                <a:gd name="connsiteX12" fmla="*/ 252826 w 1825422"/>
                <a:gd name="connsiteY12" fmla="*/ 318807 h 1109932"/>
                <a:gd name="connsiteX13" fmla="*/ 388982 w 1825422"/>
                <a:gd name="connsiteY13" fmla="*/ 386276 h 1109932"/>
                <a:gd name="connsiteX14" fmla="*/ 549738 w 1825422"/>
                <a:gd name="connsiteY14" fmla="*/ 495639 h 1109932"/>
                <a:gd name="connsiteX15" fmla="*/ 739236 w 1825422"/>
                <a:gd name="connsiteY15" fmla="*/ 655421 h 1109932"/>
                <a:gd name="connsiteX16" fmla="*/ 739236 w 1825422"/>
                <a:gd name="connsiteY16" fmla="*/ 655421 h 1109932"/>
                <a:gd name="connsiteX17" fmla="*/ 968192 w 1825422"/>
                <a:gd name="connsiteY17" fmla="*/ 833471 h 1109932"/>
                <a:gd name="connsiteX18" fmla="*/ 968192 w 1825422"/>
                <a:gd name="connsiteY18" fmla="*/ 833471 h 1109932"/>
                <a:gd name="connsiteX19" fmla="*/ 1216390 w 1825422"/>
                <a:gd name="connsiteY19" fmla="*/ 1002996 h 1109932"/>
                <a:gd name="connsiteX20" fmla="*/ 1343047 w 1825422"/>
                <a:gd name="connsiteY20" fmla="*/ 1085810 h 1109932"/>
                <a:gd name="connsiteX21" fmla="*/ 1386646 w 1825422"/>
                <a:gd name="connsiteY21" fmla="*/ 1104808 h 1109932"/>
                <a:gd name="connsiteX22" fmla="*/ 1441449 w 1825422"/>
                <a:gd name="connsiteY22" fmla="*/ 1076310 h 1109932"/>
                <a:gd name="connsiteX23" fmla="*/ 1782224 w 1825422"/>
                <a:gd name="connsiteY23" fmla="*/ 754418 h 1109932"/>
                <a:gd name="connsiteX24" fmla="*/ 840318 w 1825422"/>
                <a:gd name="connsiteY24" fmla="*/ 736286 h 1109932"/>
                <a:gd name="connsiteX25" fmla="*/ 841779 w 1825422"/>
                <a:gd name="connsiteY25" fmla="*/ 738235 h 1109932"/>
                <a:gd name="connsiteX26" fmla="*/ 840318 w 1825422"/>
                <a:gd name="connsiteY26" fmla="*/ 736286 h 1109932"/>
                <a:gd name="connsiteX27" fmla="*/ 1254631 w 1825422"/>
                <a:gd name="connsiteY27" fmla="*/ 1026135 h 1109932"/>
                <a:gd name="connsiteX28" fmla="*/ 1254631 w 1825422"/>
                <a:gd name="connsiteY28" fmla="*/ 1026135 h 1109932"/>
                <a:gd name="connsiteX29" fmla="*/ 1256092 w 1825422"/>
                <a:gd name="connsiteY29" fmla="*/ 1028083 h 1109932"/>
                <a:gd name="connsiteX30" fmla="*/ 1254631 w 1825422"/>
                <a:gd name="connsiteY30" fmla="*/ 1026135 h 110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25422" h="1109932">
                  <a:moveTo>
                    <a:pt x="1782224" y="754418"/>
                  </a:moveTo>
                  <a:cubicBezTo>
                    <a:pt x="1824448" y="705612"/>
                    <a:pt x="1828326" y="661414"/>
                    <a:pt x="1824098" y="635692"/>
                  </a:cubicBezTo>
                  <a:cubicBezTo>
                    <a:pt x="1804612" y="598669"/>
                    <a:pt x="1776358" y="568223"/>
                    <a:pt x="1747617" y="538507"/>
                  </a:cubicBezTo>
                  <a:cubicBezTo>
                    <a:pt x="1678687" y="468359"/>
                    <a:pt x="1602693" y="406249"/>
                    <a:pt x="1524994" y="346087"/>
                  </a:cubicBezTo>
                  <a:cubicBezTo>
                    <a:pt x="1488702" y="318076"/>
                    <a:pt x="1390786" y="245980"/>
                    <a:pt x="1378121" y="237942"/>
                  </a:cubicBezTo>
                  <a:cubicBezTo>
                    <a:pt x="1244401" y="149526"/>
                    <a:pt x="1098746" y="86928"/>
                    <a:pt x="945053" y="43086"/>
                  </a:cubicBezTo>
                  <a:cubicBezTo>
                    <a:pt x="871495" y="22139"/>
                    <a:pt x="796962" y="7768"/>
                    <a:pt x="720481" y="3384"/>
                  </a:cubicBezTo>
                  <a:cubicBezTo>
                    <a:pt x="710982" y="-26"/>
                    <a:pt x="654717" y="-2949"/>
                    <a:pt x="583594" y="5576"/>
                  </a:cubicBezTo>
                  <a:cubicBezTo>
                    <a:pt x="466437" y="19703"/>
                    <a:pt x="352690" y="45765"/>
                    <a:pt x="245519" y="96428"/>
                  </a:cubicBezTo>
                  <a:cubicBezTo>
                    <a:pt x="160756" y="136373"/>
                    <a:pt x="84762" y="187766"/>
                    <a:pt x="26549" y="262786"/>
                  </a:cubicBezTo>
                  <a:cubicBezTo>
                    <a:pt x="17537" y="274477"/>
                    <a:pt x="8525" y="286169"/>
                    <a:pt x="0" y="301757"/>
                  </a:cubicBezTo>
                  <a:cubicBezTo>
                    <a:pt x="35318" y="286169"/>
                    <a:pt x="69418" y="280323"/>
                    <a:pt x="104492" y="282759"/>
                  </a:cubicBezTo>
                  <a:cubicBezTo>
                    <a:pt x="155885" y="286169"/>
                    <a:pt x="205086" y="300052"/>
                    <a:pt x="252826" y="318807"/>
                  </a:cubicBezTo>
                  <a:cubicBezTo>
                    <a:pt x="300079" y="337318"/>
                    <a:pt x="344652" y="361432"/>
                    <a:pt x="388982" y="386276"/>
                  </a:cubicBezTo>
                  <a:cubicBezTo>
                    <a:pt x="408467" y="398455"/>
                    <a:pt x="532688" y="482973"/>
                    <a:pt x="549738" y="495639"/>
                  </a:cubicBezTo>
                  <a:cubicBezTo>
                    <a:pt x="569955" y="511958"/>
                    <a:pt x="718776" y="640320"/>
                    <a:pt x="739236" y="655421"/>
                  </a:cubicBezTo>
                  <a:lnTo>
                    <a:pt x="739236" y="655421"/>
                  </a:lnTo>
                  <a:cubicBezTo>
                    <a:pt x="772118" y="684649"/>
                    <a:pt x="926054" y="803755"/>
                    <a:pt x="968192" y="833471"/>
                  </a:cubicBezTo>
                  <a:lnTo>
                    <a:pt x="968192" y="833471"/>
                  </a:lnTo>
                  <a:lnTo>
                    <a:pt x="1216390" y="1002996"/>
                  </a:lnTo>
                  <a:cubicBezTo>
                    <a:pt x="1228812" y="1012251"/>
                    <a:pt x="1320151" y="1072900"/>
                    <a:pt x="1343047" y="1085810"/>
                  </a:cubicBezTo>
                  <a:cubicBezTo>
                    <a:pt x="1354982" y="1094335"/>
                    <a:pt x="1385184" y="1105295"/>
                    <a:pt x="1386646" y="1104808"/>
                  </a:cubicBezTo>
                  <a:cubicBezTo>
                    <a:pt x="1406131" y="1097745"/>
                    <a:pt x="1375519" y="1134708"/>
                    <a:pt x="1441449" y="1076310"/>
                  </a:cubicBezTo>
                  <a:cubicBezTo>
                    <a:pt x="1507379" y="1017912"/>
                    <a:pt x="1748580" y="799576"/>
                    <a:pt x="1782224" y="754418"/>
                  </a:cubicBezTo>
                  <a:close/>
                  <a:moveTo>
                    <a:pt x="840318" y="736286"/>
                  </a:moveTo>
                  <a:cubicBezTo>
                    <a:pt x="840805" y="736773"/>
                    <a:pt x="841292" y="737504"/>
                    <a:pt x="841779" y="738235"/>
                  </a:cubicBezTo>
                  <a:cubicBezTo>
                    <a:pt x="841292" y="737504"/>
                    <a:pt x="840805" y="736773"/>
                    <a:pt x="840318" y="736286"/>
                  </a:cubicBezTo>
                  <a:close/>
                  <a:moveTo>
                    <a:pt x="1254631" y="1026135"/>
                  </a:moveTo>
                  <a:lnTo>
                    <a:pt x="1254631" y="1026135"/>
                  </a:lnTo>
                  <a:cubicBezTo>
                    <a:pt x="1255361" y="1026378"/>
                    <a:pt x="1255605" y="1027353"/>
                    <a:pt x="1256092" y="1028083"/>
                  </a:cubicBezTo>
                  <a:cubicBezTo>
                    <a:pt x="1255361" y="1027353"/>
                    <a:pt x="1254874" y="1026866"/>
                    <a:pt x="1254631" y="102613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0">
              <a:extLst>
                <a:ext uri="{FF2B5EF4-FFF2-40B4-BE49-F238E27FC236}">
                  <a16:creationId xmlns:a16="http://schemas.microsoft.com/office/drawing/2014/main" id="{67D62ABD-AEE3-4E2B-956A-00E7232595F2}"/>
                </a:ext>
              </a:extLst>
            </p:cNvPr>
            <p:cNvSpPr/>
            <p:nvPr/>
          </p:nvSpPr>
          <p:spPr>
            <a:xfrm>
              <a:off x="1114199" y="5450886"/>
              <a:ext cx="1037568" cy="782036"/>
            </a:xfrm>
            <a:custGeom>
              <a:avLst/>
              <a:gdLst>
                <a:gd name="connsiteX0" fmla="*/ 1037568 w 1037568"/>
                <a:gd name="connsiteY0" fmla="*/ 662931 h 782036"/>
                <a:gd name="connsiteX1" fmla="*/ 557978 w 1037568"/>
                <a:gd name="connsiteY1" fmla="*/ 235709 h 782036"/>
                <a:gd name="connsiteX2" fmla="*/ 153895 w 1037568"/>
                <a:gd name="connsiteY2" fmla="*/ 3343 h 782036"/>
                <a:gd name="connsiteX3" fmla="*/ 5317 w 1037568"/>
                <a:gd name="connsiteY3" fmla="*/ 31110 h 782036"/>
                <a:gd name="connsiteX4" fmla="*/ 121013 w 1037568"/>
                <a:gd name="connsiteY4" fmla="*/ 127320 h 782036"/>
                <a:gd name="connsiteX5" fmla="*/ 546774 w 1037568"/>
                <a:gd name="connsiteY5" fmla="*/ 450051 h 782036"/>
                <a:gd name="connsiteX6" fmla="*/ 844174 w 1037568"/>
                <a:gd name="connsiteY6" fmla="*/ 691916 h 782036"/>
                <a:gd name="connsiteX7" fmla="*/ 920168 w 1037568"/>
                <a:gd name="connsiteY7" fmla="*/ 782037 h 782036"/>
                <a:gd name="connsiteX8" fmla="*/ 1037568 w 1037568"/>
                <a:gd name="connsiteY8" fmla="*/ 662931 h 78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7568" h="782036">
                  <a:moveTo>
                    <a:pt x="1037568" y="662931"/>
                  </a:moveTo>
                  <a:cubicBezTo>
                    <a:pt x="984226" y="646125"/>
                    <a:pt x="783281" y="390863"/>
                    <a:pt x="557978" y="235709"/>
                  </a:cubicBezTo>
                  <a:cubicBezTo>
                    <a:pt x="437168" y="152408"/>
                    <a:pt x="342906" y="54980"/>
                    <a:pt x="153895" y="3343"/>
                  </a:cubicBezTo>
                  <a:cubicBezTo>
                    <a:pt x="118821" y="-6156"/>
                    <a:pt x="40879" y="5048"/>
                    <a:pt x="5317" y="31110"/>
                  </a:cubicBezTo>
                  <a:cubicBezTo>
                    <a:pt x="-19283" y="49134"/>
                    <a:pt x="45263" y="84696"/>
                    <a:pt x="121013" y="127320"/>
                  </a:cubicBezTo>
                  <a:cubicBezTo>
                    <a:pt x="196764" y="169945"/>
                    <a:pt x="460550" y="379659"/>
                    <a:pt x="546774" y="450051"/>
                  </a:cubicBezTo>
                  <a:cubicBezTo>
                    <a:pt x="662226" y="544313"/>
                    <a:pt x="782550" y="629075"/>
                    <a:pt x="844174" y="691916"/>
                  </a:cubicBezTo>
                  <a:cubicBezTo>
                    <a:pt x="899951" y="748668"/>
                    <a:pt x="907989" y="753296"/>
                    <a:pt x="920168" y="782037"/>
                  </a:cubicBezTo>
                  <a:cubicBezTo>
                    <a:pt x="949639" y="749886"/>
                    <a:pt x="1008583" y="702877"/>
                    <a:pt x="1037568" y="662931"/>
                  </a:cubicBezTo>
                  <a:close/>
                </a:path>
              </a:pathLst>
            </a:custGeom>
            <a:solidFill>
              <a:schemeClr val="accent1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1">
              <a:extLst>
                <a:ext uri="{FF2B5EF4-FFF2-40B4-BE49-F238E27FC236}">
                  <a16:creationId xmlns:a16="http://schemas.microsoft.com/office/drawing/2014/main" id="{D9C04E73-24EC-44C3-A819-126BA49A02B0}"/>
                </a:ext>
              </a:extLst>
            </p:cNvPr>
            <p:cNvSpPr/>
            <p:nvPr/>
          </p:nvSpPr>
          <p:spPr>
            <a:xfrm>
              <a:off x="1532379" y="5663711"/>
              <a:ext cx="336957" cy="311260"/>
            </a:xfrm>
            <a:custGeom>
              <a:avLst/>
              <a:gdLst>
                <a:gd name="connsiteX0" fmla="*/ 331975 w 336957"/>
                <a:gd name="connsiteY0" fmla="*/ 249648 h 311260"/>
                <a:gd name="connsiteX1" fmla="*/ 284723 w 336957"/>
                <a:gd name="connsiteY1" fmla="*/ 304208 h 311260"/>
                <a:gd name="connsiteX2" fmla="*/ 255738 w 336957"/>
                <a:gd name="connsiteY2" fmla="*/ 306157 h 311260"/>
                <a:gd name="connsiteX3" fmla="*/ 7052 w 336957"/>
                <a:gd name="connsiteY3" fmla="*/ 90597 h 311260"/>
                <a:gd name="connsiteX4" fmla="*/ 5104 w 336957"/>
                <a:gd name="connsiteY4" fmla="*/ 61612 h 311260"/>
                <a:gd name="connsiteX5" fmla="*/ 52356 w 336957"/>
                <a:gd name="connsiteY5" fmla="*/ 7052 h 311260"/>
                <a:gd name="connsiteX6" fmla="*/ 81341 w 336957"/>
                <a:gd name="connsiteY6" fmla="*/ 5104 h 311260"/>
                <a:gd name="connsiteX7" fmla="*/ 329783 w 336957"/>
                <a:gd name="connsiteY7" fmla="*/ 220420 h 311260"/>
                <a:gd name="connsiteX8" fmla="*/ 331975 w 336957"/>
                <a:gd name="connsiteY8" fmla="*/ 249648 h 31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957" h="311260">
                  <a:moveTo>
                    <a:pt x="331975" y="249648"/>
                  </a:moveTo>
                  <a:lnTo>
                    <a:pt x="284723" y="304208"/>
                  </a:lnTo>
                  <a:cubicBezTo>
                    <a:pt x="277172" y="312733"/>
                    <a:pt x="264263" y="313707"/>
                    <a:pt x="255738" y="306157"/>
                  </a:cubicBezTo>
                  <a:lnTo>
                    <a:pt x="7052" y="90597"/>
                  </a:lnTo>
                  <a:cubicBezTo>
                    <a:pt x="-1473" y="83046"/>
                    <a:pt x="-2447" y="70137"/>
                    <a:pt x="5104" y="61612"/>
                  </a:cubicBezTo>
                  <a:lnTo>
                    <a:pt x="52356" y="7052"/>
                  </a:lnTo>
                  <a:cubicBezTo>
                    <a:pt x="59907" y="-1473"/>
                    <a:pt x="72816" y="-2447"/>
                    <a:pt x="81341" y="5104"/>
                  </a:cubicBezTo>
                  <a:lnTo>
                    <a:pt x="329783" y="220420"/>
                  </a:lnTo>
                  <a:cubicBezTo>
                    <a:pt x="338552" y="227971"/>
                    <a:pt x="339282" y="240880"/>
                    <a:pt x="331975" y="249648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2">
              <a:extLst>
                <a:ext uri="{FF2B5EF4-FFF2-40B4-BE49-F238E27FC236}">
                  <a16:creationId xmlns:a16="http://schemas.microsoft.com/office/drawing/2014/main" id="{EA8F8447-FF5C-45FE-AF47-3CA60F6721A1}"/>
                </a:ext>
              </a:extLst>
            </p:cNvPr>
            <p:cNvSpPr/>
            <p:nvPr/>
          </p:nvSpPr>
          <p:spPr>
            <a:xfrm>
              <a:off x="1309685" y="5512626"/>
              <a:ext cx="230116" cy="192783"/>
            </a:xfrm>
            <a:custGeom>
              <a:avLst/>
              <a:gdLst>
                <a:gd name="connsiteX0" fmla="*/ 226337 w 230116"/>
                <a:gd name="connsiteY0" fmla="*/ 145715 h 192783"/>
                <a:gd name="connsiteX1" fmla="*/ 199544 w 230116"/>
                <a:gd name="connsiteY1" fmla="*/ 183955 h 192783"/>
                <a:gd name="connsiteX2" fmla="*/ 170803 w 230116"/>
                <a:gd name="connsiteY2" fmla="*/ 189070 h 192783"/>
                <a:gd name="connsiteX3" fmla="*/ 8828 w 230116"/>
                <a:gd name="connsiteY3" fmla="*/ 75810 h 192783"/>
                <a:gd name="connsiteX4" fmla="*/ 3714 w 230116"/>
                <a:gd name="connsiteY4" fmla="*/ 47069 h 192783"/>
                <a:gd name="connsiteX5" fmla="*/ 30506 w 230116"/>
                <a:gd name="connsiteY5" fmla="*/ 8828 h 192783"/>
                <a:gd name="connsiteX6" fmla="*/ 59248 w 230116"/>
                <a:gd name="connsiteY6" fmla="*/ 3714 h 192783"/>
                <a:gd name="connsiteX7" fmla="*/ 221222 w 230116"/>
                <a:gd name="connsiteY7" fmla="*/ 116974 h 192783"/>
                <a:gd name="connsiteX8" fmla="*/ 226337 w 230116"/>
                <a:gd name="connsiteY8" fmla="*/ 145715 h 19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116" h="192783">
                  <a:moveTo>
                    <a:pt x="226337" y="145715"/>
                  </a:moveTo>
                  <a:lnTo>
                    <a:pt x="199544" y="183955"/>
                  </a:lnTo>
                  <a:cubicBezTo>
                    <a:pt x="192968" y="193211"/>
                    <a:pt x="180302" y="195647"/>
                    <a:pt x="170803" y="189070"/>
                  </a:cubicBezTo>
                  <a:lnTo>
                    <a:pt x="8828" y="75810"/>
                  </a:lnTo>
                  <a:cubicBezTo>
                    <a:pt x="-427" y="69234"/>
                    <a:pt x="-2863" y="56568"/>
                    <a:pt x="3714" y="47069"/>
                  </a:cubicBezTo>
                  <a:lnTo>
                    <a:pt x="30506" y="8828"/>
                  </a:lnTo>
                  <a:cubicBezTo>
                    <a:pt x="37083" y="-427"/>
                    <a:pt x="49748" y="-2863"/>
                    <a:pt x="59248" y="3714"/>
                  </a:cubicBezTo>
                  <a:lnTo>
                    <a:pt x="221222" y="116974"/>
                  </a:lnTo>
                  <a:cubicBezTo>
                    <a:pt x="230721" y="123550"/>
                    <a:pt x="232913" y="136459"/>
                    <a:pt x="226337" y="145715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3">
              <a:extLst>
                <a:ext uri="{FF2B5EF4-FFF2-40B4-BE49-F238E27FC236}">
                  <a16:creationId xmlns:a16="http://schemas.microsoft.com/office/drawing/2014/main" id="{C9521B89-BDA1-4D77-97A3-58C83B098E49}"/>
                </a:ext>
              </a:extLst>
            </p:cNvPr>
            <p:cNvSpPr/>
            <p:nvPr/>
          </p:nvSpPr>
          <p:spPr>
            <a:xfrm>
              <a:off x="1538457" y="5683576"/>
              <a:ext cx="331081" cy="283507"/>
            </a:xfrm>
            <a:custGeom>
              <a:avLst/>
              <a:gdLst>
                <a:gd name="connsiteX0" fmla="*/ 0 w 324922"/>
                <a:gd name="connsiteY0" fmla="*/ 51126 h 271069"/>
                <a:gd name="connsiteX1" fmla="*/ 165871 w 324922"/>
                <a:gd name="connsiteY1" fmla="*/ 105198 h 271069"/>
                <a:gd name="connsiteX2" fmla="*/ 275965 w 324922"/>
                <a:gd name="connsiteY2" fmla="*/ 271070 h 271069"/>
                <a:gd name="connsiteX3" fmla="*/ 324923 w 324922"/>
                <a:gd name="connsiteY3" fmla="*/ 220651 h 271069"/>
                <a:gd name="connsiteX4" fmla="*/ 229930 w 324922"/>
                <a:gd name="connsiteY4" fmla="*/ 58433 h 271069"/>
                <a:gd name="connsiteX5" fmla="*/ 66008 w 324922"/>
                <a:gd name="connsiteY5" fmla="*/ 707 h 271069"/>
                <a:gd name="connsiteX6" fmla="*/ 0 w 324922"/>
                <a:gd name="connsiteY6" fmla="*/ 51126 h 271069"/>
                <a:gd name="connsiteX0" fmla="*/ 0 w 325671"/>
                <a:gd name="connsiteY0" fmla="*/ 51248 h 271192"/>
                <a:gd name="connsiteX1" fmla="*/ 165871 w 325671"/>
                <a:gd name="connsiteY1" fmla="*/ 105320 h 271192"/>
                <a:gd name="connsiteX2" fmla="*/ 275965 w 325671"/>
                <a:gd name="connsiteY2" fmla="*/ 271192 h 271192"/>
                <a:gd name="connsiteX3" fmla="*/ 324923 w 325671"/>
                <a:gd name="connsiteY3" fmla="*/ 220773 h 271192"/>
                <a:gd name="connsiteX4" fmla="*/ 239166 w 325671"/>
                <a:gd name="connsiteY4" fmla="*/ 55476 h 271192"/>
                <a:gd name="connsiteX5" fmla="*/ 66008 w 325671"/>
                <a:gd name="connsiteY5" fmla="*/ 829 h 271192"/>
                <a:gd name="connsiteX6" fmla="*/ 0 w 325671"/>
                <a:gd name="connsiteY6" fmla="*/ 51248 h 271192"/>
                <a:gd name="connsiteX0" fmla="*/ 3757 w 329428"/>
                <a:gd name="connsiteY0" fmla="*/ 51248 h 271192"/>
                <a:gd name="connsiteX1" fmla="*/ 185022 w 329428"/>
                <a:gd name="connsiteY1" fmla="*/ 102241 h 271192"/>
                <a:gd name="connsiteX2" fmla="*/ 279722 w 329428"/>
                <a:gd name="connsiteY2" fmla="*/ 271192 h 271192"/>
                <a:gd name="connsiteX3" fmla="*/ 328680 w 329428"/>
                <a:gd name="connsiteY3" fmla="*/ 220773 h 271192"/>
                <a:gd name="connsiteX4" fmla="*/ 242923 w 329428"/>
                <a:gd name="connsiteY4" fmla="*/ 55476 h 271192"/>
                <a:gd name="connsiteX5" fmla="*/ 69765 w 329428"/>
                <a:gd name="connsiteY5" fmla="*/ 829 h 271192"/>
                <a:gd name="connsiteX6" fmla="*/ 3757 w 329428"/>
                <a:gd name="connsiteY6" fmla="*/ 51248 h 271192"/>
                <a:gd name="connsiteX0" fmla="*/ 3757 w 329827"/>
                <a:gd name="connsiteY0" fmla="*/ 51248 h 283507"/>
                <a:gd name="connsiteX1" fmla="*/ 185022 w 329827"/>
                <a:gd name="connsiteY1" fmla="*/ 102241 h 283507"/>
                <a:gd name="connsiteX2" fmla="*/ 285880 w 329827"/>
                <a:gd name="connsiteY2" fmla="*/ 283507 h 283507"/>
                <a:gd name="connsiteX3" fmla="*/ 328680 w 329827"/>
                <a:gd name="connsiteY3" fmla="*/ 220773 h 283507"/>
                <a:gd name="connsiteX4" fmla="*/ 242923 w 329827"/>
                <a:gd name="connsiteY4" fmla="*/ 55476 h 283507"/>
                <a:gd name="connsiteX5" fmla="*/ 69765 w 329827"/>
                <a:gd name="connsiteY5" fmla="*/ 829 h 283507"/>
                <a:gd name="connsiteX6" fmla="*/ 3757 w 329827"/>
                <a:gd name="connsiteY6" fmla="*/ 51248 h 283507"/>
                <a:gd name="connsiteX0" fmla="*/ 3757 w 328680"/>
                <a:gd name="connsiteY0" fmla="*/ 51248 h 283507"/>
                <a:gd name="connsiteX1" fmla="*/ 185022 w 328680"/>
                <a:gd name="connsiteY1" fmla="*/ 102241 h 283507"/>
                <a:gd name="connsiteX2" fmla="*/ 285880 w 328680"/>
                <a:gd name="connsiteY2" fmla="*/ 283507 h 283507"/>
                <a:gd name="connsiteX3" fmla="*/ 328680 w 328680"/>
                <a:gd name="connsiteY3" fmla="*/ 220773 h 283507"/>
                <a:gd name="connsiteX4" fmla="*/ 242923 w 328680"/>
                <a:gd name="connsiteY4" fmla="*/ 55476 h 283507"/>
                <a:gd name="connsiteX5" fmla="*/ 69765 w 328680"/>
                <a:gd name="connsiteY5" fmla="*/ 829 h 283507"/>
                <a:gd name="connsiteX6" fmla="*/ 3757 w 328680"/>
                <a:gd name="connsiteY6" fmla="*/ 51248 h 283507"/>
                <a:gd name="connsiteX0" fmla="*/ 3757 w 334838"/>
                <a:gd name="connsiteY0" fmla="*/ 51248 h 283507"/>
                <a:gd name="connsiteX1" fmla="*/ 185022 w 334838"/>
                <a:gd name="connsiteY1" fmla="*/ 102241 h 283507"/>
                <a:gd name="connsiteX2" fmla="*/ 285880 w 334838"/>
                <a:gd name="connsiteY2" fmla="*/ 283507 h 283507"/>
                <a:gd name="connsiteX3" fmla="*/ 334838 w 334838"/>
                <a:gd name="connsiteY3" fmla="*/ 226931 h 283507"/>
                <a:gd name="connsiteX4" fmla="*/ 242923 w 334838"/>
                <a:gd name="connsiteY4" fmla="*/ 55476 h 283507"/>
                <a:gd name="connsiteX5" fmla="*/ 69765 w 334838"/>
                <a:gd name="connsiteY5" fmla="*/ 829 h 283507"/>
                <a:gd name="connsiteX6" fmla="*/ 3757 w 334838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6008 w 331081"/>
                <a:gd name="connsiteY5" fmla="*/ 829 h 283507"/>
                <a:gd name="connsiteX6" fmla="*/ 0 w 331081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2929 w 331081"/>
                <a:gd name="connsiteY5" fmla="*/ 829 h 283507"/>
                <a:gd name="connsiteX6" fmla="*/ 0 w 331081"/>
                <a:gd name="connsiteY6" fmla="*/ 51248 h 28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081" h="283507">
                  <a:moveTo>
                    <a:pt x="0" y="51248"/>
                  </a:moveTo>
                  <a:cubicBezTo>
                    <a:pt x="19209" y="68150"/>
                    <a:pt x="134245" y="63531"/>
                    <a:pt x="181265" y="102241"/>
                  </a:cubicBezTo>
                  <a:cubicBezTo>
                    <a:pt x="228285" y="140951"/>
                    <a:pt x="274329" y="251112"/>
                    <a:pt x="282123" y="283507"/>
                  </a:cubicBezTo>
                  <a:cubicBezTo>
                    <a:pt x="304288" y="263777"/>
                    <a:pt x="307452" y="249542"/>
                    <a:pt x="331081" y="226931"/>
                  </a:cubicBezTo>
                  <a:cubicBezTo>
                    <a:pt x="323922" y="188926"/>
                    <a:pt x="299328" y="103946"/>
                    <a:pt x="239166" y="55476"/>
                  </a:cubicBezTo>
                  <a:cubicBezTo>
                    <a:pt x="179004" y="7005"/>
                    <a:pt x="136730" y="-3312"/>
                    <a:pt x="62929" y="829"/>
                  </a:cubicBezTo>
                  <a:cubicBezTo>
                    <a:pt x="37110" y="17148"/>
                    <a:pt x="17736" y="28188"/>
                    <a:pt x="0" y="5124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4">
              <a:extLst>
                <a:ext uri="{FF2B5EF4-FFF2-40B4-BE49-F238E27FC236}">
                  <a16:creationId xmlns:a16="http://schemas.microsoft.com/office/drawing/2014/main" id="{37C9CE0F-44B3-47EF-A1CC-D5E78E181ED4}"/>
                </a:ext>
              </a:extLst>
            </p:cNvPr>
            <p:cNvSpPr/>
            <p:nvPr/>
          </p:nvSpPr>
          <p:spPr>
            <a:xfrm>
              <a:off x="1341105" y="5530894"/>
              <a:ext cx="179387" cy="149428"/>
            </a:xfrm>
            <a:custGeom>
              <a:avLst/>
              <a:gdLst>
                <a:gd name="connsiteX0" fmla="*/ 175674 w 179387"/>
                <a:gd name="connsiteY0" fmla="*/ 118192 h 149428"/>
                <a:gd name="connsiteX1" fmla="*/ 160086 w 179387"/>
                <a:gd name="connsiteY1" fmla="*/ 140600 h 149428"/>
                <a:gd name="connsiteX2" fmla="*/ 131344 w 179387"/>
                <a:gd name="connsiteY2" fmla="*/ 145715 h 149428"/>
                <a:gd name="connsiteX3" fmla="*/ 8829 w 179387"/>
                <a:gd name="connsiteY3" fmla="*/ 59978 h 149428"/>
                <a:gd name="connsiteX4" fmla="*/ 3714 w 179387"/>
                <a:gd name="connsiteY4" fmla="*/ 31237 h 149428"/>
                <a:gd name="connsiteX5" fmla="*/ 19302 w 179387"/>
                <a:gd name="connsiteY5" fmla="*/ 8828 h 149428"/>
                <a:gd name="connsiteX6" fmla="*/ 48043 w 179387"/>
                <a:gd name="connsiteY6" fmla="*/ 3714 h 149428"/>
                <a:gd name="connsiteX7" fmla="*/ 170559 w 179387"/>
                <a:gd name="connsiteY7" fmla="*/ 89450 h 149428"/>
                <a:gd name="connsiteX8" fmla="*/ 175674 w 179387"/>
                <a:gd name="connsiteY8" fmla="*/ 118192 h 14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387" h="149428">
                  <a:moveTo>
                    <a:pt x="175674" y="118192"/>
                  </a:moveTo>
                  <a:lnTo>
                    <a:pt x="160086" y="140600"/>
                  </a:lnTo>
                  <a:cubicBezTo>
                    <a:pt x="153509" y="149856"/>
                    <a:pt x="140844" y="152291"/>
                    <a:pt x="131344" y="145715"/>
                  </a:cubicBezTo>
                  <a:lnTo>
                    <a:pt x="8829" y="59978"/>
                  </a:lnTo>
                  <a:cubicBezTo>
                    <a:pt x="-427" y="53402"/>
                    <a:pt x="-2863" y="40736"/>
                    <a:pt x="3714" y="31237"/>
                  </a:cubicBezTo>
                  <a:lnTo>
                    <a:pt x="19302" y="8828"/>
                  </a:lnTo>
                  <a:cubicBezTo>
                    <a:pt x="25878" y="-427"/>
                    <a:pt x="38544" y="-2863"/>
                    <a:pt x="48043" y="3714"/>
                  </a:cubicBezTo>
                  <a:lnTo>
                    <a:pt x="170559" y="89450"/>
                  </a:lnTo>
                  <a:cubicBezTo>
                    <a:pt x="179815" y="96027"/>
                    <a:pt x="182251" y="108936"/>
                    <a:pt x="175674" y="11819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397A43B-CCB0-430F-80EA-9538E803510A}"/>
              </a:ext>
            </a:extLst>
          </p:cNvPr>
          <p:cNvSpPr txBox="1"/>
          <p:nvPr/>
        </p:nvSpPr>
        <p:spPr>
          <a:xfrm>
            <a:off x="4816564" y="5691134"/>
            <a:ext cx="716057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aphic 2">
            <a:extLst>
              <a:ext uri="{FF2B5EF4-FFF2-40B4-BE49-F238E27FC236}">
                <a16:creationId xmlns:a16="http://schemas.microsoft.com/office/drawing/2014/main" id="{12D55FD4-D1D0-491C-9B25-65C0550CC790}"/>
              </a:ext>
            </a:extLst>
          </p:cNvPr>
          <p:cNvGrpSpPr/>
          <p:nvPr/>
        </p:nvGrpSpPr>
        <p:grpSpPr>
          <a:xfrm>
            <a:off x="6709915" y="4059061"/>
            <a:ext cx="1010709" cy="1118337"/>
            <a:chOff x="332479" y="269950"/>
            <a:chExt cx="3915299" cy="4332227"/>
          </a:xfrm>
          <a:solidFill>
            <a:schemeClr val="accent3"/>
          </a:solidFill>
        </p:grpSpPr>
        <p:sp>
          <p:nvSpPr>
            <p:cNvPr id="6" name="Freeform: Shape 26">
              <a:extLst>
                <a:ext uri="{FF2B5EF4-FFF2-40B4-BE49-F238E27FC236}">
                  <a16:creationId xmlns:a16="http://schemas.microsoft.com/office/drawing/2014/main" id="{478EC5BE-71C8-49A1-A925-CC7C81137D25}"/>
                </a:ext>
              </a:extLst>
            </p:cNvPr>
            <p:cNvSpPr/>
            <p:nvPr/>
          </p:nvSpPr>
          <p:spPr>
            <a:xfrm>
              <a:off x="3257338" y="4000338"/>
              <a:ext cx="984677" cy="601839"/>
            </a:xfrm>
            <a:custGeom>
              <a:avLst/>
              <a:gdLst>
                <a:gd name="connsiteX0" fmla="*/ 864676 w 984677"/>
                <a:gd name="connsiteY0" fmla="*/ 509972 h 601839"/>
                <a:gd name="connsiteX1" fmla="*/ 862867 w 984677"/>
                <a:gd name="connsiteY1" fmla="*/ 512801 h 601839"/>
                <a:gd name="connsiteX2" fmla="*/ 744163 w 984677"/>
                <a:gd name="connsiteY2" fmla="*/ 518878 h 601839"/>
                <a:gd name="connsiteX3" fmla="*/ 583480 w 984677"/>
                <a:gd name="connsiteY3" fmla="*/ 457508 h 601839"/>
                <a:gd name="connsiteX4" fmla="*/ 507916 w 984677"/>
                <a:gd name="connsiteY4" fmla="*/ 378883 h 601839"/>
                <a:gd name="connsiteX5" fmla="*/ 268514 w 984677"/>
                <a:gd name="connsiteY5" fmla="*/ 151449 h 601839"/>
                <a:gd name="connsiteX6" fmla="*/ 17841 w 984677"/>
                <a:gd name="connsiteY6" fmla="*/ 3336 h 601839"/>
                <a:gd name="connsiteX7" fmla="*/ 956 w 984677"/>
                <a:gd name="connsiteY7" fmla="*/ 12568 h 601839"/>
                <a:gd name="connsiteX8" fmla="*/ 11810 w 984677"/>
                <a:gd name="connsiteY8" fmla="*/ 75514 h 601839"/>
                <a:gd name="connsiteX9" fmla="*/ 93034 w 984677"/>
                <a:gd name="connsiteY9" fmla="*/ 198763 h 601839"/>
                <a:gd name="connsiteX10" fmla="*/ 416766 w 984677"/>
                <a:gd name="connsiteY10" fmla="*/ 477640 h 601839"/>
                <a:gd name="connsiteX11" fmla="*/ 655379 w 984677"/>
                <a:gd name="connsiteY11" fmla="*/ 593236 h 601839"/>
                <a:gd name="connsiteX12" fmla="*/ 893667 w 984677"/>
                <a:gd name="connsiteY12" fmla="*/ 551256 h 601839"/>
                <a:gd name="connsiteX13" fmla="*/ 984678 w 984677"/>
                <a:gd name="connsiteY13" fmla="*/ 455143 h 601839"/>
                <a:gd name="connsiteX14" fmla="*/ 864676 w 984677"/>
                <a:gd name="connsiteY14" fmla="*/ 509972 h 601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84677" h="601839">
                  <a:moveTo>
                    <a:pt x="864676" y="509972"/>
                  </a:moveTo>
                  <a:cubicBezTo>
                    <a:pt x="863794" y="510389"/>
                    <a:pt x="863423" y="511827"/>
                    <a:pt x="862867" y="512801"/>
                  </a:cubicBezTo>
                  <a:cubicBezTo>
                    <a:pt x="823716" y="523006"/>
                    <a:pt x="783731" y="520641"/>
                    <a:pt x="744163" y="518878"/>
                  </a:cubicBezTo>
                  <a:cubicBezTo>
                    <a:pt x="684232" y="516234"/>
                    <a:pt x="629542" y="498190"/>
                    <a:pt x="583480" y="457508"/>
                  </a:cubicBezTo>
                  <a:cubicBezTo>
                    <a:pt x="556065" y="433294"/>
                    <a:pt x="531851" y="406251"/>
                    <a:pt x="507916" y="378883"/>
                  </a:cubicBezTo>
                  <a:cubicBezTo>
                    <a:pt x="435182" y="295572"/>
                    <a:pt x="358458" y="216623"/>
                    <a:pt x="268514" y="151449"/>
                  </a:cubicBezTo>
                  <a:cubicBezTo>
                    <a:pt x="189611" y="94254"/>
                    <a:pt x="96513" y="61041"/>
                    <a:pt x="17841" y="3336"/>
                  </a:cubicBezTo>
                  <a:cubicBezTo>
                    <a:pt x="8007" y="-3900"/>
                    <a:pt x="2533" y="1295"/>
                    <a:pt x="956" y="12568"/>
                  </a:cubicBezTo>
                  <a:cubicBezTo>
                    <a:pt x="-2198" y="34787"/>
                    <a:pt x="2719" y="55475"/>
                    <a:pt x="11810" y="75514"/>
                  </a:cubicBezTo>
                  <a:cubicBezTo>
                    <a:pt x="32360" y="120927"/>
                    <a:pt x="58986" y="162396"/>
                    <a:pt x="93034" y="198763"/>
                  </a:cubicBezTo>
                  <a:cubicBezTo>
                    <a:pt x="151805" y="261571"/>
                    <a:pt x="392413" y="459967"/>
                    <a:pt x="416766" y="477640"/>
                  </a:cubicBezTo>
                  <a:cubicBezTo>
                    <a:pt x="489454" y="530336"/>
                    <a:pt x="564693" y="577511"/>
                    <a:pt x="655379" y="593236"/>
                  </a:cubicBezTo>
                  <a:cubicBezTo>
                    <a:pt x="739988" y="607894"/>
                    <a:pt x="822046" y="609564"/>
                    <a:pt x="893667" y="551256"/>
                  </a:cubicBezTo>
                  <a:cubicBezTo>
                    <a:pt x="927947" y="522913"/>
                    <a:pt x="959815" y="492345"/>
                    <a:pt x="984678" y="455143"/>
                  </a:cubicBezTo>
                  <a:cubicBezTo>
                    <a:pt x="973731" y="461869"/>
                    <a:pt x="892879" y="496288"/>
                    <a:pt x="864676" y="509972"/>
                  </a:cubicBezTo>
                  <a:close/>
                </a:path>
              </a:pathLst>
            </a:custGeom>
            <a:grpFill/>
            <a:ln w="4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7">
              <a:extLst>
                <a:ext uri="{FF2B5EF4-FFF2-40B4-BE49-F238E27FC236}">
                  <a16:creationId xmlns:a16="http://schemas.microsoft.com/office/drawing/2014/main" id="{88DB6F22-592D-4E2A-8C9C-DBCBF70AFC68}"/>
                </a:ext>
              </a:extLst>
            </p:cNvPr>
            <p:cNvSpPr/>
            <p:nvPr/>
          </p:nvSpPr>
          <p:spPr>
            <a:xfrm>
              <a:off x="332480" y="269952"/>
              <a:ext cx="3915297" cy="4213056"/>
            </a:xfrm>
            <a:custGeom>
              <a:avLst/>
              <a:gdLst>
                <a:gd name="connsiteX0" fmla="*/ 2952255 w 3915297"/>
                <a:gd name="connsiteY0" fmla="*/ 3553047 h 4213056"/>
                <a:gd name="connsiteX1" fmla="*/ 2979205 w 3915297"/>
                <a:gd name="connsiteY1" fmla="*/ 3625781 h 4213056"/>
                <a:gd name="connsiteX2" fmla="*/ 2966032 w 3915297"/>
                <a:gd name="connsiteY2" fmla="*/ 3664282 h 4213056"/>
                <a:gd name="connsiteX3" fmla="*/ 2988112 w 3915297"/>
                <a:gd name="connsiteY3" fmla="*/ 3693598 h 4213056"/>
                <a:gd name="connsiteX4" fmla="*/ 3290228 w 3915297"/>
                <a:gd name="connsiteY4" fmla="*/ 3879840 h 4213056"/>
                <a:gd name="connsiteX5" fmla="*/ 3463575 w 3915297"/>
                <a:gd name="connsiteY5" fmla="*/ 4064042 h 4213056"/>
                <a:gd name="connsiteX6" fmla="*/ 3669207 w 3915297"/>
                <a:gd name="connsiteY6" fmla="*/ 4205661 h 4213056"/>
                <a:gd name="connsiteX7" fmla="*/ 3892466 w 3915297"/>
                <a:gd name="connsiteY7" fmla="*/ 4129493 h 4213056"/>
                <a:gd name="connsiteX8" fmla="*/ 3901280 w 3915297"/>
                <a:gd name="connsiteY8" fmla="*/ 3961249 h 4213056"/>
                <a:gd name="connsiteX9" fmla="*/ 3809573 w 3915297"/>
                <a:gd name="connsiteY9" fmla="*/ 3814482 h 4213056"/>
                <a:gd name="connsiteX10" fmla="*/ 3367508 w 3915297"/>
                <a:gd name="connsiteY10" fmla="*/ 3483188 h 4213056"/>
                <a:gd name="connsiteX11" fmla="*/ 3307437 w 3915297"/>
                <a:gd name="connsiteY11" fmla="*/ 3496316 h 4213056"/>
                <a:gd name="connsiteX12" fmla="*/ 3319266 w 3915297"/>
                <a:gd name="connsiteY12" fmla="*/ 3542610 h 4213056"/>
                <a:gd name="connsiteX13" fmla="*/ 3234007 w 3915297"/>
                <a:gd name="connsiteY13" fmla="*/ 3570442 h 4213056"/>
                <a:gd name="connsiteX14" fmla="*/ 3130658 w 3915297"/>
                <a:gd name="connsiteY14" fmla="*/ 3514128 h 4213056"/>
                <a:gd name="connsiteX15" fmla="*/ 3062980 w 3915297"/>
                <a:gd name="connsiteY15" fmla="*/ 3530039 h 4213056"/>
                <a:gd name="connsiteX16" fmla="*/ 2906981 w 3915297"/>
                <a:gd name="connsiteY16" fmla="*/ 3424324 h 4213056"/>
                <a:gd name="connsiteX17" fmla="*/ 2879149 w 3915297"/>
                <a:gd name="connsiteY17" fmla="*/ 3352981 h 4213056"/>
                <a:gd name="connsiteX18" fmla="*/ 2917186 w 3915297"/>
                <a:gd name="connsiteY18" fmla="*/ 3282751 h 4213056"/>
                <a:gd name="connsiteX19" fmla="*/ 3101481 w 3915297"/>
                <a:gd name="connsiteY19" fmla="*/ 3132969 h 4213056"/>
                <a:gd name="connsiteX20" fmla="*/ 3157840 w 3915297"/>
                <a:gd name="connsiteY20" fmla="*/ 3063760 h 4213056"/>
                <a:gd name="connsiteX21" fmla="*/ 3050548 w 3915297"/>
                <a:gd name="connsiteY21" fmla="*/ 2920425 h 4213056"/>
                <a:gd name="connsiteX22" fmla="*/ 2574203 w 3915297"/>
                <a:gd name="connsiteY22" fmla="*/ 2781915 h 4213056"/>
                <a:gd name="connsiteX23" fmla="*/ 2412082 w 3915297"/>
                <a:gd name="connsiteY23" fmla="*/ 2798289 h 4213056"/>
                <a:gd name="connsiteX24" fmla="*/ 2273618 w 3915297"/>
                <a:gd name="connsiteY24" fmla="*/ 3031939 h 4213056"/>
                <a:gd name="connsiteX25" fmla="*/ 2136777 w 3915297"/>
                <a:gd name="connsiteY25" fmla="*/ 3274263 h 4213056"/>
                <a:gd name="connsiteX26" fmla="*/ 2097766 w 3915297"/>
                <a:gd name="connsiteY26" fmla="*/ 3307800 h 4213056"/>
                <a:gd name="connsiteX27" fmla="*/ 2009400 w 3915297"/>
                <a:gd name="connsiteY27" fmla="*/ 3293235 h 4213056"/>
                <a:gd name="connsiteX28" fmla="*/ 1312440 w 3915297"/>
                <a:gd name="connsiteY28" fmla="*/ 3253296 h 4213056"/>
                <a:gd name="connsiteX29" fmla="*/ 1203524 w 3915297"/>
                <a:gd name="connsiteY29" fmla="*/ 3430076 h 4213056"/>
                <a:gd name="connsiteX30" fmla="*/ 1260255 w 3915297"/>
                <a:gd name="connsiteY30" fmla="*/ 3506335 h 4213056"/>
                <a:gd name="connsiteX31" fmla="*/ 1642945 w 3915297"/>
                <a:gd name="connsiteY31" fmla="*/ 3592568 h 4213056"/>
                <a:gd name="connsiteX32" fmla="*/ 2011765 w 3915297"/>
                <a:gd name="connsiteY32" fmla="*/ 3433555 h 4213056"/>
                <a:gd name="connsiteX33" fmla="*/ 2096838 w 3915297"/>
                <a:gd name="connsiteY33" fmla="*/ 3396399 h 4213056"/>
                <a:gd name="connsiteX34" fmla="*/ 2240312 w 3915297"/>
                <a:gd name="connsiteY34" fmla="*/ 3592985 h 4213056"/>
                <a:gd name="connsiteX35" fmla="*/ 2240823 w 3915297"/>
                <a:gd name="connsiteY35" fmla="*/ 3594795 h 4213056"/>
                <a:gd name="connsiteX36" fmla="*/ 2240823 w 3915297"/>
                <a:gd name="connsiteY36" fmla="*/ 3594795 h 4213056"/>
                <a:gd name="connsiteX37" fmla="*/ 2239431 w 3915297"/>
                <a:gd name="connsiteY37" fmla="*/ 3669338 h 4213056"/>
                <a:gd name="connsiteX38" fmla="*/ 2139050 w 3915297"/>
                <a:gd name="connsiteY38" fmla="*/ 3793051 h 4213056"/>
                <a:gd name="connsiteX39" fmla="*/ 1904983 w 3915297"/>
                <a:gd name="connsiteY39" fmla="*/ 3877846 h 4213056"/>
                <a:gd name="connsiteX40" fmla="*/ 1475257 w 3915297"/>
                <a:gd name="connsiteY40" fmla="*/ 3922052 h 4213056"/>
                <a:gd name="connsiteX41" fmla="*/ 1333685 w 3915297"/>
                <a:gd name="connsiteY41" fmla="*/ 3922934 h 4213056"/>
                <a:gd name="connsiteX42" fmla="*/ 916205 w 3915297"/>
                <a:gd name="connsiteY42" fmla="*/ 3881000 h 4213056"/>
                <a:gd name="connsiteX43" fmla="*/ 591638 w 3915297"/>
                <a:gd name="connsiteY43" fmla="*/ 3767074 h 4213056"/>
                <a:gd name="connsiteX44" fmla="*/ 377656 w 3915297"/>
                <a:gd name="connsiteY44" fmla="*/ 3600083 h 4213056"/>
                <a:gd name="connsiteX45" fmla="*/ 356782 w 3915297"/>
                <a:gd name="connsiteY45" fmla="*/ 3513108 h 4213056"/>
                <a:gd name="connsiteX46" fmla="*/ 375940 w 3915297"/>
                <a:gd name="connsiteY46" fmla="*/ 3436570 h 4213056"/>
                <a:gd name="connsiteX47" fmla="*/ 466394 w 3915297"/>
                <a:gd name="connsiteY47" fmla="*/ 3295647 h 4213056"/>
                <a:gd name="connsiteX48" fmla="*/ 565568 w 3915297"/>
                <a:gd name="connsiteY48" fmla="*/ 3133850 h 4213056"/>
                <a:gd name="connsiteX49" fmla="*/ 509904 w 3915297"/>
                <a:gd name="connsiteY49" fmla="*/ 2985970 h 4213056"/>
                <a:gd name="connsiteX50" fmla="*/ 288965 w 3915297"/>
                <a:gd name="connsiteY50" fmla="*/ 2775467 h 4213056"/>
                <a:gd name="connsiteX51" fmla="*/ 103140 w 3915297"/>
                <a:gd name="connsiteY51" fmla="*/ 2595533 h 4213056"/>
                <a:gd name="connsiteX52" fmla="*/ 59351 w 3915297"/>
                <a:gd name="connsiteY52" fmla="*/ 2518021 h 4213056"/>
                <a:gd name="connsiteX53" fmla="*/ 68582 w 3915297"/>
                <a:gd name="connsiteY53" fmla="*/ 2463656 h 4213056"/>
                <a:gd name="connsiteX54" fmla="*/ 139229 w 3915297"/>
                <a:gd name="connsiteY54" fmla="*/ 2406600 h 4213056"/>
                <a:gd name="connsiteX55" fmla="*/ 450901 w 3915297"/>
                <a:gd name="connsiteY55" fmla="*/ 2306359 h 4213056"/>
                <a:gd name="connsiteX56" fmla="*/ 485644 w 3915297"/>
                <a:gd name="connsiteY56" fmla="*/ 2305338 h 4213056"/>
                <a:gd name="connsiteX57" fmla="*/ 1481148 w 3915297"/>
                <a:gd name="connsiteY57" fmla="*/ 2673185 h 4213056"/>
                <a:gd name="connsiteX58" fmla="*/ 1541636 w 3915297"/>
                <a:gd name="connsiteY58" fmla="*/ 2737894 h 4213056"/>
                <a:gd name="connsiteX59" fmla="*/ 1558475 w 3915297"/>
                <a:gd name="connsiteY59" fmla="*/ 2897186 h 4213056"/>
                <a:gd name="connsiteX60" fmla="*/ 1542657 w 3915297"/>
                <a:gd name="connsiteY60" fmla="*/ 2905582 h 4213056"/>
                <a:gd name="connsiteX61" fmla="*/ 610563 w 3915297"/>
                <a:gd name="connsiteY61" fmla="*/ 2563712 h 4213056"/>
                <a:gd name="connsiteX62" fmla="*/ 586118 w 3915297"/>
                <a:gd name="connsiteY62" fmla="*/ 2529432 h 4213056"/>
                <a:gd name="connsiteX63" fmla="*/ 572341 w 3915297"/>
                <a:gd name="connsiteY63" fmla="*/ 2525536 h 4213056"/>
                <a:gd name="connsiteX64" fmla="*/ 538989 w 3915297"/>
                <a:gd name="connsiteY64" fmla="*/ 2559583 h 4213056"/>
                <a:gd name="connsiteX65" fmla="*/ 539453 w 3915297"/>
                <a:gd name="connsiteY65" fmla="*/ 2587694 h 4213056"/>
                <a:gd name="connsiteX66" fmla="*/ 579299 w 3915297"/>
                <a:gd name="connsiteY66" fmla="*/ 2615897 h 4213056"/>
                <a:gd name="connsiteX67" fmla="*/ 1519649 w 3915297"/>
                <a:gd name="connsiteY67" fmla="*/ 2991072 h 4213056"/>
                <a:gd name="connsiteX68" fmla="*/ 1631487 w 3915297"/>
                <a:gd name="connsiteY68" fmla="*/ 2965977 h 4213056"/>
                <a:gd name="connsiteX69" fmla="*/ 2604494 w 3915297"/>
                <a:gd name="connsiteY69" fmla="*/ 1964721 h 4213056"/>
                <a:gd name="connsiteX70" fmla="*/ 2634228 w 3915297"/>
                <a:gd name="connsiteY70" fmla="*/ 1916061 h 4213056"/>
                <a:gd name="connsiteX71" fmla="*/ 2636083 w 3915297"/>
                <a:gd name="connsiteY71" fmla="*/ 1759460 h 4213056"/>
                <a:gd name="connsiteX72" fmla="*/ 2589465 w 3915297"/>
                <a:gd name="connsiteY72" fmla="*/ 1666640 h 4213056"/>
                <a:gd name="connsiteX73" fmla="*/ 2591181 w 3915297"/>
                <a:gd name="connsiteY73" fmla="*/ 1598081 h 4213056"/>
                <a:gd name="connsiteX74" fmla="*/ 2678898 w 3915297"/>
                <a:gd name="connsiteY74" fmla="*/ 1553921 h 4213056"/>
                <a:gd name="connsiteX75" fmla="*/ 2683769 w 3915297"/>
                <a:gd name="connsiteY75" fmla="*/ 1537129 h 4213056"/>
                <a:gd name="connsiteX76" fmla="*/ 2682609 w 3915297"/>
                <a:gd name="connsiteY76" fmla="*/ 1227266 h 4213056"/>
                <a:gd name="connsiteX77" fmla="*/ 2669204 w 3915297"/>
                <a:gd name="connsiteY77" fmla="*/ 1154114 h 4213056"/>
                <a:gd name="connsiteX78" fmla="*/ 2624069 w 3915297"/>
                <a:gd name="connsiteY78" fmla="*/ 1103831 h 4213056"/>
                <a:gd name="connsiteX79" fmla="*/ 2371308 w 3915297"/>
                <a:gd name="connsiteY79" fmla="*/ 946209 h 4213056"/>
                <a:gd name="connsiteX80" fmla="*/ 2338049 w 3915297"/>
                <a:gd name="connsiteY80" fmla="*/ 900425 h 4213056"/>
                <a:gd name="connsiteX81" fmla="*/ 2327519 w 3915297"/>
                <a:gd name="connsiteY81" fmla="*/ 758343 h 4213056"/>
                <a:gd name="connsiteX82" fmla="*/ 2285447 w 3915297"/>
                <a:gd name="connsiteY82" fmla="*/ 714136 h 4213056"/>
                <a:gd name="connsiteX83" fmla="*/ 2221062 w 3915297"/>
                <a:gd name="connsiteY83" fmla="*/ 683568 h 4213056"/>
                <a:gd name="connsiteX84" fmla="*/ 2186411 w 3915297"/>
                <a:gd name="connsiteY84" fmla="*/ 625213 h 4213056"/>
                <a:gd name="connsiteX85" fmla="*/ 2248987 w 3915297"/>
                <a:gd name="connsiteY85" fmla="*/ 127067 h 4213056"/>
                <a:gd name="connsiteX86" fmla="*/ 2187524 w 3915297"/>
                <a:gd name="connsiteY86" fmla="*/ 78871 h 4213056"/>
                <a:gd name="connsiteX87" fmla="*/ 1894175 w 3915297"/>
                <a:gd name="connsiteY87" fmla="*/ 54286 h 4213056"/>
                <a:gd name="connsiteX88" fmla="*/ 1074940 w 3915297"/>
                <a:gd name="connsiteY88" fmla="*/ 199 h 4213056"/>
                <a:gd name="connsiteX89" fmla="*/ 1003737 w 3915297"/>
                <a:gd name="connsiteY89" fmla="*/ 40556 h 4213056"/>
                <a:gd name="connsiteX90" fmla="*/ 617939 w 3915297"/>
                <a:gd name="connsiteY90" fmla="*/ 816326 h 4213056"/>
                <a:gd name="connsiteX91" fmla="*/ 513940 w 3915297"/>
                <a:gd name="connsiteY91" fmla="*/ 980535 h 4213056"/>
                <a:gd name="connsiteX92" fmla="*/ 232605 w 3915297"/>
                <a:gd name="connsiteY92" fmla="*/ 1233621 h 4213056"/>
                <a:gd name="connsiteX93" fmla="*/ 236038 w 3915297"/>
                <a:gd name="connsiteY93" fmla="*/ 1270081 h 4213056"/>
                <a:gd name="connsiteX94" fmla="*/ 988800 w 3915297"/>
                <a:gd name="connsiteY94" fmla="*/ 1548447 h 4213056"/>
                <a:gd name="connsiteX95" fmla="*/ 1298988 w 3915297"/>
                <a:gd name="connsiteY95" fmla="*/ 1659961 h 4213056"/>
                <a:gd name="connsiteX96" fmla="*/ 1316476 w 3915297"/>
                <a:gd name="connsiteY96" fmla="*/ 1750786 h 4213056"/>
                <a:gd name="connsiteX97" fmla="*/ 1314064 w 3915297"/>
                <a:gd name="connsiteY97" fmla="*/ 1767392 h 4213056"/>
                <a:gd name="connsiteX98" fmla="*/ 1286092 w 3915297"/>
                <a:gd name="connsiteY98" fmla="*/ 1789658 h 4213056"/>
                <a:gd name="connsiteX99" fmla="*/ 264473 w 3915297"/>
                <a:gd name="connsiteY99" fmla="*/ 1431831 h 4213056"/>
                <a:gd name="connsiteX100" fmla="*/ 251531 w 3915297"/>
                <a:gd name="connsiteY100" fmla="*/ 1432434 h 4213056"/>
                <a:gd name="connsiteX101" fmla="*/ 247078 w 3915297"/>
                <a:gd name="connsiteY101" fmla="*/ 1474785 h 4213056"/>
                <a:gd name="connsiteX102" fmla="*/ 1163585 w 3915297"/>
                <a:gd name="connsiteY102" fmla="*/ 1840265 h 4213056"/>
                <a:gd name="connsiteX103" fmla="*/ 1207653 w 3915297"/>
                <a:gd name="connsiteY103" fmla="*/ 1922787 h 4213056"/>
                <a:gd name="connsiteX104" fmla="*/ 1215028 w 3915297"/>
                <a:gd name="connsiteY104" fmla="*/ 2137465 h 4213056"/>
                <a:gd name="connsiteX105" fmla="*/ 1186361 w 3915297"/>
                <a:gd name="connsiteY105" fmla="*/ 2148180 h 4213056"/>
                <a:gd name="connsiteX106" fmla="*/ 486897 w 3915297"/>
                <a:gd name="connsiteY106" fmla="*/ 1632314 h 4213056"/>
                <a:gd name="connsiteX107" fmla="*/ 473584 w 3915297"/>
                <a:gd name="connsiteY107" fmla="*/ 1628047 h 4213056"/>
                <a:gd name="connsiteX108" fmla="*/ 481284 w 3915297"/>
                <a:gd name="connsiteY108" fmla="*/ 1771752 h 4213056"/>
                <a:gd name="connsiteX109" fmla="*/ 528320 w 3915297"/>
                <a:gd name="connsiteY109" fmla="*/ 1837482 h 4213056"/>
                <a:gd name="connsiteX110" fmla="*/ 928266 w 3915297"/>
                <a:gd name="connsiteY110" fmla="*/ 2044877 h 4213056"/>
                <a:gd name="connsiteX111" fmla="*/ 970709 w 3915297"/>
                <a:gd name="connsiteY111" fmla="*/ 2081198 h 4213056"/>
                <a:gd name="connsiteX112" fmla="*/ 852563 w 3915297"/>
                <a:gd name="connsiteY112" fmla="*/ 2049284 h 4213056"/>
                <a:gd name="connsiteX113" fmla="*/ 588947 w 3915297"/>
                <a:gd name="connsiteY113" fmla="*/ 1953495 h 4213056"/>
                <a:gd name="connsiteX114" fmla="*/ 548405 w 3915297"/>
                <a:gd name="connsiteY114" fmla="*/ 1890363 h 4213056"/>
                <a:gd name="connsiteX115" fmla="*/ 547570 w 3915297"/>
                <a:gd name="connsiteY115" fmla="*/ 1889064 h 4213056"/>
                <a:gd name="connsiteX116" fmla="*/ 508791 w 3915297"/>
                <a:gd name="connsiteY116" fmla="*/ 1989538 h 4213056"/>
                <a:gd name="connsiteX117" fmla="*/ 551513 w 3915297"/>
                <a:gd name="connsiteY117" fmla="*/ 2044552 h 4213056"/>
                <a:gd name="connsiteX118" fmla="*/ 633525 w 3915297"/>
                <a:gd name="connsiteY118" fmla="*/ 2128744 h 4213056"/>
                <a:gd name="connsiteX119" fmla="*/ 636215 w 3915297"/>
                <a:gd name="connsiteY119" fmla="*/ 2145165 h 4213056"/>
                <a:gd name="connsiteX120" fmla="*/ 501276 w 3915297"/>
                <a:gd name="connsiteY120" fmla="*/ 2240443 h 4213056"/>
                <a:gd name="connsiteX121" fmla="*/ 351076 w 3915297"/>
                <a:gd name="connsiteY121" fmla="*/ 2287015 h 4213056"/>
                <a:gd name="connsiteX122" fmla="*/ 64732 w 3915297"/>
                <a:gd name="connsiteY122" fmla="*/ 2399874 h 4213056"/>
                <a:gd name="connsiteX123" fmla="*/ 2527 w 3915297"/>
                <a:gd name="connsiteY123" fmla="*/ 2533282 h 4213056"/>
                <a:gd name="connsiteX124" fmla="*/ 38569 w 3915297"/>
                <a:gd name="connsiteY124" fmla="*/ 2597667 h 4213056"/>
                <a:gd name="connsiteX125" fmla="*/ 469687 w 3915297"/>
                <a:gd name="connsiteY125" fmla="*/ 3007493 h 4213056"/>
                <a:gd name="connsiteX126" fmla="*/ 492741 w 3915297"/>
                <a:gd name="connsiteY126" fmla="*/ 3171702 h 4213056"/>
                <a:gd name="connsiteX127" fmla="*/ 454472 w 3915297"/>
                <a:gd name="connsiteY127" fmla="*/ 3230010 h 4213056"/>
                <a:gd name="connsiteX128" fmla="*/ 369492 w 3915297"/>
                <a:gd name="connsiteY128" fmla="*/ 3338740 h 4213056"/>
                <a:gd name="connsiteX129" fmla="*/ 328996 w 3915297"/>
                <a:gd name="connsiteY129" fmla="*/ 3606948 h 4213056"/>
                <a:gd name="connsiteX130" fmla="*/ 623830 w 3915297"/>
                <a:gd name="connsiteY130" fmla="*/ 3841664 h 4213056"/>
                <a:gd name="connsiteX131" fmla="*/ 1018812 w 3915297"/>
                <a:gd name="connsiteY131" fmla="*/ 3945478 h 4213056"/>
                <a:gd name="connsiteX132" fmla="*/ 1294396 w 3915297"/>
                <a:gd name="connsiteY132" fmla="*/ 3973959 h 4213056"/>
                <a:gd name="connsiteX133" fmla="*/ 1518536 w 3915297"/>
                <a:gd name="connsiteY133" fmla="*/ 3966259 h 4213056"/>
                <a:gd name="connsiteX134" fmla="*/ 1734512 w 3915297"/>
                <a:gd name="connsiteY134" fmla="*/ 3954848 h 4213056"/>
                <a:gd name="connsiteX135" fmla="*/ 1931099 w 3915297"/>
                <a:gd name="connsiteY135" fmla="*/ 3927016 h 4213056"/>
                <a:gd name="connsiteX136" fmla="*/ 2151204 w 3915297"/>
                <a:gd name="connsiteY136" fmla="*/ 3844587 h 4213056"/>
                <a:gd name="connsiteX137" fmla="*/ 2236880 w 3915297"/>
                <a:gd name="connsiteY137" fmla="*/ 3781130 h 4213056"/>
                <a:gd name="connsiteX138" fmla="*/ 2272087 w 3915297"/>
                <a:gd name="connsiteY138" fmla="*/ 3551841 h 4213056"/>
                <a:gd name="connsiteX139" fmla="*/ 2236880 w 3915297"/>
                <a:gd name="connsiteY139" fmla="*/ 3487734 h 4213056"/>
                <a:gd name="connsiteX140" fmla="*/ 2128892 w 3915297"/>
                <a:gd name="connsiteY140" fmla="*/ 3353723 h 4213056"/>
                <a:gd name="connsiteX141" fmla="*/ 2338049 w 3915297"/>
                <a:gd name="connsiteY141" fmla="*/ 2993020 h 4213056"/>
                <a:gd name="connsiteX142" fmla="*/ 2414773 w 3915297"/>
                <a:gd name="connsiteY142" fmla="*/ 2857850 h 4213056"/>
                <a:gd name="connsiteX143" fmla="*/ 2633810 w 3915297"/>
                <a:gd name="connsiteY143" fmla="*/ 2838135 h 4213056"/>
                <a:gd name="connsiteX144" fmla="*/ 2884298 w 3915297"/>
                <a:gd name="connsiteY144" fmla="*/ 2905999 h 4213056"/>
                <a:gd name="connsiteX145" fmla="*/ 3106954 w 3915297"/>
                <a:gd name="connsiteY145" fmla="*/ 3043443 h 4213056"/>
                <a:gd name="connsiteX146" fmla="*/ 2924747 w 3915297"/>
                <a:gd name="connsiteY146" fmla="*/ 3213218 h 4213056"/>
                <a:gd name="connsiteX147" fmla="*/ 2828634 w 3915297"/>
                <a:gd name="connsiteY147" fmla="*/ 3400017 h 4213056"/>
                <a:gd name="connsiteX148" fmla="*/ 2917372 w 3915297"/>
                <a:gd name="connsiteY148" fmla="*/ 3516587 h 4213056"/>
                <a:gd name="connsiteX149" fmla="*/ 2952255 w 3915297"/>
                <a:gd name="connsiteY149" fmla="*/ 3553047 h 4213056"/>
                <a:gd name="connsiteX150" fmla="*/ 1803304 w 3915297"/>
                <a:gd name="connsiteY150" fmla="*/ 3493904 h 4213056"/>
                <a:gd name="connsiteX151" fmla="*/ 1429613 w 3915297"/>
                <a:gd name="connsiteY151" fmla="*/ 3541728 h 4213056"/>
                <a:gd name="connsiteX152" fmla="*/ 1245875 w 3915297"/>
                <a:gd name="connsiteY152" fmla="*/ 3398254 h 4213056"/>
                <a:gd name="connsiteX153" fmla="*/ 1303209 w 3915297"/>
                <a:gd name="connsiteY153" fmla="*/ 3311233 h 4213056"/>
                <a:gd name="connsiteX154" fmla="*/ 1483839 w 3915297"/>
                <a:gd name="connsiteY154" fmla="*/ 3239194 h 4213056"/>
                <a:gd name="connsiteX155" fmla="*/ 1841109 w 3915297"/>
                <a:gd name="connsiteY155" fmla="*/ 3271758 h 4213056"/>
                <a:gd name="connsiteX156" fmla="*/ 2005317 w 3915297"/>
                <a:gd name="connsiteY156" fmla="*/ 3337998 h 4213056"/>
                <a:gd name="connsiteX157" fmla="*/ 2038159 w 3915297"/>
                <a:gd name="connsiteY157" fmla="*/ 3359058 h 4213056"/>
                <a:gd name="connsiteX158" fmla="*/ 1994649 w 3915297"/>
                <a:gd name="connsiteY158" fmla="*/ 3400806 h 4213056"/>
                <a:gd name="connsiteX159" fmla="*/ 1803304 w 3915297"/>
                <a:gd name="connsiteY159" fmla="*/ 3493904 h 4213056"/>
                <a:gd name="connsiteX160" fmla="*/ 717856 w 3915297"/>
                <a:gd name="connsiteY160" fmla="*/ 1245588 h 4213056"/>
                <a:gd name="connsiteX161" fmla="*/ 670309 w 3915297"/>
                <a:gd name="connsiteY161" fmla="*/ 1236172 h 4213056"/>
                <a:gd name="connsiteX162" fmla="*/ 660012 w 3915297"/>
                <a:gd name="connsiteY162" fmla="*/ 1212654 h 4213056"/>
                <a:gd name="connsiteX163" fmla="*/ 660058 w 3915297"/>
                <a:gd name="connsiteY163" fmla="*/ 1030725 h 4213056"/>
                <a:gd name="connsiteX164" fmla="*/ 687055 w 3915297"/>
                <a:gd name="connsiteY164" fmla="*/ 1006651 h 4213056"/>
                <a:gd name="connsiteX165" fmla="*/ 1827239 w 3915297"/>
                <a:gd name="connsiteY165" fmla="*/ 1114453 h 4213056"/>
                <a:gd name="connsiteX166" fmla="*/ 1868152 w 3915297"/>
                <a:gd name="connsiteY166" fmla="*/ 1144234 h 4213056"/>
                <a:gd name="connsiteX167" fmla="*/ 1871260 w 3915297"/>
                <a:gd name="connsiteY167" fmla="*/ 1316978 h 4213056"/>
                <a:gd name="connsiteX168" fmla="*/ 1847464 w 3915297"/>
                <a:gd name="connsiteY168" fmla="*/ 1350515 h 4213056"/>
                <a:gd name="connsiteX169" fmla="*/ 717856 w 3915297"/>
                <a:gd name="connsiteY169" fmla="*/ 1245588 h 4213056"/>
                <a:gd name="connsiteX170" fmla="*/ 615805 w 3915297"/>
                <a:gd name="connsiteY170" fmla="*/ 2021544 h 4213056"/>
                <a:gd name="connsiteX171" fmla="*/ 618124 w 3915297"/>
                <a:gd name="connsiteY171" fmla="*/ 2017834 h 4213056"/>
                <a:gd name="connsiteX172" fmla="*/ 838600 w 3915297"/>
                <a:gd name="connsiteY172" fmla="*/ 2120534 h 4213056"/>
                <a:gd name="connsiteX173" fmla="*/ 959113 w 3915297"/>
                <a:gd name="connsiteY173" fmla="*/ 2205282 h 4213056"/>
                <a:gd name="connsiteX174" fmla="*/ 1082826 w 3915297"/>
                <a:gd name="connsiteY174" fmla="*/ 2325795 h 4213056"/>
                <a:gd name="connsiteX175" fmla="*/ 1122347 w 3915297"/>
                <a:gd name="connsiteY175" fmla="*/ 2444359 h 4213056"/>
                <a:gd name="connsiteX176" fmla="*/ 1126058 w 3915297"/>
                <a:gd name="connsiteY176" fmla="*/ 2505357 h 4213056"/>
                <a:gd name="connsiteX177" fmla="*/ 1095953 w 3915297"/>
                <a:gd name="connsiteY177" fmla="*/ 2478082 h 4213056"/>
                <a:gd name="connsiteX178" fmla="*/ 1095953 w 3915297"/>
                <a:gd name="connsiteY178" fmla="*/ 2478082 h 4213056"/>
                <a:gd name="connsiteX179" fmla="*/ 1095953 w 3915297"/>
                <a:gd name="connsiteY179" fmla="*/ 2478082 h 4213056"/>
                <a:gd name="connsiteX180" fmla="*/ 1095953 w 3915297"/>
                <a:gd name="connsiteY180" fmla="*/ 2478082 h 4213056"/>
                <a:gd name="connsiteX181" fmla="*/ 647209 w 3915297"/>
                <a:gd name="connsiteY181" fmla="*/ 2052206 h 4213056"/>
                <a:gd name="connsiteX182" fmla="*/ 615805 w 3915297"/>
                <a:gd name="connsiteY182" fmla="*/ 2021544 h 4213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</a:cxnLst>
              <a:rect l="l" t="t" r="r" b="b"/>
              <a:pathLst>
                <a:path w="3915297" h="4213056">
                  <a:moveTo>
                    <a:pt x="2952255" y="3553047"/>
                  </a:moveTo>
                  <a:cubicBezTo>
                    <a:pt x="2973639" y="3581342"/>
                    <a:pt x="2992472" y="3594377"/>
                    <a:pt x="2979205" y="3625781"/>
                  </a:cubicBezTo>
                  <a:cubicBezTo>
                    <a:pt x="2973825" y="3638444"/>
                    <a:pt x="2964315" y="3650598"/>
                    <a:pt x="2966032" y="3664282"/>
                  </a:cubicBezTo>
                  <a:cubicBezTo>
                    <a:pt x="2967609" y="3676760"/>
                    <a:pt x="2978092" y="3685991"/>
                    <a:pt x="2988112" y="3693598"/>
                  </a:cubicBezTo>
                  <a:cubicBezTo>
                    <a:pt x="3082509" y="3765173"/>
                    <a:pt x="3198243" y="3805158"/>
                    <a:pt x="3290228" y="3879840"/>
                  </a:cubicBezTo>
                  <a:cubicBezTo>
                    <a:pt x="3355772" y="3933046"/>
                    <a:pt x="3406566" y="4001791"/>
                    <a:pt x="3463575" y="4064042"/>
                  </a:cubicBezTo>
                  <a:cubicBezTo>
                    <a:pt x="3520584" y="4126293"/>
                    <a:pt x="3587567" y="4184276"/>
                    <a:pt x="3669207" y="4205661"/>
                  </a:cubicBezTo>
                  <a:cubicBezTo>
                    <a:pt x="3750848" y="4227045"/>
                    <a:pt x="3849512" y="4202182"/>
                    <a:pt x="3892466" y="4129493"/>
                  </a:cubicBezTo>
                  <a:cubicBezTo>
                    <a:pt x="3921968" y="4079581"/>
                    <a:pt x="3920623" y="4015939"/>
                    <a:pt x="3901280" y="3961249"/>
                  </a:cubicBezTo>
                  <a:cubicBezTo>
                    <a:pt x="3881936" y="3906559"/>
                    <a:pt x="3846450" y="3859245"/>
                    <a:pt x="3809573" y="3814482"/>
                  </a:cubicBezTo>
                  <a:cubicBezTo>
                    <a:pt x="3690777" y="3670358"/>
                    <a:pt x="3545633" y="3539409"/>
                    <a:pt x="3367508" y="3483188"/>
                  </a:cubicBezTo>
                  <a:cubicBezTo>
                    <a:pt x="3345753" y="3476323"/>
                    <a:pt x="3314952" y="3474792"/>
                    <a:pt x="3307437" y="3496316"/>
                  </a:cubicBezTo>
                  <a:cubicBezTo>
                    <a:pt x="3304144" y="3505825"/>
                    <a:pt x="3320472" y="3532590"/>
                    <a:pt x="3319266" y="3542610"/>
                  </a:cubicBezTo>
                  <a:cubicBezTo>
                    <a:pt x="3315230" y="3576286"/>
                    <a:pt x="3265133" y="3583940"/>
                    <a:pt x="3234007" y="3570442"/>
                  </a:cubicBezTo>
                  <a:cubicBezTo>
                    <a:pt x="3202882" y="3556943"/>
                    <a:pt x="3164567" y="3515195"/>
                    <a:pt x="3130658" y="3514128"/>
                  </a:cubicBezTo>
                  <a:cubicBezTo>
                    <a:pt x="3103104" y="3513247"/>
                    <a:pt x="3090301" y="3526467"/>
                    <a:pt x="3062980" y="3530039"/>
                  </a:cubicBezTo>
                  <a:cubicBezTo>
                    <a:pt x="2995626" y="3538898"/>
                    <a:pt x="2945575" y="3480220"/>
                    <a:pt x="2906981" y="3424324"/>
                  </a:cubicBezTo>
                  <a:cubicBezTo>
                    <a:pt x="2891164" y="3401409"/>
                    <a:pt x="2873722" y="3380302"/>
                    <a:pt x="2879149" y="3352981"/>
                  </a:cubicBezTo>
                  <a:cubicBezTo>
                    <a:pt x="2883834" y="3329416"/>
                    <a:pt x="2898585" y="3297874"/>
                    <a:pt x="2917186" y="3282751"/>
                  </a:cubicBezTo>
                  <a:cubicBezTo>
                    <a:pt x="2981757" y="3230242"/>
                    <a:pt x="3036910" y="3185432"/>
                    <a:pt x="3101481" y="3132969"/>
                  </a:cubicBezTo>
                  <a:cubicBezTo>
                    <a:pt x="3124952" y="3113904"/>
                    <a:pt x="3149723" y="3092891"/>
                    <a:pt x="3157840" y="3063760"/>
                  </a:cubicBezTo>
                  <a:cubicBezTo>
                    <a:pt x="3175282" y="3001092"/>
                    <a:pt x="3109134" y="2948721"/>
                    <a:pt x="3050548" y="2920425"/>
                  </a:cubicBezTo>
                  <a:cubicBezTo>
                    <a:pt x="2900951" y="2848201"/>
                    <a:pt x="2739201" y="2801212"/>
                    <a:pt x="2574203" y="2781915"/>
                  </a:cubicBezTo>
                  <a:cubicBezTo>
                    <a:pt x="2519421" y="2775513"/>
                    <a:pt x="2461020" y="2772777"/>
                    <a:pt x="2412082" y="2798289"/>
                  </a:cubicBezTo>
                  <a:cubicBezTo>
                    <a:pt x="2329653" y="2841336"/>
                    <a:pt x="2305022" y="2944454"/>
                    <a:pt x="2273618" y="3031939"/>
                  </a:cubicBezTo>
                  <a:cubicBezTo>
                    <a:pt x="2242121" y="3119656"/>
                    <a:pt x="2195642" y="3201992"/>
                    <a:pt x="2136777" y="3274263"/>
                  </a:cubicBezTo>
                  <a:cubicBezTo>
                    <a:pt x="2125830" y="3287715"/>
                    <a:pt x="2113816" y="3301260"/>
                    <a:pt x="2097766" y="3307800"/>
                  </a:cubicBezTo>
                  <a:cubicBezTo>
                    <a:pt x="2069285" y="3319397"/>
                    <a:pt x="2037417" y="3305852"/>
                    <a:pt x="2009400" y="3293235"/>
                  </a:cubicBezTo>
                  <a:cubicBezTo>
                    <a:pt x="1789480" y="3193875"/>
                    <a:pt x="1524566" y="3138211"/>
                    <a:pt x="1312440" y="3253296"/>
                  </a:cubicBezTo>
                  <a:cubicBezTo>
                    <a:pt x="1246617" y="3289014"/>
                    <a:pt x="1183114" y="3357991"/>
                    <a:pt x="1203524" y="3430076"/>
                  </a:cubicBezTo>
                  <a:cubicBezTo>
                    <a:pt x="1212291" y="3461062"/>
                    <a:pt x="1235345" y="3485971"/>
                    <a:pt x="1260255" y="3506335"/>
                  </a:cubicBezTo>
                  <a:cubicBezTo>
                    <a:pt x="1364625" y="3591687"/>
                    <a:pt x="1510001" y="3614973"/>
                    <a:pt x="1642945" y="3592568"/>
                  </a:cubicBezTo>
                  <a:cubicBezTo>
                    <a:pt x="1775889" y="3570163"/>
                    <a:pt x="1898443" y="3506567"/>
                    <a:pt x="2011765" y="3433555"/>
                  </a:cubicBezTo>
                  <a:cubicBezTo>
                    <a:pt x="2035886" y="3418015"/>
                    <a:pt x="2067244" y="3390600"/>
                    <a:pt x="2096838" y="3396399"/>
                  </a:cubicBezTo>
                  <a:cubicBezTo>
                    <a:pt x="2137195" y="3404331"/>
                    <a:pt x="2223938" y="3534306"/>
                    <a:pt x="2240312" y="3592985"/>
                  </a:cubicBezTo>
                  <a:cubicBezTo>
                    <a:pt x="2240498" y="3593589"/>
                    <a:pt x="2240637" y="3594192"/>
                    <a:pt x="2240823" y="3594795"/>
                  </a:cubicBezTo>
                  <a:cubicBezTo>
                    <a:pt x="2241890" y="3595676"/>
                    <a:pt x="2241565" y="3595769"/>
                    <a:pt x="2240823" y="3594795"/>
                  </a:cubicBezTo>
                  <a:cubicBezTo>
                    <a:pt x="2243142" y="3619704"/>
                    <a:pt x="2245647" y="3644428"/>
                    <a:pt x="2239431" y="3669338"/>
                  </a:cubicBezTo>
                  <a:cubicBezTo>
                    <a:pt x="2225237" y="3726347"/>
                    <a:pt x="2186504" y="3763503"/>
                    <a:pt x="2139050" y="3793051"/>
                  </a:cubicBezTo>
                  <a:cubicBezTo>
                    <a:pt x="2067105" y="3837814"/>
                    <a:pt x="1986902" y="3860590"/>
                    <a:pt x="1904983" y="3877846"/>
                  </a:cubicBezTo>
                  <a:cubicBezTo>
                    <a:pt x="1763318" y="3907626"/>
                    <a:pt x="1619566" y="3918017"/>
                    <a:pt x="1475257" y="3922052"/>
                  </a:cubicBezTo>
                  <a:cubicBezTo>
                    <a:pt x="1428082" y="3923351"/>
                    <a:pt x="1380907" y="3922702"/>
                    <a:pt x="1333685" y="3922934"/>
                  </a:cubicBezTo>
                  <a:cubicBezTo>
                    <a:pt x="1193412" y="3923722"/>
                    <a:pt x="1053742" y="3907348"/>
                    <a:pt x="916205" y="3881000"/>
                  </a:cubicBezTo>
                  <a:cubicBezTo>
                    <a:pt x="910639" y="3879933"/>
                    <a:pt x="690256" y="3819677"/>
                    <a:pt x="591638" y="3767074"/>
                  </a:cubicBezTo>
                  <a:cubicBezTo>
                    <a:pt x="461152" y="3697494"/>
                    <a:pt x="386330" y="3623647"/>
                    <a:pt x="377656" y="3600083"/>
                  </a:cubicBezTo>
                  <a:cubicBezTo>
                    <a:pt x="369260" y="3577260"/>
                    <a:pt x="359472" y="3537275"/>
                    <a:pt x="356782" y="3513108"/>
                  </a:cubicBezTo>
                  <a:cubicBezTo>
                    <a:pt x="354323" y="3491028"/>
                    <a:pt x="368008" y="3457351"/>
                    <a:pt x="375940" y="3436570"/>
                  </a:cubicBezTo>
                  <a:cubicBezTo>
                    <a:pt x="396164" y="3383689"/>
                    <a:pt x="429934" y="3338415"/>
                    <a:pt x="466394" y="3295647"/>
                  </a:cubicBezTo>
                  <a:cubicBezTo>
                    <a:pt x="508930" y="3245828"/>
                    <a:pt x="544555" y="3197214"/>
                    <a:pt x="565568" y="3133850"/>
                  </a:cubicBezTo>
                  <a:cubicBezTo>
                    <a:pt x="569418" y="3082036"/>
                    <a:pt x="543720" y="3022105"/>
                    <a:pt x="509904" y="2985970"/>
                  </a:cubicBezTo>
                  <a:cubicBezTo>
                    <a:pt x="503781" y="2978548"/>
                    <a:pt x="359890" y="2834100"/>
                    <a:pt x="288965" y="2775467"/>
                  </a:cubicBezTo>
                  <a:cubicBezTo>
                    <a:pt x="224163" y="2721937"/>
                    <a:pt x="106108" y="2600728"/>
                    <a:pt x="103140" y="2595533"/>
                  </a:cubicBezTo>
                  <a:cubicBezTo>
                    <a:pt x="89780" y="2572154"/>
                    <a:pt x="62273" y="2546502"/>
                    <a:pt x="59351" y="2518021"/>
                  </a:cubicBezTo>
                  <a:cubicBezTo>
                    <a:pt x="47986" y="2492462"/>
                    <a:pt x="55408" y="2483370"/>
                    <a:pt x="68582" y="2463656"/>
                  </a:cubicBezTo>
                  <a:cubicBezTo>
                    <a:pt x="86023" y="2437633"/>
                    <a:pt x="112417" y="2421212"/>
                    <a:pt x="139229" y="2406600"/>
                  </a:cubicBezTo>
                  <a:cubicBezTo>
                    <a:pt x="201572" y="2372692"/>
                    <a:pt x="429377" y="2312946"/>
                    <a:pt x="450901" y="2306359"/>
                  </a:cubicBezTo>
                  <a:cubicBezTo>
                    <a:pt x="462544" y="2302787"/>
                    <a:pt x="473955" y="2301998"/>
                    <a:pt x="485644" y="2305338"/>
                  </a:cubicBezTo>
                  <a:cubicBezTo>
                    <a:pt x="523774" y="2316842"/>
                    <a:pt x="1442647" y="2663582"/>
                    <a:pt x="1481148" y="2673185"/>
                  </a:cubicBezTo>
                  <a:cubicBezTo>
                    <a:pt x="1516588" y="2681998"/>
                    <a:pt x="1535328" y="2703336"/>
                    <a:pt x="1541636" y="2737894"/>
                  </a:cubicBezTo>
                  <a:cubicBezTo>
                    <a:pt x="1541961" y="2739564"/>
                    <a:pt x="1560794" y="2886795"/>
                    <a:pt x="1558475" y="2897186"/>
                  </a:cubicBezTo>
                  <a:cubicBezTo>
                    <a:pt x="1556851" y="2904422"/>
                    <a:pt x="1553326" y="2909200"/>
                    <a:pt x="1542657" y="2905582"/>
                  </a:cubicBezTo>
                  <a:cubicBezTo>
                    <a:pt x="1469412" y="2880718"/>
                    <a:pt x="650920" y="2589085"/>
                    <a:pt x="610563" y="2563712"/>
                  </a:cubicBezTo>
                  <a:cubicBezTo>
                    <a:pt x="597853" y="2555687"/>
                    <a:pt x="586535" y="2546966"/>
                    <a:pt x="586118" y="2529432"/>
                  </a:cubicBezTo>
                  <a:cubicBezTo>
                    <a:pt x="585839" y="2517464"/>
                    <a:pt x="577814" y="2520433"/>
                    <a:pt x="572341" y="2525536"/>
                  </a:cubicBezTo>
                  <a:cubicBezTo>
                    <a:pt x="560744" y="2536344"/>
                    <a:pt x="549287" y="2547523"/>
                    <a:pt x="538989" y="2559583"/>
                  </a:cubicBezTo>
                  <a:cubicBezTo>
                    <a:pt x="531660" y="2568211"/>
                    <a:pt x="532402" y="2577999"/>
                    <a:pt x="539453" y="2587694"/>
                  </a:cubicBezTo>
                  <a:cubicBezTo>
                    <a:pt x="549658" y="2601749"/>
                    <a:pt x="564873" y="2608150"/>
                    <a:pt x="579299" y="2615897"/>
                  </a:cubicBezTo>
                  <a:cubicBezTo>
                    <a:pt x="582963" y="2625313"/>
                    <a:pt x="1409527" y="2952061"/>
                    <a:pt x="1519649" y="2991072"/>
                  </a:cubicBezTo>
                  <a:cubicBezTo>
                    <a:pt x="1579488" y="3012271"/>
                    <a:pt x="1588023" y="3011204"/>
                    <a:pt x="1631487" y="2965977"/>
                  </a:cubicBezTo>
                  <a:cubicBezTo>
                    <a:pt x="1632694" y="2964725"/>
                    <a:pt x="2539274" y="2028131"/>
                    <a:pt x="2604494" y="1964721"/>
                  </a:cubicBezTo>
                  <a:cubicBezTo>
                    <a:pt x="2620080" y="1949552"/>
                    <a:pt x="2632094" y="1937028"/>
                    <a:pt x="2634228" y="1916061"/>
                  </a:cubicBezTo>
                  <a:cubicBezTo>
                    <a:pt x="2639470" y="1863923"/>
                    <a:pt x="2637289" y="1811691"/>
                    <a:pt x="2636083" y="1759460"/>
                  </a:cubicBezTo>
                  <a:cubicBezTo>
                    <a:pt x="2635156" y="1721005"/>
                    <a:pt x="2623652" y="1688210"/>
                    <a:pt x="2589465" y="1666640"/>
                  </a:cubicBezTo>
                  <a:cubicBezTo>
                    <a:pt x="2546696" y="1638344"/>
                    <a:pt x="2546789" y="1622109"/>
                    <a:pt x="2591181" y="1598081"/>
                  </a:cubicBezTo>
                  <a:cubicBezTo>
                    <a:pt x="2619941" y="1582495"/>
                    <a:pt x="2649628" y="1568579"/>
                    <a:pt x="2678898" y="1553921"/>
                  </a:cubicBezTo>
                  <a:cubicBezTo>
                    <a:pt x="2686042" y="1549931"/>
                    <a:pt x="2683815" y="1542973"/>
                    <a:pt x="2683769" y="1537129"/>
                  </a:cubicBezTo>
                  <a:cubicBezTo>
                    <a:pt x="2683027" y="1433826"/>
                    <a:pt x="2685671" y="1330522"/>
                    <a:pt x="2682609" y="1227266"/>
                  </a:cubicBezTo>
                  <a:cubicBezTo>
                    <a:pt x="2681867" y="1202078"/>
                    <a:pt x="2678713" y="1177586"/>
                    <a:pt x="2669204" y="1154114"/>
                  </a:cubicBezTo>
                  <a:cubicBezTo>
                    <a:pt x="2658534" y="1133472"/>
                    <a:pt x="2642949" y="1116866"/>
                    <a:pt x="2624069" y="1103831"/>
                  </a:cubicBezTo>
                  <a:cubicBezTo>
                    <a:pt x="2598881" y="1086436"/>
                    <a:pt x="2429895" y="982019"/>
                    <a:pt x="2371308" y="946209"/>
                  </a:cubicBezTo>
                  <a:cubicBezTo>
                    <a:pt x="2349599" y="938648"/>
                    <a:pt x="2338559" y="925752"/>
                    <a:pt x="2338049" y="900425"/>
                  </a:cubicBezTo>
                  <a:cubicBezTo>
                    <a:pt x="2337121" y="852972"/>
                    <a:pt x="2335219" y="805379"/>
                    <a:pt x="2327519" y="758343"/>
                  </a:cubicBezTo>
                  <a:cubicBezTo>
                    <a:pt x="2320561" y="736866"/>
                    <a:pt x="2305346" y="723692"/>
                    <a:pt x="2285447" y="714136"/>
                  </a:cubicBezTo>
                  <a:cubicBezTo>
                    <a:pt x="2264062" y="703839"/>
                    <a:pt x="2240962" y="697020"/>
                    <a:pt x="2221062" y="683568"/>
                  </a:cubicBezTo>
                  <a:cubicBezTo>
                    <a:pt x="2194204" y="673223"/>
                    <a:pt x="2182329" y="653973"/>
                    <a:pt x="2186411" y="625213"/>
                  </a:cubicBezTo>
                  <a:cubicBezTo>
                    <a:pt x="2190122" y="612921"/>
                    <a:pt x="2255110" y="156105"/>
                    <a:pt x="2248987" y="127067"/>
                  </a:cubicBezTo>
                  <a:cubicBezTo>
                    <a:pt x="2237947" y="98957"/>
                    <a:pt x="2215728" y="85551"/>
                    <a:pt x="2187524" y="78871"/>
                  </a:cubicBezTo>
                  <a:cubicBezTo>
                    <a:pt x="2151946" y="70475"/>
                    <a:pt x="1955916" y="58507"/>
                    <a:pt x="1894175" y="54286"/>
                  </a:cubicBezTo>
                  <a:cubicBezTo>
                    <a:pt x="1805948" y="48210"/>
                    <a:pt x="1174208" y="5673"/>
                    <a:pt x="1074940" y="199"/>
                  </a:cubicBezTo>
                  <a:cubicBezTo>
                    <a:pt x="1039872" y="-1749"/>
                    <a:pt x="1020529" y="10497"/>
                    <a:pt x="1003737" y="40556"/>
                  </a:cubicBezTo>
                  <a:cubicBezTo>
                    <a:pt x="862629" y="292946"/>
                    <a:pt x="735715" y="552386"/>
                    <a:pt x="617939" y="816326"/>
                  </a:cubicBezTo>
                  <a:cubicBezTo>
                    <a:pt x="591081" y="876490"/>
                    <a:pt x="561718" y="933638"/>
                    <a:pt x="513940" y="980535"/>
                  </a:cubicBezTo>
                  <a:cubicBezTo>
                    <a:pt x="458647" y="1034761"/>
                    <a:pt x="266606" y="1198413"/>
                    <a:pt x="232605" y="1233621"/>
                  </a:cubicBezTo>
                  <a:cubicBezTo>
                    <a:pt x="216880" y="1249856"/>
                    <a:pt x="217576" y="1256721"/>
                    <a:pt x="236038" y="1270081"/>
                  </a:cubicBezTo>
                  <a:cubicBezTo>
                    <a:pt x="243367" y="1275415"/>
                    <a:pt x="974791" y="1541164"/>
                    <a:pt x="988800" y="1548447"/>
                  </a:cubicBezTo>
                  <a:cubicBezTo>
                    <a:pt x="1023126" y="1560136"/>
                    <a:pt x="1232191" y="1628325"/>
                    <a:pt x="1298988" y="1659961"/>
                  </a:cubicBezTo>
                  <a:cubicBezTo>
                    <a:pt x="1307152" y="1676381"/>
                    <a:pt x="1311048" y="1738215"/>
                    <a:pt x="1316476" y="1750786"/>
                  </a:cubicBezTo>
                  <a:cubicBezTo>
                    <a:pt x="1316476" y="1750786"/>
                    <a:pt x="1314527" y="1761826"/>
                    <a:pt x="1314064" y="1767392"/>
                  </a:cubicBezTo>
                  <a:cubicBezTo>
                    <a:pt x="1311976" y="1793415"/>
                    <a:pt x="1311234" y="1794064"/>
                    <a:pt x="1286092" y="1789658"/>
                  </a:cubicBezTo>
                  <a:cubicBezTo>
                    <a:pt x="1240819" y="1776484"/>
                    <a:pt x="333032" y="1467781"/>
                    <a:pt x="264473" y="1431831"/>
                  </a:cubicBezTo>
                  <a:cubicBezTo>
                    <a:pt x="260112" y="1429558"/>
                    <a:pt x="255798" y="1429883"/>
                    <a:pt x="251531" y="1432434"/>
                  </a:cubicBezTo>
                  <a:cubicBezTo>
                    <a:pt x="236641" y="1441387"/>
                    <a:pt x="233811" y="1463513"/>
                    <a:pt x="247078" y="1474785"/>
                  </a:cubicBezTo>
                  <a:cubicBezTo>
                    <a:pt x="256077" y="1482392"/>
                    <a:pt x="1158390" y="1838224"/>
                    <a:pt x="1163585" y="1840265"/>
                  </a:cubicBezTo>
                  <a:cubicBezTo>
                    <a:pt x="1191556" y="1860676"/>
                    <a:pt x="1202967" y="1890038"/>
                    <a:pt x="1207653" y="1922787"/>
                  </a:cubicBezTo>
                  <a:cubicBezTo>
                    <a:pt x="1215677" y="1978869"/>
                    <a:pt x="1218785" y="2122436"/>
                    <a:pt x="1215028" y="2137465"/>
                  </a:cubicBezTo>
                  <a:cubicBezTo>
                    <a:pt x="1211039" y="2159823"/>
                    <a:pt x="1204730" y="2162096"/>
                    <a:pt x="1186361" y="2148180"/>
                  </a:cubicBezTo>
                  <a:cubicBezTo>
                    <a:pt x="1155607" y="2124848"/>
                    <a:pt x="617336" y="1719104"/>
                    <a:pt x="486897" y="1632314"/>
                  </a:cubicBezTo>
                  <a:cubicBezTo>
                    <a:pt x="483371" y="1629948"/>
                    <a:pt x="480356" y="1625681"/>
                    <a:pt x="473584" y="1628047"/>
                  </a:cubicBezTo>
                  <a:cubicBezTo>
                    <a:pt x="476460" y="1675732"/>
                    <a:pt x="482258" y="1723835"/>
                    <a:pt x="481284" y="1771752"/>
                  </a:cubicBezTo>
                  <a:cubicBezTo>
                    <a:pt x="480542" y="1808398"/>
                    <a:pt x="493762" y="1818788"/>
                    <a:pt x="528320" y="1837482"/>
                  </a:cubicBezTo>
                  <a:cubicBezTo>
                    <a:pt x="615712" y="1880204"/>
                    <a:pt x="907252" y="2035600"/>
                    <a:pt x="928266" y="2044877"/>
                  </a:cubicBezTo>
                  <a:cubicBezTo>
                    <a:pt x="942274" y="2054850"/>
                    <a:pt x="955866" y="2065287"/>
                    <a:pt x="970709" y="2081198"/>
                  </a:cubicBezTo>
                  <a:cubicBezTo>
                    <a:pt x="927060" y="2075075"/>
                    <a:pt x="851310" y="2049516"/>
                    <a:pt x="852563" y="2049284"/>
                  </a:cubicBezTo>
                  <a:cubicBezTo>
                    <a:pt x="814386" y="2036481"/>
                    <a:pt x="636911" y="1977106"/>
                    <a:pt x="588947" y="1953495"/>
                  </a:cubicBezTo>
                  <a:cubicBezTo>
                    <a:pt x="562971" y="1940693"/>
                    <a:pt x="536809" y="1927519"/>
                    <a:pt x="548405" y="1890363"/>
                  </a:cubicBezTo>
                  <a:cubicBezTo>
                    <a:pt x="548498" y="1890038"/>
                    <a:pt x="547849" y="1889482"/>
                    <a:pt x="547570" y="1889064"/>
                  </a:cubicBezTo>
                  <a:cubicBezTo>
                    <a:pt x="501184" y="1905021"/>
                    <a:pt x="484345" y="1948671"/>
                    <a:pt x="508791" y="1989538"/>
                  </a:cubicBezTo>
                  <a:cubicBezTo>
                    <a:pt x="520805" y="2009623"/>
                    <a:pt x="535417" y="2027760"/>
                    <a:pt x="551513" y="2044552"/>
                  </a:cubicBezTo>
                  <a:cubicBezTo>
                    <a:pt x="578649" y="2072848"/>
                    <a:pt x="606157" y="2100727"/>
                    <a:pt x="633525" y="2128744"/>
                  </a:cubicBezTo>
                  <a:cubicBezTo>
                    <a:pt x="638210" y="2133568"/>
                    <a:pt x="643962" y="2137233"/>
                    <a:pt x="636215" y="2145165"/>
                  </a:cubicBezTo>
                  <a:cubicBezTo>
                    <a:pt x="597065" y="2185243"/>
                    <a:pt x="555595" y="2221378"/>
                    <a:pt x="501276" y="2240443"/>
                  </a:cubicBezTo>
                  <a:cubicBezTo>
                    <a:pt x="451735" y="2257838"/>
                    <a:pt x="401777" y="2273470"/>
                    <a:pt x="351076" y="2287015"/>
                  </a:cubicBezTo>
                  <a:cubicBezTo>
                    <a:pt x="316426" y="2293510"/>
                    <a:pt x="120396" y="2358868"/>
                    <a:pt x="64732" y="2399874"/>
                  </a:cubicBezTo>
                  <a:cubicBezTo>
                    <a:pt x="20015" y="2432809"/>
                    <a:pt x="-8977" y="2473397"/>
                    <a:pt x="2527" y="2533282"/>
                  </a:cubicBezTo>
                  <a:cubicBezTo>
                    <a:pt x="7490" y="2559120"/>
                    <a:pt x="21824" y="2578834"/>
                    <a:pt x="38569" y="2597667"/>
                  </a:cubicBezTo>
                  <a:cubicBezTo>
                    <a:pt x="103001" y="2669984"/>
                    <a:pt x="399875" y="2933274"/>
                    <a:pt x="469687" y="3007493"/>
                  </a:cubicBezTo>
                  <a:cubicBezTo>
                    <a:pt x="516538" y="3057266"/>
                    <a:pt x="523867" y="3111074"/>
                    <a:pt x="492741" y="3171702"/>
                  </a:cubicBezTo>
                  <a:cubicBezTo>
                    <a:pt x="482072" y="3192437"/>
                    <a:pt x="468759" y="3211641"/>
                    <a:pt x="454472" y="3230010"/>
                  </a:cubicBezTo>
                  <a:cubicBezTo>
                    <a:pt x="426269" y="3266331"/>
                    <a:pt x="396396" y="3301353"/>
                    <a:pt x="369492" y="3338740"/>
                  </a:cubicBezTo>
                  <a:cubicBezTo>
                    <a:pt x="311648" y="3419082"/>
                    <a:pt x="291609" y="3515473"/>
                    <a:pt x="328996" y="3606948"/>
                  </a:cubicBezTo>
                  <a:cubicBezTo>
                    <a:pt x="379465" y="3730336"/>
                    <a:pt x="559492" y="3814899"/>
                    <a:pt x="623830" y="3841664"/>
                  </a:cubicBezTo>
                  <a:cubicBezTo>
                    <a:pt x="749631" y="3893989"/>
                    <a:pt x="884569" y="3924604"/>
                    <a:pt x="1018812" y="3945478"/>
                  </a:cubicBezTo>
                  <a:cubicBezTo>
                    <a:pt x="1110704" y="3959765"/>
                    <a:pt x="1201390" y="3974748"/>
                    <a:pt x="1294396" y="3973959"/>
                  </a:cubicBezTo>
                  <a:cubicBezTo>
                    <a:pt x="1365460" y="3973356"/>
                    <a:pt x="1447054" y="3969181"/>
                    <a:pt x="1518536" y="3966259"/>
                  </a:cubicBezTo>
                  <a:cubicBezTo>
                    <a:pt x="1590389" y="3963336"/>
                    <a:pt x="1663123" y="3963476"/>
                    <a:pt x="1734512" y="3954848"/>
                  </a:cubicBezTo>
                  <a:cubicBezTo>
                    <a:pt x="1801263" y="3946777"/>
                    <a:pt x="1865044" y="3940004"/>
                    <a:pt x="1931099" y="3927016"/>
                  </a:cubicBezTo>
                  <a:cubicBezTo>
                    <a:pt x="2009028" y="3911708"/>
                    <a:pt x="2080557" y="3881371"/>
                    <a:pt x="2151204" y="3844587"/>
                  </a:cubicBezTo>
                  <a:cubicBezTo>
                    <a:pt x="2183025" y="3827980"/>
                    <a:pt x="2212109" y="3807617"/>
                    <a:pt x="2236880" y="3781130"/>
                  </a:cubicBezTo>
                  <a:cubicBezTo>
                    <a:pt x="2277143" y="3738129"/>
                    <a:pt x="2306831" y="3636543"/>
                    <a:pt x="2272087" y="3551841"/>
                  </a:cubicBezTo>
                  <a:cubicBezTo>
                    <a:pt x="2262810" y="3529204"/>
                    <a:pt x="2249543" y="3508191"/>
                    <a:pt x="2236880" y="3487734"/>
                  </a:cubicBezTo>
                  <a:cubicBezTo>
                    <a:pt x="2206682" y="3438796"/>
                    <a:pt x="2170315" y="3393616"/>
                    <a:pt x="2128892" y="3353723"/>
                  </a:cubicBezTo>
                  <a:cubicBezTo>
                    <a:pt x="2235163" y="3261692"/>
                    <a:pt x="2290781" y="3125454"/>
                    <a:pt x="2338049" y="2993020"/>
                  </a:cubicBezTo>
                  <a:cubicBezTo>
                    <a:pt x="2355676" y="2943572"/>
                    <a:pt x="2374416" y="2891387"/>
                    <a:pt x="2414773" y="2857850"/>
                  </a:cubicBezTo>
                  <a:cubicBezTo>
                    <a:pt x="2475261" y="2807613"/>
                    <a:pt x="2556438" y="2824173"/>
                    <a:pt x="2633810" y="2838135"/>
                  </a:cubicBezTo>
                  <a:cubicBezTo>
                    <a:pt x="2717910" y="2853257"/>
                    <a:pt x="2802333" y="2881924"/>
                    <a:pt x="2884298" y="2905999"/>
                  </a:cubicBezTo>
                  <a:cubicBezTo>
                    <a:pt x="2969650" y="2931048"/>
                    <a:pt x="3103800" y="2973584"/>
                    <a:pt x="3106954" y="3043443"/>
                  </a:cubicBezTo>
                  <a:cubicBezTo>
                    <a:pt x="3108717" y="3081712"/>
                    <a:pt x="2977164" y="3174485"/>
                    <a:pt x="2924747" y="3213218"/>
                  </a:cubicBezTo>
                  <a:cubicBezTo>
                    <a:pt x="2861012" y="3260347"/>
                    <a:pt x="2808920" y="3323247"/>
                    <a:pt x="2828634" y="3400017"/>
                  </a:cubicBezTo>
                  <a:cubicBezTo>
                    <a:pt x="2840602" y="3446728"/>
                    <a:pt x="2881098" y="3484765"/>
                    <a:pt x="2917372" y="3516587"/>
                  </a:cubicBezTo>
                  <a:cubicBezTo>
                    <a:pt x="2928087" y="3525864"/>
                    <a:pt x="2943395" y="3541311"/>
                    <a:pt x="2952255" y="3553047"/>
                  </a:cubicBezTo>
                  <a:close/>
                  <a:moveTo>
                    <a:pt x="1803304" y="3493904"/>
                  </a:moveTo>
                  <a:cubicBezTo>
                    <a:pt x="1686966" y="3549382"/>
                    <a:pt x="1556387" y="3566963"/>
                    <a:pt x="1429613" y="3541728"/>
                  </a:cubicBezTo>
                  <a:cubicBezTo>
                    <a:pt x="1379793" y="3531801"/>
                    <a:pt x="1245875" y="3479106"/>
                    <a:pt x="1245875" y="3398254"/>
                  </a:cubicBezTo>
                  <a:cubicBezTo>
                    <a:pt x="1245875" y="3348667"/>
                    <a:pt x="1284840" y="3323896"/>
                    <a:pt x="1303209" y="3311233"/>
                  </a:cubicBezTo>
                  <a:cubicBezTo>
                    <a:pt x="1357574" y="3273845"/>
                    <a:pt x="1419825" y="3253296"/>
                    <a:pt x="1483839" y="3239194"/>
                  </a:cubicBezTo>
                  <a:cubicBezTo>
                    <a:pt x="1611959" y="3214656"/>
                    <a:pt x="1759515" y="3244111"/>
                    <a:pt x="1841109" y="3271758"/>
                  </a:cubicBezTo>
                  <a:cubicBezTo>
                    <a:pt x="1897097" y="3290730"/>
                    <a:pt x="1952947" y="3310120"/>
                    <a:pt x="2005317" y="3337998"/>
                  </a:cubicBezTo>
                  <a:cubicBezTo>
                    <a:pt x="2011116" y="3341060"/>
                    <a:pt x="2033799" y="3344260"/>
                    <a:pt x="2038159" y="3359058"/>
                  </a:cubicBezTo>
                  <a:cubicBezTo>
                    <a:pt x="2038252" y="3383411"/>
                    <a:pt x="2007730" y="3392038"/>
                    <a:pt x="1994649" y="3400806"/>
                  </a:cubicBezTo>
                  <a:cubicBezTo>
                    <a:pt x="1953040" y="3428730"/>
                    <a:pt x="1813045" y="3489265"/>
                    <a:pt x="1803304" y="3493904"/>
                  </a:cubicBezTo>
                  <a:close/>
                  <a:moveTo>
                    <a:pt x="717856" y="1245588"/>
                  </a:moveTo>
                  <a:cubicBezTo>
                    <a:pt x="701203" y="1245867"/>
                    <a:pt x="685246" y="1244197"/>
                    <a:pt x="670309" y="1236172"/>
                  </a:cubicBezTo>
                  <a:cubicBezTo>
                    <a:pt x="660800" y="1231023"/>
                    <a:pt x="660058" y="1221931"/>
                    <a:pt x="660012" y="1212654"/>
                  </a:cubicBezTo>
                  <a:cubicBezTo>
                    <a:pt x="659826" y="1152027"/>
                    <a:pt x="659687" y="1091353"/>
                    <a:pt x="660058" y="1030725"/>
                  </a:cubicBezTo>
                  <a:cubicBezTo>
                    <a:pt x="660197" y="1009573"/>
                    <a:pt x="666691" y="1003821"/>
                    <a:pt x="687055" y="1006651"/>
                  </a:cubicBezTo>
                  <a:cubicBezTo>
                    <a:pt x="750466" y="1015418"/>
                    <a:pt x="1741285" y="1106104"/>
                    <a:pt x="1827239" y="1114453"/>
                  </a:cubicBezTo>
                  <a:cubicBezTo>
                    <a:pt x="1860962" y="1117747"/>
                    <a:pt x="1867828" y="1140291"/>
                    <a:pt x="1868152" y="1144234"/>
                  </a:cubicBezTo>
                  <a:cubicBezTo>
                    <a:pt x="1872930" y="1201753"/>
                    <a:pt x="1871585" y="1259365"/>
                    <a:pt x="1871260" y="1316978"/>
                  </a:cubicBezTo>
                  <a:cubicBezTo>
                    <a:pt x="1871167" y="1333677"/>
                    <a:pt x="1862818" y="1344531"/>
                    <a:pt x="1847464" y="1350515"/>
                  </a:cubicBezTo>
                  <a:cubicBezTo>
                    <a:pt x="1846304" y="1351396"/>
                    <a:pt x="727365" y="1245449"/>
                    <a:pt x="717856" y="1245588"/>
                  </a:cubicBezTo>
                  <a:close/>
                  <a:moveTo>
                    <a:pt x="615805" y="2021544"/>
                  </a:moveTo>
                  <a:cubicBezTo>
                    <a:pt x="616594" y="2020292"/>
                    <a:pt x="617336" y="2019086"/>
                    <a:pt x="618124" y="2017834"/>
                  </a:cubicBezTo>
                  <a:cubicBezTo>
                    <a:pt x="692946" y="2049098"/>
                    <a:pt x="767258" y="2081615"/>
                    <a:pt x="838600" y="2120534"/>
                  </a:cubicBezTo>
                  <a:cubicBezTo>
                    <a:pt x="875060" y="2144330"/>
                    <a:pt x="954938" y="2201571"/>
                    <a:pt x="959113" y="2205282"/>
                  </a:cubicBezTo>
                  <a:cubicBezTo>
                    <a:pt x="1005036" y="2240629"/>
                    <a:pt x="1046644" y="2280475"/>
                    <a:pt x="1082826" y="2325795"/>
                  </a:cubicBezTo>
                  <a:cubicBezTo>
                    <a:pt x="1110426" y="2360353"/>
                    <a:pt x="1117338" y="2402101"/>
                    <a:pt x="1122347" y="2444359"/>
                  </a:cubicBezTo>
                  <a:cubicBezTo>
                    <a:pt x="1123925" y="2457718"/>
                    <a:pt x="1131857" y="2498771"/>
                    <a:pt x="1126058" y="2505357"/>
                  </a:cubicBezTo>
                  <a:cubicBezTo>
                    <a:pt x="1117013" y="2494920"/>
                    <a:pt x="1095768" y="2478036"/>
                    <a:pt x="1095953" y="2478082"/>
                  </a:cubicBezTo>
                  <a:cubicBezTo>
                    <a:pt x="1095953" y="2478082"/>
                    <a:pt x="1095953" y="2478082"/>
                    <a:pt x="1095953" y="2478082"/>
                  </a:cubicBezTo>
                  <a:lnTo>
                    <a:pt x="1095953" y="2478082"/>
                  </a:lnTo>
                  <a:cubicBezTo>
                    <a:pt x="1095953" y="2478082"/>
                    <a:pt x="1095953" y="2478082"/>
                    <a:pt x="1095953" y="2478082"/>
                  </a:cubicBezTo>
                  <a:cubicBezTo>
                    <a:pt x="1085192" y="2466903"/>
                    <a:pt x="647209" y="2052206"/>
                    <a:pt x="647209" y="2052206"/>
                  </a:cubicBezTo>
                  <a:cubicBezTo>
                    <a:pt x="636772" y="2042001"/>
                    <a:pt x="626289" y="2031750"/>
                    <a:pt x="615805" y="2021544"/>
                  </a:cubicBezTo>
                  <a:close/>
                </a:path>
              </a:pathLst>
            </a:custGeom>
            <a:grpFill/>
            <a:ln w="4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20D05F35-53DA-4734-A3BA-25FBAFB0C699}"/>
              </a:ext>
            </a:extLst>
          </p:cNvPr>
          <p:cNvGrpSpPr/>
          <p:nvPr/>
        </p:nvGrpSpPr>
        <p:grpSpPr>
          <a:xfrm>
            <a:off x="4816565" y="618655"/>
            <a:ext cx="2904059" cy="4670076"/>
            <a:chOff x="900347" y="563239"/>
            <a:chExt cx="2904059" cy="467007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C51B94-1C16-4A81-88C3-C1689702F51A}"/>
                </a:ext>
              </a:extLst>
            </p:cNvPr>
            <p:cNvSpPr txBox="1"/>
            <p:nvPr/>
          </p:nvSpPr>
          <p:spPr>
            <a:xfrm>
              <a:off x="900348" y="1324061"/>
              <a:ext cx="2904058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1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33F189F-FAF1-4532-94DB-82556AD3203A}"/>
                </a:ext>
              </a:extLst>
            </p:cNvPr>
            <p:cNvSpPr txBox="1"/>
            <p:nvPr/>
          </p:nvSpPr>
          <p:spPr>
            <a:xfrm>
              <a:off x="900347" y="563239"/>
              <a:ext cx="290405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OREM IPSUM</a:t>
              </a:r>
            </a:p>
            <a:p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DOLOR SIT AMET, 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4DECDF0-5891-4ABC-9F4F-526E97922436}"/>
                </a:ext>
              </a:extLst>
            </p:cNvPr>
            <p:cNvSpPr txBox="1"/>
            <p:nvPr/>
          </p:nvSpPr>
          <p:spPr>
            <a:xfrm>
              <a:off x="900347" y="1946722"/>
              <a:ext cx="290405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DCB797E-330B-4742-A7BD-77A0027C6136}"/>
                </a:ext>
              </a:extLst>
            </p:cNvPr>
            <p:cNvSpPr txBox="1"/>
            <p:nvPr/>
          </p:nvSpPr>
          <p:spPr>
            <a:xfrm>
              <a:off x="900347" y="3642933"/>
              <a:ext cx="29040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B48CE97-CC15-41F2-AFAF-A1C3D8079B73}"/>
                </a:ext>
              </a:extLst>
            </p:cNvPr>
            <p:cNvSpPr txBox="1"/>
            <p:nvPr/>
          </p:nvSpPr>
          <p:spPr>
            <a:xfrm>
              <a:off x="900347" y="4032986"/>
              <a:ext cx="18933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9F98E2A7-F7EB-4730-9A95-51250561F25E}"/>
              </a:ext>
            </a:extLst>
          </p:cNvPr>
          <p:cNvGrpSpPr/>
          <p:nvPr/>
        </p:nvGrpSpPr>
        <p:grpSpPr>
          <a:xfrm>
            <a:off x="8349474" y="618655"/>
            <a:ext cx="2904059" cy="4670076"/>
            <a:chOff x="900347" y="563239"/>
            <a:chExt cx="2904059" cy="467007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DC37D2C-9CD2-42B0-9672-307E7F97EFAE}"/>
                </a:ext>
              </a:extLst>
            </p:cNvPr>
            <p:cNvSpPr txBox="1"/>
            <p:nvPr/>
          </p:nvSpPr>
          <p:spPr>
            <a:xfrm>
              <a:off x="900348" y="1324061"/>
              <a:ext cx="2904058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1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C27DC1A-8EB3-48AE-8E5F-6BCBCA4C1C34}"/>
                </a:ext>
              </a:extLst>
            </p:cNvPr>
            <p:cNvSpPr txBox="1"/>
            <p:nvPr/>
          </p:nvSpPr>
          <p:spPr>
            <a:xfrm>
              <a:off x="900347" y="563239"/>
              <a:ext cx="290405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OREM IPSUM</a:t>
              </a:r>
            </a:p>
            <a:p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DOLOR SIT AMET, 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9D3BFD0-8F1B-4052-8A8B-38056DA74EDF}"/>
                </a:ext>
              </a:extLst>
            </p:cNvPr>
            <p:cNvSpPr txBox="1"/>
            <p:nvPr/>
          </p:nvSpPr>
          <p:spPr>
            <a:xfrm>
              <a:off x="900347" y="1946722"/>
              <a:ext cx="290405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E72A3A0-3113-40F3-B39D-1C8E4D77C77E}"/>
                </a:ext>
              </a:extLst>
            </p:cNvPr>
            <p:cNvSpPr txBox="1"/>
            <p:nvPr/>
          </p:nvSpPr>
          <p:spPr>
            <a:xfrm>
              <a:off x="900347" y="3642933"/>
              <a:ext cx="29040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CFC8F35-2A8C-44E6-B9B2-02E285475969}"/>
                </a:ext>
              </a:extLst>
            </p:cNvPr>
            <p:cNvSpPr txBox="1"/>
            <p:nvPr/>
          </p:nvSpPr>
          <p:spPr>
            <a:xfrm>
              <a:off x="900347" y="4032986"/>
              <a:ext cx="18933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01EC128A-14A3-436B-889D-69B2742EB686}"/>
              </a:ext>
            </a:extLst>
          </p:cNvPr>
          <p:cNvSpPr/>
          <p:nvPr/>
        </p:nvSpPr>
        <p:spPr>
          <a:xfrm>
            <a:off x="10335711" y="4056317"/>
            <a:ext cx="1215243" cy="1090319"/>
          </a:xfrm>
          <a:custGeom>
            <a:avLst/>
            <a:gdLst>
              <a:gd name="connsiteX0" fmla="*/ 1649550 w 3094526"/>
              <a:gd name="connsiteY0" fmla="*/ 1651302 h 2776418"/>
              <a:gd name="connsiteX1" fmla="*/ 1730541 w 3094526"/>
              <a:gd name="connsiteY1" fmla="*/ 1799581 h 2776418"/>
              <a:gd name="connsiteX2" fmla="*/ 1744125 w 3094526"/>
              <a:gd name="connsiteY2" fmla="*/ 1828504 h 2776418"/>
              <a:gd name="connsiteX3" fmla="*/ 1725083 w 3094526"/>
              <a:gd name="connsiteY3" fmla="*/ 1854518 h 2776418"/>
              <a:gd name="connsiteX4" fmla="*/ 1358131 w 3094526"/>
              <a:gd name="connsiteY4" fmla="*/ 2400742 h 2776418"/>
              <a:gd name="connsiteX5" fmla="*/ 1177185 w 3094526"/>
              <a:gd name="connsiteY5" fmla="*/ 2773709 h 2776418"/>
              <a:gd name="connsiteX6" fmla="*/ 1175432 w 3094526"/>
              <a:gd name="connsiteY6" fmla="*/ 2776418 h 2776418"/>
              <a:gd name="connsiteX7" fmla="*/ 1204118 w 3094526"/>
              <a:gd name="connsiteY7" fmla="*/ 2663120 h 2776418"/>
              <a:gd name="connsiteX8" fmla="*/ 1205949 w 3094526"/>
              <a:gd name="connsiteY8" fmla="*/ 2663636 h 2776418"/>
              <a:gd name="connsiteX9" fmla="*/ 1231007 w 3094526"/>
              <a:gd name="connsiteY9" fmla="*/ 2594039 h 2776418"/>
              <a:gd name="connsiteX10" fmla="*/ 1280924 w 3094526"/>
              <a:gd name="connsiteY10" fmla="*/ 2463607 h 2776418"/>
              <a:gd name="connsiteX11" fmla="*/ 1353231 w 3094526"/>
              <a:gd name="connsiteY11" fmla="*/ 2303059 h 2776418"/>
              <a:gd name="connsiteX12" fmla="*/ 1406853 w 3094526"/>
              <a:gd name="connsiteY12" fmla="*/ 2196890 h 2776418"/>
              <a:gd name="connsiteX13" fmla="*/ 1481710 w 3094526"/>
              <a:gd name="connsiteY13" fmla="*/ 2063670 h 2776418"/>
              <a:gd name="connsiteX14" fmla="*/ 1549356 w 3094526"/>
              <a:gd name="connsiteY14" fmla="*/ 1956385 h 2776418"/>
              <a:gd name="connsiteX15" fmla="*/ 1606165 w 3094526"/>
              <a:gd name="connsiteY15" fmla="*/ 1870852 h 2776418"/>
              <a:gd name="connsiteX16" fmla="*/ 1677157 w 3094526"/>
              <a:gd name="connsiteY16" fmla="*/ 1775359 h 2776418"/>
              <a:gd name="connsiteX17" fmla="*/ 1679109 w 3094526"/>
              <a:gd name="connsiteY17" fmla="*/ 1763686 h 2776418"/>
              <a:gd name="connsiteX18" fmla="*/ 1663612 w 3094526"/>
              <a:gd name="connsiteY18" fmla="*/ 1734883 h 2776418"/>
              <a:gd name="connsiteX19" fmla="*/ 1658632 w 3094526"/>
              <a:gd name="connsiteY19" fmla="*/ 1729784 h 2776418"/>
              <a:gd name="connsiteX20" fmla="*/ 1652816 w 3094526"/>
              <a:gd name="connsiteY20" fmla="*/ 1734246 h 2776418"/>
              <a:gd name="connsiteX21" fmla="*/ 1580668 w 3094526"/>
              <a:gd name="connsiteY21" fmla="*/ 1839698 h 2776418"/>
              <a:gd name="connsiteX22" fmla="*/ 1492665 w 3094526"/>
              <a:gd name="connsiteY22" fmla="*/ 1983077 h 2776418"/>
              <a:gd name="connsiteX23" fmla="*/ 1419880 w 3094526"/>
              <a:gd name="connsiteY23" fmla="*/ 2117532 h 2776418"/>
              <a:gd name="connsiteX24" fmla="*/ 1338890 w 3094526"/>
              <a:gd name="connsiteY24" fmla="*/ 2289434 h 2776418"/>
              <a:gd name="connsiteX25" fmla="*/ 1282638 w 3094526"/>
              <a:gd name="connsiteY25" fmla="*/ 2428192 h 2776418"/>
              <a:gd name="connsiteX26" fmla="*/ 1220649 w 3094526"/>
              <a:gd name="connsiteY26" fmla="*/ 2607942 h 2776418"/>
              <a:gd name="connsiteX27" fmla="*/ 1204132 w 3094526"/>
              <a:gd name="connsiteY27" fmla="*/ 2663065 h 2776418"/>
              <a:gd name="connsiteX28" fmla="*/ 1251110 w 3094526"/>
              <a:gd name="connsiteY28" fmla="*/ 2477526 h 2776418"/>
              <a:gd name="connsiteX29" fmla="*/ 1649550 w 3094526"/>
              <a:gd name="connsiteY29" fmla="*/ 1651302 h 2776418"/>
              <a:gd name="connsiteX30" fmla="*/ 476748 w 3094526"/>
              <a:gd name="connsiteY30" fmla="*/ 1459891 h 2776418"/>
              <a:gd name="connsiteX31" fmla="*/ 638968 w 3094526"/>
              <a:gd name="connsiteY31" fmla="*/ 1479001 h 2776418"/>
              <a:gd name="connsiteX32" fmla="*/ 1141330 w 3094526"/>
              <a:gd name="connsiteY32" fmla="*/ 1730181 h 2776418"/>
              <a:gd name="connsiteX33" fmla="*/ 1143561 w 3094526"/>
              <a:gd name="connsiteY33" fmla="*/ 1746316 h 2776418"/>
              <a:gd name="connsiteX34" fmla="*/ 1064920 w 3094526"/>
              <a:gd name="connsiteY34" fmla="*/ 1893479 h 2776418"/>
              <a:gd name="connsiteX35" fmla="*/ 674185 w 3094526"/>
              <a:gd name="connsiteY35" fmla="*/ 1600348 h 2776418"/>
              <a:gd name="connsiteX36" fmla="*/ 1044124 w 3094526"/>
              <a:gd name="connsiteY36" fmla="*/ 2277441 h 2776418"/>
              <a:gd name="connsiteX37" fmla="*/ 644306 w 3094526"/>
              <a:gd name="connsiteY37" fmla="*/ 1740380 h 2776418"/>
              <a:gd name="connsiteX38" fmla="*/ 0 w 3094526"/>
              <a:gd name="connsiteY38" fmla="*/ 1551068 h 2776418"/>
              <a:gd name="connsiteX39" fmla="*/ 476748 w 3094526"/>
              <a:gd name="connsiteY39" fmla="*/ 1459891 h 2776418"/>
              <a:gd name="connsiteX40" fmla="*/ 1899216 w 3094526"/>
              <a:gd name="connsiteY40" fmla="*/ 1397133 h 2776418"/>
              <a:gd name="connsiteX41" fmla="*/ 1942082 w 3094526"/>
              <a:gd name="connsiteY41" fmla="*/ 1507844 h 2776418"/>
              <a:gd name="connsiteX42" fmla="*/ 1954632 w 3094526"/>
              <a:gd name="connsiteY42" fmla="*/ 1516648 h 2776418"/>
              <a:gd name="connsiteX43" fmla="*/ 2075939 w 3094526"/>
              <a:gd name="connsiteY43" fmla="*/ 1517246 h 2776418"/>
              <a:gd name="connsiteX44" fmla="*/ 1984311 w 3094526"/>
              <a:gd name="connsiteY44" fmla="*/ 1592102 h 2776418"/>
              <a:gd name="connsiteX45" fmla="*/ 1978056 w 3094526"/>
              <a:gd name="connsiteY45" fmla="*/ 1611065 h 2776418"/>
              <a:gd name="connsiteX46" fmla="*/ 2011799 w 3094526"/>
              <a:gd name="connsiteY46" fmla="*/ 1722653 h 2776418"/>
              <a:gd name="connsiteX47" fmla="*/ 1912482 w 3094526"/>
              <a:gd name="connsiteY47" fmla="*/ 1658632 h 2776418"/>
              <a:gd name="connsiteX48" fmla="*/ 1897344 w 3094526"/>
              <a:gd name="connsiteY48" fmla="*/ 1658632 h 2776418"/>
              <a:gd name="connsiteX49" fmla="*/ 1798704 w 3094526"/>
              <a:gd name="connsiteY49" fmla="*/ 1728549 h 2776418"/>
              <a:gd name="connsiteX50" fmla="*/ 1828781 w 3094526"/>
              <a:gd name="connsiteY50" fmla="*/ 1614929 h 2776418"/>
              <a:gd name="connsiteX51" fmla="*/ 1822408 w 3094526"/>
              <a:gd name="connsiteY51" fmla="*/ 1596165 h 2776418"/>
              <a:gd name="connsiteX52" fmla="*/ 1729823 w 3094526"/>
              <a:gd name="connsiteY52" fmla="*/ 1525691 h 2776418"/>
              <a:gd name="connsiteX53" fmla="*/ 1846789 w 3094526"/>
              <a:gd name="connsiteY53" fmla="*/ 1519476 h 2776418"/>
              <a:gd name="connsiteX54" fmla="*/ 1859975 w 3094526"/>
              <a:gd name="connsiteY54" fmla="*/ 1509995 h 2776418"/>
              <a:gd name="connsiteX55" fmla="*/ 1899216 w 3094526"/>
              <a:gd name="connsiteY55" fmla="*/ 1397133 h 2776418"/>
              <a:gd name="connsiteX56" fmla="*/ 1113012 w 3094526"/>
              <a:gd name="connsiteY56" fmla="*/ 1253352 h 2776418"/>
              <a:gd name="connsiteX57" fmla="*/ 1032372 w 3094526"/>
              <a:gd name="connsiteY57" fmla="*/ 1293274 h 2776418"/>
              <a:gd name="connsiteX58" fmla="*/ 1029305 w 3094526"/>
              <a:gd name="connsiteY58" fmla="*/ 1382910 h 2776418"/>
              <a:gd name="connsiteX59" fmla="*/ 1117905 w 3094526"/>
              <a:gd name="connsiteY59" fmla="*/ 1423506 h 2776418"/>
              <a:gd name="connsiteX60" fmla="*/ 1159099 w 3094526"/>
              <a:gd name="connsiteY60" fmla="*/ 1413387 h 2776418"/>
              <a:gd name="connsiteX61" fmla="*/ 1213279 w 3094526"/>
              <a:gd name="connsiteY61" fmla="*/ 1341160 h 2776418"/>
              <a:gd name="connsiteX62" fmla="*/ 1144717 w 3094526"/>
              <a:gd name="connsiteY62" fmla="*/ 1256862 h 2776418"/>
              <a:gd name="connsiteX63" fmla="*/ 1113012 w 3094526"/>
              <a:gd name="connsiteY63" fmla="*/ 1253352 h 2776418"/>
              <a:gd name="connsiteX64" fmla="*/ 1116032 w 3094526"/>
              <a:gd name="connsiteY64" fmla="*/ 1225349 h 2776418"/>
              <a:gd name="connsiteX65" fmla="*/ 1284150 w 3094526"/>
              <a:gd name="connsiteY65" fmla="*/ 1398487 h 2776418"/>
              <a:gd name="connsiteX66" fmla="*/ 1112805 w 3094526"/>
              <a:gd name="connsiteY66" fmla="*/ 1566406 h 2776418"/>
              <a:gd name="connsiteX67" fmla="*/ 943293 w 3094526"/>
              <a:gd name="connsiteY67" fmla="*/ 1398487 h 2776418"/>
              <a:gd name="connsiteX68" fmla="*/ 1116032 w 3094526"/>
              <a:gd name="connsiteY68" fmla="*/ 1225349 h 2776418"/>
              <a:gd name="connsiteX69" fmla="*/ 244528 w 3094526"/>
              <a:gd name="connsiteY69" fmla="*/ 888117 h 2776418"/>
              <a:gd name="connsiteX70" fmla="*/ 246919 w 3094526"/>
              <a:gd name="connsiteY70" fmla="*/ 900308 h 2776418"/>
              <a:gd name="connsiteX71" fmla="*/ 247078 w 3094526"/>
              <a:gd name="connsiteY71" fmla="*/ 942018 h 2776418"/>
              <a:gd name="connsiteX72" fmla="*/ 249906 w 3094526"/>
              <a:gd name="connsiteY72" fmla="*/ 954329 h 2776418"/>
              <a:gd name="connsiteX73" fmla="*/ 251062 w 3094526"/>
              <a:gd name="connsiteY73" fmla="*/ 960464 h 2776418"/>
              <a:gd name="connsiteX74" fmla="*/ 248950 w 3094526"/>
              <a:gd name="connsiteY74" fmla="*/ 1006557 h 2776418"/>
              <a:gd name="connsiteX75" fmla="*/ 264368 w 3094526"/>
              <a:gd name="connsiteY75" fmla="*/ 1148142 h 2776418"/>
              <a:gd name="connsiteX76" fmla="*/ 232457 w 3094526"/>
              <a:gd name="connsiteY76" fmla="*/ 1143720 h 2776418"/>
              <a:gd name="connsiteX77" fmla="*/ 240465 w 3094526"/>
              <a:gd name="connsiteY77" fmla="*/ 977156 h 2776418"/>
              <a:gd name="connsiteX78" fmla="*/ 237238 w 3094526"/>
              <a:gd name="connsiteY78" fmla="*/ 962655 h 2776418"/>
              <a:gd name="connsiteX79" fmla="*/ 236162 w 3094526"/>
              <a:gd name="connsiteY79" fmla="*/ 957595 h 2776418"/>
              <a:gd name="connsiteX80" fmla="*/ 241262 w 3094526"/>
              <a:gd name="connsiteY80" fmla="*/ 900786 h 2776418"/>
              <a:gd name="connsiteX81" fmla="*/ 244528 w 3094526"/>
              <a:gd name="connsiteY81" fmla="*/ 888117 h 2776418"/>
              <a:gd name="connsiteX82" fmla="*/ 647778 w 3094526"/>
              <a:gd name="connsiteY82" fmla="*/ 812185 h 2776418"/>
              <a:gd name="connsiteX83" fmla="*/ 651956 w 3094526"/>
              <a:gd name="connsiteY83" fmla="*/ 816249 h 2776418"/>
              <a:gd name="connsiteX84" fmla="*/ 686694 w 3094526"/>
              <a:gd name="connsiteY84" fmla="*/ 1004604 h 2776418"/>
              <a:gd name="connsiteX85" fmla="*/ 544352 w 3094526"/>
              <a:gd name="connsiteY85" fmla="*/ 1096831 h 2776418"/>
              <a:gd name="connsiteX86" fmla="*/ 403324 w 3094526"/>
              <a:gd name="connsiteY86" fmla="*/ 1024085 h 2776418"/>
              <a:gd name="connsiteX87" fmla="*/ 385516 w 3094526"/>
              <a:gd name="connsiteY87" fmla="*/ 986677 h 2776418"/>
              <a:gd name="connsiteX88" fmla="*/ 388345 w 3094526"/>
              <a:gd name="connsiteY88" fmla="*/ 979347 h 2776418"/>
              <a:gd name="connsiteX89" fmla="*/ 460054 w 3094526"/>
              <a:gd name="connsiteY89" fmla="*/ 952934 h 2776418"/>
              <a:gd name="connsiteX90" fmla="*/ 464380 w 3094526"/>
              <a:gd name="connsiteY90" fmla="*/ 950484 h 2776418"/>
              <a:gd name="connsiteX91" fmla="*/ 460094 w 3094526"/>
              <a:gd name="connsiteY91" fmla="*/ 952975 h 2776418"/>
              <a:gd name="connsiteX92" fmla="*/ 462763 w 3094526"/>
              <a:gd name="connsiteY92" fmla="*/ 959827 h 2776418"/>
              <a:gd name="connsiteX93" fmla="*/ 502682 w 3094526"/>
              <a:gd name="connsiteY93" fmla="*/ 1006358 h 2776418"/>
              <a:gd name="connsiteX94" fmla="*/ 601839 w 3094526"/>
              <a:gd name="connsiteY94" fmla="*/ 996478 h 2776418"/>
              <a:gd name="connsiteX95" fmla="*/ 599608 w 3094526"/>
              <a:gd name="connsiteY95" fmla="*/ 883297 h 2776418"/>
              <a:gd name="connsiteX96" fmla="*/ 585147 w 3094526"/>
              <a:gd name="connsiteY96" fmla="*/ 873696 h 2776418"/>
              <a:gd name="connsiteX97" fmla="*/ 549651 w 3094526"/>
              <a:gd name="connsiteY97" fmla="*/ 900906 h 2776418"/>
              <a:gd name="connsiteX98" fmla="*/ 531000 w 3094526"/>
              <a:gd name="connsiteY98" fmla="*/ 911750 h 2776418"/>
              <a:gd name="connsiteX99" fmla="*/ 585147 w 3094526"/>
              <a:gd name="connsiteY99" fmla="*/ 873695 h 2776418"/>
              <a:gd name="connsiteX100" fmla="*/ 641956 w 3094526"/>
              <a:gd name="connsiteY100" fmla="*/ 814695 h 2776418"/>
              <a:gd name="connsiteX101" fmla="*/ 647778 w 3094526"/>
              <a:gd name="connsiteY101" fmla="*/ 812185 h 2776418"/>
              <a:gd name="connsiteX102" fmla="*/ 591521 w 3094526"/>
              <a:gd name="connsiteY102" fmla="*/ 680679 h 2776418"/>
              <a:gd name="connsiteX103" fmla="*/ 641199 w 3094526"/>
              <a:gd name="connsiteY103" fmla="*/ 758483 h 2776418"/>
              <a:gd name="connsiteX104" fmla="*/ 638490 w 3094526"/>
              <a:gd name="connsiteY104" fmla="*/ 769917 h 2776418"/>
              <a:gd name="connsiteX105" fmla="*/ 463002 w 3094526"/>
              <a:gd name="connsiteY105" fmla="*/ 917877 h 2776418"/>
              <a:gd name="connsiteX106" fmla="*/ 348984 w 3094526"/>
              <a:gd name="connsiteY106" fmla="*/ 958671 h 2776418"/>
              <a:gd name="connsiteX107" fmla="*/ 333885 w 3094526"/>
              <a:gd name="connsiteY107" fmla="*/ 952616 h 2776418"/>
              <a:gd name="connsiteX108" fmla="*/ 290024 w 3094526"/>
              <a:gd name="connsiteY108" fmla="*/ 883496 h 2776418"/>
              <a:gd name="connsiteX109" fmla="*/ 384918 w 3094526"/>
              <a:gd name="connsiteY109" fmla="*/ 847761 h 2776418"/>
              <a:gd name="connsiteX110" fmla="*/ 459775 w 3094526"/>
              <a:gd name="connsiteY110" fmla="*/ 819954 h 2776418"/>
              <a:gd name="connsiteX111" fmla="*/ 480093 w 3094526"/>
              <a:gd name="connsiteY111" fmla="*/ 804098 h 2776418"/>
              <a:gd name="connsiteX112" fmla="*/ 591521 w 3094526"/>
              <a:gd name="connsiteY112" fmla="*/ 680679 h 2776418"/>
              <a:gd name="connsiteX113" fmla="*/ 2564040 w 3094526"/>
              <a:gd name="connsiteY113" fmla="*/ 670480 h 2776418"/>
              <a:gd name="connsiteX114" fmla="*/ 2557187 w 3094526"/>
              <a:gd name="connsiteY114" fmla="*/ 673189 h 2776418"/>
              <a:gd name="connsiteX115" fmla="*/ 2435680 w 3094526"/>
              <a:gd name="connsiteY115" fmla="*/ 731512 h 2776418"/>
              <a:gd name="connsiteX116" fmla="*/ 2274454 w 3094526"/>
              <a:gd name="connsiteY116" fmla="*/ 820312 h 2776418"/>
              <a:gd name="connsiteX117" fmla="*/ 2038651 w 3094526"/>
              <a:gd name="connsiteY117" fmla="*/ 977435 h 2776418"/>
              <a:gd name="connsiteX118" fmla="*/ 1903599 w 3094526"/>
              <a:gd name="connsiteY118" fmla="*/ 1083405 h 2776418"/>
              <a:gd name="connsiteX119" fmla="*/ 1805756 w 3094526"/>
              <a:gd name="connsiteY119" fmla="*/ 1169337 h 2776418"/>
              <a:gd name="connsiteX120" fmla="*/ 1669031 w 3094526"/>
              <a:gd name="connsiteY120" fmla="*/ 1303831 h 2776418"/>
              <a:gd name="connsiteX121" fmla="*/ 1541308 w 3094526"/>
              <a:gd name="connsiteY121" fmla="*/ 1449401 h 2776418"/>
              <a:gd name="connsiteX122" fmla="*/ 1433586 w 3094526"/>
              <a:gd name="connsiteY122" fmla="*/ 1594093 h 2776418"/>
              <a:gd name="connsiteX123" fmla="*/ 1346419 w 3094526"/>
              <a:gd name="connsiteY123" fmla="*/ 1735839 h 2776418"/>
              <a:gd name="connsiteX124" fmla="*/ 1241565 w 3094526"/>
              <a:gd name="connsiteY124" fmla="*/ 1965866 h 2776418"/>
              <a:gd name="connsiteX125" fmla="*/ 1194038 w 3094526"/>
              <a:gd name="connsiteY125" fmla="*/ 2143027 h 2776418"/>
              <a:gd name="connsiteX126" fmla="*/ 1180572 w 3094526"/>
              <a:gd name="connsiteY126" fmla="*/ 2258957 h 2776418"/>
              <a:gd name="connsiteX127" fmla="*/ 1187305 w 3094526"/>
              <a:gd name="connsiteY127" fmla="*/ 2268478 h 2776418"/>
              <a:gd name="connsiteX128" fmla="*/ 1195870 w 3094526"/>
              <a:gd name="connsiteY128" fmla="*/ 2259754 h 2776418"/>
              <a:gd name="connsiteX129" fmla="*/ 1219056 w 3094526"/>
              <a:gd name="connsiteY129" fmla="*/ 2127729 h 2776418"/>
              <a:gd name="connsiteX130" fmla="*/ 1306461 w 3094526"/>
              <a:gd name="connsiteY130" fmla="*/ 1885073 h 2776418"/>
              <a:gd name="connsiteX131" fmla="*/ 1436454 w 3094526"/>
              <a:gd name="connsiteY131" fmla="*/ 1655445 h 2776418"/>
              <a:gd name="connsiteX132" fmla="*/ 1569116 w 3094526"/>
              <a:gd name="connsiteY132" fmla="*/ 1476132 h 2776418"/>
              <a:gd name="connsiteX133" fmla="*/ 1687595 w 3094526"/>
              <a:gd name="connsiteY133" fmla="*/ 1341439 h 2776418"/>
              <a:gd name="connsiteX134" fmla="*/ 1919972 w 3094526"/>
              <a:gd name="connsiteY134" fmla="*/ 1123244 h 2776418"/>
              <a:gd name="connsiteX135" fmla="*/ 2037177 w 3094526"/>
              <a:gd name="connsiteY135" fmla="*/ 1029942 h 2776418"/>
              <a:gd name="connsiteX136" fmla="*/ 2240114 w 3094526"/>
              <a:gd name="connsiteY136" fmla="*/ 890667 h 2776418"/>
              <a:gd name="connsiteX137" fmla="*/ 2416438 w 3094526"/>
              <a:gd name="connsiteY137" fmla="*/ 788720 h 2776418"/>
              <a:gd name="connsiteX138" fmla="*/ 2556949 w 3094526"/>
              <a:gd name="connsiteY138" fmla="*/ 719561 h 2776418"/>
              <a:gd name="connsiteX139" fmla="*/ 2564199 w 3094526"/>
              <a:gd name="connsiteY139" fmla="*/ 710358 h 2776418"/>
              <a:gd name="connsiteX140" fmla="*/ 2564040 w 3094526"/>
              <a:gd name="connsiteY140" fmla="*/ 670480 h 2776418"/>
              <a:gd name="connsiteX141" fmla="*/ 2600810 w 3094526"/>
              <a:gd name="connsiteY141" fmla="*/ 601639 h 2776418"/>
              <a:gd name="connsiteX142" fmla="*/ 2608737 w 3094526"/>
              <a:gd name="connsiteY142" fmla="*/ 795333 h 2776418"/>
              <a:gd name="connsiteX143" fmla="*/ 2600491 w 3094526"/>
              <a:gd name="connsiteY143" fmla="*/ 809356 h 2776418"/>
              <a:gd name="connsiteX144" fmla="*/ 2085221 w 3094526"/>
              <a:gd name="connsiteY144" fmla="*/ 1113443 h 2776418"/>
              <a:gd name="connsiteX145" fmla="*/ 1496091 w 3094526"/>
              <a:gd name="connsiteY145" fmla="*/ 1703410 h 2776418"/>
              <a:gd name="connsiteX146" fmla="*/ 1269729 w 3094526"/>
              <a:gd name="connsiteY146" fmla="*/ 2135497 h 2776418"/>
              <a:gd name="connsiteX147" fmla="*/ 1228775 w 3094526"/>
              <a:gd name="connsiteY147" fmla="*/ 2296564 h 2776418"/>
              <a:gd name="connsiteX148" fmla="*/ 1220568 w 3094526"/>
              <a:gd name="connsiteY148" fmla="*/ 2304332 h 2776418"/>
              <a:gd name="connsiteX149" fmla="*/ 1138660 w 3094526"/>
              <a:gd name="connsiteY149" fmla="*/ 2311862 h 2776418"/>
              <a:gd name="connsiteX150" fmla="*/ 1132804 w 3094526"/>
              <a:gd name="connsiteY150" fmla="*/ 2303535 h 2776418"/>
              <a:gd name="connsiteX151" fmla="*/ 1148501 w 3094526"/>
              <a:gd name="connsiteY151" fmla="*/ 2157607 h 2776418"/>
              <a:gd name="connsiteX152" fmla="*/ 1317575 w 3094526"/>
              <a:gd name="connsiteY152" fmla="*/ 1718230 h 2776418"/>
              <a:gd name="connsiteX153" fmla="*/ 1739902 w 3094526"/>
              <a:gd name="connsiteY153" fmla="*/ 1185271 h 2776418"/>
              <a:gd name="connsiteX154" fmla="*/ 2600810 w 3094526"/>
              <a:gd name="connsiteY154" fmla="*/ 601639 h 2776418"/>
              <a:gd name="connsiteX155" fmla="*/ 668249 w 3094526"/>
              <a:gd name="connsiteY155" fmla="*/ 561124 h 2776418"/>
              <a:gd name="connsiteX156" fmla="*/ 630243 w 3094526"/>
              <a:gd name="connsiteY156" fmla="*/ 603273 h 2776418"/>
              <a:gd name="connsiteX157" fmla="*/ 467066 w 3094526"/>
              <a:gd name="connsiteY157" fmla="*/ 784776 h 2776418"/>
              <a:gd name="connsiteX158" fmla="*/ 425116 w 3094526"/>
              <a:gd name="connsiteY158" fmla="*/ 806568 h 2776418"/>
              <a:gd name="connsiteX159" fmla="*/ 249030 w 3094526"/>
              <a:gd name="connsiteY159" fmla="*/ 872859 h 2776418"/>
              <a:gd name="connsiteX160" fmla="*/ 240504 w 3094526"/>
              <a:gd name="connsiteY160" fmla="*/ 875050 h 2776418"/>
              <a:gd name="connsiteX161" fmla="*/ 273889 w 3094526"/>
              <a:gd name="connsiteY161" fmla="*/ 840271 h 2776418"/>
              <a:gd name="connsiteX162" fmla="*/ 353088 w 3094526"/>
              <a:gd name="connsiteY162" fmla="*/ 758284 h 2776418"/>
              <a:gd name="connsiteX163" fmla="*/ 366712 w 3094526"/>
              <a:gd name="connsiteY163" fmla="*/ 750475 h 2776418"/>
              <a:gd name="connsiteX164" fmla="*/ 405316 w 3094526"/>
              <a:gd name="connsiteY164" fmla="*/ 725218 h 2776418"/>
              <a:gd name="connsiteX165" fmla="*/ 406591 w 3094526"/>
              <a:gd name="connsiteY165" fmla="*/ 714621 h 2776418"/>
              <a:gd name="connsiteX166" fmla="*/ 398464 w 3094526"/>
              <a:gd name="connsiteY166" fmla="*/ 719282 h 2776418"/>
              <a:gd name="connsiteX167" fmla="*/ 365597 w 3094526"/>
              <a:gd name="connsiteY167" fmla="*/ 740277 h 2776418"/>
              <a:gd name="connsiteX168" fmla="*/ 348108 w 3094526"/>
              <a:gd name="connsiteY168" fmla="*/ 751671 h 2776418"/>
              <a:gd name="connsiteX169" fmla="*/ 231302 w 3094526"/>
              <a:gd name="connsiteY169" fmla="*/ 873258 h 2776418"/>
              <a:gd name="connsiteX170" fmla="*/ 205606 w 3094526"/>
              <a:gd name="connsiteY170" fmla="*/ 888954 h 2776418"/>
              <a:gd name="connsiteX171" fmla="*/ 127523 w 3094526"/>
              <a:gd name="connsiteY171" fmla="*/ 918394 h 2776418"/>
              <a:gd name="connsiteX172" fmla="*/ 215686 w 3094526"/>
              <a:gd name="connsiteY172" fmla="*/ 814615 h 2776418"/>
              <a:gd name="connsiteX173" fmla="*/ 338786 w 3094526"/>
              <a:gd name="connsiteY173" fmla="*/ 669165 h 2776418"/>
              <a:gd name="connsiteX174" fmla="*/ 355637 w 3094526"/>
              <a:gd name="connsiteY174" fmla="*/ 658090 h 2776418"/>
              <a:gd name="connsiteX175" fmla="*/ 659764 w 3094526"/>
              <a:gd name="connsiteY175" fmla="*/ 563434 h 2776418"/>
              <a:gd name="connsiteX176" fmla="*/ 668249 w 3094526"/>
              <a:gd name="connsiteY176" fmla="*/ 561124 h 2776418"/>
              <a:gd name="connsiteX177" fmla="*/ 1496608 w 3094526"/>
              <a:gd name="connsiteY177" fmla="*/ 535824 h 2776418"/>
              <a:gd name="connsiteX178" fmla="*/ 1560374 w 3094526"/>
              <a:gd name="connsiteY178" fmla="*/ 538045 h 2776418"/>
              <a:gd name="connsiteX179" fmla="*/ 1528042 w 3094526"/>
              <a:gd name="connsiteY179" fmla="*/ 538575 h 2776418"/>
              <a:gd name="connsiteX180" fmla="*/ 1768754 w 3094526"/>
              <a:gd name="connsiteY180" fmla="*/ 502441 h 2776418"/>
              <a:gd name="connsiteX181" fmla="*/ 1771254 w 3094526"/>
              <a:gd name="connsiteY181" fmla="*/ 507461 h 2776418"/>
              <a:gd name="connsiteX182" fmla="*/ 1730101 w 3094526"/>
              <a:gd name="connsiteY182" fmla="*/ 667133 h 2776418"/>
              <a:gd name="connsiteX183" fmla="*/ 1526766 w 3094526"/>
              <a:gd name="connsiteY183" fmla="*/ 736133 h 2776418"/>
              <a:gd name="connsiteX184" fmla="*/ 1376535 w 3094526"/>
              <a:gd name="connsiteY184" fmla="*/ 578891 h 2776418"/>
              <a:gd name="connsiteX185" fmla="*/ 1374503 w 3094526"/>
              <a:gd name="connsiteY185" fmla="*/ 517780 h 2776418"/>
              <a:gd name="connsiteX186" fmla="*/ 1381196 w 3094526"/>
              <a:gd name="connsiteY186" fmla="*/ 511525 h 2776418"/>
              <a:gd name="connsiteX187" fmla="*/ 1486546 w 3094526"/>
              <a:gd name="connsiteY187" fmla="*/ 534943 h 2776418"/>
              <a:gd name="connsiteX188" fmla="*/ 1472508 w 3094526"/>
              <a:gd name="connsiteY188" fmla="*/ 533714 h 2776418"/>
              <a:gd name="connsiteX189" fmla="*/ 1472149 w 3094526"/>
              <a:gd name="connsiteY189" fmla="*/ 538057 h 2776418"/>
              <a:gd name="connsiteX190" fmla="*/ 1532584 w 3094526"/>
              <a:gd name="connsiteY190" fmla="*/ 650600 h 2776418"/>
              <a:gd name="connsiteX191" fmla="*/ 1646482 w 3094526"/>
              <a:gd name="connsiteY191" fmla="*/ 638569 h 2776418"/>
              <a:gd name="connsiteX192" fmla="*/ 1692455 w 3094526"/>
              <a:gd name="connsiteY192" fmla="*/ 561123 h 2776418"/>
              <a:gd name="connsiteX193" fmla="*/ 1687754 w 3094526"/>
              <a:gd name="connsiteY193" fmla="*/ 524950 h 2776418"/>
              <a:gd name="connsiteX194" fmla="*/ 1669509 w 3094526"/>
              <a:gd name="connsiteY194" fmla="*/ 528296 h 2776418"/>
              <a:gd name="connsiteX195" fmla="*/ 1599074 w 3094526"/>
              <a:gd name="connsiteY195" fmla="*/ 537410 h 2776418"/>
              <a:gd name="connsiteX196" fmla="*/ 1598083 w 3094526"/>
              <a:gd name="connsiteY196" fmla="*/ 537426 h 2776418"/>
              <a:gd name="connsiteX197" fmla="*/ 1677108 w 3094526"/>
              <a:gd name="connsiteY197" fmla="*/ 526522 h 2776418"/>
              <a:gd name="connsiteX198" fmla="*/ 1763326 w 3094526"/>
              <a:gd name="connsiteY198" fmla="*/ 503039 h 2776418"/>
              <a:gd name="connsiteX199" fmla="*/ 1768754 w 3094526"/>
              <a:gd name="connsiteY199" fmla="*/ 502441 h 2776418"/>
              <a:gd name="connsiteX200" fmla="*/ 738644 w 3094526"/>
              <a:gd name="connsiteY200" fmla="*/ 435354 h 2776418"/>
              <a:gd name="connsiteX201" fmla="*/ 857880 w 3094526"/>
              <a:gd name="connsiteY201" fmla="*/ 625542 h 2776418"/>
              <a:gd name="connsiteX202" fmla="*/ 1013010 w 3094526"/>
              <a:gd name="connsiteY202" fmla="*/ 970423 h 2776418"/>
              <a:gd name="connsiteX203" fmla="*/ 1067788 w 3094526"/>
              <a:gd name="connsiteY203" fmla="*/ 1149378 h 2776418"/>
              <a:gd name="connsiteX204" fmla="*/ 1062011 w 3094526"/>
              <a:gd name="connsiteY204" fmla="*/ 1159815 h 2776418"/>
              <a:gd name="connsiteX205" fmla="*/ 873098 w 3094526"/>
              <a:gd name="connsiteY205" fmla="*/ 1356298 h 2776418"/>
              <a:gd name="connsiteX206" fmla="*/ 872500 w 3094526"/>
              <a:gd name="connsiteY206" fmla="*/ 1426255 h 2776418"/>
              <a:gd name="connsiteX207" fmla="*/ 872540 w 3094526"/>
              <a:gd name="connsiteY207" fmla="*/ 1432550 h 2776418"/>
              <a:gd name="connsiteX208" fmla="*/ 24142 w 3094526"/>
              <a:gd name="connsiteY208" fmla="*/ 1324587 h 2776418"/>
              <a:gd name="connsiteX209" fmla="*/ 287394 w 3094526"/>
              <a:gd name="connsiteY209" fmla="*/ 1241444 h 2776418"/>
              <a:gd name="connsiteX210" fmla="*/ 617575 w 3094526"/>
              <a:gd name="connsiteY210" fmla="*/ 1167783 h 2776418"/>
              <a:gd name="connsiteX211" fmla="*/ 840231 w 3094526"/>
              <a:gd name="connsiteY211" fmla="*/ 1138063 h 2776418"/>
              <a:gd name="connsiteX212" fmla="*/ 848318 w 3094526"/>
              <a:gd name="connsiteY212" fmla="*/ 1129578 h 2776418"/>
              <a:gd name="connsiteX213" fmla="*/ 845809 w 3094526"/>
              <a:gd name="connsiteY213" fmla="*/ 970464 h 2776418"/>
              <a:gd name="connsiteX214" fmla="*/ 738644 w 3094526"/>
              <a:gd name="connsiteY214" fmla="*/ 435354 h 2776418"/>
              <a:gd name="connsiteX215" fmla="*/ 2868085 w 3094526"/>
              <a:gd name="connsiteY215" fmla="*/ 378464 h 2776418"/>
              <a:gd name="connsiteX216" fmla="*/ 2923978 w 3094526"/>
              <a:gd name="connsiteY216" fmla="*/ 522997 h 2776418"/>
              <a:gd name="connsiteX217" fmla="*/ 2937483 w 3094526"/>
              <a:gd name="connsiteY217" fmla="*/ 531961 h 2776418"/>
              <a:gd name="connsiteX218" fmla="*/ 3094526 w 3094526"/>
              <a:gd name="connsiteY218" fmla="*/ 533236 h 2776418"/>
              <a:gd name="connsiteX219" fmla="*/ 2972024 w 3094526"/>
              <a:gd name="connsiteY219" fmla="*/ 633031 h 2776418"/>
              <a:gd name="connsiteX220" fmla="*/ 2967920 w 3094526"/>
              <a:gd name="connsiteY220" fmla="*/ 647652 h 2776418"/>
              <a:gd name="connsiteX221" fmla="*/ 3012778 w 3094526"/>
              <a:gd name="connsiteY221" fmla="*/ 789477 h 2776418"/>
              <a:gd name="connsiteX222" fmla="*/ 3013376 w 3094526"/>
              <a:gd name="connsiteY222" fmla="*/ 796488 h 2776418"/>
              <a:gd name="connsiteX223" fmla="*/ 2883104 w 3094526"/>
              <a:gd name="connsiteY223" fmla="*/ 712309 h 2776418"/>
              <a:gd name="connsiteX224" fmla="*/ 2867089 w 3094526"/>
              <a:gd name="connsiteY224" fmla="*/ 713146 h 2776418"/>
              <a:gd name="connsiteX225" fmla="*/ 2739327 w 3094526"/>
              <a:gd name="connsiteY225" fmla="*/ 804137 h 2776418"/>
              <a:gd name="connsiteX226" fmla="*/ 2778608 w 3094526"/>
              <a:gd name="connsiteY226" fmla="*/ 656934 h 2776418"/>
              <a:gd name="connsiteX227" fmla="*/ 2770919 w 3094526"/>
              <a:gd name="connsiteY227" fmla="*/ 634585 h 2776418"/>
              <a:gd name="connsiteX228" fmla="*/ 2647819 w 3094526"/>
              <a:gd name="connsiteY228" fmla="*/ 544152 h 2776418"/>
              <a:gd name="connsiteX229" fmla="*/ 2801196 w 3094526"/>
              <a:gd name="connsiteY229" fmla="*/ 535706 h 2776418"/>
              <a:gd name="connsiteX230" fmla="*/ 2818725 w 3094526"/>
              <a:gd name="connsiteY230" fmla="*/ 522599 h 2776418"/>
              <a:gd name="connsiteX231" fmla="*/ 2868085 w 3094526"/>
              <a:gd name="connsiteY231" fmla="*/ 378464 h 2776418"/>
              <a:gd name="connsiteX232" fmla="*/ 1027672 w 3094526"/>
              <a:gd name="connsiteY232" fmla="*/ 371094 h 2776418"/>
              <a:gd name="connsiteX233" fmla="*/ 1235230 w 3094526"/>
              <a:gd name="connsiteY233" fmla="*/ 746810 h 2776418"/>
              <a:gd name="connsiteX234" fmla="*/ 1375262 w 3094526"/>
              <a:gd name="connsiteY234" fmla="*/ 1114558 h 2776418"/>
              <a:gd name="connsiteX235" fmla="*/ 1385420 w 3094526"/>
              <a:gd name="connsiteY235" fmla="*/ 1118542 h 2776418"/>
              <a:gd name="connsiteX236" fmla="*/ 1923876 w 3094526"/>
              <a:gd name="connsiteY236" fmla="*/ 759638 h 2776418"/>
              <a:gd name="connsiteX237" fmla="*/ 1922442 w 3094526"/>
              <a:gd name="connsiteY237" fmla="*/ 757167 h 2776418"/>
              <a:gd name="connsiteX238" fmla="*/ 1418526 w 3094526"/>
              <a:gd name="connsiteY238" fmla="*/ 1006835 h 2776418"/>
              <a:gd name="connsiteX239" fmla="*/ 1027672 w 3094526"/>
              <a:gd name="connsiteY239" fmla="*/ 371094 h 2776418"/>
              <a:gd name="connsiteX240" fmla="*/ 1777822 w 3094526"/>
              <a:gd name="connsiteY240" fmla="*/ 358908 h 2776418"/>
              <a:gd name="connsiteX241" fmla="*/ 1779898 w 3094526"/>
              <a:gd name="connsiteY241" fmla="*/ 364999 h 2776418"/>
              <a:gd name="connsiteX242" fmla="*/ 1782568 w 3094526"/>
              <a:gd name="connsiteY242" fmla="*/ 454954 h 2776418"/>
              <a:gd name="connsiteX243" fmla="*/ 1774361 w 3094526"/>
              <a:gd name="connsiteY243" fmla="*/ 466906 h 2776418"/>
              <a:gd name="connsiteX244" fmla="*/ 1626242 w 3094526"/>
              <a:gd name="connsiteY244" fmla="*/ 504832 h 2776418"/>
              <a:gd name="connsiteX245" fmla="*/ 1472107 w 3094526"/>
              <a:gd name="connsiteY245" fmla="*/ 503039 h 2776418"/>
              <a:gd name="connsiteX246" fmla="*/ 1369603 w 3094526"/>
              <a:gd name="connsiteY246" fmla="*/ 475909 h 2776418"/>
              <a:gd name="connsiteX247" fmla="*/ 1361715 w 3094526"/>
              <a:gd name="connsiteY247" fmla="*/ 467184 h 2776418"/>
              <a:gd name="connsiteX248" fmla="*/ 1358010 w 3094526"/>
              <a:gd name="connsiteY248" fmla="*/ 360338 h 2776418"/>
              <a:gd name="connsiteX249" fmla="*/ 1556405 w 3094526"/>
              <a:gd name="connsiteY249" fmla="*/ 408462 h 2776418"/>
              <a:gd name="connsiteX250" fmla="*/ 1575647 w 3094526"/>
              <a:gd name="connsiteY250" fmla="*/ 407307 h 2776418"/>
              <a:gd name="connsiteX251" fmla="*/ 1771293 w 3094526"/>
              <a:gd name="connsiteY251" fmla="*/ 359302 h 2776418"/>
              <a:gd name="connsiteX252" fmla="*/ 1777822 w 3094526"/>
              <a:gd name="connsiteY252" fmla="*/ 358908 h 2776418"/>
              <a:gd name="connsiteX253" fmla="*/ 1846389 w 3094526"/>
              <a:gd name="connsiteY253" fmla="*/ 325519 h 2776418"/>
              <a:gd name="connsiteX254" fmla="*/ 1849895 w 3094526"/>
              <a:gd name="connsiteY254" fmla="*/ 333048 h 2776418"/>
              <a:gd name="connsiteX255" fmla="*/ 1850373 w 3094526"/>
              <a:gd name="connsiteY255" fmla="*/ 389022 h 2776418"/>
              <a:gd name="connsiteX256" fmla="*/ 1854755 w 3094526"/>
              <a:gd name="connsiteY256" fmla="*/ 402766 h 2776418"/>
              <a:gd name="connsiteX257" fmla="*/ 1855871 w 3094526"/>
              <a:gd name="connsiteY257" fmla="*/ 411809 h 2776418"/>
              <a:gd name="connsiteX258" fmla="*/ 1851529 w 3094526"/>
              <a:gd name="connsiteY258" fmla="*/ 450014 h 2776418"/>
              <a:gd name="connsiteX259" fmla="*/ 1863441 w 3094526"/>
              <a:gd name="connsiteY259" fmla="*/ 623032 h 2776418"/>
              <a:gd name="connsiteX260" fmla="*/ 1824598 w 3094526"/>
              <a:gd name="connsiteY260" fmla="*/ 628690 h 2776418"/>
              <a:gd name="connsiteX261" fmla="*/ 1839019 w 3094526"/>
              <a:gd name="connsiteY261" fmla="*/ 492323 h 2776418"/>
              <a:gd name="connsiteX262" fmla="*/ 1843242 w 3094526"/>
              <a:gd name="connsiteY262" fmla="*/ 427864 h 2776418"/>
              <a:gd name="connsiteX263" fmla="*/ 1840055 w 3094526"/>
              <a:gd name="connsiteY263" fmla="*/ 412088 h 2776418"/>
              <a:gd name="connsiteX264" fmla="*/ 1839218 w 3094526"/>
              <a:gd name="connsiteY264" fmla="*/ 406949 h 2776418"/>
              <a:gd name="connsiteX265" fmla="*/ 1843362 w 3094526"/>
              <a:gd name="connsiteY265" fmla="*/ 343367 h 2776418"/>
              <a:gd name="connsiteX266" fmla="*/ 1843481 w 3094526"/>
              <a:gd name="connsiteY266" fmla="*/ 333487 h 2776418"/>
              <a:gd name="connsiteX267" fmla="*/ 1846389 w 3094526"/>
              <a:gd name="connsiteY267" fmla="*/ 325519 h 2776418"/>
              <a:gd name="connsiteX268" fmla="*/ 1592499 w 3094526"/>
              <a:gd name="connsiteY268" fmla="*/ 184252 h 2776418"/>
              <a:gd name="connsiteX269" fmla="*/ 1956582 w 3094526"/>
              <a:gd name="connsiteY269" fmla="*/ 284486 h 2776418"/>
              <a:gd name="connsiteX270" fmla="*/ 1882602 w 3094526"/>
              <a:gd name="connsiteY270" fmla="*/ 303369 h 2776418"/>
              <a:gd name="connsiteX271" fmla="*/ 1797866 w 3094526"/>
              <a:gd name="connsiteY271" fmla="*/ 302930 h 2776418"/>
              <a:gd name="connsiteX272" fmla="*/ 1628553 w 3094526"/>
              <a:gd name="connsiteY272" fmla="*/ 267275 h 2776418"/>
              <a:gd name="connsiteX273" fmla="*/ 1622418 w 3094526"/>
              <a:gd name="connsiteY273" fmla="*/ 267195 h 2776418"/>
              <a:gd name="connsiteX274" fmla="*/ 1563218 w 3094526"/>
              <a:gd name="connsiteY274" fmla="*/ 269546 h 2776418"/>
              <a:gd name="connsiteX275" fmla="*/ 1556963 w 3094526"/>
              <a:gd name="connsiteY275" fmla="*/ 271578 h 2776418"/>
              <a:gd name="connsiteX276" fmla="*/ 1559393 w 3094526"/>
              <a:gd name="connsiteY276" fmla="*/ 278071 h 2776418"/>
              <a:gd name="connsiteX277" fmla="*/ 1580986 w 3094526"/>
              <a:gd name="connsiteY277" fmla="*/ 285043 h 2776418"/>
              <a:gd name="connsiteX278" fmla="*/ 1622737 w 3094526"/>
              <a:gd name="connsiteY278" fmla="*/ 278828 h 2776418"/>
              <a:gd name="connsiteX279" fmla="*/ 1631102 w 3094526"/>
              <a:gd name="connsiteY279" fmla="*/ 277713 h 2776418"/>
              <a:gd name="connsiteX280" fmla="*/ 1822924 w 3094526"/>
              <a:gd name="connsiteY280" fmla="*/ 317352 h 2776418"/>
              <a:gd name="connsiteX281" fmla="*/ 1571305 w 3094526"/>
              <a:gd name="connsiteY281" fmla="*/ 379380 h 2776418"/>
              <a:gd name="connsiteX282" fmla="*/ 1549872 w 3094526"/>
              <a:gd name="connsiteY282" fmla="*/ 379579 h 2776418"/>
              <a:gd name="connsiteX283" fmla="*/ 1216783 w 3094526"/>
              <a:gd name="connsiteY283" fmla="*/ 298747 h 2776418"/>
              <a:gd name="connsiteX284" fmla="*/ 1209413 w 3094526"/>
              <a:gd name="connsiteY284" fmla="*/ 295162 h 2776418"/>
              <a:gd name="connsiteX285" fmla="*/ 1569035 w 3094526"/>
              <a:gd name="connsiteY285" fmla="*/ 184571 h 2776418"/>
              <a:gd name="connsiteX286" fmla="*/ 1592499 w 3094526"/>
              <a:gd name="connsiteY286" fmla="*/ 184252 h 2776418"/>
              <a:gd name="connsiteX287" fmla="*/ 529770 w 3094526"/>
              <a:gd name="connsiteY287" fmla="*/ 0 h 2776418"/>
              <a:gd name="connsiteX288" fmla="*/ 1450276 w 3094526"/>
              <a:gd name="connsiteY288" fmla="*/ 916601 h 2776418"/>
              <a:gd name="connsiteX289" fmla="*/ 2419584 w 3094526"/>
              <a:gd name="connsiteY289" fmla="*/ 545507 h 2776418"/>
              <a:gd name="connsiteX290" fmla="*/ 1355699 w 3094526"/>
              <a:gd name="connsiteY290" fmla="*/ 1444142 h 2776418"/>
              <a:gd name="connsiteX291" fmla="*/ 1336259 w 3094526"/>
              <a:gd name="connsiteY291" fmla="*/ 1295863 h 2776418"/>
              <a:gd name="connsiteX292" fmla="*/ 1195749 w 3094526"/>
              <a:gd name="connsiteY292" fmla="*/ 1168301 h 2776418"/>
              <a:gd name="connsiteX293" fmla="*/ 1180610 w 3094526"/>
              <a:gd name="connsiteY293" fmla="*/ 1150573 h 2776418"/>
              <a:gd name="connsiteX294" fmla="*/ 1112407 w 3094526"/>
              <a:gd name="connsiteY294" fmla="*/ 873218 h 2776418"/>
              <a:gd name="connsiteX295" fmla="*/ 859632 w 3094526"/>
              <a:gd name="connsiteY295" fmla="*/ 367469 h 2776418"/>
              <a:gd name="connsiteX296" fmla="*/ 585145 w 3094526"/>
              <a:gd name="connsiteY296" fmla="*/ 52148 h 2776418"/>
              <a:gd name="connsiteX297" fmla="*/ 529770 w 3094526"/>
              <a:gd name="connsiteY297" fmla="*/ 0 h 2776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</a:cxnLst>
            <a:rect l="l" t="t" r="r" b="b"/>
            <a:pathLst>
              <a:path w="3094526" h="2776418">
                <a:moveTo>
                  <a:pt x="1649550" y="1651302"/>
                </a:moveTo>
                <a:cubicBezTo>
                  <a:pt x="1677157" y="1701738"/>
                  <a:pt x="1704048" y="1750540"/>
                  <a:pt x="1730541" y="1799581"/>
                </a:cubicBezTo>
                <a:cubicBezTo>
                  <a:pt x="1735680" y="1809142"/>
                  <a:pt x="1746038" y="1818703"/>
                  <a:pt x="1744125" y="1828504"/>
                </a:cubicBezTo>
                <a:cubicBezTo>
                  <a:pt x="1742253" y="1838065"/>
                  <a:pt x="1731895" y="1845992"/>
                  <a:pt x="1725083" y="1854518"/>
                </a:cubicBezTo>
                <a:cubicBezTo>
                  <a:pt x="1587441" y="2026301"/>
                  <a:pt x="1464779" y="2208124"/>
                  <a:pt x="1358131" y="2400742"/>
                </a:cubicBezTo>
                <a:cubicBezTo>
                  <a:pt x="1291083" y="2521811"/>
                  <a:pt x="1230608" y="2646027"/>
                  <a:pt x="1177185" y="2773709"/>
                </a:cubicBezTo>
                <a:cubicBezTo>
                  <a:pt x="1176826" y="2774705"/>
                  <a:pt x="1176070" y="2775542"/>
                  <a:pt x="1175432" y="2776418"/>
                </a:cubicBezTo>
                <a:lnTo>
                  <a:pt x="1204118" y="2663120"/>
                </a:lnTo>
                <a:lnTo>
                  <a:pt x="1205949" y="2663636"/>
                </a:lnTo>
                <a:cubicBezTo>
                  <a:pt x="1214355" y="2640450"/>
                  <a:pt x="1223199" y="2617424"/>
                  <a:pt x="1231007" y="2594039"/>
                </a:cubicBezTo>
                <a:cubicBezTo>
                  <a:pt x="1245747" y="2549818"/>
                  <a:pt x="1263236" y="2506633"/>
                  <a:pt x="1280924" y="2463607"/>
                </a:cubicBezTo>
                <a:cubicBezTo>
                  <a:pt x="1303274" y="2409308"/>
                  <a:pt x="1327257" y="2355725"/>
                  <a:pt x="1353231" y="2303059"/>
                </a:cubicBezTo>
                <a:cubicBezTo>
                  <a:pt x="1370800" y="2267523"/>
                  <a:pt x="1388528" y="2232027"/>
                  <a:pt x="1406853" y="2196890"/>
                </a:cubicBezTo>
                <a:cubicBezTo>
                  <a:pt x="1430398" y="2151713"/>
                  <a:pt x="1455377" y="2107293"/>
                  <a:pt x="1481710" y="2063670"/>
                </a:cubicBezTo>
                <a:cubicBezTo>
                  <a:pt x="1503541" y="2027457"/>
                  <a:pt x="1525532" y="1991323"/>
                  <a:pt x="1549356" y="1956385"/>
                </a:cubicBezTo>
                <a:cubicBezTo>
                  <a:pt x="1568638" y="1928099"/>
                  <a:pt x="1586405" y="1898779"/>
                  <a:pt x="1606165" y="1870852"/>
                </a:cubicBezTo>
                <a:cubicBezTo>
                  <a:pt x="1629072" y="1838463"/>
                  <a:pt x="1653254" y="1807031"/>
                  <a:pt x="1677157" y="1775359"/>
                </a:cubicBezTo>
                <a:cubicBezTo>
                  <a:pt x="1680105" y="1771415"/>
                  <a:pt x="1681778" y="1768387"/>
                  <a:pt x="1679109" y="1763686"/>
                </a:cubicBezTo>
                <a:cubicBezTo>
                  <a:pt x="1673771" y="1754205"/>
                  <a:pt x="1668711" y="1744524"/>
                  <a:pt x="1663612" y="1734883"/>
                </a:cubicBezTo>
                <a:cubicBezTo>
                  <a:pt x="1661959" y="1731756"/>
                  <a:pt x="1660365" y="1729973"/>
                  <a:pt x="1658632" y="1729784"/>
                </a:cubicBezTo>
                <a:cubicBezTo>
                  <a:pt x="1656899" y="1729595"/>
                  <a:pt x="1655027" y="1730999"/>
                  <a:pt x="1652816" y="1734246"/>
                </a:cubicBezTo>
                <a:cubicBezTo>
                  <a:pt x="1628873" y="1769463"/>
                  <a:pt x="1604213" y="1804202"/>
                  <a:pt x="1580668" y="1839698"/>
                </a:cubicBezTo>
                <a:cubicBezTo>
                  <a:pt x="1549674" y="1886429"/>
                  <a:pt x="1520552" y="1934434"/>
                  <a:pt x="1492665" y="1983077"/>
                </a:cubicBezTo>
                <a:cubicBezTo>
                  <a:pt x="1467328" y="2027298"/>
                  <a:pt x="1443106" y="2072156"/>
                  <a:pt x="1419880" y="2117532"/>
                </a:cubicBezTo>
                <a:cubicBezTo>
                  <a:pt x="1391038" y="2173902"/>
                  <a:pt x="1363788" y="2231110"/>
                  <a:pt x="1338890" y="2289434"/>
                </a:cubicBezTo>
                <a:cubicBezTo>
                  <a:pt x="1319289" y="2335368"/>
                  <a:pt x="1300206" y="2381421"/>
                  <a:pt x="1282638" y="2428192"/>
                </a:cubicBezTo>
                <a:cubicBezTo>
                  <a:pt x="1260328" y="2487551"/>
                  <a:pt x="1239333" y="2547348"/>
                  <a:pt x="1220649" y="2607942"/>
                </a:cubicBezTo>
                <a:lnTo>
                  <a:pt x="1204132" y="2663065"/>
                </a:lnTo>
                <a:lnTo>
                  <a:pt x="1251110" y="2477526"/>
                </a:lnTo>
                <a:cubicBezTo>
                  <a:pt x="1340931" y="2184505"/>
                  <a:pt x="1473324" y="1909097"/>
                  <a:pt x="1649550" y="1651302"/>
                </a:cubicBezTo>
                <a:close/>
                <a:moveTo>
                  <a:pt x="476748" y="1459891"/>
                </a:moveTo>
                <a:cubicBezTo>
                  <a:pt x="531120" y="1462074"/>
                  <a:pt x="585385" y="1468424"/>
                  <a:pt x="638968" y="1479001"/>
                </a:cubicBezTo>
                <a:cubicBezTo>
                  <a:pt x="826089" y="1515971"/>
                  <a:pt x="998748" y="1603894"/>
                  <a:pt x="1141330" y="1730181"/>
                </a:cubicBezTo>
                <a:cubicBezTo>
                  <a:pt x="1147505" y="1735639"/>
                  <a:pt x="1147783" y="1739225"/>
                  <a:pt x="1143561" y="1746316"/>
                </a:cubicBezTo>
                <a:cubicBezTo>
                  <a:pt x="1116590" y="1791812"/>
                  <a:pt x="1066553" y="1890412"/>
                  <a:pt x="1064920" y="1893479"/>
                </a:cubicBezTo>
                <a:cubicBezTo>
                  <a:pt x="972136" y="1746476"/>
                  <a:pt x="844056" y="1647875"/>
                  <a:pt x="674185" y="1600348"/>
                </a:cubicBezTo>
                <a:cubicBezTo>
                  <a:pt x="886763" y="1779422"/>
                  <a:pt x="1011735" y="2003234"/>
                  <a:pt x="1044124" y="2277441"/>
                </a:cubicBezTo>
                <a:cubicBezTo>
                  <a:pt x="968630" y="2055342"/>
                  <a:pt x="837044" y="1874596"/>
                  <a:pt x="644306" y="1740380"/>
                </a:cubicBezTo>
                <a:cubicBezTo>
                  <a:pt x="451250" y="1605925"/>
                  <a:pt x="235684" y="1545291"/>
                  <a:pt x="0" y="1551068"/>
                </a:cubicBezTo>
                <a:cubicBezTo>
                  <a:pt x="149543" y="1484289"/>
                  <a:pt x="313630" y="1453342"/>
                  <a:pt x="476748" y="1459891"/>
                </a:cubicBezTo>
                <a:close/>
                <a:moveTo>
                  <a:pt x="1899216" y="1397133"/>
                </a:moveTo>
                <a:cubicBezTo>
                  <a:pt x="1907423" y="1418127"/>
                  <a:pt x="1936585" y="1491629"/>
                  <a:pt x="1942082" y="1507844"/>
                </a:cubicBezTo>
                <a:cubicBezTo>
                  <a:pt x="1944393" y="1514696"/>
                  <a:pt x="1947739" y="1516648"/>
                  <a:pt x="1954632" y="1516648"/>
                </a:cubicBezTo>
                <a:cubicBezTo>
                  <a:pt x="1988653" y="1516568"/>
                  <a:pt x="2067374" y="1517246"/>
                  <a:pt x="2075939" y="1517246"/>
                </a:cubicBezTo>
                <a:cubicBezTo>
                  <a:pt x="2059406" y="1530910"/>
                  <a:pt x="2000366" y="1580110"/>
                  <a:pt x="1984311" y="1592102"/>
                </a:cubicBezTo>
                <a:cubicBezTo>
                  <a:pt x="1976981" y="1597560"/>
                  <a:pt x="1975108" y="1602260"/>
                  <a:pt x="1978056" y="1611065"/>
                </a:cubicBezTo>
                <a:cubicBezTo>
                  <a:pt x="1989530" y="1645286"/>
                  <a:pt x="2013273" y="1718868"/>
                  <a:pt x="2011799" y="1722653"/>
                </a:cubicBezTo>
                <a:cubicBezTo>
                  <a:pt x="1991641" y="1709665"/>
                  <a:pt x="1925430" y="1667516"/>
                  <a:pt x="1912482" y="1658632"/>
                </a:cubicBezTo>
                <a:cubicBezTo>
                  <a:pt x="1906945" y="1654848"/>
                  <a:pt x="1903280" y="1654250"/>
                  <a:pt x="1897344" y="1658632"/>
                </a:cubicBezTo>
                <a:cubicBezTo>
                  <a:pt x="1867385" y="1680703"/>
                  <a:pt x="1802528" y="1726198"/>
                  <a:pt x="1798704" y="1728549"/>
                </a:cubicBezTo>
                <a:cubicBezTo>
                  <a:pt x="1806631" y="1698630"/>
                  <a:pt x="1825555" y="1623813"/>
                  <a:pt x="1828781" y="1614929"/>
                </a:cubicBezTo>
                <a:cubicBezTo>
                  <a:pt x="1831889" y="1606364"/>
                  <a:pt x="1829857" y="1601464"/>
                  <a:pt x="1822408" y="1596165"/>
                </a:cubicBezTo>
                <a:cubicBezTo>
                  <a:pt x="1793007" y="1575210"/>
                  <a:pt x="1730780" y="1529396"/>
                  <a:pt x="1729823" y="1525691"/>
                </a:cubicBezTo>
                <a:cubicBezTo>
                  <a:pt x="1750340" y="1524456"/>
                  <a:pt x="1828184" y="1519954"/>
                  <a:pt x="1846789" y="1519476"/>
                </a:cubicBezTo>
                <a:cubicBezTo>
                  <a:pt x="1853880" y="1519317"/>
                  <a:pt x="1857585" y="1517604"/>
                  <a:pt x="1859975" y="1509995"/>
                </a:cubicBezTo>
                <a:cubicBezTo>
                  <a:pt x="1871209" y="1474539"/>
                  <a:pt x="1895551" y="1398965"/>
                  <a:pt x="1899216" y="1397133"/>
                </a:cubicBezTo>
                <a:close/>
                <a:moveTo>
                  <a:pt x="1113012" y="1253352"/>
                </a:moveTo>
                <a:cubicBezTo>
                  <a:pt x="1082345" y="1253976"/>
                  <a:pt x="1054961" y="1267070"/>
                  <a:pt x="1032372" y="1293274"/>
                </a:cubicBezTo>
                <a:cubicBezTo>
                  <a:pt x="1011975" y="1316938"/>
                  <a:pt x="1010621" y="1357693"/>
                  <a:pt x="1029305" y="1382910"/>
                </a:cubicBezTo>
                <a:cubicBezTo>
                  <a:pt x="1050061" y="1410917"/>
                  <a:pt x="1078306" y="1422948"/>
                  <a:pt x="1117905" y="1423506"/>
                </a:cubicBezTo>
                <a:cubicBezTo>
                  <a:pt x="1129299" y="1426135"/>
                  <a:pt x="1144598" y="1419761"/>
                  <a:pt x="1159099" y="1413387"/>
                </a:cubicBezTo>
                <a:cubicBezTo>
                  <a:pt x="1189097" y="1400240"/>
                  <a:pt x="1212163" y="1373230"/>
                  <a:pt x="1213279" y="1341160"/>
                </a:cubicBezTo>
                <a:cubicBezTo>
                  <a:pt x="1214872" y="1296143"/>
                  <a:pt x="1184316" y="1266065"/>
                  <a:pt x="1144717" y="1256862"/>
                </a:cubicBezTo>
                <a:cubicBezTo>
                  <a:pt x="1133821" y="1254322"/>
                  <a:pt x="1123234" y="1253144"/>
                  <a:pt x="1113012" y="1253352"/>
                </a:cubicBezTo>
                <a:close/>
                <a:moveTo>
                  <a:pt x="1116032" y="1225349"/>
                </a:moveTo>
                <a:cubicBezTo>
                  <a:pt x="1207701" y="1225549"/>
                  <a:pt x="1284429" y="1304588"/>
                  <a:pt x="1284150" y="1398487"/>
                </a:cubicBezTo>
                <a:cubicBezTo>
                  <a:pt x="1283872" y="1493024"/>
                  <a:pt x="1208497" y="1566964"/>
                  <a:pt x="1112805" y="1566406"/>
                </a:cubicBezTo>
                <a:cubicBezTo>
                  <a:pt x="1018508" y="1565889"/>
                  <a:pt x="942935" y="1490992"/>
                  <a:pt x="943293" y="1398487"/>
                </a:cubicBezTo>
                <a:cubicBezTo>
                  <a:pt x="943652" y="1302556"/>
                  <a:pt x="1020898" y="1225150"/>
                  <a:pt x="1116032" y="1225349"/>
                </a:cubicBezTo>
                <a:close/>
                <a:moveTo>
                  <a:pt x="244528" y="888117"/>
                </a:moveTo>
                <a:cubicBezTo>
                  <a:pt x="249269" y="887958"/>
                  <a:pt x="246799" y="896005"/>
                  <a:pt x="246919" y="900308"/>
                </a:cubicBezTo>
                <a:cubicBezTo>
                  <a:pt x="247277" y="914211"/>
                  <a:pt x="246958" y="928115"/>
                  <a:pt x="247078" y="942018"/>
                </a:cubicBezTo>
                <a:cubicBezTo>
                  <a:pt x="247118" y="946241"/>
                  <a:pt x="245963" y="950783"/>
                  <a:pt x="249906" y="954329"/>
                </a:cubicBezTo>
                <a:cubicBezTo>
                  <a:pt x="251620" y="955882"/>
                  <a:pt x="252018" y="958472"/>
                  <a:pt x="251062" y="960464"/>
                </a:cubicBezTo>
                <a:cubicBezTo>
                  <a:pt x="244090" y="975563"/>
                  <a:pt x="247476" y="991099"/>
                  <a:pt x="248950" y="1006557"/>
                </a:cubicBezTo>
                <a:cubicBezTo>
                  <a:pt x="251142" y="1029782"/>
                  <a:pt x="266160" y="1143362"/>
                  <a:pt x="264368" y="1148142"/>
                </a:cubicBezTo>
                <a:cubicBezTo>
                  <a:pt x="254129" y="1144398"/>
                  <a:pt x="243971" y="1139657"/>
                  <a:pt x="232457" y="1143720"/>
                </a:cubicBezTo>
                <a:cubicBezTo>
                  <a:pt x="230346" y="1130773"/>
                  <a:pt x="237796" y="1020102"/>
                  <a:pt x="240465" y="977156"/>
                </a:cubicBezTo>
                <a:cubicBezTo>
                  <a:pt x="240783" y="972176"/>
                  <a:pt x="241301" y="966918"/>
                  <a:pt x="237238" y="962655"/>
                </a:cubicBezTo>
                <a:cubicBezTo>
                  <a:pt x="236202" y="961579"/>
                  <a:pt x="235525" y="958791"/>
                  <a:pt x="236162" y="957595"/>
                </a:cubicBezTo>
                <a:cubicBezTo>
                  <a:pt x="246042" y="939310"/>
                  <a:pt x="238751" y="919629"/>
                  <a:pt x="241262" y="900786"/>
                </a:cubicBezTo>
                <a:cubicBezTo>
                  <a:pt x="241859" y="896284"/>
                  <a:pt x="238274" y="888357"/>
                  <a:pt x="244528" y="888117"/>
                </a:cubicBezTo>
                <a:close/>
                <a:moveTo>
                  <a:pt x="647778" y="812185"/>
                </a:moveTo>
                <a:cubicBezTo>
                  <a:pt x="649297" y="813031"/>
                  <a:pt x="650542" y="814974"/>
                  <a:pt x="651956" y="816249"/>
                </a:cubicBezTo>
                <a:cubicBezTo>
                  <a:pt x="704024" y="863815"/>
                  <a:pt x="718924" y="939668"/>
                  <a:pt x="686694" y="1004604"/>
                </a:cubicBezTo>
                <a:cubicBezTo>
                  <a:pt x="657812" y="1062848"/>
                  <a:pt x="608492" y="1093604"/>
                  <a:pt x="544352" y="1096831"/>
                </a:cubicBezTo>
                <a:cubicBezTo>
                  <a:pt x="484475" y="1099818"/>
                  <a:pt x="436947" y="1074202"/>
                  <a:pt x="403324" y="1024085"/>
                </a:cubicBezTo>
                <a:cubicBezTo>
                  <a:pt x="395556" y="1012532"/>
                  <a:pt x="389938" y="999903"/>
                  <a:pt x="385516" y="986677"/>
                </a:cubicBezTo>
                <a:cubicBezTo>
                  <a:pt x="384440" y="983450"/>
                  <a:pt x="383245" y="980741"/>
                  <a:pt x="388345" y="979347"/>
                </a:cubicBezTo>
                <a:cubicBezTo>
                  <a:pt x="413005" y="972694"/>
                  <a:pt x="436350" y="962296"/>
                  <a:pt x="460054" y="952934"/>
                </a:cubicBezTo>
                <a:lnTo>
                  <a:pt x="464380" y="950484"/>
                </a:lnTo>
                <a:lnTo>
                  <a:pt x="460094" y="952975"/>
                </a:lnTo>
                <a:cubicBezTo>
                  <a:pt x="462683" y="954569"/>
                  <a:pt x="462206" y="957397"/>
                  <a:pt x="462763" y="959827"/>
                </a:cubicBezTo>
                <a:cubicBezTo>
                  <a:pt x="467862" y="982376"/>
                  <a:pt x="483360" y="997992"/>
                  <a:pt x="502682" y="1006358"/>
                </a:cubicBezTo>
                <a:cubicBezTo>
                  <a:pt x="536544" y="1021058"/>
                  <a:pt x="570725" y="1019824"/>
                  <a:pt x="601839" y="996478"/>
                </a:cubicBezTo>
                <a:cubicBezTo>
                  <a:pt x="643789" y="965006"/>
                  <a:pt x="640283" y="907997"/>
                  <a:pt x="599608" y="883297"/>
                </a:cubicBezTo>
                <a:cubicBezTo>
                  <a:pt x="594668" y="880310"/>
                  <a:pt x="589968" y="876923"/>
                  <a:pt x="585147" y="873696"/>
                </a:cubicBezTo>
                <a:cubicBezTo>
                  <a:pt x="573315" y="882779"/>
                  <a:pt x="561642" y="892062"/>
                  <a:pt x="549651" y="900906"/>
                </a:cubicBezTo>
                <a:lnTo>
                  <a:pt x="531000" y="911750"/>
                </a:lnTo>
                <a:lnTo>
                  <a:pt x="585147" y="873695"/>
                </a:lnTo>
                <a:cubicBezTo>
                  <a:pt x="605106" y="855011"/>
                  <a:pt x="624746" y="835968"/>
                  <a:pt x="641956" y="814695"/>
                </a:cubicBezTo>
                <a:cubicBezTo>
                  <a:pt x="644466" y="811587"/>
                  <a:pt x="646259" y="811338"/>
                  <a:pt x="647778" y="812185"/>
                </a:cubicBezTo>
                <a:close/>
                <a:moveTo>
                  <a:pt x="591521" y="680679"/>
                </a:moveTo>
                <a:cubicBezTo>
                  <a:pt x="608253" y="706972"/>
                  <a:pt x="624586" y="732827"/>
                  <a:pt x="641199" y="758483"/>
                </a:cubicBezTo>
                <a:cubicBezTo>
                  <a:pt x="644625" y="763782"/>
                  <a:pt x="640920" y="766491"/>
                  <a:pt x="638490" y="769917"/>
                </a:cubicBezTo>
                <a:cubicBezTo>
                  <a:pt x="593034" y="834694"/>
                  <a:pt x="533635" y="882978"/>
                  <a:pt x="463002" y="917877"/>
                </a:cubicBezTo>
                <a:cubicBezTo>
                  <a:pt x="426590" y="935844"/>
                  <a:pt x="388942" y="950345"/>
                  <a:pt x="348984" y="958671"/>
                </a:cubicBezTo>
                <a:cubicBezTo>
                  <a:pt x="341893" y="960145"/>
                  <a:pt x="337909" y="959229"/>
                  <a:pt x="333885" y="952616"/>
                </a:cubicBezTo>
                <a:cubicBezTo>
                  <a:pt x="319862" y="929629"/>
                  <a:pt x="305082" y="907120"/>
                  <a:pt x="290024" y="883496"/>
                </a:cubicBezTo>
                <a:cubicBezTo>
                  <a:pt x="322253" y="871345"/>
                  <a:pt x="353566" y="859553"/>
                  <a:pt x="384918" y="847761"/>
                </a:cubicBezTo>
                <a:cubicBezTo>
                  <a:pt x="409858" y="838399"/>
                  <a:pt x="434677" y="828719"/>
                  <a:pt x="459775" y="819954"/>
                </a:cubicBezTo>
                <a:cubicBezTo>
                  <a:pt x="468699" y="816847"/>
                  <a:pt x="474236" y="810592"/>
                  <a:pt x="480093" y="804098"/>
                </a:cubicBezTo>
                <a:cubicBezTo>
                  <a:pt x="516943" y="763184"/>
                  <a:pt x="553873" y="722350"/>
                  <a:pt x="591521" y="680679"/>
                </a:cubicBezTo>
                <a:close/>
                <a:moveTo>
                  <a:pt x="2564040" y="670480"/>
                </a:moveTo>
                <a:cubicBezTo>
                  <a:pt x="2560533" y="671874"/>
                  <a:pt x="2558860" y="672472"/>
                  <a:pt x="2557187" y="673189"/>
                </a:cubicBezTo>
                <a:cubicBezTo>
                  <a:pt x="2516034" y="691315"/>
                  <a:pt x="2475837" y="711394"/>
                  <a:pt x="2435680" y="731512"/>
                </a:cubicBezTo>
                <a:cubicBezTo>
                  <a:pt x="2380743" y="759000"/>
                  <a:pt x="2327081" y="788720"/>
                  <a:pt x="2274454" y="820312"/>
                </a:cubicBezTo>
                <a:cubicBezTo>
                  <a:pt x="2193423" y="868995"/>
                  <a:pt x="2114703" y="921263"/>
                  <a:pt x="2038651" y="977435"/>
                </a:cubicBezTo>
                <a:cubicBezTo>
                  <a:pt x="1992598" y="1011457"/>
                  <a:pt x="1947501" y="1046674"/>
                  <a:pt x="1903599" y="1083405"/>
                </a:cubicBezTo>
                <a:cubicBezTo>
                  <a:pt x="1870334" y="1111252"/>
                  <a:pt x="1837786" y="1139975"/>
                  <a:pt x="1805756" y="1169337"/>
                </a:cubicBezTo>
                <a:cubicBezTo>
                  <a:pt x="1758587" y="1212601"/>
                  <a:pt x="1713131" y="1257459"/>
                  <a:pt x="1669031" y="1303831"/>
                </a:cubicBezTo>
                <a:cubicBezTo>
                  <a:pt x="1624491" y="1350681"/>
                  <a:pt x="1582302" y="1399483"/>
                  <a:pt x="1541308" y="1449401"/>
                </a:cubicBezTo>
                <a:cubicBezTo>
                  <a:pt x="1503103" y="1495972"/>
                  <a:pt x="1467329" y="1544335"/>
                  <a:pt x="1433586" y="1594093"/>
                </a:cubicBezTo>
                <a:cubicBezTo>
                  <a:pt x="1402432" y="1639947"/>
                  <a:pt x="1373270" y="1687156"/>
                  <a:pt x="1346419" y="1735839"/>
                </a:cubicBezTo>
                <a:cubicBezTo>
                  <a:pt x="1305585" y="1809898"/>
                  <a:pt x="1269890" y="1886149"/>
                  <a:pt x="1241565" y="1965866"/>
                </a:cubicBezTo>
                <a:cubicBezTo>
                  <a:pt x="1221008" y="2023671"/>
                  <a:pt x="1205072" y="2082672"/>
                  <a:pt x="1194038" y="2143027"/>
                </a:cubicBezTo>
                <a:cubicBezTo>
                  <a:pt x="1187026" y="2181392"/>
                  <a:pt x="1183400" y="2220114"/>
                  <a:pt x="1180572" y="2258957"/>
                </a:cubicBezTo>
                <a:cubicBezTo>
                  <a:pt x="1180214" y="2263777"/>
                  <a:pt x="1179695" y="2268717"/>
                  <a:pt x="1187305" y="2268478"/>
                </a:cubicBezTo>
                <a:cubicBezTo>
                  <a:pt x="1193440" y="2268319"/>
                  <a:pt x="1195392" y="2265570"/>
                  <a:pt x="1195870" y="2259754"/>
                </a:cubicBezTo>
                <a:cubicBezTo>
                  <a:pt x="1199495" y="2215055"/>
                  <a:pt x="1208419" y="2171193"/>
                  <a:pt x="1219056" y="2127729"/>
                </a:cubicBezTo>
                <a:cubicBezTo>
                  <a:pt x="1239652" y="2043750"/>
                  <a:pt x="1269651" y="1963117"/>
                  <a:pt x="1306461" y="1885073"/>
                </a:cubicBezTo>
                <a:cubicBezTo>
                  <a:pt x="1344069" y="1805317"/>
                  <a:pt x="1387373" y="1728707"/>
                  <a:pt x="1436454" y="1655445"/>
                </a:cubicBezTo>
                <a:cubicBezTo>
                  <a:pt x="1477886" y="1593616"/>
                  <a:pt x="1522027" y="1533818"/>
                  <a:pt x="1569116" y="1476132"/>
                </a:cubicBezTo>
                <a:cubicBezTo>
                  <a:pt x="1607002" y="1429760"/>
                  <a:pt x="1646203" y="1384544"/>
                  <a:pt x="1687595" y="1341439"/>
                </a:cubicBezTo>
                <a:cubicBezTo>
                  <a:pt x="1761256" y="1264750"/>
                  <a:pt x="1837586" y="1190809"/>
                  <a:pt x="1919972" y="1123244"/>
                </a:cubicBezTo>
                <a:cubicBezTo>
                  <a:pt x="1958616" y="1091532"/>
                  <a:pt x="1997339" y="1060060"/>
                  <a:pt x="2037177" y="1029942"/>
                </a:cubicBezTo>
                <a:cubicBezTo>
                  <a:pt x="2102671" y="980383"/>
                  <a:pt x="2170556" y="934330"/>
                  <a:pt x="2240114" y="890667"/>
                </a:cubicBezTo>
                <a:cubicBezTo>
                  <a:pt x="2297680" y="854533"/>
                  <a:pt x="2356362" y="820392"/>
                  <a:pt x="2416438" y="788720"/>
                </a:cubicBezTo>
                <a:cubicBezTo>
                  <a:pt x="2462611" y="764379"/>
                  <a:pt x="2509342" y="741073"/>
                  <a:pt x="2556949" y="719561"/>
                </a:cubicBezTo>
                <a:cubicBezTo>
                  <a:pt x="2561172" y="717648"/>
                  <a:pt x="2564398" y="716094"/>
                  <a:pt x="2564199" y="710358"/>
                </a:cubicBezTo>
                <a:cubicBezTo>
                  <a:pt x="2563721" y="697570"/>
                  <a:pt x="2564040" y="684782"/>
                  <a:pt x="2564040" y="670480"/>
                </a:cubicBezTo>
                <a:close/>
                <a:moveTo>
                  <a:pt x="2600810" y="601639"/>
                </a:moveTo>
                <a:cubicBezTo>
                  <a:pt x="2602363" y="637613"/>
                  <a:pt x="2607263" y="766091"/>
                  <a:pt x="2608737" y="795333"/>
                </a:cubicBezTo>
                <a:cubicBezTo>
                  <a:pt x="2609096" y="802504"/>
                  <a:pt x="2607462" y="806209"/>
                  <a:pt x="2600491" y="809356"/>
                </a:cubicBezTo>
                <a:cubicBezTo>
                  <a:pt x="2417832" y="892220"/>
                  <a:pt x="2246407" y="994206"/>
                  <a:pt x="2085221" y="1113443"/>
                </a:cubicBezTo>
                <a:cubicBezTo>
                  <a:pt x="1859298" y="1280564"/>
                  <a:pt x="1659349" y="1473741"/>
                  <a:pt x="1496091" y="1703410"/>
                </a:cubicBezTo>
                <a:cubicBezTo>
                  <a:pt x="1401036" y="1837107"/>
                  <a:pt x="1322156" y="1979410"/>
                  <a:pt x="1269729" y="2135497"/>
                </a:cubicBezTo>
                <a:cubicBezTo>
                  <a:pt x="1252041" y="2188163"/>
                  <a:pt x="1237739" y="2241706"/>
                  <a:pt x="1228775" y="2296564"/>
                </a:cubicBezTo>
                <a:cubicBezTo>
                  <a:pt x="1227939" y="2301743"/>
                  <a:pt x="1226106" y="2303894"/>
                  <a:pt x="1220568" y="2304332"/>
                </a:cubicBezTo>
                <a:cubicBezTo>
                  <a:pt x="1193239" y="2306563"/>
                  <a:pt x="1165950" y="2309073"/>
                  <a:pt x="1138660" y="2311862"/>
                </a:cubicBezTo>
                <a:cubicBezTo>
                  <a:pt x="1130693" y="2312698"/>
                  <a:pt x="1132685" y="2307519"/>
                  <a:pt x="1132804" y="2303535"/>
                </a:cubicBezTo>
                <a:cubicBezTo>
                  <a:pt x="1134557" y="2254534"/>
                  <a:pt x="1139378" y="2205812"/>
                  <a:pt x="1148501" y="2157607"/>
                </a:cubicBezTo>
                <a:cubicBezTo>
                  <a:pt x="1178101" y="2000843"/>
                  <a:pt x="1238974" y="1856071"/>
                  <a:pt x="1317575" y="1718230"/>
                </a:cubicBezTo>
                <a:cubicBezTo>
                  <a:pt x="1431154" y="1519077"/>
                  <a:pt x="1575170" y="1343828"/>
                  <a:pt x="1739902" y="1185271"/>
                </a:cubicBezTo>
                <a:cubicBezTo>
                  <a:pt x="1990007" y="944647"/>
                  <a:pt x="2342736" y="710876"/>
                  <a:pt x="2600810" y="601639"/>
                </a:cubicBezTo>
                <a:close/>
                <a:moveTo>
                  <a:pt x="668249" y="561124"/>
                </a:moveTo>
                <a:cubicBezTo>
                  <a:pt x="654146" y="576780"/>
                  <a:pt x="642195" y="590006"/>
                  <a:pt x="630243" y="603273"/>
                </a:cubicBezTo>
                <a:cubicBezTo>
                  <a:pt x="575784" y="663708"/>
                  <a:pt x="521007" y="723903"/>
                  <a:pt x="467066" y="784776"/>
                </a:cubicBezTo>
                <a:cubicBezTo>
                  <a:pt x="455433" y="797923"/>
                  <a:pt x="439737" y="800951"/>
                  <a:pt x="425116" y="806568"/>
                </a:cubicBezTo>
                <a:cubicBezTo>
                  <a:pt x="366593" y="829116"/>
                  <a:pt x="307752" y="850868"/>
                  <a:pt x="249030" y="872859"/>
                </a:cubicBezTo>
                <a:cubicBezTo>
                  <a:pt x="247397" y="873457"/>
                  <a:pt x="245644" y="873735"/>
                  <a:pt x="240504" y="875050"/>
                </a:cubicBezTo>
                <a:cubicBezTo>
                  <a:pt x="253133" y="861863"/>
                  <a:pt x="263492" y="851028"/>
                  <a:pt x="273889" y="840271"/>
                </a:cubicBezTo>
                <a:cubicBezTo>
                  <a:pt x="300302" y="812942"/>
                  <a:pt x="326715" y="785653"/>
                  <a:pt x="353088" y="758284"/>
                </a:cubicBezTo>
                <a:cubicBezTo>
                  <a:pt x="356912" y="754300"/>
                  <a:pt x="360936" y="751870"/>
                  <a:pt x="366712" y="750475"/>
                </a:cubicBezTo>
                <a:cubicBezTo>
                  <a:pt x="382250" y="746651"/>
                  <a:pt x="395556" y="738245"/>
                  <a:pt x="405316" y="725218"/>
                </a:cubicBezTo>
                <a:cubicBezTo>
                  <a:pt x="407547" y="722230"/>
                  <a:pt x="411053" y="717967"/>
                  <a:pt x="406591" y="714621"/>
                </a:cubicBezTo>
                <a:cubicBezTo>
                  <a:pt x="401890" y="711075"/>
                  <a:pt x="400735" y="717051"/>
                  <a:pt x="398464" y="719282"/>
                </a:cubicBezTo>
                <a:cubicBezTo>
                  <a:pt x="388983" y="728644"/>
                  <a:pt x="378385" y="736651"/>
                  <a:pt x="365597" y="740277"/>
                </a:cubicBezTo>
                <a:cubicBezTo>
                  <a:pt x="358148" y="742389"/>
                  <a:pt x="353207" y="746332"/>
                  <a:pt x="348108" y="751671"/>
                </a:cubicBezTo>
                <a:cubicBezTo>
                  <a:pt x="309305" y="792306"/>
                  <a:pt x="270025" y="832503"/>
                  <a:pt x="231302" y="873258"/>
                </a:cubicBezTo>
                <a:cubicBezTo>
                  <a:pt x="223932" y="881026"/>
                  <a:pt x="215287" y="885408"/>
                  <a:pt x="205606" y="888954"/>
                </a:cubicBezTo>
                <a:cubicBezTo>
                  <a:pt x="180468" y="898276"/>
                  <a:pt x="155370" y="907877"/>
                  <a:pt x="127523" y="918394"/>
                </a:cubicBezTo>
                <a:cubicBezTo>
                  <a:pt x="158198" y="882301"/>
                  <a:pt x="186962" y="848518"/>
                  <a:pt x="215686" y="814615"/>
                </a:cubicBezTo>
                <a:cubicBezTo>
                  <a:pt x="256759" y="766172"/>
                  <a:pt x="297832" y="717728"/>
                  <a:pt x="338786" y="669165"/>
                </a:cubicBezTo>
                <a:cubicBezTo>
                  <a:pt x="343407" y="663667"/>
                  <a:pt x="348546" y="660282"/>
                  <a:pt x="355637" y="658090"/>
                </a:cubicBezTo>
                <a:cubicBezTo>
                  <a:pt x="457066" y="626778"/>
                  <a:pt x="558415" y="595066"/>
                  <a:pt x="659764" y="563434"/>
                </a:cubicBezTo>
                <a:cubicBezTo>
                  <a:pt x="661437" y="562916"/>
                  <a:pt x="663190" y="562478"/>
                  <a:pt x="668249" y="561124"/>
                </a:cubicBezTo>
                <a:close/>
                <a:moveTo>
                  <a:pt x="1496608" y="535824"/>
                </a:moveTo>
                <a:lnTo>
                  <a:pt x="1560374" y="538045"/>
                </a:lnTo>
                <a:lnTo>
                  <a:pt x="1528042" y="538575"/>
                </a:lnTo>
                <a:close/>
                <a:moveTo>
                  <a:pt x="1768754" y="502441"/>
                </a:moveTo>
                <a:cubicBezTo>
                  <a:pt x="1770029" y="502989"/>
                  <a:pt x="1770816" y="504474"/>
                  <a:pt x="1771254" y="507461"/>
                </a:cubicBezTo>
                <a:cubicBezTo>
                  <a:pt x="1780018" y="566541"/>
                  <a:pt x="1767389" y="620642"/>
                  <a:pt x="1730101" y="667133"/>
                </a:cubicBezTo>
                <a:cubicBezTo>
                  <a:pt x="1677434" y="732787"/>
                  <a:pt x="1607757" y="756491"/>
                  <a:pt x="1526766" y="736133"/>
                </a:cubicBezTo>
                <a:cubicBezTo>
                  <a:pt x="1445256" y="715657"/>
                  <a:pt x="1395220" y="661078"/>
                  <a:pt x="1376535" y="578891"/>
                </a:cubicBezTo>
                <a:cubicBezTo>
                  <a:pt x="1371994" y="558853"/>
                  <a:pt x="1371994" y="538257"/>
                  <a:pt x="1374503" y="517780"/>
                </a:cubicBezTo>
                <a:cubicBezTo>
                  <a:pt x="1374901" y="514393"/>
                  <a:pt x="1374304" y="509095"/>
                  <a:pt x="1381196" y="511525"/>
                </a:cubicBezTo>
                <a:lnTo>
                  <a:pt x="1486546" y="534943"/>
                </a:lnTo>
                <a:lnTo>
                  <a:pt x="1472508" y="533714"/>
                </a:lnTo>
                <a:cubicBezTo>
                  <a:pt x="1472428" y="535149"/>
                  <a:pt x="1472588" y="536702"/>
                  <a:pt x="1472149" y="538057"/>
                </a:cubicBezTo>
                <a:cubicBezTo>
                  <a:pt x="1455775" y="590365"/>
                  <a:pt x="1487288" y="633828"/>
                  <a:pt x="1532584" y="650600"/>
                </a:cubicBezTo>
                <a:cubicBezTo>
                  <a:pt x="1572582" y="665420"/>
                  <a:pt x="1610906" y="661237"/>
                  <a:pt x="1646482" y="638569"/>
                </a:cubicBezTo>
                <a:cubicBezTo>
                  <a:pt x="1674368" y="620801"/>
                  <a:pt x="1691340" y="595743"/>
                  <a:pt x="1692455" y="561123"/>
                </a:cubicBezTo>
                <a:cubicBezTo>
                  <a:pt x="1692854" y="548534"/>
                  <a:pt x="1688192" y="537140"/>
                  <a:pt x="1687754" y="524950"/>
                </a:cubicBezTo>
                <a:cubicBezTo>
                  <a:pt x="1681659" y="526026"/>
                  <a:pt x="1675604" y="527181"/>
                  <a:pt x="1669509" y="528296"/>
                </a:cubicBezTo>
                <a:cubicBezTo>
                  <a:pt x="1646084" y="532260"/>
                  <a:pt x="1622629" y="535497"/>
                  <a:pt x="1599074" y="537410"/>
                </a:cubicBezTo>
                <a:lnTo>
                  <a:pt x="1598083" y="537426"/>
                </a:lnTo>
                <a:lnTo>
                  <a:pt x="1677108" y="526522"/>
                </a:lnTo>
                <a:cubicBezTo>
                  <a:pt x="1706327" y="520267"/>
                  <a:pt x="1734882" y="512172"/>
                  <a:pt x="1763326" y="503039"/>
                </a:cubicBezTo>
                <a:cubicBezTo>
                  <a:pt x="1765716" y="502282"/>
                  <a:pt x="1767479" y="501894"/>
                  <a:pt x="1768754" y="502441"/>
                </a:cubicBezTo>
                <a:close/>
                <a:moveTo>
                  <a:pt x="738644" y="435354"/>
                </a:moveTo>
                <a:cubicBezTo>
                  <a:pt x="782028" y="496705"/>
                  <a:pt x="821547" y="560127"/>
                  <a:pt x="857880" y="625542"/>
                </a:cubicBezTo>
                <a:cubicBezTo>
                  <a:pt x="919311" y="736134"/>
                  <a:pt x="970941" y="851147"/>
                  <a:pt x="1013010" y="970423"/>
                </a:cubicBezTo>
                <a:cubicBezTo>
                  <a:pt x="1033766" y="1029304"/>
                  <a:pt x="1051853" y="1089023"/>
                  <a:pt x="1067788" y="1149378"/>
                </a:cubicBezTo>
                <a:cubicBezTo>
                  <a:pt x="1069222" y="1154875"/>
                  <a:pt x="1069939" y="1158301"/>
                  <a:pt x="1062011" y="1159815"/>
                </a:cubicBezTo>
                <a:cubicBezTo>
                  <a:pt x="964886" y="1178619"/>
                  <a:pt x="889153" y="1257579"/>
                  <a:pt x="873098" y="1356298"/>
                </a:cubicBezTo>
                <a:cubicBezTo>
                  <a:pt x="869313" y="1379564"/>
                  <a:pt x="869473" y="1402910"/>
                  <a:pt x="872500" y="1426255"/>
                </a:cubicBezTo>
                <a:cubicBezTo>
                  <a:pt x="872739" y="1427968"/>
                  <a:pt x="872540" y="1429721"/>
                  <a:pt x="872540" y="1432550"/>
                </a:cubicBezTo>
                <a:cubicBezTo>
                  <a:pt x="595425" y="1349207"/>
                  <a:pt x="312811" y="1314946"/>
                  <a:pt x="24142" y="1324587"/>
                </a:cubicBezTo>
                <a:cubicBezTo>
                  <a:pt x="46969" y="1316659"/>
                  <a:pt x="221900" y="1259372"/>
                  <a:pt x="287394" y="1241444"/>
                </a:cubicBezTo>
                <a:cubicBezTo>
                  <a:pt x="396272" y="1211645"/>
                  <a:pt x="506226" y="1186626"/>
                  <a:pt x="617575" y="1167783"/>
                </a:cubicBezTo>
                <a:cubicBezTo>
                  <a:pt x="691475" y="1155274"/>
                  <a:pt x="765694" y="1145394"/>
                  <a:pt x="840231" y="1138063"/>
                </a:cubicBezTo>
                <a:cubicBezTo>
                  <a:pt x="846247" y="1137466"/>
                  <a:pt x="848159" y="1135634"/>
                  <a:pt x="848318" y="1129578"/>
                </a:cubicBezTo>
                <a:cubicBezTo>
                  <a:pt x="849673" y="1076513"/>
                  <a:pt x="848677" y="1023488"/>
                  <a:pt x="845809" y="970464"/>
                </a:cubicBezTo>
                <a:cubicBezTo>
                  <a:pt x="842462" y="908714"/>
                  <a:pt x="820910" y="694941"/>
                  <a:pt x="738644" y="435354"/>
                </a:cubicBezTo>
                <a:close/>
                <a:moveTo>
                  <a:pt x="2868085" y="378464"/>
                </a:moveTo>
                <a:cubicBezTo>
                  <a:pt x="2882387" y="415274"/>
                  <a:pt x="2920273" y="511205"/>
                  <a:pt x="2923978" y="522997"/>
                </a:cubicBezTo>
                <a:cubicBezTo>
                  <a:pt x="2926289" y="530408"/>
                  <a:pt x="2930312" y="531961"/>
                  <a:pt x="2937483" y="531961"/>
                </a:cubicBezTo>
                <a:cubicBezTo>
                  <a:pt x="2985767" y="532120"/>
                  <a:pt x="3088551" y="533236"/>
                  <a:pt x="3094526" y="533236"/>
                </a:cubicBezTo>
                <a:cubicBezTo>
                  <a:pt x="3063253" y="558772"/>
                  <a:pt x="2983497" y="624625"/>
                  <a:pt x="2972024" y="633031"/>
                </a:cubicBezTo>
                <a:cubicBezTo>
                  <a:pt x="2966167" y="637334"/>
                  <a:pt x="2965849" y="641198"/>
                  <a:pt x="2967920" y="647652"/>
                </a:cubicBezTo>
                <a:cubicBezTo>
                  <a:pt x="2983099" y="694860"/>
                  <a:pt x="2997879" y="742188"/>
                  <a:pt x="3012778" y="789477"/>
                </a:cubicBezTo>
                <a:cubicBezTo>
                  <a:pt x="3013415" y="791468"/>
                  <a:pt x="3014969" y="793381"/>
                  <a:pt x="3013376" y="796488"/>
                </a:cubicBezTo>
                <a:cubicBezTo>
                  <a:pt x="2989791" y="781310"/>
                  <a:pt x="2902744" y="725655"/>
                  <a:pt x="2883104" y="712309"/>
                </a:cubicBezTo>
                <a:cubicBezTo>
                  <a:pt x="2876770" y="708007"/>
                  <a:pt x="2872945" y="708883"/>
                  <a:pt x="2867089" y="713146"/>
                </a:cubicBezTo>
                <a:cubicBezTo>
                  <a:pt x="2828087" y="741471"/>
                  <a:pt x="2743630" y="801268"/>
                  <a:pt x="2739327" y="804137"/>
                </a:cubicBezTo>
                <a:cubicBezTo>
                  <a:pt x="2752633" y="753981"/>
                  <a:pt x="2765262" y="705378"/>
                  <a:pt x="2778608" y="656934"/>
                </a:cubicBezTo>
                <a:cubicBezTo>
                  <a:pt x="2781357" y="646895"/>
                  <a:pt x="2780122" y="641119"/>
                  <a:pt x="2770919" y="634585"/>
                </a:cubicBezTo>
                <a:cubicBezTo>
                  <a:pt x="2730204" y="605583"/>
                  <a:pt x="2690286" y="575505"/>
                  <a:pt x="2647819" y="544152"/>
                </a:cubicBezTo>
                <a:cubicBezTo>
                  <a:pt x="2655468" y="543514"/>
                  <a:pt x="2756258" y="537579"/>
                  <a:pt x="2801196" y="535706"/>
                </a:cubicBezTo>
                <a:cubicBezTo>
                  <a:pt x="2810996" y="535308"/>
                  <a:pt x="2815618" y="532399"/>
                  <a:pt x="2818725" y="522599"/>
                </a:cubicBezTo>
                <a:cubicBezTo>
                  <a:pt x="2833465" y="476386"/>
                  <a:pt x="2865256" y="380177"/>
                  <a:pt x="2868085" y="378464"/>
                </a:cubicBezTo>
                <a:close/>
                <a:moveTo>
                  <a:pt x="1027672" y="371094"/>
                </a:moveTo>
                <a:cubicBezTo>
                  <a:pt x="1041097" y="395634"/>
                  <a:pt x="1202204" y="678328"/>
                  <a:pt x="1235230" y="746810"/>
                </a:cubicBezTo>
                <a:cubicBezTo>
                  <a:pt x="1260647" y="799396"/>
                  <a:pt x="1358729" y="1045598"/>
                  <a:pt x="1375262" y="1114558"/>
                </a:cubicBezTo>
                <a:cubicBezTo>
                  <a:pt x="1377214" y="1120574"/>
                  <a:pt x="1378290" y="1123442"/>
                  <a:pt x="1385420" y="1118542"/>
                </a:cubicBezTo>
                <a:cubicBezTo>
                  <a:pt x="1438406" y="1065477"/>
                  <a:pt x="1792967" y="830430"/>
                  <a:pt x="1923876" y="759638"/>
                </a:cubicBezTo>
                <a:cubicBezTo>
                  <a:pt x="1923398" y="758801"/>
                  <a:pt x="1922920" y="758004"/>
                  <a:pt x="1922442" y="757167"/>
                </a:cubicBezTo>
                <a:cubicBezTo>
                  <a:pt x="1734724" y="800073"/>
                  <a:pt x="1572382" y="894770"/>
                  <a:pt x="1418526" y="1006835"/>
                </a:cubicBezTo>
                <a:cubicBezTo>
                  <a:pt x="1326859" y="770434"/>
                  <a:pt x="1209096" y="551203"/>
                  <a:pt x="1027672" y="371094"/>
                </a:cubicBezTo>
                <a:close/>
                <a:moveTo>
                  <a:pt x="1777822" y="358908"/>
                </a:moveTo>
                <a:cubicBezTo>
                  <a:pt x="1779191" y="359631"/>
                  <a:pt x="1779819" y="361433"/>
                  <a:pt x="1779898" y="364999"/>
                </a:cubicBezTo>
                <a:cubicBezTo>
                  <a:pt x="1780496" y="394997"/>
                  <a:pt x="1781293" y="424956"/>
                  <a:pt x="1782568" y="454954"/>
                </a:cubicBezTo>
                <a:cubicBezTo>
                  <a:pt x="1782846" y="461766"/>
                  <a:pt x="1780138" y="464435"/>
                  <a:pt x="1774361" y="466906"/>
                </a:cubicBezTo>
                <a:cubicBezTo>
                  <a:pt x="1726874" y="486984"/>
                  <a:pt x="1677195" y="498417"/>
                  <a:pt x="1626242" y="504832"/>
                </a:cubicBezTo>
                <a:cubicBezTo>
                  <a:pt x="1574811" y="511325"/>
                  <a:pt x="1523419" y="511524"/>
                  <a:pt x="1472107" y="503039"/>
                </a:cubicBezTo>
                <a:cubicBezTo>
                  <a:pt x="1437089" y="497222"/>
                  <a:pt x="1402788" y="488697"/>
                  <a:pt x="1369603" y="475909"/>
                </a:cubicBezTo>
                <a:cubicBezTo>
                  <a:pt x="1365500" y="474315"/>
                  <a:pt x="1361874" y="473160"/>
                  <a:pt x="1361715" y="467184"/>
                </a:cubicBezTo>
                <a:cubicBezTo>
                  <a:pt x="1360759" y="432127"/>
                  <a:pt x="1359325" y="397069"/>
                  <a:pt x="1358010" y="360338"/>
                </a:cubicBezTo>
                <a:cubicBezTo>
                  <a:pt x="1405378" y="371771"/>
                  <a:pt x="1536645" y="403283"/>
                  <a:pt x="1556405" y="408462"/>
                </a:cubicBezTo>
                <a:cubicBezTo>
                  <a:pt x="1563178" y="410255"/>
                  <a:pt x="1569273" y="408861"/>
                  <a:pt x="1575647" y="407307"/>
                </a:cubicBezTo>
                <a:cubicBezTo>
                  <a:pt x="1640863" y="391332"/>
                  <a:pt x="1706118" y="375516"/>
                  <a:pt x="1771293" y="359302"/>
                </a:cubicBezTo>
                <a:cubicBezTo>
                  <a:pt x="1774341" y="358545"/>
                  <a:pt x="1776453" y="358186"/>
                  <a:pt x="1777822" y="358908"/>
                </a:cubicBezTo>
                <a:close/>
                <a:moveTo>
                  <a:pt x="1846389" y="325519"/>
                </a:moveTo>
                <a:cubicBezTo>
                  <a:pt x="1851529" y="325240"/>
                  <a:pt x="1849855" y="330220"/>
                  <a:pt x="1849895" y="333048"/>
                </a:cubicBezTo>
                <a:cubicBezTo>
                  <a:pt x="1850214" y="351693"/>
                  <a:pt x="1850254" y="370377"/>
                  <a:pt x="1850373" y="389022"/>
                </a:cubicBezTo>
                <a:cubicBezTo>
                  <a:pt x="1850413" y="394041"/>
                  <a:pt x="1849616" y="399021"/>
                  <a:pt x="1854755" y="402766"/>
                </a:cubicBezTo>
                <a:cubicBezTo>
                  <a:pt x="1857504" y="404758"/>
                  <a:pt x="1857863" y="408742"/>
                  <a:pt x="1855871" y="411809"/>
                </a:cubicBezTo>
                <a:cubicBezTo>
                  <a:pt x="1847983" y="423840"/>
                  <a:pt x="1848899" y="437983"/>
                  <a:pt x="1851529" y="450014"/>
                </a:cubicBezTo>
                <a:cubicBezTo>
                  <a:pt x="1859655" y="487980"/>
                  <a:pt x="1862404" y="602516"/>
                  <a:pt x="1863441" y="623032"/>
                </a:cubicBezTo>
                <a:cubicBezTo>
                  <a:pt x="1849098" y="618849"/>
                  <a:pt x="1837027" y="622554"/>
                  <a:pt x="1824598" y="628690"/>
                </a:cubicBezTo>
                <a:cubicBezTo>
                  <a:pt x="1822645" y="614985"/>
                  <a:pt x="1836231" y="525030"/>
                  <a:pt x="1839019" y="492323"/>
                </a:cubicBezTo>
                <a:cubicBezTo>
                  <a:pt x="1840852" y="470889"/>
                  <a:pt x="1844995" y="449576"/>
                  <a:pt x="1843242" y="427864"/>
                </a:cubicBezTo>
                <a:cubicBezTo>
                  <a:pt x="1842804" y="422446"/>
                  <a:pt x="1843880" y="416908"/>
                  <a:pt x="1840055" y="412088"/>
                </a:cubicBezTo>
                <a:cubicBezTo>
                  <a:pt x="1839099" y="410893"/>
                  <a:pt x="1838620" y="408303"/>
                  <a:pt x="1839218" y="406949"/>
                </a:cubicBezTo>
                <a:cubicBezTo>
                  <a:pt x="1848541" y="386233"/>
                  <a:pt x="1841449" y="364521"/>
                  <a:pt x="1843362" y="343367"/>
                </a:cubicBezTo>
                <a:cubicBezTo>
                  <a:pt x="1843640" y="340100"/>
                  <a:pt x="1843083" y="336753"/>
                  <a:pt x="1843481" y="333487"/>
                </a:cubicBezTo>
                <a:cubicBezTo>
                  <a:pt x="1843840" y="330618"/>
                  <a:pt x="1841489" y="325798"/>
                  <a:pt x="1846389" y="325519"/>
                </a:cubicBezTo>
                <a:close/>
                <a:moveTo>
                  <a:pt x="1592499" y="184252"/>
                </a:moveTo>
                <a:cubicBezTo>
                  <a:pt x="1712771" y="217557"/>
                  <a:pt x="1833163" y="250543"/>
                  <a:pt x="1956582" y="284486"/>
                </a:cubicBezTo>
                <a:cubicBezTo>
                  <a:pt x="1929971" y="291098"/>
                  <a:pt x="1905629" y="295361"/>
                  <a:pt x="1882602" y="303369"/>
                </a:cubicBezTo>
                <a:cubicBezTo>
                  <a:pt x="1853760" y="313408"/>
                  <a:pt x="1826271" y="309225"/>
                  <a:pt x="1797866" y="302930"/>
                </a:cubicBezTo>
                <a:cubicBezTo>
                  <a:pt x="1741534" y="290461"/>
                  <a:pt x="1684964" y="279187"/>
                  <a:pt x="1628553" y="267275"/>
                </a:cubicBezTo>
                <a:cubicBezTo>
                  <a:pt x="1626362" y="266797"/>
                  <a:pt x="1624648" y="266359"/>
                  <a:pt x="1622418" y="267195"/>
                </a:cubicBezTo>
                <a:cubicBezTo>
                  <a:pt x="1602976" y="274406"/>
                  <a:pt x="1583137" y="274964"/>
                  <a:pt x="1563218" y="269546"/>
                </a:cubicBezTo>
                <a:cubicBezTo>
                  <a:pt x="1560111" y="268710"/>
                  <a:pt x="1558358" y="268869"/>
                  <a:pt x="1556963" y="271578"/>
                </a:cubicBezTo>
                <a:cubicBezTo>
                  <a:pt x="1555410" y="274605"/>
                  <a:pt x="1557441" y="276478"/>
                  <a:pt x="1559393" y="278071"/>
                </a:cubicBezTo>
                <a:cubicBezTo>
                  <a:pt x="1565648" y="283211"/>
                  <a:pt x="1573416" y="284326"/>
                  <a:pt x="1580986" y="285043"/>
                </a:cubicBezTo>
                <a:cubicBezTo>
                  <a:pt x="1595328" y="286358"/>
                  <a:pt x="1609510" y="285282"/>
                  <a:pt x="1622737" y="278828"/>
                </a:cubicBezTo>
                <a:cubicBezTo>
                  <a:pt x="1625485" y="277474"/>
                  <a:pt x="1627955" y="277075"/>
                  <a:pt x="1631102" y="277713"/>
                </a:cubicBezTo>
                <a:cubicBezTo>
                  <a:pt x="1693968" y="290780"/>
                  <a:pt x="1756832" y="303727"/>
                  <a:pt x="1822924" y="317352"/>
                </a:cubicBezTo>
                <a:cubicBezTo>
                  <a:pt x="1793364" y="324682"/>
                  <a:pt x="1627676" y="365397"/>
                  <a:pt x="1571305" y="379380"/>
                </a:cubicBezTo>
                <a:cubicBezTo>
                  <a:pt x="1564055" y="381173"/>
                  <a:pt x="1557282" y="381373"/>
                  <a:pt x="1549872" y="379579"/>
                </a:cubicBezTo>
                <a:cubicBezTo>
                  <a:pt x="1438882" y="352490"/>
                  <a:pt x="1327813" y="325639"/>
                  <a:pt x="1216783" y="298747"/>
                </a:cubicBezTo>
                <a:cubicBezTo>
                  <a:pt x="1214353" y="298150"/>
                  <a:pt x="1211604" y="298429"/>
                  <a:pt x="1209413" y="295162"/>
                </a:cubicBezTo>
                <a:cubicBezTo>
                  <a:pt x="1329766" y="258192"/>
                  <a:pt x="1449439" y="221461"/>
                  <a:pt x="1569035" y="184571"/>
                </a:cubicBezTo>
                <a:cubicBezTo>
                  <a:pt x="1577042" y="182101"/>
                  <a:pt x="1584332" y="182021"/>
                  <a:pt x="1592499" y="184252"/>
                </a:cubicBezTo>
                <a:close/>
                <a:moveTo>
                  <a:pt x="529770" y="0"/>
                </a:moveTo>
                <a:cubicBezTo>
                  <a:pt x="968988" y="172261"/>
                  <a:pt x="1278214" y="475112"/>
                  <a:pt x="1450276" y="916601"/>
                </a:cubicBezTo>
                <a:cubicBezTo>
                  <a:pt x="1750976" y="736293"/>
                  <a:pt x="2073787" y="611240"/>
                  <a:pt x="2419584" y="545507"/>
                </a:cubicBezTo>
                <a:cubicBezTo>
                  <a:pt x="1991959" y="757009"/>
                  <a:pt x="1638393" y="1056435"/>
                  <a:pt x="1355699" y="1444142"/>
                </a:cubicBezTo>
                <a:cubicBezTo>
                  <a:pt x="1364544" y="1390678"/>
                  <a:pt x="1358210" y="1342036"/>
                  <a:pt x="1336259" y="1295863"/>
                </a:cubicBezTo>
                <a:cubicBezTo>
                  <a:pt x="1306977" y="1234193"/>
                  <a:pt x="1260366" y="1191008"/>
                  <a:pt x="1195749" y="1168301"/>
                </a:cubicBezTo>
                <a:cubicBezTo>
                  <a:pt x="1186227" y="1164954"/>
                  <a:pt x="1182164" y="1160253"/>
                  <a:pt x="1180610" y="1150573"/>
                </a:cubicBezTo>
                <a:cubicBezTo>
                  <a:pt x="1165352" y="1056315"/>
                  <a:pt x="1142205" y="963930"/>
                  <a:pt x="1112407" y="873218"/>
                </a:cubicBezTo>
                <a:cubicBezTo>
                  <a:pt x="1052928" y="692272"/>
                  <a:pt x="968709" y="523676"/>
                  <a:pt x="859632" y="367469"/>
                </a:cubicBezTo>
                <a:cubicBezTo>
                  <a:pt x="779397" y="252535"/>
                  <a:pt x="687849" y="147481"/>
                  <a:pt x="585145" y="52148"/>
                </a:cubicBezTo>
                <a:cubicBezTo>
                  <a:pt x="566541" y="34898"/>
                  <a:pt x="547498" y="18126"/>
                  <a:pt x="529770" y="0"/>
                </a:cubicBezTo>
                <a:close/>
              </a:path>
            </a:pathLst>
          </a:custGeom>
          <a:solidFill>
            <a:schemeClr val="accent1"/>
          </a:solidFill>
          <a:ln w="663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0812BE9-915F-4DE0-93B4-C2D0ED67BD8D}"/>
              </a:ext>
            </a:extLst>
          </p:cNvPr>
          <p:cNvSpPr txBox="1">
            <a:spLocks/>
          </p:cNvSpPr>
          <p:nvPr/>
        </p:nvSpPr>
        <p:spPr>
          <a:xfrm>
            <a:off x="697289" y="1449652"/>
            <a:ext cx="2937464" cy="9586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BA5ADDB9-242C-453D-A327-78CAAFA9C10B}"/>
              </a:ext>
            </a:extLst>
          </p:cNvPr>
          <p:cNvSpPr/>
          <p:nvPr/>
        </p:nvSpPr>
        <p:spPr>
          <a:xfrm flipH="1">
            <a:off x="821046" y="839286"/>
            <a:ext cx="615765" cy="5079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92B1935B-96FD-4E47-9522-05F92E41436B}"/>
              </a:ext>
            </a:extLst>
          </p:cNvPr>
          <p:cNvSpPr txBox="1">
            <a:spLocks/>
          </p:cNvSpPr>
          <p:nvPr/>
        </p:nvSpPr>
        <p:spPr>
          <a:xfrm>
            <a:off x="0" y="339509"/>
            <a:ext cx="12191999" cy="72424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</a:rPr>
              <a:t>Columns Infographic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1791C660-9FBA-4102-B1F9-5DBF1674C80C}"/>
              </a:ext>
            </a:extLst>
          </p:cNvPr>
          <p:cNvGrpSpPr/>
          <p:nvPr/>
        </p:nvGrpSpPr>
        <p:grpSpPr>
          <a:xfrm>
            <a:off x="815520" y="1482828"/>
            <a:ext cx="10609953" cy="2157998"/>
            <a:chOff x="1310726" y="735059"/>
            <a:chExt cx="5114635" cy="215799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F654E63-39FC-492E-AE90-01ECAA536F8A}"/>
                </a:ext>
              </a:extLst>
            </p:cNvPr>
            <p:cNvSpPr txBox="1"/>
            <p:nvPr/>
          </p:nvSpPr>
          <p:spPr>
            <a:xfrm>
              <a:off x="1310726" y="735059"/>
              <a:ext cx="51146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611F475-4C67-43F8-8521-CE3F540A28DD}"/>
                </a:ext>
              </a:extLst>
            </p:cNvPr>
            <p:cNvSpPr txBox="1"/>
            <p:nvPr/>
          </p:nvSpPr>
          <p:spPr>
            <a:xfrm>
              <a:off x="1310726" y="1138731"/>
              <a:ext cx="511463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  </a:r>
            </a:p>
          </p:txBody>
        </p:sp>
      </p:grpSp>
      <p:grpSp>
        <p:nvGrpSpPr>
          <p:cNvPr id="6" name="Group 9">
            <a:extLst>
              <a:ext uri="{FF2B5EF4-FFF2-40B4-BE49-F238E27FC236}">
                <a16:creationId xmlns:a16="http://schemas.microsoft.com/office/drawing/2014/main" id="{0A11FA2B-893C-4B32-8D58-D24825A0C8B3}"/>
              </a:ext>
            </a:extLst>
          </p:cNvPr>
          <p:cNvGrpSpPr/>
          <p:nvPr/>
        </p:nvGrpSpPr>
        <p:grpSpPr>
          <a:xfrm flipH="1">
            <a:off x="815520" y="4150542"/>
            <a:ext cx="7718880" cy="1973332"/>
            <a:chOff x="1396451" y="735059"/>
            <a:chExt cx="5114636" cy="1973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79D3B2B-AA4C-49EC-A74E-596770B674F0}"/>
                </a:ext>
              </a:extLst>
            </p:cNvPr>
            <p:cNvSpPr txBox="1"/>
            <p:nvPr/>
          </p:nvSpPr>
          <p:spPr>
            <a:xfrm>
              <a:off x="1396452" y="735059"/>
              <a:ext cx="51146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F63FCA0-C503-4C05-839F-EBE46809F60B}"/>
                </a:ext>
              </a:extLst>
            </p:cNvPr>
            <p:cNvSpPr txBox="1"/>
            <p:nvPr/>
          </p:nvSpPr>
          <p:spPr>
            <a:xfrm>
              <a:off x="1396451" y="1138731"/>
              <a:ext cx="511463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A9175C33-BFE4-4058-9803-88BD6A21E22E}"/>
              </a:ext>
            </a:extLst>
          </p:cNvPr>
          <p:cNvGrpSpPr/>
          <p:nvPr/>
        </p:nvGrpSpPr>
        <p:grpSpPr>
          <a:xfrm>
            <a:off x="0" y="4751972"/>
            <a:ext cx="12191999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4842AE-FD12-47AE-898D-7FB8E8C0314B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703B1D0-15D4-4A51-BAD4-EA424AFA0D8B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그룹 58">
            <a:extLst>
              <a:ext uri="{FF2B5EF4-FFF2-40B4-BE49-F238E27FC236}">
                <a16:creationId xmlns:a16="http://schemas.microsoft.com/office/drawing/2014/main" id="{B06CB06C-F1F3-48B7-8875-1649755BAB34}"/>
              </a:ext>
            </a:extLst>
          </p:cNvPr>
          <p:cNvGrpSpPr/>
          <p:nvPr/>
        </p:nvGrpSpPr>
        <p:grpSpPr>
          <a:xfrm>
            <a:off x="180867" y="3420866"/>
            <a:ext cx="3908569" cy="3377605"/>
            <a:chOff x="0" y="0"/>
            <a:chExt cx="7934952" cy="6857020"/>
          </a:xfrm>
        </p:grpSpPr>
        <p:grpSp>
          <p:nvGrpSpPr>
            <p:cNvPr id="60" name="그룹 59">
              <a:extLst>
                <a:ext uri="{FF2B5EF4-FFF2-40B4-BE49-F238E27FC236}">
                  <a16:creationId xmlns:a16="http://schemas.microsoft.com/office/drawing/2014/main" id="{612748B9-E2D7-41A8-975D-2E29C67F89D3}"/>
                </a:ext>
              </a:extLst>
            </p:cNvPr>
            <p:cNvGrpSpPr/>
            <p:nvPr/>
          </p:nvGrpSpPr>
          <p:grpSpPr>
            <a:xfrm>
              <a:off x="3259917" y="0"/>
              <a:ext cx="4144327" cy="5931604"/>
              <a:chOff x="3259917" y="0"/>
              <a:chExt cx="4144327" cy="5931604"/>
            </a:xfrm>
          </p:grpSpPr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9820D76A-D141-4D6D-A1BE-9FC58EED868E}"/>
                  </a:ext>
                </a:extLst>
              </p:cNvPr>
              <p:cNvSpPr/>
              <p:nvPr/>
            </p:nvSpPr>
            <p:spPr>
              <a:xfrm>
                <a:off x="3493537" y="3918148"/>
                <a:ext cx="3823851" cy="2013456"/>
              </a:xfrm>
              <a:custGeom>
                <a:avLst/>
                <a:gdLst>
                  <a:gd name="connsiteX0" fmla="*/ 3823851 w 3823851"/>
                  <a:gd name="connsiteY0" fmla="*/ 1995749 h 2013456"/>
                  <a:gd name="connsiteX1" fmla="*/ 3724061 w 3823851"/>
                  <a:gd name="connsiteY1" fmla="*/ 1540267 h 2013456"/>
                  <a:gd name="connsiteX2" fmla="*/ 3456907 w 3823851"/>
                  <a:gd name="connsiteY2" fmla="*/ 901904 h 2013456"/>
                  <a:gd name="connsiteX3" fmla="*/ 2927278 w 3823851"/>
                  <a:gd name="connsiteY3" fmla="*/ 186907 h 2013456"/>
                  <a:gd name="connsiteX4" fmla="*/ 2686181 w 3823851"/>
                  <a:gd name="connsiteY4" fmla="*/ 2369 h 2013456"/>
                  <a:gd name="connsiteX5" fmla="*/ 2668948 w 3823851"/>
                  <a:gd name="connsiteY5" fmla="*/ 20254 h 2013456"/>
                  <a:gd name="connsiteX6" fmla="*/ 2644430 w 3823851"/>
                  <a:gd name="connsiteY6" fmla="*/ 68995 h 2013456"/>
                  <a:gd name="connsiteX7" fmla="*/ 2549495 w 3823851"/>
                  <a:gd name="connsiteY7" fmla="*/ 0 h 2013456"/>
                  <a:gd name="connsiteX8" fmla="*/ 1593343 w 3823851"/>
                  <a:gd name="connsiteY8" fmla="*/ 240267 h 2013456"/>
                  <a:gd name="connsiteX9" fmla="*/ 1473654 w 3823851"/>
                  <a:gd name="connsiteY9" fmla="*/ 245952 h 2013456"/>
                  <a:gd name="connsiteX10" fmla="*/ 1400395 w 3823851"/>
                  <a:gd name="connsiteY10" fmla="*/ 283263 h 2013456"/>
                  <a:gd name="connsiteX11" fmla="*/ 1241204 w 3823851"/>
                  <a:gd name="connsiteY11" fmla="*/ 441210 h 2013456"/>
                  <a:gd name="connsiteX12" fmla="*/ 1073426 w 3823851"/>
                  <a:gd name="connsiteY12" fmla="*/ 658025 h 2013456"/>
                  <a:gd name="connsiteX13" fmla="*/ 1021665 w 3823851"/>
                  <a:gd name="connsiteY13" fmla="*/ 525247 h 2013456"/>
                  <a:gd name="connsiteX14" fmla="*/ 996614 w 3823851"/>
                  <a:gd name="connsiteY14" fmla="*/ 516364 h 2013456"/>
                  <a:gd name="connsiteX15" fmla="*/ 642166 w 3823851"/>
                  <a:gd name="connsiteY15" fmla="*/ 424805 h 2013456"/>
                  <a:gd name="connsiteX16" fmla="*/ 595616 w 3823851"/>
                  <a:gd name="connsiteY16" fmla="*/ 427648 h 2013456"/>
                  <a:gd name="connsiteX17" fmla="*/ 479362 w 3823851"/>
                  <a:gd name="connsiteY17" fmla="*/ 511330 h 2013456"/>
                  <a:gd name="connsiteX18" fmla="*/ 435893 w 3823851"/>
                  <a:gd name="connsiteY18" fmla="*/ 588379 h 2013456"/>
                  <a:gd name="connsiteX19" fmla="*/ 169627 w 3823851"/>
                  <a:gd name="connsiteY19" fmla="*/ 1071104 h 2013456"/>
                  <a:gd name="connsiteX20" fmla="*/ 168679 w 3823851"/>
                  <a:gd name="connsiteY20" fmla="*/ 1995690 h 2013456"/>
                  <a:gd name="connsiteX21" fmla="*/ 895817 w 3823851"/>
                  <a:gd name="connsiteY21" fmla="*/ 1714678 h 2013456"/>
                  <a:gd name="connsiteX22" fmla="*/ 1023501 w 3823851"/>
                  <a:gd name="connsiteY22" fmla="*/ 1629160 h 2013456"/>
                  <a:gd name="connsiteX23" fmla="*/ 1304751 w 3823851"/>
                  <a:gd name="connsiteY23" fmla="*/ 1394223 h 2013456"/>
                  <a:gd name="connsiteX24" fmla="*/ 1427105 w 3823851"/>
                  <a:gd name="connsiteY24" fmla="*/ 1306870 h 2013456"/>
                  <a:gd name="connsiteX25" fmla="*/ 1465600 w 3823851"/>
                  <a:gd name="connsiteY25" fmla="*/ 1336540 h 2013456"/>
                  <a:gd name="connsiteX26" fmla="*/ 1454525 w 3823851"/>
                  <a:gd name="connsiteY26" fmla="*/ 2013457 h 2013456"/>
                  <a:gd name="connsiteX27" fmla="*/ 3823851 w 3823851"/>
                  <a:gd name="connsiteY27" fmla="*/ 1995749 h 2013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823851" h="2013456">
                    <a:moveTo>
                      <a:pt x="3823851" y="1995749"/>
                    </a:moveTo>
                    <a:cubicBezTo>
                      <a:pt x="3823851" y="1995749"/>
                      <a:pt x="3726963" y="1551756"/>
                      <a:pt x="3724061" y="1540267"/>
                    </a:cubicBezTo>
                    <a:cubicBezTo>
                      <a:pt x="3666674" y="1314213"/>
                      <a:pt x="3570378" y="1104268"/>
                      <a:pt x="3456907" y="901904"/>
                    </a:cubicBezTo>
                    <a:cubicBezTo>
                      <a:pt x="3310745" y="641205"/>
                      <a:pt x="3143145" y="395964"/>
                      <a:pt x="2927278" y="186907"/>
                    </a:cubicBezTo>
                    <a:cubicBezTo>
                      <a:pt x="2854256" y="116136"/>
                      <a:pt x="2776260" y="51169"/>
                      <a:pt x="2686181" y="2369"/>
                    </a:cubicBezTo>
                    <a:cubicBezTo>
                      <a:pt x="2674752" y="2843"/>
                      <a:pt x="2672797" y="12614"/>
                      <a:pt x="2668948" y="20254"/>
                    </a:cubicBezTo>
                    <a:cubicBezTo>
                      <a:pt x="2660775" y="36481"/>
                      <a:pt x="2653135" y="53004"/>
                      <a:pt x="2644430" y="68995"/>
                    </a:cubicBezTo>
                    <a:lnTo>
                      <a:pt x="2549495" y="0"/>
                    </a:lnTo>
                    <a:lnTo>
                      <a:pt x="1593343" y="240267"/>
                    </a:lnTo>
                    <a:cubicBezTo>
                      <a:pt x="1553486" y="243051"/>
                      <a:pt x="1513629" y="244886"/>
                      <a:pt x="1473654" y="245952"/>
                    </a:cubicBezTo>
                    <a:cubicBezTo>
                      <a:pt x="1445878" y="251875"/>
                      <a:pt x="1422308" y="266384"/>
                      <a:pt x="1400395" y="283263"/>
                    </a:cubicBezTo>
                    <a:cubicBezTo>
                      <a:pt x="1340758" y="329220"/>
                      <a:pt x="1289412" y="383823"/>
                      <a:pt x="1241204" y="441210"/>
                    </a:cubicBezTo>
                    <a:cubicBezTo>
                      <a:pt x="1180975" y="512929"/>
                      <a:pt x="1120035" y="584292"/>
                      <a:pt x="1073426" y="658025"/>
                    </a:cubicBezTo>
                    <a:cubicBezTo>
                      <a:pt x="1106295" y="599986"/>
                      <a:pt x="1089416" y="551542"/>
                      <a:pt x="1021665" y="525247"/>
                    </a:cubicBezTo>
                    <a:cubicBezTo>
                      <a:pt x="1013374" y="522049"/>
                      <a:pt x="1004906" y="519384"/>
                      <a:pt x="996614" y="516364"/>
                    </a:cubicBezTo>
                    <a:cubicBezTo>
                      <a:pt x="880538" y="477987"/>
                      <a:pt x="761263" y="451692"/>
                      <a:pt x="642166" y="424805"/>
                    </a:cubicBezTo>
                    <a:cubicBezTo>
                      <a:pt x="626768" y="421311"/>
                      <a:pt x="610837" y="421311"/>
                      <a:pt x="595616" y="427648"/>
                    </a:cubicBezTo>
                    <a:cubicBezTo>
                      <a:pt x="543974" y="437657"/>
                      <a:pt x="506486" y="467801"/>
                      <a:pt x="479362" y="511330"/>
                    </a:cubicBezTo>
                    <a:cubicBezTo>
                      <a:pt x="463787" y="536322"/>
                      <a:pt x="448863" y="561965"/>
                      <a:pt x="435893" y="588379"/>
                    </a:cubicBezTo>
                    <a:cubicBezTo>
                      <a:pt x="354995" y="753669"/>
                      <a:pt x="245136" y="902911"/>
                      <a:pt x="169627" y="1071104"/>
                    </a:cubicBezTo>
                    <a:cubicBezTo>
                      <a:pt x="-139279" y="1652198"/>
                      <a:pt x="44312" y="1995690"/>
                      <a:pt x="168679" y="1995690"/>
                    </a:cubicBezTo>
                    <a:cubicBezTo>
                      <a:pt x="512646" y="1995690"/>
                      <a:pt x="883617" y="1719652"/>
                      <a:pt x="895817" y="1714678"/>
                    </a:cubicBezTo>
                    <a:cubicBezTo>
                      <a:pt x="941656" y="1691048"/>
                      <a:pt x="982045" y="1659245"/>
                      <a:pt x="1023501" y="1629160"/>
                    </a:cubicBezTo>
                    <a:cubicBezTo>
                      <a:pt x="1122522" y="1557204"/>
                      <a:pt x="1212718" y="1474530"/>
                      <a:pt x="1304751" y="1394223"/>
                    </a:cubicBezTo>
                    <a:cubicBezTo>
                      <a:pt x="1342890" y="1360940"/>
                      <a:pt x="1386893" y="1336718"/>
                      <a:pt x="1427105" y="1306870"/>
                    </a:cubicBezTo>
                    <a:cubicBezTo>
                      <a:pt x="1435100" y="1296683"/>
                      <a:pt x="1471403" y="1317115"/>
                      <a:pt x="1465600" y="1336540"/>
                    </a:cubicBezTo>
                    <a:cubicBezTo>
                      <a:pt x="1472825" y="1449005"/>
                      <a:pt x="1454525" y="2013457"/>
                      <a:pt x="1454525" y="2013457"/>
                    </a:cubicBezTo>
                    <a:lnTo>
                      <a:pt x="3823851" y="1995749"/>
                    </a:lnTo>
                    <a:close/>
                  </a:path>
                </a:pathLst>
              </a:custGeom>
              <a:solidFill>
                <a:srgbClr val="3246C7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A45F5AF7-B148-460E-95A8-3B2C6BD549FD}"/>
                  </a:ext>
                </a:extLst>
              </p:cNvPr>
              <p:cNvSpPr/>
              <p:nvPr/>
            </p:nvSpPr>
            <p:spPr>
              <a:xfrm>
                <a:off x="5699748" y="4458189"/>
                <a:ext cx="390758" cy="833175"/>
              </a:xfrm>
              <a:custGeom>
                <a:avLst/>
                <a:gdLst>
                  <a:gd name="connsiteX0" fmla="*/ 10630 w 390758"/>
                  <a:gd name="connsiteY0" fmla="*/ 39276 h 833175"/>
                  <a:gd name="connsiteX1" fmla="*/ 1569 w 390758"/>
                  <a:gd name="connsiteY1" fmla="*/ 5578 h 833175"/>
                  <a:gd name="connsiteX2" fmla="*/ 11045 w 390758"/>
                  <a:gd name="connsiteY2" fmla="*/ 4275 h 833175"/>
                  <a:gd name="connsiteX3" fmla="*/ 43617 w 390758"/>
                  <a:gd name="connsiteY3" fmla="*/ 18963 h 833175"/>
                  <a:gd name="connsiteX4" fmla="*/ 173256 w 390758"/>
                  <a:gd name="connsiteY4" fmla="*/ 314662 h 833175"/>
                  <a:gd name="connsiteX5" fmla="*/ 207013 w 390758"/>
                  <a:gd name="connsiteY5" fmla="*/ 131071 h 833175"/>
                  <a:gd name="connsiteX6" fmla="*/ 213054 w 390758"/>
                  <a:gd name="connsiteY6" fmla="*/ 90385 h 833175"/>
                  <a:gd name="connsiteX7" fmla="*/ 242073 w 390758"/>
                  <a:gd name="connsiteY7" fmla="*/ 60063 h 833175"/>
                  <a:gd name="connsiteX8" fmla="*/ 253562 w 390758"/>
                  <a:gd name="connsiteY8" fmla="*/ 94768 h 833175"/>
                  <a:gd name="connsiteX9" fmla="*/ 216252 w 390758"/>
                  <a:gd name="connsiteY9" fmla="*/ 270363 h 833175"/>
                  <a:gd name="connsiteX10" fmla="*/ 202038 w 390758"/>
                  <a:gd name="connsiteY10" fmla="*/ 336515 h 833175"/>
                  <a:gd name="connsiteX11" fmla="*/ 225964 w 390758"/>
                  <a:gd name="connsiteY11" fmla="*/ 420079 h 833175"/>
                  <a:gd name="connsiteX12" fmla="*/ 385629 w 390758"/>
                  <a:gd name="connsiteY12" fmla="*/ 788444 h 833175"/>
                  <a:gd name="connsiteX13" fmla="*/ 390130 w 390758"/>
                  <a:gd name="connsiteY13" fmla="*/ 802362 h 833175"/>
                  <a:gd name="connsiteX14" fmla="*/ 378286 w 390758"/>
                  <a:gd name="connsiteY14" fmla="*/ 832092 h 833175"/>
                  <a:gd name="connsiteX15" fmla="*/ 351694 w 390758"/>
                  <a:gd name="connsiteY15" fmla="*/ 814858 h 833175"/>
                  <a:gd name="connsiteX16" fmla="*/ 302776 w 390758"/>
                  <a:gd name="connsiteY16" fmla="*/ 704111 h 833175"/>
                  <a:gd name="connsiteX17" fmla="*/ 154127 w 390758"/>
                  <a:gd name="connsiteY17" fmla="*/ 366364 h 833175"/>
                  <a:gd name="connsiteX18" fmla="*/ 10630 w 390758"/>
                  <a:gd name="connsiteY18" fmla="*/ 39276 h 833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0758" h="833175">
                    <a:moveTo>
                      <a:pt x="10630" y="39276"/>
                    </a:moveTo>
                    <a:cubicBezTo>
                      <a:pt x="5359" y="28675"/>
                      <a:pt x="-3642" y="19022"/>
                      <a:pt x="1569" y="5578"/>
                    </a:cubicBezTo>
                    <a:cubicBezTo>
                      <a:pt x="4708" y="5164"/>
                      <a:pt x="7847" y="4749"/>
                      <a:pt x="11045" y="4275"/>
                    </a:cubicBezTo>
                    <a:cubicBezTo>
                      <a:pt x="28279" y="-4904"/>
                      <a:pt x="35978" y="1018"/>
                      <a:pt x="43617" y="18963"/>
                    </a:cubicBezTo>
                    <a:cubicBezTo>
                      <a:pt x="84836" y="115614"/>
                      <a:pt x="127773" y="211496"/>
                      <a:pt x="173256" y="314662"/>
                    </a:cubicBezTo>
                    <a:cubicBezTo>
                      <a:pt x="185397" y="248747"/>
                      <a:pt x="196294" y="189939"/>
                      <a:pt x="207013" y="131071"/>
                    </a:cubicBezTo>
                    <a:cubicBezTo>
                      <a:pt x="209441" y="117569"/>
                      <a:pt x="211218" y="103948"/>
                      <a:pt x="213054" y="90385"/>
                    </a:cubicBezTo>
                    <a:cubicBezTo>
                      <a:pt x="215363" y="72974"/>
                      <a:pt x="224365" y="57576"/>
                      <a:pt x="242073" y="60063"/>
                    </a:cubicBezTo>
                    <a:cubicBezTo>
                      <a:pt x="260669" y="62669"/>
                      <a:pt x="255931" y="82627"/>
                      <a:pt x="253562" y="94768"/>
                    </a:cubicBezTo>
                    <a:cubicBezTo>
                      <a:pt x="242132" y="153517"/>
                      <a:pt x="228866" y="211851"/>
                      <a:pt x="216252" y="270363"/>
                    </a:cubicBezTo>
                    <a:cubicBezTo>
                      <a:pt x="211514" y="292394"/>
                      <a:pt x="206954" y="314485"/>
                      <a:pt x="202038" y="336515"/>
                    </a:cubicBezTo>
                    <a:cubicBezTo>
                      <a:pt x="194872" y="368673"/>
                      <a:pt x="214712" y="393606"/>
                      <a:pt x="225964" y="420079"/>
                    </a:cubicBezTo>
                    <a:cubicBezTo>
                      <a:pt x="278199" y="543262"/>
                      <a:pt x="332269" y="665735"/>
                      <a:pt x="385629" y="788444"/>
                    </a:cubicBezTo>
                    <a:cubicBezTo>
                      <a:pt x="387583" y="792945"/>
                      <a:pt x="389893" y="797683"/>
                      <a:pt x="390130" y="802362"/>
                    </a:cubicBezTo>
                    <a:cubicBezTo>
                      <a:pt x="390663" y="813851"/>
                      <a:pt x="393861" y="827413"/>
                      <a:pt x="378286" y="832092"/>
                    </a:cubicBezTo>
                    <a:cubicBezTo>
                      <a:pt x="363420" y="836593"/>
                      <a:pt x="356787" y="826347"/>
                      <a:pt x="351694" y="814858"/>
                    </a:cubicBezTo>
                    <a:cubicBezTo>
                      <a:pt x="335349" y="777962"/>
                      <a:pt x="319062" y="741066"/>
                      <a:pt x="302776" y="704111"/>
                    </a:cubicBezTo>
                    <a:cubicBezTo>
                      <a:pt x="253207" y="591529"/>
                      <a:pt x="203578" y="479005"/>
                      <a:pt x="154127" y="366364"/>
                    </a:cubicBezTo>
                    <a:cubicBezTo>
                      <a:pt x="106156" y="257394"/>
                      <a:pt x="58423" y="148305"/>
                      <a:pt x="10630" y="39276"/>
                    </a:cubicBezTo>
                    <a:close/>
                  </a:path>
                </a:pathLst>
              </a:custGeom>
              <a:solidFill>
                <a:srgbClr val="212F9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361A7AB8-EA99-484C-A2C3-B19E3B52B614}"/>
                  </a:ext>
                </a:extLst>
              </p:cNvPr>
              <p:cNvSpPr/>
              <p:nvPr/>
            </p:nvSpPr>
            <p:spPr>
              <a:xfrm>
                <a:off x="4335640" y="4608271"/>
                <a:ext cx="2323335" cy="1014093"/>
              </a:xfrm>
              <a:custGeom>
                <a:avLst/>
                <a:gdLst>
                  <a:gd name="connsiteX0" fmla="*/ 177195 w 2323335"/>
                  <a:gd name="connsiteY0" fmla="*/ 68284 h 1014093"/>
                  <a:gd name="connsiteX1" fmla="*/ 0 w 2323335"/>
                  <a:gd name="connsiteY1" fmla="*/ 648667 h 1014093"/>
                  <a:gd name="connsiteX2" fmla="*/ 177195 w 2323335"/>
                  <a:gd name="connsiteY2" fmla="*/ 68284 h 1014093"/>
                  <a:gd name="connsiteX3" fmla="*/ 703389 w 2323335"/>
                  <a:gd name="connsiteY3" fmla="*/ 62243 h 1014093"/>
                  <a:gd name="connsiteX4" fmla="*/ 630545 w 2323335"/>
                  <a:gd name="connsiteY4" fmla="*/ 641619 h 1014093"/>
                  <a:gd name="connsiteX5" fmla="*/ 576652 w 2323335"/>
                  <a:gd name="connsiteY5" fmla="*/ 617990 h 1014093"/>
                  <a:gd name="connsiteX6" fmla="*/ 677271 w 2323335"/>
                  <a:gd name="connsiteY6" fmla="*/ 274201 h 1014093"/>
                  <a:gd name="connsiteX7" fmla="*/ 703389 w 2323335"/>
                  <a:gd name="connsiteY7" fmla="*/ 62243 h 1014093"/>
                  <a:gd name="connsiteX8" fmla="*/ 2308385 w 2323335"/>
                  <a:gd name="connsiteY8" fmla="*/ 60052 h 1014093"/>
                  <a:gd name="connsiteX9" fmla="*/ 2322777 w 2323335"/>
                  <a:gd name="connsiteY9" fmla="*/ 90196 h 1014093"/>
                  <a:gd name="connsiteX10" fmla="*/ 2246379 w 2323335"/>
                  <a:gd name="connsiteY10" fmla="*/ 615562 h 1014093"/>
                  <a:gd name="connsiteX11" fmla="*/ 2139127 w 2323335"/>
                  <a:gd name="connsiteY11" fmla="*/ 902556 h 1014093"/>
                  <a:gd name="connsiteX12" fmla="*/ 2104185 w 2323335"/>
                  <a:gd name="connsiteY12" fmla="*/ 914518 h 1014093"/>
                  <a:gd name="connsiteX13" fmla="*/ 2308385 w 2323335"/>
                  <a:gd name="connsiteY13" fmla="*/ 60052 h 1014093"/>
                  <a:gd name="connsiteX14" fmla="*/ 851386 w 2323335"/>
                  <a:gd name="connsiteY14" fmla="*/ 0 h 1014093"/>
                  <a:gd name="connsiteX15" fmla="*/ 883722 w 2323335"/>
                  <a:gd name="connsiteY15" fmla="*/ 2310 h 1014093"/>
                  <a:gd name="connsiteX16" fmla="*/ 869331 w 2323335"/>
                  <a:gd name="connsiteY16" fmla="*/ 216341 h 1014093"/>
                  <a:gd name="connsiteX17" fmla="*/ 1070689 w 2323335"/>
                  <a:gd name="connsiteY17" fmla="*/ 738804 h 1014093"/>
                  <a:gd name="connsiteX18" fmla="*/ 1178356 w 2323335"/>
                  <a:gd name="connsiteY18" fmla="*/ 994232 h 1014093"/>
                  <a:gd name="connsiteX19" fmla="*/ 1180132 w 2323335"/>
                  <a:gd name="connsiteY19" fmla="*/ 1014072 h 1014093"/>
                  <a:gd name="connsiteX20" fmla="*/ 1152653 w 2323335"/>
                  <a:gd name="connsiteY20" fmla="*/ 987422 h 1014093"/>
                  <a:gd name="connsiteX21" fmla="*/ 829060 w 2323335"/>
                  <a:gd name="connsiteY21" fmla="*/ 282493 h 1014093"/>
                  <a:gd name="connsiteX22" fmla="*/ 790269 w 2323335"/>
                  <a:gd name="connsiteY22" fmla="*/ 116491 h 1014093"/>
                  <a:gd name="connsiteX23" fmla="*/ 798441 w 2323335"/>
                  <a:gd name="connsiteY23" fmla="*/ 43766 h 1014093"/>
                  <a:gd name="connsiteX24" fmla="*/ 841970 w 2323335"/>
                  <a:gd name="connsiteY24" fmla="*/ 3850 h 1014093"/>
                  <a:gd name="connsiteX25" fmla="*/ 851386 w 2323335"/>
                  <a:gd name="connsiteY25" fmla="*/ 0 h 101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323335" h="1014093">
                    <a:moveTo>
                      <a:pt x="177195" y="68284"/>
                    </a:moveTo>
                    <a:cubicBezTo>
                      <a:pt x="188802" y="283263"/>
                      <a:pt x="129046" y="476507"/>
                      <a:pt x="0" y="648667"/>
                    </a:cubicBezTo>
                    <a:cubicBezTo>
                      <a:pt x="76753" y="460635"/>
                      <a:pt x="136686" y="267450"/>
                      <a:pt x="177195" y="68284"/>
                    </a:cubicBezTo>
                    <a:close/>
                    <a:moveTo>
                      <a:pt x="703389" y="62243"/>
                    </a:moveTo>
                    <a:cubicBezTo>
                      <a:pt x="720800" y="260639"/>
                      <a:pt x="718609" y="456607"/>
                      <a:pt x="630545" y="641619"/>
                    </a:cubicBezTo>
                    <a:cubicBezTo>
                      <a:pt x="618759" y="619707"/>
                      <a:pt x="599630" y="614496"/>
                      <a:pt x="576652" y="617990"/>
                    </a:cubicBezTo>
                    <a:cubicBezTo>
                      <a:pt x="627228" y="508368"/>
                      <a:pt x="656662" y="392647"/>
                      <a:pt x="677271" y="274201"/>
                    </a:cubicBezTo>
                    <a:cubicBezTo>
                      <a:pt x="689471" y="203963"/>
                      <a:pt x="693854" y="132777"/>
                      <a:pt x="703389" y="62243"/>
                    </a:cubicBezTo>
                    <a:close/>
                    <a:moveTo>
                      <a:pt x="2308385" y="60052"/>
                    </a:moveTo>
                    <a:cubicBezTo>
                      <a:pt x="2327573" y="70712"/>
                      <a:pt x="2322836" y="81668"/>
                      <a:pt x="2322777" y="90196"/>
                    </a:cubicBezTo>
                    <a:cubicBezTo>
                      <a:pt x="2321532" y="268812"/>
                      <a:pt x="2295238" y="443697"/>
                      <a:pt x="2246379" y="615562"/>
                    </a:cubicBezTo>
                    <a:cubicBezTo>
                      <a:pt x="2218367" y="714286"/>
                      <a:pt x="2177147" y="807740"/>
                      <a:pt x="2139127" y="902556"/>
                    </a:cubicBezTo>
                    <a:cubicBezTo>
                      <a:pt x="2127993" y="908004"/>
                      <a:pt x="2117451" y="915348"/>
                      <a:pt x="2104185" y="914518"/>
                    </a:cubicBezTo>
                    <a:cubicBezTo>
                      <a:pt x="2192723" y="635934"/>
                      <a:pt x="2241641" y="347460"/>
                      <a:pt x="2308385" y="60052"/>
                    </a:cubicBezTo>
                    <a:close/>
                    <a:moveTo>
                      <a:pt x="851386" y="0"/>
                    </a:moveTo>
                    <a:cubicBezTo>
                      <a:pt x="861869" y="4797"/>
                      <a:pt x="872944" y="1658"/>
                      <a:pt x="883722" y="2310"/>
                    </a:cubicBezTo>
                    <a:cubicBezTo>
                      <a:pt x="834686" y="70712"/>
                      <a:pt x="846530" y="142075"/>
                      <a:pt x="869331" y="216341"/>
                    </a:cubicBezTo>
                    <a:cubicBezTo>
                      <a:pt x="924231" y="395312"/>
                      <a:pt x="986947" y="570789"/>
                      <a:pt x="1070689" y="738804"/>
                    </a:cubicBezTo>
                    <a:cubicBezTo>
                      <a:pt x="1111789" y="821361"/>
                      <a:pt x="1143059" y="908833"/>
                      <a:pt x="1178356" y="994232"/>
                    </a:cubicBezTo>
                    <a:cubicBezTo>
                      <a:pt x="1180725" y="999977"/>
                      <a:pt x="1184752" y="1006669"/>
                      <a:pt x="1180132" y="1014072"/>
                    </a:cubicBezTo>
                    <a:cubicBezTo>
                      <a:pt x="1161714" y="1014783"/>
                      <a:pt x="1158220" y="997963"/>
                      <a:pt x="1152653" y="987422"/>
                    </a:cubicBezTo>
                    <a:cubicBezTo>
                      <a:pt x="1031602" y="758526"/>
                      <a:pt x="912623" y="528564"/>
                      <a:pt x="829060" y="282493"/>
                    </a:cubicBezTo>
                    <a:cubicBezTo>
                      <a:pt x="810700" y="228482"/>
                      <a:pt x="798441" y="172871"/>
                      <a:pt x="790269" y="116491"/>
                    </a:cubicBezTo>
                    <a:cubicBezTo>
                      <a:pt x="786715" y="91795"/>
                      <a:pt x="791275" y="67632"/>
                      <a:pt x="798441" y="43766"/>
                    </a:cubicBezTo>
                    <a:cubicBezTo>
                      <a:pt x="805133" y="21498"/>
                      <a:pt x="821953" y="11134"/>
                      <a:pt x="841970" y="3850"/>
                    </a:cubicBezTo>
                    <a:cubicBezTo>
                      <a:pt x="845109" y="2547"/>
                      <a:pt x="848248" y="1303"/>
                      <a:pt x="851386" y="0"/>
                    </a:cubicBezTo>
                    <a:close/>
                  </a:path>
                </a:pathLst>
              </a:custGeom>
              <a:solidFill>
                <a:srgbClr val="212F9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BFCA595B-9201-4ECC-A652-20ABD1BD9C76}"/>
                  </a:ext>
                </a:extLst>
              </p:cNvPr>
              <p:cNvSpPr/>
              <p:nvPr/>
            </p:nvSpPr>
            <p:spPr>
              <a:xfrm>
                <a:off x="3259917" y="0"/>
                <a:ext cx="4144327" cy="4617073"/>
              </a:xfrm>
              <a:custGeom>
                <a:avLst/>
                <a:gdLst>
                  <a:gd name="connsiteX0" fmla="*/ 4113438 w 4144327"/>
                  <a:gd name="connsiteY0" fmla="*/ 1843337 h 4617073"/>
                  <a:gd name="connsiteX1" fmla="*/ 4046635 w 4144327"/>
                  <a:gd name="connsiteY1" fmla="*/ 1551072 h 4617073"/>
                  <a:gd name="connsiteX2" fmla="*/ 3703202 w 4144327"/>
                  <a:gd name="connsiteY2" fmla="*/ 1060944 h 4617073"/>
                  <a:gd name="connsiteX3" fmla="*/ 3297466 w 4144327"/>
                  <a:gd name="connsiteY3" fmla="*/ 717215 h 4617073"/>
                  <a:gd name="connsiteX4" fmla="*/ 3363144 w 4144327"/>
                  <a:gd name="connsiteY4" fmla="*/ 333215 h 4617073"/>
                  <a:gd name="connsiteX5" fmla="*/ 3362671 w 4144327"/>
                  <a:gd name="connsiteY5" fmla="*/ 447159 h 4617073"/>
                  <a:gd name="connsiteX6" fmla="*/ 3327788 w 4144327"/>
                  <a:gd name="connsiteY6" fmla="*/ 620031 h 4617073"/>
                  <a:gd name="connsiteX7" fmla="*/ 3270934 w 4144327"/>
                  <a:gd name="connsiteY7" fmla="*/ 689203 h 4617073"/>
                  <a:gd name="connsiteX8" fmla="*/ 3177244 w 4144327"/>
                  <a:gd name="connsiteY8" fmla="*/ 684228 h 4617073"/>
                  <a:gd name="connsiteX9" fmla="*/ 3169486 w 4144327"/>
                  <a:gd name="connsiteY9" fmla="*/ 630276 h 4617073"/>
                  <a:gd name="connsiteX10" fmla="*/ 3126371 w 4144327"/>
                  <a:gd name="connsiteY10" fmla="*/ 312960 h 4617073"/>
                  <a:gd name="connsiteX11" fmla="*/ 2692742 w 4144327"/>
                  <a:gd name="connsiteY11" fmla="*/ 86 h 4617073"/>
                  <a:gd name="connsiteX12" fmla="*/ 2874320 w 4144327"/>
                  <a:gd name="connsiteY12" fmla="*/ 124513 h 4617073"/>
                  <a:gd name="connsiteX13" fmla="*/ 3081303 w 4144327"/>
                  <a:gd name="connsiteY13" fmla="*/ 385212 h 4617073"/>
                  <a:gd name="connsiteX14" fmla="*/ 3081007 w 4144327"/>
                  <a:gd name="connsiteY14" fmla="*/ 630513 h 4617073"/>
                  <a:gd name="connsiteX15" fmla="*/ 2788505 w 4144327"/>
                  <a:gd name="connsiteY15" fmla="*/ 380830 h 4617073"/>
                  <a:gd name="connsiteX16" fmla="*/ 1909580 w 4144327"/>
                  <a:gd name="connsiteY16" fmla="*/ 207721 h 4617073"/>
                  <a:gd name="connsiteX17" fmla="*/ 1712427 w 4144327"/>
                  <a:gd name="connsiteY17" fmla="*/ 222468 h 4617073"/>
                  <a:gd name="connsiteX18" fmla="*/ 1473404 w 4144327"/>
                  <a:gd name="connsiteY18" fmla="*/ 344645 h 4617073"/>
                  <a:gd name="connsiteX19" fmla="*/ 1489749 w 4144327"/>
                  <a:gd name="connsiteY19" fmla="*/ 343401 h 4617073"/>
                  <a:gd name="connsiteX20" fmla="*/ 1962347 w 4144327"/>
                  <a:gd name="connsiteY20" fmla="*/ 238458 h 4617073"/>
                  <a:gd name="connsiteX21" fmla="*/ 2309334 w 4144327"/>
                  <a:gd name="connsiteY21" fmla="*/ 264694 h 4617073"/>
                  <a:gd name="connsiteX22" fmla="*/ 2414099 w 4144327"/>
                  <a:gd name="connsiteY22" fmla="*/ 319889 h 4617073"/>
                  <a:gd name="connsiteX23" fmla="*/ 2403143 w 4144327"/>
                  <a:gd name="connsiteY23" fmla="*/ 319830 h 4617073"/>
                  <a:gd name="connsiteX24" fmla="*/ 2043068 w 4144327"/>
                  <a:gd name="connsiteY24" fmla="*/ 321962 h 4617073"/>
                  <a:gd name="connsiteX25" fmla="*/ 1789772 w 4144327"/>
                  <a:gd name="connsiteY25" fmla="*/ 364188 h 4617073"/>
                  <a:gd name="connsiteX26" fmla="*/ 1356380 w 4144327"/>
                  <a:gd name="connsiteY26" fmla="*/ 463919 h 4617073"/>
                  <a:gd name="connsiteX27" fmla="*/ 1188898 w 4144327"/>
                  <a:gd name="connsiteY27" fmla="*/ 528235 h 4617073"/>
                  <a:gd name="connsiteX28" fmla="*/ 817807 w 4144327"/>
                  <a:gd name="connsiteY28" fmla="*/ 440585 h 4617073"/>
                  <a:gd name="connsiteX29" fmla="*/ 784347 w 4144327"/>
                  <a:gd name="connsiteY29" fmla="*/ 411981 h 4617073"/>
                  <a:gd name="connsiteX30" fmla="*/ 875609 w 4144327"/>
                  <a:gd name="connsiteY30" fmla="*/ 556781 h 4617073"/>
                  <a:gd name="connsiteX31" fmla="*/ 1033556 w 4144327"/>
                  <a:gd name="connsiteY31" fmla="*/ 603152 h 4617073"/>
                  <a:gd name="connsiteX32" fmla="*/ 1000214 w 4144327"/>
                  <a:gd name="connsiteY32" fmla="*/ 642891 h 4617073"/>
                  <a:gd name="connsiteX33" fmla="*/ 497827 w 4144327"/>
                  <a:gd name="connsiteY33" fmla="*/ 927456 h 4617073"/>
                  <a:gd name="connsiteX34" fmla="*/ 247255 w 4144327"/>
                  <a:gd name="connsiteY34" fmla="*/ 1167901 h 4617073"/>
                  <a:gd name="connsiteX35" fmla="*/ 166712 w 4144327"/>
                  <a:gd name="connsiteY35" fmla="*/ 1401357 h 4617073"/>
                  <a:gd name="connsiteX36" fmla="*/ 392588 w 4144327"/>
                  <a:gd name="connsiteY36" fmla="*/ 1087535 h 4617073"/>
                  <a:gd name="connsiteX37" fmla="*/ 372689 w 4144327"/>
                  <a:gd name="connsiteY37" fmla="*/ 1108796 h 4617073"/>
                  <a:gd name="connsiteX38" fmla="*/ 265081 w 4144327"/>
                  <a:gd name="connsiteY38" fmla="*/ 1324249 h 4617073"/>
                  <a:gd name="connsiteX39" fmla="*/ 221197 w 4144327"/>
                  <a:gd name="connsiteY39" fmla="*/ 1619297 h 4617073"/>
                  <a:gd name="connsiteX40" fmla="*/ 109740 w 4144327"/>
                  <a:gd name="connsiteY40" fmla="*/ 1746034 h 4617073"/>
                  <a:gd name="connsiteX41" fmla="*/ 0 w 4144327"/>
                  <a:gd name="connsiteY41" fmla="*/ 1758411 h 4617073"/>
                  <a:gd name="connsiteX42" fmla="*/ 126855 w 4144327"/>
                  <a:gd name="connsiteY42" fmla="*/ 1797617 h 4617073"/>
                  <a:gd name="connsiteX43" fmla="*/ 237128 w 4144327"/>
                  <a:gd name="connsiteY43" fmla="*/ 1747870 h 4617073"/>
                  <a:gd name="connsiteX44" fmla="*/ 383823 w 4144327"/>
                  <a:gd name="connsiteY44" fmla="*/ 2452206 h 4617073"/>
                  <a:gd name="connsiteX45" fmla="*/ 438900 w 4144327"/>
                  <a:gd name="connsiteY45" fmla="*/ 1968593 h 4617073"/>
                  <a:gd name="connsiteX46" fmla="*/ 425634 w 4144327"/>
                  <a:gd name="connsiteY46" fmla="*/ 2176583 h 4617073"/>
                  <a:gd name="connsiteX47" fmla="*/ 532413 w 4144327"/>
                  <a:gd name="connsiteY47" fmla="*/ 2479212 h 4617073"/>
                  <a:gd name="connsiteX48" fmla="*/ 532413 w 4144327"/>
                  <a:gd name="connsiteY48" fmla="*/ 2479212 h 4617073"/>
                  <a:gd name="connsiteX49" fmla="*/ 526728 w 4144327"/>
                  <a:gd name="connsiteY49" fmla="*/ 2573258 h 4617073"/>
                  <a:gd name="connsiteX50" fmla="*/ 337985 w 4144327"/>
                  <a:gd name="connsiteY50" fmla="*/ 2976328 h 4617073"/>
                  <a:gd name="connsiteX51" fmla="*/ 669277 w 4144327"/>
                  <a:gd name="connsiteY51" fmla="*/ 3279194 h 4617073"/>
                  <a:gd name="connsiteX52" fmla="*/ 669277 w 4144327"/>
                  <a:gd name="connsiteY52" fmla="*/ 3279194 h 4617073"/>
                  <a:gd name="connsiteX53" fmla="*/ 715411 w 4144327"/>
                  <a:gd name="connsiteY53" fmla="*/ 3392487 h 4617073"/>
                  <a:gd name="connsiteX54" fmla="*/ 686451 w 4144327"/>
                  <a:gd name="connsiteY54" fmla="*/ 3402318 h 4617073"/>
                  <a:gd name="connsiteX55" fmla="*/ 604073 w 4144327"/>
                  <a:gd name="connsiteY55" fmla="*/ 3509393 h 4617073"/>
                  <a:gd name="connsiteX56" fmla="*/ 666967 w 4144327"/>
                  <a:gd name="connsiteY56" fmla="*/ 3810067 h 4617073"/>
                  <a:gd name="connsiteX57" fmla="*/ 862284 w 4144327"/>
                  <a:gd name="connsiteY57" fmla="*/ 4173043 h 4617073"/>
                  <a:gd name="connsiteX58" fmla="*/ 860744 w 4144327"/>
                  <a:gd name="connsiteY58" fmla="*/ 4299484 h 4617073"/>
                  <a:gd name="connsiteX59" fmla="*/ 829415 w 4144327"/>
                  <a:gd name="connsiteY59" fmla="*/ 4345856 h 4617073"/>
                  <a:gd name="connsiteX60" fmla="*/ 887750 w 4144327"/>
                  <a:gd name="connsiteY60" fmla="*/ 4354384 h 4617073"/>
                  <a:gd name="connsiteX61" fmla="*/ 1230709 w 4144327"/>
                  <a:gd name="connsiteY61" fmla="*/ 4442625 h 4617073"/>
                  <a:gd name="connsiteX62" fmla="*/ 1248535 w 4144327"/>
                  <a:gd name="connsiteY62" fmla="*/ 4423793 h 4617073"/>
                  <a:gd name="connsiteX63" fmla="*/ 1334526 w 4144327"/>
                  <a:gd name="connsiteY63" fmla="*/ 4341414 h 4617073"/>
                  <a:gd name="connsiteX64" fmla="*/ 1482110 w 4144327"/>
                  <a:gd name="connsiteY64" fmla="*/ 4174346 h 4617073"/>
                  <a:gd name="connsiteX65" fmla="*/ 1489157 w 4144327"/>
                  <a:gd name="connsiteY65" fmla="*/ 4147933 h 4617073"/>
                  <a:gd name="connsiteX66" fmla="*/ 1489572 w 4144327"/>
                  <a:gd name="connsiteY66" fmla="*/ 4148051 h 4617073"/>
                  <a:gd name="connsiteX67" fmla="*/ 1700050 w 4144327"/>
                  <a:gd name="connsiteY67" fmla="*/ 4171918 h 4617073"/>
                  <a:gd name="connsiteX68" fmla="*/ 1960038 w 4144327"/>
                  <a:gd name="connsiteY68" fmla="*/ 4155276 h 4617073"/>
                  <a:gd name="connsiteX69" fmla="*/ 1948845 w 4144327"/>
                  <a:gd name="connsiteY69" fmla="*/ 4175886 h 4617073"/>
                  <a:gd name="connsiteX70" fmla="*/ 1917634 w 4144327"/>
                  <a:gd name="connsiteY70" fmla="*/ 4612299 h 4617073"/>
                  <a:gd name="connsiteX71" fmla="*/ 1926695 w 4144327"/>
                  <a:gd name="connsiteY71" fmla="*/ 4607561 h 4617073"/>
                  <a:gd name="connsiteX72" fmla="*/ 1927051 w 4144327"/>
                  <a:gd name="connsiteY72" fmla="*/ 4608390 h 4617073"/>
                  <a:gd name="connsiteX73" fmla="*/ 1959386 w 4144327"/>
                  <a:gd name="connsiteY73" fmla="*/ 4610700 h 4617073"/>
                  <a:gd name="connsiteX74" fmla="*/ 2247031 w 4144327"/>
                  <a:gd name="connsiteY74" fmla="*/ 4545377 h 4617073"/>
                  <a:gd name="connsiteX75" fmla="*/ 2450343 w 4144327"/>
                  <a:gd name="connsiteY75" fmla="*/ 4497584 h 4617073"/>
                  <a:gd name="connsiteX76" fmla="*/ 2442467 w 4144327"/>
                  <a:gd name="connsiteY76" fmla="*/ 4465604 h 4617073"/>
                  <a:gd name="connsiteX77" fmla="*/ 2450758 w 4144327"/>
                  <a:gd name="connsiteY77" fmla="*/ 4462584 h 4617073"/>
                  <a:gd name="connsiteX78" fmla="*/ 2440631 w 4144327"/>
                  <a:gd name="connsiteY78" fmla="*/ 4444639 h 4617073"/>
                  <a:gd name="connsiteX79" fmla="*/ 2478830 w 4144327"/>
                  <a:gd name="connsiteY79" fmla="*/ 4348994 h 4617073"/>
                  <a:gd name="connsiteX80" fmla="*/ 2569914 w 4144327"/>
                  <a:gd name="connsiteY80" fmla="*/ 4307893 h 4617073"/>
                  <a:gd name="connsiteX81" fmla="*/ 2919743 w 4144327"/>
                  <a:gd name="connsiteY81" fmla="*/ 3920576 h 4617073"/>
                  <a:gd name="connsiteX82" fmla="*/ 2938872 w 4144327"/>
                  <a:gd name="connsiteY82" fmla="*/ 3796860 h 4617073"/>
                  <a:gd name="connsiteX83" fmla="*/ 2951131 w 4144327"/>
                  <a:gd name="connsiteY83" fmla="*/ 3717146 h 4617073"/>
                  <a:gd name="connsiteX84" fmla="*/ 2961318 w 4144327"/>
                  <a:gd name="connsiteY84" fmla="*/ 3639090 h 4617073"/>
                  <a:gd name="connsiteX85" fmla="*/ 2971563 w 4144327"/>
                  <a:gd name="connsiteY85" fmla="*/ 3487362 h 4617073"/>
                  <a:gd name="connsiteX86" fmla="*/ 2971563 w 4144327"/>
                  <a:gd name="connsiteY86" fmla="*/ 3487362 h 4617073"/>
                  <a:gd name="connsiteX87" fmla="*/ 2985362 w 4144327"/>
                  <a:gd name="connsiteY87" fmla="*/ 3461777 h 4617073"/>
                  <a:gd name="connsiteX88" fmla="*/ 3043697 w 4144327"/>
                  <a:gd name="connsiteY88" fmla="*/ 3349373 h 4617073"/>
                  <a:gd name="connsiteX89" fmla="*/ 3202236 w 4144327"/>
                  <a:gd name="connsiteY89" fmla="*/ 3283694 h 4617073"/>
                  <a:gd name="connsiteX90" fmla="*/ 3467495 w 4144327"/>
                  <a:gd name="connsiteY90" fmla="*/ 3246325 h 4617073"/>
                  <a:gd name="connsiteX91" fmla="*/ 3654106 w 4144327"/>
                  <a:gd name="connsiteY91" fmla="*/ 2988765 h 4617073"/>
                  <a:gd name="connsiteX92" fmla="*/ 3654106 w 4144327"/>
                  <a:gd name="connsiteY92" fmla="*/ 2988765 h 4617073"/>
                  <a:gd name="connsiteX93" fmla="*/ 3718896 w 4144327"/>
                  <a:gd name="connsiteY93" fmla="*/ 2957318 h 4617073"/>
                  <a:gd name="connsiteX94" fmla="*/ 3771249 w 4144327"/>
                  <a:gd name="connsiteY94" fmla="*/ 2886132 h 4617073"/>
                  <a:gd name="connsiteX95" fmla="*/ 3865827 w 4144327"/>
                  <a:gd name="connsiteY95" fmla="*/ 2673877 h 4617073"/>
                  <a:gd name="connsiteX96" fmla="*/ 3902605 w 4144327"/>
                  <a:gd name="connsiteY96" fmla="*/ 2571363 h 4617073"/>
                  <a:gd name="connsiteX97" fmla="*/ 3940389 w 4144327"/>
                  <a:gd name="connsiteY97" fmla="*/ 2465768 h 4617073"/>
                  <a:gd name="connsiteX98" fmla="*/ 3906395 w 4144327"/>
                  <a:gd name="connsiteY98" fmla="*/ 2758092 h 4617073"/>
                  <a:gd name="connsiteX99" fmla="*/ 3915220 w 4144327"/>
                  <a:gd name="connsiteY99" fmla="*/ 2758566 h 4617073"/>
                  <a:gd name="connsiteX100" fmla="*/ 4103074 w 4144327"/>
                  <a:gd name="connsiteY100" fmla="*/ 2576870 h 4617073"/>
                  <a:gd name="connsiteX101" fmla="*/ 4143879 w 4144327"/>
                  <a:gd name="connsiteY101" fmla="*/ 2306400 h 4617073"/>
                  <a:gd name="connsiteX102" fmla="*/ 4113438 w 4144327"/>
                  <a:gd name="connsiteY102" fmla="*/ 1843337 h 4617073"/>
                  <a:gd name="connsiteX103" fmla="*/ 262712 w 4144327"/>
                  <a:gd name="connsiteY103" fmla="*/ 1656015 h 4617073"/>
                  <a:gd name="connsiteX104" fmla="*/ 275327 w 4144327"/>
                  <a:gd name="connsiteY104" fmla="*/ 1491790 h 4617073"/>
                  <a:gd name="connsiteX105" fmla="*/ 484087 w 4144327"/>
                  <a:gd name="connsiteY105" fmla="*/ 1170329 h 4617073"/>
                  <a:gd name="connsiteX106" fmla="*/ 602592 w 4144327"/>
                  <a:gd name="connsiteY106" fmla="*/ 1070361 h 4617073"/>
                  <a:gd name="connsiteX107" fmla="*/ 262712 w 4144327"/>
                  <a:gd name="connsiteY107" fmla="*/ 1656015 h 4617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4144327" h="4617073">
                    <a:moveTo>
                      <a:pt x="4113438" y="1843337"/>
                    </a:moveTo>
                    <a:cubicBezTo>
                      <a:pt x="4102778" y="1743250"/>
                      <a:pt x="4085011" y="1645000"/>
                      <a:pt x="4046635" y="1551072"/>
                    </a:cubicBezTo>
                    <a:cubicBezTo>
                      <a:pt x="3969290" y="1361500"/>
                      <a:pt x="3845514" y="1204737"/>
                      <a:pt x="3703202" y="1060944"/>
                    </a:cubicBezTo>
                    <a:cubicBezTo>
                      <a:pt x="3578123" y="934504"/>
                      <a:pt x="3440489" y="822869"/>
                      <a:pt x="3297466" y="717215"/>
                    </a:cubicBezTo>
                    <a:cubicBezTo>
                      <a:pt x="3462698" y="596223"/>
                      <a:pt x="3425032" y="441652"/>
                      <a:pt x="3363144" y="333215"/>
                    </a:cubicBezTo>
                    <a:cubicBezTo>
                      <a:pt x="3363144" y="376566"/>
                      <a:pt x="3365158" y="412040"/>
                      <a:pt x="3362671" y="447159"/>
                    </a:cubicBezTo>
                    <a:cubicBezTo>
                      <a:pt x="3358585" y="506145"/>
                      <a:pt x="3350945" y="564776"/>
                      <a:pt x="3327788" y="620031"/>
                    </a:cubicBezTo>
                    <a:cubicBezTo>
                      <a:pt x="3315825" y="648635"/>
                      <a:pt x="3300131" y="675049"/>
                      <a:pt x="3270934" y="689203"/>
                    </a:cubicBezTo>
                    <a:cubicBezTo>
                      <a:pt x="3239191" y="704601"/>
                      <a:pt x="3206381" y="700574"/>
                      <a:pt x="3177244" y="684228"/>
                    </a:cubicBezTo>
                    <a:cubicBezTo>
                      <a:pt x="3155924" y="672265"/>
                      <a:pt x="3169308" y="648221"/>
                      <a:pt x="3169486" y="630276"/>
                    </a:cubicBezTo>
                    <a:cubicBezTo>
                      <a:pt x="3170552" y="522313"/>
                      <a:pt x="3163031" y="415712"/>
                      <a:pt x="3126371" y="312960"/>
                    </a:cubicBezTo>
                    <a:cubicBezTo>
                      <a:pt x="3062352" y="133456"/>
                      <a:pt x="2873372" y="-3941"/>
                      <a:pt x="2692742" y="86"/>
                    </a:cubicBezTo>
                    <a:cubicBezTo>
                      <a:pt x="2757236" y="38877"/>
                      <a:pt x="2818117" y="78438"/>
                      <a:pt x="2874320" y="124513"/>
                    </a:cubicBezTo>
                    <a:cubicBezTo>
                      <a:pt x="2962087" y="196410"/>
                      <a:pt x="3039906" y="276420"/>
                      <a:pt x="3081303" y="385212"/>
                    </a:cubicBezTo>
                    <a:cubicBezTo>
                      <a:pt x="3112276" y="466644"/>
                      <a:pt x="3112099" y="569750"/>
                      <a:pt x="3081007" y="630513"/>
                    </a:cubicBezTo>
                    <a:cubicBezTo>
                      <a:pt x="2980269" y="497795"/>
                      <a:pt x="2923415" y="448107"/>
                      <a:pt x="2788505" y="380830"/>
                    </a:cubicBezTo>
                    <a:cubicBezTo>
                      <a:pt x="2511521" y="242544"/>
                      <a:pt x="2217124" y="189777"/>
                      <a:pt x="1909580" y="207721"/>
                    </a:cubicBezTo>
                    <a:cubicBezTo>
                      <a:pt x="1843902" y="211571"/>
                      <a:pt x="1777572" y="205708"/>
                      <a:pt x="1712427" y="222468"/>
                    </a:cubicBezTo>
                    <a:cubicBezTo>
                      <a:pt x="1623593" y="245269"/>
                      <a:pt x="1545656" y="287198"/>
                      <a:pt x="1473404" y="344645"/>
                    </a:cubicBezTo>
                    <a:cubicBezTo>
                      <a:pt x="1481221" y="348612"/>
                      <a:pt x="1485189" y="344941"/>
                      <a:pt x="1489749" y="343401"/>
                    </a:cubicBezTo>
                    <a:cubicBezTo>
                      <a:pt x="1643729" y="292588"/>
                      <a:pt x="1796761" y="237688"/>
                      <a:pt x="1962347" y="238458"/>
                    </a:cubicBezTo>
                    <a:cubicBezTo>
                      <a:pt x="2078661" y="238991"/>
                      <a:pt x="2195211" y="236563"/>
                      <a:pt x="2309334" y="264694"/>
                    </a:cubicBezTo>
                    <a:cubicBezTo>
                      <a:pt x="2347236" y="274051"/>
                      <a:pt x="2384369" y="286310"/>
                      <a:pt x="2414099" y="319889"/>
                    </a:cubicBezTo>
                    <a:cubicBezTo>
                      <a:pt x="2407999" y="319889"/>
                      <a:pt x="2405512" y="320126"/>
                      <a:pt x="2403143" y="319830"/>
                    </a:cubicBezTo>
                    <a:cubicBezTo>
                      <a:pt x="2283039" y="306801"/>
                      <a:pt x="2163172" y="308282"/>
                      <a:pt x="2043068" y="321962"/>
                    </a:cubicBezTo>
                    <a:cubicBezTo>
                      <a:pt x="1957787" y="331675"/>
                      <a:pt x="1874342" y="351041"/>
                      <a:pt x="1789772" y="364188"/>
                    </a:cubicBezTo>
                    <a:cubicBezTo>
                      <a:pt x="1642781" y="387048"/>
                      <a:pt x="1497626" y="416186"/>
                      <a:pt x="1356380" y="463919"/>
                    </a:cubicBezTo>
                    <a:cubicBezTo>
                      <a:pt x="1299526" y="483167"/>
                      <a:pt x="1246699" y="515384"/>
                      <a:pt x="1188898" y="528235"/>
                    </a:cubicBezTo>
                    <a:cubicBezTo>
                      <a:pt x="1052804" y="558498"/>
                      <a:pt x="926896" y="531611"/>
                      <a:pt x="817807" y="440585"/>
                    </a:cubicBezTo>
                    <a:cubicBezTo>
                      <a:pt x="808509" y="432827"/>
                      <a:pt x="799389" y="424832"/>
                      <a:pt x="784347" y="411981"/>
                    </a:cubicBezTo>
                    <a:cubicBezTo>
                      <a:pt x="799034" y="476948"/>
                      <a:pt x="825980" y="523971"/>
                      <a:pt x="875609" y="556781"/>
                    </a:cubicBezTo>
                    <a:cubicBezTo>
                      <a:pt x="923461" y="588465"/>
                      <a:pt x="978479" y="596282"/>
                      <a:pt x="1033556" y="603152"/>
                    </a:cubicBezTo>
                    <a:cubicBezTo>
                      <a:pt x="1029233" y="624058"/>
                      <a:pt x="1017566" y="634718"/>
                      <a:pt x="1000214" y="642891"/>
                    </a:cubicBezTo>
                    <a:cubicBezTo>
                      <a:pt x="825684" y="725269"/>
                      <a:pt x="655063" y="814637"/>
                      <a:pt x="497827" y="927456"/>
                    </a:cubicBezTo>
                    <a:cubicBezTo>
                      <a:pt x="402893" y="995562"/>
                      <a:pt x="314355" y="1070598"/>
                      <a:pt x="247255" y="1167901"/>
                    </a:cubicBezTo>
                    <a:cubicBezTo>
                      <a:pt x="199936" y="1236481"/>
                      <a:pt x="170976" y="1311398"/>
                      <a:pt x="166712" y="1401357"/>
                    </a:cubicBezTo>
                    <a:cubicBezTo>
                      <a:pt x="203549" y="1259459"/>
                      <a:pt x="290251" y="1139237"/>
                      <a:pt x="392588" y="1087535"/>
                    </a:cubicBezTo>
                    <a:cubicBezTo>
                      <a:pt x="384178" y="1096478"/>
                      <a:pt x="378375" y="1102637"/>
                      <a:pt x="372689" y="1108796"/>
                    </a:cubicBezTo>
                    <a:cubicBezTo>
                      <a:pt x="316131" y="1170270"/>
                      <a:pt x="276689" y="1239856"/>
                      <a:pt x="265081" y="1324249"/>
                    </a:cubicBezTo>
                    <a:cubicBezTo>
                      <a:pt x="251460" y="1422736"/>
                      <a:pt x="234167" y="1520750"/>
                      <a:pt x="221197" y="1619297"/>
                    </a:cubicBezTo>
                    <a:cubicBezTo>
                      <a:pt x="212136" y="1687936"/>
                      <a:pt x="171154" y="1724891"/>
                      <a:pt x="109740" y="1746034"/>
                    </a:cubicBezTo>
                    <a:cubicBezTo>
                      <a:pt x="76160" y="1757582"/>
                      <a:pt x="41219" y="1757286"/>
                      <a:pt x="0" y="1758411"/>
                    </a:cubicBezTo>
                    <a:cubicBezTo>
                      <a:pt x="42403" y="1786957"/>
                      <a:pt x="82557" y="1800637"/>
                      <a:pt x="126855" y="1797617"/>
                    </a:cubicBezTo>
                    <a:cubicBezTo>
                      <a:pt x="168666" y="1794774"/>
                      <a:pt x="213084" y="1795189"/>
                      <a:pt x="237128" y="1747870"/>
                    </a:cubicBezTo>
                    <a:cubicBezTo>
                      <a:pt x="176365" y="2005193"/>
                      <a:pt x="217999" y="2239241"/>
                      <a:pt x="383823" y="2452206"/>
                    </a:cubicBezTo>
                    <a:cubicBezTo>
                      <a:pt x="308669" y="2183868"/>
                      <a:pt x="366707" y="2056006"/>
                      <a:pt x="438900" y="1968593"/>
                    </a:cubicBezTo>
                    <a:cubicBezTo>
                      <a:pt x="426641" y="2038831"/>
                      <a:pt x="423621" y="2107530"/>
                      <a:pt x="425634" y="2176583"/>
                    </a:cubicBezTo>
                    <a:cubicBezTo>
                      <a:pt x="428891" y="2288929"/>
                      <a:pt x="458681" y="2391799"/>
                      <a:pt x="532413" y="2479212"/>
                    </a:cubicBezTo>
                    <a:cubicBezTo>
                      <a:pt x="532413" y="2479212"/>
                      <a:pt x="532413" y="2479212"/>
                      <a:pt x="532413" y="2479212"/>
                    </a:cubicBezTo>
                    <a:cubicBezTo>
                      <a:pt x="520746" y="2509949"/>
                      <a:pt x="533005" y="2542166"/>
                      <a:pt x="526728" y="2573258"/>
                    </a:cubicBezTo>
                    <a:cubicBezTo>
                      <a:pt x="378611" y="2660967"/>
                      <a:pt x="305708" y="2816723"/>
                      <a:pt x="337985" y="2976328"/>
                    </a:cubicBezTo>
                    <a:cubicBezTo>
                      <a:pt x="368188" y="3125747"/>
                      <a:pt x="514113" y="3259117"/>
                      <a:pt x="669277" y="3279194"/>
                    </a:cubicBezTo>
                    <a:cubicBezTo>
                      <a:pt x="669277" y="3279194"/>
                      <a:pt x="669277" y="3279194"/>
                      <a:pt x="669277" y="3279194"/>
                    </a:cubicBezTo>
                    <a:cubicBezTo>
                      <a:pt x="684675" y="3317096"/>
                      <a:pt x="700132" y="3354999"/>
                      <a:pt x="715411" y="3392487"/>
                    </a:cubicBezTo>
                    <a:cubicBezTo>
                      <a:pt x="705758" y="3400008"/>
                      <a:pt x="693913" y="3394145"/>
                      <a:pt x="686451" y="3402318"/>
                    </a:cubicBezTo>
                    <a:cubicBezTo>
                      <a:pt x="634631" y="3413392"/>
                      <a:pt x="607211" y="3449518"/>
                      <a:pt x="604073" y="3509393"/>
                    </a:cubicBezTo>
                    <a:cubicBezTo>
                      <a:pt x="598565" y="3615224"/>
                      <a:pt x="630427" y="3713297"/>
                      <a:pt x="666967" y="3810067"/>
                    </a:cubicBezTo>
                    <a:cubicBezTo>
                      <a:pt x="715885" y="3939646"/>
                      <a:pt x="788433" y="4056789"/>
                      <a:pt x="862284" y="4173043"/>
                    </a:cubicBezTo>
                    <a:cubicBezTo>
                      <a:pt x="889941" y="4216631"/>
                      <a:pt x="889112" y="4257673"/>
                      <a:pt x="860744" y="4299484"/>
                    </a:cubicBezTo>
                    <a:cubicBezTo>
                      <a:pt x="850262" y="4314941"/>
                      <a:pt x="839839" y="4330398"/>
                      <a:pt x="829415" y="4345856"/>
                    </a:cubicBezTo>
                    <a:cubicBezTo>
                      <a:pt x="848899" y="4348639"/>
                      <a:pt x="868621" y="4350119"/>
                      <a:pt x="887750" y="4354384"/>
                    </a:cubicBezTo>
                    <a:cubicBezTo>
                      <a:pt x="1003057" y="4379909"/>
                      <a:pt x="1117534" y="4408750"/>
                      <a:pt x="1230709" y="4442625"/>
                    </a:cubicBezTo>
                    <a:cubicBezTo>
                      <a:pt x="1239355" y="4438895"/>
                      <a:pt x="1244153" y="4431551"/>
                      <a:pt x="1248535" y="4423793"/>
                    </a:cubicBezTo>
                    <a:cubicBezTo>
                      <a:pt x="1268967" y="4387726"/>
                      <a:pt x="1299289" y="4361549"/>
                      <a:pt x="1334526" y="4341414"/>
                    </a:cubicBezTo>
                    <a:cubicBezTo>
                      <a:pt x="1402810" y="4302327"/>
                      <a:pt x="1447168" y="4242571"/>
                      <a:pt x="1482110" y="4174346"/>
                    </a:cubicBezTo>
                    <a:cubicBezTo>
                      <a:pt x="1486314" y="4166114"/>
                      <a:pt x="1492296" y="4157764"/>
                      <a:pt x="1489157" y="4147933"/>
                    </a:cubicBezTo>
                    <a:cubicBezTo>
                      <a:pt x="1489276" y="4147992"/>
                      <a:pt x="1489453" y="4147992"/>
                      <a:pt x="1489572" y="4148051"/>
                    </a:cubicBezTo>
                    <a:cubicBezTo>
                      <a:pt x="1559218" y="4160370"/>
                      <a:pt x="1627739" y="4182933"/>
                      <a:pt x="1700050" y="4171918"/>
                    </a:cubicBezTo>
                    <a:cubicBezTo>
                      <a:pt x="1786989" y="4170970"/>
                      <a:pt x="1873809" y="4167476"/>
                      <a:pt x="1960038" y="4155276"/>
                    </a:cubicBezTo>
                    <a:cubicBezTo>
                      <a:pt x="1956307" y="4162146"/>
                      <a:pt x="1952398" y="4168898"/>
                      <a:pt x="1948845" y="4175886"/>
                    </a:cubicBezTo>
                    <a:cubicBezTo>
                      <a:pt x="1876593" y="4316895"/>
                      <a:pt x="1855924" y="4461636"/>
                      <a:pt x="1917634" y="4612299"/>
                    </a:cubicBezTo>
                    <a:cubicBezTo>
                      <a:pt x="1922194" y="4612832"/>
                      <a:pt x="1924978" y="4610878"/>
                      <a:pt x="1926695" y="4607561"/>
                    </a:cubicBezTo>
                    <a:cubicBezTo>
                      <a:pt x="1926814" y="4607857"/>
                      <a:pt x="1926932" y="4608153"/>
                      <a:pt x="1927051" y="4608390"/>
                    </a:cubicBezTo>
                    <a:cubicBezTo>
                      <a:pt x="1937000" y="4620827"/>
                      <a:pt x="1948016" y="4618340"/>
                      <a:pt x="1959386" y="4610700"/>
                    </a:cubicBezTo>
                    <a:cubicBezTo>
                      <a:pt x="2055268" y="4589024"/>
                      <a:pt x="2151328" y="4567882"/>
                      <a:pt x="2247031" y="4545377"/>
                    </a:cubicBezTo>
                    <a:cubicBezTo>
                      <a:pt x="2314782" y="4529446"/>
                      <a:pt x="2384073" y="4519852"/>
                      <a:pt x="2450343" y="4497584"/>
                    </a:cubicBezTo>
                    <a:cubicBezTo>
                      <a:pt x="2455851" y="4484733"/>
                      <a:pt x="2449040" y="4475198"/>
                      <a:pt x="2442467" y="4465604"/>
                    </a:cubicBezTo>
                    <a:cubicBezTo>
                      <a:pt x="2445369" y="4465663"/>
                      <a:pt x="2448152" y="4464834"/>
                      <a:pt x="2450758" y="4462584"/>
                    </a:cubicBezTo>
                    <a:cubicBezTo>
                      <a:pt x="2447382" y="4456602"/>
                      <a:pt x="2444125" y="4450561"/>
                      <a:pt x="2440631" y="4444639"/>
                    </a:cubicBezTo>
                    <a:cubicBezTo>
                      <a:pt x="2405452" y="4385298"/>
                      <a:pt x="2413092" y="4366465"/>
                      <a:pt x="2478830" y="4348994"/>
                    </a:cubicBezTo>
                    <a:cubicBezTo>
                      <a:pt x="2511402" y="4340348"/>
                      <a:pt x="2542613" y="4327674"/>
                      <a:pt x="2569914" y="4307893"/>
                    </a:cubicBezTo>
                    <a:cubicBezTo>
                      <a:pt x="2714003" y="4203721"/>
                      <a:pt x="2849150" y="4091257"/>
                      <a:pt x="2919743" y="3920576"/>
                    </a:cubicBezTo>
                    <a:cubicBezTo>
                      <a:pt x="2929456" y="3879831"/>
                      <a:pt x="2942129" y="3839027"/>
                      <a:pt x="2938872" y="3796860"/>
                    </a:cubicBezTo>
                    <a:cubicBezTo>
                      <a:pt x="2936681" y="3768552"/>
                      <a:pt x="2942129" y="3742967"/>
                      <a:pt x="2951131" y="3717146"/>
                    </a:cubicBezTo>
                    <a:cubicBezTo>
                      <a:pt x="2959956" y="3691799"/>
                      <a:pt x="2960785" y="3665622"/>
                      <a:pt x="2961318" y="3639090"/>
                    </a:cubicBezTo>
                    <a:cubicBezTo>
                      <a:pt x="2962384" y="3588396"/>
                      <a:pt x="2963568" y="3537642"/>
                      <a:pt x="2971563" y="3487362"/>
                    </a:cubicBezTo>
                    <a:cubicBezTo>
                      <a:pt x="2971563" y="3487362"/>
                      <a:pt x="2971563" y="3487362"/>
                      <a:pt x="2971563" y="3487362"/>
                    </a:cubicBezTo>
                    <a:cubicBezTo>
                      <a:pt x="2979499" y="3480610"/>
                      <a:pt x="2981868" y="3471016"/>
                      <a:pt x="2985362" y="3461777"/>
                    </a:cubicBezTo>
                    <a:cubicBezTo>
                      <a:pt x="3000227" y="3421980"/>
                      <a:pt x="3017106" y="3382952"/>
                      <a:pt x="3043697" y="3349373"/>
                    </a:cubicBezTo>
                    <a:cubicBezTo>
                      <a:pt x="3084146" y="3298322"/>
                      <a:pt x="3133064" y="3266520"/>
                      <a:pt x="3202236" y="3283694"/>
                    </a:cubicBezTo>
                    <a:cubicBezTo>
                      <a:pt x="3295571" y="3306910"/>
                      <a:pt x="3383991" y="3291512"/>
                      <a:pt x="3467495" y="3246325"/>
                    </a:cubicBezTo>
                    <a:cubicBezTo>
                      <a:pt x="3570602" y="3190537"/>
                      <a:pt x="3636695" y="3107092"/>
                      <a:pt x="3654106" y="2988765"/>
                    </a:cubicBezTo>
                    <a:cubicBezTo>
                      <a:pt x="3654106" y="2988765"/>
                      <a:pt x="3654106" y="2988765"/>
                      <a:pt x="3654106" y="2988765"/>
                    </a:cubicBezTo>
                    <a:cubicBezTo>
                      <a:pt x="3680164" y="2987462"/>
                      <a:pt x="3700892" y="2975262"/>
                      <a:pt x="3718896" y="2957318"/>
                    </a:cubicBezTo>
                    <a:cubicBezTo>
                      <a:pt x="3740038" y="2936294"/>
                      <a:pt x="3756443" y="2911834"/>
                      <a:pt x="3771249" y="2886132"/>
                    </a:cubicBezTo>
                    <a:cubicBezTo>
                      <a:pt x="3810040" y="2818618"/>
                      <a:pt x="3838348" y="2746366"/>
                      <a:pt x="3865827" y="2673877"/>
                    </a:cubicBezTo>
                    <a:cubicBezTo>
                      <a:pt x="3878679" y="2639943"/>
                      <a:pt x="3890405" y="2605534"/>
                      <a:pt x="3902605" y="2571363"/>
                    </a:cubicBezTo>
                    <a:cubicBezTo>
                      <a:pt x="3914805" y="2537250"/>
                      <a:pt x="3927005" y="2503138"/>
                      <a:pt x="3940389" y="2465768"/>
                    </a:cubicBezTo>
                    <a:cubicBezTo>
                      <a:pt x="4004231" y="2574265"/>
                      <a:pt x="3976219" y="2668429"/>
                      <a:pt x="3906395" y="2758092"/>
                    </a:cubicBezTo>
                    <a:cubicBezTo>
                      <a:pt x="3911606" y="2758447"/>
                      <a:pt x="3913502" y="2758980"/>
                      <a:pt x="3915220" y="2758566"/>
                    </a:cubicBezTo>
                    <a:cubicBezTo>
                      <a:pt x="4015602" y="2737068"/>
                      <a:pt x="4070324" y="2668073"/>
                      <a:pt x="4103074" y="2576870"/>
                    </a:cubicBezTo>
                    <a:cubicBezTo>
                      <a:pt x="4134403" y="2489457"/>
                      <a:pt x="4141806" y="2398136"/>
                      <a:pt x="4143879" y="2306400"/>
                    </a:cubicBezTo>
                    <a:cubicBezTo>
                      <a:pt x="4147373" y="2151236"/>
                      <a:pt x="4129843" y="1997316"/>
                      <a:pt x="4113438" y="1843337"/>
                    </a:cubicBezTo>
                    <a:close/>
                    <a:moveTo>
                      <a:pt x="262712" y="1656015"/>
                    </a:moveTo>
                    <a:cubicBezTo>
                      <a:pt x="274202" y="1601826"/>
                      <a:pt x="261410" y="1546453"/>
                      <a:pt x="275327" y="1491790"/>
                    </a:cubicBezTo>
                    <a:cubicBezTo>
                      <a:pt x="308728" y="1360434"/>
                      <a:pt x="385896" y="1258689"/>
                      <a:pt x="484087" y="1170329"/>
                    </a:cubicBezTo>
                    <a:cubicBezTo>
                      <a:pt x="520568" y="1137519"/>
                      <a:pt x="559063" y="1106960"/>
                      <a:pt x="602592" y="1070361"/>
                    </a:cubicBezTo>
                    <a:cubicBezTo>
                      <a:pt x="492023" y="1273317"/>
                      <a:pt x="339347" y="1442517"/>
                      <a:pt x="262712" y="16560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B1C7985E-2FAF-42F0-836B-11AE426FF2A1}"/>
                  </a:ext>
                </a:extLst>
              </p:cNvPr>
              <p:cNvSpPr/>
              <p:nvPr/>
            </p:nvSpPr>
            <p:spPr>
              <a:xfrm>
                <a:off x="3783291" y="2073713"/>
                <a:ext cx="3130671" cy="2100345"/>
              </a:xfrm>
              <a:custGeom>
                <a:avLst/>
                <a:gdLst>
                  <a:gd name="connsiteX0" fmla="*/ 1436485 w 3130671"/>
                  <a:gd name="connsiteY0" fmla="*/ 2080734 h 2100345"/>
                  <a:gd name="connsiteX1" fmla="*/ 1176497 w 3130671"/>
                  <a:gd name="connsiteY1" fmla="*/ 2097375 h 2100345"/>
                  <a:gd name="connsiteX2" fmla="*/ 966019 w 3130671"/>
                  <a:gd name="connsiteY2" fmla="*/ 2073509 h 2100345"/>
                  <a:gd name="connsiteX3" fmla="*/ 636504 w 3130671"/>
                  <a:gd name="connsiteY3" fmla="*/ 1911179 h 2100345"/>
                  <a:gd name="connsiteX4" fmla="*/ 270981 w 3130671"/>
                  <a:gd name="connsiteY4" fmla="*/ 1490401 h 2100345"/>
                  <a:gd name="connsiteX5" fmla="*/ 215963 w 3130671"/>
                  <a:gd name="connsiteY5" fmla="*/ 1385813 h 2100345"/>
                  <a:gd name="connsiteX6" fmla="*/ 162840 w 3130671"/>
                  <a:gd name="connsiteY6" fmla="*/ 1327716 h 2100345"/>
                  <a:gd name="connsiteX7" fmla="*/ 191800 w 3130671"/>
                  <a:gd name="connsiteY7" fmla="*/ 1317885 h 2100345"/>
                  <a:gd name="connsiteX8" fmla="*/ 145665 w 3130671"/>
                  <a:gd name="connsiteY8" fmla="*/ 1204592 h 2100345"/>
                  <a:gd name="connsiteX9" fmla="*/ 124641 w 3130671"/>
                  <a:gd name="connsiteY9" fmla="*/ 1173500 h 2100345"/>
                  <a:gd name="connsiteX10" fmla="*/ 5248 w 3130671"/>
                  <a:gd name="connsiteY10" fmla="*/ 622372 h 2100345"/>
                  <a:gd name="connsiteX11" fmla="*/ 3057 w 3130671"/>
                  <a:gd name="connsiteY11" fmla="*/ 498597 h 2100345"/>
                  <a:gd name="connsiteX12" fmla="*/ 8742 w 3130671"/>
                  <a:gd name="connsiteY12" fmla="*/ 404551 h 2100345"/>
                  <a:gd name="connsiteX13" fmla="*/ 36577 w 3130671"/>
                  <a:gd name="connsiteY13" fmla="*/ 461405 h 2100345"/>
                  <a:gd name="connsiteX14" fmla="*/ 36044 w 3130671"/>
                  <a:gd name="connsiteY14" fmla="*/ 592761 h 2100345"/>
                  <a:gd name="connsiteX15" fmla="*/ 104091 w 3130671"/>
                  <a:gd name="connsiteY15" fmla="*/ 504282 h 2100345"/>
                  <a:gd name="connsiteX16" fmla="*/ 104091 w 3130671"/>
                  <a:gd name="connsiteY16" fmla="*/ 714108 h 2100345"/>
                  <a:gd name="connsiteX17" fmla="*/ 110309 w 3130671"/>
                  <a:gd name="connsiteY17" fmla="*/ 716418 h 2100345"/>
                  <a:gd name="connsiteX18" fmla="*/ 161123 w 3130671"/>
                  <a:gd name="connsiteY18" fmla="*/ 632618 h 2100345"/>
                  <a:gd name="connsiteX19" fmla="*/ 195827 w 3130671"/>
                  <a:gd name="connsiteY19" fmla="*/ 727019 h 2100345"/>
                  <a:gd name="connsiteX20" fmla="*/ 199617 w 3130671"/>
                  <a:gd name="connsiteY20" fmla="*/ 726486 h 2100345"/>
                  <a:gd name="connsiteX21" fmla="*/ 203940 w 3130671"/>
                  <a:gd name="connsiteY21" fmla="*/ 633625 h 2100345"/>
                  <a:gd name="connsiteX22" fmla="*/ 209744 w 3130671"/>
                  <a:gd name="connsiteY22" fmla="*/ 432445 h 2100345"/>
                  <a:gd name="connsiteX23" fmla="*/ 202519 w 3130671"/>
                  <a:gd name="connsiteY23" fmla="*/ 353856 h 2100345"/>
                  <a:gd name="connsiteX24" fmla="*/ 225498 w 3130671"/>
                  <a:gd name="connsiteY24" fmla="*/ 278288 h 2100345"/>
                  <a:gd name="connsiteX25" fmla="*/ 327953 w 3130671"/>
                  <a:gd name="connsiteY25" fmla="*/ 209649 h 2100345"/>
                  <a:gd name="connsiteX26" fmla="*/ 291827 w 3130671"/>
                  <a:gd name="connsiteY26" fmla="*/ 368958 h 2100345"/>
                  <a:gd name="connsiteX27" fmla="*/ 760161 w 3130671"/>
                  <a:gd name="connsiteY27" fmla="*/ 0 h 2100345"/>
                  <a:gd name="connsiteX28" fmla="*/ 642545 w 3130671"/>
                  <a:gd name="connsiteY28" fmla="*/ 225935 h 2100345"/>
                  <a:gd name="connsiteX29" fmla="*/ 410154 w 3130671"/>
                  <a:gd name="connsiteY29" fmla="*/ 341005 h 2100345"/>
                  <a:gd name="connsiteX30" fmla="*/ 671682 w 3130671"/>
                  <a:gd name="connsiteY30" fmla="*/ 278584 h 2100345"/>
                  <a:gd name="connsiteX31" fmla="*/ 599489 w 3130671"/>
                  <a:gd name="connsiteY31" fmla="*/ 378078 h 2100345"/>
                  <a:gd name="connsiteX32" fmla="*/ 780711 w 3130671"/>
                  <a:gd name="connsiteY32" fmla="*/ 408874 h 2100345"/>
                  <a:gd name="connsiteX33" fmla="*/ 1031520 w 3130671"/>
                  <a:gd name="connsiteY33" fmla="*/ 397385 h 2100345"/>
                  <a:gd name="connsiteX34" fmla="*/ 1130185 w 3130671"/>
                  <a:gd name="connsiteY34" fmla="*/ 346513 h 2100345"/>
                  <a:gd name="connsiteX35" fmla="*/ 1294410 w 3130671"/>
                  <a:gd name="connsiteY35" fmla="*/ 168903 h 2100345"/>
                  <a:gd name="connsiteX36" fmla="*/ 1315553 w 3130671"/>
                  <a:gd name="connsiteY36" fmla="*/ 148768 h 2100345"/>
                  <a:gd name="connsiteX37" fmla="*/ 1128231 w 3130671"/>
                  <a:gd name="connsiteY37" fmla="*/ 412783 h 2100345"/>
                  <a:gd name="connsiteX38" fmla="*/ 1519989 w 3130671"/>
                  <a:gd name="connsiteY38" fmla="*/ 440085 h 2100345"/>
                  <a:gd name="connsiteX39" fmla="*/ 1699079 w 3130671"/>
                  <a:gd name="connsiteY39" fmla="*/ 425042 h 2100345"/>
                  <a:gd name="connsiteX40" fmla="*/ 1983467 w 3130671"/>
                  <a:gd name="connsiteY40" fmla="*/ 218473 h 2100345"/>
                  <a:gd name="connsiteX41" fmla="*/ 2052343 w 3130671"/>
                  <a:gd name="connsiteY41" fmla="*/ 121762 h 2100345"/>
                  <a:gd name="connsiteX42" fmla="*/ 1575422 w 3130671"/>
                  <a:gd name="connsiteY42" fmla="*/ 498656 h 2100345"/>
                  <a:gd name="connsiteX43" fmla="*/ 1751847 w 3130671"/>
                  <a:gd name="connsiteY43" fmla="*/ 485982 h 2100345"/>
                  <a:gd name="connsiteX44" fmla="*/ 1933365 w 3130671"/>
                  <a:gd name="connsiteY44" fmla="*/ 461642 h 2100345"/>
                  <a:gd name="connsiteX45" fmla="*/ 2114409 w 3130671"/>
                  <a:gd name="connsiteY45" fmla="*/ 426759 h 2100345"/>
                  <a:gd name="connsiteX46" fmla="*/ 1907958 w 3130671"/>
                  <a:gd name="connsiteY46" fmla="*/ 518732 h 2100345"/>
                  <a:gd name="connsiteX47" fmla="*/ 2440015 w 3130671"/>
                  <a:gd name="connsiteY47" fmla="*/ 281723 h 2100345"/>
                  <a:gd name="connsiteX48" fmla="*/ 2214021 w 3130671"/>
                  <a:gd name="connsiteY48" fmla="*/ 787663 h 2100345"/>
                  <a:gd name="connsiteX49" fmla="*/ 2326249 w 3130671"/>
                  <a:gd name="connsiteY49" fmla="*/ 781859 h 2100345"/>
                  <a:gd name="connsiteX50" fmla="*/ 2423611 w 3130671"/>
                  <a:gd name="connsiteY50" fmla="*/ 775226 h 2100345"/>
                  <a:gd name="connsiteX51" fmla="*/ 2444102 w 3130671"/>
                  <a:gd name="connsiteY51" fmla="*/ 795658 h 2100345"/>
                  <a:gd name="connsiteX52" fmla="*/ 2443806 w 3130671"/>
                  <a:gd name="connsiteY52" fmla="*/ 963969 h 2100345"/>
                  <a:gd name="connsiteX53" fmla="*/ 2626627 w 3130671"/>
                  <a:gd name="connsiteY53" fmla="*/ 779846 h 2100345"/>
                  <a:gd name="connsiteX54" fmla="*/ 2757924 w 3130671"/>
                  <a:gd name="connsiteY54" fmla="*/ 705521 h 2100345"/>
                  <a:gd name="connsiteX55" fmla="*/ 2963072 w 3130671"/>
                  <a:gd name="connsiteY55" fmla="*/ 749583 h 2100345"/>
                  <a:gd name="connsiteX56" fmla="*/ 3063632 w 3130671"/>
                  <a:gd name="connsiteY56" fmla="*/ 865127 h 2100345"/>
                  <a:gd name="connsiteX57" fmla="*/ 3130672 w 3130671"/>
                  <a:gd name="connsiteY57" fmla="*/ 914282 h 2100345"/>
                  <a:gd name="connsiteX58" fmla="*/ 2944061 w 3130671"/>
                  <a:gd name="connsiteY58" fmla="*/ 1171842 h 2100345"/>
                  <a:gd name="connsiteX59" fmla="*/ 2678802 w 3130671"/>
                  <a:gd name="connsiteY59" fmla="*/ 1209211 h 2100345"/>
                  <a:gd name="connsiteX60" fmla="*/ 2520263 w 3130671"/>
                  <a:gd name="connsiteY60" fmla="*/ 1274889 h 2100345"/>
                  <a:gd name="connsiteX61" fmla="*/ 2461928 w 3130671"/>
                  <a:gd name="connsiteY61" fmla="*/ 1387294 h 2100345"/>
                  <a:gd name="connsiteX62" fmla="*/ 2448129 w 3130671"/>
                  <a:gd name="connsiteY62" fmla="*/ 1412878 h 2100345"/>
                  <a:gd name="connsiteX63" fmla="*/ 2435219 w 3130671"/>
                  <a:gd name="connsiteY63" fmla="*/ 1389367 h 2100345"/>
                  <a:gd name="connsiteX64" fmla="*/ 2399507 w 3130671"/>
                  <a:gd name="connsiteY64" fmla="*/ 1317056 h 2100345"/>
                  <a:gd name="connsiteX65" fmla="*/ 2279285 w 3130671"/>
                  <a:gd name="connsiteY65" fmla="*/ 1351168 h 2100345"/>
                  <a:gd name="connsiteX66" fmla="*/ 2267500 w 3130671"/>
                  <a:gd name="connsiteY66" fmla="*/ 1369409 h 2100345"/>
                  <a:gd name="connsiteX67" fmla="*/ 2249259 w 3130671"/>
                  <a:gd name="connsiteY67" fmla="*/ 1356261 h 2100345"/>
                  <a:gd name="connsiteX68" fmla="*/ 2227465 w 3130671"/>
                  <a:gd name="connsiteY68" fmla="*/ 1328308 h 2100345"/>
                  <a:gd name="connsiteX69" fmla="*/ 2164097 w 3130671"/>
                  <a:gd name="connsiteY69" fmla="*/ 1332809 h 2100345"/>
                  <a:gd name="connsiteX70" fmla="*/ 2146330 w 3130671"/>
                  <a:gd name="connsiteY70" fmla="*/ 1370060 h 2100345"/>
                  <a:gd name="connsiteX71" fmla="*/ 2107006 w 3130671"/>
                  <a:gd name="connsiteY71" fmla="*/ 1379122 h 2100345"/>
                  <a:gd name="connsiteX72" fmla="*/ 2100432 w 3130671"/>
                  <a:gd name="connsiteY72" fmla="*/ 1373199 h 2100345"/>
                  <a:gd name="connsiteX73" fmla="*/ 2047309 w 3130671"/>
                  <a:gd name="connsiteY73" fmla="*/ 1358571 h 2100345"/>
                  <a:gd name="connsiteX74" fmla="*/ 2013671 w 3130671"/>
                  <a:gd name="connsiteY74" fmla="*/ 1410806 h 2100345"/>
                  <a:gd name="connsiteX75" fmla="*/ 2014796 w 3130671"/>
                  <a:gd name="connsiteY75" fmla="*/ 1452084 h 2100345"/>
                  <a:gd name="connsiteX76" fmla="*/ 2013848 w 3130671"/>
                  <a:gd name="connsiteY76" fmla="*/ 1522263 h 2100345"/>
                  <a:gd name="connsiteX77" fmla="*/ 1830672 w 3130671"/>
                  <a:gd name="connsiteY77" fmla="*/ 1801735 h 2100345"/>
                  <a:gd name="connsiteX78" fmla="*/ 1570151 w 3130671"/>
                  <a:gd name="connsiteY78" fmla="*/ 1965131 h 2100345"/>
                  <a:gd name="connsiteX79" fmla="*/ 1458813 w 3130671"/>
                  <a:gd name="connsiteY79" fmla="*/ 2064270 h 2100345"/>
                  <a:gd name="connsiteX80" fmla="*/ 1436485 w 3130671"/>
                  <a:gd name="connsiteY80" fmla="*/ 2080734 h 2100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130671" h="2100345">
                    <a:moveTo>
                      <a:pt x="1436485" y="2080734"/>
                    </a:moveTo>
                    <a:cubicBezTo>
                      <a:pt x="1350257" y="2092934"/>
                      <a:pt x="1263436" y="2096428"/>
                      <a:pt x="1176497" y="2097375"/>
                    </a:cubicBezTo>
                    <a:cubicBezTo>
                      <a:pt x="1104186" y="2108450"/>
                      <a:pt x="1035666" y="2085886"/>
                      <a:pt x="966019" y="2073509"/>
                    </a:cubicBezTo>
                    <a:cubicBezTo>
                      <a:pt x="847396" y="2037264"/>
                      <a:pt x="736590" y="1985385"/>
                      <a:pt x="636504" y="1911179"/>
                    </a:cubicBezTo>
                    <a:cubicBezTo>
                      <a:pt x="483590" y="1797767"/>
                      <a:pt x="366270" y="1653738"/>
                      <a:pt x="270981" y="1490401"/>
                    </a:cubicBezTo>
                    <a:cubicBezTo>
                      <a:pt x="251082" y="1456348"/>
                      <a:pt x="232427" y="1421643"/>
                      <a:pt x="215963" y="1385813"/>
                    </a:cubicBezTo>
                    <a:cubicBezTo>
                      <a:pt x="204296" y="1360407"/>
                      <a:pt x="192037" y="1336599"/>
                      <a:pt x="162840" y="1327716"/>
                    </a:cubicBezTo>
                    <a:cubicBezTo>
                      <a:pt x="170243" y="1319543"/>
                      <a:pt x="182147" y="1325406"/>
                      <a:pt x="191800" y="1317885"/>
                    </a:cubicBezTo>
                    <a:cubicBezTo>
                      <a:pt x="176520" y="1280397"/>
                      <a:pt x="161123" y="1242494"/>
                      <a:pt x="145665" y="1204592"/>
                    </a:cubicBezTo>
                    <a:cubicBezTo>
                      <a:pt x="133939" y="1197426"/>
                      <a:pt x="128964" y="1185877"/>
                      <a:pt x="124641" y="1173500"/>
                    </a:cubicBezTo>
                    <a:cubicBezTo>
                      <a:pt x="62339" y="994647"/>
                      <a:pt x="21830" y="811175"/>
                      <a:pt x="5248" y="622372"/>
                    </a:cubicBezTo>
                    <a:cubicBezTo>
                      <a:pt x="1635" y="581035"/>
                      <a:pt x="-3280" y="539993"/>
                      <a:pt x="3057" y="498597"/>
                    </a:cubicBezTo>
                    <a:cubicBezTo>
                      <a:pt x="9334" y="467505"/>
                      <a:pt x="-2925" y="435288"/>
                      <a:pt x="8742" y="404551"/>
                    </a:cubicBezTo>
                    <a:cubicBezTo>
                      <a:pt x="30062" y="417639"/>
                      <a:pt x="37821" y="435939"/>
                      <a:pt x="36577" y="461405"/>
                    </a:cubicBezTo>
                    <a:cubicBezTo>
                      <a:pt x="34563" y="502446"/>
                      <a:pt x="36044" y="543606"/>
                      <a:pt x="36044" y="592761"/>
                    </a:cubicBezTo>
                    <a:cubicBezTo>
                      <a:pt x="60740" y="560662"/>
                      <a:pt x="81172" y="534130"/>
                      <a:pt x="104091" y="504282"/>
                    </a:cubicBezTo>
                    <a:cubicBezTo>
                      <a:pt x="104091" y="576238"/>
                      <a:pt x="104091" y="645173"/>
                      <a:pt x="104091" y="714108"/>
                    </a:cubicBezTo>
                    <a:cubicBezTo>
                      <a:pt x="106164" y="714878"/>
                      <a:pt x="108236" y="715648"/>
                      <a:pt x="110309" y="716418"/>
                    </a:cubicBezTo>
                    <a:cubicBezTo>
                      <a:pt x="126536" y="689649"/>
                      <a:pt x="142763" y="662940"/>
                      <a:pt x="161123" y="632618"/>
                    </a:cubicBezTo>
                    <a:cubicBezTo>
                      <a:pt x="173500" y="666257"/>
                      <a:pt x="184634" y="696638"/>
                      <a:pt x="195827" y="727019"/>
                    </a:cubicBezTo>
                    <a:cubicBezTo>
                      <a:pt x="197070" y="726841"/>
                      <a:pt x="198314" y="726664"/>
                      <a:pt x="199617" y="726486"/>
                    </a:cubicBezTo>
                    <a:cubicBezTo>
                      <a:pt x="201098" y="695513"/>
                      <a:pt x="202934" y="664598"/>
                      <a:pt x="203940" y="633625"/>
                    </a:cubicBezTo>
                    <a:cubicBezTo>
                      <a:pt x="206072" y="566584"/>
                      <a:pt x="207731" y="499544"/>
                      <a:pt x="209744" y="432445"/>
                    </a:cubicBezTo>
                    <a:cubicBezTo>
                      <a:pt x="210573" y="405913"/>
                      <a:pt x="210929" y="379974"/>
                      <a:pt x="202519" y="353856"/>
                    </a:cubicBezTo>
                    <a:cubicBezTo>
                      <a:pt x="193162" y="324719"/>
                      <a:pt x="206546" y="299786"/>
                      <a:pt x="225498" y="278288"/>
                    </a:cubicBezTo>
                    <a:cubicBezTo>
                      <a:pt x="253273" y="246781"/>
                      <a:pt x="289518" y="227475"/>
                      <a:pt x="327953" y="209649"/>
                    </a:cubicBezTo>
                    <a:cubicBezTo>
                      <a:pt x="285135" y="253947"/>
                      <a:pt x="272994" y="305175"/>
                      <a:pt x="291827" y="368958"/>
                    </a:cubicBezTo>
                    <a:cubicBezTo>
                      <a:pt x="412878" y="201180"/>
                      <a:pt x="558567" y="68047"/>
                      <a:pt x="760161" y="0"/>
                    </a:cubicBezTo>
                    <a:cubicBezTo>
                      <a:pt x="737538" y="86643"/>
                      <a:pt x="703011" y="162803"/>
                      <a:pt x="642545" y="225935"/>
                    </a:cubicBezTo>
                    <a:cubicBezTo>
                      <a:pt x="580953" y="290310"/>
                      <a:pt x="503371" y="323297"/>
                      <a:pt x="410154" y="341005"/>
                    </a:cubicBezTo>
                    <a:cubicBezTo>
                      <a:pt x="512550" y="366411"/>
                      <a:pt x="595107" y="341479"/>
                      <a:pt x="671682" y="278584"/>
                    </a:cubicBezTo>
                    <a:cubicBezTo>
                      <a:pt x="664220" y="325252"/>
                      <a:pt x="634194" y="351369"/>
                      <a:pt x="599489" y="378078"/>
                    </a:cubicBezTo>
                    <a:cubicBezTo>
                      <a:pt x="660430" y="398747"/>
                      <a:pt x="720541" y="404966"/>
                      <a:pt x="780711" y="408874"/>
                    </a:cubicBezTo>
                    <a:cubicBezTo>
                      <a:pt x="864630" y="414323"/>
                      <a:pt x="948430" y="408756"/>
                      <a:pt x="1031520" y="397385"/>
                    </a:cubicBezTo>
                    <a:cubicBezTo>
                      <a:pt x="1069363" y="392233"/>
                      <a:pt x="1100515" y="369550"/>
                      <a:pt x="1130185" y="346513"/>
                    </a:cubicBezTo>
                    <a:cubicBezTo>
                      <a:pt x="1194797" y="296469"/>
                      <a:pt x="1245373" y="233397"/>
                      <a:pt x="1294410" y="168903"/>
                    </a:cubicBezTo>
                    <a:cubicBezTo>
                      <a:pt x="1299325" y="162448"/>
                      <a:pt x="1301813" y="153505"/>
                      <a:pt x="1315553" y="148768"/>
                    </a:cubicBezTo>
                    <a:cubicBezTo>
                      <a:pt x="1265568" y="247255"/>
                      <a:pt x="1200364" y="330049"/>
                      <a:pt x="1128231" y="412783"/>
                    </a:cubicBezTo>
                    <a:cubicBezTo>
                      <a:pt x="1260949" y="434222"/>
                      <a:pt x="1390055" y="442631"/>
                      <a:pt x="1519989" y="440085"/>
                    </a:cubicBezTo>
                    <a:cubicBezTo>
                      <a:pt x="1579982" y="438900"/>
                      <a:pt x="1640508" y="442276"/>
                      <a:pt x="1699079" y="425042"/>
                    </a:cubicBezTo>
                    <a:cubicBezTo>
                      <a:pt x="1818295" y="389982"/>
                      <a:pt x="1908787" y="314769"/>
                      <a:pt x="1983467" y="218473"/>
                    </a:cubicBezTo>
                    <a:cubicBezTo>
                      <a:pt x="2008104" y="186670"/>
                      <a:pt x="2030194" y="152972"/>
                      <a:pt x="2052343" y="121762"/>
                    </a:cubicBezTo>
                    <a:cubicBezTo>
                      <a:pt x="1977367" y="323120"/>
                      <a:pt x="1826171" y="463300"/>
                      <a:pt x="1575422" y="498656"/>
                    </a:cubicBezTo>
                    <a:cubicBezTo>
                      <a:pt x="1634230" y="494570"/>
                      <a:pt x="1693216" y="492023"/>
                      <a:pt x="1751847" y="485982"/>
                    </a:cubicBezTo>
                    <a:cubicBezTo>
                      <a:pt x="1812550" y="479764"/>
                      <a:pt x="1873135" y="471532"/>
                      <a:pt x="1933365" y="461642"/>
                    </a:cubicBezTo>
                    <a:cubicBezTo>
                      <a:pt x="1992350" y="451988"/>
                      <a:pt x="2050863" y="439137"/>
                      <a:pt x="2114409" y="426759"/>
                    </a:cubicBezTo>
                    <a:cubicBezTo>
                      <a:pt x="2065846" y="511744"/>
                      <a:pt x="1985895" y="513402"/>
                      <a:pt x="1907958" y="518732"/>
                    </a:cubicBezTo>
                    <a:cubicBezTo>
                      <a:pt x="2047842" y="558590"/>
                      <a:pt x="2252635" y="516541"/>
                      <a:pt x="2440015" y="281723"/>
                    </a:cubicBezTo>
                    <a:cubicBezTo>
                      <a:pt x="2454644" y="373992"/>
                      <a:pt x="2409161" y="572684"/>
                      <a:pt x="2214021" y="787663"/>
                    </a:cubicBezTo>
                    <a:cubicBezTo>
                      <a:pt x="2253582" y="785650"/>
                      <a:pt x="2289945" y="783932"/>
                      <a:pt x="2326249" y="781859"/>
                    </a:cubicBezTo>
                    <a:cubicBezTo>
                      <a:pt x="2358762" y="780023"/>
                      <a:pt x="2391335" y="779076"/>
                      <a:pt x="2423611" y="775226"/>
                    </a:cubicBezTo>
                    <a:cubicBezTo>
                      <a:pt x="2442147" y="773035"/>
                      <a:pt x="2444339" y="779905"/>
                      <a:pt x="2444102" y="795658"/>
                    </a:cubicBezTo>
                    <a:cubicBezTo>
                      <a:pt x="2443273" y="849492"/>
                      <a:pt x="2443806" y="903325"/>
                      <a:pt x="2443806" y="963969"/>
                    </a:cubicBezTo>
                    <a:cubicBezTo>
                      <a:pt x="2507945" y="899713"/>
                      <a:pt x="2569062" y="841437"/>
                      <a:pt x="2626627" y="779846"/>
                    </a:cubicBezTo>
                    <a:cubicBezTo>
                      <a:pt x="2663345" y="740581"/>
                      <a:pt x="2707703" y="719083"/>
                      <a:pt x="2757924" y="705521"/>
                    </a:cubicBezTo>
                    <a:cubicBezTo>
                      <a:pt x="2833966" y="685030"/>
                      <a:pt x="2902072" y="700783"/>
                      <a:pt x="2963072" y="749583"/>
                    </a:cubicBezTo>
                    <a:cubicBezTo>
                      <a:pt x="3003580" y="781978"/>
                      <a:pt x="3035620" y="822012"/>
                      <a:pt x="3063632" y="865127"/>
                    </a:cubicBezTo>
                    <a:cubicBezTo>
                      <a:pt x="3080096" y="890474"/>
                      <a:pt x="3101120" y="907708"/>
                      <a:pt x="3130672" y="914282"/>
                    </a:cubicBezTo>
                    <a:cubicBezTo>
                      <a:pt x="3113261" y="1032609"/>
                      <a:pt x="3047108" y="1116054"/>
                      <a:pt x="2944061" y="1171842"/>
                    </a:cubicBezTo>
                    <a:cubicBezTo>
                      <a:pt x="2860616" y="1217028"/>
                      <a:pt x="2772197" y="1232427"/>
                      <a:pt x="2678802" y="1209211"/>
                    </a:cubicBezTo>
                    <a:cubicBezTo>
                      <a:pt x="2609630" y="1192037"/>
                      <a:pt x="2560712" y="1223780"/>
                      <a:pt x="2520263" y="1274889"/>
                    </a:cubicBezTo>
                    <a:cubicBezTo>
                      <a:pt x="2493672" y="1308468"/>
                      <a:pt x="2476853" y="1347496"/>
                      <a:pt x="2461928" y="1387294"/>
                    </a:cubicBezTo>
                    <a:cubicBezTo>
                      <a:pt x="2458493" y="1396533"/>
                      <a:pt x="2456065" y="1406127"/>
                      <a:pt x="2448129" y="1412878"/>
                    </a:cubicBezTo>
                    <a:cubicBezTo>
                      <a:pt x="2434982" y="1409976"/>
                      <a:pt x="2435692" y="1398842"/>
                      <a:pt x="2435219" y="1389367"/>
                    </a:cubicBezTo>
                    <a:cubicBezTo>
                      <a:pt x="2433738" y="1359992"/>
                      <a:pt x="2420176" y="1336599"/>
                      <a:pt x="2399507" y="1317056"/>
                    </a:cubicBezTo>
                    <a:cubicBezTo>
                      <a:pt x="2356689" y="1276606"/>
                      <a:pt x="2295216" y="1294196"/>
                      <a:pt x="2279285" y="1351168"/>
                    </a:cubicBezTo>
                    <a:cubicBezTo>
                      <a:pt x="2277212" y="1358571"/>
                      <a:pt x="2277390" y="1368284"/>
                      <a:pt x="2267500" y="1369409"/>
                    </a:cubicBezTo>
                    <a:cubicBezTo>
                      <a:pt x="2258676" y="1370356"/>
                      <a:pt x="2254175" y="1362361"/>
                      <a:pt x="2249259" y="1356261"/>
                    </a:cubicBezTo>
                    <a:cubicBezTo>
                      <a:pt x="2241856" y="1347082"/>
                      <a:pt x="2236053" y="1336718"/>
                      <a:pt x="2227465" y="1328308"/>
                    </a:cubicBezTo>
                    <a:cubicBezTo>
                      <a:pt x="2202888" y="1304264"/>
                      <a:pt x="2184233" y="1305270"/>
                      <a:pt x="2164097" y="1332809"/>
                    </a:cubicBezTo>
                    <a:cubicBezTo>
                      <a:pt x="2155865" y="1344061"/>
                      <a:pt x="2151482" y="1357209"/>
                      <a:pt x="2146330" y="1370060"/>
                    </a:cubicBezTo>
                    <a:cubicBezTo>
                      <a:pt x="2136440" y="1394460"/>
                      <a:pt x="2128089" y="1396059"/>
                      <a:pt x="2107006" y="1379122"/>
                    </a:cubicBezTo>
                    <a:cubicBezTo>
                      <a:pt x="2104696" y="1377285"/>
                      <a:pt x="2102742" y="1374976"/>
                      <a:pt x="2100432" y="1373199"/>
                    </a:cubicBezTo>
                    <a:cubicBezTo>
                      <a:pt x="2084738" y="1360940"/>
                      <a:pt x="2069281" y="1347437"/>
                      <a:pt x="2047309" y="1358571"/>
                    </a:cubicBezTo>
                    <a:cubicBezTo>
                      <a:pt x="2026048" y="1369350"/>
                      <a:pt x="2016040" y="1388064"/>
                      <a:pt x="2013671" y="1410806"/>
                    </a:cubicBezTo>
                    <a:cubicBezTo>
                      <a:pt x="2012249" y="1424486"/>
                      <a:pt x="2011420" y="1438640"/>
                      <a:pt x="2014796" y="1452084"/>
                    </a:cubicBezTo>
                    <a:cubicBezTo>
                      <a:pt x="2020777" y="1475714"/>
                      <a:pt x="2019238" y="1498692"/>
                      <a:pt x="2013848" y="1522263"/>
                    </a:cubicBezTo>
                    <a:cubicBezTo>
                      <a:pt x="1987317" y="1638162"/>
                      <a:pt x="1931943" y="1734458"/>
                      <a:pt x="1830672" y="1801735"/>
                    </a:cubicBezTo>
                    <a:cubicBezTo>
                      <a:pt x="1745214" y="1858470"/>
                      <a:pt x="1659696" y="1914969"/>
                      <a:pt x="1570151" y="1965131"/>
                    </a:cubicBezTo>
                    <a:cubicBezTo>
                      <a:pt x="1525616" y="1990123"/>
                      <a:pt x="1487121" y="2021156"/>
                      <a:pt x="1458813" y="2064270"/>
                    </a:cubicBezTo>
                    <a:cubicBezTo>
                      <a:pt x="1453601" y="2071969"/>
                      <a:pt x="1449159" y="2082570"/>
                      <a:pt x="1436485" y="2080734"/>
                    </a:cubicBezTo>
                    <a:close/>
                  </a:path>
                </a:pathLst>
              </a:custGeom>
              <a:solidFill>
                <a:srgbClr val="FDAAB4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9D213000-ED79-4407-BECF-A106108CB004}"/>
                  </a:ext>
                </a:extLst>
              </p:cNvPr>
              <p:cNvSpPr/>
              <p:nvPr/>
            </p:nvSpPr>
            <p:spPr>
              <a:xfrm>
                <a:off x="3590033" y="2575742"/>
                <a:ext cx="3160120" cy="1860131"/>
              </a:xfrm>
              <a:custGeom>
                <a:avLst/>
                <a:gdLst>
                  <a:gd name="connsiteX0" fmla="*/ 356097 w 3160120"/>
                  <a:gd name="connsiteY0" fmla="*/ 819823 h 1860131"/>
                  <a:gd name="connsiteX1" fmla="*/ 405015 w 3160120"/>
                  <a:gd name="connsiteY1" fmla="*/ 850442 h 1860131"/>
                  <a:gd name="connsiteX2" fmla="*/ 609511 w 3160120"/>
                  <a:gd name="connsiteY2" fmla="*/ 1180609 h 1860131"/>
                  <a:gd name="connsiteX3" fmla="*/ 948858 w 3160120"/>
                  <a:gd name="connsiteY3" fmla="*/ 1469438 h 1860131"/>
                  <a:gd name="connsiteX4" fmla="*/ 1138904 w 3160120"/>
                  <a:gd name="connsiteY4" fmla="*/ 1548501 h 1860131"/>
                  <a:gd name="connsiteX5" fmla="*/ 1157263 w 3160120"/>
                  <a:gd name="connsiteY5" fmla="*/ 1561648 h 1860131"/>
                  <a:gd name="connsiteX6" fmla="*/ 1151814 w 3160120"/>
                  <a:gd name="connsiteY6" fmla="*/ 1591852 h 1860131"/>
                  <a:gd name="connsiteX7" fmla="*/ 1004231 w 3160120"/>
                  <a:gd name="connsiteY7" fmla="*/ 1758919 h 1860131"/>
                  <a:gd name="connsiteX8" fmla="*/ 918240 w 3160120"/>
                  <a:gd name="connsiteY8" fmla="*/ 1841299 h 1860131"/>
                  <a:gd name="connsiteX9" fmla="*/ 900414 w 3160120"/>
                  <a:gd name="connsiteY9" fmla="*/ 1860131 h 1860131"/>
                  <a:gd name="connsiteX10" fmla="*/ 557455 w 3160120"/>
                  <a:gd name="connsiteY10" fmla="*/ 1771889 h 1860131"/>
                  <a:gd name="connsiteX11" fmla="*/ 499120 w 3160120"/>
                  <a:gd name="connsiteY11" fmla="*/ 1763361 h 1860131"/>
                  <a:gd name="connsiteX12" fmla="*/ 530449 w 3160120"/>
                  <a:gd name="connsiteY12" fmla="*/ 1716990 h 1860131"/>
                  <a:gd name="connsiteX13" fmla="*/ 531989 w 3160120"/>
                  <a:gd name="connsiteY13" fmla="*/ 1590549 h 1860131"/>
                  <a:gd name="connsiteX14" fmla="*/ 336672 w 3160120"/>
                  <a:gd name="connsiteY14" fmla="*/ 1227573 h 1860131"/>
                  <a:gd name="connsiteX15" fmla="*/ 273777 w 3160120"/>
                  <a:gd name="connsiteY15" fmla="*/ 926898 h 1860131"/>
                  <a:gd name="connsiteX16" fmla="*/ 356097 w 3160120"/>
                  <a:gd name="connsiteY16" fmla="*/ 819823 h 1860131"/>
                  <a:gd name="connsiteX17" fmla="*/ 2979540 w 3160120"/>
                  <a:gd name="connsiteY17" fmla="*/ 264066 h 1860131"/>
                  <a:gd name="connsiteX18" fmla="*/ 3160120 w 3160120"/>
                  <a:gd name="connsiteY18" fmla="*/ 336389 h 1860131"/>
                  <a:gd name="connsiteX19" fmla="*/ 2918491 w 3160120"/>
                  <a:gd name="connsiteY19" fmla="*/ 281844 h 1860131"/>
                  <a:gd name="connsiteX20" fmla="*/ 2979540 w 3160120"/>
                  <a:gd name="connsiteY20" fmla="*/ 264066 h 1860131"/>
                  <a:gd name="connsiteX21" fmla="*/ 196314 w 3160120"/>
                  <a:gd name="connsiteY21" fmla="*/ 0 h 1860131"/>
                  <a:gd name="connsiteX22" fmla="*/ 202533 w 3160120"/>
                  <a:gd name="connsiteY22" fmla="*/ 27657 h 1860131"/>
                  <a:gd name="connsiteX23" fmla="*/ 284734 w 3160120"/>
                  <a:gd name="connsiteY23" fmla="*/ 537506 h 1860131"/>
                  <a:gd name="connsiteX24" fmla="*/ 338804 w 3160120"/>
                  <a:gd name="connsiteY24" fmla="*/ 705995 h 1860131"/>
                  <a:gd name="connsiteX25" fmla="*/ 7512 w 3160120"/>
                  <a:gd name="connsiteY25" fmla="*/ 403130 h 1860131"/>
                  <a:gd name="connsiteX26" fmla="*/ 196314 w 3160120"/>
                  <a:gd name="connsiteY26" fmla="*/ 0 h 1860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160120" h="1860131">
                    <a:moveTo>
                      <a:pt x="356097" y="819823"/>
                    </a:moveTo>
                    <a:cubicBezTo>
                      <a:pt x="381030" y="816330"/>
                      <a:pt x="394355" y="826990"/>
                      <a:pt x="405015" y="850442"/>
                    </a:cubicBezTo>
                    <a:cubicBezTo>
                      <a:pt x="458848" y="969243"/>
                      <a:pt x="527073" y="1079930"/>
                      <a:pt x="609511" y="1180609"/>
                    </a:cubicBezTo>
                    <a:cubicBezTo>
                      <a:pt x="704801" y="1296982"/>
                      <a:pt x="815192" y="1396890"/>
                      <a:pt x="948858" y="1469438"/>
                    </a:cubicBezTo>
                    <a:cubicBezTo>
                      <a:pt x="1009739" y="1502426"/>
                      <a:pt x="1072515" y="1529550"/>
                      <a:pt x="1138904" y="1548501"/>
                    </a:cubicBezTo>
                    <a:cubicBezTo>
                      <a:pt x="1147077" y="1550810"/>
                      <a:pt x="1153473" y="1553949"/>
                      <a:pt x="1157263" y="1561648"/>
                    </a:cubicBezTo>
                    <a:cubicBezTo>
                      <a:pt x="1163600" y="1573197"/>
                      <a:pt x="1156552" y="1582613"/>
                      <a:pt x="1151814" y="1591852"/>
                    </a:cubicBezTo>
                    <a:cubicBezTo>
                      <a:pt x="1116873" y="1660077"/>
                      <a:pt x="1072515" y="1719833"/>
                      <a:pt x="1004231" y="1758919"/>
                    </a:cubicBezTo>
                    <a:cubicBezTo>
                      <a:pt x="968994" y="1779115"/>
                      <a:pt x="938672" y="1805291"/>
                      <a:pt x="918240" y="1841299"/>
                    </a:cubicBezTo>
                    <a:cubicBezTo>
                      <a:pt x="913857" y="1849057"/>
                      <a:pt x="909060" y="1856400"/>
                      <a:pt x="900414" y="1860131"/>
                    </a:cubicBezTo>
                    <a:cubicBezTo>
                      <a:pt x="787239" y="1826315"/>
                      <a:pt x="672761" y="1797414"/>
                      <a:pt x="557455" y="1771889"/>
                    </a:cubicBezTo>
                    <a:cubicBezTo>
                      <a:pt x="538326" y="1767625"/>
                      <a:pt x="518545" y="1766145"/>
                      <a:pt x="499120" y="1763361"/>
                    </a:cubicBezTo>
                    <a:cubicBezTo>
                      <a:pt x="509543" y="1747904"/>
                      <a:pt x="519966" y="1732388"/>
                      <a:pt x="530449" y="1716990"/>
                    </a:cubicBezTo>
                    <a:cubicBezTo>
                      <a:pt x="558876" y="1675178"/>
                      <a:pt x="559705" y="1634137"/>
                      <a:pt x="531989" y="1590549"/>
                    </a:cubicBezTo>
                    <a:cubicBezTo>
                      <a:pt x="458197" y="1474295"/>
                      <a:pt x="385590" y="1357093"/>
                      <a:pt x="336672" y="1227573"/>
                    </a:cubicBezTo>
                    <a:cubicBezTo>
                      <a:pt x="300131" y="1130802"/>
                      <a:pt x="268210" y="1032670"/>
                      <a:pt x="273777" y="926898"/>
                    </a:cubicBezTo>
                    <a:cubicBezTo>
                      <a:pt x="276857" y="866965"/>
                      <a:pt x="304277" y="830839"/>
                      <a:pt x="356097" y="819823"/>
                    </a:cubicBezTo>
                    <a:close/>
                    <a:moveTo>
                      <a:pt x="2979540" y="264066"/>
                    </a:moveTo>
                    <a:cubicBezTo>
                      <a:pt x="3045180" y="257426"/>
                      <a:pt x="3119790" y="283532"/>
                      <a:pt x="3160120" y="336389"/>
                    </a:cubicBezTo>
                    <a:lnTo>
                      <a:pt x="2918491" y="281844"/>
                    </a:lnTo>
                    <a:cubicBezTo>
                      <a:pt x="2936776" y="272132"/>
                      <a:pt x="2957660" y="266280"/>
                      <a:pt x="2979540" y="264066"/>
                    </a:cubicBezTo>
                    <a:close/>
                    <a:moveTo>
                      <a:pt x="196314" y="0"/>
                    </a:moveTo>
                    <a:cubicBezTo>
                      <a:pt x="205375" y="7640"/>
                      <a:pt x="202296" y="18122"/>
                      <a:pt x="202533" y="27657"/>
                    </a:cubicBezTo>
                    <a:cubicBezTo>
                      <a:pt x="207093" y="201298"/>
                      <a:pt x="238007" y="370794"/>
                      <a:pt x="284734" y="537506"/>
                    </a:cubicBezTo>
                    <a:cubicBezTo>
                      <a:pt x="300665" y="594242"/>
                      <a:pt x="320682" y="649852"/>
                      <a:pt x="338804" y="705995"/>
                    </a:cubicBezTo>
                    <a:cubicBezTo>
                      <a:pt x="183581" y="685919"/>
                      <a:pt x="37716" y="552549"/>
                      <a:pt x="7512" y="403130"/>
                    </a:cubicBezTo>
                    <a:cubicBezTo>
                      <a:pt x="-24705" y="243406"/>
                      <a:pt x="48257" y="87650"/>
                      <a:pt x="196314" y="0"/>
                    </a:cubicBezTo>
                    <a:close/>
                  </a:path>
                </a:pathLst>
              </a:custGeom>
              <a:solidFill>
                <a:srgbClr val="FC839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8BF0DBE8-2358-42F8-8CDE-8E54AABC5D9C}"/>
                  </a:ext>
                </a:extLst>
              </p:cNvPr>
              <p:cNvSpPr/>
              <p:nvPr/>
            </p:nvSpPr>
            <p:spPr>
              <a:xfrm>
                <a:off x="5167795" y="3389530"/>
                <a:ext cx="1068683" cy="1244480"/>
              </a:xfrm>
              <a:custGeom>
                <a:avLst/>
                <a:gdLst>
                  <a:gd name="connsiteX0" fmla="*/ 36762 w 1068683"/>
                  <a:gd name="connsiteY0" fmla="*/ 1235797 h 1244480"/>
                  <a:gd name="connsiteX1" fmla="*/ 31491 w 1068683"/>
                  <a:gd name="connsiteY1" fmla="*/ 887567 h 1244480"/>
                  <a:gd name="connsiteX2" fmla="*/ 222070 w 1068683"/>
                  <a:gd name="connsiteY2" fmla="*/ 657131 h 1244480"/>
                  <a:gd name="connsiteX3" fmla="*/ 492363 w 1068683"/>
                  <a:gd name="connsiteY3" fmla="*/ 483075 h 1244480"/>
                  <a:gd name="connsiteX4" fmla="*/ 649718 w 1068683"/>
                  <a:gd name="connsiteY4" fmla="*/ 144202 h 1244480"/>
                  <a:gd name="connsiteX5" fmla="*/ 655403 w 1068683"/>
                  <a:gd name="connsiteY5" fmla="*/ 86164 h 1244480"/>
                  <a:gd name="connsiteX6" fmla="*/ 724931 w 1068683"/>
                  <a:gd name="connsiteY6" fmla="*/ 69996 h 1244480"/>
                  <a:gd name="connsiteX7" fmla="*/ 758332 w 1068683"/>
                  <a:gd name="connsiteY7" fmla="*/ 133660 h 1244480"/>
                  <a:gd name="connsiteX8" fmla="*/ 689516 w 1068683"/>
                  <a:gd name="connsiteY8" fmla="*/ 459386 h 1244480"/>
                  <a:gd name="connsiteX9" fmla="*/ 785753 w 1068683"/>
                  <a:gd name="connsiteY9" fmla="*/ 307183 h 1244480"/>
                  <a:gd name="connsiteX10" fmla="*/ 783916 w 1068683"/>
                  <a:gd name="connsiteY10" fmla="*/ 109142 h 1244480"/>
                  <a:gd name="connsiteX11" fmla="*/ 803875 w 1068683"/>
                  <a:gd name="connsiteY11" fmla="*/ 28185 h 1244480"/>
                  <a:gd name="connsiteX12" fmla="*/ 855991 w 1068683"/>
                  <a:gd name="connsiteY12" fmla="*/ 27356 h 1244480"/>
                  <a:gd name="connsiteX13" fmla="*/ 905323 w 1068683"/>
                  <a:gd name="connsiteY13" fmla="*/ 140057 h 1244480"/>
                  <a:gd name="connsiteX14" fmla="*/ 868961 w 1068683"/>
                  <a:gd name="connsiteY14" fmla="*/ 431374 h 1244480"/>
                  <a:gd name="connsiteX15" fmla="*/ 866769 w 1068683"/>
                  <a:gd name="connsiteY15" fmla="*/ 458557 h 1244480"/>
                  <a:gd name="connsiteX16" fmla="*/ 940087 w 1068683"/>
                  <a:gd name="connsiteY16" fmla="*/ 293325 h 1244480"/>
                  <a:gd name="connsiteX17" fmla="*/ 920010 w 1068683"/>
                  <a:gd name="connsiteY17" fmla="*/ 90250 h 1244480"/>
                  <a:gd name="connsiteX18" fmla="*/ 936593 w 1068683"/>
                  <a:gd name="connsiteY18" fmla="*/ 13853 h 1244480"/>
                  <a:gd name="connsiteX19" fmla="*/ 1032534 w 1068683"/>
                  <a:gd name="connsiteY19" fmla="*/ 18058 h 1244480"/>
                  <a:gd name="connsiteX20" fmla="*/ 1068601 w 1068683"/>
                  <a:gd name="connsiteY20" fmla="*/ 93448 h 1244480"/>
                  <a:gd name="connsiteX21" fmla="*/ 1050300 w 1068683"/>
                  <a:gd name="connsiteY21" fmla="*/ 346093 h 1244480"/>
                  <a:gd name="connsiteX22" fmla="*/ 979529 w 1068683"/>
                  <a:gd name="connsiteY22" fmla="*/ 501020 h 1244480"/>
                  <a:gd name="connsiteX23" fmla="*/ 968099 w 1068683"/>
                  <a:gd name="connsiteY23" fmla="*/ 526722 h 1244480"/>
                  <a:gd name="connsiteX24" fmla="*/ 1038634 w 1068683"/>
                  <a:gd name="connsiteY24" fmla="*/ 414495 h 1244480"/>
                  <a:gd name="connsiteX25" fmla="*/ 982787 w 1068683"/>
                  <a:gd name="connsiteY25" fmla="*/ 621183 h 1244480"/>
                  <a:gd name="connsiteX26" fmla="*/ 752943 w 1068683"/>
                  <a:gd name="connsiteY26" fmla="*/ 869208 h 1244480"/>
                  <a:gd name="connsiteX27" fmla="*/ 563667 w 1068683"/>
                  <a:gd name="connsiteY27" fmla="*/ 973499 h 1244480"/>
                  <a:gd name="connsiteX28" fmla="*/ 529377 w 1068683"/>
                  <a:gd name="connsiteY28" fmla="*/ 1052917 h 1244480"/>
                  <a:gd name="connsiteX29" fmla="*/ 551230 w 1068683"/>
                  <a:gd name="connsiteY29" fmla="*/ 1091352 h 1244480"/>
                  <a:gd name="connsiteX30" fmla="*/ 560291 w 1068683"/>
                  <a:gd name="connsiteY30" fmla="*/ 1124991 h 1244480"/>
                  <a:gd name="connsiteX31" fmla="*/ 356979 w 1068683"/>
                  <a:gd name="connsiteY31" fmla="*/ 1172784 h 1244480"/>
                  <a:gd name="connsiteX32" fmla="*/ 69334 w 1068683"/>
                  <a:gd name="connsiteY32" fmla="*/ 1238107 h 1244480"/>
                  <a:gd name="connsiteX33" fmla="*/ 36762 w 1068683"/>
                  <a:gd name="connsiteY33" fmla="*/ 1235797 h 1244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68683" h="1244480">
                    <a:moveTo>
                      <a:pt x="36762" y="1235797"/>
                    </a:moveTo>
                    <a:cubicBezTo>
                      <a:pt x="-15828" y="1120490"/>
                      <a:pt x="-6886" y="1003229"/>
                      <a:pt x="31491" y="887567"/>
                    </a:cubicBezTo>
                    <a:cubicBezTo>
                      <a:pt x="64715" y="787362"/>
                      <a:pt x="125418" y="708359"/>
                      <a:pt x="222070" y="657131"/>
                    </a:cubicBezTo>
                    <a:cubicBezTo>
                      <a:pt x="316826" y="606910"/>
                      <a:pt x="408029" y="549701"/>
                      <a:pt x="492363" y="483075"/>
                    </a:cubicBezTo>
                    <a:cubicBezTo>
                      <a:pt x="601155" y="397143"/>
                      <a:pt x="655818" y="284382"/>
                      <a:pt x="649718" y="144202"/>
                    </a:cubicBezTo>
                    <a:cubicBezTo>
                      <a:pt x="648888" y="124659"/>
                      <a:pt x="646105" y="104878"/>
                      <a:pt x="655403" y="86164"/>
                    </a:cubicBezTo>
                    <a:cubicBezTo>
                      <a:pt x="670979" y="54835"/>
                      <a:pt x="696918" y="49268"/>
                      <a:pt x="724931" y="69996"/>
                    </a:cubicBezTo>
                    <a:cubicBezTo>
                      <a:pt x="746843" y="86164"/>
                      <a:pt x="756437" y="104997"/>
                      <a:pt x="758332" y="133660"/>
                    </a:cubicBezTo>
                    <a:cubicBezTo>
                      <a:pt x="765676" y="247901"/>
                      <a:pt x="755608" y="357641"/>
                      <a:pt x="689516" y="459386"/>
                    </a:cubicBezTo>
                    <a:cubicBezTo>
                      <a:pt x="727003" y="434216"/>
                      <a:pt x="767986" y="368301"/>
                      <a:pt x="785753" y="307183"/>
                    </a:cubicBezTo>
                    <a:cubicBezTo>
                      <a:pt x="804941" y="241031"/>
                      <a:pt x="804881" y="174465"/>
                      <a:pt x="783916" y="109142"/>
                    </a:cubicBezTo>
                    <a:cubicBezTo>
                      <a:pt x="773375" y="76273"/>
                      <a:pt x="784153" y="51459"/>
                      <a:pt x="803875" y="28185"/>
                    </a:cubicBezTo>
                    <a:cubicBezTo>
                      <a:pt x="821819" y="6983"/>
                      <a:pt x="836151" y="7042"/>
                      <a:pt x="855991" y="27356"/>
                    </a:cubicBezTo>
                    <a:cubicBezTo>
                      <a:pt x="886550" y="58566"/>
                      <a:pt x="902658" y="95107"/>
                      <a:pt x="905323" y="140057"/>
                    </a:cubicBezTo>
                    <a:cubicBezTo>
                      <a:pt x="911186" y="239729"/>
                      <a:pt x="900289" y="336617"/>
                      <a:pt x="868961" y="431374"/>
                    </a:cubicBezTo>
                    <a:cubicBezTo>
                      <a:pt x="866414" y="439132"/>
                      <a:pt x="859485" y="446712"/>
                      <a:pt x="866769" y="458557"/>
                    </a:cubicBezTo>
                    <a:cubicBezTo>
                      <a:pt x="908581" y="410113"/>
                      <a:pt x="928242" y="353377"/>
                      <a:pt x="940087" y="293325"/>
                    </a:cubicBezTo>
                    <a:cubicBezTo>
                      <a:pt x="953827" y="223738"/>
                      <a:pt x="944706" y="156165"/>
                      <a:pt x="920010" y="90250"/>
                    </a:cubicBezTo>
                    <a:cubicBezTo>
                      <a:pt x="906863" y="55072"/>
                      <a:pt x="912607" y="29665"/>
                      <a:pt x="936593" y="13853"/>
                    </a:cubicBezTo>
                    <a:cubicBezTo>
                      <a:pt x="966796" y="-6046"/>
                      <a:pt x="1008430" y="-4388"/>
                      <a:pt x="1032534" y="18058"/>
                    </a:cubicBezTo>
                    <a:cubicBezTo>
                      <a:pt x="1054387" y="38430"/>
                      <a:pt x="1069963" y="65317"/>
                      <a:pt x="1068601" y="93448"/>
                    </a:cubicBezTo>
                    <a:cubicBezTo>
                      <a:pt x="1064395" y="177781"/>
                      <a:pt x="1072924" y="263654"/>
                      <a:pt x="1050300" y="346093"/>
                    </a:cubicBezTo>
                    <a:cubicBezTo>
                      <a:pt x="1035258" y="400874"/>
                      <a:pt x="1008727" y="451924"/>
                      <a:pt x="979529" y="501020"/>
                    </a:cubicBezTo>
                    <a:cubicBezTo>
                      <a:pt x="974791" y="509015"/>
                      <a:pt x="970054" y="517010"/>
                      <a:pt x="968099" y="526722"/>
                    </a:cubicBezTo>
                    <a:cubicBezTo>
                      <a:pt x="1002508" y="496400"/>
                      <a:pt x="1015774" y="452516"/>
                      <a:pt x="1038634" y="414495"/>
                    </a:cubicBezTo>
                    <a:cubicBezTo>
                      <a:pt x="1040233" y="489116"/>
                      <a:pt x="1020038" y="557222"/>
                      <a:pt x="982787" y="621183"/>
                    </a:cubicBezTo>
                    <a:cubicBezTo>
                      <a:pt x="924630" y="721151"/>
                      <a:pt x="841244" y="797311"/>
                      <a:pt x="752943" y="869208"/>
                    </a:cubicBezTo>
                    <a:cubicBezTo>
                      <a:pt x="696089" y="915520"/>
                      <a:pt x="637754" y="957213"/>
                      <a:pt x="563667" y="973499"/>
                    </a:cubicBezTo>
                    <a:cubicBezTo>
                      <a:pt x="521678" y="982738"/>
                      <a:pt x="510663" y="1013593"/>
                      <a:pt x="529377" y="1052917"/>
                    </a:cubicBezTo>
                    <a:cubicBezTo>
                      <a:pt x="535714" y="1066183"/>
                      <a:pt x="543887" y="1078560"/>
                      <a:pt x="551230" y="1091352"/>
                    </a:cubicBezTo>
                    <a:cubicBezTo>
                      <a:pt x="558159" y="1101539"/>
                      <a:pt x="566095" y="1111429"/>
                      <a:pt x="560291" y="1124991"/>
                    </a:cubicBezTo>
                    <a:cubicBezTo>
                      <a:pt x="494021" y="1147259"/>
                      <a:pt x="424730" y="1156853"/>
                      <a:pt x="356979" y="1172784"/>
                    </a:cubicBezTo>
                    <a:cubicBezTo>
                      <a:pt x="261275" y="1195288"/>
                      <a:pt x="165216" y="1216372"/>
                      <a:pt x="69334" y="1238107"/>
                    </a:cubicBezTo>
                    <a:cubicBezTo>
                      <a:pt x="57726" y="1245746"/>
                      <a:pt x="46711" y="1248234"/>
                      <a:pt x="36762" y="1235797"/>
                    </a:cubicBezTo>
                    <a:close/>
                  </a:path>
                </a:pathLst>
              </a:custGeom>
              <a:solidFill>
                <a:srgbClr val="FEA9B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1" name="그룹 60">
              <a:extLst>
                <a:ext uri="{FF2B5EF4-FFF2-40B4-BE49-F238E27FC236}">
                  <a16:creationId xmlns:a16="http://schemas.microsoft.com/office/drawing/2014/main" id="{349FA73C-0934-4B9E-B8FE-70818A466F25}"/>
                </a:ext>
              </a:extLst>
            </p:cNvPr>
            <p:cNvGrpSpPr/>
            <p:nvPr/>
          </p:nvGrpSpPr>
          <p:grpSpPr>
            <a:xfrm>
              <a:off x="0" y="3503470"/>
              <a:ext cx="5812123" cy="2428134"/>
              <a:chOff x="0" y="3503470"/>
              <a:chExt cx="5812123" cy="2428134"/>
            </a:xfrm>
          </p:grpSpPr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8255A9DD-B75D-4733-BF09-9D1FBAC7D305}"/>
                  </a:ext>
                </a:extLst>
              </p:cNvPr>
              <p:cNvSpPr/>
              <p:nvPr/>
            </p:nvSpPr>
            <p:spPr>
              <a:xfrm>
                <a:off x="0" y="3503470"/>
                <a:ext cx="5812123" cy="2428134"/>
              </a:xfrm>
              <a:custGeom>
                <a:avLst/>
                <a:gdLst>
                  <a:gd name="connsiteX0" fmla="*/ 5770668 w 5812123"/>
                  <a:gd name="connsiteY0" fmla="*/ 2132080 h 2428134"/>
                  <a:gd name="connsiteX1" fmla="*/ 3935708 w 5812123"/>
                  <a:gd name="connsiteY1" fmla="*/ 2132080 h 2428134"/>
                  <a:gd name="connsiteX2" fmla="*/ 3946606 w 5812123"/>
                  <a:gd name="connsiteY2" fmla="*/ 2070251 h 2428134"/>
                  <a:gd name="connsiteX3" fmla="*/ 3087875 w 5812123"/>
                  <a:gd name="connsiteY3" fmla="*/ 180274 h 2428134"/>
                  <a:gd name="connsiteX4" fmla="*/ 2759544 w 5812123"/>
                  <a:gd name="connsiteY4" fmla="*/ 0 h 2428134"/>
                  <a:gd name="connsiteX5" fmla="*/ 176719 w 5812123"/>
                  <a:gd name="connsiteY5" fmla="*/ 0 h 2428134"/>
                  <a:gd name="connsiteX6" fmla="*/ 8289 w 5812123"/>
                  <a:gd name="connsiteY6" fmla="*/ 201358 h 2428134"/>
                  <a:gd name="connsiteX7" fmla="*/ 884787 w 5812123"/>
                  <a:gd name="connsiteY7" fmla="*/ 2070192 h 2428134"/>
                  <a:gd name="connsiteX8" fmla="*/ 1124284 w 5812123"/>
                  <a:gd name="connsiteY8" fmla="*/ 2250466 h 2428134"/>
                  <a:gd name="connsiteX9" fmla="*/ 1151289 w 5812123"/>
                  <a:gd name="connsiteY9" fmla="*/ 2250466 h 2428134"/>
                  <a:gd name="connsiteX10" fmla="*/ 1151289 w 5812123"/>
                  <a:gd name="connsiteY10" fmla="*/ 2342262 h 2428134"/>
                  <a:gd name="connsiteX11" fmla="*/ 1231240 w 5812123"/>
                  <a:gd name="connsiteY11" fmla="*/ 2422213 h 2428134"/>
                  <a:gd name="connsiteX12" fmla="*/ 3786704 w 5812123"/>
                  <a:gd name="connsiteY12" fmla="*/ 2422213 h 2428134"/>
                  <a:gd name="connsiteX13" fmla="*/ 3786704 w 5812123"/>
                  <a:gd name="connsiteY13" fmla="*/ 2420673 h 2428134"/>
                  <a:gd name="connsiteX14" fmla="*/ 3810393 w 5812123"/>
                  <a:gd name="connsiteY14" fmla="*/ 2428135 h 2428134"/>
                  <a:gd name="connsiteX15" fmla="*/ 5770668 w 5812123"/>
                  <a:gd name="connsiteY15" fmla="*/ 2428135 h 2428134"/>
                  <a:gd name="connsiteX16" fmla="*/ 5812124 w 5812123"/>
                  <a:gd name="connsiteY16" fmla="*/ 2386679 h 2428134"/>
                  <a:gd name="connsiteX17" fmla="*/ 5812124 w 5812123"/>
                  <a:gd name="connsiteY17" fmla="*/ 2173477 h 2428134"/>
                  <a:gd name="connsiteX18" fmla="*/ 5770668 w 5812123"/>
                  <a:gd name="connsiteY18" fmla="*/ 2132080 h 2428134"/>
                  <a:gd name="connsiteX19" fmla="*/ 3768937 w 5812123"/>
                  <a:gd name="connsiteY19" fmla="*/ 2250466 h 2428134"/>
                  <a:gd name="connsiteX20" fmla="*/ 3768937 w 5812123"/>
                  <a:gd name="connsiteY20" fmla="*/ 2250526 h 2428134"/>
                  <a:gd name="connsiteX21" fmla="*/ 3766331 w 5812123"/>
                  <a:gd name="connsiteY21" fmla="*/ 2250526 h 2428134"/>
                  <a:gd name="connsiteX22" fmla="*/ 3768937 w 5812123"/>
                  <a:gd name="connsiteY22" fmla="*/ 2250466 h 242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812123" h="2428134">
                    <a:moveTo>
                      <a:pt x="5770668" y="2132080"/>
                    </a:moveTo>
                    <a:lnTo>
                      <a:pt x="3935708" y="2132080"/>
                    </a:lnTo>
                    <a:cubicBezTo>
                      <a:pt x="3942756" y="2112773"/>
                      <a:pt x="3946606" y="2091986"/>
                      <a:pt x="3946606" y="2070251"/>
                    </a:cubicBezTo>
                    <a:lnTo>
                      <a:pt x="3087875" y="180274"/>
                    </a:lnTo>
                    <a:cubicBezTo>
                      <a:pt x="3046419" y="71067"/>
                      <a:pt x="2933896" y="17767"/>
                      <a:pt x="2759544" y="0"/>
                    </a:cubicBezTo>
                    <a:lnTo>
                      <a:pt x="176719" y="0"/>
                    </a:lnTo>
                    <a:cubicBezTo>
                      <a:pt x="55667" y="0"/>
                      <a:pt x="-27245" y="109918"/>
                      <a:pt x="8289" y="201358"/>
                    </a:cubicBezTo>
                    <a:lnTo>
                      <a:pt x="884787" y="2070192"/>
                    </a:lnTo>
                    <a:cubicBezTo>
                      <a:pt x="959940" y="2209839"/>
                      <a:pt x="1062633" y="2239510"/>
                      <a:pt x="1124284" y="2250466"/>
                    </a:cubicBezTo>
                    <a:lnTo>
                      <a:pt x="1151289" y="2250466"/>
                    </a:lnTo>
                    <a:lnTo>
                      <a:pt x="1151289" y="2342262"/>
                    </a:lnTo>
                    <a:cubicBezTo>
                      <a:pt x="1151289" y="2386442"/>
                      <a:pt x="1187060" y="2422213"/>
                      <a:pt x="1231240" y="2422213"/>
                    </a:cubicBezTo>
                    <a:lnTo>
                      <a:pt x="3786704" y="2422213"/>
                    </a:lnTo>
                    <a:lnTo>
                      <a:pt x="3786704" y="2420673"/>
                    </a:lnTo>
                    <a:cubicBezTo>
                      <a:pt x="3793396" y="2425351"/>
                      <a:pt x="3801569" y="2428135"/>
                      <a:pt x="3810393" y="2428135"/>
                    </a:cubicBezTo>
                    <a:lnTo>
                      <a:pt x="5770668" y="2428135"/>
                    </a:lnTo>
                    <a:cubicBezTo>
                      <a:pt x="5793587" y="2428135"/>
                      <a:pt x="5812124" y="2409598"/>
                      <a:pt x="5812124" y="2386679"/>
                    </a:cubicBezTo>
                    <a:lnTo>
                      <a:pt x="5812124" y="2173477"/>
                    </a:lnTo>
                    <a:cubicBezTo>
                      <a:pt x="5812124" y="2150617"/>
                      <a:pt x="5793587" y="2132080"/>
                      <a:pt x="5770668" y="2132080"/>
                    </a:cubicBezTo>
                    <a:close/>
                    <a:moveTo>
                      <a:pt x="3768937" y="2250466"/>
                    </a:moveTo>
                    <a:lnTo>
                      <a:pt x="3768937" y="2250526"/>
                    </a:lnTo>
                    <a:lnTo>
                      <a:pt x="3766331" y="2250526"/>
                    </a:lnTo>
                    <a:cubicBezTo>
                      <a:pt x="3767219" y="2250526"/>
                      <a:pt x="3768049" y="2250466"/>
                      <a:pt x="3768937" y="2250466"/>
                    </a:cubicBezTo>
                    <a:close/>
                  </a:path>
                </a:pathLst>
              </a:custGeom>
              <a:solidFill>
                <a:srgbClr val="090B55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81131738-539E-4044-BF93-CBFEA2C120A6}"/>
                  </a:ext>
                </a:extLst>
              </p:cNvPr>
              <p:cNvSpPr/>
              <p:nvPr/>
            </p:nvSpPr>
            <p:spPr>
              <a:xfrm>
                <a:off x="3804470" y="5647394"/>
                <a:ext cx="1995808" cy="266502"/>
              </a:xfrm>
              <a:custGeom>
                <a:avLst/>
                <a:gdLst>
                  <a:gd name="connsiteX0" fmla="*/ 1954352 w 1995808"/>
                  <a:gd name="connsiteY0" fmla="*/ 266503 h 266502"/>
                  <a:gd name="connsiteX1" fmla="*/ 41456 w 1995808"/>
                  <a:gd name="connsiteY1" fmla="*/ 266503 h 266502"/>
                  <a:gd name="connsiteX2" fmla="*/ 0 w 1995808"/>
                  <a:gd name="connsiteY2" fmla="*/ 225047 h 266502"/>
                  <a:gd name="connsiteX3" fmla="*/ 0 w 1995808"/>
                  <a:gd name="connsiteY3" fmla="*/ 41456 h 266502"/>
                  <a:gd name="connsiteX4" fmla="*/ 41456 w 1995808"/>
                  <a:gd name="connsiteY4" fmla="*/ 0 h 266502"/>
                  <a:gd name="connsiteX5" fmla="*/ 1954352 w 1995808"/>
                  <a:gd name="connsiteY5" fmla="*/ 0 h 266502"/>
                  <a:gd name="connsiteX6" fmla="*/ 1995808 w 1995808"/>
                  <a:gd name="connsiteY6" fmla="*/ 41456 h 266502"/>
                  <a:gd name="connsiteX7" fmla="*/ 1995808 w 1995808"/>
                  <a:gd name="connsiteY7" fmla="*/ 225047 h 266502"/>
                  <a:gd name="connsiteX8" fmla="*/ 1954352 w 1995808"/>
                  <a:gd name="connsiteY8" fmla="*/ 266503 h 266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95808" h="266502">
                    <a:moveTo>
                      <a:pt x="1954352" y="266503"/>
                    </a:moveTo>
                    <a:lnTo>
                      <a:pt x="41456" y="266503"/>
                    </a:lnTo>
                    <a:cubicBezTo>
                      <a:pt x="18537" y="266503"/>
                      <a:pt x="0" y="247966"/>
                      <a:pt x="0" y="225047"/>
                    </a:cubicBezTo>
                    <a:lnTo>
                      <a:pt x="0" y="41456"/>
                    </a:lnTo>
                    <a:cubicBezTo>
                      <a:pt x="0" y="18536"/>
                      <a:pt x="18537" y="0"/>
                      <a:pt x="41456" y="0"/>
                    </a:cubicBezTo>
                    <a:lnTo>
                      <a:pt x="1954352" y="0"/>
                    </a:lnTo>
                    <a:cubicBezTo>
                      <a:pt x="1977272" y="0"/>
                      <a:pt x="1995808" y="18536"/>
                      <a:pt x="1995808" y="41456"/>
                    </a:cubicBezTo>
                    <a:lnTo>
                      <a:pt x="1995808" y="225047"/>
                    </a:lnTo>
                    <a:cubicBezTo>
                      <a:pt x="1995808" y="247966"/>
                      <a:pt x="1977272" y="266503"/>
                      <a:pt x="1954352" y="266503"/>
                    </a:cubicBezTo>
                    <a:close/>
                  </a:path>
                </a:pathLst>
              </a:custGeom>
              <a:solidFill>
                <a:srgbClr val="D6DAF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52790991-4311-421B-82AE-2E1C534BFF0D}"/>
                  </a:ext>
                </a:extLst>
              </p:cNvPr>
              <p:cNvSpPr/>
              <p:nvPr/>
            </p:nvSpPr>
            <p:spPr>
              <a:xfrm>
                <a:off x="29614" y="3521237"/>
                <a:ext cx="3898545" cy="2197165"/>
              </a:xfrm>
              <a:custGeom>
                <a:avLst/>
                <a:gdLst>
                  <a:gd name="connsiteX0" fmla="*/ 3757090 w 3898545"/>
                  <a:gd name="connsiteY0" fmla="*/ 2155769 h 2197165"/>
                  <a:gd name="connsiteX1" fmla="*/ 3798546 w 3898545"/>
                  <a:gd name="connsiteY1" fmla="*/ 2114313 h 2197165"/>
                  <a:gd name="connsiteX2" fmla="*/ 3886136 w 3898545"/>
                  <a:gd name="connsiteY2" fmla="*/ 2114313 h 2197165"/>
                  <a:gd name="connsiteX3" fmla="*/ 3891466 w 3898545"/>
                  <a:gd name="connsiteY3" fmla="*/ 2034007 h 2197165"/>
                  <a:gd name="connsiteX4" fmla="*/ 3039842 w 3898545"/>
                  <a:gd name="connsiteY4" fmla="*/ 175063 h 2197165"/>
                  <a:gd name="connsiteX5" fmla="*/ 2721046 w 3898545"/>
                  <a:gd name="connsiteY5" fmla="*/ 0 h 2197165"/>
                  <a:gd name="connsiteX6" fmla="*/ 177427 w 3898545"/>
                  <a:gd name="connsiteY6" fmla="*/ 0 h 2197165"/>
                  <a:gd name="connsiteX7" fmla="*/ 8286 w 3898545"/>
                  <a:gd name="connsiteY7" fmla="*/ 189513 h 2197165"/>
                  <a:gd name="connsiteX8" fmla="*/ 865003 w 3898545"/>
                  <a:gd name="connsiteY8" fmla="*/ 2010259 h 2197165"/>
                  <a:gd name="connsiteX9" fmla="*/ 1115338 w 3898545"/>
                  <a:gd name="connsiteY9" fmla="*/ 2197166 h 2197165"/>
                  <a:gd name="connsiteX10" fmla="*/ 3734229 w 3898545"/>
                  <a:gd name="connsiteY10" fmla="*/ 2197166 h 2197165"/>
                  <a:gd name="connsiteX11" fmla="*/ 3757090 w 3898545"/>
                  <a:gd name="connsiteY11" fmla="*/ 2196041 h 2197165"/>
                  <a:gd name="connsiteX12" fmla="*/ 3757090 w 3898545"/>
                  <a:gd name="connsiteY12" fmla="*/ 2155769 h 2197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98545" h="2197165">
                    <a:moveTo>
                      <a:pt x="3757090" y="2155769"/>
                    </a:moveTo>
                    <a:cubicBezTo>
                      <a:pt x="3757090" y="2132850"/>
                      <a:pt x="3775627" y="2114313"/>
                      <a:pt x="3798546" y="2114313"/>
                    </a:cubicBezTo>
                    <a:lnTo>
                      <a:pt x="3886136" y="2114313"/>
                    </a:lnTo>
                    <a:cubicBezTo>
                      <a:pt x="3901060" y="2083991"/>
                      <a:pt x="3902126" y="2052662"/>
                      <a:pt x="3891466" y="2034007"/>
                    </a:cubicBezTo>
                    <a:lnTo>
                      <a:pt x="3039842" y="175063"/>
                    </a:lnTo>
                    <a:cubicBezTo>
                      <a:pt x="2999571" y="69054"/>
                      <a:pt x="2890305" y="17293"/>
                      <a:pt x="2721046" y="0"/>
                    </a:cubicBezTo>
                    <a:lnTo>
                      <a:pt x="177427" y="0"/>
                    </a:lnTo>
                    <a:cubicBezTo>
                      <a:pt x="55665" y="0"/>
                      <a:pt x="-27247" y="106601"/>
                      <a:pt x="8286" y="189513"/>
                    </a:cubicBezTo>
                    <a:lnTo>
                      <a:pt x="865003" y="2010259"/>
                    </a:lnTo>
                    <a:cubicBezTo>
                      <a:pt x="893786" y="2099034"/>
                      <a:pt x="1050608" y="2197166"/>
                      <a:pt x="1115338" y="2197166"/>
                    </a:cubicBezTo>
                    <a:lnTo>
                      <a:pt x="3734229" y="2197166"/>
                    </a:lnTo>
                    <a:cubicBezTo>
                      <a:pt x="3742165" y="2197166"/>
                      <a:pt x="3749805" y="2196751"/>
                      <a:pt x="3757090" y="2196041"/>
                    </a:cubicBezTo>
                    <a:lnTo>
                      <a:pt x="3757090" y="2155769"/>
                    </a:lnTo>
                    <a:close/>
                  </a:path>
                </a:pathLst>
              </a:custGeom>
              <a:solidFill>
                <a:srgbClr val="D6DAF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7A3BD2A5-6ABA-432E-96CD-325B7E526C8E}"/>
                  </a:ext>
                </a:extLst>
              </p:cNvPr>
              <p:cNvSpPr/>
              <p:nvPr/>
            </p:nvSpPr>
            <p:spPr>
              <a:xfrm>
                <a:off x="1608663" y="4426794"/>
                <a:ext cx="418619" cy="498496"/>
              </a:xfrm>
              <a:custGeom>
                <a:avLst/>
                <a:gdLst>
                  <a:gd name="connsiteX0" fmla="*/ 222800 w 418619"/>
                  <a:gd name="connsiteY0" fmla="*/ 498496 h 498496"/>
                  <a:gd name="connsiteX1" fmla="*/ 54192 w 418619"/>
                  <a:gd name="connsiteY1" fmla="*/ 395686 h 498496"/>
                  <a:gd name="connsiteX2" fmla="*/ 42229 w 418619"/>
                  <a:gd name="connsiteY2" fmla="*/ 78903 h 498496"/>
                  <a:gd name="connsiteX3" fmla="*/ 307962 w 418619"/>
                  <a:gd name="connsiteY3" fmla="*/ 45560 h 498496"/>
                  <a:gd name="connsiteX4" fmla="*/ 418472 w 418619"/>
                  <a:gd name="connsiteY4" fmla="*/ 268534 h 498496"/>
                  <a:gd name="connsiteX5" fmla="*/ 274738 w 418619"/>
                  <a:gd name="connsiteY5" fmla="*/ 493996 h 498496"/>
                  <a:gd name="connsiteX6" fmla="*/ 222800 w 418619"/>
                  <a:gd name="connsiteY6" fmla="*/ 498496 h 498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19" h="498496">
                    <a:moveTo>
                      <a:pt x="222800" y="498496"/>
                    </a:moveTo>
                    <a:cubicBezTo>
                      <a:pt x="153805" y="495121"/>
                      <a:pt x="98669" y="455501"/>
                      <a:pt x="54192" y="395686"/>
                    </a:cubicBezTo>
                    <a:cubicBezTo>
                      <a:pt x="-12670" y="305904"/>
                      <a:pt x="-18829" y="169514"/>
                      <a:pt x="42229" y="78903"/>
                    </a:cubicBezTo>
                    <a:cubicBezTo>
                      <a:pt x="103999" y="-12715"/>
                      <a:pt x="220608" y="-25507"/>
                      <a:pt x="307962" y="45560"/>
                    </a:cubicBezTo>
                    <a:cubicBezTo>
                      <a:pt x="378437" y="102888"/>
                      <a:pt x="415570" y="179286"/>
                      <a:pt x="418472" y="268534"/>
                    </a:cubicBezTo>
                    <a:cubicBezTo>
                      <a:pt x="421314" y="357369"/>
                      <a:pt x="383471" y="465332"/>
                      <a:pt x="274738" y="493996"/>
                    </a:cubicBezTo>
                    <a:cubicBezTo>
                      <a:pt x="259932" y="497904"/>
                      <a:pt x="245482" y="496720"/>
                      <a:pt x="222800" y="498496"/>
                    </a:cubicBezTo>
                    <a:close/>
                  </a:path>
                </a:pathLst>
              </a:custGeom>
              <a:solidFill>
                <a:srgbClr val="FEFEFE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169D083C-48ED-40B9-A5D1-80EAB252EBAF}"/>
                </a:ext>
              </a:extLst>
            </p:cNvPr>
            <p:cNvGrpSpPr/>
            <p:nvPr/>
          </p:nvGrpSpPr>
          <p:grpSpPr>
            <a:xfrm>
              <a:off x="5291056" y="5381468"/>
              <a:ext cx="2643896" cy="1475552"/>
              <a:chOff x="5291056" y="5381468"/>
              <a:chExt cx="2643896" cy="1475552"/>
            </a:xfrm>
          </p:grpSpPr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4443292D-BD63-4491-B443-4FE2576C5EEA}"/>
                  </a:ext>
                </a:extLst>
              </p:cNvPr>
              <p:cNvSpPr/>
              <p:nvPr/>
            </p:nvSpPr>
            <p:spPr>
              <a:xfrm>
                <a:off x="5291056" y="5678278"/>
                <a:ext cx="2643896" cy="1178742"/>
              </a:xfrm>
              <a:custGeom>
                <a:avLst/>
                <a:gdLst>
                  <a:gd name="connsiteX0" fmla="*/ 2600794 w 2643896"/>
                  <a:gd name="connsiteY0" fmla="*/ 56470 h 1178742"/>
                  <a:gd name="connsiteX1" fmla="*/ 2603104 w 2643896"/>
                  <a:gd name="connsiteY1" fmla="*/ 356907 h 1178742"/>
                  <a:gd name="connsiteX2" fmla="*/ 2454692 w 2643896"/>
                  <a:gd name="connsiteY2" fmla="*/ 468897 h 1178742"/>
                  <a:gd name="connsiteX3" fmla="*/ 1180572 w 2643896"/>
                  <a:gd name="connsiteY3" fmla="*/ 1177617 h 1178742"/>
                  <a:gd name="connsiteX4" fmla="*/ 1103642 w 2643896"/>
                  <a:gd name="connsiteY4" fmla="*/ 1165713 h 1178742"/>
                  <a:gd name="connsiteX5" fmla="*/ 81752 w 2643896"/>
                  <a:gd name="connsiteY5" fmla="*/ 838447 h 1178742"/>
                  <a:gd name="connsiteX6" fmla="*/ 24010 w 2643896"/>
                  <a:gd name="connsiteY6" fmla="*/ 808185 h 1178742"/>
                  <a:gd name="connsiteX7" fmla="*/ 17555 w 2643896"/>
                  <a:gd name="connsiteY7" fmla="*/ 750916 h 1178742"/>
                  <a:gd name="connsiteX8" fmla="*/ 195223 w 2643896"/>
                  <a:gd name="connsiteY8" fmla="*/ 756838 h 1178742"/>
                  <a:gd name="connsiteX9" fmla="*/ 1119099 w 2643896"/>
                  <a:gd name="connsiteY9" fmla="*/ 1041108 h 1178742"/>
                  <a:gd name="connsiteX10" fmla="*/ 1154633 w 2643896"/>
                  <a:gd name="connsiteY10" fmla="*/ 1047030 h 1178742"/>
                  <a:gd name="connsiteX11" fmla="*/ 1184244 w 2643896"/>
                  <a:gd name="connsiteY11" fmla="*/ 1011496 h 1178742"/>
                  <a:gd name="connsiteX12" fmla="*/ 1136866 w 2643896"/>
                  <a:gd name="connsiteY12" fmla="*/ 685771 h 1178742"/>
                  <a:gd name="connsiteX13" fmla="*/ 17555 w 2643896"/>
                  <a:gd name="connsiteY13" fmla="*/ 348201 h 1178742"/>
                  <a:gd name="connsiteX14" fmla="*/ 17140 w 2643896"/>
                  <a:gd name="connsiteY14" fmla="*/ 276245 h 1178742"/>
                  <a:gd name="connsiteX15" fmla="*/ 17081 w 2643896"/>
                  <a:gd name="connsiteY15" fmla="*/ 276008 h 1178742"/>
                  <a:gd name="connsiteX16" fmla="*/ 112311 w 2643896"/>
                  <a:gd name="connsiteY16" fmla="*/ 306745 h 1178742"/>
                  <a:gd name="connsiteX17" fmla="*/ 1148710 w 2643896"/>
                  <a:gd name="connsiteY17" fmla="*/ 632470 h 1178742"/>
                  <a:gd name="connsiteX18" fmla="*/ 1225700 w 2643896"/>
                  <a:gd name="connsiteY18" fmla="*/ 632470 h 1178742"/>
                  <a:gd name="connsiteX19" fmla="*/ 2498990 w 2643896"/>
                  <a:gd name="connsiteY19" fmla="*/ 4709 h 1178742"/>
                  <a:gd name="connsiteX20" fmla="*/ 2600794 w 2643896"/>
                  <a:gd name="connsiteY20" fmla="*/ 56470 h 1178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43896" h="1178742">
                    <a:moveTo>
                      <a:pt x="2600794" y="56470"/>
                    </a:moveTo>
                    <a:cubicBezTo>
                      <a:pt x="2662445" y="133755"/>
                      <a:pt x="2653207" y="291702"/>
                      <a:pt x="2603104" y="356907"/>
                    </a:cubicBezTo>
                    <a:cubicBezTo>
                      <a:pt x="2565083" y="406417"/>
                      <a:pt x="2509117" y="438279"/>
                      <a:pt x="2454692" y="468897"/>
                    </a:cubicBezTo>
                    <a:cubicBezTo>
                      <a:pt x="2048068" y="697615"/>
                      <a:pt x="1200057" y="1174478"/>
                      <a:pt x="1180572" y="1177617"/>
                    </a:cubicBezTo>
                    <a:cubicBezTo>
                      <a:pt x="1154692" y="1181762"/>
                      <a:pt x="1128634" y="1173708"/>
                      <a:pt x="1103642" y="1165713"/>
                    </a:cubicBezTo>
                    <a:cubicBezTo>
                      <a:pt x="762992" y="1056624"/>
                      <a:pt x="422402" y="947536"/>
                      <a:pt x="81752" y="838447"/>
                    </a:cubicBezTo>
                    <a:cubicBezTo>
                      <a:pt x="60787" y="831755"/>
                      <a:pt x="38875" y="824412"/>
                      <a:pt x="24010" y="808185"/>
                    </a:cubicBezTo>
                    <a:cubicBezTo>
                      <a:pt x="9204" y="791958"/>
                      <a:pt x="2157" y="776737"/>
                      <a:pt x="17555" y="750916"/>
                    </a:cubicBezTo>
                    <a:cubicBezTo>
                      <a:pt x="53088" y="697615"/>
                      <a:pt x="135290" y="738183"/>
                      <a:pt x="195223" y="756838"/>
                    </a:cubicBezTo>
                    <a:cubicBezTo>
                      <a:pt x="498859" y="851240"/>
                      <a:pt x="815463" y="946707"/>
                      <a:pt x="1119099" y="1041108"/>
                    </a:cubicBezTo>
                    <a:cubicBezTo>
                      <a:pt x="1132720" y="1045313"/>
                      <a:pt x="1141722" y="1053071"/>
                      <a:pt x="1154633" y="1047030"/>
                    </a:cubicBezTo>
                    <a:cubicBezTo>
                      <a:pt x="1164937" y="1042233"/>
                      <a:pt x="1178499" y="1021268"/>
                      <a:pt x="1184244" y="1011496"/>
                    </a:cubicBezTo>
                    <a:cubicBezTo>
                      <a:pt x="1243467" y="910817"/>
                      <a:pt x="1213855" y="709460"/>
                      <a:pt x="1136866" y="685771"/>
                    </a:cubicBezTo>
                    <a:cubicBezTo>
                      <a:pt x="942200" y="625897"/>
                      <a:pt x="38875" y="359987"/>
                      <a:pt x="17555" y="348201"/>
                    </a:cubicBezTo>
                    <a:cubicBezTo>
                      <a:pt x="-5424" y="335527"/>
                      <a:pt x="-6134" y="294900"/>
                      <a:pt x="17140" y="276245"/>
                    </a:cubicBezTo>
                    <a:lnTo>
                      <a:pt x="17081" y="276008"/>
                    </a:lnTo>
                    <a:cubicBezTo>
                      <a:pt x="59011" y="288978"/>
                      <a:pt x="87319" y="298809"/>
                      <a:pt x="112311" y="306745"/>
                    </a:cubicBezTo>
                    <a:cubicBezTo>
                      <a:pt x="310530" y="369640"/>
                      <a:pt x="991829" y="582605"/>
                      <a:pt x="1148710" y="632470"/>
                    </a:cubicBezTo>
                    <a:cubicBezTo>
                      <a:pt x="1168846" y="638867"/>
                      <a:pt x="1207045" y="642242"/>
                      <a:pt x="1225700" y="632470"/>
                    </a:cubicBezTo>
                    <a:cubicBezTo>
                      <a:pt x="1445002" y="517578"/>
                      <a:pt x="2346254" y="79803"/>
                      <a:pt x="2498990" y="4709"/>
                    </a:cubicBezTo>
                    <a:cubicBezTo>
                      <a:pt x="2537485" y="-14242"/>
                      <a:pt x="2578349" y="28280"/>
                      <a:pt x="2600794" y="56470"/>
                    </a:cubicBezTo>
                    <a:close/>
                  </a:path>
                </a:pathLst>
              </a:custGeom>
              <a:solidFill>
                <a:srgbClr val="3C3C7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14007F3D-D135-42A8-A284-FECAC1C9AEA6}"/>
                  </a:ext>
                </a:extLst>
              </p:cNvPr>
              <p:cNvSpPr/>
              <p:nvPr/>
            </p:nvSpPr>
            <p:spPr>
              <a:xfrm>
                <a:off x="5305590" y="5381468"/>
                <a:ext cx="2490496" cy="938887"/>
              </a:xfrm>
              <a:custGeom>
                <a:avLst/>
                <a:gdLst>
                  <a:gd name="connsiteX0" fmla="*/ 1484064 w 2490496"/>
                  <a:gd name="connsiteY0" fmla="*/ 11920 h 938887"/>
                  <a:gd name="connsiteX1" fmla="*/ 1593982 w 2490496"/>
                  <a:gd name="connsiteY1" fmla="*/ 9137 h 938887"/>
                  <a:gd name="connsiteX2" fmla="*/ 2490497 w 2490496"/>
                  <a:gd name="connsiteY2" fmla="*/ 299388 h 938887"/>
                  <a:gd name="connsiteX3" fmla="*/ 2483923 w 2490496"/>
                  <a:gd name="connsiteY3" fmla="*/ 307028 h 938887"/>
                  <a:gd name="connsiteX4" fmla="*/ 1200269 w 2490496"/>
                  <a:gd name="connsiteY4" fmla="*/ 931413 h 938887"/>
                  <a:gd name="connsiteX5" fmla="*/ 1149574 w 2490496"/>
                  <a:gd name="connsiteY5" fmla="*/ 935203 h 938887"/>
                  <a:gd name="connsiteX6" fmla="*/ 0 w 2490496"/>
                  <a:gd name="connsiteY6" fmla="*/ 571812 h 938887"/>
                  <a:gd name="connsiteX7" fmla="*/ 1484064 w 2490496"/>
                  <a:gd name="connsiteY7" fmla="*/ 11920 h 938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90496" h="938887">
                    <a:moveTo>
                      <a:pt x="1484064" y="11920"/>
                    </a:moveTo>
                    <a:cubicBezTo>
                      <a:pt x="1522440" y="-3537"/>
                      <a:pt x="1555842" y="-3419"/>
                      <a:pt x="1593982" y="9137"/>
                    </a:cubicBezTo>
                    <a:cubicBezTo>
                      <a:pt x="1749974" y="60364"/>
                      <a:pt x="2487654" y="302645"/>
                      <a:pt x="2490497" y="299388"/>
                    </a:cubicBezTo>
                    <a:cubicBezTo>
                      <a:pt x="2488305" y="301934"/>
                      <a:pt x="2486943" y="305547"/>
                      <a:pt x="2483923" y="307028"/>
                    </a:cubicBezTo>
                    <a:cubicBezTo>
                      <a:pt x="2383836" y="354761"/>
                      <a:pt x="1229821" y="931413"/>
                      <a:pt x="1200269" y="931413"/>
                    </a:cubicBezTo>
                    <a:cubicBezTo>
                      <a:pt x="1183153" y="939942"/>
                      <a:pt x="1167873" y="941126"/>
                      <a:pt x="1149574" y="935203"/>
                    </a:cubicBezTo>
                    <a:cubicBezTo>
                      <a:pt x="987659" y="883265"/>
                      <a:pt x="220486" y="643531"/>
                      <a:pt x="0" y="571812"/>
                    </a:cubicBezTo>
                    <a:cubicBezTo>
                      <a:pt x="17412" y="577498"/>
                      <a:pt x="1378174" y="47217"/>
                      <a:pt x="1484064" y="11920"/>
                    </a:cubicBezTo>
                    <a:close/>
                  </a:path>
                </a:pathLst>
              </a:custGeom>
              <a:solidFill>
                <a:srgbClr val="4F4B88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961E0C6F-888C-47A2-A15D-ECDE10FD8B12}"/>
                  </a:ext>
                </a:extLst>
              </p:cNvPr>
              <p:cNvSpPr/>
              <p:nvPr/>
            </p:nvSpPr>
            <p:spPr>
              <a:xfrm>
                <a:off x="5914697" y="5779540"/>
                <a:ext cx="820354" cy="286351"/>
              </a:xfrm>
              <a:custGeom>
                <a:avLst/>
                <a:gdLst>
                  <a:gd name="connsiteX0" fmla="*/ 642805 w 820354"/>
                  <a:gd name="connsiteY0" fmla="*/ 279808 h 286351"/>
                  <a:gd name="connsiteX1" fmla="*/ 609403 w 820354"/>
                  <a:gd name="connsiteY1" fmla="*/ 280933 h 286351"/>
                  <a:gd name="connsiteX2" fmla="*/ 245656 w 820354"/>
                  <a:gd name="connsiteY2" fmla="*/ 169891 h 286351"/>
                  <a:gd name="connsiteX3" fmla="*/ 0 w 820354"/>
                  <a:gd name="connsiteY3" fmla="*/ 96336 h 286351"/>
                  <a:gd name="connsiteX4" fmla="*/ 197982 w 820354"/>
                  <a:gd name="connsiteY4" fmla="*/ 2053 h 286351"/>
                  <a:gd name="connsiteX5" fmla="*/ 217585 w 820354"/>
                  <a:gd name="connsiteY5" fmla="*/ 2112 h 286351"/>
                  <a:gd name="connsiteX6" fmla="*/ 814254 w 820354"/>
                  <a:gd name="connsiteY6" fmla="*/ 180787 h 286351"/>
                  <a:gd name="connsiteX7" fmla="*/ 820354 w 820354"/>
                  <a:gd name="connsiteY7" fmla="*/ 184341 h 286351"/>
                  <a:gd name="connsiteX8" fmla="*/ 642805 w 820354"/>
                  <a:gd name="connsiteY8" fmla="*/ 279808 h 286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0354" h="286351">
                    <a:moveTo>
                      <a:pt x="642805" y="279808"/>
                    </a:moveTo>
                    <a:cubicBezTo>
                      <a:pt x="625867" y="288336"/>
                      <a:pt x="631789" y="288336"/>
                      <a:pt x="609403" y="280933"/>
                    </a:cubicBezTo>
                    <a:cubicBezTo>
                      <a:pt x="488174" y="243919"/>
                      <a:pt x="366945" y="206727"/>
                      <a:pt x="245656" y="169891"/>
                    </a:cubicBezTo>
                    <a:cubicBezTo>
                      <a:pt x="165646" y="145609"/>
                      <a:pt x="85518" y="121920"/>
                      <a:pt x="0" y="96336"/>
                    </a:cubicBezTo>
                    <a:cubicBezTo>
                      <a:pt x="69173" y="63467"/>
                      <a:pt x="133666" y="32967"/>
                      <a:pt x="197982" y="2053"/>
                    </a:cubicBezTo>
                    <a:cubicBezTo>
                      <a:pt x="205089" y="-1382"/>
                      <a:pt x="210715" y="99"/>
                      <a:pt x="217585" y="2112"/>
                    </a:cubicBezTo>
                    <a:cubicBezTo>
                      <a:pt x="416455" y="61809"/>
                      <a:pt x="615325" y="121209"/>
                      <a:pt x="814254" y="180787"/>
                    </a:cubicBezTo>
                    <a:cubicBezTo>
                      <a:pt x="815913" y="181261"/>
                      <a:pt x="817334" y="182564"/>
                      <a:pt x="820354" y="184341"/>
                    </a:cubicBezTo>
                    <a:cubicBezTo>
                      <a:pt x="813781" y="189197"/>
                      <a:pt x="663770" y="266838"/>
                      <a:pt x="642805" y="279808"/>
                    </a:cubicBezTo>
                    <a:close/>
                  </a:path>
                </a:pathLst>
              </a:custGeom>
              <a:solidFill>
                <a:srgbClr val="FEFEFB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12A672DD-EFFE-4D2E-9856-449895FAD6A9}"/>
                  </a:ext>
                </a:extLst>
              </p:cNvPr>
              <p:cNvSpPr/>
              <p:nvPr/>
            </p:nvSpPr>
            <p:spPr>
              <a:xfrm>
                <a:off x="5391404" y="6056032"/>
                <a:ext cx="1120349" cy="674893"/>
              </a:xfrm>
              <a:custGeom>
                <a:avLst/>
                <a:gdLst>
                  <a:gd name="connsiteX0" fmla="*/ 237 w 1120349"/>
                  <a:gd name="connsiteY0" fmla="*/ 0 h 674893"/>
                  <a:gd name="connsiteX1" fmla="*/ 510619 w 1120349"/>
                  <a:gd name="connsiteY1" fmla="*/ 148531 h 674893"/>
                  <a:gd name="connsiteX2" fmla="*/ 1037287 w 1120349"/>
                  <a:gd name="connsiteY2" fmla="*/ 309025 h 674893"/>
                  <a:gd name="connsiteX3" fmla="*/ 1073235 w 1120349"/>
                  <a:gd name="connsiteY3" fmla="*/ 336326 h 674893"/>
                  <a:gd name="connsiteX4" fmla="*/ 1072762 w 1120349"/>
                  <a:gd name="connsiteY4" fmla="*/ 658439 h 674893"/>
                  <a:gd name="connsiteX5" fmla="*/ 1037702 w 1120349"/>
                  <a:gd name="connsiteY5" fmla="*/ 672653 h 674893"/>
                  <a:gd name="connsiteX6" fmla="*/ 8173 w 1120349"/>
                  <a:gd name="connsiteY6" fmla="*/ 353027 h 674893"/>
                  <a:gd name="connsiteX7" fmla="*/ 0 w 1120349"/>
                  <a:gd name="connsiteY7" fmla="*/ 349592 h 674893"/>
                  <a:gd name="connsiteX8" fmla="*/ 237 w 1120349"/>
                  <a:gd name="connsiteY8" fmla="*/ 0 h 674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20349" h="674893">
                    <a:moveTo>
                      <a:pt x="237" y="0"/>
                    </a:moveTo>
                    <a:cubicBezTo>
                      <a:pt x="170325" y="51405"/>
                      <a:pt x="340650" y="96888"/>
                      <a:pt x="510619" y="148531"/>
                    </a:cubicBezTo>
                    <a:cubicBezTo>
                      <a:pt x="686215" y="201891"/>
                      <a:pt x="861692" y="255724"/>
                      <a:pt x="1037287" y="309025"/>
                    </a:cubicBezTo>
                    <a:cubicBezTo>
                      <a:pt x="1053100" y="313821"/>
                      <a:pt x="1064589" y="321639"/>
                      <a:pt x="1073235" y="336326"/>
                    </a:cubicBezTo>
                    <a:cubicBezTo>
                      <a:pt x="1136782" y="443934"/>
                      <a:pt x="1135479" y="551009"/>
                      <a:pt x="1072762" y="658439"/>
                    </a:cubicBezTo>
                    <a:cubicBezTo>
                      <a:pt x="1064175" y="673067"/>
                      <a:pt x="1055884" y="678338"/>
                      <a:pt x="1037702" y="672653"/>
                    </a:cubicBezTo>
                    <a:cubicBezTo>
                      <a:pt x="694684" y="565637"/>
                      <a:pt x="351369" y="459451"/>
                      <a:pt x="8173" y="353027"/>
                    </a:cubicBezTo>
                    <a:cubicBezTo>
                      <a:pt x="5389" y="352139"/>
                      <a:pt x="2724" y="350776"/>
                      <a:pt x="0" y="349592"/>
                    </a:cubicBezTo>
                    <a:cubicBezTo>
                      <a:pt x="178" y="231146"/>
                      <a:pt x="59" y="118445"/>
                      <a:pt x="237" y="0"/>
                    </a:cubicBezTo>
                    <a:close/>
                  </a:path>
                </a:pathLst>
              </a:custGeom>
              <a:solidFill>
                <a:srgbClr val="D5D9F2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058BE248-B259-4217-86E1-99A046B6EFFC}"/>
              </a:ext>
            </a:extLst>
          </p:cNvPr>
          <p:cNvGrpSpPr/>
          <p:nvPr/>
        </p:nvGrpSpPr>
        <p:grpSpPr>
          <a:xfrm>
            <a:off x="8542260" y="2309476"/>
            <a:ext cx="982246" cy="982246"/>
            <a:chOff x="3529224" y="3063878"/>
            <a:chExt cx="982246" cy="982246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0D6A85D0-23D9-4235-8311-F0A5A889914F}"/>
                </a:ext>
              </a:extLst>
            </p:cNvPr>
            <p:cNvSpPr/>
            <p:nvPr/>
          </p:nvSpPr>
          <p:spPr>
            <a:xfrm>
              <a:off x="3529224" y="3063878"/>
              <a:ext cx="982246" cy="9822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E5DFBC53-95C8-4B48-AC4D-46BA44A3475A}"/>
                </a:ext>
              </a:extLst>
            </p:cNvPr>
            <p:cNvGrpSpPr/>
            <p:nvPr/>
          </p:nvGrpSpPr>
          <p:grpSpPr>
            <a:xfrm>
              <a:off x="3652193" y="3087239"/>
              <a:ext cx="741615" cy="958884"/>
              <a:chOff x="3652193" y="3087239"/>
              <a:chExt cx="741615" cy="958884"/>
            </a:xfrm>
          </p:grpSpPr>
          <p:sp>
            <p:nvSpPr>
              <p:cNvPr id="13" name="Graphic 57">
                <a:extLst>
                  <a:ext uri="{FF2B5EF4-FFF2-40B4-BE49-F238E27FC236}">
                    <a16:creationId xmlns:a16="http://schemas.microsoft.com/office/drawing/2014/main" id="{DA62C712-2A00-4A9E-BE9F-992A4957CB1C}"/>
                  </a:ext>
                </a:extLst>
              </p:cNvPr>
              <p:cNvSpPr/>
              <p:nvPr/>
            </p:nvSpPr>
            <p:spPr>
              <a:xfrm>
                <a:off x="3815801" y="3275329"/>
                <a:ext cx="425229" cy="446913"/>
              </a:xfrm>
              <a:custGeom>
                <a:avLst/>
                <a:gdLst>
                  <a:gd name="connsiteX0" fmla="*/ 357753 w 1617910"/>
                  <a:gd name="connsiteY0" fmla="*/ 1607900 h 1700414"/>
                  <a:gd name="connsiteX1" fmla="*/ 429453 w 1617910"/>
                  <a:gd name="connsiteY1" fmla="*/ 1582684 h 1700414"/>
                  <a:gd name="connsiteX2" fmla="*/ 497014 w 1617910"/>
                  <a:gd name="connsiteY2" fmla="*/ 1505571 h 1700414"/>
                  <a:gd name="connsiteX3" fmla="*/ 511214 w 1617910"/>
                  <a:gd name="connsiteY3" fmla="*/ 1300532 h 1700414"/>
                  <a:gd name="connsiteX4" fmla="*/ 495104 w 1617910"/>
                  <a:gd name="connsiteY4" fmla="*/ 1271813 h 1700414"/>
                  <a:gd name="connsiteX5" fmla="*/ 317382 w 1617910"/>
                  <a:gd name="connsiteY5" fmla="*/ 1129177 h 1700414"/>
                  <a:gd name="connsiteX6" fmla="*/ 232373 w 1617910"/>
                  <a:gd name="connsiteY6" fmla="*/ 989916 h 1700414"/>
                  <a:gd name="connsiteX7" fmla="*/ 191429 w 1617910"/>
                  <a:gd name="connsiteY7" fmla="*/ 856895 h 1700414"/>
                  <a:gd name="connsiteX8" fmla="*/ 179394 w 1617910"/>
                  <a:gd name="connsiteY8" fmla="*/ 832379 h 1700414"/>
                  <a:gd name="connsiteX9" fmla="*/ 19756 w 1617910"/>
                  <a:gd name="connsiteY9" fmla="*/ 629059 h 1700414"/>
                  <a:gd name="connsiteX10" fmla="*/ 31727 w 1617910"/>
                  <a:gd name="connsiteY10" fmla="*/ 415486 h 1700414"/>
                  <a:gd name="connsiteX11" fmla="*/ 85789 w 1617910"/>
                  <a:gd name="connsiteY11" fmla="*/ 375243 h 1700414"/>
                  <a:gd name="connsiteX12" fmla="*/ 123804 w 1617910"/>
                  <a:gd name="connsiteY12" fmla="*/ 327867 h 1700414"/>
                  <a:gd name="connsiteX13" fmla="*/ 138259 w 1617910"/>
                  <a:gd name="connsiteY13" fmla="*/ 349645 h 1700414"/>
                  <a:gd name="connsiteX14" fmla="*/ 221675 w 1617910"/>
                  <a:gd name="connsiteY14" fmla="*/ 678472 h 1700414"/>
                  <a:gd name="connsiteX15" fmla="*/ 225050 w 1617910"/>
                  <a:gd name="connsiteY15" fmla="*/ 692099 h 1700414"/>
                  <a:gd name="connsiteX16" fmla="*/ 219574 w 1617910"/>
                  <a:gd name="connsiteY16" fmla="*/ 405935 h 1700414"/>
                  <a:gd name="connsiteX17" fmla="*/ 299170 w 1617910"/>
                  <a:gd name="connsiteY17" fmla="*/ 59533 h 1700414"/>
                  <a:gd name="connsiteX18" fmla="*/ 352913 w 1617910"/>
                  <a:gd name="connsiteY18" fmla="*/ 20053 h 1700414"/>
                  <a:gd name="connsiteX19" fmla="*/ 1236494 w 1617910"/>
                  <a:gd name="connsiteY19" fmla="*/ 886 h 1700414"/>
                  <a:gd name="connsiteX20" fmla="*/ 1372826 w 1617910"/>
                  <a:gd name="connsiteY20" fmla="*/ 66155 h 1700414"/>
                  <a:gd name="connsiteX21" fmla="*/ 1430135 w 1617910"/>
                  <a:gd name="connsiteY21" fmla="*/ 229168 h 1700414"/>
                  <a:gd name="connsiteX22" fmla="*/ 1435166 w 1617910"/>
                  <a:gd name="connsiteY22" fmla="*/ 593845 h 1700414"/>
                  <a:gd name="connsiteX23" fmla="*/ 1445290 w 1617910"/>
                  <a:gd name="connsiteY23" fmla="*/ 685413 h 1700414"/>
                  <a:gd name="connsiteX24" fmla="*/ 1483178 w 1617910"/>
                  <a:gd name="connsiteY24" fmla="*/ 434844 h 1700414"/>
                  <a:gd name="connsiteX25" fmla="*/ 1499034 w 1617910"/>
                  <a:gd name="connsiteY25" fmla="*/ 398421 h 1700414"/>
                  <a:gd name="connsiteX26" fmla="*/ 1551185 w 1617910"/>
                  <a:gd name="connsiteY26" fmla="*/ 380719 h 1700414"/>
                  <a:gd name="connsiteX27" fmla="*/ 1617664 w 1617910"/>
                  <a:gd name="connsiteY27" fmla="*/ 506799 h 1700414"/>
                  <a:gd name="connsiteX28" fmla="*/ 1470634 w 1617910"/>
                  <a:gd name="connsiteY28" fmla="*/ 817861 h 1700414"/>
                  <a:gd name="connsiteX29" fmla="*/ 1402691 w 1617910"/>
                  <a:gd name="connsiteY29" fmla="*/ 908728 h 1700414"/>
                  <a:gd name="connsiteX30" fmla="*/ 1326215 w 1617910"/>
                  <a:gd name="connsiteY30" fmla="*/ 1088679 h 1700414"/>
                  <a:gd name="connsiteX31" fmla="*/ 1201599 w 1617910"/>
                  <a:gd name="connsiteY31" fmla="*/ 1205080 h 1700414"/>
                  <a:gd name="connsiteX32" fmla="*/ 1181541 w 1617910"/>
                  <a:gd name="connsiteY32" fmla="*/ 1220362 h 1700414"/>
                  <a:gd name="connsiteX33" fmla="*/ 1112133 w 1617910"/>
                  <a:gd name="connsiteY33" fmla="*/ 1414704 h 1700414"/>
                  <a:gd name="connsiteX34" fmla="*/ 1121239 w 1617910"/>
                  <a:gd name="connsiteY34" fmla="*/ 1492963 h 1700414"/>
                  <a:gd name="connsiteX35" fmla="*/ 1205929 w 1617910"/>
                  <a:gd name="connsiteY35" fmla="*/ 1589052 h 1700414"/>
                  <a:gd name="connsiteX36" fmla="*/ 1262983 w 1617910"/>
                  <a:gd name="connsiteY36" fmla="*/ 1607900 h 1700414"/>
                  <a:gd name="connsiteX37" fmla="*/ 1237704 w 1617910"/>
                  <a:gd name="connsiteY37" fmla="*/ 1628340 h 1700414"/>
                  <a:gd name="connsiteX38" fmla="*/ 858126 w 1617910"/>
                  <a:gd name="connsiteY38" fmla="*/ 1699531 h 1700414"/>
                  <a:gd name="connsiteX39" fmla="*/ 392266 w 1617910"/>
                  <a:gd name="connsiteY39" fmla="*/ 1631333 h 1700414"/>
                  <a:gd name="connsiteX40" fmla="*/ 357753 w 1617910"/>
                  <a:gd name="connsiteY40" fmla="*/ 1607900 h 170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17910" h="1700414">
                    <a:moveTo>
                      <a:pt x="357753" y="1607900"/>
                    </a:moveTo>
                    <a:cubicBezTo>
                      <a:pt x="381632" y="1599431"/>
                      <a:pt x="405447" y="1590644"/>
                      <a:pt x="429453" y="1582684"/>
                    </a:cubicBezTo>
                    <a:cubicBezTo>
                      <a:pt x="467277" y="1570139"/>
                      <a:pt x="490837" y="1543077"/>
                      <a:pt x="497014" y="1505571"/>
                    </a:cubicBezTo>
                    <a:cubicBezTo>
                      <a:pt x="508094" y="1437882"/>
                      <a:pt x="511532" y="1369239"/>
                      <a:pt x="511214" y="1300532"/>
                    </a:cubicBezTo>
                    <a:cubicBezTo>
                      <a:pt x="511150" y="1287223"/>
                      <a:pt x="505483" y="1278945"/>
                      <a:pt x="495104" y="1271813"/>
                    </a:cubicBezTo>
                    <a:cubicBezTo>
                      <a:pt x="432446" y="1228577"/>
                      <a:pt x="373990" y="1179928"/>
                      <a:pt x="317382" y="1129177"/>
                    </a:cubicBezTo>
                    <a:cubicBezTo>
                      <a:pt x="275355" y="1091480"/>
                      <a:pt x="250203" y="1042385"/>
                      <a:pt x="232373" y="989916"/>
                    </a:cubicBezTo>
                    <a:cubicBezTo>
                      <a:pt x="217473" y="946042"/>
                      <a:pt x="199325" y="903124"/>
                      <a:pt x="191429" y="856895"/>
                    </a:cubicBezTo>
                    <a:cubicBezTo>
                      <a:pt x="190028" y="848553"/>
                      <a:pt x="189773" y="836900"/>
                      <a:pt x="179394" y="832379"/>
                    </a:cubicBezTo>
                    <a:cubicBezTo>
                      <a:pt x="89546" y="793345"/>
                      <a:pt x="51531" y="712603"/>
                      <a:pt x="19756" y="629059"/>
                    </a:cubicBezTo>
                    <a:cubicBezTo>
                      <a:pt x="-7498" y="557422"/>
                      <a:pt x="-9281" y="484894"/>
                      <a:pt x="31727" y="415486"/>
                    </a:cubicBezTo>
                    <a:cubicBezTo>
                      <a:pt x="44526" y="393773"/>
                      <a:pt x="63120" y="376771"/>
                      <a:pt x="85789" y="375243"/>
                    </a:cubicBezTo>
                    <a:cubicBezTo>
                      <a:pt x="119983" y="372950"/>
                      <a:pt x="125523" y="355121"/>
                      <a:pt x="123804" y="327867"/>
                    </a:cubicBezTo>
                    <a:cubicBezTo>
                      <a:pt x="136285" y="330032"/>
                      <a:pt x="137049" y="340539"/>
                      <a:pt x="138259" y="349645"/>
                    </a:cubicBezTo>
                    <a:cubicBezTo>
                      <a:pt x="153223" y="462480"/>
                      <a:pt x="178821" y="572641"/>
                      <a:pt x="221675" y="678472"/>
                    </a:cubicBezTo>
                    <a:cubicBezTo>
                      <a:pt x="224031" y="684330"/>
                      <a:pt x="225114" y="690698"/>
                      <a:pt x="225050" y="692099"/>
                    </a:cubicBezTo>
                    <a:cubicBezTo>
                      <a:pt x="213588" y="650391"/>
                      <a:pt x="212570" y="455666"/>
                      <a:pt x="219574" y="405935"/>
                    </a:cubicBezTo>
                    <a:cubicBezTo>
                      <a:pt x="226387" y="357668"/>
                      <a:pt x="293312" y="79846"/>
                      <a:pt x="299170" y="59533"/>
                    </a:cubicBezTo>
                    <a:cubicBezTo>
                      <a:pt x="307066" y="32152"/>
                      <a:pt x="324450" y="19926"/>
                      <a:pt x="352913" y="20053"/>
                    </a:cubicBezTo>
                    <a:cubicBezTo>
                      <a:pt x="409140" y="20308"/>
                      <a:pt x="1085580" y="14386"/>
                      <a:pt x="1236494" y="886"/>
                    </a:cubicBezTo>
                    <a:cubicBezTo>
                      <a:pt x="1297751" y="-4590"/>
                      <a:pt x="1339778" y="15086"/>
                      <a:pt x="1372826" y="66155"/>
                    </a:cubicBezTo>
                    <a:cubicBezTo>
                      <a:pt x="1405365" y="116460"/>
                      <a:pt x="1426315" y="169885"/>
                      <a:pt x="1430135" y="229168"/>
                    </a:cubicBezTo>
                    <a:cubicBezTo>
                      <a:pt x="1433765" y="285204"/>
                      <a:pt x="1432937" y="528450"/>
                      <a:pt x="1435166" y="593845"/>
                    </a:cubicBezTo>
                    <a:cubicBezTo>
                      <a:pt x="1436184" y="624410"/>
                      <a:pt x="1439878" y="655039"/>
                      <a:pt x="1445290" y="685413"/>
                    </a:cubicBezTo>
                    <a:cubicBezTo>
                      <a:pt x="1463184" y="602760"/>
                      <a:pt x="1477702" y="519535"/>
                      <a:pt x="1483178" y="434844"/>
                    </a:cubicBezTo>
                    <a:cubicBezTo>
                      <a:pt x="1484070" y="421154"/>
                      <a:pt x="1486044" y="407208"/>
                      <a:pt x="1499034" y="398421"/>
                    </a:cubicBezTo>
                    <a:cubicBezTo>
                      <a:pt x="1509986" y="370594"/>
                      <a:pt x="1523868" y="365946"/>
                      <a:pt x="1551185" y="380719"/>
                    </a:cubicBezTo>
                    <a:cubicBezTo>
                      <a:pt x="1601362" y="407909"/>
                      <a:pt x="1616008" y="457640"/>
                      <a:pt x="1617664" y="506799"/>
                    </a:cubicBezTo>
                    <a:cubicBezTo>
                      <a:pt x="1621930" y="634026"/>
                      <a:pt x="1570861" y="738328"/>
                      <a:pt x="1470634" y="817861"/>
                    </a:cubicBezTo>
                    <a:cubicBezTo>
                      <a:pt x="1416763" y="824992"/>
                      <a:pt x="1414725" y="869694"/>
                      <a:pt x="1402691" y="908728"/>
                    </a:cubicBezTo>
                    <a:cubicBezTo>
                      <a:pt x="1383460" y="971258"/>
                      <a:pt x="1365694" y="1034808"/>
                      <a:pt x="1326215" y="1088679"/>
                    </a:cubicBezTo>
                    <a:cubicBezTo>
                      <a:pt x="1292084" y="1135226"/>
                      <a:pt x="1243944" y="1167129"/>
                      <a:pt x="1201599" y="1205080"/>
                    </a:cubicBezTo>
                    <a:cubicBezTo>
                      <a:pt x="1195359" y="1210683"/>
                      <a:pt x="1189054" y="1217115"/>
                      <a:pt x="1181541" y="1220362"/>
                    </a:cubicBezTo>
                    <a:cubicBezTo>
                      <a:pt x="1088700" y="1260224"/>
                      <a:pt x="1108057" y="1341412"/>
                      <a:pt x="1112133" y="1414704"/>
                    </a:cubicBezTo>
                    <a:cubicBezTo>
                      <a:pt x="1113534" y="1440366"/>
                      <a:pt x="1116590" y="1466919"/>
                      <a:pt x="1121239" y="1492963"/>
                    </a:cubicBezTo>
                    <a:cubicBezTo>
                      <a:pt x="1130217" y="1543777"/>
                      <a:pt x="1157917" y="1574279"/>
                      <a:pt x="1205929" y="1589052"/>
                    </a:cubicBezTo>
                    <a:cubicBezTo>
                      <a:pt x="1225032" y="1594910"/>
                      <a:pt x="1243944" y="1601596"/>
                      <a:pt x="1262983" y="1607900"/>
                    </a:cubicBezTo>
                    <a:cubicBezTo>
                      <a:pt x="1261200" y="1622864"/>
                      <a:pt x="1248083" y="1624583"/>
                      <a:pt x="1237704" y="1628340"/>
                    </a:cubicBezTo>
                    <a:cubicBezTo>
                      <a:pt x="1115062" y="1672723"/>
                      <a:pt x="988281" y="1695010"/>
                      <a:pt x="858126" y="1699531"/>
                    </a:cubicBezTo>
                    <a:cubicBezTo>
                      <a:pt x="698679" y="1705071"/>
                      <a:pt x="542989" y="1684822"/>
                      <a:pt x="392266" y="1631333"/>
                    </a:cubicBezTo>
                    <a:cubicBezTo>
                      <a:pt x="379212" y="1626685"/>
                      <a:pt x="362147" y="1626175"/>
                      <a:pt x="357753" y="1607900"/>
                    </a:cubicBezTo>
                    <a:close/>
                  </a:path>
                </a:pathLst>
              </a:custGeom>
              <a:solidFill>
                <a:srgbClr val="F8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34F2C958-71A1-4763-AB44-D4A9B5F2D53A}"/>
                  </a:ext>
                </a:extLst>
              </p:cNvPr>
              <p:cNvSpPr/>
              <p:nvPr/>
            </p:nvSpPr>
            <p:spPr>
              <a:xfrm>
                <a:off x="3652193" y="3697910"/>
                <a:ext cx="741615" cy="348213"/>
              </a:xfrm>
              <a:custGeom>
                <a:avLst/>
                <a:gdLst>
                  <a:gd name="connsiteX0" fmla="*/ 495586 w 741615"/>
                  <a:gd name="connsiteY0" fmla="*/ 0 h 348213"/>
                  <a:gd name="connsiteX1" fmla="*/ 612738 w 741615"/>
                  <a:gd name="connsiteY1" fmla="*/ 37656 h 348213"/>
                  <a:gd name="connsiteX2" fmla="*/ 653975 w 741615"/>
                  <a:gd name="connsiteY2" fmla="*/ 50627 h 348213"/>
                  <a:gd name="connsiteX3" fmla="*/ 738090 w 741615"/>
                  <a:gd name="connsiteY3" fmla="*/ 158524 h 348213"/>
                  <a:gd name="connsiteX4" fmla="*/ 741161 w 741615"/>
                  <a:gd name="connsiteY4" fmla="*/ 176516 h 348213"/>
                  <a:gd name="connsiteX5" fmla="*/ 741615 w 741615"/>
                  <a:gd name="connsiteY5" fmla="*/ 176513 h 348213"/>
                  <a:gd name="connsiteX6" fmla="*/ 739087 w 741615"/>
                  <a:gd name="connsiteY6" fmla="*/ 178893 h 348213"/>
                  <a:gd name="connsiteX7" fmla="*/ 733337 w 741615"/>
                  <a:gd name="connsiteY7" fmla="*/ 185318 h 348213"/>
                  <a:gd name="connsiteX8" fmla="*/ 732264 w 741615"/>
                  <a:gd name="connsiteY8" fmla="*/ 185313 h 348213"/>
                  <a:gd name="connsiteX9" fmla="*/ 664834 w 741615"/>
                  <a:gd name="connsiteY9" fmla="*/ 248761 h 348213"/>
                  <a:gd name="connsiteX10" fmla="*/ 372053 w 741615"/>
                  <a:gd name="connsiteY10" fmla="*/ 348200 h 348213"/>
                  <a:gd name="connsiteX11" fmla="*/ 0 w 741615"/>
                  <a:gd name="connsiteY11" fmla="*/ 181980 h 348213"/>
                  <a:gd name="connsiteX12" fmla="*/ 13530 w 741615"/>
                  <a:gd name="connsiteY12" fmla="*/ 181880 h 348213"/>
                  <a:gd name="connsiteX13" fmla="*/ 13408 w 741615"/>
                  <a:gd name="connsiteY13" fmla="*/ 170038 h 348213"/>
                  <a:gd name="connsiteX14" fmla="*/ 37608 w 741615"/>
                  <a:gd name="connsiteY14" fmla="*/ 102508 h 348213"/>
                  <a:gd name="connsiteX15" fmla="*/ 114108 w 741615"/>
                  <a:gd name="connsiteY15" fmla="*/ 45187 h 348213"/>
                  <a:gd name="connsiteX16" fmla="*/ 242522 w 741615"/>
                  <a:gd name="connsiteY16" fmla="*/ 4469 h 348213"/>
                  <a:gd name="connsiteX17" fmla="*/ 257635 w 741615"/>
                  <a:gd name="connsiteY17" fmla="*/ 17 h 348213"/>
                  <a:gd name="connsiteX18" fmla="*/ 323056 w 741615"/>
                  <a:gd name="connsiteY18" fmla="*/ 17908 h 348213"/>
                  <a:gd name="connsiteX19" fmla="*/ 493561 w 741615"/>
                  <a:gd name="connsiteY19" fmla="*/ 1356 h 348213"/>
                  <a:gd name="connsiteX20" fmla="*/ 495586 w 741615"/>
                  <a:gd name="connsiteY20" fmla="*/ 0 h 34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41615" h="348213">
                    <a:moveTo>
                      <a:pt x="495586" y="0"/>
                    </a:moveTo>
                    <a:cubicBezTo>
                      <a:pt x="534631" y="12552"/>
                      <a:pt x="573693" y="25054"/>
                      <a:pt x="612738" y="37656"/>
                    </a:cubicBezTo>
                    <a:cubicBezTo>
                      <a:pt x="626444" y="42075"/>
                      <a:pt x="640754" y="44635"/>
                      <a:pt x="653975" y="50627"/>
                    </a:cubicBezTo>
                    <a:cubicBezTo>
                      <a:pt x="700869" y="71915"/>
                      <a:pt x="728065" y="108567"/>
                      <a:pt x="738090" y="158524"/>
                    </a:cubicBezTo>
                    <a:lnTo>
                      <a:pt x="741161" y="176516"/>
                    </a:lnTo>
                    <a:lnTo>
                      <a:pt x="741615" y="176513"/>
                    </a:lnTo>
                    <a:lnTo>
                      <a:pt x="739087" y="178893"/>
                    </a:lnTo>
                    <a:lnTo>
                      <a:pt x="733337" y="185318"/>
                    </a:lnTo>
                    <a:lnTo>
                      <a:pt x="732264" y="185313"/>
                    </a:lnTo>
                    <a:lnTo>
                      <a:pt x="664834" y="248761"/>
                    </a:lnTo>
                    <a:cubicBezTo>
                      <a:pt x="581217" y="311992"/>
                      <a:pt x="478725" y="347414"/>
                      <a:pt x="372053" y="348200"/>
                    </a:cubicBezTo>
                    <a:cubicBezTo>
                      <a:pt x="229824" y="349248"/>
                      <a:pt x="94118" y="288620"/>
                      <a:pt x="0" y="181980"/>
                    </a:cubicBezTo>
                    <a:lnTo>
                      <a:pt x="13530" y="181880"/>
                    </a:lnTo>
                    <a:lnTo>
                      <a:pt x="13408" y="170038"/>
                    </a:lnTo>
                    <a:cubicBezTo>
                      <a:pt x="16487" y="145721"/>
                      <a:pt x="24052" y="122926"/>
                      <a:pt x="37608" y="102508"/>
                    </a:cubicBezTo>
                    <a:cubicBezTo>
                      <a:pt x="56235" y="74442"/>
                      <a:pt x="81439" y="54476"/>
                      <a:pt x="114108" y="45187"/>
                    </a:cubicBezTo>
                    <a:cubicBezTo>
                      <a:pt x="157336" y="32903"/>
                      <a:pt x="199611" y="17740"/>
                      <a:pt x="242522" y="4469"/>
                    </a:cubicBezTo>
                    <a:cubicBezTo>
                      <a:pt x="247543" y="2929"/>
                      <a:pt x="252597" y="1506"/>
                      <a:pt x="257635" y="17"/>
                    </a:cubicBezTo>
                    <a:cubicBezTo>
                      <a:pt x="278521" y="9305"/>
                      <a:pt x="300646" y="14560"/>
                      <a:pt x="323056" y="17908"/>
                    </a:cubicBezTo>
                    <a:cubicBezTo>
                      <a:pt x="381180" y="26594"/>
                      <a:pt x="438165" y="21673"/>
                      <a:pt x="493561" y="1356"/>
                    </a:cubicBezTo>
                    <a:cubicBezTo>
                      <a:pt x="494298" y="1088"/>
                      <a:pt x="494917" y="469"/>
                      <a:pt x="495586" y="0"/>
                    </a:cubicBezTo>
                    <a:close/>
                  </a:path>
                </a:pathLst>
              </a:custGeom>
              <a:solidFill>
                <a:srgbClr val="01A3D2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" name="Graphic 57">
                <a:extLst>
                  <a:ext uri="{FF2B5EF4-FFF2-40B4-BE49-F238E27FC236}">
                    <a16:creationId xmlns:a16="http://schemas.microsoft.com/office/drawing/2014/main" id="{A19F1734-5D6E-4DDE-B4F7-EBA07BFCBC22}"/>
                  </a:ext>
                </a:extLst>
              </p:cNvPr>
              <p:cNvSpPr/>
              <p:nvPr/>
            </p:nvSpPr>
            <p:spPr>
              <a:xfrm>
                <a:off x="3847679" y="3087239"/>
                <a:ext cx="362394" cy="380787"/>
              </a:xfrm>
              <a:custGeom>
                <a:avLst/>
                <a:gdLst>
                  <a:gd name="connsiteX0" fmla="*/ 1377934 w 1378839"/>
                  <a:gd name="connsiteY0" fmla="*/ 1114004 h 1448817"/>
                  <a:gd name="connsiteX1" fmla="*/ 1332214 w 1378839"/>
                  <a:gd name="connsiteY1" fmla="*/ 1408001 h 1448817"/>
                  <a:gd name="connsiteX2" fmla="*/ 1322090 w 1378839"/>
                  <a:gd name="connsiteY2" fmla="*/ 1442641 h 1448817"/>
                  <a:gd name="connsiteX3" fmla="*/ 1299166 w 1378839"/>
                  <a:gd name="connsiteY3" fmla="*/ 1076308 h 1448817"/>
                  <a:gd name="connsiteX4" fmla="*/ 1295664 w 1378839"/>
                  <a:gd name="connsiteY4" fmla="*/ 914760 h 1448817"/>
                  <a:gd name="connsiteX5" fmla="*/ 1253701 w 1378839"/>
                  <a:gd name="connsiteY5" fmla="*/ 802943 h 1448817"/>
                  <a:gd name="connsiteX6" fmla="*/ 1097883 w 1378839"/>
                  <a:gd name="connsiteY6" fmla="*/ 727677 h 1448817"/>
                  <a:gd name="connsiteX7" fmla="*/ 939583 w 1378839"/>
                  <a:gd name="connsiteY7" fmla="*/ 738629 h 1448817"/>
                  <a:gd name="connsiteX8" fmla="*/ 227484 w 1378839"/>
                  <a:gd name="connsiteY8" fmla="*/ 743342 h 1448817"/>
                  <a:gd name="connsiteX9" fmla="*/ 189787 w 1378839"/>
                  <a:gd name="connsiteY9" fmla="*/ 770977 h 1448817"/>
                  <a:gd name="connsiteX10" fmla="*/ 103505 w 1378839"/>
                  <a:gd name="connsiteY10" fmla="*/ 1343241 h 1448817"/>
                  <a:gd name="connsiteX11" fmla="*/ 115540 w 1378839"/>
                  <a:gd name="connsiteY11" fmla="*/ 1448818 h 1448817"/>
                  <a:gd name="connsiteX12" fmla="*/ 39828 w 1378839"/>
                  <a:gd name="connsiteY12" fmla="*/ 1238620 h 1448817"/>
                  <a:gd name="connsiteX13" fmla="*/ 2577 w 1378839"/>
                  <a:gd name="connsiteY13" fmla="*/ 1043514 h 1448817"/>
                  <a:gd name="connsiteX14" fmla="*/ 48871 w 1378839"/>
                  <a:gd name="connsiteY14" fmla="*/ 557087 h 1448817"/>
                  <a:gd name="connsiteX15" fmla="*/ 148015 w 1378839"/>
                  <a:gd name="connsiteY15" fmla="*/ 416552 h 1448817"/>
                  <a:gd name="connsiteX16" fmla="*/ 515813 w 1378839"/>
                  <a:gd name="connsiteY16" fmla="*/ 243987 h 1448817"/>
                  <a:gd name="connsiteX17" fmla="*/ 649980 w 1378839"/>
                  <a:gd name="connsiteY17" fmla="*/ 219090 h 1448817"/>
                  <a:gd name="connsiteX18" fmla="*/ 665199 w 1378839"/>
                  <a:gd name="connsiteY18" fmla="*/ 176808 h 1448817"/>
                  <a:gd name="connsiteX19" fmla="*/ 495755 w 1378839"/>
                  <a:gd name="connsiteY19" fmla="*/ 78045 h 1448817"/>
                  <a:gd name="connsiteX20" fmla="*/ 394509 w 1378839"/>
                  <a:gd name="connsiteY20" fmla="*/ 71550 h 1448817"/>
                  <a:gd name="connsiteX21" fmla="*/ 372604 w 1378839"/>
                  <a:gd name="connsiteY21" fmla="*/ 65692 h 1448817"/>
                  <a:gd name="connsiteX22" fmla="*/ 388396 w 1378839"/>
                  <a:gd name="connsiteY22" fmla="*/ 48499 h 1448817"/>
                  <a:gd name="connsiteX23" fmla="*/ 552300 w 1378839"/>
                  <a:gd name="connsiteY23" fmla="*/ 2206 h 1448817"/>
                  <a:gd name="connsiteX24" fmla="*/ 708627 w 1378839"/>
                  <a:gd name="connsiteY24" fmla="*/ 20354 h 1448817"/>
                  <a:gd name="connsiteX25" fmla="*/ 1011283 w 1378839"/>
                  <a:gd name="connsiteY25" fmla="*/ 71805 h 1448817"/>
                  <a:gd name="connsiteX26" fmla="*/ 1190661 w 1378839"/>
                  <a:gd name="connsiteY26" fmla="*/ 186551 h 1448817"/>
                  <a:gd name="connsiteX27" fmla="*/ 1187540 w 1378839"/>
                  <a:gd name="connsiteY27" fmla="*/ 349818 h 1448817"/>
                  <a:gd name="connsiteX28" fmla="*/ 1193972 w 1378839"/>
                  <a:gd name="connsiteY28" fmla="*/ 383376 h 1448817"/>
                  <a:gd name="connsiteX29" fmla="*/ 1259877 w 1378839"/>
                  <a:gd name="connsiteY29" fmla="*/ 442914 h 1448817"/>
                  <a:gd name="connsiteX30" fmla="*/ 1352209 w 1378839"/>
                  <a:gd name="connsiteY30" fmla="*/ 655595 h 1448817"/>
                  <a:gd name="connsiteX31" fmla="*/ 1377934 w 1378839"/>
                  <a:gd name="connsiteY31" fmla="*/ 1114004 h 144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78839" h="1448817">
                    <a:moveTo>
                      <a:pt x="1377934" y="1114004"/>
                    </a:moveTo>
                    <a:cubicBezTo>
                      <a:pt x="1365454" y="1212449"/>
                      <a:pt x="1356348" y="1311403"/>
                      <a:pt x="1332214" y="1408001"/>
                    </a:cubicBezTo>
                    <a:cubicBezTo>
                      <a:pt x="1329986" y="1416979"/>
                      <a:pt x="1327056" y="1425830"/>
                      <a:pt x="1322090" y="1442641"/>
                    </a:cubicBezTo>
                    <a:cubicBezTo>
                      <a:pt x="1300376" y="1315860"/>
                      <a:pt x="1291716" y="1196784"/>
                      <a:pt x="1299166" y="1076308"/>
                    </a:cubicBezTo>
                    <a:cubicBezTo>
                      <a:pt x="1302477" y="1022692"/>
                      <a:pt x="1304515" y="968694"/>
                      <a:pt x="1295664" y="914760"/>
                    </a:cubicBezTo>
                    <a:cubicBezTo>
                      <a:pt x="1288978" y="874261"/>
                      <a:pt x="1272931" y="838539"/>
                      <a:pt x="1253701" y="802943"/>
                    </a:cubicBezTo>
                    <a:cubicBezTo>
                      <a:pt x="1219443" y="739648"/>
                      <a:pt x="1170985" y="714305"/>
                      <a:pt x="1097883" y="727677"/>
                    </a:cubicBezTo>
                    <a:cubicBezTo>
                      <a:pt x="1046178" y="737101"/>
                      <a:pt x="992498" y="736337"/>
                      <a:pt x="939583" y="738629"/>
                    </a:cubicBezTo>
                    <a:cubicBezTo>
                      <a:pt x="702259" y="748818"/>
                      <a:pt x="464872" y="749009"/>
                      <a:pt x="227484" y="743342"/>
                    </a:cubicBezTo>
                    <a:cubicBezTo>
                      <a:pt x="205261" y="742832"/>
                      <a:pt x="196665" y="750473"/>
                      <a:pt x="189787" y="770977"/>
                    </a:cubicBezTo>
                    <a:cubicBezTo>
                      <a:pt x="127639" y="956786"/>
                      <a:pt x="89178" y="1146034"/>
                      <a:pt x="103505" y="1343241"/>
                    </a:cubicBezTo>
                    <a:cubicBezTo>
                      <a:pt x="105861" y="1375780"/>
                      <a:pt x="110828" y="1408065"/>
                      <a:pt x="115540" y="1448818"/>
                    </a:cubicBezTo>
                    <a:cubicBezTo>
                      <a:pt x="80518" y="1376608"/>
                      <a:pt x="58868" y="1308156"/>
                      <a:pt x="39828" y="1238620"/>
                    </a:cubicBezTo>
                    <a:cubicBezTo>
                      <a:pt x="22317" y="1174497"/>
                      <a:pt x="14994" y="1108528"/>
                      <a:pt x="2577" y="1043514"/>
                    </a:cubicBezTo>
                    <a:cubicBezTo>
                      <a:pt x="-4745" y="879228"/>
                      <a:pt x="1431" y="716343"/>
                      <a:pt x="48871" y="557087"/>
                    </a:cubicBezTo>
                    <a:cubicBezTo>
                      <a:pt x="66318" y="498568"/>
                      <a:pt x="106307" y="456668"/>
                      <a:pt x="148015" y="416552"/>
                    </a:cubicBezTo>
                    <a:cubicBezTo>
                      <a:pt x="250790" y="317661"/>
                      <a:pt x="377443" y="268121"/>
                      <a:pt x="515813" y="243987"/>
                    </a:cubicBezTo>
                    <a:cubicBezTo>
                      <a:pt x="560642" y="236155"/>
                      <a:pt x="605343" y="227941"/>
                      <a:pt x="649980" y="219090"/>
                    </a:cubicBezTo>
                    <a:cubicBezTo>
                      <a:pt x="681118" y="212913"/>
                      <a:pt x="685512" y="202279"/>
                      <a:pt x="665199" y="176808"/>
                    </a:cubicBezTo>
                    <a:cubicBezTo>
                      <a:pt x="621644" y="122364"/>
                      <a:pt x="562616" y="93137"/>
                      <a:pt x="495755" y="78045"/>
                    </a:cubicBezTo>
                    <a:cubicBezTo>
                      <a:pt x="462388" y="70531"/>
                      <a:pt x="428512" y="70659"/>
                      <a:pt x="394509" y="71550"/>
                    </a:cubicBezTo>
                    <a:cubicBezTo>
                      <a:pt x="386867" y="71741"/>
                      <a:pt x="375406" y="76517"/>
                      <a:pt x="372604" y="65692"/>
                    </a:cubicBezTo>
                    <a:cubicBezTo>
                      <a:pt x="370057" y="55758"/>
                      <a:pt x="381646" y="52129"/>
                      <a:pt x="388396" y="48499"/>
                    </a:cubicBezTo>
                    <a:cubicBezTo>
                      <a:pt x="439465" y="20800"/>
                      <a:pt x="495054" y="7937"/>
                      <a:pt x="552300" y="2206"/>
                    </a:cubicBezTo>
                    <a:cubicBezTo>
                      <a:pt x="605597" y="-3143"/>
                      <a:pt x="658067" y="614"/>
                      <a:pt x="708627" y="20354"/>
                    </a:cubicBezTo>
                    <a:cubicBezTo>
                      <a:pt x="805989" y="58369"/>
                      <a:pt x="909527" y="59770"/>
                      <a:pt x="1011283" y="71805"/>
                    </a:cubicBezTo>
                    <a:cubicBezTo>
                      <a:pt x="1089096" y="81038"/>
                      <a:pt x="1153537" y="114469"/>
                      <a:pt x="1190661" y="186551"/>
                    </a:cubicBezTo>
                    <a:cubicBezTo>
                      <a:pt x="1218487" y="240549"/>
                      <a:pt x="1218997" y="296457"/>
                      <a:pt x="1187540" y="349818"/>
                    </a:cubicBezTo>
                    <a:cubicBezTo>
                      <a:pt x="1178626" y="364973"/>
                      <a:pt x="1180727" y="372678"/>
                      <a:pt x="1193972" y="383376"/>
                    </a:cubicBezTo>
                    <a:cubicBezTo>
                      <a:pt x="1217023" y="401906"/>
                      <a:pt x="1237973" y="422983"/>
                      <a:pt x="1259877" y="442914"/>
                    </a:cubicBezTo>
                    <a:cubicBezTo>
                      <a:pt x="1322599" y="500032"/>
                      <a:pt x="1338009" y="576763"/>
                      <a:pt x="1352209" y="655595"/>
                    </a:cubicBezTo>
                    <a:cubicBezTo>
                      <a:pt x="1379526" y="807655"/>
                      <a:pt x="1380418" y="960671"/>
                      <a:pt x="1377934" y="1114004"/>
                    </a:cubicBezTo>
                    <a:close/>
                  </a:path>
                </a:pathLst>
              </a:custGeom>
              <a:solidFill>
                <a:srgbClr val="E08B27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0679B07B-41C8-4965-98F5-B1497E0AB31E}"/>
              </a:ext>
            </a:extLst>
          </p:cNvPr>
          <p:cNvGrpSpPr/>
          <p:nvPr/>
        </p:nvGrpSpPr>
        <p:grpSpPr>
          <a:xfrm>
            <a:off x="8542260" y="1133769"/>
            <a:ext cx="982246" cy="982246"/>
            <a:chOff x="7681084" y="3063878"/>
            <a:chExt cx="982246" cy="982246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E91190CA-BACD-4FA0-8CE4-95A2264820D8}"/>
                </a:ext>
              </a:extLst>
            </p:cNvPr>
            <p:cNvSpPr/>
            <p:nvPr/>
          </p:nvSpPr>
          <p:spPr>
            <a:xfrm>
              <a:off x="7681084" y="3063878"/>
              <a:ext cx="982246" cy="9822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135C5DB1-A3B3-45D1-BB84-C81F710DAFE3}"/>
                </a:ext>
              </a:extLst>
            </p:cNvPr>
            <p:cNvGrpSpPr/>
            <p:nvPr/>
          </p:nvGrpSpPr>
          <p:grpSpPr>
            <a:xfrm>
              <a:off x="7814161" y="3110634"/>
              <a:ext cx="705241" cy="935489"/>
              <a:chOff x="7814161" y="3110634"/>
              <a:chExt cx="705241" cy="935489"/>
            </a:xfrm>
          </p:grpSpPr>
          <p:sp>
            <p:nvSpPr>
              <p:cNvPr id="19" name="Freeform: Shape 92">
                <a:extLst>
                  <a:ext uri="{FF2B5EF4-FFF2-40B4-BE49-F238E27FC236}">
                    <a16:creationId xmlns:a16="http://schemas.microsoft.com/office/drawing/2014/main" id="{15ECC70B-4E10-4DF1-ABA8-6FCDD820C11D}"/>
                  </a:ext>
                </a:extLst>
              </p:cNvPr>
              <p:cNvSpPr/>
              <p:nvPr/>
            </p:nvSpPr>
            <p:spPr>
              <a:xfrm flipH="1">
                <a:off x="7948214" y="3234484"/>
                <a:ext cx="406347" cy="65383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93">
                <a:extLst>
                  <a:ext uri="{FF2B5EF4-FFF2-40B4-BE49-F238E27FC236}">
                    <a16:creationId xmlns:a16="http://schemas.microsoft.com/office/drawing/2014/main" id="{C4175747-01D1-4C54-8463-82431EE911B3}"/>
                  </a:ext>
                </a:extLst>
              </p:cNvPr>
              <p:cNvSpPr/>
              <p:nvPr/>
            </p:nvSpPr>
            <p:spPr>
              <a:xfrm flipH="1">
                <a:off x="7906521" y="3110634"/>
                <a:ext cx="500895" cy="367377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0B77C642-2435-4304-BAC5-BABBACBC727E}"/>
                  </a:ext>
                </a:extLst>
              </p:cNvPr>
              <p:cNvSpPr/>
              <p:nvPr/>
            </p:nvSpPr>
            <p:spPr>
              <a:xfrm flipH="1">
                <a:off x="7814161" y="3727172"/>
                <a:ext cx="705241" cy="318951"/>
              </a:xfrm>
              <a:custGeom>
                <a:avLst/>
                <a:gdLst>
                  <a:gd name="connsiteX0" fmla="*/ 459608 w 705241"/>
                  <a:gd name="connsiteY0" fmla="*/ 0 h 318951"/>
                  <a:gd name="connsiteX1" fmla="*/ 457693 w 705241"/>
                  <a:gd name="connsiteY1" fmla="*/ 1282 h 318951"/>
                  <a:gd name="connsiteX2" fmla="*/ 296454 w 705241"/>
                  <a:gd name="connsiteY2" fmla="*/ 16934 h 318951"/>
                  <a:gd name="connsiteX3" fmla="*/ 234588 w 705241"/>
                  <a:gd name="connsiteY3" fmla="*/ 16 h 318951"/>
                  <a:gd name="connsiteX4" fmla="*/ 220297 w 705241"/>
                  <a:gd name="connsiteY4" fmla="*/ 4226 h 318951"/>
                  <a:gd name="connsiteX5" fmla="*/ 98861 w 705241"/>
                  <a:gd name="connsiteY5" fmla="*/ 42732 h 318951"/>
                  <a:gd name="connsiteX6" fmla="*/ 26518 w 705241"/>
                  <a:gd name="connsiteY6" fmla="*/ 96937 h 318951"/>
                  <a:gd name="connsiteX7" fmla="*/ 3633 w 705241"/>
                  <a:gd name="connsiteY7" fmla="*/ 160797 h 318951"/>
                  <a:gd name="connsiteX8" fmla="*/ 3763 w 705241"/>
                  <a:gd name="connsiteY8" fmla="*/ 173419 h 318951"/>
                  <a:gd name="connsiteX9" fmla="*/ 13384 w 705241"/>
                  <a:gd name="connsiteY9" fmla="*/ 174823 h 318951"/>
                  <a:gd name="connsiteX10" fmla="*/ 0 w 705241"/>
                  <a:gd name="connsiteY10" fmla="*/ 175024 h 318951"/>
                  <a:gd name="connsiteX11" fmla="*/ 354865 w 705241"/>
                  <a:gd name="connsiteY11" fmla="*/ 318896 h 318951"/>
                  <a:gd name="connsiteX12" fmla="*/ 705241 w 705241"/>
                  <a:gd name="connsiteY12" fmla="*/ 164413 h 318951"/>
                  <a:gd name="connsiteX13" fmla="*/ 691444 w 705241"/>
                  <a:gd name="connsiteY13" fmla="*/ 164621 h 318951"/>
                  <a:gd name="connsiteX14" fmla="*/ 688933 w 705241"/>
                  <a:gd name="connsiteY14" fmla="*/ 149909 h 318951"/>
                  <a:gd name="connsiteX15" fmla="*/ 609389 w 705241"/>
                  <a:gd name="connsiteY15" fmla="*/ 47875 h 318951"/>
                  <a:gd name="connsiteX16" fmla="*/ 570393 w 705241"/>
                  <a:gd name="connsiteY16" fmla="*/ 35610 h 318951"/>
                  <a:gd name="connsiteX17" fmla="*/ 459608 w 705241"/>
                  <a:gd name="connsiteY17" fmla="*/ 0 h 31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5241" h="318951">
                    <a:moveTo>
                      <a:pt x="459608" y="0"/>
                    </a:moveTo>
                    <a:cubicBezTo>
                      <a:pt x="458975" y="443"/>
                      <a:pt x="458390" y="1029"/>
                      <a:pt x="457693" y="1282"/>
                    </a:cubicBezTo>
                    <a:cubicBezTo>
                      <a:pt x="405308" y="20496"/>
                      <a:pt x="351419" y="25148"/>
                      <a:pt x="296454" y="16934"/>
                    </a:cubicBezTo>
                    <a:cubicBezTo>
                      <a:pt x="275262" y="13769"/>
                      <a:pt x="254340" y="8800"/>
                      <a:pt x="234588" y="16"/>
                    </a:cubicBezTo>
                    <a:cubicBezTo>
                      <a:pt x="229824" y="1425"/>
                      <a:pt x="225045" y="2770"/>
                      <a:pt x="220297" y="4226"/>
                    </a:cubicBezTo>
                    <a:cubicBezTo>
                      <a:pt x="179718" y="16776"/>
                      <a:pt x="139740" y="31115"/>
                      <a:pt x="98861" y="42732"/>
                    </a:cubicBezTo>
                    <a:cubicBezTo>
                      <a:pt x="67967" y="51515"/>
                      <a:pt x="44133" y="70396"/>
                      <a:pt x="26518" y="96937"/>
                    </a:cubicBezTo>
                    <a:cubicBezTo>
                      <a:pt x="13699" y="116246"/>
                      <a:pt x="6545" y="137801"/>
                      <a:pt x="3633" y="160797"/>
                    </a:cubicBezTo>
                    <a:cubicBezTo>
                      <a:pt x="2715" y="168014"/>
                      <a:pt x="2224" y="171618"/>
                      <a:pt x="3763" y="173419"/>
                    </a:cubicBezTo>
                    <a:lnTo>
                      <a:pt x="13384" y="174823"/>
                    </a:lnTo>
                    <a:lnTo>
                      <a:pt x="0" y="175024"/>
                    </a:lnTo>
                    <a:cubicBezTo>
                      <a:pt x="93968" y="268992"/>
                      <a:pt x="221989" y="320895"/>
                      <a:pt x="354865" y="318896"/>
                    </a:cubicBezTo>
                    <a:cubicBezTo>
                      <a:pt x="487741" y="316897"/>
                      <a:pt x="614142" y="261166"/>
                      <a:pt x="705241" y="164413"/>
                    </a:cubicBezTo>
                    <a:lnTo>
                      <a:pt x="691444" y="164621"/>
                    </a:lnTo>
                    <a:lnTo>
                      <a:pt x="688933" y="149909"/>
                    </a:lnTo>
                    <a:cubicBezTo>
                      <a:pt x="679453" y="102666"/>
                      <a:pt x="653735" y="68007"/>
                      <a:pt x="609389" y="47875"/>
                    </a:cubicBezTo>
                    <a:cubicBezTo>
                      <a:pt x="596886" y="42210"/>
                      <a:pt x="583355" y="39788"/>
                      <a:pt x="570393" y="35610"/>
                    </a:cubicBezTo>
                    <a:cubicBezTo>
                      <a:pt x="533470" y="23692"/>
                      <a:pt x="496531" y="11870"/>
                      <a:pt x="459608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60E8FFAB-D18B-4AE5-8F70-995183AE8AA1}"/>
              </a:ext>
            </a:extLst>
          </p:cNvPr>
          <p:cNvGrpSpPr/>
          <p:nvPr/>
        </p:nvGrpSpPr>
        <p:grpSpPr>
          <a:xfrm>
            <a:off x="7331696" y="1133769"/>
            <a:ext cx="982246" cy="982246"/>
            <a:chOff x="3751931" y="4624410"/>
            <a:chExt cx="982246" cy="982246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57E1A749-B8EA-4629-80D7-C9F059D9548B}"/>
                </a:ext>
              </a:extLst>
            </p:cNvPr>
            <p:cNvSpPr/>
            <p:nvPr/>
          </p:nvSpPr>
          <p:spPr>
            <a:xfrm>
              <a:off x="3751931" y="4624410"/>
              <a:ext cx="982246" cy="98224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5DBF9F6C-97CB-4C8C-900C-2AEE8682ACA3}"/>
                </a:ext>
              </a:extLst>
            </p:cNvPr>
            <p:cNvGrpSpPr/>
            <p:nvPr/>
          </p:nvGrpSpPr>
          <p:grpSpPr>
            <a:xfrm>
              <a:off x="3897912" y="4665945"/>
              <a:ext cx="692890" cy="940710"/>
              <a:chOff x="3897912" y="4665945"/>
              <a:chExt cx="692890" cy="940710"/>
            </a:xfrm>
          </p:grpSpPr>
          <p:sp>
            <p:nvSpPr>
              <p:cNvPr id="25" name="Freeform: Shape 44">
                <a:extLst>
                  <a:ext uri="{FF2B5EF4-FFF2-40B4-BE49-F238E27FC236}">
                    <a16:creationId xmlns:a16="http://schemas.microsoft.com/office/drawing/2014/main" id="{BA13F779-1947-4A50-A7D3-814D35AFCCF0}"/>
                  </a:ext>
                </a:extLst>
              </p:cNvPr>
              <p:cNvSpPr/>
              <p:nvPr/>
            </p:nvSpPr>
            <p:spPr>
              <a:xfrm>
                <a:off x="3910636" y="4832881"/>
                <a:ext cx="678084" cy="631899"/>
              </a:xfrm>
              <a:custGeom>
                <a:avLst/>
                <a:gdLst>
                  <a:gd name="connsiteX0" fmla="*/ 1606188 w 1891355"/>
                  <a:gd name="connsiteY0" fmla="*/ 1318422 h 1762532"/>
                  <a:gd name="connsiteX1" fmla="*/ 1514841 w 1891355"/>
                  <a:gd name="connsiteY1" fmla="*/ 1295585 h 1762532"/>
                  <a:gd name="connsiteX2" fmla="*/ 1140669 w 1891355"/>
                  <a:gd name="connsiteY2" fmla="*/ 1112891 h 1762532"/>
                  <a:gd name="connsiteX3" fmla="*/ 1135984 w 1891355"/>
                  <a:gd name="connsiteY3" fmla="*/ 942493 h 1762532"/>
                  <a:gd name="connsiteX4" fmla="*/ 1302283 w 1891355"/>
                  <a:gd name="connsiteY4" fmla="*/ 845876 h 1762532"/>
                  <a:gd name="connsiteX5" fmla="*/ 1391874 w 1891355"/>
                  <a:gd name="connsiteY5" fmla="*/ 748673 h 1762532"/>
                  <a:gd name="connsiteX6" fmla="*/ 1408269 w 1891355"/>
                  <a:gd name="connsiteY6" fmla="*/ 715882 h 1762532"/>
                  <a:gd name="connsiteX7" fmla="*/ 1444574 w 1891355"/>
                  <a:gd name="connsiteY7" fmla="*/ 596428 h 1762532"/>
                  <a:gd name="connsiteX8" fmla="*/ 1474437 w 1891355"/>
                  <a:gd name="connsiteY8" fmla="*/ 563051 h 1762532"/>
                  <a:gd name="connsiteX9" fmla="*/ 1534165 w 1891355"/>
                  <a:gd name="connsiteY9" fmla="*/ 515621 h 1762532"/>
                  <a:gd name="connsiteX10" fmla="*/ 1567541 w 1891355"/>
                  <a:gd name="connsiteY10" fmla="*/ 467019 h 1762532"/>
                  <a:gd name="connsiteX11" fmla="*/ 1588621 w 1891355"/>
                  <a:gd name="connsiteY11" fmla="*/ 424859 h 1762532"/>
                  <a:gd name="connsiteX12" fmla="*/ 1605017 w 1891355"/>
                  <a:gd name="connsiteY12" fmla="*/ 355177 h 1762532"/>
                  <a:gd name="connsiteX13" fmla="*/ 1605017 w 1891355"/>
                  <a:gd name="connsiteY13" fmla="*/ 332926 h 1762532"/>
                  <a:gd name="connsiteX14" fmla="*/ 1572811 w 1891355"/>
                  <a:gd name="connsiteY14" fmla="*/ 326485 h 1762532"/>
                  <a:gd name="connsiteX15" fmla="*/ 1497860 w 1891355"/>
                  <a:gd name="connsiteY15" fmla="*/ 385626 h 1762532"/>
                  <a:gd name="connsiteX16" fmla="*/ 1439890 w 1891355"/>
                  <a:gd name="connsiteY16" fmla="*/ 409049 h 1762532"/>
                  <a:gd name="connsiteX17" fmla="*/ 1412368 w 1891355"/>
                  <a:gd name="connsiteY17" fmla="*/ 387383 h 1762532"/>
                  <a:gd name="connsiteX18" fmla="*/ 1387189 w 1891355"/>
                  <a:gd name="connsiteY18" fmla="*/ 270271 h 1762532"/>
                  <a:gd name="connsiteX19" fmla="*/ 1241970 w 1891355"/>
                  <a:gd name="connsiteY19" fmla="*/ 125638 h 1762532"/>
                  <a:gd name="connsiteX20" fmla="*/ 1078600 w 1891355"/>
                  <a:gd name="connsiteY20" fmla="*/ 104558 h 1762532"/>
                  <a:gd name="connsiteX21" fmla="*/ 929868 w 1891355"/>
                  <a:gd name="connsiteY21" fmla="*/ 94604 h 1762532"/>
                  <a:gd name="connsiteX22" fmla="*/ 692716 w 1891355"/>
                  <a:gd name="connsiteY22" fmla="*/ 6770 h 1762532"/>
                  <a:gd name="connsiteX23" fmla="*/ 640016 w 1891355"/>
                  <a:gd name="connsiteY23" fmla="*/ 11454 h 1762532"/>
                  <a:gd name="connsiteX24" fmla="*/ 512950 w 1891355"/>
                  <a:gd name="connsiteY24" fmla="*/ 155502 h 1762532"/>
                  <a:gd name="connsiteX25" fmla="*/ 391153 w 1891355"/>
                  <a:gd name="connsiteY25" fmla="*/ 270271 h 1762532"/>
                  <a:gd name="connsiteX26" fmla="*/ 327328 w 1891355"/>
                  <a:gd name="connsiteY26" fmla="*/ 270271 h 1762532"/>
                  <a:gd name="connsiteX27" fmla="*/ 302734 w 1891355"/>
                  <a:gd name="connsiteY27" fmla="*/ 277298 h 1762532"/>
                  <a:gd name="connsiteX28" fmla="*/ 291023 w 1891355"/>
                  <a:gd name="connsiteY28" fmla="*/ 307161 h 1762532"/>
                  <a:gd name="connsiteX29" fmla="*/ 303319 w 1891355"/>
                  <a:gd name="connsiteY29" fmla="*/ 424273 h 1762532"/>
                  <a:gd name="connsiteX30" fmla="*/ 426873 w 1891355"/>
                  <a:gd name="connsiteY30" fmla="*/ 566564 h 1762532"/>
                  <a:gd name="connsiteX31" fmla="*/ 443268 w 1891355"/>
                  <a:gd name="connsiteY31" fmla="*/ 589987 h 1762532"/>
                  <a:gd name="connsiteX32" fmla="*/ 465519 w 1891355"/>
                  <a:gd name="connsiteY32" fmla="*/ 669622 h 1762532"/>
                  <a:gd name="connsiteX33" fmla="*/ 520562 w 1891355"/>
                  <a:gd name="connsiteY33" fmla="*/ 780293 h 1762532"/>
                  <a:gd name="connsiteX34" fmla="*/ 720238 w 1891355"/>
                  <a:gd name="connsiteY34" fmla="*/ 925512 h 1762532"/>
                  <a:gd name="connsiteX35" fmla="*/ 751272 w 1891355"/>
                  <a:gd name="connsiteY35" fmla="*/ 972357 h 1762532"/>
                  <a:gd name="connsiteX36" fmla="*/ 743074 w 1891355"/>
                  <a:gd name="connsiteY36" fmla="*/ 1156222 h 1762532"/>
                  <a:gd name="connsiteX37" fmla="*/ 679248 w 1891355"/>
                  <a:gd name="connsiteY37" fmla="*/ 1222390 h 1762532"/>
                  <a:gd name="connsiteX38" fmla="*/ 415161 w 1891355"/>
                  <a:gd name="connsiteY38" fmla="*/ 1305539 h 1762532"/>
                  <a:gd name="connsiteX39" fmla="*/ 348408 w 1891355"/>
                  <a:gd name="connsiteY39" fmla="*/ 1324863 h 1762532"/>
                  <a:gd name="connsiteX40" fmla="*/ 330841 w 1891355"/>
                  <a:gd name="connsiteY40" fmla="*/ 1328376 h 1762532"/>
                  <a:gd name="connsiteX41" fmla="*/ 0 w 1891355"/>
                  <a:gd name="connsiteY41" fmla="*/ 1692008 h 1762532"/>
                  <a:gd name="connsiteX42" fmla="*/ 0 w 1891355"/>
                  <a:gd name="connsiteY42" fmla="*/ 1767546 h 1762532"/>
                  <a:gd name="connsiteX43" fmla="*/ 1891355 w 1891355"/>
                  <a:gd name="connsiteY43" fmla="*/ 1767546 h 1762532"/>
                  <a:gd name="connsiteX44" fmla="*/ 1891355 w 1891355"/>
                  <a:gd name="connsiteY44" fmla="*/ 1634038 h 1762532"/>
                  <a:gd name="connsiteX45" fmla="*/ 1606188 w 1891355"/>
                  <a:gd name="connsiteY45" fmla="*/ 1318422 h 176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891355" h="1762532">
                    <a:moveTo>
                      <a:pt x="1606188" y="1318422"/>
                    </a:moveTo>
                    <a:cubicBezTo>
                      <a:pt x="1606188" y="1318422"/>
                      <a:pt x="1540606" y="1303783"/>
                      <a:pt x="1514841" y="1295585"/>
                    </a:cubicBezTo>
                    <a:cubicBezTo>
                      <a:pt x="1489662" y="1287973"/>
                      <a:pt x="1144182" y="1258109"/>
                      <a:pt x="1140669" y="1112891"/>
                    </a:cubicBezTo>
                    <a:cubicBezTo>
                      <a:pt x="1140669" y="1095909"/>
                      <a:pt x="1135984" y="962987"/>
                      <a:pt x="1135984" y="942493"/>
                    </a:cubicBezTo>
                    <a:cubicBezTo>
                      <a:pt x="1196297" y="918485"/>
                      <a:pt x="1247826" y="879253"/>
                      <a:pt x="1302283" y="845876"/>
                    </a:cubicBezTo>
                    <a:cubicBezTo>
                      <a:pt x="1316922" y="834164"/>
                      <a:pt x="1378991" y="771510"/>
                      <a:pt x="1391874" y="748673"/>
                    </a:cubicBezTo>
                    <a:cubicBezTo>
                      <a:pt x="1397144" y="737547"/>
                      <a:pt x="1402414" y="727007"/>
                      <a:pt x="1408269" y="715882"/>
                    </a:cubicBezTo>
                    <a:cubicBezTo>
                      <a:pt x="1424665" y="677235"/>
                      <a:pt x="1435791" y="636831"/>
                      <a:pt x="1444574" y="596428"/>
                    </a:cubicBezTo>
                    <a:cubicBezTo>
                      <a:pt x="1448673" y="579446"/>
                      <a:pt x="1456871" y="567150"/>
                      <a:pt x="1474437" y="563051"/>
                    </a:cubicBezTo>
                    <a:cubicBezTo>
                      <a:pt x="1496689" y="550168"/>
                      <a:pt x="1516598" y="534359"/>
                      <a:pt x="1534165" y="515621"/>
                    </a:cubicBezTo>
                    <a:cubicBezTo>
                      <a:pt x="1547047" y="500396"/>
                      <a:pt x="1558758" y="485171"/>
                      <a:pt x="1567541" y="467019"/>
                    </a:cubicBezTo>
                    <a:cubicBezTo>
                      <a:pt x="1574568" y="452966"/>
                      <a:pt x="1581595" y="438912"/>
                      <a:pt x="1588621" y="424859"/>
                    </a:cubicBezTo>
                    <a:cubicBezTo>
                      <a:pt x="1600918" y="403193"/>
                      <a:pt x="1599747" y="378600"/>
                      <a:pt x="1605017" y="355177"/>
                    </a:cubicBezTo>
                    <a:cubicBezTo>
                      <a:pt x="1606774" y="347565"/>
                      <a:pt x="1606774" y="340538"/>
                      <a:pt x="1605017" y="332926"/>
                    </a:cubicBezTo>
                    <a:cubicBezTo>
                      <a:pt x="1595648" y="307747"/>
                      <a:pt x="1592135" y="307161"/>
                      <a:pt x="1572811" y="326485"/>
                    </a:cubicBezTo>
                    <a:cubicBezTo>
                      <a:pt x="1549975" y="348736"/>
                      <a:pt x="1524796" y="368645"/>
                      <a:pt x="1497860" y="385626"/>
                    </a:cubicBezTo>
                    <a:cubicBezTo>
                      <a:pt x="1479708" y="396752"/>
                      <a:pt x="1461555" y="406121"/>
                      <a:pt x="1439890" y="409049"/>
                    </a:cubicBezTo>
                    <a:cubicBezTo>
                      <a:pt x="1423494" y="410805"/>
                      <a:pt x="1414125" y="406121"/>
                      <a:pt x="1412368" y="387383"/>
                    </a:cubicBezTo>
                    <a:cubicBezTo>
                      <a:pt x="1408855" y="347565"/>
                      <a:pt x="1400657" y="308333"/>
                      <a:pt x="1387189" y="270271"/>
                    </a:cubicBezTo>
                    <a:cubicBezTo>
                      <a:pt x="1362010" y="198833"/>
                      <a:pt x="1312238" y="151988"/>
                      <a:pt x="1241970" y="125638"/>
                    </a:cubicBezTo>
                    <a:cubicBezTo>
                      <a:pt x="1189270" y="105729"/>
                      <a:pt x="1134228" y="103973"/>
                      <a:pt x="1078600" y="104558"/>
                    </a:cubicBezTo>
                    <a:cubicBezTo>
                      <a:pt x="1028827" y="105143"/>
                      <a:pt x="979055" y="106900"/>
                      <a:pt x="929868" y="94604"/>
                    </a:cubicBezTo>
                    <a:cubicBezTo>
                      <a:pt x="847304" y="74109"/>
                      <a:pt x="767668" y="46588"/>
                      <a:pt x="692716" y="6770"/>
                    </a:cubicBezTo>
                    <a:cubicBezTo>
                      <a:pt x="673393" y="-3185"/>
                      <a:pt x="657583" y="-2599"/>
                      <a:pt x="640016" y="11454"/>
                    </a:cubicBezTo>
                    <a:cubicBezTo>
                      <a:pt x="588487" y="51858"/>
                      <a:pt x="544570" y="98117"/>
                      <a:pt x="512950" y="155502"/>
                    </a:cubicBezTo>
                    <a:cubicBezTo>
                      <a:pt x="484843" y="207031"/>
                      <a:pt x="444439" y="245678"/>
                      <a:pt x="391153" y="270271"/>
                    </a:cubicBezTo>
                    <a:cubicBezTo>
                      <a:pt x="370073" y="280226"/>
                      <a:pt x="348993" y="284910"/>
                      <a:pt x="327328" y="270271"/>
                    </a:cubicBezTo>
                    <a:cubicBezTo>
                      <a:pt x="316202" y="262659"/>
                      <a:pt x="308590" y="267343"/>
                      <a:pt x="302734" y="277298"/>
                    </a:cubicBezTo>
                    <a:cubicBezTo>
                      <a:pt x="297464" y="286667"/>
                      <a:pt x="293951" y="296621"/>
                      <a:pt x="291023" y="307161"/>
                    </a:cubicBezTo>
                    <a:cubicBezTo>
                      <a:pt x="279312" y="347565"/>
                      <a:pt x="286924" y="386798"/>
                      <a:pt x="303319" y="424273"/>
                    </a:cubicBezTo>
                    <a:cubicBezTo>
                      <a:pt x="329670" y="484000"/>
                      <a:pt x="362461" y="539043"/>
                      <a:pt x="426873" y="566564"/>
                    </a:cubicBezTo>
                    <a:cubicBezTo>
                      <a:pt x="437413" y="571249"/>
                      <a:pt x="440926" y="580032"/>
                      <a:pt x="443268" y="589987"/>
                    </a:cubicBezTo>
                    <a:cubicBezTo>
                      <a:pt x="450295" y="616922"/>
                      <a:pt x="457907" y="643272"/>
                      <a:pt x="465519" y="669622"/>
                    </a:cubicBezTo>
                    <a:cubicBezTo>
                      <a:pt x="477231" y="710026"/>
                      <a:pt x="494797" y="747502"/>
                      <a:pt x="520562" y="780293"/>
                    </a:cubicBezTo>
                    <a:cubicBezTo>
                      <a:pt x="573262" y="847047"/>
                      <a:pt x="644700" y="889793"/>
                      <a:pt x="720238" y="925512"/>
                    </a:cubicBezTo>
                    <a:cubicBezTo>
                      <a:pt x="742489" y="936052"/>
                      <a:pt x="750101" y="947763"/>
                      <a:pt x="751272" y="972357"/>
                    </a:cubicBezTo>
                    <a:cubicBezTo>
                      <a:pt x="752443" y="1008661"/>
                      <a:pt x="747173" y="1131043"/>
                      <a:pt x="743074" y="1156222"/>
                    </a:cubicBezTo>
                    <a:cubicBezTo>
                      <a:pt x="737804" y="1193112"/>
                      <a:pt x="713797" y="1211850"/>
                      <a:pt x="679248" y="1222390"/>
                    </a:cubicBezTo>
                    <a:cubicBezTo>
                      <a:pt x="590829" y="1248740"/>
                      <a:pt x="502995" y="1277433"/>
                      <a:pt x="415161" y="1305539"/>
                    </a:cubicBezTo>
                    <a:cubicBezTo>
                      <a:pt x="410477" y="1311395"/>
                      <a:pt x="363047" y="1318422"/>
                      <a:pt x="348408" y="1324863"/>
                    </a:cubicBezTo>
                    <a:cubicBezTo>
                      <a:pt x="342552" y="1327205"/>
                      <a:pt x="336696" y="1327205"/>
                      <a:pt x="330841" y="1328376"/>
                    </a:cubicBezTo>
                    <a:cubicBezTo>
                      <a:pt x="133507" y="1364681"/>
                      <a:pt x="0" y="1497017"/>
                      <a:pt x="0" y="1692008"/>
                    </a:cubicBezTo>
                    <a:lnTo>
                      <a:pt x="0" y="1767546"/>
                    </a:lnTo>
                    <a:lnTo>
                      <a:pt x="1891355" y="1767546"/>
                    </a:lnTo>
                    <a:lnTo>
                      <a:pt x="1891355" y="1634038"/>
                    </a:lnTo>
                    <a:cubicBezTo>
                      <a:pt x="1891355" y="1468325"/>
                      <a:pt x="1777757" y="1370537"/>
                      <a:pt x="1606188" y="1318422"/>
                    </a:cubicBezTo>
                    <a:close/>
                  </a:path>
                </a:pathLst>
              </a:custGeom>
              <a:solidFill>
                <a:srgbClr val="F1BB9D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1CC23D11-91D7-4A68-B87F-3AB874CDC785}"/>
                  </a:ext>
                </a:extLst>
              </p:cNvPr>
              <p:cNvSpPr/>
              <p:nvPr/>
            </p:nvSpPr>
            <p:spPr>
              <a:xfrm>
                <a:off x="3897912" y="5291686"/>
                <a:ext cx="692890" cy="314969"/>
              </a:xfrm>
              <a:custGeom>
                <a:avLst/>
                <a:gdLst>
                  <a:gd name="connsiteX0" fmla="*/ 559179 w 692890"/>
                  <a:gd name="connsiteY0" fmla="*/ 16 h 314969"/>
                  <a:gd name="connsiteX1" fmla="*/ 659527 w 692890"/>
                  <a:gd name="connsiteY1" fmla="*/ 45572 h 314969"/>
                  <a:gd name="connsiteX2" fmla="*/ 650710 w 692890"/>
                  <a:gd name="connsiteY2" fmla="*/ 89658 h 314969"/>
                  <a:gd name="connsiteX3" fmla="*/ 619712 w 692890"/>
                  <a:gd name="connsiteY3" fmla="*/ 165353 h 314969"/>
                  <a:gd name="connsiteX4" fmla="*/ 615891 w 692890"/>
                  <a:gd name="connsiteY4" fmla="*/ 171269 h 314969"/>
                  <a:gd name="connsiteX5" fmla="*/ 692890 w 692890"/>
                  <a:gd name="connsiteY5" fmla="*/ 171042 h 314969"/>
                  <a:gd name="connsiteX6" fmla="*/ 0 w 692890"/>
                  <a:gd name="connsiteY6" fmla="*/ 173084 h 314969"/>
                  <a:gd name="connsiteX7" fmla="*/ 79892 w 692890"/>
                  <a:gd name="connsiteY7" fmla="*/ 172849 h 314969"/>
                  <a:gd name="connsiteX8" fmla="*/ 77638 w 692890"/>
                  <a:gd name="connsiteY8" fmla="*/ 167429 h 314969"/>
                  <a:gd name="connsiteX9" fmla="*/ 59748 w 692890"/>
                  <a:gd name="connsiteY9" fmla="*/ 107293 h 314969"/>
                  <a:gd name="connsiteX10" fmla="*/ 46522 w 692890"/>
                  <a:gd name="connsiteY10" fmla="*/ 48301 h 314969"/>
                  <a:gd name="connsiteX11" fmla="*/ 145401 w 692890"/>
                  <a:gd name="connsiteY11" fmla="*/ 2956 h 314969"/>
                  <a:gd name="connsiteX12" fmla="*/ 161355 w 692890"/>
                  <a:gd name="connsiteY12" fmla="*/ 9463 h 314969"/>
                  <a:gd name="connsiteX13" fmla="*/ 205442 w 692890"/>
                  <a:gd name="connsiteY13" fmla="*/ 70344 h 314969"/>
                  <a:gd name="connsiteX14" fmla="*/ 292144 w 692890"/>
                  <a:gd name="connsiteY14" fmla="*/ 104354 h 314969"/>
                  <a:gd name="connsiteX15" fmla="*/ 437628 w 692890"/>
                  <a:gd name="connsiteY15" fmla="*/ 106243 h 314969"/>
                  <a:gd name="connsiteX16" fmla="*/ 528949 w 692890"/>
                  <a:gd name="connsiteY16" fmla="*/ 56489 h 314969"/>
                  <a:gd name="connsiteX17" fmla="*/ 559179 w 692890"/>
                  <a:gd name="connsiteY17" fmla="*/ 16 h 31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92890" h="314969">
                    <a:moveTo>
                      <a:pt x="559179" y="16"/>
                    </a:moveTo>
                    <a:cubicBezTo>
                      <a:pt x="563798" y="-824"/>
                      <a:pt x="653649" y="31296"/>
                      <a:pt x="659527" y="45572"/>
                    </a:cubicBezTo>
                    <a:cubicBezTo>
                      <a:pt x="665405" y="53759"/>
                      <a:pt x="653439" y="80421"/>
                      <a:pt x="650710" y="89658"/>
                    </a:cubicBezTo>
                    <a:cubicBezTo>
                      <a:pt x="644097" y="112646"/>
                      <a:pt x="628627" y="148387"/>
                      <a:pt x="619712" y="165353"/>
                    </a:cubicBezTo>
                    <a:lnTo>
                      <a:pt x="615891" y="171269"/>
                    </a:lnTo>
                    <a:lnTo>
                      <a:pt x="692890" y="171042"/>
                    </a:lnTo>
                    <a:cubicBezTo>
                      <a:pt x="501786" y="362146"/>
                      <a:pt x="192227" y="363059"/>
                      <a:pt x="0" y="173084"/>
                    </a:cubicBezTo>
                    <a:lnTo>
                      <a:pt x="79892" y="172849"/>
                    </a:lnTo>
                    <a:lnTo>
                      <a:pt x="77638" y="167429"/>
                    </a:lnTo>
                    <a:cubicBezTo>
                      <a:pt x="73800" y="154292"/>
                      <a:pt x="67778" y="126659"/>
                      <a:pt x="59748" y="107293"/>
                    </a:cubicBezTo>
                    <a:cubicBezTo>
                      <a:pt x="53870" y="89868"/>
                      <a:pt x="44842" y="67405"/>
                      <a:pt x="46522" y="48301"/>
                    </a:cubicBezTo>
                    <a:cubicBezTo>
                      <a:pt x="46942" y="44102"/>
                      <a:pt x="142672" y="4005"/>
                      <a:pt x="145401" y="2956"/>
                    </a:cubicBezTo>
                    <a:cubicBezTo>
                      <a:pt x="157157" y="-1034"/>
                      <a:pt x="157157" y="-1034"/>
                      <a:pt x="161355" y="9463"/>
                    </a:cubicBezTo>
                    <a:cubicBezTo>
                      <a:pt x="168703" y="35075"/>
                      <a:pt x="184448" y="54809"/>
                      <a:pt x="205442" y="70344"/>
                    </a:cubicBezTo>
                    <a:cubicBezTo>
                      <a:pt x="231263" y="89239"/>
                      <a:pt x="261284" y="98056"/>
                      <a:pt x="292144" y="104354"/>
                    </a:cubicBezTo>
                    <a:cubicBezTo>
                      <a:pt x="339379" y="114221"/>
                      <a:pt x="390603" y="117579"/>
                      <a:pt x="437628" y="106243"/>
                    </a:cubicBezTo>
                    <a:cubicBezTo>
                      <a:pt x="475416" y="93227"/>
                      <a:pt x="507325" y="83150"/>
                      <a:pt x="528949" y="56489"/>
                    </a:cubicBezTo>
                    <a:cubicBezTo>
                      <a:pt x="531048" y="53970"/>
                      <a:pt x="554771" y="856"/>
                      <a:pt x="559179" y="16"/>
                    </a:cubicBezTo>
                    <a:close/>
                  </a:path>
                </a:pathLst>
              </a:custGeom>
              <a:solidFill>
                <a:srgbClr val="983398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7" name="Freeform: Shape 46">
                <a:extLst>
                  <a:ext uri="{FF2B5EF4-FFF2-40B4-BE49-F238E27FC236}">
                    <a16:creationId xmlns:a16="http://schemas.microsoft.com/office/drawing/2014/main" id="{05F4E5F8-8726-40E2-9E1F-F6EA807D702A}"/>
                  </a:ext>
                </a:extLst>
              </p:cNvPr>
              <p:cNvSpPr/>
              <p:nvPr/>
            </p:nvSpPr>
            <p:spPr>
              <a:xfrm>
                <a:off x="4004979" y="4665945"/>
                <a:ext cx="501740" cy="724270"/>
              </a:xfrm>
              <a:custGeom>
                <a:avLst/>
                <a:gdLst>
                  <a:gd name="connsiteX0" fmla="*/ 1269844 w 1399485"/>
                  <a:gd name="connsiteY0" fmla="*/ 256325 h 2020178"/>
                  <a:gd name="connsiteX1" fmla="*/ 998145 w 1399485"/>
                  <a:gd name="connsiteY1" fmla="*/ 65433 h 2020178"/>
                  <a:gd name="connsiteX2" fmla="*/ 550778 w 1399485"/>
                  <a:gd name="connsiteY2" fmla="*/ 9804 h 2020178"/>
                  <a:gd name="connsiteX3" fmla="*/ 44855 w 1399485"/>
                  <a:gd name="connsiteY3" fmla="*/ 463027 h 2020178"/>
                  <a:gd name="connsiteX4" fmla="*/ 22604 w 1399485"/>
                  <a:gd name="connsiteY4" fmla="*/ 989445 h 2020178"/>
                  <a:gd name="connsiteX5" fmla="*/ 488123 w 1399485"/>
                  <a:gd name="connsiteY5" fmla="*/ 1539285 h 2020178"/>
                  <a:gd name="connsiteX6" fmla="*/ 492807 w 1399485"/>
                  <a:gd name="connsiteY6" fmla="*/ 1417488 h 2020178"/>
                  <a:gd name="connsiteX7" fmla="*/ 478168 w 1399485"/>
                  <a:gd name="connsiteY7" fmla="*/ 1395237 h 2020178"/>
                  <a:gd name="connsiteX8" fmla="*/ 368669 w 1399485"/>
                  <a:gd name="connsiteY8" fmla="*/ 1337267 h 2020178"/>
                  <a:gd name="connsiteX9" fmla="*/ 214082 w 1399485"/>
                  <a:gd name="connsiteY9" fmla="*/ 1155158 h 2020178"/>
                  <a:gd name="connsiteX10" fmla="*/ 189488 w 1399485"/>
                  <a:gd name="connsiteY10" fmla="*/ 1071423 h 2020178"/>
                  <a:gd name="connsiteX11" fmla="*/ 147913 w 1399485"/>
                  <a:gd name="connsiteY11" fmla="*/ 1019308 h 2020178"/>
                  <a:gd name="connsiteX12" fmla="*/ 116293 w 1399485"/>
                  <a:gd name="connsiteY12" fmla="*/ 997057 h 2020178"/>
                  <a:gd name="connsiteX13" fmla="*/ 32558 w 1399485"/>
                  <a:gd name="connsiteY13" fmla="*/ 854181 h 2020178"/>
                  <a:gd name="connsiteX14" fmla="*/ 50125 w 1399485"/>
                  <a:gd name="connsiteY14" fmla="*/ 734141 h 2020178"/>
                  <a:gd name="connsiteX15" fmla="*/ 144400 w 1399485"/>
                  <a:gd name="connsiteY15" fmla="*/ 759320 h 2020178"/>
                  <a:gd name="connsiteX16" fmla="*/ 252143 w 1399485"/>
                  <a:gd name="connsiteY16" fmla="*/ 626984 h 2020178"/>
                  <a:gd name="connsiteX17" fmla="*/ 388578 w 1399485"/>
                  <a:gd name="connsiteY17" fmla="*/ 475910 h 2020178"/>
                  <a:gd name="connsiteX18" fmla="*/ 413172 w 1399485"/>
                  <a:gd name="connsiteY18" fmla="*/ 473567 h 2020178"/>
                  <a:gd name="connsiteX19" fmla="*/ 481682 w 1399485"/>
                  <a:gd name="connsiteY19" fmla="*/ 505773 h 2020178"/>
                  <a:gd name="connsiteX20" fmla="*/ 792614 w 1399485"/>
                  <a:gd name="connsiteY20" fmla="*/ 578968 h 2020178"/>
                  <a:gd name="connsiteX21" fmla="*/ 893915 w 1399485"/>
                  <a:gd name="connsiteY21" fmla="*/ 587166 h 2020178"/>
                  <a:gd name="connsiteX22" fmla="*/ 1094177 w 1399485"/>
                  <a:gd name="connsiteY22" fmla="*/ 729457 h 2020178"/>
                  <a:gd name="connsiteX23" fmla="*/ 1141021 w 1399485"/>
                  <a:gd name="connsiteY23" fmla="*/ 850667 h 2020178"/>
                  <a:gd name="connsiteX24" fmla="*/ 1176155 w 1399485"/>
                  <a:gd name="connsiteY24" fmla="*/ 894584 h 2020178"/>
                  <a:gd name="connsiteX25" fmla="*/ 1240566 w 1399485"/>
                  <a:gd name="connsiteY25" fmla="*/ 862379 h 2020178"/>
                  <a:gd name="connsiteX26" fmla="*/ 1318446 w 1399485"/>
                  <a:gd name="connsiteY26" fmla="*/ 782157 h 2020178"/>
                  <a:gd name="connsiteX27" fmla="*/ 1210703 w 1399485"/>
                  <a:gd name="connsiteY27" fmla="*/ 1022236 h 2020178"/>
                  <a:gd name="connsiteX28" fmla="*/ 1174398 w 1399485"/>
                  <a:gd name="connsiteY28" fmla="*/ 1059712 h 2020178"/>
                  <a:gd name="connsiteX29" fmla="*/ 1138094 w 1399485"/>
                  <a:gd name="connsiteY29" fmla="*/ 1180337 h 2020178"/>
                  <a:gd name="connsiteX30" fmla="*/ 869322 w 1399485"/>
                  <a:gd name="connsiteY30" fmla="*/ 1402264 h 2020178"/>
                  <a:gd name="connsiteX31" fmla="*/ 865223 w 1399485"/>
                  <a:gd name="connsiteY31" fmla="*/ 1606624 h 2020178"/>
                  <a:gd name="connsiteX32" fmla="*/ 944274 w 1399485"/>
                  <a:gd name="connsiteY32" fmla="*/ 1689773 h 2020178"/>
                  <a:gd name="connsiteX33" fmla="*/ 958913 w 1399485"/>
                  <a:gd name="connsiteY33" fmla="*/ 1764139 h 2020178"/>
                  <a:gd name="connsiteX34" fmla="*/ 917923 w 1399485"/>
                  <a:gd name="connsiteY34" fmla="*/ 1826208 h 2020178"/>
                  <a:gd name="connsiteX35" fmla="*/ 934319 w 1399485"/>
                  <a:gd name="connsiteY35" fmla="*/ 1898232 h 2020178"/>
                  <a:gd name="connsiteX36" fmla="*/ 905627 w 1399485"/>
                  <a:gd name="connsiteY36" fmla="*/ 1993093 h 2020178"/>
                  <a:gd name="connsiteX37" fmla="*/ 878106 w 1399485"/>
                  <a:gd name="connsiteY37" fmla="*/ 2015930 h 2020178"/>
                  <a:gd name="connsiteX38" fmla="*/ 917338 w 1399485"/>
                  <a:gd name="connsiteY38" fmla="*/ 2021785 h 2020178"/>
                  <a:gd name="connsiteX39" fmla="*/ 1035621 w 1399485"/>
                  <a:gd name="connsiteY39" fmla="*/ 2015344 h 2020178"/>
                  <a:gd name="connsiteX40" fmla="*/ 1172642 w 1399485"/>
                  <a:gd name="connsiteY40" fmla="*/ 1892377 h 2020178"/>
                  <a:gd name="connsiteX41" fmla="*/ 1183182 w 1399485"/>
                  <a:gd name="connsiteY41" fmla="*/ 1806299 h 2020178"/>
                  <a:gd name="connsiteX42" fmla="*/ 1167957 w 1399485"/>
                  <a:gd name="connsiteY42" fmla="*/ 1757113 h 2020178"/>
                  <a:gd name="connsiteX43" fmla="*/ 1169714 w 1399485"/>
                  <a:gd name="connsiteY43" fmla="*/ 1560950 h 2020178"/>
                  <a:gd name="connsiteX44" fmla="*/ 1162687 w 1399485"/>
                  <a:gd name="connsiteY44" fmla="*/ 1529330 h 2020178"/>
                  <a:gd name="connsiteX45" fmla="*/ 1218315 w 1399485"/>
                  <a:gd name="connsiteY45" fmla="*/ 1480143 h 2020178"/>
                  <a:gd name="connsiteX46" fmla="*/ 1232954 w 1399485"/>
                  <a:gd name="connsiteY46" fmla="*/ 1343708 h 2020178"/>
                  <a:gd name="connsiteX47" fmla="*/ 1222414 w 1399485"/>
                  <a:gd name="connsiteY47" fmla="*/ 1261729 h 2020178"/>
                  <a:gd name="connsiteX48" fmla="*/ 1338940 w 1399485"/>
                  <a:gd name="connsiteY48" fmla="*/ 1036875 h 2020178"/>
                  <a:gd name="connsiteX49" fmla="*/ 1386371 w 1399485"/>
                  <a:gd name="connsiteY49" fmla="*/ 767518 h 2020178"/>
                  <a:gd name="connsiteX50" fmla="*/ 1384028 w 1399485"/>
                  <a:gd name="connsiteY50" fmla="*/ 683197 h 2020178"/>
                  <a:gd name="connsiteX51" fmla="*/ 1399838 w 1399485"/>
                  <a:gd name="connsiteY51" fmla="*/ 607075 h 2020178"/>
                  <a:gd name="connsiteX52" fmla="*/ 1269844 w 1399485"/>
                  <a:gd name="connsiteY52" fmla="*/ 256325 h 202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399485" h="2020178">
                    <a:moveTo>
                      <a:pt x="1269844" y="256325"/>
                    </a:moveTo>
                    <a:cubicBezTo>
                      <a:pt x="1194307" y="170248"/>
                      <a:pt x="1095933" y="118719"/>
                      <a:pt x="998145" y="65433"/>
                    </a:cubicBezTo>
                    <a:cubicBezTo>
                      <a:pt x="856440" y="-11861"/>
                      <a:pt x="703023" y="-6006"/>
                      <a:pt x="550778" y="9804"/>
                    </a:cubicBezTo>
                    <a:cubicBezTo>
                      <a:pt x="358129" y="29714"/>
                      <a:pt x="103997" y="215921"/>
                      <a:pt x="44855" y="463027"/>
                    </a:cubicBezTo>
                    <a:cubicBezTo>
                      <a:pt x="2695" y="639280"/>
                      <a:pt x="-19557" y="812606"/>
                      <a:pt x="22604" y="989445"/>
                    </a:cubicBezTo>
                    <a:cubicBezTo>
                      <a:pt x="84673" y="1250018"/>
                      <a:pt x="487538" y="1542798"/>
                      <a:pt x="488123" y="1539285"/>
                    </a:cubicBezTo>
                    <a:cubicBezTo>
                      <a:pt x="492222" y="1498881"/>
                      <a:pt x="492807" y="1458478"/>
                      <a:pt x="492807" y="1417488"/>
                    </a:cubicBezTo>
                    <a:cubicBezTo>
                      <a:pt x="492807" y="1405777"/>
                      <a:pt x="489880" y="1399922"/>
                      <a:pt x="478168" y="1395237"/>
                    </a:cubicBezTo>
                    <a:cubicBezTo>
                      <a:pt x="440107" y="1379427"/>
                      <a:pt x="403217" y="1359518"/>
                      <a:pt x="368669" y="1337267"/>
                    </a:cubicBezTo>
                    <a:cubicBezTo>
                      <a:pt x="298988" y="1292179"/>
                      <a:pt x="241017" y="1236551"/>
                      <a:pt x="214082" y="1155158"/>
                    </a:cubicBezTo>
                    <a:cubicBezTo>
                      <a:pt x="205298" y="1127637"/>
                      <a:pt x="195344" y="1100115"/>
                      <a:pt x="189488" y="1071423"/>
                    </a:cubicBezTo>
                    <a:cubicBezTo>
                      <a:pt x="184218" y="1046244"/>
                      <a:pt x="177191" y="1025749"/>
                      <a:pt x="147913" y="1019308"/>
                    </a:cubicBezTo>
                    <a:cubicBezTo>
                      <a:pt x="135031" y="1016380"/>
                      <a:pt x="125662" y="1005840"/>
                      <a:pt x="116293" y="997057"/>
                    </a:cubicBezTo>
                    <a:cubicBezTo>
                      <a:pt x="75304" y="957239"/>
                      <a:pt x="46026" y="909809"/>
                      <a:pt x="32558" y="854181"/>
                    </a:cubicBezTo>
                    <a:cubicBezTo>
                      <a:pt x="22604" y="813191"/>
                      <a:pt x="24946" y="772202"/>
                      <a:pt x="50125" y="734141"/>
                    </a:cubicBezTo>
                    <a:cubicBezTo>
                      <a:pt x="72376" y="758735"/>
                      <a:pt x="118050" y="771031"/>
                      <a:pt x="144400" y="759320"/>
                    </a:cubicBezTo>
                    <a:cubicBezTo>
                      <a:pt x="200028" y="734141"/>
                      <a:pt x="222865" y="680855"/>
                      <a:pt x="252143" y="626984"/>
                    </a:cubicBezTo>
                    <a:cubicBezTo>
                      <a:pt x="285520" y="566085"/>
                      <a:pt x="332950" y="517484"/>
                      <a:pt x="388578" y="475910"/>
                    </a:cubicBezTo>
                    <a:cubicBezTo>
                      <a:pt x="396776" y="469468"/>
                      <a:pt x="403217" y="468297"/>
                      <a:pt x="413172" y="473567"/>
                    </a:cubicBezTo>
                    <a:cubicBezTo>
                      <a:pt x="435423" y="485278"/>
                      <a:pt x="458845" y="495818"/>
                      <a:pt x="481682" y="505773"/>
                    </a:cubicBezTo>
                    <a:cubicBezTo>
                      <a:pt x="581227" y="547933"/>
                      <a:pt x="682529" y="583067"/>
                      <a:pt x="792614" y="578968"/>
                    </a:cubicBezTo>
                    <a:cubicBezTo>
                      <a:pt x="834189" y="577797"/>
                      <a:pt x="852926" y="579553"/>
                      <a:pt x="893915" y="587166"/>
                    </a:cubicBezTo>
                    <a:cubicBezTo>
                      <a:pt x="994046" y="605318"/>
                      <a:pt x="1060214" y="660946"/>
                      <a:pt x="1094177" y="729457"/>
                    </a:cubicBezTo>
                    <a:cubicBezTo>
                      <a:pt x="1109987" y="761077"/>
                      <a:pt x="1140436" y="814948"/>
                      <a:pt x="1141021" y="850667"/>
                    </a:cubicBezTo>
                    <a:cubicBezTo>
                      <a:pt x="1141021" y="872333"/>
                      <a:pt x="1156831" y="899854"/>
                      <a:pt x="1176155" y="894584"/>
                    </a:cubicBezTo>
                    <a:cubicBezTo>
                      <a:pt x="1212460" y="884630"/>
                      <a:pt x="1220072" y="874675"/>
                      <a:pt x="1240566" y="862379"/>
                    </a:cubicBezTo>
                    <a:cubicBezTo>
                      <a:pt x="1275114" y="841884"/>
                      <a:pt x="1290339" y="812020"/>
                      <a:pt x="1318446" y="782157"/>
                    </a:cubicBezTo>
                    <a:cubicBezTo>
                      <a:pt x="1340697" y="923862"/>
                      <a:pt x="1248179" y="1019308"/>
                      <a:pt x="1210703" y="1022236"/>
                    </a:cubicBezTo>
                    <a:cubicBezTo>
                      <a:pt x="1187866" y="1023993"/>
                      <a:pt x="1178497" y="1038046"/>
                      <a:pt x="1174398" y="1059712"/>
                    </a:cubicBezTo>
                    <a:cubicBezTo>
                      <a:pt x="1166786" y="1101287"/>
                      <a:pt x="1153318" y="1141104"/>
                      <a:pt x="1138094" y="1180337"/>
                    </a:cubicBezTo>
                    <a:cubicBezTo>
                      <a:pt x="1097690" y="1240650"/>
                      <a:pt x="981749" y="1363031"/>
                      <a:pt x="869322" y="1402264"/>
                    </a:cubicBezTo>
                    <a:cubicBezTo>
                      <a:pt x="869322" y="1403435"/>
                      <a:pt x="868736" y="1587886"/>
                      <a:pt x="865223" y="1606624"/>
                    </a:cubicBezTo>
                    <a:cubicBezTo>
                      <a:pt x="871664" y="1656982"/>
                      <a:pt x="944274" y="1689773"/>
                      <a:pt x="944274" y="1689773"/>
                    </a:cubicBezTo>
                    <a:cubicBezTo>
                      <a:pt x="962426" y="1707340"/>
                      <a:pt x="961840" y="1758284"/>
                      <a:pt x="958913" y="1764139"/>
                    </a:cubicBezTo>
                    <a:cubicBezTo>
                      <a:pt x="947787" y="1789318"/>
                      <a:pt x="923779" y="1793417"/>
                      <a:pt x="917923" y="1826208"/>
                    </a:cubicBezTo>
                    <a:cubicBezTo>
                      <a:pt x="912653" y="1854315"/>
                      <a:pt x="926707" y="1870711"/>
                      <a:pt x="934319" y="1898232"/>
                    </a:cubicBezTo>
                    <a:cubicBezTo>
                      <a:pt x="945445" y="1936879"/>
                      <a:pt x="933148" y="1967328"/>
                      <a:pt x="905627" y="1993093"/>
                    </a:cubicBezTo>
                    <a:cubicBezTo>
                      <a:pt x="898014" y="2000705"/>
                      <a:pt x="888646" y="2007146"/>
                      <a:pt x="878106" y="2015930"/>
                    </a:cubicBezTo>
                    <a:cubicBezTo>
                      <a:pt x="893330" y="2018272"/>
                      <a:pt x="905041" y="2020028"/>
                      <a:pt x="917338" y="2021785"/>
                    </a:cubicBezTo>
                    <a:cubicBezTo>
                      <a:pt x="957156" y="2028226"/>
                      <a:pt x="996974" y="2025884"/>
                      <a:pt x="1035621" y="2015344"/>
                    </a:cubicBezTo>
                    <a:cubicBezTo>
                      <a:pt x="1107644" y="1995435"/>
                      <a:pt x="1135752" y="1980796"/>
                      <a:pt x="1172642" y="1892377"/>
                    </a:cubicBezTo>
                    <a:cubicBezTo>
                      <a:pt x="1183182" y="1866026"/>
                      <a:pt x="1188452" y="1822109"/>
                      <a:pt x="1183182" y="1806299"/>
                    </a:cubicBezTo>
                    <a:cubicBezTo>
                      <a:pt x="1176741" y="1786976"/>
                      <a:pt x="1165029" y="1772923"/>
                      <a:pt x="1167957" y="1757113"/>
                    </a:cubicBezTo>
                    <a:cubicBezTo>
                      <a:pt x="1209532" y="1686260"/>
                      <a:pt x="1211288" y="1628875"/>
                      <a:pt x="1169714" y="1560950"/>
                    </a:cubicBezTo>
                    <a:cubicBezTo>
                      <a:pt x="1163858" y="1550996"/>
                      <a:pt x="1157417" y="1534014"/>
                      <a:pt x="1162687" y="1529330"/>
                    </a:cubicBezTo>
                    <a:cubicBezTo>
                      <a:pt x="1182596" y="1510592"/>
                      <a:pt x="1206604" y="1505908"/>
                      <a:pt x="1218315" y="1480143"/>
                    </a:cubicBezTo>
                    <a:cubicBezTo>
                      <a:pt x="1235882" y="1451451"/>
                      <a:pt x="1261061" y="1399922"/>
                      <a:pt x="1232954" y="1343708"/>
                    </a:cubicBezTo>
                    <a:cubicBezTo>
                      <a:pt x="1208361" y="1306818"/>
                      <a:pt x="1213045" y="1269342"/>
                      <a:pt x="1222414" y="1261729"/>
                    </a:cubicBezTo>
                    <a:cubicBezTo>
                      <a:pt x="1239981" y="1247091"/>
                      <a:pt x="1332499" y="1052685"/>
                      <a:pt x="1338940" y="1036875"/>
                    </a:cubicBezTo>
                    <a:cubicBezTo>
                      <a:pt x="1377587" y="942600"/>
                      <a:pt x="1391055" y="869405"/>
                      <a:pt x="1386371" y="767518"/>
                    </a:cubicBezTo>
                    <a:cubicBezTo>
                      <a:pt x="1385785" y="748780"/>
                      <a:pt x="1377002" y="700764"/>
                      <a:pt x="1384028" y="683197"/>
                    </a:cubicBezTo>
                    <a:cubicBezTo>
                      <a:pt x="1393397" y="659190"/>
                      <a:pt x="1398082" y="633425"/>
                      <a:pt x="1399838" y="607075"/>
                    </a:cubicBezTo>
                    <a:cubicBezTo>
                      <a:pt x="1410378" y="471225"/>
                      <a:pt x="1358849" y="357041"/>
                      <a:pt x="1269844" y="256325"/>
                    </a:cubicBezTo>
                    <a:close/>
                  </a:path>
                </a:pathLst>
              </a:custGeom>
              <a:solidFill>
                <a:srgbClr val="262020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C605B456-FC0C-4AF3-A808-AFB7F81AA47A}"/>
              </a:ext>
            </a:extLst>
          </p:cNvPr>
          <p:cNvGrpSpPr/>
          <p:nvPr/>
        </p:nvGrpSpPr>
        <p:grpSpPr>
          <a:xfrm>
            <a:off x="6117444" y="2309476"/>
            <a:ext cx="982246" cy="985309"/>
            <a:chOff x="6621035" y="1810350"/>
            <a:chExt cx="982246" cy="98530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91A0288D-EBD3-4F0C-A86B-FAB6D71E2342}"/>
                </a:ext>
              </a:extLst>
            </p:cNvPr>
            <p:cNvSpPr/>
            <p:nvPr/>
          </p:nvSpPr>
          <p:spPr>
            <a:xfrm>
              <a:off x="6621035" y="1810350"/>
              <a:ext cx="982246" cy="98224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4C27BC66-6CA8-43D1-9FF2-3192507A7BEE}"/>
                </a:ext>
              </a:extLst>
            </p:cNvPr>
            <p:cNvGrpSpPr/>
            <p:nvPr/>
          </p:nvGrpSpPr>
          <p:grpSpPr>
            <a:xfrm>
              <a:off x="6739136" y="1867204"/>
              <a:ext cx="746799" cy="928455"/>
              <a:chOff x="6739136" y="1867204"/>
              <a:chExt cx="746799" cy="928455"/>
            </a:xfrm>
          </p:grpSpPr>
          <p:sp>
            <p:nvSpPr>
              <p:cNvPr id="31" name="Freeform: Shape 53">
                <a:extLst>
                  <a:ext uri="{FF2B5EF4-FFF2-40B4-BE49-F238E27FC236}">
                    <a16:creationId xmlns:a16="http://schemas.microsoft.com/office/drawing/2014/main" id="{D81F7823-5513-459A-8C3A-457661B06E3D}"/>
                  </a:ext>
                </a:extLst>
              </p:cNvPr>
              <p:cNvSpPr/>
              <p:nvPr/>
            </p:nvSpPr>
            <p:spPr>
              <a:xfrm>
                <a:off x="6925528" y="1867204"/>
                <a:ext cx="378341" cy="646986"/>
              </a:xfrm>
              <a:custGeom>
                <a:avLst/>
                <a:gdLst>
                  <a:gd name="connsiteX0" fmla="*/ 216364 w 989594"/>
                  <a:gd name="connsiteY0" fmla="*/ 1501182 h 1692265"/>
                  <a:gd name="connsiteX1" fmla="*/ 128530 w 989594"/>
                  <a:gd name="connsiteY1" fmla="*/ 1386412 h 1692265"/>
                  <a:gd name="connsiteX2" fmla="*/ 36597 w 989594"/>
                  <a:gd name="connsiteY2" fmla="*/ 1159215 h 1692265"/>
                  <a:gd name="connsiteX3" fmla="*/ 35426 w 989594"/>
                  <a:gd name="connsiteY3" fmla="*/ 1145162 h 1692265"/>
                  <a:gd name="connsiteX4" fmla="*/ 13175 w 989594"/>
                  <a:gd name="connsiteY4" fmla="*/ 938460 h 1692265"/>
                  <a:gd name="connsiteX5" fmla="*/ 2635 w 989594"/>
                  <a:gd name="connsiteY5" fmla="*/ 839500 h 1692265"/>
                  <a:gd name="connsiteX6" fmla="*/ 6734 w 989594"/>
                  <a:gd name="connsiteY6" fmla="*/ 783872 h 1692265"/>
                  <a:gd name="connsiteX7" fmla="*/ 1464 w 989594"/>
                  <a:gd name="connsiteY7" fmla="*/ 670274 h 1692265"/>
                  <a:gd name="connsiteX8" fmla="*/ 3806 w 989594"/>
                  <a:gd name="connsiteY8" fmla="*/ 643338 h 1692265"/>
                  <a:gd name="connsiteX9" fmla="*/ 1464 w 989594"/>
                  <a:gd name="connsiteY9" fmla="*/ 458301 h 1692265"/>
                  <a:gd name="connsiteX10" fmla="*/ 43624 w 989594"/>
                  <a:gd name="connsiteY10" fmla="*/ 223492 h 1692265"/>
                  <a:gd name="connsiteX11" fmla="*/ 50065 w 989594"/>
                  <a:gd name="connsiteY11" fmla="*/ 206511 h 1692265"/>
                  <a:gd name="connsiteX12" fmla="*/ 65875 w 989594"/>
                  <a:gd name="connsiteY12" fmla="*/ 169035 h 1692265"/>
                  <a:gd name="connsiteX13" fmla="*/ 139656 w 989594"/>
                  <a:gd name="connsiteY13" fmla="*/ 101110 h 1692265"/>
                  <a:gd name="connsiteX14" fmla="*/ 165420 w 989594"/>
                  <a:gd name="connsiteY14" fmla="*/ 85300 h 1692265"/>
                  <a:gd name="connsiteX15" fmla="*/ 296000 w 989594"/>
                  <a:gd name="connsiteY15" fmla="*/ 27915 h 1692265"/>
                  <a:gd name="connsiteX16" fmla="*/ 481037 w 989594"/>
                  <a:gd name="connsiteY16" fmla="*/ 2151 h 1692265"/>
                  <a:gd name="connsiteX17" fmla="*/ 776158 w 989594"/>
                  <a:gd name="connsiteY17" fmla="*/ 57193 h 1692265"/>
                  <a:gd name="connsiteX18" fmla="*/ 900297 w 989594"/>
                  <a:gd name="connsiteY18" fmla="*/ 173720 h 1692265"/>
                  <a:gd name="connsiteX19" fmla="*/ 993401 w 989594"/>
                  <a:gd name="connsiteY19" fmla="*/ 525641 h 1692265"/>
                  <a:gd name="connsiteX20" fmla="*/ 988716 w 989594"/>
                  <a:gd name="connsiteY20" fmla="*/ 647437 h 1692265"/>
                  <a:gd name="connsiteX21" fmla="*/ 991059 w 989594"/>
                  <a:gd name="connsiteY21" fmla="*/ 674958 h 1692265"/>
                  <a:gd name="connsiteX22" fmla="*/ 981690 w 989594"/>
                  <a:gd name="connsiteY22" fmla="*/ 874634 h 1692265"/>
                  <a:gd name="connsiteX23" fmla="*/ 965880 w 989594"/>
                  <a:gd name="connsiteY23" fmla="*/ 953099 h 1692265"/>
                  <a:gd name="connsiteX24" fmla="*/ 955339 w 989594"/>
                  <a:gd name="connsiteY24" fmla="*/ 1105344 h 1692265"/>
                  <a:gd name="connsiteX25" fmla="*/ 911423 w 989594"/>
                  <a:gd name="connsiteY25" fmla="*/ 1322001 h 1692265"/>
                  <a:gd name="connsiteX26" fmla="*/ 832372 w 989594"/>
                  <a:gd name="connsiteY26" fmla="*/ 1481273 h 1692265"/>
                  <a:gd name="connsiteX27" fmla="*/ 810121 w 989594"/>
                  <a:gd name="connsiteY27" fmla="*/ 1511136 h 1692265"/>
                  <a:gd name="connsiteX28" fmla="*/ 777330 w 989594"/>
                  <a:gd name="connsiteY28" fmla="*/ 1555639 h 1692265"/>
                  <a:gd name="connsiteX29" fmla="*/ 644993 w 989594"/>
                  <a:gd name="connsiteY29" fmla="*/ 1663382 h 1692265"/>
                  <a:gd name="connsiteX30" fmla="*/ 517341 w 989594"/>
                  <a:gd name="connsiteY30" fmla="*/ 1692660 h 1692265"/>
                  <a:gd name="connsiteX31" fmla="*/ 304783 w 989594"/>
                  <a:gd name="connsiteY31" fmla="*/ 1592529 h 1692265"/>
                  <a:gd name="connsiteX32" fmla="*/ 231003 w 989594"/>
                  <a:gd name="connsiteY32" fmla="*/ 1524019 h 1692265"/>
                  <a:gd name="connsiteX33" fmla="*/ 216364 w 989594"/>
                  <a:gd name="connsiteY33" fmla="*/ 1501182 h 1692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89594" h="1692265">
                    <a:moveTo>
                      <a:pt x="216364" y="1501182"/>
                    </a:moveTo>
                    <a:cubicBezTo>
                      <a:pt x="186501" y="1463120"/>
                      <a:pt x="153709" y="1427987"/>
                      <a:pt x="128530" y="1386412"/>
                    </a:cubicBezTo>
                    <a:cubicBezTo>
                      <a:pt x="85784" y="1316731"/>
                      <a:pt x="59434" y="1272814"/>
                      <a:pt x="36597" y="1159215"/>
                    </a:cubicBezTo>
                    <a:cubicBezTo>
                      <a:pt x="36597" y="1154531"/>
                      <a:pt x="37183" y="1149261"/>
                      <a:pt x="35426" y="1145162"/>
                    </a:cubicBezTo>
                    <a:cubicBezTo>
                      <a:pt x="16103" y="1065526"/>
                      <a:pt x="23130" y="1008141"/>
                      <a:pt x="13175" y="938460"/>
                    </a:cubicBezTo>
                    <a:cubicBezTo>
                      <a:pt x="2635" y="906254"/>
                      <a:pt x="878" y="872877"/>
                      <a:pt x="2635" y="839500"/>
                    </a:cubicBezTo>
                    <a:cubicBezTo>
                      <a:pt x="3806" y="820762"/>
                      <a:pt x="3806" y="802024"/>
                      <a:pt x="6734" y="783872"/>
                    </a:cubicBezTo>
                    <a:cubicBezTo>
                      <a:pt x="12590" y="745225"/>
                      <a:pt x="7319" y="707749"/>
                      <a:pt x="1464" y="670274"/>
                    </a:cubicBezTo>
                    <a:cubicBezTo>
                      <a:pt x="293" y="661490"/>
                      <a:pt x="-2049" y="651536"/>
                      <a:pt x="3806" y="643338"/>
                    </a:cubicBezTo>
                    <a:cubicBezTo>
                      <a:pt x="-878" y="581854"/>
                      <a:pt x="-293" y="520371"/>
                      <a:pt x="1464" y="458301"/>
                    </a:cubicBezTo>
                    <a:cubicBezTo>
                      <a:pt x="4392" y="373981"/>
                      <a:pt x="10247" y="298444"/>
                      <a:pt x="43624" y="223492"/>
                    </a:cubicBezTo>
                    <a:cubicBezTo>
                      <a:pt x="45966" y="218222"/>
                      <a:pt x="51236" y="212952"/>
                      <a:pt x="50065" y="206511"/>
                    </a:cubicBezTo>
                    <a:cubicBezTo>
                      <a:pt x="49480" y="191286"/>
                      <a:pt x="57678" y="179575"/>
                      <a:pt x="65875" y="169035"/>
                    </a:cubicBezTo>
                    <a:cubicBezTo>
                      <a:pt x="81685" y="149712"/>
                      <a:pt x="116233" y="113993"/>
                      <a:pt x="139656" y="101110"/>
                    </a:cubicBezTo>
                    <a:cubicBezTo>
                      <a:pt x="147854" y="94669"/>
                      <a:pt x="156051" y="89399"/>
                      <a:pt x="165420" y="85300"/>
                    </a:cubicBezTo>
                    <a:cubicBezTo>
                      <a:pt x="209337" y="66562"/>
                      <a:pt x="253254" y="48410"/>
                      <a:pt x="296000" y="27915"/>
                    </a:cubicBezTo>
                    <a:cubicBezTo>
                      <a:pt x="355142" y="-191"/>
                      <a:pt x="416625" y="-3119"/>
                      <a:pt x="481037" y="2151"/>
                    </a:cubicBezTo>
                    <a:cubicBezTo>
                      <a:pt x="581753" y="10349"/>
                      <a:pt x="680712" y="22060"/>
                      <a:pt x="776158" y="57193"/>
                    </a:cubicBezTo>
                    <a:cubicBezTo>
                      <a:pt x="830615" y="77688"/>
                      <a:pt x="872776" y="122776"/>
                      <a:pt x="900297" y="173720"/>
                    </a:cubicBezTo>
                    <a:cubicBezTo>
                      <a:pt x="960024" y="283219"/>
                      <a:pt x="998671" y="398574"/>
                      <a:pt x="993401" y="525641"/>
                    </a:cubicBezTo>
                    <a:cubicBezTo>
                      <a:pt x="991644" y="566044"/>
                      <a:pt x="991059" y="606448"/>
                      <a:pt x="988716" y="647437"/>
                    </a:cubicBezTo>
                    <a:cubicBezTo>
                      <a:pt x="993401" y="656220"/>
                      <a:pt x="992815" y="665589"/>
                      <a:pt x="991059" y="674958"/>
                    </a:cubicBezTo>
                    <a:cubicBezTo>
                      <a:pt x="978762" y="741126"/>
                      <a:pt x="983446" y="807880"/>
                      <a:pt x="981690" y="874634"/>
                    </a:cubicBezTo>
                    <a:cubicBezTo>
                      <a:pt x="981104" y="901569"/>
                      <a:pt x="982275" y="929091"/>
                      <a:pt x="965880" y="953099"/>
                    </a:cubicBezTo>
                    <a:cubicBezTo>
                      <a:pt x="951241" y="1002871"/>
                      <a:pt x="955339" y="1053815"/>
                      <a:pt x="955339" y="1105344"/>
                    </a:cubicBezTo>
                    <a:cubicBezTo>
                      <a:pt x="954754" y="1179710"/>
                      <a:pt x="923719" y="1249977"/>
                      <a:pt x="911423" y="1322001"/>
                    </a:cubicBezTo>
                    <a:cubicBezTo>
                      <a:pt x="900882" y="1383484"/>
                      <a:pt x="867506" y="1432671"/>
                      <a:pt x="832372" y="1481273"/>
                    </a:cubicBezTo>
                    <a:cubicBezTo>
                      <a:pt x="825345" y="1491227"/>
                      <a:pt x="817148" y="1501182"/>
                      <a:pt x="810121" y="1511136"/>
                    </a:cubicBezTo>
                    <a:cubicBezTo>
                      <a:pt x="805436" y="1530460"/>
                      <a:pt x="790797" y="1543342"/>
                      <a:pt x="777330" y="1555639"/>
                    </a:cubicBezTo>
                    <a:cubicBezTo>
                      <a:pt x="734584" y="1593700"/>
                      <a:pt x="691838" y="1631176"/>
                      <a:pt x="644993" y="1663382"/>
                    </a:cubicBezTo>
                    <a:cubicBezTo>
                      <a:pt x="606346" y="1689732"/>
                      <a:pt x="561844" y="1693245"/>
                      <a:pt x="517341" y="1692660"/>
                    </a:cubicBezTo>
                    <a:cubicBezTo>
                      <a:pt x="431850" y="1691488"/>
                      <a:pt x="363339" y="1651670"/>
                      <a:pt x="304783" y="1592529"/>
                    </a:cubicBezTo>
                    <a:cubicBezTo>
                      <a:pt x="280776" y="1568521"/>
                      <a:pt x="253840" y="1548612"/>
                      <a:pt x="231003" y="1524019"/>
                    </a:cubicBezTo>
                    <a:cubicBezTo>
                      <a:pt x="224562" y="1517578"/>
                      <a:pt x="216364" y="1511722"/>
                      <a:pt x="216364" y="1501182"/>
                    </a:cubicBezTo>
                    <a:close/>
                  </a:path>
                </a:pathLst>
              </a:custGeom>
              <a:solidFill>
                <a:srgbClr val="714B25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DA264A39-8183-4069-BA86-18D3598B2F39}"/>
                  </a:ext>
                </a:extLst>
              </p:cNvPr>
              <p:cNvSpPr/>
              <p:nvPr/>
            </p:nvSpPr>
            <p:spPr>
              <a:xfrm>
                <a:off x="6739136" y="2455553"/>
                <a:ext cx="746799" cy="340106"/>
              </a:xfrm>
              <a:custGeom>
                <a:avLst/>
                <a:gdLst>
                  <a:gd name="connsiteX0" fmla="*/ 222446 w 746799"/>
                  <a:gd name="connsiteY0" fmla="*/ 135 h 340106"/>
                  <a:gd name="connsiteX1" fmla="*/ 228042 w 746799"/>
                  <a:gd name="connsiteY1" fmla="*/ 11104 h 340106"/>
                  <a:gd name="connsiteX2" fmla="*/ 338411 w 746799"/>
                  <a:gd name="connsiteY2" fmla="*/ 128412 h 340106"/>
                  <a:gd name="connsiteX3" fmla="*/ 408034 w 746799"/>
                  <a:gd name="connsiteY3" fmla="*/ 126621 h 340106"/>
                  <a:gd name="connsiteX4" fmla="*/ 517955 w 746799"/>
                  <a:gd name="connsiteY4" fmla="*/ 13791 h 340106"/>
                  <a:gd name="connsiteX5" fmla="*/ 526014 w 746799"/>
                  <a:gd name="connsiteY5" fmla="*/ 359 h 340106"/>
                  <a:gd name="connsiteX6" fmla="*/ 641531 w 746799"/>
                  <a:gd name="connsiteY6" fmla="*/ 36850 h 340106"/>
                  <a:gd name="connsiteX7" fmla="*/ 744736 w 746799"/>
                  <a:gd name="connsiteY7" fmla="*/ 161769 h 340106"/>
                  <a:gd name="connsiteX8" fmla="*/ 744960 w 746799"/>
                  <a:gd name="connsiteY8" fmla="*/ 179678 h 340106"/>
                  <a:gd name="connsiteX9" fmla="*/ 734835 w 746799"/>
                  <a:gd name="connsiteY9" fmla="*/ 179678 h 340106"/>
                  <a:gd name="connsiteX10" fmla="*/ 663738 w 746799"/>
                  <a:gd name="connsiteY10" fmla="*/ 244687 h 340106"/>
                  <a:gd name="connsiteX11" fmla="*/ 371222 w 746799"/>
                  <a:gd name="connsiteY11" fmla="*/ 340104 h 340106"/>
                  <a:gd name="connsiteX12" fmla="*/ 79304 w 746799"/>
                  <a:gd name="connsiteY12" fmla="*/ 242875 h 340106"/>
                  <a:gd name="connsiteX13" fmla="*/ 11043 w 746799"/>
                  <a:gd name="connsiteY13" fmla="*/ 179678 h 340106"/>
                  <a:gd name="connsiteX14" fmla="*/ 10440 w 746799"/>
                  <a:gd name="connsiteY14" fmla="*/ 179678 h 340106"/>
                  <a:gd name="connsiteX15" fmla="*/ 814 w 746799"/>
                  <a:gd name="connsiteY15" fmla="*/ 168261 h 340106"/>
                  <a:gd name="connsiteX16" fmla="*/ 20290 w 746799"/>
                  <a:gd name="connsiteY16" fmla="*/ 105354 h 340106"/>
                  <a:gd name="connsiteX17" fmla="*/ 106480 w 746799"/>
                  <a:gd name="connsiteY17" fmla="*/ 35954 h 340106"/>
                  <a:gd name="connsiteX18" fmla="*/ 213043 w 746799"/>
                  <a:gd name="connsiteY18" fmla="*/ 2374 h 340106"/>
                  <a:gd name="connsiteX19" fmla="*/ 222446 w 746799"/>
                  <a:gd name="connsiteY19" fmla="*/ 135 h 34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6799" h="340106">
                    <a:moveTo>
                      <a:pt x="222446" y="135"/>
                    </a:moveTo>
                    <a:cubicBezTo>
                      <a:pt x="226252" y="2821"/>
                      <a:pt x="226475" y="7299"/>
                      <a:pt x="228042" y="11104"/>
                    </a:cubicBezTo>
                    <a:cubicBezTo>
                      <a:pt x="248638" y="65505"/>
                      <a:pt x="284458" y="104906"/>
                      <a:pt x="338411" y="128412"/>
                    </a:cubicBezTo>
                    <a:cubicBezTo>
                      <a:pt x="362589" y="138934"/>
                      <a:pt x="384528" y="137591"/>
                      <a:pt x="408034" y="126621"/>
                    </a:cubicBezTo>
                    <a:cubicBezTo>
                      <a:pt x="458853" y="102443"/>
                      <a:pt x="495568" y="65281"/>
                      <a:pt x="517955" y="13791"/>
                    </a:cubicBezTo>
                    <a:cubicBezTo>
                      <a:pt x="519970" y="9089"/>
                      <a:pt x="520865" y="3269"/>
                      <a:pt x="526014" y="359"/>
                    </a:cubicBezTo>
                    <a:cubicBezTo>
                      <a:pt x="564744" y="12224"/>
                      <a:pt x="603026" y="24760"/>
                      <a:pt x="641531" y="36850"/>
                    </a:cubicBezTo>
                    <a:cubicBezTo>
                      <a:pt x="702200" y="56102"/>
                      <a:pt x="735109" y="99757"/>
                      <a:pt x="744736" y="161769"/>
                    </a:cubicBezTo>
                    <a:cubicBezTo>
                      <a:pt x="745631" y="167589"/>
                      <a:pt x="748765" y="173634"/>
                      <a:pt x="744960" y="179678"/>
                    </a:cubicBezTo>
                    <a:lnTo>
                      <a:pt x="734835" y="179678"/>
                    </a:lnTo>
                    <a:lnTo>
                      <a:pt x="663738" y="244687"/>
                    </a:lnTo>
                    <a:cubicBezTo>
                      <a:pt x="579691" y="306448"/>
                      <a:pt x="477335" y="340433"/>
                      <a:pt x="371222" y="340104"/>
                    </a:cubicBezTo>
                    <a:cubicBezTo>
                      <a:pt x="265111" y="339775"/>
                      <a:pt x="162967" y="305156"/>
                      <a:pt x="79304" y="242875"/>
                    </a:cubicBezTo>
                    <a:lnTo>
                      <a:pt x="11043" y="179678"/>
                    </a:lnTo>
                    <a:lnTo>
                      <a:pt x="10440" y="179678"/>
                    </a:lnTo>
                    <a:cubicBezTo>
                      <a:pt x="-1201" y="179678"/>
                      <a:pt x="-754" y="179678"/>
                      <a:pt x="814" y="168261"/>
                    </a:cubicBezTo>
                    <a:cubicBezTo>
                      <a:pt x="3948" y="146322"/>
                      <a:pt x="9544" y="125054"/>
                      <a:pt x="20290" y="105354"/>
                    </a:cubicBezTo>
                    <a:cubicBezTo>
                      <a:pt x="39543" y="70654"/>
                      <a:pt x="68199" y="46924"/>
                      <a:pt x="106480" y="35954"/>
                    </a:cubicBezTo>
                    <a:cubicBezTo>
                      <a:pt x="142300" y="25880"/>
                      <a:pt x="177448" y="13343"/>
                      <a:pt x="213043" y="2374"/>
                    </a:cubicBezTo>
                    <a:cubicBezTo>
                      <a:pt x="216177" y="1478"/>
                      <a:pt x="219088" y="-537"/>
                      <a:pt x="222446" y="1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3" name="Freeform: Shape 55">
                <a:extLst>
                  <a:ext uri="{FF2B5EF4-FFF2-40B4-BE49-F238E27FC236}">
                    <a16:creationId xmlns:a16="http://schemas.microsoft.com/office/drawing/2014/main" id="{28C89A41-FAA0-452E-8B6D-F5C4905098DF}"/>
                  </a:ext>
                </a:extLst>
              </p:cNvPr>
              <p:cNvSpPr/>
              <p:nvPr/>
            </p:nvSpPr>
            <p:spPr>
              <a:xfrm>
                <a:off x="6895365" y="1964432"/>
                <a:ext cx="435078" cy="631667"/>
              </a:xfrm>
              <a:custGeom>
                <a:avLst/>
                <a:gdLst>
                  <a:gd name="connsiteX0" fmla="*/ 252462 w 1016287"/>
                  <a:gd name="connsiteY0" fmla="*/ 1114041 h 1475493"/>
                  <a:gd name="connsiteX1" fmla="*/ 373260 w 1016287"/>
                  <a:gd name="connsiteY1" fmla="*/ 1223335 h 1475493"/>
                  <a:gd name="connsiteX2" fmla="*/ 608580 w 1016287"/>
                  <a:gd name="connsiteY2" fmla="*/ 1265692 h 1475493"/>
                  <a:gd name="connsiteX3" fmla="*/ 689111 w 1016287"/>
                  <a:gd name="connsiteY3" fmla="*/ 1210261 h 1475493"/>
                  <a:gd name="connsiteX4" fmla="*/ 782716 w 1016287"/>
                  <a:gd name="connsiteY4" fmla="*/ 1121885 h 1475493"/>
                  <a:gd name="connsiteX5" fmla="*/ 862726 w 1016287"/>
                  <a:gd name="connsiteY5" fmla="*/ 1147509 h 1475493"/>
                  <a:gd name="connsiteX6" fmla="*/ 687543 w 1016287"/>
                  <a:gd name="connsiteY6" fmla="*/ 1389628 h 1475493"/>
                  <a:gd name="connsiteX7" fmla="*/ 520727 w 1016287"/>
                  <a:gd name="connsiteY7" fmla="*/ 1472774 h 1475493"/>
                  <a:gd name="connsiteX8" fmla="*/ 491966 w 1016287"/>
                  <a:gd name="connsiteY8" fmla="*/ 1473819 h 1475493"/>
                  <a:gd name="connsiteX9" fmla="*/ 154673 w 1016287"/>
                  <a:gd name="connsiteY9" fmla="*/ 1148555 h 1475493"/>
                  <a:gd name="connsiteX10" fmla="*/ 252462 w 1016287"/>
                  <a:gd name="connsiteY10" fmla="*/ 1114041 h 1475493"/>
                  <a:gd name="connsiteX11" fmla="*/ 943780 w 1016287"/>
                  <a:gd name="connsiteY11" fmla="*/ 350558 h 1475493"/>
                  <a:gd name="connsiteX12" fmla="*/ 999211 w 1016287"/>
                  <a:gd name="connsiteY12" fmla="*/ 378797 h 1475493"/>
                  <a:gd name="connsiteX13" fmla="*/ 1002348 w 1016287"/>
                  <a:gd name="connsiteY13" fmla="*/ 515806 h 1475493"/>
                  <a:gd name="connsiteX14" fmla="*/ 945871 w 1016287"/>
                  <a:gd name="connsiteY14" fmla="*/ 609934 h 1475493"/>
                  <a:gd name="connsiteX15" fmla="*/ 923385 w 1016287"/>
                  <a:gd name="connsiteY15" fmla="*/ 623531 h 1475493"/>
                  <a:gd name="connsiteX16" fmla="*/ 930707 w 1016287"/>
                  <a:gd name="connsiteY16" fmla="*/ 447301 h 1475493"/>
                  <a:gd name="connsiteX17" fmla="*/ 943780 w 1016287"/>
                  <a:gd name="connsiteY17" fmla="*/ 350558 h 1475493"/>
                  <a:gd name="connsiteX18" fmla="*/ 63159 w 1016287"/>
                  <a:gd name="connsiteY18" fmla="*/ 346899 h 1475493"/>
                  <a:gd name="connsiteX19" fmla="*/ 70480 w 1016287"/>
                  <a:gd name="connsiteY19" fmla="*/ 509008 h 1475493"/>
                  <a:gd name="connsiteX20" fmla="*/ 71526 w 1016287"/>
                  <a:gd name="connsiteY20" fmla="*/ 610980 h 1475493"/>
                  <a:gd name="connsiteX21" fmla="*/ 408 w 1016287"/>
                  <a:gd name="connsiteY21" fmla="*/ 428476 h 1475493"/>
                  <a:gd name="connsiteX22" fmla="*/ 63159 w 1016287"/>
                  <a:gd name="connsiteY22" fmla="*/ 346899 h 1475493"/>
                  <a:gd name="connsiteX23" fmla="*/ 537330 w 1016287"/>
                  <a:gd name="connsiteY23" fmla="*/ 781 h 1475493"/>
                  <a:gd name="connsiteX24" fmla="*/ 739313 w 1016287"/>
                  <a:gd name="connsiteY24" fmla="*/ 33138 h 1475493"/>
                  <a:gd name="connsiteX25" fmla="*/ 745589 w 1016287"/>
                  <a:gd name="connsiteY25" fmla="*/ 34707 h 1475493"/>
                  <a:gd name="connsiteX26" fmla="*/ 861157 w 1016287"/>
                  <a:gd name="connsiteY26" fmla="*/ 147660 h 1475493"/>
                  <a:gd name="connsiteX27" fmla="*/ 898285 w 1016287"/>
                  <a:gd name="connsiteY27" fmla="*/ 393962 h 1475493"/>
                  <a:gd name="connsiteX28" fmla="*/ 848083 w 1016287"/>
                  <a:gd name="connsiteY28" fmla="*/ 644970 h 1475493"/>
                  <a:gd name="connsiteX29" fmla="*/ 811478 w 1016287"/>
                  <a:gd name="connsiteY29" fmla="*/ 744850 h 1475493"/>
                  <a:gd name="connsiteX30" fmla="*/ 787423 w 1016287"/>
                  <a:gd name="connsiteY30" fmla="*/ 767859 h 1475493"/>
                  <a:gd name="connsiteX31" fmla="*/ 758661 w 1016287"/>
                  <a:gd name="connsiteY31" fmla="*/ 747987 h 1475493"/>
                  <a:gd name="connsiteX32" fmla="*/ 553149 w 1016287"/>
                  <a:gd name="connsiteY32" fmla="*/ 653859 h 1475493"/>
                  <a:gd name="connsiteX33" fmla="*/ 505038 w 1016287"/>
                  <a:gd name="connsiteY33" fmla="*/ 677914 h 1475493"/>
                  <a:gd name="connsiteX34" fmla="*/ 566222 w 1016287"/>
                  <a:gd name="connsiteY34" fmla="*/ 687327 h 1475493"/>
                  <a:gd name="connsiteX35" fmla="*/ 636295 w 1016287"/>
                  <a:gd name="connsiteY35" fmla="*/ 775180 h 1475493"/>
                  <a:gd name="connsiteX36" fmla="*/ 605965 w 1016287"/>
                  <a:gd name="connsiteY36" fmla="*/ 844207 h 1475493"/>
                  <a:gd name="connsiteX37" fmla="*/ 403066 w 1016287"/>
                  <a:gd name="connsiteY37" fmla="*/ 846822 h 1475493"/>
                  <a:gd name="connsiteX38" fmla="*/ 421369 w 1016287"/>
                  <a:gd name="connsiteY38" fmla="*/ 694648 h 1475493"/>
                  <a:gd name="connsiteX39" fmla="*/ 500332 w 1016287"/>
                  <a:gd name="connsiteY39" fmla="*/ 678437 h 1475493"/>
                  <a:gd name="connsiteX40" fmla="*/ 278086 w 1016287"/>
                  <a:gd name="connsiteY40" fmla="*/ 704061 h 1475493"/>
                  <a:gd name="connsiteX41" fmla="*/ 245663 w 1016287"/>
                  <a:gd name="connsiteY41" fmla="*/ 750079 h 1475493"/>
                  <a:gd name="connsiteX42" fmla="*/ 220040 w 1016287"/>
                  <a:gd name="connsiteY42" fmla="*/ 767859 h 1475493"/>
                  <a:gd name="connsiteX43" fmla="*/ 195985 w 1016287"/>
                  <a:gd name="connsiteY43" fmla="*/ 747987 h 1475493"/>
                  <a:gd name="connsiteX44" fmla="*/ 106563 w 1016287"/>
                  <a:gd name="connsiteY44" fmla="*/ 493841 h 1475493"/>
                  <a:gd name="connsiteX45" fmla="*/ 104995 w 1016287"/>
                  <a:gd name="connsiteY45" fmla="*/ 481291 h 1475493"/>
                  <a:gd name="connsiteX46" fmla="*/ 121729 w 1016287"/>
                  <a:gd name="connsiteY46" fmla="*/ 239173 h 1475493"/>
                  <a:gd name="connsiteX47" fmla="*/ 168269 w 1016287"/>
                  <a:gd name="connsiteY47" fmla="*/ 90138 h 1475493"/>
                  <a:gd name="connsiteX48" fmla="*/ 197554 w 1016287"/>
                  <a:gd name="connsiteY48" fmla="*/ 61376 h 1475493"/>
                  <a:gd name="connsiteX49" fmla="*/ 332993 w 1016287"/>
                  <a:gd name="connsiteY49" fmla="*/ 14312 h 1475493"/>
                  <a:gd name="connsiteX50" fmla="*/ 537330 w 1016287"/>
                  <a:gd name="connsiteY50" fmla="*/ 781 h 1475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016287" h="1475493">
                    <a:moveTo>
                      <a:pt x="252462" y="1114041"/>
                    </a:moveTo>
                    <a:cubicBezTo>
                      <a:pt x="292728" y="1150647"/>
                      <a:pt x="331425" y="1188821"/>
                      <a:pt x="373260" y="1223335"/>
                    </a:cubicBezTo>
                    <a:cubicBezTo>
                      <a:pt x="443333" y="1280857"/>
                      <a:pt x="522818" y="1293408"/>
                      <a:pt x="608580" y="1265692"/>
                    </a:cubicBezTo>
                    <a:cubicBezTo>
                      <a:pt x="640478" y="1255234"/>
                      <a:pt x="663488" y="1230133"/>
                      <a:pt x="689111" y="1210261"/>
                    </a:cubicBezTo>
                    <a:cubicBezTo>
                      <a:pt x="723103" y="1183591"/>
                      <a:pt x="754478" y="1153785"/>
                      <a:pt x="782716" y="1121885"/>
                    </a:cubicBezTo>
                    <a:cubicBezTo>
                      <a:pt x="809386" y="1130252"/>
                      <a:pt x="836056" y="1139142"/>
                      <a:pt x="862726" y="1147509"/>
                    </a:cubicBezTo>
                    <a:cubicBezTo>
                      <a:pt x="827166" y="1244775"/>
                      <a:pt x="770689" y="1326876"/>
                      <a:pt x="687543" y="1389628"/>
                    </a:cubicBezTo>
                    <a:cubicBezTo>
                      <a:pt x="637341" y="1427801"/>
                      <a:pt x="581387" y="1454995"/>
                      <a:pt x="520727" y="1472774"/>
                    </a:cubicBezTo>
                    <a:cubicBezTo>
                      <a:pt x="510791" y="1475912"/>
                      <a:pt x="501379" y="1476434"/>
                      <a:pt x="491966" y="1473819"/>
                    </a:cubicBezTo>
                    <a:cubicBezTo>
                      <a:pt x="318352" y="1429371"/>
                      <a:pt x="206443" y="1319555"/>
                      <a:pt x="154673" y="1148555"/>
                    </a:cubicBezTo>
                    <a:cubicBezTo>
                      <a:pt x="185526" y="1131298"/>
                      <a:pt x="221086" y="1128160"/>
                      <a:pt x="252462" y="1114041"/>
                    </a:cubicBezTo>
                    <a:close/>
                    <a:moveTo>
                      <a:pt x="943780" y="350558"/>
                    </a:moveTo>
                    <a:cubicBezTo>
                      <a:pt x="964697" y="344283"/>
                      <a:pt x="985615" y="354742"/>
                      <a:pt x="999211" y="378797"/>
                    </a:cubicBezTo>
                    <a:cubicBezTo>
                      <a:pt x="1024312" y="424292"/>
                      <a:pt x="1018560" y="470311"/>
                      <a:pt x="1002348" y="515806"/>
                    </a:cubicBezTo>
                    <a:cubicBezTo>
                      <a:pt x="989798" y="550843"/>
                      <a:pt x="970972" y="582219"/>
                      <a:pt x="945871" y="609934"/>
                    </a:cubicBezTo>
                    <a:cubicBezTo>
                      <a:pt x="940119" y="616733"/>
                      <a:pt x="932798" y="621962"/>
                      <a:pt x="923385" y="623531"/>
                    </a:cubicBezTo>
                    <a:cubicBezTo>
                      <a:pt x="932275" y="565485"/>
                      <a:pt x="932275" y="506394"/>
                      <a:pt x="930707" y="447301"/>
                    </a:cubicBezTo>
                    <a:cubicBezTo>
                      <a:pt x="930183" y="414880"/>
                      <a:pt x="937504" y="382457"/>
                      <a:pt x="943780" y="350558"/>
                    </a:cubicBezTo>
                    <a:close/>
                    <a:moveTo>
                      <a:pt x="63159" y="346899"/>
                    </a:moveTo>
                    <a:cubicBezTo>
                      <a:pt x="76755" y="400238"/>
                      <a:pt x="75709" y="454623"/>
                      <a:pt x="70480" y="509008"/>
                    </a:cubicBezTo>
                    <a:cubicBezTo>
                      <a:pt x="66819" y="542998"/>
                      <a:pt x="73094" y="576989"/>
                      <a:pt x="71526" y="610980"/>
                    </a:cubicBezTo>
                    <a:cubicBezTo>
                      <a:pt x="24462" y="559210"/>
                      <a:pt x="-3776" y="500118"/>
                      <a:pt x="408" y="428476"/>
                    </a:cubicBezTo>
                    <a:cubicBezTo>
                      <a:pt x="2499" y="393440"/>
                      <a:pt x="26031" y="346375"/>
                      <a:pt x="63159" y="346899"/>
                    </a:cubicBezTo>
                    <a:close/>
                    <a:moveTo>
                      <a:pt x="537330" y="781"/>
                    </a:moveTo>
                    <a:cubicBezTo>
                      <a:pt x="605050" y="3592"/>
                      <a:pt x="672378" y="14051"/>
                      <a:pt x="739313" y="33138"/>
                    </a:cubicBezTo>
                    <a:cubicBezTo>
                      <a:pt x="741405" y="33661"/>
                      <a:pt x="743496" y="34184"/>
                      <a:pt x="745589" y="34707"/>
                    </a:cubicBezTo>
                    <a:cubicBezTo>
                      <a:pt x="804680" y="51441"/>
                      <a:pt x="842331" y="84908"/>
                      <a:pt x="861157" y="147660"/>
                    </a:cubicBezTo>
                    <a:cubicBezTo>
                      <a:pt x="885212" y="228715"/>
                      <a:pt x="888873" y="310815"/>
                      <a:pt x="898285" y="393962"/>
                    </a:cubicBezTo>
                    <a:cubicBezTo>
                      <a:pt x="908744" y="484952"/>
                      <a:pt x="874753" y="563392"/>
                      <a:pt x="848083" y="644970"/>
                    </a:cubicBezTo>
                    <a:cubicBezTo>
                      <a:pt x="837102" y="678437"/>
                      <a:pt x="824028" y="711382"/>
                      <a:pt x="811478" y="744850"/>
                    </a:cubicBezTo>
                    <a:cubicBezTo>
                      <a:pt x="807294" y="756354"/>
                      <a:pt x="801542" y="766290"/>
                      <a:pt x="787423" y="767859"/>
                    </a:cubicBezTo>
                    <a:cubicBezTo>
                      <a:pt x="771735" y="769428"/>
                      <a:pt x="765460" y="758969"/>
                      <a:pt x="758661" y="747987"/>
                    </a:cubicBezTo>
                    <a:cubicBezTo>
                      <a:pt x="710552" y="666410"/>
                      <a:pt x="633157" y="630850"/>
                      <a:pt x="553149" y="653859"/>
                    </a:cubicBezTo>
                    <a:cubicBezTo>
                      <a:pt x="536937" y="658565"/>
                      <a:pt x="521250" y="664318"/>
                      <a:pt x="505038" y="677914"/>
                    </a:cubicBezTo>
                    <a:cubicBezTo>
                      <a:pt x="528048" y="678960"/>
                      <a:pt x="547397" y="681575"/>
                      <a:pt x="566222" y="687327"/>
                    </a:cubicBezTo>
                    <a:cubicBezTo>
                      <a:pt x="609625" y="700924"/>
                      <a:pt x="629497" y="733345"/>
                      <a:pt x="636295" y="775180"/>
                    </a:cubicBezTo>
                    <a:cubicBezTo>
                      <a:pt x="641002" y="803941"/>
                      <a:pt x="628974" y="826950"/>
                      <a:pt x="605965" y="844207"/>
                    </a:cubicBezTo>
                    <a:cubicBezTo>
                      <a:pt x="551580" y="884995"/>
                      <a:pt x="459020" y="886564"/>
                      <a:pt x="403066" y="846822"/>
                    </a:cubicBezTo>
                    <a:cubicBezTo>
                      <a:pt x="350250" y="809170"/>
                      <a:pt x="360187" y="726025"/>
                      <a:pt x="421369" y="694648"/>
                    </a:cubicBezTo>
                    <a:cubicBezTo>
                      <a:pt x="444901" y="682621"/>
                      <a:pt x="470002" y="678437"/>
                      <a:pt x="500332" y="678437"/>
                    </a:cubicBezTo>
                    <a:cubicBezTo>
                      <a:pt x="432874" y="628759"/>
                      <a:pt x="335608" y="641309"/>
                      <a:pt x="278086" y="704061"/>
                    </a:cubicBezTo>
                    <a:cubicBezTo>
                      <a:pt x="265535" y="718180"/>
                      <a:pt x="254554" y="733345"/>
                      <a:pt x="245663" y="750079"/>
                    </a:cubicBezTo>
                    <a:cubicBezTo>
                      <a:pt x="240435" y="760537"/>
                      <a:pt x="233113" y="768382"/>
                      <a:pt x="220040" y="767859"/>
                    </a:cubicBezTo>
                    <a:cubicBezTo>
                      <a:pt x="206967" y="767336"/>
                      <a:pt x="200691" y="759492"/>
                      <a:pt x="195985" y="747987"/>
                    </a:cubicBezTo>
                    <a:cubicBezTo>
                      <a:pt x="161994" y="664841"/>
                      <a:pt x="132710" y="579603"/>
                      <a:pt x="106563" y="493841"/>
                    </a:cubicBezTo>
                    <a:cubicBezTo>
                      <a:pt x="105517" y="489658"/>
                      <a:pt x="104471" y="485474"/>
                      <a:pt x="104995" y="481291"/>
                    </a:cubicBezTo>
                    <a:cubicBezTo>
                      <a:pt x="110747" y="400236"/>
                      <a:pt x="107609" y="319182"/>
                      <a:pt x="121729" y="239173"/>
                    </a:cubicBezTo>
                    <a:cubicBezTo>
                      <a:pt x="130618" y="187926"/>
                      <a:pt x="148921" y="138770"/>
                      <a:pt x="168269" y="90138"/>
                    </a:cubicBezTo>
                    <a:cubicBezTo>
                      <a:pt x="173499" y="76018"/>
                      <a:pt x="186049" y="68697"/>
                      <a:pt x="197554" y="61376"/>
                    </a:cubicBezTo>
                    <a:cubicBezTo>
                      <a:pt x="238866" y="34707"/>
                      <a:pt x="285407" y="22156"/>
                      <a:pt x="332993" y="14312"/>
                    </a:cubicBezTo>
                    <a:cubicBezTo>
                      <a:pt x="401498" y="2808"/>
                      <a:pt x="469610" y="-2030"/>
                      <a:pt x="537330" y="781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C975052D-D487-4C88-9508-EA55EF16082F}"/>
              </a:ext>
            </a:extLst>
          </p:cNvPr>
          <p:cNvGrpSpPr/>
          <p:nvPr/>
        </p:nvGrpSpPr>
        <p:grpSpPr>
          <a:xfrm>
            <a:off x="6117444" y="1133769"/>
            <a:ext cx="982246" cy="982744"/>
            <a:chOff x="7457823" y="4624410"/>
            <a:chExt cx="982246" cy="982744"/>
          </a:xfrm>
        </p:grpSpPr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F9F4A041-C848-49DB-928D-27AE7A41179B}"/>
                </a:ext>
              </a:extLst>
            </p:cNvPr>
            <p:cNvSpPr/>
            <p:nvPr/>
          </p:nvSpPr>
          <p:spPr>
            <a:xfrm>
              <a:off x="7457823" y="4624410"/>
              <a:ext cx="982246" cy="98224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B918FD63-7414-47CB-B1E6-8E62E0FBF1A5}"/>
                </a:ext>
              </a:extLst>
            </p:cNvPr>
            <p:cNvGrpSpPr/>
            <p:nvPr/>
          </p:nvGrpSpPr>
          <p:grpSpPr>
            <a:xfrm>
              <a:off x="7575174" y="4666348"/>
              <a:ext cx="753685" cy="940806"/>
              <a:chOff x="7575174" y="4666348"/>
              <a:chExt cx="753685" cy="940806"/>
            </a:xfrm>
          </p:grpSpPr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42846F05-9525-47CC-97C0-57847D7DA1E9}"/>
                  </a:ext>
                </a:extLst>
              </p:cNvPr>
              <p:cNvSpPr/>
              <p:nvPr/>
            </p:nvSpPr>
            <p:spPr>
              <a:xfrm>
                <a:off x="7575174" y="5252932"/>
                <a:ext cx="753685" cy="353724"/>
              </a:xfrm>
              <a:custGeom>
                <a:avLst/>
                <a:gdLst>
                  <a:gd name="connsiteX0" fmla="*/ 254094 w 753685"/>
                  <a:gd name="connsiteY0" fmla="*/ 0 h 353724"/>
                  <a:gd name="connsiteX1" fmla="*/ 370083 w 753685"/>
                  <a:gd name="connsiteY1" fmla="*/ 52038 h 353724"/>
                  <a:gd name="connsiteX2" fmla="*/ 491038 w 753685"/>
                  <a:gd name="connsiteY2" fmla="*/ 33 h 353724"/>
                  <a:gd name="connsiteX3" fmla="*/ 633223 w 753685"/>
                  <a:gd name="connsiteY3" fmla="*/ 45493 h 353724"/>
                  <a:gd name="connsiteX4" fmla="*/ 739266 w 753685"/>
                  <a:gd name="connsiteY4" fmla="*/ 162707 h 353724"/>
                  <a:gd name="connsiteX5" fmla="*/ 741221 w 753685"/>
                  <a:gd name="connsiteY5" fmla="*/ 174445 h 353724"/>
                  <a:gd name="connsiteX6" fmla="*/ 753685 w 753685"/>
                  <a:gd name="connsiteY6" fmla="*/ 174334 h 353724"/>
                  <a:gd name="connsiteX7" fmla="*/ 378402 w 753685"/>
                  <a:gd name="connsiteY7" fmla="*/ 353705 h 353724"/>
                  <a:gd name="connsiteX8" fmla="*/ 78472 w 753685"/>
                  <a:gd name="connsiteY8" fmla="*/ 254896 h 353724"/>
                  <a:gd name="connsiteX9" fmla="*/ 8157 w 753685"/>
                  <a:gd name="connsiteY9" fmla="*/ 188692 h 353724"/>
                  <a:gd name="connsiteX10" fmla="*/ 4387 w 753685"/>
                  <a:gd name="connsiteY10" fmla="*/ 188138 h 353724"/>
                  <a:gd name="connsiteX11" fmla="*/ 4317 w 753685"/>
                  <a:gd name="connsiteY11" fmla="*/ 185076 h 353724"/>
                  <a:gd name="connsiteX12" fmla="*/ 0 w 753685"/>
                  <a:gd name="connsiteY12" fmla="*/ 181012 h 353724"/>
                  <a:gd name="connsiteX13" fmla="*/ 4223 w 753685"/>
                  <a:gd name="connsiteY13" fmla="*/ 180975 h 353724"/>
                  <a:gd name="connsiteX14" fmla="*/ 4141 w 753685"/>
                  <a:gd name="connsiteY14" fmla="*/ 177410 h 353724"/>
                  <a:gd name="connsiteX15" fmla="*/ 51520 w 753685"/>
                  <a:gd name="connsiteY15" fmla="*/ 78928 h 353724"/>
                  <a:gd name="connsiteX16" fmla="*/ 115939 w 753685"/>
                  <a:gd name="connsiteY16" fmla="*/ 44445 h 353724"/>
                  <a:gd name="connsiteX17" fmla="*/ 254094 w 753685"/>
                  <a:gd name="connsiteY17" fmla="*/ 0 h 353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3685" h="353724">
                    <a:moveTo>
                      <a:pt x="254094" y="0"/>
                    </a:moveTo>
                    <a:cubicBezTo>
                      <a:pt x="257077" y="-81"/>
                      <a:pt x="370083" y="52038"/>
                      <a:pt x="370083" y="52038"/>
                    </a:cubicBezTo>
                    <a:cubicBezTo>
                      <a:pt x="371260" y="50362"/>
                      <a:pt x="488716" y="581"/>
                      <a:pt x="491038" y="33"/>
                    </a:cubicBezTo>
                    <a:cubicBezTo>
                      <a:pt x="538433" y="15186"/>
                      <a:pt x="585425" y="31549"/>
                      <a:pt x="633223" y="45493"/>
                    </a:cubicBezTo>
                    <a:cubicBezTo>
                      <a:pt x="692451" y="62791"/>
                      <a:pt x="727063" y="102754"/>
                      <a:pt x="739266" y="162707"/>
                    </a:cubicBezTo>
                    <a:lnTo>
                      <a:pt x="741221" y="174445"/>
                    </a:lnTo>
                    <a:lnTo>
                      <a:pt x="753685" y="174334"/>
                    </a:lnTo>
                    <a:cubicBezTo>
                      <a:pt x="661311" y="286730"/>
                      <a:pt x="523881" y="352416"/>
                      <a:pt x="378402" y="353705"/>
                    </a:cubicBezTo>
                    <a:cubicBezTo>
                      <a:pt x="269293" y="354672"/>
                      <a:pt x="164069" y="319341"/>
                      <a:pt x="78472" y="254896"/>
                    </a:cubicBezTo>
                    <a:lnTo>
                      <a:pt x="8157" y="188692"/>
                    </a:lnTo>
                    <a:lnTo>
                      <a:pt x="4387" y="188138"/>
                    </a:lnTo>
                    <a:lnTo>
                      <a:pt x="4317" y="185076"/>
                    </a:lnTo>
                    <a:lnTo>
                      <a:pt x="0" y="181012"/>
                    </a:lnTo>
                    <a:lnTo>
                      <a:pt x="4223" y="180975"/>
                    </a:lnTo>
                    <a:lnTo>
                      <a:pt x="4141" y="177410"/>
                    </a:lnTo>
                    <a:cubicBezTo>
                      <a:pt x="8897" y="139300"/>
                      <a:pt x="22842" y="105624"/>
                      <a:pt x="51520" y="78928"/>
                    </a:cubicBezTo>
                    <a:cubicBezTo>
                      <a:pt x="70011" y="61727"/>
                      <a:pt x="91854" y="51587"/>
                      <a:pt x="115939" y="44445"/>
                    </a:cubicBezTo>
                    <a:cubicBezTo>
                      <a:pt x="156934" y="32274"/>
                      <a:pt x="248791" y="1838"/>
                      <a:pt x="254094" y="0"/>
                    </a:cubicBezTo>
                    <a:close/>
                  </a:path>
                </a:pathLst>
              </a:custGeom>
              <a:solidFill>
                <a:srgbClr val="9D9ACC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8" name="Graphic 57">
                <a:extLst>
                  <a:ext uri="{FF2B5EF4-FFF2-40B4-BE49-F238E27FC236}">
                    <a16:creationId xmlns:a16="http://schemas.microsoft.com/office/drawing/2014/main" id="{E737CFC4-EB65-4AAD-A0AD-2E67DF54275C}"/>
                  </a:ext>
                </a:extLst>
              </p:cNvPr>
              <p:cNvSpPr/>
              <p:nvPr/>
            </p:nvSpPr>
            <p:spPr>
              <a:xfrm>
                <a:off x="7730804" y="4808368"/>
                <a:ext cx="431110" cy="462509"/>
              </a:xfrm>
              <a:custGeom>
                <a:avLst/>
                <a:gdLst>
                  <a:gd name="connsiteX0" fmla="*/ 510616 w 1702876"/>
                  <a:gd name="connsiteY0" fmla="*/ 1679990 h 1826902"/>
                  <a:gd name="connsiteX1" fmla="*/ 533476 w 1702876"/>
                  <a:gd name="connsiteY1" fmla="*/ 1547415 h 1826902"/>
                  <a:gd name="connsiteX2" fmla="*/ 526917 w 1702876"/>
                  <a:gd name="connsiteY2" fmla="*/ 1420825 h 1826902"/>
                  <a:gd name="connsiteX3" fmla="*/ 426308 w 1702876"/>
                  <a:gd name="connsiteY3" fmla="*/ 1340083 h 1826902"/>
                  <a:gd name="connsiteX4" fmla="*/ 198600 w 1702876"/>
                  <a:gd name="connsiteY4" fmla="*/ 973177 h 1826902"/>
                  <a:gd name="connsiteX5" fmla="*/ 181152 w 1702876"/>
                  <a:gd name="connsiteY5" fmla="*/ 945796 h 1826902"/>
                  <a:gd name="connsiteX6" fmla="*/ 63796 w 1702876"/>
                  <a:gd name="connsiteY6" fmla="*/ 829713 h 1826902"/>
                  <a:gd name="connsiteX7" fmla="*/ 6678 w 1702876"/>
                  <a:gd name="connsiteY7" fmla="*/ 567109 h 1826902"/>
                  <a:gd name="connsiteX8" fmla="*/ 109770 w 1702876"/>
                  <a:gd name="connsiteY8" fmla="*/ 464080 h 1826902"/>
                  <a:gd name="connsiteX9" fmla="*/ 132312 w 1702876"/>
                  <a:gd name="connsiteY9" fmla="*/ 491652 h 1826902"/>
                  <a:gd name="connsiteX10" fmla="*/ 239162 w 1702876"/>
                  <a:gd name="connsiteY10" fmla="*/ 696501 h 1826902"/>
                  <a:gd name="connsiteX11" fmla="*/ 259921 w 1702876"/>
                  <a:gd name="connsiteY11" fmla="*/ 486813 h 1826902"/>
                  <a:gd name="connsiteX12" fmla="*/ 459420 w 1702876"/>
                  <a:gd name="connsiteY12" fmla="*/ 31396 h 1826902"/>
                  <a:gd name="connsiteX13" fmla="*/ 495334 w 1702876"/>
                  <a:gd name="connsiteY13" fmla="*/ 3250 h 1826902"/>
                  <a:gd name="connsiteX14" fmla="*/ 487757 w 1702876"/>
                  <a:gd name="connsiteY14" fmla="*/ 48652 h 1826902"/>
                  <a:gd name="connsiteX15" fmla="*/ 428282 w 1702876"/>
                  <a:gd name="connsiteY15" fmla="*/ 313866 h 1826902"/>
                  <a:gd name="connsiteX16" fmla="*/ 619695 w 1702876"/>
                  <a:gd name="connsiteY16" fmla="*/ 182246 h 1826902"/>
                  <a:gd name="connsiteX17" fmla="*/ 803211 w 1702876"/>
                  <a:gd name="connsiteY17" fmla="*/ 21335 h 1826902"/>
                  <a:gd name="connsiteX18" fmla="*/ 815947 w 1702876"/>
                  <a:gd name="connsiteY18" fmla="*/ 7135 h 1826902"/>
                  <a:gd name="connsiteX19" fmla="*/ 832694 w 1702876"/>
                  <a:gd name="connsiteY19" fmla="*/ 1086 h 1826902"/>
                  <a:gd name="connsiteX20" fmla="*/ 835305 w 1702876"/>
                  <a:gd name="connsiteY20" fmla="*/ 20698 h 1826902"/>
                  <a:gd name="connsiteX21" fmla="*/ 816966 w 1702876"/>
                  <a:gd name="connsiteY21" fmla="*/ 54065 h 1826902"/>
                  <a:gd name="connsiteX22" fmla="*/ 737688 w 1702876"/>
                  <a:gd name="connsiteY22" fmla="*/ 271521 h 1826902"/>
                  <a:gd name="connsiteX23" fmla="*/ 706614 w 1702876"/>
                  <a:gd name="connsiteY23" fmla="*/ 360542 h 1826902"/>
                  <a:gd name="connsiteX24" fmla="*/ 953744 w 1702876"/>
                  <a:gd name="connsiteY24" fmla="*/ 232678 h 1826902"/>
                  <a:gd name="connsiteX25" fmla="*/ 1212208 w 1702876"/>
                  <a:gd name="connsiteY25" fmla="*/ 53683 h 1826902"/>
                  <a:gd name="connsiteX26" fmla="*/ 1252325 w 1702876"/>
                  <a:gd name="connsiteY26" fmla="*/ 53046 h 1826902"/>
                  <a:gd name="connsiteX27" fmla="*/ 1418394 w 1702876"/>
                  <a:gd name="connsiteY27" fmla="*/ 288587 h 1826902"/>
                  <a:gd name="connsiteX28" fmla="*/ 1535368 w 1702876"/>
                  <a:gd name="connsiteY28" fmla="*/ 667591 h 1826902"/>
                  <a:gd name="connsiteX29" fmla="*/ 1542691 w 1702876"/>
                  <a:gd name="connsiteY29" fmla="*/ 688414 h 1826902"/>
                  <a:gd name="connsiteX30" fmla="*/ 1579942 w 1702876"/>
                  <a:gd name="connsiteY30" fmla="*/ 608626 h 1826902"/>
                  <a:gd name="connsiteX31" fmla="*/ 1620632 w 1702876"/>
                  <a:gd name="connsiteY31" fmla="*/ 501713 h 1826902"/>
                  <a:gd name="connsiteX32" fmla="*/ 1637697 w 1702876"/>
                  <a:gd name="connsiteY32" fmla="*/ 477006 h 1826902"/>
                  <a:gd name="connsiteX33" fmla="*/ 1698063 w 1702876"/>
                  <a:gd name="connsiteY33" fmla="*/ 672749 h 1826902"/>
                  <a:gd name="connsiteX34" fmla="*/ 1577395 w 1702876"/>
                  <a:gd name="connsiteY34" fmla="*/ 909181 h 1826902"/>
                  <a:gd name="connsiteX35" fmla="*/ 1512445 w 1702876"/>
                  <a:gd name="connsiteY35" fmla="*/ 947069 h 1826902"/>
                  <a:gd name="connsiteX36" fmla="*/ 1489712 w 1702876"/>
                  <a:gd name="connsiteY36" fmla="*/ 972094 h 1826902"/>
                  <a:gd name="connsiteX37" fmla="*/ 1432848 w 1702876"/>
                  <a:gd name="connsiteY37" fmla="*/ 1146633 h 1826902"/>
                  <a:gd name="connsiteX38" fmla="*/ 1270536 w 1702876"/>
                  <a:gd name="connsiteY38" fmla="*/ 1334097 h 1826902"/>
                  <a:gd name="connsiteX39" fmla="*/ 1220422 w 1702876"/>
                  <a:gd name="connsiteY39" fmla="*/ 1372622 h 1826902"/>
                  <a:gd name="connsiteX40" fmla="*/ 1165088 w 1702876"/>
                  <a:gd name="connsiteY40" fmla="*/ 1486985 h 1826902"/>
                  <a:gd name="connsiteX41" fmla="*/ 1201702 w 1702876"/>
                  <a:gd name="connsiteY41" fmla="*/ 1704697 h 1826902"/>
                  <a:gd name="connsiteX42" fmla="*/ 1182599 w 1702876"/>
                  <a:gd name="connsiteY42" fmla="*/ 1729531 h 1826902"/>
                  <a:gd name="connsiteX43" fmla="*/ 900064 w 1702876"/>
                  <a:gd name="connsiteY43" fmla="*/ 1823709 h 1826902"/>
                  <a:gd name="connsiteX44" fmla="*/ 836005 w 1702876"/>
                  <a:gd name="connsiteY44" fmla="*/ 1823709 h 1826902"/>
                  <a:gd name="connsiteX45" fmla="*/ 534240 w 1702876"/>
                  <a:gd name="connsiteY45" fmla="*/ 1709727 h 1826902"/>
                  <a:gd name="connsiteX46" fmla="*/ 510616 w 1702876"/>
                  <a:gd name="connsiteY46" fmla="*/ 1679990 h 1826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702876" h="1826902">
                    <a:moveTo>
                      <a:pt x="510616" y="1679990"/>
                    </a:moveTo>
                    <a:cubicBezTo>
                      <a:pt x="532648" y="1638345"/>
                      <a:pt x="531375" y="1591925"/>
                      <a:pt x="533476" y="1547415"/>
                    </a:cubicBezTo>
                    <a:cubicBezTo>
                      <a:pt x="535514" y="1505070"/>
                      <a:pt x="551560" y="1455911"/>
                      <a:pt x="526917" y="1420825"/>
                    </a:cubicBezTo>
                    <a:cubicBezTo>
                      <a:pt x="503102" y="1386949"/>
                      <a:pt x="462476" y="1363580"/>
                      <a:pt x="426308" y="1340083"/>
                    </a:cubicBezTo>
                    <a:cubicBezTo>
                      <a:pt x="292587" y="1253100"/>
                      <a:pt x="231966" y="1121671"/>
                      <a:pt x="198600" y="973177"/>
                    </a:cubicBezTo>
                    <a:cubicBezTo>
                      <a:pt x="195861" y="961015"/>
                      <a:pt x="193888" y="950826"/>
                      <a:pt x="181152" y="945796"/>
                    </a:cubicBezTo>
                    <a:cubicBezTo>
                      <a:pt x="125563" y="923764"/>
                      <a:pt x="93087" y="878171"/>
                      <a:pt x="63796" y="829713"/>
                    </a:cubicBezTo>
                    <a:cubicBezTo>
                      <a:pt x="14828" y="748779"/>
                      <a:pt x="-13763" y="663516"/>
                      <a:pt x="6678" y="567109"/>
                    </a:cubicBezTo>
                    <a:cubicBezTo>
                      <a:pt x="19349" y="507380"/>
                      <a:pt x="58766" y="466500"/>
                      <a:pt x="109770" y="464080"/>
                    </a:cubicBezTo>
                    <a:cubicBezTo>
                      <a:pt x="126199" y="465990"/>
                      <a:pt x="127027" y="480827"/>
                      <a:pt x="132312" y="491652"/>
                    </a:cubicBezTo>
                    <a:cubicBezTo>
                      <a:pt x="165106" y="559341"/>
                      <a:pt x="197836" y="627093"/>
                      <a:pt x="239162" y="696501"/>
                    </a:cubicBezTo>
                    <a:cubicBezTo>
                      <a:pt x="242027" y="623081"/>
                      <a:pt x="247949" y="554565"/>
                      <a:pt x="259921" y="486813"/>
                    </a:cubicBezTo>
                    <a:cubicBezTo>
                      <a:pt x="289531" y="318897"/>
                      <a:pt x="354990" y="166518"/>
                      <a:pt x="459420" y="31396"/>
                    </a:cubicBezTo>
                    <a:cubicBezTo>
                      <a:pt x="468972" y="19042"/>
                      <a:pt x="479670" y="-6110"/>
                      <a:pt x="495334" y="3250"/>
                    </a:cubicBezTo>
                    <a:cubicBezTo>
                      <a:pt x="510616" y="12420"/>
                      <a:pt x="493678" y="33879"/>
                      <a:pt x="487757" y="48652"/>
                    </a:cubicBezTo>
                    <a:cubicBezTo>
                      <a:pt x="453562" y="133661"/>
                      <a:pt x="428728" y="220643"/>
                      <a:pt x="428282" y="313866"/>
                    </a:cubicBezTo>
                    <a:cubicBezTo>
                      <a:pt x="488011" y="262734"/>
                      <a:pt x="554935" y="224082"/>
                      <a:pt x="619695" y="182246"/>
                    </a:cubicBezTo>
                    <a:cubicBezTo>
                      <a:pt x="688848" y="137609"/>
                      <a:pt x="747367" y="81064"/>
                      <a:pt x="803211" y="21335"/>
                    </a:cubicBezTo>
                    <a:cubicBezTo>
                      <a:pt x="807542" y="16686"/>
                      <a:pt x="811044" y="11210"/>
                      <a:pt x="815947" y="7135"/>
                    </a:cubicBezTo>
                    <a:cubicBezTo>
                      <a:pt x="820786" y="3123"/>
                      <a:pt x="826199" y="-2353"/>
                      <a:pt x="832694" y="1086"/>
                    </a:cubicBezTo>
                    <a:cubicBezTo>
                      <a:pt x="841418" y="5734"/>
                      <a:pt x="837852" y="13948"/>
                      <a:pt x="835305" y="20698"/>
                    </a:cubicBezTo>
                    <a:cubicBezTo>
                      <a:pt x="830784" y="32606"/>
                      <a:pt x="823334" y="43112"/>
                      <a:pt x="816966" y="54065"/>
                    </a:cubicBezTo>
                    <a:cubicBezTo>
                      <a:pt x="777423" y="121817"/>
                      <a:pt x="760230" y="197656"/>
                      <a:pt x="737688" y="271521"/>
                    </a:cubicBezTo>
                    <a:cubicBezTo>
                      <a:pt x="729028" y="299921"/>
                      <a:pt x="720686" y="328321"/>
                      <a:pt x="706614" y="360542"/>
                    </a:cubicBezTo>
                    <a:cubicBezTo>
                      <a:pt x="791623" y="316541"/>
                      <a:pt x="875103" y="279417"/>
                      <a:pt x="953744" y="232678"/>
                    </a:cubicBezTo>
                    <a:cubicBezTo>
                      <a:pt x="1044038" y="178999"/>
                      <a:pt x="1132867" y="123154"/>
                      <a:pt x="1212208" y="53683"/>
                    </a:cubicBezTo>
                    <a:cubicBezTo>
                      <a:pt x="1225581" y="41966"/>
                      <a:pt x="1239462" y="34452"/>
                      <a:pt x="1252325" y="53046"/>
                    </a:cubicBezTo>
                    <a:cubicBezTo>
                      <a:pt x="1307023" y="131941"/>
                      <a:pt x="1379870" y="197656"/>
                      <a:pt x="1418394" y="288587"/>
                    </a:cubicBezTo>
                    <a:cubicBezTo>
                      <a:pt x="1470291" y="411101"/>
                      <a:pt x="1507605" y="537818"/>
                      <a:pt x="1535368" y="667591"/>
                    </a:cubicBezTo>
                    <a:cubicBezTo>
                      <a:pt x="1536706" y="673704"/>
                      <a:pt x="1536578" y="680327"/>
                      <a:pt x="1542691" y="688414"/>
                    </a:cubicBezTo>
                    <a:cubicBezTo>
                      <a:pt x="1560075" y="663198"/>
                      <a:pt x="1568544" y="635053"/>
                      <a:pt x="1579942" y="608626"/>
                    </a:cubicBezTo>
                    <a:cubicBezTo>
                      <a:pt x="1595033" y="573668"/>
                      <a:pt x="1609807" y="538391"/>
                      <a:pt x="1620632" y="501713"/>
                    </a:cubicBezTo>
                    <a:cubicBezTo>
                      <a:pt x="1623561" y="491780"/>
                      <a:pt x="1625026" y="480445"/>
                      <a:pt x="1637697" y="477006"/>
                    </a:cubicBezTo>
                    <a:cubicBezTo>
                      <a:pt x="1705131" y="527566"/>
                      <a:pt x="1709334" y="600858"/>
                      <a:pt x="1698063" y="672749"/>
                    </a:cubicBezTo>
                    <a:cubicBezTo>
                      <a:pt x="1683863" y="762980"/>
                      <a:pt x="1642282" y="842767"/>
                      <a:pt x="1577395" y="909181"/>
                    </a:cubicBezTo>
                    <a:cubicBezTo>
                      <a:pt x="1558993" y="927966"/>
                      <a:pt x="1537279" y="941084"/>
                      <a:pt x="1512445" y="947069"/>
                    </a:cubicBezTo>
                    <a:cubicBezTo>
                      <a:pt x="1497099" y="950763"/>
                      <a:pt x="1493087" y="957831"/>
                      <a:pt x="1489712" y="972094"/>
                    </a:cubicBezTo>
                    <a:cubicBezTo>
                      <a:pt x="1475639" y="1031759"/>
                      <a:pt x="1455072" y="1089451"/>
                      <a:pt x="1432848" y="1146633"/>
                    </a:cubicBezTo>
                    <a:cubicBezTo>
                      <a:pt x="1400883" y="1228712"/>
                      <a:pt x="1333321" y="1279208"/>
                      <a:pt x="1270536" y="1334097"/>
                    </a:cubicBezTo>
                    <a:cubicBezTo>
                      <a:pt x="1254617" y="1347979"/>
                      <a:pt x="1238953" y="1363516"/>
                      <a:pt x="1220422" y="1372622"/>
                    </a:cubicBezTo>
                    <a:cubicBezTo>
                      <a:pt x="1171009" y="1396947"/>
                      <a:pt x="1161140" y="1435789"/>
                      <a:pt x="1165088" y="1486985"/>
                    </a:cubicBezTo>
                    <a:cubicBezTo>
                      <a:pt x="1170054" y="1551936"/>
                      <a:pt x="1176931" y="1642485"/>
                      <a:pt x="1201702" y="1704697"/>
                    </a:cubicBezTo>
                    <a:cubicBezTo>
                      <a:pt x="1205076" y="1720425"/>
                      <a:pt x="1192150" y="1724564"/>
                      <a:pt x="1182599" y="1729531"/>
                    </a:cubicBezTo>
                    <a:cubicBezTo>
                      <a:pt x="1118667" y="1762643"/>
                      <a:pt x="929674" y="1814476"/>
                      <a:pt x="900064" y="1823709"/>
                    </a:cubicBezTo>
                    <a:cubicBezTo>
                      <a:pt x="882744" y="1832496"/>
                      <a:pt x="853962" y="1819952"/>
                      <a:pt x="836005" y="1823709"/>
                    </a:cubicBezTo>
                    <a:cubicBezTo>
                      <a:pt x="731130" y="1797092"/>
                      <a:pt x="628036" y="1765572"/>
                      <a:pt x="534240" y="1709727"/>
                    </a:cubicBezTo>
                    <a:cubicBezTo>
                      <a:pt x="523288" y="1703232"/>
                      <a:pt x="508388" y="1697820"/>
                      <a:pt x="510616" y="1679990"/>
                    </a:cubicBezTo>
                    <a:close/>
                  </a:path>
                </a:pathLst>
              </a:custGeom>
              <a:solidFill>
                <a:srgbClr val="F6D9B5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Graphic 57">
                <a:extLst>
                  <a:ext uri="{FF2B5EF4-FFF2-40B4-BE49-F238E27FC236}">
                    <a16:creationId xmlns:a16="http://schemas.microsoft.com/office/drawing/2014/main" id="{6624FC41-E628-47ED-ADC7-10E141EE8092}"/>
                  </a:ext>
                </a:extLst>
              </p:cNvPr>
              <p:cNvSpPr/>
              <p:nvPr/>
            </p:nvSpPr>
            <p:spPr>
              <a:xfrm>
                <a:off x="7740841" y="4666348"/>
                <a:ext cx="412626" cy="324863"/>
              </a:xfrm>
              <a:custGeom>
                <a:avLst/>
                <a:gdLst>
                  <a:gd name="connsiteX0" fmla="*/ 1598115 w 1629865"/>
                  <a:gd name="connsiteY0" fmla="*/ 1037982 h 1283201"/>
                  <a:gd name="connsiteX1" fmla="*/ 1499608 w 1629865"/>
                  <a:gd name="connsiteY1" fmla="*/ 1275306 h 1283201"/>
                  <a:gd name="connsiteX2" fmla="*/ 1444527 w 1629865"/>
                  <a:gd name="connsiteY2" fmla="*/ 1059759 h 1283201"/>
                  <a:gd name="connsiteX3" fmla="*/ 1333538 w 1629865"/>
                  <a:gd name="connsiteY3" fmla="*/ 783656 h 1283201"/>
                  <a:gd name="connsiteX4" fmla="*/ 1203764 w 1629865"/>
                  <a:gd name="connsiteY4" fmla="*/ 615358 h 1283201"/>
                  <a:gd name="connsiteX5" fmla="*/ 1181605 w 1629865"/>
                  <a:gd name="connsiteY5" fmla="*/ 618542 h 1283201"/>
                  <a:gd name="connsiteX6" fmla="*/ 660537 w 1629865"/>
                  <a:gd name="connsiteY6" fmla="*/ 932597 h 1283201"/>
                  <a:gd name="connsiteX7" fmla="*/ 653851 w 1629865"/>
                  <a:gd name="connsiteY7" fmla="*/ 932660 h 1283201"/>
                  <a:gd name="connsiteX8" fmla="*/ 793048 w 1629865"/>
                  <a:gd name="connsiteY8" fmla="*/ 565372 h 1283201"/>
                  <a:gd name="connsiteX9" fmla="*/ 380741 w 1629865"/>
                  <a:gd name="connsiteY9" fmla="*/ 888023 h 1283201"/>
                  <a:gd name="connsiteX10" fmla="*/ 454861 w 1629865"/>
                  <a:gd name="connsiteY10" fmla="*/ 565817 h 1283201"/>
                  <a:gd name="connsiteX11" fmla="*/ 209259 w 1629865"/>
                  <a:gd name="connsiteY11" fmla="*/ 1283201 h 1283201"/>
                  <a:gd name="connsiteX12" fmla="*/ 70062 w 1629865"/>
                  <a:gd name="connsiteY12" fmla="*/ 1024992 h 1283201"/>
                  <a:gd name="connsiteX13" fmla="*/ 23705 w 1629865"/>
                  <a:gd name="connsiteY13" fmla="*/ 883502 h 1283201"/>
                  <a:gd name="connsiteX14" fmla="*/ 20966 w 1629865"/>
                  <a:gd name="connsiteY14" fmla="*/ 619688 h 1283201"/>
                  <a:gd name="connsiteX15" fmla="*/ 749302 w 1629865"/>
                  <a:gd name="connsiteY15" fmla="*/ 7817 h 1283201"/>
                  <a:gd name="connsiteX16" fmla="*/ 1112643 w 1629865"/>
                  <a:gd name="connsiteY16" fmla="*/ 40993 h 1283201"/>
                  <a:gd name="connsiteX17" fmla="*/ 1320484 w 1629865"/>
                  <a:gd name="connsiteY17" fmla="*/ 234889 h 1283201"/>
                  <a:gd name="connsiteX18" fmla="*/ 1339141 w 1629865"/>
                  <a:gd name="connsiteY18" fmla="*/ 254565 h 1283201"/>
                  <a:gd name="connsiteX19" fmla="*/ 1475410 w 1629865"/>
                  <a:gd name="connsiteY19" fmla="*/ 364153 h 1283201"/>
                  <a:gd name="connsiteX20" fmla="*/ 1604865 w 1629865"/>
                  <a:gd name="connsiteY20" fmla="*/ 1003915 h 1283201"/>
                  <a:gd name="connsiteX21" fmla="*/ 1598115 w 1629865"/>
                  <a:gd name="connsiteY21" fmla="*/ 1037982 h 128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29865" h="1283201">
                    <a:moveTo>
                      <a:pt x="1598115" y="1037982"/>
                    </a:moveTo>
                    <a:cubicBezTo>
                      <a:pt x="1572326" y="1118278"/>
                      <a:pt x="1542462" y="1196856"/>
                      <a:pt x="1499608" y="1275306"/>
                    </a:cubicBezTo>
                    <a:cubicBezTo>
                      <a:pt x="1480504" y="1199912"/>
                      <a:pt x="1464139" y="1129422"/>
                      <a:pt x="1444527" y="1059759"/>
                    </a:cubicBezTo>
                    <a:cubicBezTo>
                      <a:pt x="1417592" y="963862"/>
                      <a:pt x="1383715" y="870639"/>
                      <a:pt x="1333538" y="783656"/>
                    </a:cubicBezTo>
                    <a:cubicBezTo>
                      <a:pt x="1297688" y="721508"/>
                      <a:pt x="1239423" y="677316"/>
                      <a:pt x="1203764" y="615358"/>
                    </a:cubicBezTo>
                    <a:cubicBezTo>
                      <a:pt x="1195041" y="600203"/>
                      <a:pt x="1187845" y="613257"/>
                      <a:pt x="1181605" y="618542"/>
                    </a:cubicBezTo>
                    <a:cubicBezTo>
                      <a:pt x="1024960" y="751499"/>
                      <a:pt x="845518" y="846696"/>
                      <a:pt x="660537" y="932597"/>
                    </a:cubicBezTo>
                    <a:cubicBezTo>
                      <a:pt x="658945" y="933297"/>
                      <a:pt x="656780" y="932660"/>
                      <a:pt x="653851" y="932660"/>
                    </a:cubicBezTo>
                    <a:cubicBezTo>
                      <a:pt x="705939" y="812629"/>
                      <a:pt x="717146" y="677698"/>
                      <a:pt x="793048" y="565372"/>
                    </a:cubicBezTo>
                    <a:cubicBezTo>
                      <a:pt x="682569" y="708008"/>
                      <a:pt x="520257" y="782701"/>
                      <a:pt x="380741" y="888023"/>
                    </a:cubicBezTo>
                    <a:cubicBezTo>
                      <a:pt x="377812" y="774550"/>
                      <a:pt x="412070" y="669356"/>
                      <a:pt x="454861" y="565817"/>
                    </a:cubicBezTo>
                    <a:cubicBezTo>
                      <a:pt x="281214" y="770348"/>
                      <a:pt x="209768" y="1010091"/>
                      <a:pt x="209259" y="1283201"/>
                    </a:cubicBezTo>
                    <a:cubicBezTo>
                      <a:pt x="148894" y="1198511"/>
                      <a:pt x="112470" y="1110128"/>
                      <a:pt x="70062" y="1024992"/>
                    </a:cubicBezTo>
                    <a:cubicBezTo>
                      <a:pt x="54779" y="977743"/>
                      <a:pt x="41407" y="929795"/>
                      <a:pt x="23705" y="883502"/>
                    </a:cubicBezTo>
                    <a:cubicBezTo>
                      <a:pt x="-9981" y="795437"/>
                      <a:pt x="-4886" y="708836"/>
                      <a:pt x="20966" y="619688"/>
                    </a:cubicBezTo>
                    <a:cubicBezTo>
                      <a:pt x="119602" y="279972"/>
                      <a:pt x="396596" y="46724"/>
                      <a:pt x="749302" y="7817"/>
                    </a:cubicBezTo>
                    <a:cubicBezTo>
                      <a:pt x="872899" y="-5810"/>
                      <a:pt x="994777" y="-5555"/>
                      <a:pt x="1112643" y="40993"/>
                    </a:cubicBezTo>
                    <a:cubicBezTo>
                      <a:pt x="1207331" y="78371"/>
                      <a:pt x="1279795" y="139692"/>
                      <a:pt x="1320484" y="234889"/>
                    </a:cubicBezTo>
                    <a:cubicBezTo>
                      <a:pt x="1324369" y="243931"/>
                      <a:pt x="1328508" y="251445"/>
                      <a:pt x="1339141" y="254565"/>
                    </a:cubicBezTo>
                    <a:cubicBezTo>
                      <a:pt x="1399571" y="272331"/>
                      <a:pt x="1440005" y="316204"/>
                      <a:pt x="1475410" y="364153"/>
                    </a:cubicBezTo>
                    <a:cubicBezTo>
                      <a:pt x="1617791" y="557030"/>
                      <a:pt x="1663766" y="770029"/>
                      <a:pt x="1604865" y="1003915"/>
                    </a:cubicBezTo>
                    <a:cubicBezTo>
                      <a:pt x="1602063" y="1015058"/>
                      <a:pt x="1600344" y="1026584"/>
                      <a:pt x="1598115" y="1037982"/>
                    </a:cubicBezTo>
                    <a:close/>
                  </a:path>
                </a:pathLst>
              </a:custGeom>
              <a:solidFill>
                <a:srgbClr val="828889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Graphic 57">
                <a:extLst>
                  <a:ext uri="{FF2B5EF4-FFF2-40B4-BE49-F238E27FC236}">
                    <a16:creationId xmlns:a16="http://schemas.microsoft.com/office/drawing/2014/main" id="{B668D747-D252-4B86-AA5E-79FB10CC28FE}"/>
                  </a:ext>
                </a:extLst>
              </p:cNvPr>
              <p:cNvSpPr/>
              <p:nvPr/>
            </p:nvSpPr>
            <p:spPr>
              <a:xfrm>
                <a:off x="7896816" y="5270001"/>
                <a:ext cx="98945" cy="337153"/>
              </a:xfrm>
              <a:custGeom>
                <a:avLst/>
                <a:gdLst>
                  <a:gd name="connsiteX0" fmla="*/ 0 w 448157"/>
                  <a:gd name="connsiteY0" fmla="*/ 681998 h 682443"/>
                  <a:gd name="connsiteX1" fmla="*/ 104175 w 448157"/>
                  <a:gd name="connsiteY1" fmla="*/ 341262 h 682443"/>
                  <a:gd name="connsiteX2" fmla="*/ 131811 w 448157"/>
                  <a:gd name="connsiteY2" fmla="*/ 282361 h 682443"/>
                  <a:gd name="connsiteX3" fmla="*/ 100609 w 448157"/>
                  <a:gd name="connsiteY3" fmla="*/ 202192 h 682443"/>
                  <a:gd name="connsiteX4" fmla="*/ 81888 w 448157"/>
                  <a:gd name="connsiteY4" fmla="*/ 158956 h 682443"/>
                  <a:gd name="connsiteX5" fmla="*/ 208923 w 448157"/>
                  <a:gd name="connsiteY5" fmla="*/ 209 h 682443"/>
                  <a:gd name="connsiteX6" fmla="*/ 249040 w 448157"/>
                  <a:gd name="connsiteY6" fmla="*/ 2947 h 682443"/>
                  <a:gd name="connsiteX7" fmla="*/ 379259 w 448157"/>
                  <a:gd name="connsiteY7" fmla="*/ 161885 h 682443"/>
                  <a:gd name="connsiteX8" fmla="*/ 324561 w 448157"/>
                  <a:gd name="connsiteY8" fmla="*/ 264978 h 682443"/>
                  <a:gd name="connsiteX9" fmla="*/ 320867 w 448157"/>
                  <a:gd name="connsiteY9" fmla="*/ 280706 h 682443"/>
                  <a:gd name="connsiteX10" fmla="*/ 448158 w 448157"/>
                  <a:gd name="connsiteY10" fmla="*/ 682443 h 682443"/>
                  <a:gd name="connsiteX11" fmla="*/ 0 w 448157"/>
                  <a:gd name="connsiteY11" fmla="*/ 681998 h 682443"/>
                  <a:gd name="connsiteX0" fmla="*/ 0 w 553262"/>
                  <a:gd name="connsiteY0" fmla="*/ 1293530 h 1293530"/>
                  <a:gd name="connsiteX1" fmla="*/ 209280 w 553262"/>
                  <a:gd name="connsiteY1" fmla="*/ 341262 h 1293530"/>
                  <a:gd name="connsiteX2" fmla="*/ 236916 w 553262"/>
                  <a:gd name="connsiteY2" fmla="*/ 282361 h 1293530"/>
                  <a:gd name="connsiteX3" fmla="*/ 205714 w 553262"/>
                  <a:gd name="connsiteY3" fmla="*/ 202192 h 1293530"/>
                  <a:gd name="connsiteX4" fmla="*/ 186993 w 553262"/>
                  <a:gd name="connsiteY4" fmla="*/ 158956 h 1293530"/>
                  <a:gd name="connsiteX5" fmla="*/ 314028 w 553262"/>
                  <a:gd name="connsiteY5" fmla="*/ 209 h 1293530"/>
                  <a:gd name="connsiteX6" fmla="*/ 354145 w 553262"/>
                  <a:gd name="connsiteY6" fmla="*/ 2947 h 1293530"/>
                  <a:gd name="connsiteX7" fmla="*/ 484364 w 553262"/>
                  <a:gd name="connsiteY7" fmla="*/ 161885 h 1293530"/>
                  <a:gd name="connsiteX8" fmla="*/ 429666 w 553262"/>
                  <a:gd name="connsiteY8" fmla="*/ 264978 h 1293530"/>
                  <a:gd name="connsiteX9" fmla="*/ 425972 w 553262"/>
                  <a:gd name="connsiteY9" fmla="*/ 280706 h 1293530"/>
                  <a:gd name="connsiteX10" fmla="*/ 553263 w 553262"/>
                  <a:gd name="connsiteY10" fmla="*/ 682443 h 1293530"/>
                  <a:gd name="connsiteX11" fmla="*/ 0 w 553262"/>
                  <a:gd name="connsiteY11" fmla="*/ 1293530 h 1293530"/>
                  <a:gd name="connsiteX0" fmla="*/ 0 w 639261"/>
                  <a:gd name="connsiteY0" fmla="*/ 1293530 h 1293976"/>
                  <a:gd name="connsiteX1" fmla="*/ 209280 w 639261"/>
                  <a:gd name="connsiteY1" fmla="*/ 341262 h 1293976"/>
                  <a:gd name="connsiteX2" fmla="*/ 236916 w 639261"/>
                  <a:gd name="connsiteY2" fmla="*/ 282361 h 1293976"/>
                  <a:gd name="connsiteX3" fmla="*/ 205714 w 639261"/>
                  <a:gd name="connsiteY3" fmla="*/ 202192 h 1293976"/>
                  <a:gd name="connsiteX4" fmla="*/ 186993 w 639261"/>
                  <a:gd name="connsiteY4" fmla="*/ 158956 h 1293976"/>
                  <a:gd name="connsiteX5" fmla="*/ 314028 w 639261"/>
                  <a:gd name="connsiteY5" fmla="*/ 209 h 1293976"/>
                  <a:gd name="connsiteX6" fmla="*/ 354145 w 639261"/>
                  <a:gd name="connsiteY6" fmla="*/ 2947 h 1293976"/>
                  <a:gd name="connsiteX7" fmla="*/ 484364 w 639261"/>
                  <a:gd name="connsiteY7" fmla="*/ 161885 h 1293976"/>
                  <a:gd name="connsiteX8" fmla="*/ 429666 w 639261"/>
                  <a:gd name="connsiteY8" fmla="*/ 264978 h 1293976"/>
                  <a:gd name="connsiteX9" fmla="*/ 425972 w 639261"/>
                  <a:gd name="connsiteY9" fmla="*/ 280706 h 1293976"/>
                  <a:gd name="connsiteX10" fmla="*/ 639261 w 639261"/>
                  <a:gd name="connsiteY10" fmla="*/ 1293976 h 1293976"/>
                  <a:gd name="connsiteX11" fmla="*/ 0 w 639261"/>
                  <a:gd name="connsiteY11" fmla="*/ 1293530 h 1293976"/>
                  <a:gd name="connsiteX0" fmla="*/ 0 w 562821"/>
                  <a:gd name="connsiteY0" fmla="*/ 1293530 h 1313086"/>
                  <a:gd name="connsiteX1" fmla="*/ 209280 w 562821"/>
                  <a:gd name="connsiteY1" fmla="*/ 341262 h 1313086"/>
                  <a:gd name="connsiteX2" fmla="*/ 236916 w 562821"/>
                  <a:gd name="connsiteY2" fmla="*/ 282361 h 1313086"/>
                  <a:gd name="connsiteX3" fmla="*/ 205714 w 562821"/>
                  <a:gd name="connsiteY3" fmla="*/ 202192 h 1313086"/>
                  <a:gd name="connsiteX4" fmla="*/ 186993 w 562821"/>
                  <a:gd name="connsiteY4" fmla="*/ 158956 h 1313086"/>
                  <a:gd name="connsiteX5" fmla="*/ 314028 w 562821"/>
                  <a:gd name="connsiteY5" fmla="*/ 209 h 1313086"/>
                  <a:gd name="connsiteX6" fmla="*/ 354145 w 562821"/>
                  <a:gd name="connsiteY6" fmla="*/ 2947 h 1313086"/>
                  <a:gd name="connsiteX7" fmla="*/ 484364 w 562821"/>
                  <a:gd name="connsiteY7" fmla="*/ 161885 h 1313086"/>
                  <a:gd name="connsiteX8" fmla="*/ 429666 w 562821"/>
                  <a:gd name="connsiteY8" fmla="*/ 264978 h 1313086"/>
                  <a:gd name="connsiteX9" fmla="*/ 425972 w 562821"/>
                  <a:gd name="connsiteY9" fmla="*/ 280706 h 1313086"/>
                  <a:gd name="connsiteX10" fmla="*/ 562821 w 562821"/>
                  <a:gd name="connsiteY10" fmla="*/ 1313086 h 1313086"/>
                  <a:gd name="connsiteX11" fmla="*/ 0 w 562821"/>
                  <a:gd name="connsiteY11" fmla="*/ 1293530 h 1313086"/>
                  <a:gd name="connsiteX0" fmla="*/ 0 w 429051"/>
                  <a:gd name="connsiteY0" fmla="*/ 1350860 h 1350860"/>
                  <a:gd name="connsiteX1" fmla="*/ 75510 w 429051"/>
                  <a:gd name="connsiteY1" fmla="*/ 341262 h 1350860"/>
                  <a:gd name="connsiteX2" fmla="*/ 103146 w 429051"/>
                  <a:gd name="connsiteY2" fmla="*/ 282361 h 1350860"/>
                  <a:gd name="connsiteX3" fmla="*/ 71944 w 429051"/>
                  <a:gd name="connsiteY3" fmla="*/ 202192 h 1350860"/>
                  <a:gd name="connsiteX4" fmla="*/ 53223 w 429051"/>
                  <a:gd name="connsiteY4" fmla="*/ 158956 h 1350860"/>
                  <a:gd name="connsiteX5" fmla="*/ 180258 w 429051"/>
                  <a:gd name="connsiteY5" fmla="*/ 209 h 1350860"/>
                  <a:gd name="connsiteX6" fmla="*/ 220375 w 429051"/>
                  <a:gd name="connsiteY6" fmla="*/ 2947 h 1350860"/>
                  <a:gd name="connsiteX7" fmla="*/ 350594 w 429051"/>
                  <a:gd name="connsiteY7" fmla="*/ 161885 h 1350860"/>
                  <a:gd name="connsiteX8" fmla="*/ 295896 w 429051"/>
                  <a:gd name="connsiteY8" fmla="*/ 264978 h 1350860"/>
                  <a:gd name="connsiteX9" fmla="*/ 292202 w 429051"/>
                  <a:gd name="connsiteY9" fmla="*/ 280706 h 1350860"/>
                  <a:gd name="connsiteX10" fmla="*/ 429051 w 429051"/>
                  <a:gd name="connsiteY10" fmla="*/ 1313086 h 1350860"/>
                  <a:gd name="connsiteX11" fmla="*/ 0 w 429051"/>
                  <a:gd name="connsiteY11" fmla="*/ 1350860 h 1350860"/>
                  <a:gd name="connsiteX0" fmla="*/ 0 w 362162"/>
                  <a:gd name="connsiteY0" fmla="*/ 1350860 h 1350860"/>
                  <a:gd name="connsiteX1" fmla="*/ 75510 w 362162"/>
                  <a:gd name="connsiteY1" fmla="*/ 341262 h 1350860"/>
                  <a:gd name="connsiteX2" fmla="*/ 103146 w 362162"/>
                  <a:gd name="connsiteY2" fmla="*/ 282361 h 1350860"/>
                  <a:gd name="connsiteX3" fmla="*/ 71944 w 362162"/>
                  <a:gd name="connsiteY3" fmla="*/ 202192 h 1350860"/>
                  <a:gd name="connsiteX4" fmla="*/ 53223 w 362162"/>
                  <a:gd name="connsiteY4" fmla="*/ 158956 h 1350860"/>
                  <a:gd name="connsiteX5" fmla="*/ 180258 w 362162"/>
                  <a:gd name="connsiteY5" fmla="*/ 209 h 1350860"/>
                  <a:gd name="connsiteX6" fmla="*/ 220375 w 362162"/>
                  <a:gd name="connsiteY6" fmla="*/ 2947 h 1350860"/>
                  <a:gd name="connsiteX7" fmla="*/ 350594 w 362162"/>
                  <a:gd name="connsiteY7" fmla="*/ 161885 h 1350860"/>
                  <a:gd name="connsiteX8" fmla="*/ 295896 w 362162"/>
                  <a:gd name="connsiteY8" fmla="*/ 264978 h 1350860"/>
                  <a:gd name="connsiteX9" fmla="*/ 292202 w 362162"/>
                  <a:gd name="connsiteY9" fmla="*/ 280706 h 1350860"/>
                  <a:gd name="connsiteX10" fmla="*/ 362162 w 362162"/>
                  <a:gd name="connsiteY10" fmla="*/ 1313086 h 1350860"/>
                  <a:gd name="connsiteX11" fmla="*/ 0 w 362162"/>
                  <a:gd name="connsiteY11" fmla="*/ 1350860 h 1350860"/>
                  <a:gd name="connsiteX0" fmla="*/ 0 w 390831"/>
                  <a:gd name="connsiteY0" fmla="*/ 1350860 h 1350860"/>
                  <a:gd name="connsiteX1" fmla="*/ 75510 w 390831"/>
                  <a:gd name="connsiteY1" fmla="*/ 341262 h 1350860"/>
                  <a:gd name="connsiteX2" fmla="*/ 103146 w 390831"/>
                  <a:gd name="connsiteY2" fmla="*/ 282361 h 1350860"/>
                  <a:gd name="connsiteX3" fmla="*/ 71944 w 390831"/>
                  <a:gd name="connsiteY3" fmla="*/ 202192 h 1350860"/>
                  <a:gd name="connsiteX4" fmla="*/ 53223 w 390831"/>
                  <a:gd name="connsiteY4" fmla="*/ 158956 h 1350860"/>
                  <a:gd name="connsiteX5" fmla="*/ 180258 w 390831"/>
                  <a:gd name="connsiteY5" fmla="*/ 209 h 1350860"/>
                  <a:gd name="connsiteX6" fmla="*/ 220375 w 390831"/>
                  <a:gd name="connsiteY6" fmla="*/ 2947 h 1350860"/>
                  <a:gd name="connsiteX7" fmla="*/ 350594 w 390831"/>
                  <a:gd name="connsiteY7" fmla="*/ 161885 h 1350860"/>
                  <a:gd name="connsiteX8" fmla="*/ 295896 w 390831"/>
                  <a:gd name="connsiteY8" fmla="*/ 264978 h 1350860"/>
                  <a:gd name="connsiteX9" fmla="*/ 292202 w 390831"/>
                  <a:gd name="connsiteY9" fmla="*/ 280706 h 1350860"/>
                  <a:gd name="connsiteX10" fmla="*/ 390831 w 390831"/>
                  <a:gd name="connsiteY10" fmla="*/ 1322641 h 1350860"/>
                  <a:gd name="connsiteX11" fmla="*/ 0 w 390831"/>
                  <a:gd name="connsiteY11" fmla="*/ 1350860 h 1350860"/>
                  <a:gd name="connsiteX0" fmla="*/ 0 w 390831"/>
                  <a:gd name="connsiteY0" fmla="*/ 1331750 h 1331750"/>
                  <a:gd name="connsiteX1" fmla="*/ 75510 w 390831"/>
                  <a:gd name="connsiteY1" fmla="*/ 341262 h 1331750"/>
                  <a:gd name="connsiteX2" fmla="*/ 103146 w 390831"/>
                  <a:gd name="connsiteY2" fmla="*/ 282361 h 1331750"/>
                  <a:gd name="connsiteX3" fmla="*/ 71944 w 390831"/>
                  <a:gd name="connsiteY3" fmla="*/ 202192 h 1331750"/>
                  <a:gd name="connsiteX4" fmla="*/ 53223 w 390831"/>
                  <a:gd name="connsiteY4" fmla="*/ 158956 h 1331750"/>
                  <a:gd name="connsiteX5" fmla="*/ 180258 w 390831"/>
                  <a:gd name="connsiteY5" fmla="*/ 209 h 1331750"/>
                  <a:gd name="connsiteX6" fmla="*/ 220375 w 390831"/>
                  <a:gd name="connsiteY6" fmla="*/ 2947 h 1331750"/>
                  <a:gd name="connsiteX7" fmla="*/ 350594 w 390831"/>
                  <a:gd name="connsiteY7" fmla="*/ 161885 h 1331750"/>
                  <a:gd name="connsiteX8" fmla="*/ 295896 w 390831"/>
                  <a:gd name="connsiteY8" fmla="*/ 264978 h 1331750"/>
                  <a:gd name="connsiteX9" fmla="*/ 292202 w 390831"/>
                  <a:gd name="connsiteY9" fmla="*/ 280706 h 1331750"/>
                  <a:gd name="connsiteX10" fmla="*/ 390831 w 390831"/>
                  <a:gd name="connsiteY10" fmla="*/ 1322641 h 1331750"/>
                  <a:gd name="connsiteX11" fmla="*/ 0 w 390831"/>
                  <a:gd name="connsiteY11" fmla="*/ 1331750 h 133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0831" h="1331750">
                    <a:moveTo>
                      <a:pt x="0" y="1331750"/>
                    </a:moveTo>
                    <a:cubicBezTo>
                      <a:pt x="10634" y="1269219"/>
                      <a:pt x="57999" y="398762"/>
                      <a:pt x="75510" y="341262"/>
                    </a:cubicBezTo>
                    <a:cubicBezTo>
                      <a:pt x="76720" y="337251"/>
                      <a:pt x="100535" y="284781"/>
                      <a:pt x="103146" y="282361"/>
                    </a:cubicBezTo>
                    <a:cubicBezTo>
                      <a:pt x="127025" y="261666"/>
                      <a:pt x="89838" y="239061"/>
                      <a:pt x="71944" y="202192"/>
                    </a:cubicBezTo>
                    <a:cubicBezTo>
                      <a:pt x="66468" y="190858"/>
                      <a:pt x="57935" y="170672"/>
                      <a:pt x="53223" y="158956"/>
                    </a:cubicBezTo>
                    <a:cubicBezTo>
                      <a:pt x="81878" y="123933"/>
                      <a:pt x="160328" y="24088"/>
                      <a:pt x="180258" y="209"/>
                    </a:cubicBezTo>
                    <a:cubicBezTo>
                      <a:pt x="205793" y="-1192"/>
                      <a:pt x="201017" y="4985"/>
                      <a:pt x="220375" y="2947"/>
                    </a:cubicBezTo>
                    <a:cubicBezTo>
                      <a:pt x="229672" y="3711"/>
                      <a:pt x="327479" y="126353"/>
                      <a:pt x="350594" y="161885"/>
                    </a:cubicBezTo>
                    <a:cubicBezTo>
                      <a:pt x="332510" y="204484"/>
                      <a:pt x="327161" y="229191"/>
                      <a:pt x="295896" y="264978"/>
                    </a:cubicBezTo>
                    <a:cubicBezTo>
                      <a:pt x="291757" y="269753"/>
                      <a:pt x="286408" y="273319"/>
                      <a:pt x="292202" y="280706"/>
                    </a:cubicBezTo>
                    <a:cubicBezTo>
                      <a:pt x="326397" y="323688"/>
                      <a:pt x="390767" y="1316465"/>
                      <a:pt x="390831" y="1322641"/>
                    </a:cubicBezTo>
                    <a:lnTo>
                      <a:pt x="0" y="1331750"/>
                    </a:lnTo>
                    <a:close/>
                  </a:path>
                </a:pathLst>
              </a:custGeom>
              <a:solidFill>
                <a:srgbClr val="200C43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Graphic 57">
                <a:extLst>
                  <a:ext uri="{FF2B5EF4-FFF2-40B4-BE49-F238E27FC236}">
                    <a16:creationId xmlns:a16="http://schemas.microsoft.com/office/drawing/2014/main" id="{BAB0D7AD-6F90-478D-872E-FD56CC16D940}"/>
                  </a:ext>
                </a:extLst>
              </p:cNvPr>
              <p:cNvSpPr/>
              <p:nvPr/>
            </p:nvSpPr>
            <p:spPr>
              <a:xfrm>
                <a:off x="7828460" y="5230291"/>
                <a:ext cx="116798" cy="108483"/>
              </a:xfrm>
              <a:custGeom>
                <a:avLst/>
                <a:gdLst>
                  <a:gd name="connsiteX0" fmla="*/ 447402 w 461350"/>
                  <a:gd name="connsiteY0" fmla="*/ 150945 h 428505"/>
                  <a:gd name="connsiteX1" fmla="*/ 451478 w 461350"/>
                  <a:gd name="connsiteY1" fmla="*/ 171831 h 428505"/>
                  <a:gd name="connsiteX2" fmla="*/ 254142 w 461350"/>
                  <a:gd name="connsiteY2" fmla="*/ 415458 h 428505"/>
                  <a:gd name="connsiteX3" fmla="*/ 221349 w 461350"/>
                  <a:gd name="connsiteY3" fmla="*/ 413294 h 428505"/>
                  <a:gd name="connsiteX4" fmla="*/ 3192 w 461350"/>
                  <a:gd name="connsiteY4" fmla="*/ 89433 h 428505"/>
                  <a:gd name="connsiteX5" fmla="*/ 15036 w 461350"/>
                  <a:gd name="connsiteY5" fmla="*/ 53392 h 428505"/>
                  <a:gd name="connsiteX6" fmla="*/ 74129 w 461350"/>
                  <a:gd name="connsiteY6" fmla="*/ 11938 h 428505"/>
                  <a:gd name="connsiteX7" fmla="*/ 124879 w 461350"/>
                  <a:gd name="connsiteY7" fmla="*/ 13402 h 428505"/>
                  <a:gd name="connsiteX8" fmla="*/ 279804 w 461350"/>
                  <a:gd name="connsiteY8" fmla="*/ 95100 h 428505"/>
                  <a:gd name="connsiteX9" fmla="*/ 447402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447402" y="150945"/>
                    </a:moveTo>
                    <a:cubicBezTo>
                      <a:pt x="471982" y="153301"/>
                      <a:pt x="457908" y="163871"/>
                      <a:pt x="451478" y="171831"/>
                    </a:cubicBezTo>
                    <a:cubicBezTo>
                      <a:pt x="410406" y="222708"/>
                      <a:pt x="277321" y="383938"/>
                      <a:pt x="254142" y="415458"/>
                    </a:cubicBezTo>
                    <a:cubicBezTo>
                      <a:pt x="239752" y="435007"/>
                      <a:pt x="233130" y="431187"/>
                      <a:pt x="221349" y="413294"/>
                    </a:cubicBezTo>
                    <a:cubicBezTo>
                      <a:pt x="153851" y="310646"/>
                      <a:pt x="7841" y="95164"/>
                      <a:pt x="3192" y="89433"/>
                    </a:cubicBezTo>
                    <a:cubicBezTo>
                      <a:pt x="-1711" y="74596"/>
                      <a:pt x="-3112" y="62943"/>
                      <a:pt x="15036" y="53392"/>
                    </a:cubicBezTo>
                    <a:cubicBezTo>
                      <a:pt x="36240" y="42248"/>
                      <a:pt x="56171" y="27793"/>
                      <a:pt x="74129" y="11938"/>
                    </a:cubicBezTo>
                    <a:cubicBezTo>
                      <a:pt x="92977" y="-4618"/>
                      <a:pt x="108450" y="-3790"/>
                      <a:pt x="124879" y="13402"/>
                    </a:cubicBezTo>
                    <a:cubicBezTo>
                      <a:pt x="167733" y="57212"/>
                      <a:pt x="224979" y="74469"/>
                      <a:pt x="279804" y="95100"/>
                    </a:cubicBezTo>
                    <a:cubicBezTo>
                      <a:pt x="334821" y="115795"/>
                      <a:pt x="391430" y="132478"/>
                      <a:pt x="447402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Graphic 57">
                <a:extLst>
                  <a:ext uri="{FF2B5EF4-FFF2-40B4-BE49-F238E27FC236}">
                    <a16:creationId xmlns:a16="http://schemas.microsoft.com/office/drawing/2014/main" id="{FE17271A-C611-4BC4-99B9-EA130239C77C}"/>
                  </a:ext>
                </a:extLst>
              </p:cNvPr>
              <p:cNvSpPr/>
              <p:nvPr/>
            </p:nvSpPr>
            <p:spPr>
              <a:xfrm>
                <a:off x="7950657" y="5230291"/>
                <a:ext cx="116798" cy="108483"/>
              </a:xfrm>
              <a:custGeom>
                <a:avLst/>
                <a:gdLst>
                  <a:gd name="connsiteX0" fmla="*/ 13948 w 461350"/>
                  <a:gd name="connsiteY0" fmla="*/ 150945 h 428505"/>
                  <a:gd name="connsiteX1" fmla="*/ 9873 w 461350"/>
                  <a:gd name="connsiteY1" fmla="*/ 171831 h 428505"/>
                  <a:gd name="connsiteX2" fmla="*/ 207207 w 461350"/>
                  <a:gd name="connsiteY2" fmla="*/ 415458 h 428505"/>
                  <a:gd name="connsiteX3" fmla="*/ 240001 w 461350"/>
                  <a:gd name="connsiteY3" fmla="*/ 413294 h 428505"/>
                  <a:gd name="connsiteX4" fmla="*/ 458158 w 461350"/>
                  <a:gd name="connsiteY4" fmla="*/ 89433 h 428505"/>
                  <a:gd name="connsiteX5" fmla="*/ 446314 w 461350"/>
                  <a:gd name="connsiteY5" fmla="*/ 53392 h 428505"/>
                  <a:gd name="connsiteX6" fmla="*/ 387222 w 461350"/>
                  <a:gd name="connsiteY6" fmla="*/ 11938 h 428505"/>
                  <a:gd name="connsiteX7" fmla="*/ 336472 w 461350"/>
                  <a:gd name="connsiteY7" fmla="*/ 13402 h 428505"/>
                  <a:gd name="connsiteX8" fmla="*/ 181545 w 461350"/>
                  <a:gd name="connsiteY8" fmla="*/ 95100 h 428505"/>
                  <a:gd name="connsiteX9" fmla="*/ 13948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13948" y="150945"/>
                    </a:moveTo>
                    <a:cubicBezTo>
                      <a:pt x="-10631" y="153301"/>
                      <a:pt x="3441" y="163871"/>
                      <a:pt x="9873" y="171831"/>
                    </a:cubicBezTo>
                    <a:cubicBezTo>
                      <a:pt x="50944" y="222708"/>
                      <a:pt x="184029" y="383938"/>
                      <a:pt x="207207" y="415458"/>
                    </a:cubicBezTo>
                    <a:cubicBezTo>
                      <a:pt x="221598" y="435007"/>
                      <a:pt x="228221" y="431187"/>
                      <a:pt x="240001" y="413294"/>
                    </a:cubicBezTo>
                    <a:cubicBezTo>
                      <a:pt x="307498" y="310646"/>
                      <a:pt x="453510" y="95164"/>
                      <a:pt x="458158" y="89433"/>
                    </a:cubicBezTo>
                    <a:cubicBezTo>
                      <a:pt x="463061" y="74596"/>
                      <a:pt x="464462" y="62943"/>
                      <a:pt x="446314" y="53392"/>
                    </a:cubicBezTo>
                    <a:cubicBezTo>
                      <a:pt x="425109" y="42248"/>
                      <a:pt x="405179" y="27793"/>
                      <a:pt x="387222" y="11938"/>
                    </a:cubicBezTo>
                    <a:cubicBezTo>
                      <a:pt x="368374" y="-4618"/>
                      <a:pt x="352900" y="-3790"/>
                      <a:pt x="336472" y="13402"/>
                    </a:cubicBezTo>
                    <a:cubicBezTo>
                      <a:pt x="293617" y="57212"/>
                      <a:pt x="236371" y="74469"/>
                      <a:pt x="181545" y="95100"/>
                    </a:cubicBezTo>
                    <a:cubicBezTo>
                      <a:pt x="126465" y="115795"/>
                      <a:pt x="69920" y="132478"/>
                      <a:pt x="13948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3EC60995-7B11-4E3E-A4F8-76BDC53D6B89}"/>
              </a:ext>
            </a:extLst>
          </p:cNvPr>
          <p:cNvGrpSpPr/>
          <p:nvPr/>
        </p:nvGrpSpPr>
        <p:grpSpPr>
          <a:xfrm>
            <a:off x="7329852" y="2309476"/>
            <a:ext cx="982246" cy="982246"/>
            <a:chOff x="4588720" y="1810350"/>
            <a:chExt cx="982246" cy="982246"/>
          </a:xfrm>
        </p:grpSpPr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7FE3D314-AA7F-4CA0-BF89-7E99A3D6F913}"/>
                </a:ext>
              </a:extLst>
            </p:cNvPr>
            <p:cNvSpPr/>
            <p:nvPr/>
          </p:nvSpPr>
          <p:spPr>
            <a:xfrm>
              <a:off x="4588720" y="1810350"/>
              <a:ext cx="982246" cy="98224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4AD26EC8-B25D-43CB-9B21-1D7D128C68AD}"/>
                </a:ext>
              </a:extLst>
            </p:cNvPr>
            <p:cNvGrpSpPr/>
            <p:nvPr/>
          </p:nvGrpSpPr>
          <p:grpSpPr>
            <a:xfrm>
              <a:off x="4734147" y="1833991"/>
              <a:ext cx="692890" cy="958603"/>
              <a:chOff x="4734147" y="1833991"/>
              <a:chExt cx="692890" cy="958603"/>
            </a:xfrm>
          </p:grpSpPr>
          <p:sp>
            <p:nvSpPr>
              <p:cNvPr id="46" name="Graphic 57">
                <a:extLst>
                  <a:ext uri="{FF2B5EF4-FFF2-40B4-BE49-F238E27FC236}">
                    <a16:creationId xmlns:a16="http://schemas.microsoft.com/office/drawing/2014/main" id="{5CE6E66C-2616-46CA-BA61-C816A2A050A7}"/>
                  </a:ext>
                </a:extLst>
              </p:cNvPr>
              <p:cNvSpPr/>
              <p:nvPr/>
            </p:nvSpPr>
            <p:spPr>
              <a:xfrm>
                <a:off x="4800707" y="1833991"/>
                <a:ext cx="567032" cy="698841"/>
              </a:xfrm>
              <a:custGeom>
                <a:avLst/>
                <a:gdLst>
                  <a:gd name="connsiteX0" fmla="*/ 2086373 w 2087615"/>
                  <a:gd name="connsiteY0" fmla="*/ 1611793 h 2572889"/>
                  <a:gd name="connsiteX1" fmla="*/ 2050523 w 2087615"/>
                  <a:gd name="connsiteY1" fmla="*/ 952610 h 2572889"/>
                  <a:gd name="connsiteX2" fmla="*/ 1974938 w 2087615"/>
                  <a:gd name="connsiteY2" fmla="*/ 545141 h 2572889"/>
                  <a:gd name="connsiteX3" fmla="*/ 1235968 w 2087615"/>
                  <a:gd name="connsiteY3" fmla="*/ 768 h 2572889"/>
                  <a:gd name="connsiteX4" fmla="*/ 937642 w 2087615"/>
                  <a:gd name="connsiteY4" fmla="*/ 13376 h 2572889"/>
                  <a:gd name="connsiteX5" fmla="*/ 524124 w 2087615"/>
                  <a:gd name="connsiteY5" fmla="*/ 130605 h 2572889"/>
                  <a:gd name="connsiteX6" fmla="*/ 155881 w 2087615"/>
                  <a:gd name="connsiteY6" fmla="*/ 589142 h 2572889"/>
                  <a:gd name="connsiteX7" fmla="*/ 123852 w 2087615"/>
                  <a:gd name="connsiteY7" fmla="*/ 866264 h 2572889"/>
                  <a:gd name="connsiteX8" fmla="*/ 123151 w 2087615"/>
                  <a:gd name="connsiteY8" fmla="*/ 1272204 h 2572889"/>
                  <a:gd name="connsiteX9" fmla="*/ 194660 w 2087615"/>
                  <a:gd name="connsiteY9" fmla="*/ 1693936 h 2572889"/>
                  <a:gd name="connsiteX10" fmla="*/ 199882 w 2087615"/>
                  <a:gd name="connsiteY10" fmla="*/ 2053201 h 2572889"/>
                  <a:gd name="connsiteX11" fmla="*/ 53488 w 2087615"/>
                  <a:gd name="connsiteY11" fmla="*/ 2447615 h 2572889"/>
                  <a:gd name="connsiteX12" fmla="*/ 0 w 2087615"/>
                  <a:gd name="connsiteY12" fmla="*/ 2572104 h 2572889"/>
                  <a:gd name="connsiteX13" fmla="*/ 26299 w 2087615"/>
                  <a:gd name="connsiteY13" fmla="*/ 2564081 h 2572889"/>
                  <a:gd name="connsiteX14" fmla="*/ 1914318 w 2087615"/>
                  <a:gd name="connsiteY14" fmla="*/ 2480600 h 2572889"/>
                  <a:gd name="connsiteX15" fmla="*/ 2021741 w 2087615"/>
                  <a:gd name="connsiteY15" fmla="*/ 2158713 h 2572889"/>
                  <a:gd name="connsiteX16" fmla="*/ 2086373 w 2087615"/>
                  <a:gd name="connsiteY16" fmla="*/ 1611793 h 2572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87615" h="2572889">
                    <a:moveTo>
                      <a:pt x="2086373" y="1611793"/>
                    </a:moveTo>
                    <a:cubicBezTo>
                      <a:pt x="2077458" y="1391916"/>
                      <a:pt x="2061412" y="1172359"/>
                      <a:pt x="2050523" y="952610"/>
                    </a:cubicBezTo>
                    <a:cubicBezTo>
                      <a:pt x="2043582" y="813157"/>
                      <a:pt x="2019894" y="677462"/>
                      <a:pt x="1974938" y="545141"/>
                    </a:cubicBezTo>
                    <a:cubicBezTo>
                      <a:pt x="1857837" y="200267"/>
                      <a:pt x="1600136" y="10192"/>
                      <a:pt x="1235968" y="768"/>
                    </a:cubicBezTo>
                    <a:cubicBezTo>
                      <a:pt x="1136187" y="-1843"/>
                      <a:pt x="1036723" y="2168"/>
                      <a:pt x="937642" y="13376"/>
                    </a:cubicBezTo>
                    <a:cubicBezTo>
                      <a:pt x="793414" y="29677"/>
                      <a:pt x="653770" y="63680"/>
                      <a:pt x="524124" y="130605"/>
                    </a:cubicBezTo>
                    <a:cubicBezTo>
                      <a:pt x="333858" y="228795"/>
                      <a:pt x="199500" y="373214"/>
                      <a:pt x="155881" y="589142"/>
                    </a:cubicBezTo>
                    <a:cubicBezTo>
                      <a:pt x="137415" y="680518"/>
                      <a:pt x="131938" y="773614"/>
                      <a:pt x="123852" y="866264"/>
                    </a:cubicBezTo>
                    <a:cubicBezTo>
                      <a:pt x="112071" y="1001577"/>
                      <a:pt x="110861" y="1136954"/>
                      <a:pt x="123151" y="1272204"/>
                    </a:cubicBezTo>
                    <a:cubicBezTo>
                      <a:pt x="136077" y="1414585"/>
                      <a:pt x="168553" y="1553720"/>
                      <a:pt x="194660" y="1693936"/>
                    </a:cubicBezTo>
                    <a:cubicBezTo>
                      <a:pt x="216883" y="1813266"/>
                      <a:pt x="224143" y="1932597"/>
                      <a:pt x="199882" y="2053201"/>
                    </a:cubicBezTo>
                    <a:cubicBezTo>
                      <a:pt x="171864" y="2192717"/>
                      <a:pt x="114809" y="2320644"/>
                      <a:pt x="53488" y="2447615"/>
                    </a:cubicBezTo>
                    <a:cubicBezTo>
                      <a:pt x="33876" y="2488178"/>
                      <a:pt x="8150" y="2526511"/>
                      <a:pt x="0" y="2572104"/>
                    </a:cubicBezTo>
                    <a:cubicBezTo>
                      <a:pt x="10443" y="2574842"/>
                      <a:pt x="18912" y="2570002"/>
                      <a:pt x="26299" y="2564081"/>
                    </a:cubicBezTo>
                    <a:cubicBezTo>
                      <a:pt x="92650" y="2511038"/>
                      <a:pt x="1903620" y="2490279"/>
                      <a:pt x="1914318" y="2480600"/>
                    </a:cubicBezTo>
                    <a:cubicBezTo>
                      <a:pt x="1962076" y="2377316"/>
                      <a:pt x="1994233" y="2268811"/>
                      <a:pt x="2021741" y="2158713"/>
                    </a:cubicBezTo>
                    <a:cubicBezTo>
                      <a:pt x="2066697" y="1979017"/>
                      <a:pt x="2093887" y="1796965"/>
                      <a:pt x="2086373" y="1611793"/>
                    </a:cubicBezTo>
                    <a:close/>
                  </a:path>
                </a:pathLst>
              </a:custGeom>
              <a:solidFill>
                <a:srgbClr val="FBD770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Graphic 57">
                <a:extLst>
                  <a:ext uri="{FF2B5EF4-FFF2-40B4-BE49-F238E27FC236}">
                    <a16:creationId xmlns:a16="http://schemas.microsoft.com/office/drawing/2014/main" id="{E9D3E798-167E-4F31-A9DF-870AA0C41011}"/>
                  </a:ext>
                </a:extLst>
              </p:cNvPr>
              <p:cNvSpPr/>
              <p:nvPr/>
            </p:nvSpPr>
            <p:spPr>
              <a:xfrm>
                <a:off x="5045788" y="2534989"/>
                <a:ext cx="11415" cy="12937"/>
              </a:xfrm>
              <a:custGeom>
                <a:avLst/>
                <a:gdLst>
                  <a:gd name="connsiteX0" fmla="*/ 38906 w 42026"/>
                  <a:gd name="connsiteY0" fmla="*/ 47630 h 47630"/>
                  <a:gd name="connsiteX1" fmla="*/ 0 w 42026"/>
                  <a:gd name="connsiteY1" fmla="*/ 0 h 47630"/>
                  <a:gd name="connsiteX2" fmla="*/ 42027 w 42026"/>
                  <a:gd name="connsiteY2" fmla="*/ 44765 h 47630"/>
                  <a:gd name="connsiteX3" fmla="*/ 38906 w 42026"/>
                  <a:gd name="connsiteY3" fmla="*/ 47630 h 4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26" h="47630">
                    <a:moveTo>
                      <a:pt x="38906" y="47630"/>
                    </a:moveTo>
                    <a:cubicBezTo>
                      <a:pt x="25917" y="31775"/>
                      <a:pt x="12926" y="15919"/>
                      <a:pt x="0" y="0"/>
                    </a:cubicBezTo>
                    <a:cubicBezTo>
                      <a:pt x="21204" y="9042"/>
                      <a:pt x="32730" y="25917"/>
                      <a:pt x="42027" y="44765"/>
                    </a:cubicBezTo>
                    <a:cubicBezTo>
                      <a:pt x="40944" y="45720"/>
                      <a:pt x="39925" y="46675"/>
                      <a:pt x="38906" y="47630"/>
                    </a:cubicBezTo>
                    <a:close/>
                  </a:path>
                </a:pathLst>
              </a:custGeom>
              <a:solidFill>
                <a:srgbClr val="49122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0B6FAC4C-C659-4DA6-BF6E-7C4F9ED2B75C}"/>
                  </a:ext>
                </a:extLst>
              </p:cNvPr>
              <p:cNvSpPr/>
              <p:nvPr/>
            </p:nvSpPr>
            <p:spPr>
              <a:xfrm>
                <a:off x="4734147" y="2436240"/>
                <a:ext cx="692890" cy="356354"/>
              </a:xfrm>
              <a:custGeom>
                <a:avLst/>
                <a:gdLst>
                  <a:gd name="connsiteX0" fmla="*/ 342539 w 692890"/>
                  <a:gd name="connsiteY0" fmla="*/ 0 h 356354"/>
                  <a:gd name="connsiteX1" fmla="*/ 418476 w 692890"/>
                  <a:gd name="connsiteY1" fmla="*/ 353 h 356354"/>
                  <a:gd name="connsiteX2" fmla="*/ 423976 w 692890"/>
                  <a:gd name="connsiteY2" fmla="*/ 5386 h 356354"/>
                  <a:gd name="connsiteX3" fmla="*/ 434336 w 692890"/>
                  <a:gd name="connsiteY3" fmla="*/ 22630 h 356354"/>
                  <a:gd name="connsiteX4" fmla="*/ 438244 w 692890"/>
                  <a:gd name="connsiteY4" fmla="*/ 24895 h 356354"/>
                  <a:gd name="connsiteX5" fmla="*/ 504798 w 692890"/>
                  <a:gd name="connsiteY5" fmla="*/ 46308 h 356354"/>
                  <a:gd name="connsiteX6" fmla="*/ 586556 w 692890"/>
                  <a:gd name="connsiteY6" fmla="*/ 71507 h 356354"/>
                  <a:gd name="connsiteX7" fmla="*/ 656811 w 692890"/>
                  <a:gd name="connsiteY7" fmla="*/ 123256 h 356354"/>
                  <a:gd name="connsiteX8" fmla="*/ 678785 w 692890"/>
                  <a:gd name="connsiteY8" fmla="*/ 168035 h 356354"/>
                  <a:gd name="connsiteX9" fmla="*/ 687276 w 692890"/>
                  <a:gd name="connsiteY9" fmla="*/ 212444 h 356354"/>
                  <a:gd name="connsiteX10" fmla="*/ 692890 w 692890"/>
                  <a:gd name="connsiteY10" fmla="*/ 212427 h 356354"/>
                  <a:gd name="connsiteX11" fmla="*/ 688033 w 692890"/>
                  <a:gd name="connsiteY11" fmla="*/ 216398 h 356354"/>
                  <a:gd name="connsiteX12" fmla="*/ 688151 w 692890"/>
                  <a:gd name="connsiteY12" fmla="*/ 217016 h 356354"/>
                  <a:gd name="connsiteX13" fmla="*/ 683066 w 692890"/>
                  <a:gd name="connsiteY13" fmla="*/ 223035 h 356354"/>
                  <a:gd name="connsiteX14" fmla="*/ 679885 w 692890"/>
                  <a:gd name="connsiteY14" fmla="*/ 223059 h 356354"/>
                  <a:gd name="connsiteX15" fmla="*/ 616134 w 692890"/>
                  <a:gd name="connsiteY15" fmla="*/ 275175 h 356354"/>
                  <a:gd name="connsiteX16" fmla="*/ 0 w 692890"/>
                  <a:gd name="connsiteY16" fmla="*/ 214469 h 356354"/>
                  <a:gd name="connsiteX17" fmla="*/ 12954 w 692890"/>
                  <a:gd name="connsiteY17" fmla="*/ 214431 h 356354"/>
                  <a:gd name="connsiteX18" fmla="*/ 13184 w 692890"/>
                  <a:gd name="connsiteY18" fmla="*/ 201415 h 356354"/>
                  <a:gd name="connsiteX19" fmla="*/ 64847 w 692890"/>
                  <a:gd name="connsiteY19" fmla="*/ 98938 h 356354"/>
                  <a:gd name="connsiteX20" fmla="*/ 66611 w 692890"/>
                  <a:gd name="connsiteY20" fmla="*/ 96344 h 356354"/>
                  <a:gd name="connsiteX21" fmla="*/ 147399 w 692890"/>
                  <a:gd name="connsiteY21" fmla="*/ 61164 h 356354"/>
                  <a:gd name="connsiteX22" fmla="*/ 250309 w 692890"/>
                  <a:gd name="connsiteY22" fmla="*/ 28320 h 356354"/>
                  <a:gd name="connsiteX23" fmla="*/ 257054 w 692890"/>
                  <a:gd name="connsiteY23" fmla="*/ 25881 h 356354"/>
                  <a:gd name="connsiteX24" fmla="*/ 274904 w 692890"/>
                  <a:gd name="connsiteY24" fmla="*/ 6493 h 356354"/>
                  <a:gd name="connsiteX25" fmla="*/ 279573 w 692890"/>
                  <a:gd name="connsiteY25" fmla="*/ 699 h 356354"/>
                  <a:gd name="connsiteX26" fmla="*/ 342539 w 692890"/>
                  <a:gd name="connsiteY26" fmla="*/ 0 h 356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92890" h="356354">
                    <a:moveTo>
                      <a:pt x="342539" y="0"/>
                    </a:moveTo>
                    <a:cubicBezTo>
                      <a:pt x="374259" y="7"/>
                      <a:pt x="408142" y="188"/>
                      <a:pt x="418476" y="353"/>
                    </a:cubicBezTo>
                    <a:cubicBezTo>
                      <a:pt x="421191" y="1044"/>
                      <a:pt x="423163" y="2843"/>
                      <a:pt x="423976" y="5386"/>
                    </a:cubicBezTo>
                    <a:cubicBezTo>
                      <a:pt x="426224" y="12408"/>
                      <a:pt x="430358" y="16697"/>
                      <a:pt x="434336" y="22630"/>
                    </a:cubicBezTo>
                    <a:cubicBezTo>
                      <a:pt x="435356" y="23909"/>
                      <a:pt x="436567" y="24134"/>
                      <a:pt x="438244" y="24895"/>
                    </a:cubicBezTo>
                    <a:cubicBezTo>
                      <a:pt x="459933" y="33543"/>
                      <a:pt x="482573" y="39303"/>
                      <a:pt x="504798" y="46308"/>
                    </a:cubicBezTo>
                    <a:cubicBezTo>
                      <a:pt x="532005" y="54869"/>
                      <a:pt x="559297" y="63119"/>
                      <a:pt x="586556" y="71507"/>
                    </a:cubicBezTo>
                    <a:cubicBezTo>
                      <a:pt x="615128" y="81764"/>
                      <a:pt x="639083" y="98246"/>
                      <a:pt x="656811" y="123256"/>
                    </a:cubicBezTo>
                    <a:cubicBezTo>
                      <a:pt x="666773" y="137317"/>
                      <a:pt x="673830" y="152326"/>
                      <a:pt x="678785" y="168035"/>
                    </a:cubicBezTo>
                    <a:lnTo>
                      <a:pt x="687276" y="212444"/>
                    </a:lnTo>
                    <a:lnTo>
                      <a:pt x="692890" y="212427"/>
                    </a:lnTo>
                    <a:lnTo>
                      <a:pt x="688033" y="216398"/>
                    </a:lnTo>
                    <a:lnTo>
                      <a:pt x="688151" y="217016"/>
                    </a:lnTo>
                    <a:cubicBezTo>
                      <a:pt x="688548" y="221271"/>
                      <a:pt x="686853" y="222879"/>
                      <a:pt x="683066" y="223035"/>
                    </a:cubicBezTo>
                    <a:lnTo>
                      <a:pt x="679885" y="223059"/>
                    </a:lnTo>
                    <a:lnTo>
                      <a:pt x="616134" y="275175"/>
                    </a:lnTo>
                    <a:cubicBezTo>
                      <a:pt x="426230" y="400777"/>
                      <a:pt x="168199" y="380697"/>
                      <a:pt x="0" y="214469"/>
                    </a:cubicBezTo>
                    <a:lnTo>
                      <a:pt x="12954" y="214431"/>
                    </a:lnTo>
                    <a:lnTo>
                      <a:pt x="13184" y="201415"/>
                    </a:lnTo>
                    <a:cubicBezTo>
                      <a:pt x="19203" y="161704"/>
                      <a:pt x="33438" y="125954"/>
                      <a:pt x="64847" y="98938"/>
                    </a:cubicBezTo>
                    <a:cubicBezTo>
                      <a:pt x="65435" y="98073"/>
                      <a:pt x="66023" y="97209"/>
                      <a:pt x="66611" y="96344"/>
                    </a:cubicBezTo>
                    <a:cubicBezTo>
                      <a:pt x="89978" y="76471"/>
                      <a:pt x="119225" y="70072"/>
                      <a:pt x="147399" y="61164"/>
                    </a:cubicBezTo>
                    <a:cubicBezTo>
                      <a:pt x="181731" y="50303"/>
                      <a:pt x="216012" y="39268"/>
                      <a:pt x="250309" y="28320"/>
                    </a:cubicBezTo>
                    <a:cubicBezTo>
                      <a:pt x="253318" y="27282"/>
                      <a:pt x="254979" y="26815"/>
                      <a:pt x="257054" y="25881"/>
                    </a:cubicBezTo>
                    <a:cubicBezTo>
                      <a:pt x="265979" y="21886"/>
                      <a:pt x="272084" y="16196"/>
                      <a:pt x="274904" y="6493"/>
                    </a:cubicBezTo>
                    <a:cubicBezTo>
                      <a:pt x="275613" y="4002"/>
                      <a:pt x="276806" y="1667"/>
                      <a:pt x="279573" y="699"/>
                    </a:cubicBezTo>
                    <a:cubicBezTo>
                      <a:pt x="281260" y="163"/>
                      <a:pt x="310818" y="-6"/>
                      <a:pt x="342539" y="0"/>
                    </a:cubicBezTo>
                    <a:close/>
                  </a:path>
                </a:pathLst>
              </a:custGeom>
              <a:solidFill>
                <a:srgbClr val="D6529E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49" name="Graphic 57">
                <a:extLst>
                  <a:ext uri="{FF2B5EF4-FFF2-40B4-BE49-F238E27FC236}">
                    <a16:creationId xmlns:a16="http://schemas.microsoft.com/office/drawing/2014/main" id="{27772E26-9FB3-48BC-8A9E-E6632DCA29BE}"/>
                  </a:ext>
                </a:extLst>
              </p:cNvPr>
              <p:cNvSpPr/>
              <p:nvPr/>
            </p:nvSpPr>
            <p:spPr>
              <a:xfrm>
                <a:off x="5011040" y="2423292"/>
                <a:ext cx="145699" cy="236075"/>
              </a:xfrm>
              <a:custGeom>
                <a:avLst/>
                <a:gdLst>
                  <a:gd name="connsiteX0" fmla="*/ 536414 w 536413"/>
                  <a:gd name="connsiteY0" fmla="*/ 58201 h 869146"/>
                  <a:gd name="connsiteX1" fmla="*/ 295142 w 536413"/>
                  <a:gd name="connsiteY1" fmla="*/ 62594 h 869146"/>
                  <a:gd name="connsiteX2" fmla="*/ 272028 w 536413"/>
                  <a:gd name="connsiteY2" fmla="*/ 86028 h 869146"/>
                  <a:gd name="connsiteX3" fmla="*/ 271455 w 536413"/>
                  <a:gd name="connsiteY3" fmla="*/ 869062 h 869146"/>
                  <a:gd name="connsiteX4" fmla="*/ 265278 w 536413"/>
                  <a:gd name="connsiteY4" fmla="*/ 869062 h 869146"/>
                  <a:gd name="connsiteX5" fmla="*/ 264387 w 536413"/>
                  <a:gd name="connsiteY5" fmla="*/ 90421 h 869146"/>
                  <a:gd name="connsiteX6" fmla="*/ 236369 w 536413"/>
                  <a:gd name="connsiteY6" fmla="*/ 62467 h 869146"/>
                  <a:gd name="connsiteX7" fmla="*/ 0 w 536413"/>
                  <a:gd name="connsiteY7" fmla="*/ 56991 h 869146"/>
                  <a:gd name="connsiteX8" fmla="*/ 10825 w 536413"/>
                  <a:gd name="connsiteY8" fmla="*/ 0 h 869146"/>
                  <a:gd name="connsiteX9" fmla="*/ 523297 w 536413"/>
                  <a:gd name="connsiteY9" fmla="*/ 0 h 869146"/>
                  <a:gd name="connsiteX10" fmla="*/ 536414 w 536413"/>
                  <a:gd name="connsiteY10" fmla="*/ 58201 h 86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6413" h="869146">
                    <a:moveTo>
                      <a:pt x="536414" y="58201"/>
                    </a:moveTo>
                    <a:cubicBezTo>
                      <a:pt x="458219" y="60366"/>
                      <a:pt x="373338" y="61512"/>
                      <a:pt x="295142" y="62594"/>
                    </a:cubicBezTo>
                    <a:cubicBezTo>
                      <a:pt x="277058" y="62849"/>
                      <a:pt x="271900" y="68071"/>
                      <a:pt x="272028" y="86028"/>
                    </a:cubicBezTo>
                    <a:cubicBezTo>
                      <a:pt x="272664" y="212999"/>
                      <a:pt x="271773" y="776858"/>
                      <a:pt x="271455" y="869062"/>
                    </a:cubicBezTo>
                    <a:cubicBezTo>
                      <a:pt x="269481" y="869253"/>
                      <a:pt x="266551" y="869062"/>
                      <a:pt x="265278" y="869062"/>
                    </a:cubicBezTo>
                    <a:cubicBezTo>
                      <a:pt x="265278" y="756163"/>
                      <a:pt x="263113" y="191031"/>
                      <a:pt x="264387" y="90421"/>
                    </a:cubicBezTo>
                    <a:cubicBezTo>
                      <a:pt x="264705" y="67943"/>
                      <a:pt x="258528" y="62658"/>
                      <a:pt x="236369" y="62467"/>
                    </a:cubicBezTo>
                    <a:cubicBezTo>
                      <a:pt x="159128" y="61894"/>
                      <a:pt x="77176" y="59156"/>
                      <a:pt x="0" y="56991"/>
                    </a:cubicBezTo>
                    <a:cubicBezTo>
                      <a:pt x="2038" y="38142"/>
                      <a:pt x="8787" y="18848"/>
                      <a:pt x="10825" y="0"/>
                    </a:cubicBezTo>
                    <a:cubicBezTo>
                      <a:pt x="181670" y="15283"/>
                      <a:pt x="352515" y="15346"/>
                      <a:pt x="523297" y="0"/>
                    </a:cubicBezTo>
                    <a:cubicBezTo>
                      <a:pt x="529601" y="22414"/>
                      <a:pt x="534376" y="39671"/>
                      <a:pt x="536414" y="58201"/>
                    </a:cubicBezTo>
                    <a:close/>
                  </a:path>
                </a:pathLst>
              </a:custGeom>
              <a:solidFill>
                <a:srgbClr val="1E1E11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Graphic 57">
                <a:extLst>
                  <a:ext uri="{FF2B5EF4-FFF2-40B4-BE49-F238E27FC236}">
                    <a16:creationId xmlns:a16="http://schemas.microsoft.com/office/drawing/2014/main" id="{CD555EF3-B122-4A4C-AED4-FAA58E979EEF}"/>
                  </a:ext>
                </a:extLst>
              </p:cNvPr>
              <p:cNvSpPr/>
              <p:nvPr/>
            </p:nvSpPr>
            <p:spPr>
              <a:xfrm>
                <a:off x="4849382" y="1985635"/>
                <a:ext cx="468318" cy="443750"/>
              </a:xfrm>
              <a:custGeom>
                <a:avLst/>
                <a:gdLst>
                  <a:gd name="connsiteX0" fmla="*/ 1724095 w 1724184"/>
                  <a:gd name="connsiteY0" fmla="*/ 585914 h 1633733"/>
                  <a:gd name="connsiteX1" fmla="*/ 1631254 w 1724184"/>
                  <a:gd name="connsiteY1" fmla="*/ 461107 h 1633733"/>
                  <a:gd name="connsiteX2" fmla="*/ 1597378 w 1724184"/>
                  <a:gd name="connsiteY2" fmla="*/ 420481 h 1633733"/>
                  <a:gd name="connsiteX3" fmla="*/ 1587381 w 1724184"/>
                  <a:gd name="connsiteY3" fmla="*/ 364382 h 1633733"/>
                  <a:gd name="connsiteX4" fmla="*/ 1268232 w 1724184"/>
                  <a:gd name="connsiteY4" fmla="*/ 71086 h 1633733"/>
                  <a:gd name="connsiteX5" fmla="*/ 787726 w 1724184"/>
                  <a:gd name="connsiteY5" fmla="*/ 3716 h 1633733"/>
                  <a:gd name="connsiteX6" fmla="*/ 384015 w 1724184"/>
                  <a:gd name="connsiteY6" fmla="*/ 117952 h 1633733"/>
                  <a:gd name="connsiteX7" fmla="*/ 129944 w 1724184"/>
                  <a:gd name="connsiteY7" fmla="*/ 407300 h 1633733"/>
                  <a:gd name="connsiteX8" fmla="*/ 125933 w 1724184"/>
                  <a:gd name="connsiteY8" fmla="*/ 453084 h 1633733"/>
                  <a:gd name="connsiteX9" fmla="*/ 50794 w 1724184"/>
                  <a:gd name="connsiteY9" fmla="*/ 480656 h 1633733"/>
                  <a:gd name="connsiteX10" fmla="*/ 1635 w 1724184"/>
                  <a:gd name="connsiteY10" fmla="*/ 624884 h 1633733"/>
                  <a:gd name="connsiteX11" fmla="*/ 215717 w 1724184"/>
                  <a:gd name="connsiteY11" fmla="*/ 917925 h 1633733"/>
                  <a:gd name="connsiteX12" fmla="*/ 479785 w 1724184"/>
                  <a:gd name="connsiteY12" fmla="*/ 1300496 h 1633733"/>
                  <a:gd name="connsiteX13" fmla="*/ 592939 w 1724184"/>
                  <a:gd name="connsiteY13" fmla="*/ 1357677 h 1633733"/>
                  <a:gd name="connsiteX14" fmla="*/ 610641 w 1724184"/>
                  <a:gd name="connsiteY14" fmla="*/ 1380410 h 1633733"/>
                  <a:gd name="connsiteX15" fmla="*/ 611214 w 1724184"/>
                  <a:gd name="connsiteY15" fmla="*/ 1617479 h 1633733"/>
                  <a:gd name="connsiteX16" fmla="*/ 654451 w 1724184"/>
                  <a:gd name="connsiteY16" fmla="*/ 1626458 h 1633733"/>
                  <a:gd name="connsiteX17" fmla="*/ 1068924 w 1724184"/>
                  <a:gd name="connsiteY17" fmla="*/ 1626585 h 1633733"/>
                  <a:gd name="connsiteX18" fmla="*/ 1113052 w 1724184"/>
                  <a:gd name="connsiteY18" fmla="*/ 1617607 h 1633733"/>
                  <a:gd name="connsiteX19" fmla="*/ 1118719 w 1724184"/>
                  <a:gd name="connsiteY19" fmla="*/ 1611303 h 1633733"/>
                  <a:gd name="connsiteX20" fmla="*/ 1111014 w 1724184"/>
                  <a:gd name="connsiteY20" fmla="*/ 1376908 h 1633733"/>
                  <a:gd name="connsiteX21" fmla="*/ 1128971 w 1724184"/>
                  <a:gd name="connsiteY21" fmla="*/ 1353348 h 1633733"/>
                  <a:gd name="connsiteX22" fmla="*/ 1318218 w 1724184"/>
                  <a:gd name="connsiteY22" fmla="*/ 1244142 h 1633733"/>
                  <a:gd name="connsiteX23" fmla="*/ 1501162 w 1724184"/>
                  <a:gd name="connsiteY23" fmla="*/ 996439 h 1633733"/>
                  <a:gd name="connsiteX24" fmla="*/ 1514598 w 1724184"/>
                  <a:gd name="connsiteY24" fmla="*/ 889716 h 1633733"/>
                  <a:gd name="connsiteX25" fmla="*/ 1514598 w 1724184"/>
                  <a:gd name="connsiteY25" fmla="*/ 889716 h 1633733"/>
                  <a:gd name="connsiteX26" fmla="*/ 1519246 w 1724184"/>
                  <a:gd name="connsiteY26" fmla="*/ 889334 h 1633733"/>
                  <a:gd name="connsiteX27" fmla="*/ 1521030 w 1724184"/>
                  <a:gd name="connsiteY27" fmla="*/ 892900 h 1633733"/>
                  <a:gd name="connsiteX28" fmla="*/ 1571334 w 1724184"/>
                  <a:gd name="connsiteY28" fmla="*/ 875771 h 1633733"/>
                  <a:gd name="connsiteX29" fmla="*/ 1724095 w 1724184"/>
                  <a:gd name="connsiteY29" fmla="*/ 585914 h 163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24184" h="1633733">
                    <a:moveTo>
                      <a:pt x="1724095" y="585914"/>
                    </a:moveTo>
                    <a:cubicBezTo>
                      <a:pt x="1722758" y="524975"/>
                      <a:pt x="1678884" y="464227"/>
                      <a:pt x="1631254" y="461107"/>
                    </a:cubicBezTo>
                    <a:cubicBezTo>
                      <a:pt x="1599607" y="459006"/>
                      <a:pt x="1593175" y="446971"/>
                      <a:pt x="1597378" y="420481"/>
                    </a:cubicBezTo>
                    <a:cubicBezTo>
                      <a:pt x="1610559" y="398958"/>
                      <a:pt x="1594895" y="381575"/>
                      <a:pt x="1587381" y="364382"/>
                    </a:cubicBezTo>
                    <a:cubicBezTo>
                      <a:pt x="1524150" y="220090"/>
                      <a:pt x="1411696" y="127249"/>
                      <a:pt x="1268232" y="71086"/>
                    </a:cubicBezTo>
                    <a:cubicBezTo>
                      <a:pt x="1113943" y="10657"/>
                      <a:pt x="953286" y="-9083"/>
                      <a:pt x="787726" y="3716"/>
                    </a:cubicBezTo>
                    <a:cubicBezTo>
                      <a:pt x="645027" y="14732"/>
                      <a:pt x="509586" y="48608"/>
                      <a:pt x="384015" y="117952"/>
                    </a:cubicBezTo>
                    <a:cubicBezTo>
                      <a:pt x="264812" y="183794"/>
                      <a:pt x="175728" y="276826"/>
                      <a:pt x="129944" y="407300"/>
                    </a:cubicBezTo>
                    <a:cubicBezTo>
                      <a:pt x="124786" y="422009"/>
                      <a:pt x="116763" y="436910"/>
                      <a:pt x="125933" y="453084"/>
                    </a:cubicBezTo>
                    <a:cubicBezTo>
                      <a:pt x="101290" y="463145"/>
                      <a:pt x="72699" y="460407"/>
                      <a:pt x="50794" y="480656"/>
                    </a:cubicBezTo>
                    <a:cubicBezTo>
                      <a:pt x="7940" y="520326"/>
                      <a:pt x="-4987" y="571141"/>
                      <a:pt x="1635" y="624884"/>
                    </a:cubicBezTo>
                    <a:cubicBezTo>
                      <a:pt x="13734" y="722946"/>
                      <a:pt x="152422" y="939448"/>
                      <a:pt x="215717" y="917925"/>
                    </a:cubicBezTo>
                    <a:cubicBezTo>
                      <a:pt x="253923" y="1134044"/>
                      <a:pt x="345300" y="1226503"/>
                      <a:pt x="479785" y="1300496"/>
                    </a:cubicBezTo>
                    <a:cubicBezTo>
                      <a:pt x="516845" y="1320872"/>
                      <a:pt x="553459" y="1342140"/>
                      <a:pt x="592939" y="1357677"/>
                    </a:cubicBezTo>
                    <a:cubicBezTo>
                      <a:pt x="603318" y="1361753"/>
                      <a:pt x="610705" y="1366974"/>
                      <a:pt x="610641" y="1380410"/>
                    </a:cubicBezTo>
                    <a:cubicBezTo>
                      <a:pt x="610195" y="1450073"/>
                      <a:pt x="598224" y="1611112"/>
                      <a:pt x="611214" y="1617479"/>
                    </a:cubicBezTo>
                    <a:cubicBezTo>
                      <a:pt x="625032" y="1623146"/>
                      <a:pt x="639678" y="1625439"/>
                      <a:pt x="654451" y="1626458"/>
                    </a:cubicBezTo>
                    <a:cubicBezTo>
                      <a:pt x="792630" y="1636009"/>
                      <a:pt x="930809" y="1636264"/>
                      <a:pt x="1068924" y="1626585"/>
                    </a:cubicBezTo>
                    <a:cubicBezTo>
                      <a:pt x="1083951" y="1625502"/>
                      <a:pt x="1098915" y="1623338"/>
                      <a:pt x="1113052" y="1617607"/>
                    </a:cubicBezTo>
                    <a:cubicBezTo>
                      <a:pt x="1112797" y="1615505"/>
                      <a:pt x="1118974" y="1613404"/>
                      <a:pt x="1118719" y="1611303"/>
                    </a:cubicBezTo>
                    <a:cubicBezTo>
                      <a:pt x="1108658" y="1533426"/>
                      <a:pt x="1117700" y="1454848"/>
                      <a:pt x="1111014" y="1376908"/>
                    </a:cubicBezTo>
                    <a:cubicBezTo>
                      <a:pt x="1109358" y="1357487"/>
                      <a:pt x="1118974" y="1357550"/>
                      <a:pt x="1128971" y="1353348"/>
                    </a:cubicBezTo>
                    <a:cubicBezTo>
                      <a:pt x="1196660" y="1324820"/>
                      <a:pt x="1258744" y="1286996"/>
                      <a:pt x="1318218" y="1244142"/>
                    </a:cubicBezTo>
                    <a:cubicBezTo>
                      <a:pt x="1415071" y="1174288"/>
                      <a:pt x="1454296" y="1137738"/>
                      <a:pt x="1501162" y="996439"/>
                    </a:cubicBezTo>
                    <a:cubicBezTo>
                      <a:pt x="1513516" y="968039"/>
                      <a:pt x="1514916" y="919135"/>
                      <a:pt x="1514598" y="889716"/>
                    </a:cubicBezTo>
                    <a:cubicBezTo>
                      <a:pt x="1514598" y="889716"/>
                      <a:pt x="1514598" y="889716"/>
                      <a:pt x="1514598" y="889716"/>
                    </a:cubicBezTo>
                    <a:cubicBezTo>
                      <a:pt x="1516190" y="889716"/>
                      <a:pt x="1517718" y="889525"/>
                      <a:pt x="1519246" y="889334"/>
                    </a:cubicBezTo>
                    <a:cubicBezTo>
                      <a:pt x="1519820" y="890544"/>
                      <a:pt x="1520393" y="891690"/>
                      <a:pt x="1521030" y="892900"/>
                    </a:cubicBezTo>
                    <a:cubicBezTo>
                      <a:pt x="1539241" y="891308"/>
                      <a:pt x="1557070" y="886660"/>
                      <a:pt x="1571334" y="875771"/>
                    </a:cubicBezTo>
                    <a:cubicBezTo>
                      <a:pt x="1666849" y="802670"/>
                      <a:pt x="1726833" y="710084"/>
                      <a:pt x="1724095" y="585914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Graphic 57">
                <a:extLst>
                  <a:ext uri="{FF2B5EF4-FFF2-40B4-BE49-F238E27FC236}">
                    <a16:creationId xmlns:a16="http://schemas.microsoft.com/office/drawing/2014/main" id="{53BD82DB-AC7B-4FBE-A318-3B9133548EA9}"/>
                  </a:ext>
                </a:extLst>
              </p:cNvPr>
              <p:cNvSpPr/>
              <p:nvPr/>
            </p:nvSpPr>
            <p:spPr>
              <a:xfrm>
                <a:off x="4875295" y="1875198"/>
                <a:ext cx="419038" cy="233485"/>
              </a:xfrm>
              <a:custGeom>
                <a:avLst/>
                <a:gdLst>
                  <a:gd name="connsiteX0" fmla="*/ 1502040 w 1542752"/>
                  <a:gd name="connsiteY0" fmla="*/ 827072 h 859610"/>
                  <a:gd name="connsiteX1" fmla="*/ 1281654 w 1542752"/>
                  <a:gd name="connsiteY1" fmla="*/ 542373 h 859610"/>
                  <a:gd name="connsiteX2" fmla="*/ 913475 w 1542752"/>
                  <a:gd name="connsiteY2" fmla="*/ 422978 h 859610"/>
                  <a:gd name="connsiteX3" fmla="*/ 374322 w 1542752"/>
                  <a:gd name="connsiteY3" fmla="*/ 492259 h 859610"/>
                  <a:gd name="connsiteX4" fmla="*/ 41229 w 1542752"/>
                  <a:gd name="connsiteY4" fmla="*/ 820004 h 859610"/>
                  <a:gd name="connsiteX5" fmla="*/ 30658 w 1542752"/>
                  <a:gd name="connsiteY5" fmla="*/ 859611 h 859610"/>
                  <a:gd name="connsiteX6" fmla="*/ 30 w 1542752"/>
                  <a:gd name="connsiteY6" fmla="*/ 747985 h 859610"/>
                  <a:gd name="connsiteX7" fmla="*/ 325864 w 1542752"/>
                  <a:gd name="connsiteY7" fmla="*/ 138215 h 859610"/>
                  <a:gd name="connsiteX8" fmla="*/ 1460141 w 1542752"/>
                  <a:gd name="connsiteY8" fmla="*/ 411262 h 859610"/>
                  <a:gd name="connsiteX9" fmla="*/ 1542729 w 1542752"/>
                  <a:gd name="connsiteY9" fmla="*/ 737478 h 859610"/>
                  <a:gd name="connsiteX10" fmla="*/ 1518596 w 1542752"/>
                  <a:gd name="connsiteY10" fmla="*/ 858910 h 859610"/>
                  <a:gd name="connsiteX11" fmla="*/ 1502040 w 1542752"/>
                  <a:gd name="connsiteY11" fmla="*/ 827072 h 859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42752" h="859610">
                    <a:moveTo>
                      <a:pt x="1502040" y="827072"/>
                    </a:moveTo>
                    <a:cubicBezTo>
                      <a:pt x="1466381" y="702966"/>
                      <a:pt x="1388695" y="610952"/>
                      <a:pt x="1281654" y="542373"/>
                    </a:cubicBezTo>
                    <a:cubicBezTo>
                      <a:pt x="1169519" y="470609"/>
                      <a:pt x="1043757" y="438133"/>
                      <a:pt x="913475" y="422978"/>
                    </a:cubicBezTo>
                    <a:cubicBezTo>
                      <a:pt x="728366" y="401392"/>
                      <a:pt x="547333" y="420941"/>
                      <a:pt x="374322" y="492259"/>
                    </a:cubicBezTo>
                    <a:cubicBezTo>
                      <a:pt x="219588" y="556063"/>
                      <a:pt x="98601" y="656418"/>
                      <a:pt x="41229" y="820004"/>
                    </a:cubicBezTo>
                    <a:cubicBezTo>
                      <a:pt x="36708" y="832867"/>
                      <a:pt x="34160" y="846366"/>
                      <a:pt x="30658" y="859611"/>
                    </a:cubicBezTo>
                    <a:cubicBezTo>
                      <a:pt x="2577" y="827327"/>
                      <a:pt x="-352" y="786382"/>
                      <a:pt x="30" y="747985"/>
                    </a:cubicBezTo>
                    <a:cubicBezTo>
                      <a:pt x="2832" y="488884"/>
                      <a:pt x="114839" y="285500"/>
                      <a:pt x="325864" y="138215"/>
                    </a:cubicBezTo>
                    <a:cubicBezTo>
                      <a:pt x="705760" y="-126935"/>
                      <a:pt x="1242238" y="3093"/>
                      <a:pt x="1460141" y="411262"/>
                    </a:cubicBezTo>
                    <a:cubicBezTo>
                      <a:pt x="1514457" y="513017"/>
                      <a:pt x="1541074" y="622223"/>
                      <a:pt x="1542729" y="737478"/>
                    </a:cubicBezTo>
                    <a:cubicBezTo>
                      <a:pt x="1543303" y="779378"/>
                      <a:pt x="1533114" y="819176"/>
                      <a:pt x="1518596" y="858910"/>
                    </a:cubicBezTo>
                    <a:cubicBezTo>
                      <a:pt x="1503313" y="852797"/>
                      <a:pt x="1503313" y="852797"/>
                      <a:pt x="1502040" y="827072"/>
                    </a:cubicBezTo>
                    <a:close/>
                  </a:path>
                </a:pathLst>
              </a:custGeom>
              <a:solidFill>
                <a:srgbClr val="17110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2" name="Group 2">
            <a:extLst>
              <a:ext uri="{FF2B5EF4-FFF2-40B4-BE49-F238E27FC236}">
                <a16:creationId xmlns:a16="http://schemas.microsoft.com/office/drawing/2014/main" id="{2BAB97BD-E42F-4987-911E-76A201FB0D4E}"/>
              </a:ext>
            </a:extLst>
          </p:cNvPr>
          <p:cNvGrpSpPr/>
          <p:nvPr/>
        </p:nvGrpSpPr>
        <p:grpSpPr>
          <a:xfrm>
            <a:off x="197501" y="311736"/>
            <a:ext cx="2727909" cy="2503027"/>
            <a:chOff x="837241" y="2338238"/>
            <a:chExt cx="4340280" cy="3982478"/>
          </a:xfrm>
        </p:grpSpPr>
        <p:sp>
          <p:nvSpPr>
            <p:cNvPr id="53" name="Freeform: Shape 4">
              <a:extLst>
                <a:ext uri="{FF2B5EF4-FFF2-40B4-BE49-F238E27FC236}">
                  <a16:creationId xmlns:a16="http://schemas.microsoft.com/office/drawing/2014/main" id="{C044F03D-53CE-405E-8B8C-3C677BAB47E6}"/>
                </a:ext>
              </a:extLst>
            </p:cNvPr>
            <p:cNvSpPr/>
            <p:nvPr/>
          </p:nvSpPr>
          <p:spPr>
            <a:xfrm>
              <a:off x="837241" y="2338238"/>
              <a:ext cx="4340280" cy="3982478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4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54" name="Freeform: Shape 5">
              <a:extLst>
                <a:ext uri="{FF2B5EF4-FFF2-40B4-BE49-F238E27FC236}">
                  <a16:creationId xmlns:a16="http://schemas.microsoft.com/office/drawing/2014/main" id="{0A4715FB-D36E-49E5-9052-A7D2D356133B}"/>
                </a:ext>
              </a:extLst>
            </p:cNvPr>
            <p:cNvSpPr/>
            <p:nvPr/>
          </p:nvSpPr>
          <p:spPr>
            <a:xfrm>
              <a:off x="964804" y="4244480"/>
              <a:ext cx="31113" cy="31113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6">
              <a:extLst>
                <a:ext uri="{FF2B5EF4-FFF2-40B4-BE49-F238E27FC236}">
                  <a16:creationId xmlns:a16="http://schemas.microsoft.com/office/drawing/2014/main" id="{5B3FCA55-B716-4864-9A99-B5D1E8DF44CB}"/>
                </a:ext>
              </a:extLst>
            </p:cNvPr>
            <p:cNvSpPr/>
            <p:nvPr/>
          </p:nvSpPr>
          <p:spPr>
            <a:xfrm>
              <a:off x="2588649" y="2367347"/>
              <a:ext cx="933393" cy="871167"/>
            </a:xfrm>
            <a:custGeom>
              <a:avLst/>
              <a:gdLst>
                <a:gd name="connsiteX0" fmla="*/ 565468 w 571500"/>
                <a:gd name="connsiteY0" fmla="*/ 108729 h 533400"/>
                <a:gd name="connsiteX1" fmla="*/ 455930 w 571500"/>
                <a:gd name="connsiteY1" fmla="*/ 10622 h 533400"/>
                <a:gd name="connsiteX2" fmla="*/ 344488 w 571500"/>
                <a:gd name="connsiteY2" fmla="*/ 50627 h 533400"/>
                <a:gd name="connsiteX3" fmla="*/ 287338 w 571500"/>
                <a:gd name="connsiteY3" fmla="*/ 105872 h 533400"/>
                <a:gd name="connsiteX4" fmla="*/ 294005 w 571500"/>
                <a:gd name="connsiteY4" fmla="*/ 123017 h 533400"/>
                <a:gd name="connsiteX5" fmla="*/ 292100 w 571500"/>
                <a:gd name="connsiteY5" fmla="*/ 140162 h 533400"/>
                <a:gd name="connsiteX6" fmla="*/ 270193 w 571500"/>
                <a:gd name="connsiteY6" fmla="*/ 170642 h 533400"/>
                <a:gd name="connsiteX7" fmla="*/ 251143 w 571500"/>
                <a:gd name="connsiteY7" fmla="*/ 173499 h 533400"/>
                <a:gd name="connsiteX8" fmla="*/ 234950 w 571500"/>
                <a:gd name="connsiteY8" fmla="*/ 162069 h 533400"/>
                <a:gd name="connsiteX9" fmla="*/ 213995 w 571500"/>
                <a:gd name="connsiteY9" fmla="*/ 166832 h 533400"/>
                <a:gd name="connsiteX10" fmla="*/ 177800 w 571500"/>
                <a:gd name="connsiteY10" fmla="*/ 217314 h 533400"/>
                <a:gd name="connsiteX11" fmla="*/ 152083 w 571500"/>
                <a:gd name="connsiteY11" fmla="*/ 233507 h 533400"/>
                <a:gd name="connsiteX12" fmla="*/ 7302 w 571500"/>
                <a:gd name="connsiteY12" fmla="*/ 397337 h 533400"/>
                <a:gd name="connsiteX13" fmla="*/ 138748 w 571500"/>
                <a:gd name="connsiteY13" fmla="*/ 532592 h 533400"/>
                <a:gd name="connsiteX14" fmla="*/ 297815 w 571500"/>
                <a:gd name="connsiteY14" fmla="*/ 397337 h 533400"/>
                <a:gd name="connsiteX15" fmla="*/ 272098 w 571500"/>
                <a:gd name="connsiteY15" fmla="*/ 297324 h 533400"/>
                <a:gd name="connsiteX16" fmla="*/ 270193 w 571500"/>
                <a:gd name="connsiteY16" fmla="*/ 276369 h 533400"/>
                <a:gd name="connsiteX17" fmla="*/ 305435 w 571500"/>
                <a:gd name="connsiteY17" fmla="*/ 238269 h 533400"/>
                <a:gd name="connsiteX18" fmla="*/ 305435 w 571500"/>
                <a:gd name="connsiteY18" fmla="*/ 219219 h 533400"/>
                <a:gd name="connsiteX19" fmla="*/ 293053 w 571500"/>
                <a:gd name="connsiteY19" fmla="*/ 203027 h 533400"/>
                <a:gd name="connsiteX20" fmla="*/ 321628 w 571500"/>
                <a:gd name="connsiteY20" fmla="*/ 167784 h 533400"/>
                <a:gd name="connsiteX21" fmla="*/ 338773 w 571500"/>
                <a:gd name="connsiteY21" fmla="*/ 160164 h 533400"/>
                <a:gd name="connsiteX22" fmla="*/ 355918 w 571500"/>
                <a:gd name="connsiteY22" fmla="*/ 172547 h 533400"/>
                <a:gd name="connsiteX23" fmla="*/ 376873 w 571500"/>
                <a:gd name="connsiteY23" fmla="*/ 161117 h 533400"/>
                <a:gd name="connsiteX24" fmla="*/ 474028 w 571500"/>
                <a:gd name="connsiteY24" fmla="*/ 101109 h 533400"/>
                <a:gd name="connsiteX25" fmla="*/ 538798 w 571500"/>
                <a:gd name="connsiteY25" fmla="*/ 161117 h 533400"/>
                <a:gd name="connsiteX26" fmla="*/ 560705 w 571500"/>
                <a:gd name="connsiteY26" fmla="*/ 168737 h 533400"/>
                <a:gd name="connsiteX27" fmla="*/ 565468 w 571500"/>
                <a:gd name="connsiteY27" fmla="*/ 108729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1500" h="53340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7">
              <a:extLst>
                <a:ext uri="{FF2B5EF4-FFF2-40B4-BE49-F238E27FC236}">
                  <a16:creationId xmlns:a16="http://schemas.microsoft.com/office/drawing/2014/main" id="{20D58914-8737-4A2E-8D45-E502D6E19C61}"/>
                </a:ext>
              </a:extLst>
            </p:cNvPr>
            <p:cNvSpPr/>
            <p:nvPr/>
          </p:nvSpPr>
          <p:spPr>
            <a:xfrm>
              <a:off x="2582521" y="3220640"/>
              <a:ext cx="202235" cy="653375"/>
            </a:xfrm>
            <a:custGeom>
              <a:avLst/>
              <a:gdLst>
                <a:gd name="connsiteX0" fmla="*/ 102495 w 123825"/>
                <a:gd name="connsiteY0" fmla="*/ 393993 h 400050"/>
                <a:gd name="connsiteX1" fmla="*/ 102495 w 123825"/>
                <a:gd name="connsiteY1" fmla="*/ 393993 h 400050"/>
                <a:gd name="connsiteX2" fmla="*/ 88207 w 123825"/>
                <a:gd name="connsiteY2" fmla="*/ 379706 h 400050"/>
                <a:gd name="connsiteX3" fmla="*/ 59632 w 123825"/>
                <a:gd name="connsiteY3" fmla="*/ 265406 h 400050"/>
                <a:gd name="connsiteX4" fmla="*/ 7245 w 123825"/>
                <a:gd name="connsiteY4" fmla="*/ 121578 h 400050"/>
                <a:gd name="connsiteX5" fmla="*/ 32010 w 123825"/>
                <a:gd name="connsiteY5" fmla="*/ 15851 h 400050"/>
                <a:gd name="connsiteX6" fmla="*/ 51060 w 123825"/>
                <a:gd name="connsiteY6" fmla="*/ 8231 h 400050"/>
                <a:gd name="connsiteX7" fmla="*/ 58679 w 123825"/>
                <a:gd name="connsiteY7" fmla="*/ 27281 h 400050"/>
                <a:gd name="connsiteX8" fmla="*/ 35820 w 123825"/>
                <a:gd name="connsiteY8" fmla="*/ 119673 h 400050"/>
                <a:gd name="connsiteX9" fmla="*/ 84397 w 123825"/>
                <a:gd name="connsiteY9" fmla="*/ 250166 h 400050"/>
                <a:gd name="connsiteX10" fmla="*/ 116782 w 123825"/>
                <a:gd name="connsiteY10" fmla="*/ 380658 h 400050"/>
                <a:gd name="connsiteX11" fmla="*/ 102495 w 123825"/>
                <a:gd name="connsiteY11" fmla="*/ 39399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40005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8">
              <a:extLst>
                <a:ext uri="{FF2B5EF4-FFF2-40B4-BE49-F238E27FC236}">
                  <a16:creationId xmlns:a16="http://schemas.microsoft.com/office/drawing/2014/main" id="{AF83F2FD-DA5C-4363-A436-7989A0F6D6E4}"/>
                </a:ext>
              </a:extLst>
            </p:cNvPr>
            <p:cNvSpPr/>
            <p:nvPr/>
          </p:nvSpPr>
          <p:spPr>
            <a:xfrm>
              <a:off x="2580960" y="4446546"/>
              <a:ext cx="964507" cy="1835674"/>
            </a:xfrm>
            <a:custGeom>
              <a:avLst/>
              <a:gdLst>
                <a:gd name="connsiteX0" fmla="*/ 97735 w 590550"/>
                <a:gd name="connsiteY0" fmla="*/ 1124530 h 1123950"/>
                <a:gd name="connsiteX1" fmla="*/ 34870 w 590550"/>
                <a:gd name="connsiteY1" fmla="*/ 1102623 h 1123950"/>
                <a:gd name="connsiteX2" fmla="*/ 61540 w 590550"/>
                <a:gd name="connsiteY2" fmla="*/ 1071190 h 1123950"/>
                <a:gd name="connsiteX3" fmla="*/ 63445 w 590550"/>
                <a:gd name="connsiteY3" fmla="*/ 1070238 h 1123950"/>
                <a:gd name="connsiteX4" fmla="*/ 141550 w 590550"/>
                <a:gd name="connsiteY4" fmla="*/ 1060713 h 1123950"/>
                <a:gd name="connsiteX5" fmla="*/ 252993 w 590550"/>
                <a:gd name="connsiteY5" fmla="*/ 911170 h 1123950"/>
                <a:gd name="connsiteX6" fmla="*/ 252993 w 590550"/>
                <a:gd name="connsiteY6" fmla="*/ 910218 h 1123950"/>
                <a:gd name="connsiteX7" fmla="*/ 252993 w 590550"/>
                <a:gd name="connsiteY7" fmla="*/ 909265 h 1123950"/>
                <a:gd name="connsiteX8" fmla="*/ 176793 w 590550"/>
                <a:gd name="connsiteY8" fmla="*/ 714003 h 1123950"/>
                <a:gd name="connsiteX9" fmla="*/ 175840 w 590550"/>
                <a:gd name="connsiteY9" fmla="*/ 713050 h 1123950"/>
                <a:gd name="connsiteX10" fmla="*/ 109165 w 590550"/>
                <a:gd name="connsiteY10" fmla="*/ 567318 h 1123950"/>
                <a:gd name="connsiteX11" fmla="*/ 7248 w 590550"/>
                <a:gd name="connsiteY11" fmla="*/ 23440 h 1123950"/>
                <a:gd name="connsiteX12" fmla="*/ 19630 w 590550"/>
                <a:gd name="connsiteY12" fmla="*/ 7248 h 1123950"/>
                <a:gd name="connsiteX13" fmla="*/ 35823 w 590550"/>
                <a:gd name="connsiteY13" fmla="*/ 19630 h 1123950"/>
                <a:gd name="connsiteX14" fmla="*/ 136788 w 590550"/>
                <a:gd name="connsiteY14" fmla="*/ 559698 h 1123950"/>
                <a:gd name="connsiteX15" fmla="*/ 199653 w 590550"/>
                <a:gd name="connsiteY15" fmla="*/ 695905 h 1123950"/>
                <a:gd name="connsiteX16" fmla="*/ 281568 w 590550"/>
                <a:gd name="connsiteY16" fmla="*/ 909265 h 1123950"/>
                <a:gd name="connsiteX17" fmla="*/ 150123 w 590550"/>
                <a:gd name="connsiteY17" fmla="*/ 1087383 h 1123950"/>
                <a:gd name="connsiteX18" fmla="*/ 146313 w 590550"/>
                <a:gd name="connsiteY18" fmla="*/ 1088335 h 1123950"/>
                <a:gd name="connsiteX19" fmla="*/ 93925 w 590550"/>
                <a:gd name="connsiteY19" fmla="*/ 1095003 h 1123950"/>
                <a:gd name="connsiteX20" fmla="*/ 96783 w 590550"/>
                <a:gd name="connsiteY20" fmla="*/ 1095003 h 1123950"/>
                <a:gd name="connsiteX21" fmla="*/ 424443 w 590550"/>
                <a:gd name="connsiteY21" fmla="*/ 1093098 h 1123950"/>
                <a:gd name="connsiteX22" fmla="*/ 561603 w 590550"/>
                <a:gd name="connsiteY22" fmla="*/ 974035 h 1123950"/>
                <a:gd name="connsiteX23" fmla="*/ 511120 w 590550"/>
                <a:gd name="connsiteY23" fmla="*/ 793060 h 1123950"/>
                <a:gd name="connsiteX24" fmla="*/ 512073 w 590550"/>
                <a:gd name="connsiteY24" fmla="*/ 485403 h 1123950"/>
                <a:gd name="connsiteX25" fmla="*/ 529218 w 590550"/>
                <a:gd name="connsiteY25" fmla="*/ 473973 h 1123950"/>
                <a:gd name="connsiteX26" fmla="*/ 540648 w 590550"/>
                <a:gd name="connsiteY26" fmla="*/ 491118 h 1123950"/>
                <a:gd name="connsiteX27" fmla="*/ 535885 w 590550"/>
                <a:gd name="connsiteY27" fmla="*/ 777820 h 1123950"/>
                <a:gd name="connsiteX28" fmla="*/ 590178 w 590550"/>
                <a:gd name="connsiteY28" fmla="*/ 974988 h 1123950"/>
                <a:gd name="connsiteX29" fmla="*/ 426348 w 590550"/>
                <a:gd name="connsiteY29" fmla="*/ 1121673 h 1123950"/>
                <a:gd name="connsiteX30" fmla="*/ 424443 w 590550"/>
                <a:gd name="connsiteY30" fmla="*/ 1121673 h 1123950"/>
                <a:gd name="connsiteX31" fmla="*/ 97735 w 590550"/>
                <a:gd name="connsiteY31" fmla="*/ 1124530 h 1123950"/>
                <a:gd name="connsiteX32" fmla="*/ 145360 w 590550"/>
                <a:gd name="connsiteY32" fmla="*/ 1075953 h 1123950"/>
                <a:gd name="connsiteX33" fmla="*/ 145360 w 590550"/>
                <a:gd name="connsiteY33" fmla="*/ 1075953 h 1123950"/>
                <a:gd name="connsiteX34" fmla="*/ 145360 w 590550"/>
                <a:gd name="connsiteY34" fmla="*/ 1075953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550" h="112395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9">
              <a:extLst>
                <a:ext uri="{FF2B5EF4-FFF2-40B4-BE49-F238E27FC236}">
                  <a16:creationId xmlns:a16="http://schemas.microsoft.com/office/drawing/2014/main" id="{656F9667-357A-4DD7-B92D-C48BEFAFFDB3}"/>
                </a:ext>
              </a:extLst>
            </p:cNvPr>
            <p:cNvSpPr/>
            <p:nvPr/>
          </p:nvSpPr>
          <p:spPr>
            <a:xfrm>
              <a:off x="3563507" y="3778501"/>
              <a:ext cx="497810" cy="684488"/>
            </a:xfrm>
            <a:custGeom>
              <a:avLst/>
              <a:gdLst>
                <a:gd name="connsiteX0" fmla="*/ 294334 w 304800"/>
                <a:gd name="connsiteY0" fmla="*/ 11467 h 419100"/>
                <a:gd name="connsiteX1" fmla="*/ 260997 w 304800"/>
                <a:gd name="connsiteY1" fmla="*/ 16230 h 419100"/>
                <a:gd name="connsiteX2" fmla="*/ 78117 w 304800"/>
                <a:gd name="connsiteY2" fmla="*/ 190537 h 419100"/>
                <a:gd name="connsiteX3" fmla="*/ 63829 w 304800"/>
                <a:gd name="connsiteY3" fmla="*/ 236257 h 419100"/>
                <a:gd name="connsiteX4" fmla="*/ 59067 w 304800"/>
                <a:gd name="connsiteY4" fmla="*/ 296265 h 419100"/>
                <a:gd name="connsiteX5" fmla="*/ 16204 w 304800"/>
                <a:gd name="connsiteY5" fmla="*/ 345795 h 419100"/>
                <a:gd name="connsiteX6" fmla="*/ 14299 w 304800"/>
                <a:gd name="connsiteY6" fmla="*/ 396277 h 419100"/>
                <a:gd name="connsiteX7" fmla="*/ 30492 w 304800"/>
                <a:gd name="connsiteY7" fmla="*/ 415327 h 419100"/>
                <a:gd name="connsiteX8" fmla="*/ 75259 w 304800"/>
                <a:gd name="connsiteY8" fmla="*/ 380085 h 419100"/>
                <a:gd name="connsiteX9" fmla="*/ 297192 w 304800"/>
                <a:gd name="connsiteY9" fmla="*/ 52425 h 419100"/>
                <a:gd name="connsiteX10" fmla="*/ 294334 w 304800"/>
                <a:gd name="connsiteY10" fmla="*/ 1146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800" h="41910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67FEC60A-7A8B-43DF-9668-F6E16F1AC026}"/>
              </a:ext>
            </a:extLst>
          </p:cNvPr>
          <p:cNvGrpSpPr/>
          <p:nvPr/>
        </p:nvGrpSpPr>
        <p:grpSpPr>
          <a:xfrm>
            <a:off x="6414635" y="3981639"/>
            <a:ext cx="3068847" cy="2916452"/>
            <a:chOff x="6957846" y="390184"/>
            <a:chExt cx="3835060" cy="3644618"/>
          </a:xfrm>
        </p:grpSpPr>
        <p:grpSp>
          <p:nvGrpSpPr>
            <p:cNvPr id="81" name="그룹 80">
              <a:extLst>
                <a:ext uri="{FF2B5EF4-FFF2-40B4-BE49-F238E27FC236}">
                  <a16:creationId xmlns:a16="http://schemas.microsoft.com/office/drawing/2014/main" id="{03A3DB63-6F4D-419F-9ED1-796C0C5663D5}"/>
                </a:ext>
              </a:extLst>
            </p:cNvPr>
            <p:cNvGrpSpPr/>
            <p:nvPr/>
          </p:nvGrpSpPr>
          <p:grpSpPr>
            <a:xfrm>
              <a:off x="6957846" y="390184"/>
              <a:ext cx="3835060" cy="3644618"/>
              <a:chOff x="6957846" y="390184"/>
              <a:chExt cx="3835060" cy="3644618"/>
            </a:xfrm>
          </p:grpSpPr>
          <p:sp>
            <p:nvSpPr>
              <p:cNvPr id="88" name="자유형: 도형 87">
                <a:extLst>
                  <a:ext uri="{FF2B5EF4-FFF2-40B4-BE49-F238E27FC236}">
                    <a16:creationId xmlns:a16="http://schemas.microsoft.com/office/drawing/2014/main" id="{08EF2E9D-B661-4CE4-B227-1605D99D397C}"/>
                  </a:ext>
                </a:extLst>
              </p:cNvPr>
              <p:cNvSpPr/>
              <p:nvPr/>
            </p:nvSpPr>
            <p:spPr>
              <a:xfrm>
                <a:off x="9741118" y="1802306"/>
                <a:ext cx="1051788" cy="1120687"/>
              </a:xfrm>
              <a:custGeom>
                <a:avLst/>
                <a:gdLst>
                  <a:gd name="connsiteX0" fmla="*/ 1038197 w 1051788"/>
                  <a:gd name="connsiteY0" fmla="*/ 861877 h 1120687"/>
                  <a:gd name="connsiteX1" fmla="*/ 977598 w 1051788"/>
                  <a:gd name="connsiteY1" fmla="*/ 774938 h 1120687"/>
                  <a:gd name="connsiteX2" fmla="*/ 575884 w 1051788"/>
                  <a:gd name="connsiteY2" fmla="*/ 363798 h 1120687"/>
                  <a:gd name="connsiteX3" fmla="*/ 218630 w 1051788"/>
                  <a:gd name="connsiteY3" fmla="*/ 72976 h 1120687"/>
                  <a:gd name="connsiteX4" fmla="*/ 189871 w 1051788"/>
                  <a:gd name="connsiteY4" fmla="*/ 48325 h 1120687"/>
                  <a:gd name="connsiteX5" fmla="*/ 164303 w 1051788"/>
                  <a:gd name="connsiteY5" fmla="*/ 31268 h 1120687"/>
                  <a:gd name="connsiteX6" fmla="*/ 28980 w 1051788"/>
                  <a:gd name="connsiteY6" fmla="*/ 4783 h 1120687"/>
                  <a:gd name="connsiteX7" fmla="*/ 38 w 1051788"/>
                  <a:gd name="connsiteY7" fmla="*/ 136108 h 1120687"/>
                  <a:gd name="connsiteX8" fmla="*/ 63609 w 1051788"/>
                  <a:gd name="connsiteY8" fmla="*/ 363871 h 1120687"/>
                  <a:gd name="connsiteX9" fmla="*/ 110563 w 1051788"/>
                  <a:gd name="connsiteY9" fmla="*/ 450626 h 1120687"/>
                  <a:gd name="connsiteX10" fmla="*/ 125713 w 1051788"/>
                  <a:gd name="connsiteY10" fmla="*/ 470398 h 1120687"/>
                  <a:gd name="connsiteX11" fmla="*/ 282568 w 1051788"/>
                  <a:gd name="connsiteY11" fmla="*/ 568304 h 1120687"/>
                  <a:gd name="connsiteX12" fmla="*/ 282605 w 1051788"/>
                  <a:gd name="connsiteY12" fmla="*/ 566984 h 1120687"/>
                  <a:gd name="connsiteX13" fmla="*/ 644884 w 1051788"/>
                  <a:gd name="connsiteY13" fmla="*/ 780881 h 1120687"/>
                  <a:gd name="connsiteX14" fmla="*/ 712234 w 1051788"/>
                  <a:gd name="connsiteY14" fmla="*/ 830916 h 1120687"/>
                  <a:gd name="connsiteX15" fmla="*/ 701596 w 1051788"/>
                  <a:gd name="connsiteY15" fmla="*/ 895735 h 1120687"/>
                  <a:gd name="connsiteX16" fmla="*/ 535496 w 1051788"/>
                  <a:gd name="connsiteY16" fmla="*/ 951309 h 1120687"/>
                  <a:gd name="connsiteX17" fmla="*/ 532855 w 1051788"/>
                  <a:gd name="connsiteY17" fmla="*/ 951529 h 1120687"/>
                  <a:gd name="connsiteX18" fmla="*/ 539788 w 1051788"/>
                  <a:gd name="connsiteY18" fmla="*/ 970311 h 1120687"/>
                  <a:gd name="connsiteX19" fmla="*/ 639125 w 1051788"/>
                  <a:gd name="connsiteY19" fmla="*/ 1109706 h 1120687"/>
                  <a:gd name="connsiteX20" fmla="*/ 663960 w 1051788"/>
                  <a:gd name="connsiteY20" fmla="*/ 1119610 h 1120687"/>
                  <a:gd name="connsiteX21" fmla="*/ 767221 w 1051788"/>
                  <a:gd name="connsiteY21" fmla="*/ 1082634 h 1120687"/>
                  <a:gd name="connsiteX22" fmla="*/ 1007861 w 1051788"/>
                  <a:gd name="connsiteY22" fmla="*/ 971705 h 1120687"/>
                  <a:gd name="connsiteX23" fmla="*/ 1038197 w 1051788"/>
                  <a:gd name="connsiteY23" fmla="*/ 861877 h 1120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51788" h="1120687">
                    <a:moveTo>
                      <a:pt x="1038197" y="861877"/>
                    </a:moveTo>
                    <a:cubicBezTo>
                      <a:pt x="1022240" y="829999"/>
                      <a:pt x="1000377" y="802047"/>
                      <a:pt x="977598" y="774938"/>
                    </a:cubicBezTo>
                    <a:cubicBezTo>
                      <a:pt x="853903" y="627914"/>
                      <a:pt x="718434" y="492444"/>
                      <a:pt x="575884" y="363798"/>
                    </a:cubicBezTo>
                    <a:cubicBezTo>
                      <a:pt x="461727" y="260756"/>
                      <a:pt x="351642" y="152871"/>
                      <a:pt x="218630" y="72976"/>
                    </a:cubicBezTo>
                    <a:cubicBezTo>
                      <a:pt x="207956" y="66557"/>
                      <a:pt x="196841" y="59587"/>
                      <a:pt x="189871" y="48325"/>
                    </a:cubicBezTo>
                    <a:cubicBezTo>
                      <a:pt x="179637" y="45171"/>
                      <a:pt x="172777" y="36991"/>
                      <a:pt x="164303" y="31268"/>
                    </a:cubicBezTo>
                    <a:cubicBezTo>
                      <a:pt x="122925" y="3206"/>
                      <a:pt x="78098" y="-6919"/>
                      <a:pt x="28980" y="4783"/>
                    </a:cubicBezTo>
                    <a:cubicBezTo>
                      <a:pt x="12693" y="47078"/>
                      <a:pt x="698" y="90437"/>
                      <a:pt x="38" y="136108"/>
                    </a:cubicBezTo>
                    <a:cubicBezTo>
                      <a:pt x="-1100" y="218204"/>
                      <a:pt x="23588" y="293220"/>
                      <a:pt x="63609" y="363871"/>
                    </a:cubicBezTo>
                    <a:cubicBezTo>
                      <a:pt x="79823" y="392484"/>
                      <a:pt x="97467" y="420399"/>
                      <a:pt x="110563" y="450626"/>
                    </a:cubicBezTo>
                    <a:cubicBezTo>
                      <a:pt x="114121" y="458843"/>
                      <a:pt x="119073" y="465042"/>
                      <a:pt x="125713" y="470398"/>
                    </a:cubicBezTo>
                    <a:cubicBezTo>
                      <a:pt x="128170" y="473369"/>
                      <a:pt x="194970" y="514454"/>
                      <a:pt x="282568" y="568304"/>
                    </a:cubicBezTo>
                    <a:cubicBezTo>
                      <a:pt x="282605" y="567864"/>
                      <a:pt x="282605" y="567424"/>
                      <a:pt x="282605" y="566984"/>
                    </a:cubicBezTo>
                    <a:cubicBezTo>
                      <a:pt x="402485" y="639799"/>
                      <a:pt x="522768" y="711881"/>
                      <a:pt x="644884" y="780881"/>
                    </a:cubicBezTo>
                    <a:cubicBezTo>
                      <a:pt x="669352" y="794711"/>
                      <a:pt x="692829" y="810227"/>
                      <a:pt x="712234" y="830916"/>
                    </a:cubicBezTo>
                    <a:cubicBezTo>
                      <a:pt x="738059" y="858502"/>
                      <a:pt x="735271" y="878824"/>
                      <a:pt x="701596" y="895735"/>
                    </a:cubicBezTo>
                    <a:cubicBezTo>
                      <a:pt x="657246" y="918038"/>
                      <a:pt x="544190" y="948558"/>
                      <a:pt x="535496" y="951309"/>
                    </a:cubicBezTo>
                    <a:cubicBezTo>
                      <a:pt x="534616" y="951346"/>
                      <a:pt x="533736" y="951456"/>
                      <a:pt x="532855" y="951529"/>
                    </a:cubicBezTo>
                    <a:cubicBezTo>
                      <a:pt x="531534" y="959013"/>
                      <a:pt x="535900" y="964845"/>
                      <a:pt x="539788" y="970311"/>
                    </a:cubicBezTo>
                    <a:cubicBezTo>
                      <a:pt x="572766" y="1016898"/>
                      <a:pt x="606074" y="1063192"/>
                      <a:pt x="639125" y="1109706"/>
                    </a:cubicBezTo>
                    <a:cubicBezTo>
                      <a:pt x="645178" y="1118216"/>
                      <a:pt x="653028" y="1122948"/>
                      <a:pt x="663960" y="1119610"/>
                    </a:cubicBezTo>
                    <a:cubicBezTo>
                      <a:pt x="699175" y="1109559"/>
                      <a:pt x="733253" y="1096133"/>
                      <a:pt x="767221" y="1082634"/>
                    </a:cubicBezTo>
                    <a:cubicBezTo>
                      <a:pt x="849391" y="1049949"/>
                      <a:pt x="932074" y="1018072"/>
                      <a:pt x="1007861" y="971705"/>
                    </a:cubicBezTo>
                    <a:cubicBezTo>
                      <a:pt x="1054741" y="943056"/>
                      <a:pt x="1062812" y="911105"/>
                      <a:pt x="1038197" y="861877"/>
                    </a:cubicBezTo>
                    <a:close/>
                  </a:path>
                </a:pathLst>
              </a:custGeom>
              <a:solidFill>
                <a:srgbClr val="794B7E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6666DA0A-C171-4B1D-82FC-CF168E736B5E}"/>
                  </a:ext>
                </a:extLst>
              </p:cNvPr>
              <p:cNvSpPr/>
              <p:nvPr/>
            </p:nvSpPr>
            <p:spPr>
              <a:xfrm>
                <a:off x="8762612" y="1805011"/>
                <a:ext cx="1202235" cy="1454239"/>
              </a:xfrm>
              <a:custGeom>
                <a:avLst/>
                <a:gdLst>
                  <a:gd name="connsiteX0" fmla="*/ 1106236 w 1202235"/>
                  <a:gd name="connsiteY0" fmla="*/ 466812 h 1454239"/>
                  <a:gd name="connsiteX1" fmla="*/ 1058365 w 1202235"/>
                  <a:gd name="connsiteY1" fmla="*/ 372501 h 1454239"/>
                  <a:gd name="connsiteX2" fmla="*/ 986833 w 1202235"/>
                  <a:gd name="connsiteY2" fmla="*/ 133659 h 1454239"/>
                  <a:gd name="connsiteX3" fmla="*/ 1006679 w 1202235"/>
                  <a:gd name="connsiteY3" fmla="*/ 29847 h 1454239"/>
                  <a:gd name="connsiteX4" fmla="*/ 1007449 w 1202235"/>
                  <a:gd name="connsiteY4" fmla="*/ 2005 h 1454239"/>
                  <a:gd name="connsiteX5" fmla="*/ 923849 w 1202235"/>
                  <a:gd name="connsiteY5" fmla="*/ 13046 h 1454239"/>
                  <a:gd name="connsiteX6" fmla="*/ 911780 w 1202235"/>
                  <a:gd name="connsiteY6" fmla="*/ 32158 h 1454239"/>
                  <a:gd name="connsiteX7" fmla="*/ 860388 w 1202235"/>
                  <a:gd name="connsiteY7" fmla="*/ 188390 h 1454239"/>
                  <a:gd name="connsiteX8" fmla="*/ 765416 w 1202235"/>
                  <a:gd name="connsiteY8" fmla="*/ 386073 h 1454239"/>
                  <a:gd name="connsiteX9" fmla="*/ 735776 w 1202235"/>
                  <a:gd name="connsiteY9" fmla="*/ 392676 h 1454239"/>
                  <a:gd name="connsiteX10" fmla="*/ 626755 w 1202235"/>
                  <a:gd name="connsiteY10" fmla="*/ 352802 h 1454239"/>
                  <a:gd name="connsiteX11" fmla="*/ 519385 w 1202235"/>
                  <a:gd name="connsiteY11" fmla="*/ 375912 h 1454239"/>
                  <a:gd name="connsiteX12" fmla="*/ 491396 w 1202235"/>
                  <a:gd name="connsiteY12" fmla="*/ 368136 h 1454239"/>
                  <a:gd name="connsiteX13" fmla="*/ 353725 w 1202235"/>
                  <a:gd name="connsiteY13" fmla="*/ 430019 h 1454239"/>
                  <a:gd name="connsiteX14" fmla="*/ 331826 w 1202235"/>
                  <a:gd name="connsiteY14" fmla="*/ 430460 h 1454239"/>
                  <a:gd name="connsiteX15" fmla="*/ 264182 w 1202235"/>
                  <a:gd name="connsiteY15" fmla="*/ 278996 h 1454239"/>
                  <a:gd name="connsiteX16" fmla="*/ 234323 w 1202235"/>
                  <a:gd name="connsiteY16" fmla="*/ 103066 h 1454239"/>
                  <a:gd name="connsiteX17" fmla="*/ 226399 w 1202235"/>
                  <a:gd name="connsiteY17" fmla="*/ 85935 h 1454239"/>
                  <a:gd name="connsiteX18" fmla="*/ 149292 w 1202235"/>
                  <a:gd name="connsiteY18" fmla="*/ 122361 h 1454239"/>
                  <a:gd name="connsiteX19" fmla="*/ 114003 w 1202235"/>
                  <a:gd name="connsiteY19" fmla="*/ 177532 h 1454239"/>
                  <a:gd name="connsiteX20" fmla="*/ 49258 w 1202235"/>
                  <a:gd name="connsiteY20" fmla="*/ 322649 h 1454239"/>
                  <a:gd name="connsiteX21" fmla="*/ 2451 w 1202235"/>
                  <a:gd name="connsiteY21" fmla="*/ 604483 h 1454239"/>
                  <a:gd name="connsiteX22" fmla="*/ 17380 w 1202235"/>
                  <a:gd name="connsiteY22" fmla="*/ 643183 h 1454239"/>
                  <a:gd name="connsiteX23" fmla="*/ 54577 w 1202235"/>
                  <a:gd name="connsiteY23" fmla="*/ 726453 h 1454239"/>
                  <a:gd name="connsiteX24" fmla="*/ 107107 w 1202235"/>
                  <a:gd name="connsiteY24" fmla="*/ 805945 h 1454239"/>
                  <a:gd name="connsiteX25" fmla="*/ 201418 w 1202235"/>
                  <a:gd name="connsiteY25" fmla="*/ 1276879 h 1454239"/>
                  <a:gd name="connsiteX26" fmla="*/ 168147 w 1202235"/>
                  <a:gd name="connsiteY26" fmla="*/ 1402260 h 1454239"/>
                  <a:gd name="connsiteX27" fmla="*/ 604305 w 1202235"/>
                  <a:gd name="connsiteY27" fmla="*/ 1454240 h 1454239"/>
                  <a:gd name="connsiteX28" fmla="*/ 1202235 w 1202235"/>
                  <a:gd name="connsiteY28" fmla="*/ 1347860 h 1454239"/>
                  <a:gd name="connsiteX29" fmla="*/ 1040831 w 1202235"/>
                  <a:gd name="connsiteY29" fmla="*/ 1069070 h 1454239"/>
                  <a:gd name="connsiteX30" fmla="*/ 1055504 w 1202235"/>
                  <a:gd name="connsiteY30" fmla="*/ 760935 h 1454239"/>
                  <a:gd name="connsiteX31" fmla="*/ 1106236 w 1202235"/>
                  <a:gd name="connsiteY31" fmla="*/ 466812 h 1454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202235" h="1454239">
                    <a:moveTo>
                      <a:pt x="1106236" y="466812"/>
                    </a:moveTo>
                    <a:cubicBezTo>
                      <a:pt x="1094571" y="433211"/>
                      <a:pt x="1076450" y="402801"/>
                      <a:pt x="1058365" y="372501"/>
                    </a:cubicBezTo>
                    <a:cubicBezTo>
                      <a:pt x="1014419" y="298842"/>
                      <a:pt x="986173" y="220451"/>
                      <a:pt x="986833" y="133659"/>
                    </a:cubicBezTo>
                    <a:cubicBezTo>
                      <a:pt x="987127" y="98077"/>
                      <a:pt x="994867" y="63485"/>
                      <a:pt x="1006679" y="29847"/>
                    </a:cubicBezTo>
                    <a:cubicBezTo>
                      <a:pt x="1009797" y="20896"/>
                      <a:pt x="1014822" y="11469"/>
                      <a:pt x="1007449" y="2005"/>
                    </a:cubicBezTo>
                    <a:cubicBezTo>
                      <a:pt x="978397" y="-3461"/>
                      <a:pt x="950884" y="2922"/>
                      <a:pt x="923849" y="13046"/>
                    </a:cubicBezTo>
                    <a:cubicBezTo>
                      <a:pt x="915082" y="16421"/>
                      <a:pt x="913872" y="24564"/>
                      <a:pt x="911780" y="32158"/>
                    </a:cubicBezTo>
                    <a:cubicBezTo>
                      <a:pt x="897144" y="85054"/>
                      <a:pt x="880453" y="137254"/>
                      <a:pt x="860388" y="188390"/>
                    </a:cubicBezTo>
                    <a:cubicBezTo>
                      <a:pt x="833573" y="256657"/>
                      <a:pt x="801292" y="322245"/>
                      <a:pt x="765416" y="386073"/>
                    </a:cubicBezTo>
                    <a:cubicBezTo>
                      <a:pt x="756135" y="402617"/>
                      <a:pt x="752871" y="407570"/>
                      <a:pt x="735776" y="392676"/>
                    </a:cubicBezTo>
                    <a:cubicBezTo>
                      <a:pt x="704853" y="365714"/>
                      <a:pt x="668427" y="352509"/>
                      <a:pt x="626755" y="352802"/>
                    </a:cubicBezTo>
                    <a:cubicBezTo>
                      <a:pt x="599683" y="352986"/>
                      <a:pt x="530793" y="381085"/>
                      <a:pt x="519385" y="375912"/>
                    </a:cubicBezTo>
                    <a:cubicBezTo>
                      <a:pt x="509444" y="375545"/>
                      <a:pt x="501300" y="368979"/>
                      <a:pt x="491396" y="368136"/>
                    </a:cubicBezTo>
                    <a:cubicBezTo>
                      <a:pt x="433950" y="363183"/>
                      <a:pt x="387327" y="382038"/>
                      <a:pt x="353725" y="430019"/>
                    </a:cubicBezTo>
                    <a:cubicBezTo>
                      <a:pt x="342683" y="445756"/>
                      <a:pt x="341436" y="445976"/>
                      <a:pt x="331826" y="430460"/>
                    </a:cubicBezTo>
                    <a:cubicBezTo>
                      <a:pt x="302406" y="383065"/>
                      <a:pt x="280690" y="332150"/>
                      <a:pt x="264182" y="278996"/>
                    </a:cubicBezTo>
                    <a:cubicBezTo>
                      <a:pt x="246391" y="221698"/>
                      <a:pt x="237367" y="162859"/>
                      <a:pt x="234323" y="103066"/>
                    </a:cubicBezTo>
                    <a:cubicBezTo>
                      <a:pt x="233993" y="96353"/>
                      <a:pt x="233846" y="89420"/>
                      <a:pt x="226399" y="85935"/>
                    </a:cubicBezTo>
                    <a:cubicBezTo>
                      <a:pt x="193165" y="82156"/>
                      <a:pt x="171412" y="102589"/>
                      <a:pt x="149292" y="122361"/>
                    </a:cubicBezTo>
                    <a:cubicBezTo>
                      <a:pt x="136343" y="140005"/>
                      <a:pt x="123834" y="157650"/>
                      <a:pt x="114003" y="177532"/>
                    </a:cubicBezTo>
                    <a:cubicBezTo>
                      <a:pt x="90526" y="225109"/>
                      <a:pt x="67562" y="272797"/>
                      <a:pt x="49258" y="322649"/>
                    </a:cubicBezTo>
                    <a:cubicBezTo>
                      <a:pt x="15803" y="413659"/>
                      <a:pt x="-7894" y="506320"/>
                      <a:pt x="2451" y="604483"/>
                    </a:cubicBezTo>
                    <a:cubicBezTo>
                      <a:pt x="3918" y="618275"/>
                      <a:pt x="1350" y="634599"/>
                      <a:pt x="17380" y="643183"/>
                    </a:cubicBezTo>
                    <a:cubicBezTo>
                      <a:pt x="25964" y="672639"/>
                      <a:pt x="37629" y="700775"/>
                      <a:pt x="54577" y="726453"/>
                    </a:cubicBezTo>
                    <a:cubicBezTo>
                      <a:pt x="72075" y="752975"/>
                      <a:pt x="90783" y="778726"/>
                      <a:pt x="107107" y="805945"/>
                    </a:cubicBezTo>
                    <a:cubicBezTo>
                      <a:pt x="194559" y="951612"/>
                      <a:pt x="228930" y="1107918"/>
                      <a:pt x="201418" y="1276879"/>
                    </a:cubicBezTo>
                    <a:cubicBezTo>
                      <a:pt x="194412" y="1319907"/>
                      <a:pt x="178895" y="1360369"/>
                      <a:pt x="168147" y="1402260"/>
                    </a:cubicBezTo>
                    <a:cubicBezTo>
                      <a:pt x="274600" y="1424160"/>
                      <a:pt x="495467" y="1454313"/>
                      <a:pt x="604305" y="1454240"/>
                    </a:cubicBezTo>
                    <a:cubicBezTo>
                      <a:pt x="671362" y="1454203"/>
                      <a:pt x="1135729" y="1357544"/>
                      <a:pt x="1202235" y="1347860"/>
                    </a:cubicBezTo>
                    <a:cubicBezTo>
                      <a:pt x="1139874" y="1215802"/>
                      <a:pt x="1092187" y="1171782"/>
                      <a:pt x="1040831" y="1069070"/>
                    </a:cubicBezTo>
                    <a:cubicBezTo>
                      <a:pt x="1015153" y="1021383"/>
                      <a:pt x="963797" y="900330"/>
                      <a:pt x="1055504" y="760935"/>
                    </a:cubicBezTo>
                    <a:cubicBezTo>
                      <a:pt x="1189836" y="556795"/>
                      <a:pt x="1104439" y="477230"/>
                      <a:pt x="1106236" y="466812"/>
                    </a:cubicBezTo>
                    <a:close/>
                  </a:path>
                </a:pathLst>
              </a:custGeom>
              <a:solidFill>
                <a:srgbClr val="9E60A4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91F6E0B2-D5B1-4935-9E0F-78CC8E76036A}"/>
                  </a:ext>
                </a:extLst>
              </p:cNvPr>
              <p:cNvSpPr/>
              <p:nvPr/>
            </p:nvSpPr>
            <p:spPr>
              <a:xfrm>
                <a:off x="8805827" y="3138198"/>
                <a:ext cx="1734940" cy="896604"/>
              </a:xfrm>
              <a:custGeom>
                <a:avLst/>
                <a:gdLst>
                  <a:gd name="connsiteX0" fmla="*/ 283 w 1734940"/>
                  <a:gd name="connsiteY0" fmla="*/ 1167320 h 1170479"/>
                  <a:gd name="connsiteX1" fmla="*/ 27 w 1734940"/>
                  <a:gd name="connsiteY1" fmla="*/ 1079502 h 1170479"/>
                  <a:gd name="connsiteX2" fmla="*/ 35719 w 1734940"/>
                  <a:gd name="connsiteY2" fmla="*/ 535679 h 1170479"/>
                  <a:gd name="connsiteX3" fmla="*/ 124968 w 1734940"/>
                  <a:gd name="connsiteY3" fmla="*/ 69074 h 1170479"/>
                  <a:gd name="connsiteX4" fmla="*/ 646598 w 1734940"/>
                  <a:gd name="connsiteY4" fmla="*/ 87195 h 1170479"/>
                  <a:gd name="connsiteX5" fmla="*/ 1151720 w 1734940"/>
                  <a:gd name="connsiteY5" fmla="*/ 0 h 1170479"/>
                  <a:gd name="connsiteX6" fmla="*/ 1469283 w 1734940"/>
                  <a:gd name="connsiteY6" fmla="*/ 451639 h 1170479"/>
                  <a:gd name="connsiteX7" fmla="*/ 1649506 w 1734940"/>
                  <a:gd name="connsiteY7" fmla="*/ 877966 h 1170479"/>
                  <a:gd name="connsiteX8" fmla="*/ 1734720 w 1734940"/>
                  <a:gd name="connsiteY8" fmla="*/ 1167504 h 1170479"/>
                  <a:gd name="connsiteX9" fmla="*/ 283 w 1734940"/>
                  <a:gd name="connsiteY9" fmla="*/ 1167320 h 1170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34940" h="1170479">
                    <a:moveTo>
                      <a:pt x="283" y="1167320"/>
                    </a:moveTo>
                    <a:cubicBezTo>
                      <a:pt x="174" y="1138047"/>
                      <a:pt x="-83" y="1108774"/>
                      <a:pt x="27" y="1079502"/>
                    </a:cubicBezTo>
                    <a:cubicBezTo>
                      <a:pt x="724" y="897481"/>
                      <a:pt x="11912" y="716232"/>
                      <a:pt x="35719" y="535679"/>
                    </a:cubicBezTo>
                    <a:cubicBezTo>
                      <a:pt x="55821" y="383225"/>
                      <a:pt x="123611" y="73769"/>
                      <a:pt x="124968" y="69074"/>
                    </a:cubicBezTo>
                    <a:cubicBezTo>
                      <a:pt x="131975" y="62067"/>
                      <a:pt x="586218" y="88112"/>
                      <a:pt x="646598" y="87195"/>
                    </a:cubicBezTo>
                    <a:cubicBezTo>
                      <a:pt x="655108" y="90020"/>
                      <a:pt x="1101685" y="13719"/>
                      <a:pt x="1151720" y="0"/>
                    </a:cubicBezTo>
                    <a:cubicBezTo>
                      <a:pt x="1313124" y="179746"/>
                      <a:pt x="1430179" y="370863"/>
                      <a:pt x="1469283" y="451639"/>
                    </a:cubicBezTo>
                    <a:cubicBezTo>
                      <a:pt x="1536559" y="590667"/>
                      <a:pt x="1597343" y="732519"/>
                      <a:pt x="1649506" y="877966"/>
                    </a:cubicBezTo>
                    <a:cubicBezTo>
                      <a:pt x="1680649" y="964721"/>
                      <a:pt x="1738975" y="1158626"/>
                      <a:pt x="1734720" y="1167504"/>
                    </a:cubicBezTo>
                    <a:cubicBezTo>
                      <a:pt x="1728557" y="1171465"/>
                      <a:pt x="6410" y="1171539"/>
                      <a:pt x="283" y="1167320"/>
                    </a:cubicBezTo>
                    <a:close/>
                  </a:path>
                </a:pathLst>
              </a:custGeom>
              <a:solidFill>
                <a:srgbClr val="FDD075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CC10DFD9-264E-4683-A7AA-35034D83518F}"/>
                  </a:ext>
                </a:extLst>
              </p:cNvPr>
              <p:cNvSpPr/>
              <p:nvPr/>
            </p:nvSpPr>
            <p:spPr>
              <a:xfrm>
                <a:off x="8339708" y="390184"/>
                <a:ext cx="1625541" cy="1373519"/>
              </a:xfrm>
              <a:custGeom>
                <a:avLst/>
                <a:gdLst>
                  <a:gd name="connsiteX0" fmla="*/ 159808 w 1625541"/>
                  <a:gd name="connsiteY0" fmla="*/ 1084449 h 1373519"/>
                  <a:gd name="connsiteX1" fmla="*/ 242822 w 1625541"/>
                  <a:gd name="connsiteY1" fmla="*/ 1197469 h 1373519"/>
                  <a:gd name="connsiteX2" fmla="*/ 159808 w 1625541"/>
                  <a:gd name="connsiteY2" fmla="*/ 1084449 h 1373519"/>
                  <a:gd name="connsiteX3" fmla="*/ 1457389 w 1625541"/>
                  <a:gd name="connsiteY3" fmla="*/ 985808 h 1373519"/>
                  <a:gd name="connsiteX4" fmla="*/ 1398843 w 1625541"/>
                  <a:gd name="connsiteY4" fmla="*/ 1056790 h 1373519"/>
                  <a:gd name="connsiteX5" fmla="*/ 1375659 w 1625541"/>
                  <a:gd name="connsiteY5" fmla="*/ 1140573 h 1373519"/>
                  <a:gd name="connsiteX6" fmla="*/ 1457902 w 1625541"/>
                  <a:gd name="connsiteY6" fmla="*/ 1070619 h 1373519"/>
                  <a:gd name="connsiteX7" fmla="*/ 1457205 w 1625541"/>
                  <a:gd name="connsiteY7" fmla="*/ 1067024 h 1373519"/>
                  <a:gd name="connsiteX8" fmla="*/ 1453684 w 1625541"/>
                  <a:gd name="connsiteY8" fmla="*/ 1034340 h 1373519"/>
                  <a:gd name="connsiteX9" fmla="*/ 1480499 w 1625541"/>
                  <a:gd name="connsiteY9" fmla="*/ 997767 h 1373519"/>
                  <a:gd name="connsiteX10" fmla="*/ 1502435 w 1625541"/>
                  <a:gd name="connsiteY10" fmla="*/ 992008 h 1373519"/>
                  <a:gd name="connsiteX11" fmla="*/ 1457389 w 1625541"/>
                  <a:gd name="connsiteY11" fmla="*/ 985808 h 1373519"/>
                  <a:gd name="connsiteX12" fmla="*/ 79457 w 1625541"/>
                  <a:gd name="connsiteY12" fmla="*/ 882109 h 1373519"/>
                  <a:gd name="connsiteX13" fmla="*/ 66180 w 1625541"/>
                  <a:gd name="connsiteY13" fmla="*/ 891190 h 1373519"/>
                  <a:gd name="connsiteX14" fmla="*/ 52145 w 1625541"/>
                  <a:gd name="connsiteY14" fmla="*/ 902759 h 1373519"/>
                  <a:gd name="connsiteX15" fmla="*/ 43231 w 1625541"/>
                  <a:gd name="connsiteY15" fmla="*/ 985955 h 1373519"/>
                  <a:gd name="connsiteX16" fmla="*/ 28521 w 1625541"/>
                  <a:gd name="connsiteY16" fmla="*/ 928363 h 1373519"/>
                  <a:gd name="connsiteX17" fmla="*/ 47738 w 1625541"/>
                  <a:gd name="connsiteY17" fmla="*/ 896954 h 1373519"/>
                  <a:gd name="connsiteX18" fmla="*/ 216484 w 1625541"/>
                  <a:gd name="connsiteY18" fmla="*/ 273429 h 1373519"/>
                  <a:gd name="connsiteX19" fmla="*/ 185519 w 1625541"/>
                  <a:gd name="connsiteY19" fmla="*/ 306943 h 1373519"/>
                  <a:gd name="connsiteX20" fmla="*/ 169050 w 1625541"/>
                  <a:gd name="connsiteY20" fmla="*/ 348907 h 1373519"/>
                  <a:gd name="connsiteX21" fmla="*/ 161386 w 1625541"/>
                  <a:gd name="connsiteY21" fmla="*/ 353769 h 1373519"/>
                  <a:gd name="connsiteX22" fmla="*/ 158745 w 1625541"/>
                  <a:gd name="connsiteY22" fmla="*/ 345107 h 1373519"/>
                  <a:gd name="connsiteX23" fmla="*/ 188054 w 1625541"/>
                  <a:gd name="connsiteY23" fmla="*/ 285461 h 1373519"/>
                  <a:gd name="connsiteX24" fmla="*/ 216484 w 1625541"/>
                  <a:gd name="connsiteY24" fmla="*/ 273429 h 1373519"/>
                  <a:gd name="connsiteX25" fmla="*/ 1080854 w 1625541"/>
                  <a:gd name="connsiteY25" fmla="*/ 12696 h 1373519"/>
                  <a:gd name="connsiteX26" fmla="*/ 1045294 w 1625541"/>
                  <a:gd name="connsiteY26" fmla="*/ 24425 h 1373519"/>
                  <a:gd name="connsiteX27" fmla="*/ 1080106 w 1625541"/>
                  <a:gd name="connsiteY27" fmla="*/ 62466 h 1373519"/>
                  <a:gd name="connsiteX28" fmla="*/ 1124529 w 1625541"/>
                  <a:gd name="connsiteY28" fmla="*/ 67234 h 1373519"/>
                  <a:gd name="connsiteX29" fmla="*/ 1121044 w 1625541"/>
                  <a:gd name="connsiteY29" fmla="*/ 29158 h 1373519"/>
                  <a:gd name="connsiteX30" fmla="*/ 1115175 w 1625541"/>
                  <a:gd name="connsiteY30" fmla="*/ 22811 h 1373519"/>
                  <a:gd name="connsiteX31" fmla="*/ 1115285 w 1625541"/>
                  <a:gd name="connsiteY31" fmla="*/ 22848 h 1373519"/>
                  <a:gd name="connsiteX32" fmla="*/ 1114955 w 1625541"/>
                  <a:gd name="connsiteY32" fmla="*/ 22555 h 1373519"/>
                  <a:gd name="connsiteX33" fmla="*/ 1115175 w 1625541"/>
                  <a:gd name="connsiteY33" fmla="*/ 22811 h 1373519"/>
                  <a:gd name="connsiteX34" fmla="*/ 1080854 w 1625541"/>
                  <a:gd name="connsiteY34" fmla="*/ 12696 h 1373519"/>
                  <a:gd name="connsiteX35" fmla="*/ 1076438 w 1625541"/>
                  <a:gd name="connsiteY35" fmla="*/ 518 h 1373519"/>
                  <a:gd name="connsiteX36" fmla="*/ 1114991 w 1625541"/>
                  <a:gd name="connsiteY36" fmla="*/ 22518 h 1373519"/>
                  <a:gd name="connsiteX37" fmla="*/ 1226434 w 1625541"/>
                  <a:gd name="connsiteY37" fmla="*/ 47205 h 1373519"/>
                  <a:gd name="connsiteX38" fmla="*/ 1293197 w 1625541"/>
                  <a:gd name="connsiteY38" fmla="*/ 100102 h 1373519"/>
                  <a:gd name="connsiteX39" fmla="*/ 1325661 w 1625541"/>
                  <a:gd name="connsiteY39" fmla="*/ 185316 h 1373519"/>
                  <a:gd name="connsiteX40" fmla="*/ 1405849 w 1625541"/>
                  <a:gd name="connsiteY40" fmla="*/ 235572 h 1373519"/>
                  <a:gd name="connsiteX41" fmla="*/ 1490403 w 1625541"/>
                  <a:gd name="connsiteY41" fmla="*/ 257361 h 1373519"/>
                  <a:gd name="connsiteX42" fmla="*/ 1511496 w 1625541"/>
                  <a:gd name="connsiteY42" fmla="*/ 313009 h 1373519"/>
                  <a:gd name="connsiteX43" fmla="*/ 1511679 w 1625541"/>
                  <a:gd name="connsiteY43" fmla="*/ 369427 h 1373519"/>
                  <a:gd name="connsiteX44" fmla="*/ 1498400 w 1625541"/>
                  <a:gd name="connsiteY44" fmla="*/ 370821 h 1373519"/>
                  <a:gd name="connsiteX45" fmla="*/ 1477711 w 1625541"/>
                  <a:gd name="connsiteY45" fmla="*/ 394078 h 1373519"/>
                  <a:gd name="connsiteX46" fmla="*/ 1487982 w 1625541"/>
                  <a:gd name="connsiteY46" fmla="*/ 412566 h 1373519"/>
                  <a:gd name="connsiteX47" fmla="*/ 1564832 w 1625541"/>
                  <a:gd name="connsiteY47" fmla="*/ 495433 h 1373519"/>
                  <a:gd name="connsiteX48" fmla="*/ 1516815 w 1625541"/>
                  <a:gd name="connsiteY48" fmla="*/ 376837 h 1373519"/>
                  <a:gd name="connsiteX49" fmla="*/ 1569455 w 1625541"/>
                  <a:gd name="connsiteY49" fmla="*/ 509812 h 1373519"/>
                  <a:gd name="connsiteX50" fmla="*/ 1558853 w 1625541"/>
                  <a:gd name="connsiteY50" fmla="*/ 571733 h 1373519"/>
                  <a:gd name="connsiteX51" fmla="*/ 1552104 w 1625541"/>
                  <a:gd name="connsiteY51" fmla="*/ 584755 h 1373519"/>
                  <a:gd name="connsiteX52" fmla="*/ 1544951 w 1625541"/>
                  <a:gd name="connsiteY52" fmla="*/ 612231 h 1373519"/>
                  <a:gd name="connsiteX53" fmla="*/ 1567950 w 1625541"/>
                  <a:gd name="connsiteY53" fmla="*/ 635928 h 1373519"/>
                  <a:gd name="connsiteX54" fmla="*/ 1590621 w 1625541"/>
                  <a:gd name="connsiteY54" fmla="*/ 661973 h 1373519"/>
                  <a:gd name="connsiteX55" fmla="*/ 1572463 w 1625541"/>
                  <a:gd name="connsiteY55" fmla="*/ 595650 h 1373519"/>
                  <a:gd name="connsiteX56" fmla="*/ 1596233 w 1625541"/>
                  <a:gd name="connsiteY56" fmla="*/ 652655 h 1373519"/>
                  <a:gd name="connsiteX57" fmla="*/ 1602653 w 1625541"/>
                  <a:gd name="connsiteY57" fmla="*/ 681304 h 1373519"/>
                  <a:gd name="connsiteX58" fmla="*/ 1591244 w 1625541"/>
                  <a:gd name="connsiteY58" fmla="*/ 824404 h 1373519"/>
                  <a:gd name="connsiteX59" fmla="*/ 1586989 w 1625541"/>
                  <a:gd name="connsiteY59" fmla="*/ 840728 h 1373519"/>
                  <a:gd name="connsiteX60" fmla="*/ 1592015 w 1625541"/>
                  <a:gd name="connsiteY60" fmla="*/ 920953 h 1373519"/>
                  <a:gd name="connsiteX61" fmla="*/ 1536550 w 1625541"/>
                  <a:gd name="connsiteY61" fmla="*/ 987312 h 1373519"/>
                  <a:gd name="connsiteX62" fmla="*/ 1486882 w 1625541"/>
                  <a:gd name="connsiteY62" fmla="*/ 1005507 h 1373519"/>
                  <a:gd name="connsiteX63" fmla="*/ 1473052 w 1625541"/>
                  <a:gd name="connsiteY63" fmla="*/ 1031222 h 1373519"/>
                  <a:gd name="connsiteX64" fmla="*/ 1471768 w 1625541"/>
                  <a:gd name="connsiteY64" fmla="*/ 1118893 h 1373519"/>
                  <a:gd name="connsiteX65" fmla="*/ 1424227 w 1625541"/>
                  <a:gd name="connsiteY65" fmla="*/ 1159465 h 1373519"/>
                  <a:gd name="connsiteX66" fmla="*/ 1367773 w 1625541"/>
                  <a:gd name="connsiteY66" fmla="*/ 1143398 h 1373519"/>
                  <a:gd name="connsiteX67" fmla="*/ 1362014 w 1625541"/>
                  <a:gd name="connsiteY67" fmla="*/ 1141417 h 1373519"/>
                  <a:gd name="connsiteX68" fmla="*/ 1313482 w 1625541"/>
                  <a:gd name="connsiteY68" fmla="*/ 1154843 h 1373519"/>
                  <a:gd name="connsiteX69" fmla="*/ 1240007 w 1625541"/>
                  <a:gd name="connsiteY69" fmla="*/ 1211077 h 1373519"/>
                  <a:gd name="connsiteX70" fmla="*/ 1159231 w 1625541"/>
                  <a:gd name="connsiteY70" fmla="*/ 1302014 h 1373519"/>
                  <a:gd name="connsiteX71" fmla="*/ 1151381 w 1625541"/>
                  <a:gd name="connsiteY71" fmla="*/ 1313496 h 1373519"/>
                  <a:gd name="connsiteX72" fmla="*/ 1075484 w 1625541"/>
                  <a:gd name="connsiteY72" fmla="*/ 1334992 h 1373519"/>
                  <a:gd name="connsiteX73" fmla="*/ 1057986 w 1625541"/>
                  <a:gd name="connsiteY73" fmla="*/ 1318485 h 1373519"/>
                  <a:gd name="connsiteX74" fmla="*/ 863971 w 1625541"/>
                  <a:gd name="connsiteY74" fmla="*/ 1357662 h 1373519"/>
                  <a:gd name="connsiteX75" fmla="*/ 832240 w 1625541"/>
                  <a:gd name="connsiteY75" fmla="*/ 1356635 h 1373519"/>
                  <a:gd name="connsiteX76" fmla="*/ 825051 w 1625541"/>
                  <a:gd name="connsiteY76" fmla="*/ 1363054 h 1373519"/>
                  <a:gd name="connsiteX77" fmla="*/ 748347 w 1625541"/>
                  <a:gd name="connsiteY77" fmla="*/ 1368740 h 1373519"/>
                  <a:gd name="connsiteX78" fmla="*/ 554662 w 1625541"/>
                  <a:gd name="connsiteY78" fmla="*/ 1310855 h 1373519"/>
                  <a:gd name="connsiteX79" fmla="*/ 504113 w 1625541"/>
                  <a:gd name="connsiteY79" fmla="*/ 1251428 h 1373519"/>
                  <a:gd name="connsiteX80" fmla="*/ 477444 w 1625541"/>
                  <a:gd name="connsiteY80" fmla="*/ 1241047 h 1373519"/>
                  <a:gd name="connsiteX81" fmla="*/ 399016 w 1625541"/>
                  <a:gd name="connsiteY81" fmla="*/ 1257738 h 1373519"/>
                  <a:gd name="connsiteX82" fmla="*/ 300377 w 1625541"/>
                  <a:gd name="connsiteY82" fmla="*/ 1210784 h 1373519"/>
                  <a:gd name="connsiteX83" fmla="*/ 268096 w 1625541"/>
                  <a:gd name="connsiteY83" fmla="*/ 1180117 h 1373519"/>
                  <a:gd name="connsiteX84" fmla="*/ 214759 w 1625541"/>
                  <a:gd name="connsiteY84" fmla="*/ 1133750 h 1373519"/>
                  <a:gd name="connsiteX85" fmla="*/ 197371 w 1625541"/>
                  <a:gd name="connsiteY85" fmla="*/ 1085659 h 1373519"/>
                  <a:gd name="connsiteX86" fmla="*/ 125473 w 1625541"/>
                  <a:gd name="connsiteY86" fmla="*/ 1036651 h 1373519"/>
                  <a:gd name="connsiteX87" fmla="*/ 55922 w 1625541"/>
                  <a:gd name="connsiteY87" fmla="*/ 1000115 h 1373519"/>
                  <a:gd name="connsiteX88" fmla="*/ 106104 w 1625541"/>
                  <a:gd name="connsiteY88" fmla="*/ 1018456 h 1373519"/>
                  <a:gd name="connsiteX89" fmla="*/ 159551 w 1625541"/>
                  <a:gd name="connsiteY89" fmla="*/ 1004406 h 1373519"/>
                  <a:gd name="connsiteX90" fmla="*/ 167071 w 1625541"/>
                  <a:gd name="connsiteY90" fmla="*/ 992595 h 1373519"/>
                  <a:gd name="connsiteX91" fmla="*/ 155333 w 1625541"/>
                  <a:gd name="connsiteY91" fmla="*/ 985662 h 1373519"/>
                  <a:gd name="connsiteX92" fmla="*/ 124556 w 1625541"/>
                  <a:gd name="connsiteY92" fmla="*/ 981296 h 1373519"/>
                  <a:gd name="connsiteX93" fmla="*/ 78372 w 1625541"/>
                  <a:gd name="connsiteY93" fmla="*/ 911709 h 1373519"/>
                  <a:gd name="connsiteX94" fmla="*/ 83604 w 1625541"/>
                  <a:gd name="connsiteY94" fmla="*/ 896738 h 1373519"/>
                  <a:gd name="connsiteX95" fmla="*/ 81210 w 1625541"/>
                  <a:gd name="connsiteY95" fmla="*/ 881289 h 1373519"/>
                  <a:gd name="connsiteX96" fmla="*/ 79457 w 1625541"/>
                  <a:gd name="connsiteY96" fmla="*/ 882109 h 1373519"/>
                  <a:gd name="connsiteX97" fmla="*/ 81124 w 1625541"/>
                  <a:gd name="connsiteY97" fmla="*/ 880969 h 1373519"/>
                  <a:gd name="connsiteX98" fmla="*/ 81168 w 1625541"/>
                  <a:gd name="connsiteY98" fmla="*/ 881020 h 1373519"/>
                  <a:gd name="connsiteX99" fmla="*/ 81160 w 1625541"/>
                  <a:gd name="connsiteY99" fmla="*/ 880969 h 1373519"/>
                  <a:gd name="connsiteX100" fmla="*/ 81417 w 1625541"/>
                  <a:gd name="connsiteY100" fmla="*/ 881262 h 1373519"/>
                  <a:gd name="connsiteX101" fmla="*/ 98254 w 1625541"/>
                  <a:gd name="connsiteY101" fmla="*/ 849825 h 1373519"/>
                  <a:gd name="connsiteX102" fmla="*/ 88240 w 1625541"/>
                  <a:gd name="connsiteY102" fmla="*/ 837060 h 1373519"/>
                  <a:gd name="connsiteX103" fmla="*/ 38792 w 1625541"/>
                  <a:gd name="connsiteY103" fmla="*/ 779761 h 1373519"/>
                  <a:gd name="connsiteX104" fmla="*/ 46128 w 1625541"/>
                  <a:gd name="connsiteY104" fmla="*/ 698325 h 1373519"/>
                  <a:gd name="connsiteX105" fmla="*/ 41579 w 1625541"/>
                  <a:gd name="connsiteY105" fmla="*/ 662303 h 1373519"/>
                  <a:gd name="connsiteX106" fmla="*/ 2585 w 1625541"/>
                  <a:gd name="connsiteY106" fmla="*/ 594843 h 1373519"/>
                  <a:gd name="connsiteX107" fmla="*/ 6767 w 1625541"/>
                  <a:gd name="connsiteY107" fmla="*/ 551264 h 1373519"/>
                  <a:gd name="connsiteX108" fmla="*/ 58160 w 1625541"/>
                  <a:gd name="connsiteY108" fmla="*/ 669382 h 1373519"/>
                  <a:gd name="connsiteX109" fmla="*/ 64543 w 1625541"/>
                  <a:gd name="connsiteY109" fmla="*/ 644585 h 1373519"/>
                  <a:gd name="connsiteX110" fmla="*/ 68651 w 1625541"/>
                  <a:gd name="connsiteY110" fmla="*/ 544808 h 1373519"/>
                  <a:gd name="connsiteX111" fmla="*/ 57463 w 1625541"/>
                  <a:gd name="connsiteY111" fmla="*/ 523055 h 1373519"/>
                  <a:gd name="connsiteX112" fmla="*/ 105114 w 1625541"/>
                  <a:gd name="connsiteY112" fmla="*/ 509299 h 1373519"/>
                  <a:gd name="connsiteX113" fmla="*/ 164943 w 1625541"/>
                  <a:gd name="connsiteY113" fmla="*/ 421407 h 1373519"/>
                  <a:gd name="connsiteX114" fmla="*/ 169236 w 1625541"/>
                  <a:gd name="connsiteY114" fmla="*/ 348775 h 1373519"/>
                  <a:gd name="connsiteX115" fmla="*/ 169185 w 1625541"/>
                  <a:gd name="connsiteY115" fmla="*/ 348833 h 1373519"/>
                  <a:gd name="connsiteX116" fmla="*/ 168943 w 1625541"/>
                  <a:gd name="connsiteY116" fmla="*/ 349179 h 1373519"/>
                  <a:gd name="connsiteX117" fmla="*/ 168996 w 1625541"/>
                  <a:gd name="connsiteY117" fmla="*/ 349045 h 1373519"/>
                  <a:gd name="connsiteX118" fmla="*/ 168942 w 1625541"/>
                  <a:gd name="connsiteY118" fmla="*/ 349105 h 1373519"/>
                  <a:gd name="connsiteX119" fmla="*/ 169011 w 1625541"/>
                  <a:gd name="connsiteY119" fmla="*/ 349005 h 1373519"/>
                  <a:gd name="connsiteX120" fmla="*/ 169050 w 1625541"/>
                  <a:gd name="connsiteY120" fmla="*/ 348907 h 1373519"/>
                  <a:gd name="connsiteX121" fmla="*/ 169103 w 1625541"/>
                  <a:gd name="connsiteY121" fmla="*/ 348873 h 1373519"/>
                  <a:gd name="connsiteX122" fmla="*/ 194890 w 1625541"/>
                  <a:gd name="connsiteY122" fmla="*/ 311725 h 1373519"/>
                  <a:gd name="connsiteX123" fmla="*/ 229946 w 1625541"/>
                  <a:gd name="connsiteY123" fmla="*/ 282599 h 1373519"/>
                  <a:gd name="connsiteX124" fmla="*/ 233137 w 1625541"/>
                  <a:gd name="connsiteY124" fmla="*/ 270053 h 1373519"/>
                  <a:gd name="connsiteX125" fmla="*/ 240914 w 1625541"/>
                  <a:gd name="connsiteY125" fmla="*/ 265505 h 1373519"/>
                  <a:gd name="connsiteX126" fmla="*/ 297075 w 1625541"/>
                  <a:gd name="connsiteY126" fmla="*/ 257398 h 1373519"/>
                  <a:gd name="connsiteX127" fmla="*/ 353310 w 1625541"/>
                  <a:gd name="connsiteY127" fmla="*/ 151091 h 1373519"/>
                  <a:gd name="connsiteX128" fmla="*/ 349531 w 1625541"/>
                  <a:gd name="connsiteY128" fmla="*/ 145552 h 1373519"/>
                  <a:gd name="connsiteX129" fmla="*/ 341425 w 1625541"/>
                  <a:gd name="connsiteY129" fmla="*/ 151385 h 1373519"/>
                  <a:gd name="connsiteX130" fmla="*/ 316223 w 1625541"/>
                  <a:gd name="connsiteY130" fmla="*/ 206225 h 1373519"/>
                  <a:gd name="connsiteX131" fmla="*/ 302247 w 1625541"/>
                  <a:gd name="connsiteY131" fmla="*/ 232527 h 1373519"/>
                  <a:gd name="connsiteX132" fmla="*/ 365415 w 1625541"/>
                  <a:gd name="connsiteY132" fmla="*/ 114849 h 1373519"/>
                  <a:gd name="connsiteX133" fmla="*/ 441458 w 1625541"/>
                  <a:gd name="connsiteY133" fmla="*/ 108869 h 1373519"/>
                  <a:gd name="connsiteX134" fmla="*/ 518566 w 1625541"/>
                  <a:gd name="connsiteY134" fmla="*/ 129008 h 1373519"/>
                  <a:gd name="connsiteX135" fmla="*/ 640610 w 1625541"/>
                  <a:gd name="connsiteY135" fmla="*/ 50177 h 1373519"/>
                  <a:gd name="connsiteX136" fmla="*/ 519996 w 1625541"/>
                  <a:gd name="connsiteY136" fmla="*/ 109493 h 1373519"/>
                  <a:gd name="connsiteX137" fmla="*/ 525242 w 1625541"/>
                  <a:gd name="connsiteY137" fmla="*/ 99002 h 1373519"/>
                  <a:gd name="connsiteX138" fmla="*/ 600479 w 1625541"/>
                  <a:gd name="connsiteY138" fmla="*/ 51351 h 1373519"/>
                  <a:gd name="connsiteX139" fmla="*/ 705721 w 1625541"/>
                  <a:gd name="connsiteY139" fmla="*/ 72847 h 1373519"/>
                  <a:gd name="connsiteX140" fmla="*/ 796585 w 1625541"/>
                  <a:gd name="connsiteY140" fmla="*/ 59934 h 1373519"/>
                  <a:gd name="connsiteX141" fmla="*/ 909935 w 1625541"/>
                  <a:gd name="connsiteY141" fmla="*/ 16759 h 1373519"/>
                  <a:gd name="connsiteX142" fmla="*/ 979412 w 1625541"/>
                  <a:gd name="connsiteY142" fmla="*/ 49296 h 1373519"/>
                  <a:gd name="connsiteX143" fmla="*/ 999734 w 1625541"/>
                  <a:gd name="connsiteY143" fmla="*/ 47976 h 1373519"/>
                  <a:gd name="connsiteX144" fmla="*/ 1043056 w 1625541"/>
                  <a:gd name="connsiteY144" fmla="*/ 12027 h 1373519"/>
                  <a:gd name="connsiteX145" fmla="*/ 1076438 w 1625541"/>
                  <a:gd name="connsiteY145" fmla="*/ 518 h 1373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</a:cxnLst>
                <a:rect l="l" t="t" r="r" b="b"/>
                <a:pathLst>
                  <a:path w="1625541" h="1373519">
                    <a:moveTo>
                      <a:pt x="159808" y="1084449"/>
                    </a:moveTo>
                    <a:cubicBezTo>
                      <a:pt x="171547" y="1136135"/>
                      <a:pt x="195684" y="1174615"/>
                      <a:pt x="242822" y="1197469"/>
                    </a:cubicBezTo>
                    <a:cubicBezTo>
                      <a:pt x="185156" y="1193030"/>
                      <a:pt x="146456" y="1141417"/>
                      <a:pt x="159808" y="1084449"/>
                    </a:cubicBezTo>
                    <a:close/>
                    <a:moveTo>
                      <a:pt x="1457389" y="985808"/>
                    </a:moveTo>
                    <a:cubicBezTo>
                      <a:pt x="1409077" y="985221"/>
                      <a:pt x="1388278" y="1009542"/>
                      <a:pt x="1398843" y="1056790"/>
                    </a:cubicBezTo>
                    <a:cubicBezTo>
                      <a:pt x="1406033" y="1088850"/>
                      <a:pt x="1399686" y="1115629"/>
                      <a:pt x="1375659" y="1140573"/>
                    </a:cubicBezTo>
                    <a:cubicBezTo>
                      <a:pt x="1445687" y="1153632"/>
                      <a:pt x="1464579" y="1146589"/>
                      <a:pt x="1457902" y="1070619"/>
                    </a:cubicBezTo>
                    <a:cubicBezTo>
                      <a:pt x="1457792" y="1069408"/>
                      <a:pt x="1457352" y="1068235"/>
                      <a:pt x="1457205" y="1067024"/>
                    </a:cubicBezTo>
                    <a:cubicBezTo>
                      <a:pt x="1455958" y="1056129"/>
                      <a:pt x="1454051" y="1045271"/>
                      <a:pt x="1453684" y="1034340"/>
                    </a:cubicBezTo>
                    <a:cubicBezTo>
                      <a:pt x="1453023" y="1015448"/>
                      <a:pt x="1462451" y="1003233"/>
                      <a:pt x="1480499" y="997767"/>
                    </a:cubicBezTo>
                    <a:cubicBezTo>
                      <a:pt x="1486771" y="995896"/>
                      <a:pt x="1493191" y="994429"/>
                      <a:pt x="1502435" y="992008"/>
                    </a:cubicBezTo>
                    <a:cubicBezTo>
                      <a:pt x="1486148" y="985368"/>
                      <a:pt x="1471512" y="985992"/>
                      <a:pt x="1457389" y="985808"/>
                    </a:cubicBezTo>
                    <a:close/>
                    <a:moveTo>
                      <a:pt x="79457" y="882109"/>
                    </a:moveTo>
                    <a:lnTo>
                      <a:pt x="66180" y="891190"/>
                    </a:lnTo>
                    <a:cubicBezTo>
                      <a:pt x="61105" y="894468"/>
                      <a:pt x="56180" y="897972"/>
                      <a:pt x="52145" y="902759"/>
                    </a:cubicBezTo>
                    <a:cubicBezTo>
                      <a:pt x="30539" y="928437"/>
                      <a:pt x="27934" y="956022"/>
                      <a:pt x="43231" y="985955"/>
                    </a:cubicBezTo>
                    <a:cubicBezTo>
                      <a:pt x="26650" y="969448"/>
                      <a:pt x="21258" y="949969"/>
                      <a:pt x="28521" y="928363"/>
                    </a:cubicBezTo>
                    <a:cubicBezTo>
                      <a:pt x="32795" y="915726"/>
                      <a:pt x="39068" y="905033"/>
                      <a:pt x="47738" y="896954"/>
                    </a:cubicBezTo>
                    <a:close/>
                    <a:moveTo>
                      <a:pt x="216484" y="273429"/>
                    </a:moveTo>
                    <a:cubicBezTo>
                      <a:pt x="204214" y="283461"/>
                      <a:pt x="193667" y="294475"/>
                      <a:pt x="185519" y="306943"/>
                    </a:cubicBezTo>
                    <a:lnTo>
                      <a:pt x="169050" y="348907"/>
                    </a:lnTo>
                    <a:lnTo>
                      <a:pt x="161386" y="353769"/>
                    </a:lnTo>
                    <a:cubicBezTo>
                      <a:pt x="159653" y="352975"/>
                      <a:pt x="158782" y="349912"/>
                      <a:pt x="158745" y="345107"/>
                    </a:cubicBezTo>
                    <a:cubicBezTo>
                      <a:pt x="158598" y="320456"/>
                      <a:pt x="167769" y="300134"/>
                      <a:pt x="188054" y="285461"/>
                    </a:cubicBezTo>
                    <a:cubicBezTo>
                      <a:pt x="196418" y="279408"/>
                      <a:pt x="205846" y="275483"/>
                      <a:pt x="216484" y="273429"/>
                    </a:cubicBezTo>
                    <a:close/>
                    <a:moveTo>
                      <a:pt x="1080854" y="12696"/>
                    </a:moveTo>
                    <a:cubicBezTo>
                      <a:pt x="1069285" y="12256"/>
                      <a:pt x="1057510" y="15457"/>
                      <a:pt x="1045294" y="24425"/>
                    </a:cubicBezTo>
                    <a:cubicBezTo>
                      <a:pt x="1065726" y="30221"/>
                      <a:pt x="1070165" y="48599"/>
                      <a:pt x="1080106" y="62466"/>
                    </a:cubicBezTo>
                    <a:cubicBezTo>
                      <a:pt x="1091074" y="77799"/>
                      <a:pt x="1109893" y="79560"/>
                      <a:pt x="1124529" y="67234"/>
                    </a:cubicBezTo>
                    <a:cubicBezTo>
                      <a:pt x="1137955" y="55936"/>
                      <a:pt x="1136928" y="44711"/>
                      <a:pt x="1121044" y="29158"/>
                    </a:cubicBezTo>
                    <a:cubicBezTo>
                      <a:pt x="1118990" y="27140"/>
                      <a:pt x="1117119" y="24939"/>
                      <a:pt x="1115175" y="22811"/>
                    </a:cubicBezTo>
                    <a:cubicBezTo>
                      <a:pt x="1115212" y="22848"/>
                      <a:pt x="1115248" y="22848"/>
                      <a:pt x="1115285" y="22848"/>
                    </a:cubicBezTo>
                    <a:cubicBezTo>
                      <a:pt x="1115285" y="22848"/>
                      <a:pt x="1114955" y="22555"/>
                      <a:pt x="1114955" y="22555"/>
                    </a:cubicBezTo>
                    <a:cubicBezTo>
                      <a:pt x="1115028" y="22665"/>
                      <a:pt x="1115101" y="22738"/>
                      <a:pt x="1115175" y="22811"/>
                    </a:cubicBezTo>
                    <a:cubicBezTo>
                      <a:pt x="1103785" y="17217"/>
                      <a:pt x="1092422" y="13136"/>
                      <a:pt x="1080854" y="12696"/>
                    </a:cubicBezTo>
                    <a:close/>
                    <a:moveTo>
                      <a:pt x="1076438" y="518"/>
                    </a:moveTo>
                    <a:cubicBezTo>
                      <a:pt x="1088800" y="2489"/>
                      <a:pt x="1102024" y="10046"/>
                      <a:pt x="1114991" y="22518"/>
                    </a:cubicBezTo>
                    <a:cubicBezTo>
                      <a:pt x="1149033" y="44821"/>
                      <a:pt x="1185569" y="51901"/>
                      <a:pt x="1226434" y="47205"/>
                    </a:cubicBezTo>
                    <a:cubicBezTo>
                      <a:pt x="1255266" y="43867"/>
                      <a:pt x="1286080" y="71306"/>
                      <a:pt x="1293197" y="100102"/>
                    </a:cubicBezTo>
                    <a:cubicBezTo>
                      <a:pt x="1300570" y="129852"/>
                      <a:pt x="1309557" y="158941"/>
                      <a:pt x="1325661" y="185316"/>
                    </a:cubicBezTo>
                    <a:cubicBezTo>
                      <a:pt x="1344002" y="215359"/>
                      <a:pt x="1369423" y="233334"/>
                      <a:pt x="1405849" y="235572"/>
                    </a:cubicBezTo>
                    <a:cubicBezTo>
                      <a:pt x="1435159" y="237406"/>
                      <a:pt x="1464065" y="243348"/>
                      <a:pt x="1490403" y="257361"/>
                    </a:cubicBezTo>
                    <a:cubicBezTo>
                      <a:pt x="1516008" y="270971"/>
                      <a:pt x="1521730" y="285754"/>
                      <a:pt x="1511496" y="313009"/>
                    </a:cubicBezTo>
                    <a:cubicBezTo>
                      <a:pt x="1504489" y="331681"/>
                      <a:pt x="1505773" y="349985"/>
                      <a:pt x="1511679" y="369427"/>
                    </a:cubicBezTo>
                    <a:cubicBezTo>
                      <a:pt x="1506654" y="369941"/>
                      <a:pt x="1502472" y="370087"/>
                      <a:pt x="1498400" y="370821"/>
                    </a:cubicBezTo>
                    <a:cubicBezTo>
                      <a:pt x="1485451" y="373132"/>
                      <a:pt x="1481966" y="383770"/>
                      <a:pt x="1477711" y="394078"/>
                    </a:cubicBezTo>
                    <a:cubicBezTo>
                      <a:pt x="1473236" y="405009"/>
                      <a:pt x="1482186" y="407907"/>
                      <a:pt x="1487982" y="412566"/>
                    </a:cubicBezTo>
                    <a:cubicBezTo>
                      <a:pt x="1516962" y="435823"/>
                      <a:pt x="1544657" y="460290"/>
                      <a:pt x="1564832" y="495433"/>
                    </a:cubicBezTo>
                    <a:cubicBezTo>
                      <a:pt x="1573526" y="443893"/>
                      <a:pt x="1547592" y="409411"/>
                      <a:pt x="1516815" y="376837"/>
                    </a:cubicBezTo>
                    <a:cubicBezTo>
                      <a:pt x="1568574" y="394445"/>
                      <a:pt x="1590180" y="459740"/>
                      <a:pt x="1569455" y="509812"/>
                    </a:cubicBezTo>
                    <a:cubicBezTo>
                      <a:pt x="1562228" y="527200"/>
                      <a:pt x="1552654" y="549540"/>
                      <a:pt x="1558853" y="571733"/>
                    </a:cubicBezTo>
                    <a:cubicBezTo>
                      <a:pt x="1560614" y="578079"/>
                      <a:pt x="1563805" y="582811"/>
                      <a:pt x="1552104" y="584755"/>
                    </a:cubicBezTo>
                    <a:cubicBezTo>
                      <a:pt x="1535707" y="587470"/>
                      <a:pt x="1533285" y="600199"/>
                      <a:pt x="1544951" y="612231"/>
                    </a:cubicBezTo>
                    <a:cubicBezTo>
                      <a:pt x="1552617" y="620154"/>
                      <a:pt x="1560504" y="627858"/>
                      <a:pt x="1567950" y="635928"/>
                    </a:cubicBezTo>
                    <a:cubicBezTo>
                      <a:pt x="1574884" y="643411"/>
                      <a:pt x="1581376" y="651298"/>
                      <a:pt x="1590621" y="661973"/>
                    </a:cubicBezTo>
                    <a:cubicBezTo>
                      <a:pt x="1592161" y="635854"/>
                      <a:pt x="1584605" y="616119"/>
                      <a:pt x="1572463" y="595650"/>
                    </a:cubicBezTo>
                    <a:cubicBezTo>
                      <a:pt x="1592345" y="607609"/>
                      <a:pt x="1600488" y="626390"/>
                      <a:pt x="1596233" y="652655"/>
                    </a:cubicBezTo>
                    <a:cubicBezTo>
                      <a:pt x="1594436" y="663843"/>
                      <a:pt x="1596820" y="672024"/>
                      <a:pt x="1602653" y="681304"/>
                    </a:cubicBezTo>
                    <a:cubicBezTo>
                      <a:pt x="1634090" y="731486"/>
                      <a:pt x="1635741" y="780165"/>
                      <a:pt x="1591244" y="824404"/>
                    </a:cubicBezTo>
                    <a:cubicBezTo>
                      <a:pt x="1586219" y="829393"/>
                      <a:pt x="1585742" y="834125"/>
                      <a:pt x="1586989" y="840728"/>
                    </a:cubicBezTo>
                    <a:cubicBezTo>
                      <a:pt x="1592381" y="867213"/>
                      <a:pt x="1594472" y="893991"/>
                      <a:pt x="1592015" y="920953"/>
                    </a:cubicBezTo>
                    <a:cubicBezTo>
                      <a:pt x="1588640" y="957783"/>
                      <a:pt x="1571986" y="976968"/>
                      <a:pt x="1536550" y="987312"/>
                    </a:cubicBezTo>
                    <a:cubicBezTo>
                      <a:pt x="1519639" y="992228"/>
                      <a:pt x="1503206" y="998831"/>
                      <a:pt x="1486882" y="1005507"/>
                    </a:cubicBezTo>
                    <a:cubicBezTo>
                      <a:pt x="1475767" y="1010056"/>
                      <a:pt x="1471218" y="1017062"/>
                      <a:pt x="1473052" y="1031222"/>
                    </a:cubicBezTo>
                    <a:cubicBezTo>
                      <a:pt x="1476867" y="1060238"/>
                      <a:pt x="1472062" y="1089621"/>
                      <a:pt x="1471768" y="1118893"/>
                    </a:cubicBezTo>
                    <a:cubicBezTo>
                      <a:pt x="1471548" y="1140903"/>
                      <a:pt x="1447888" y="1158804"/>
                      <a:pt x="1424227" y="1159465"/>
                    </a:cubicBezTo>
                    <a:cubicBezTo>
                      <a:pt x="1404015" y="1160015"/>
                      <a:pt x="1384243" y="1156934"/>
                      <a:pt x="1367773" y="1143398"/>
                    </a:cubicBezTo>
                    <a:cubicBezTo>
                      <a:pt x="1366012" y="1141930"/>
                      <a:pt x="1363921" y="1139106"/>
                      <a:pt x="1362014" y="1141417"/>
                    </a:cubicBezTo>
                    <a:cubicBezTo>
                      <a:pt x="1348991" y="1157374"/>
                      <a:pt x="1329769" y="1151981"/>
                      <a:pt x="1313482" y="1154843"/>
                    </a:cubicBezTo>
                    <a:cubicBezTo>
                      <a:pt x="1278560" y="1161005"/>
                      <a:pt x="1254203" y="1178906"/>
                      <a:pt x="1240007" y="1211077"/>
                    </a:cubicBezTo>
                    <a:cubicBezTo>
                      <a:pt x="1222729" y="1249961"/>
                      <a:pt x="1196611" y="1280995"/>
                      <a:pt x="1159231" y="1302014"/>
                    </a:cubicBezTo>
                    <a:cubicBezTo>
                      <a:pt x="1158717" y="1307260"/>
                      <a:pt x="1156003" y="1311258"/>
                      <a:pt x="1151381" y="1313496"/>
                    </a:cubicBezTo>
                    <a:cubicBezTo>
                      <a:pt x="1127354" y="1325124"/>
                      <a:pt x="1103106" y="1336019"/>
                      <a:pt x="1075484" y="1334992"/>
                    </a:cubicBezTo>
                    <a:cubicBezTo>
                      <a:pt x="1065616" y="1332718"/>
                      <a:pt x="1060517" y="1326665"/>
                      <a:pt x="1057986" y="1318485"/>
                    </a:cubicBezTo>
                    <a:cubicBezTo>
                      <a:pt x="997900" y="1343759"/>
                      <a:pt x="932458" y="1357662"/>
                      <a:pt x="863971" y="1357662"/>
                    </a:cubicBezTo>
                    <a:cubicBezTo>
                      <a:pt x="853333" y="1357662"/>
                      <a:pt x="842732" y="1357295"/>
                      <a:pt x="832240" y="1356635"/>
                    </a:cubicBezTo>
                    <a:cubicBezTo>
                      <a:pt x="830479" y="1359092"/>
                      <a:pt x="828205" y="1361293"/>
                      <a:pt x="825051" y="1363054"/>
                    </a:cubicBezTo>
                    <a:cubicBezTo>
                      <a:pt x="799923" y="1371088"/>
                      <a:pt x="774795" y="1378791"/>
                      <a:pt x="748347" y="1368740"/>
                    </a:cubicBezTo>
                    <a:cubicBezTo>
                      <a:pt x="678173" y="1368263"/>
                      <a:pt x="611190" y="1357478"/>
                      <a:pt x="554662" y="1310855"/>
                    </a:cubicBezTo>
                    <a:cubicBezTo>
                      <a:pt x="534156" y="1293944"/>
                      <a:pt x="516952" y="1274465"/>
                      <a:pt x="504113" y="1251428"/>
                    </a:cubicBezTo>
                    <a:cubicBezTo>
                      <a:pt x="497620" y="1239763"/>
                      <a:pt x="489953" y="1236352"/>
                      <a:pt x="477444" y="1241047"/>
                    </a:cubicBezTo>
                    <a:cubicBezTo>
                      <a:pt x="452206" y="1250475"/>
                      <a:pt x="425611" y="1254913"/>
                      <a:pt x="399016" y="1257738"/>
                    </a:cubicBezTo>
                    <a:cubicBezTo>
                      <a:pt x="356134" y="1262250"/>
                      <a:pt x="314059" y="1251355"/>
                      <a:pt x="300377" y="1210784"/>
                    </a:cubicBezTo>
                    <a:cubicBezTo>
                      <a:pt x="300120" y="1189398"/>
                      <a:pt x="289702" y="1182171"/>
                      <a:pt x="268096" y="1180117"/>
                    </a:cubicBezTo>
                    <a:cubicBezTo>
                      <a:pt x="241500" y="1177623"/>
                      <a:pt x="222829" y="1160785"/>
                      <a:pt x="214759" y="1133750"/>
                    </a:cubicBezTo>
                    <a:cubicBezTo>
                      <a:pt x="209880" y="1117389"/>
                      <a:pt x="205258" y="1100589"/>
                      <a:pt x="197371" y="1085659"/>
                    </a:cubicBezTo>
                    <a:cubicBezTo>
                      <a:pt x="182368" y="1057230"/>
                      <a:pt x="161385" y="1036761"/>
                      <a:pt x="125473" y="1036651"/>
                    </a:cubicBezTo>
                    <a:cubicBezTo>
                      <a:pt x="96970" y="1036541"/>
                      <a:pt x="75658" y="1019190"/>
                      <a:pt x="55922" y="1000115"/>
                    </a:cubicBezTo>
                    <a:cubicBezTo>
                      <a:pt x="72319" y="1007304"/>
                      <a:pt x="88056" y="1015888"/>
                      <a:pt x="106104" y="1018456"/>
                    </a:cubicBezTo>
                    <a:cubicBezTo>
                      <a:pt x="126023" y="1021281"/>
                      <a:pt x="143521" y="1015741"/>
                      <a:pt x="159551" y="1004406"/>
                    </a:cubicBezTo>
                    <a:cubicBezTo>
                      <a:pt x="163513" y="1001582"/>
                      <a:pt x="167952" y="997803"/>
                      <a:pt x="167071" y="992595"/>
                    </a:cubicBezTo>
                    <a:cubicBezTo>
                      <a:pt x="166117" y="986835"/>
                      <a:pt x="159991" y="986469"/>
                      <a:pt x="155333" y="985662"/>
                    </a:cubicBezTo>
                    <a:cubicBezTo>
                      <a:pt x="145135" y="983937"/>
                      <a:pt x="134717" y="983240"/>
                      <a:pt x="124556" y="981296"/>
                    </a:cubicBezTo>
                    <a:cubicBezTo>
                      <a:pt x="83801" y="973520"/>
                      <a:pt x="70779" y="952941"/>
                      <a:pt x="78372" y="911709"/>
                    </a:cubicBezTo>
                    <a:cubicBezTo>
                      <a:pt x="79289" y="906739"/>
                      <a:pt x="82086" y="901805"/>
                      <a:pt x="83604" y="896738"/>
                    </a:cubicBezTo>
                    <a:lnTo>
                      <a:pt x="81210" y="881289"/>
                    </a:lnTo>
                    <a:lnTo>
                      <a:pt x="79457" y="882109"/>
                    </a:lnTo>
                    <a:lnTo>
                      <a:pt x="81124" y="880969"/>
                    </a:lnTo>
                    <a:lnTo>
                      <a:pt x="81168" y="881020"/>
                    </a:lnTo>
                    <a:lnTo>
                      <a:pt x="81160" y="880969"/>
                    </a:lnTo>
                    <a:lnTo>
                      <a:pt x="81417" y="881262"/>
                    </a:lnTo>
                    <a:cubicBezTo>
                      <a:pt x="93155" y="874146"/>
                      <a:pt x="93339" y="860573"/>
                      <a:pt x="98254" y="849825"/>
                    </a:cubicBezTo>
                    <a:cubicBezTo>
                      <a:pt x="101886" y="841938"/>
                      <a:pt x="92679" y="840214"/>
                      <a:pt x="88240" y="837060"/>
                    </a:cubicBezTo>
                    <a:cubicBezTo>
                      <a:pt x="67111" y="821909"/>
                      <a:pt x="48366" y="804852"/>
                      <a:pt x="38792" y="779761"/>
                    </a:cubicBezTo>
                    <a:cubicBezTo>
                      <a:pt x="27970" y="751405"/>
                      <a:pt x="33619" y="724113"/>
                      <a:pt x="46128" y="698325"/>
                    </a:cubicBezTo>
                    <a:cubicBezTo>
                      <a:pt x="53024" y="684056"/>
                      <a:pt x="53868" y="674848"/>
                      <a:pt x="41579" y="662303"/>
                    </a:cubicBezTo>
                    <a:cubicBezTo>
                      <a:pt x="23201" y="643558"/>
                      <a:pt x="9482" y="620851"/>
                      <a:pt x="2585" y="594843"/>
                    </a:cubicBezTo>
                    <a:cubicBezTo>
                      <a:pt x="-1083" y="580977"/>
                      <a:pt x="-1780" y="567294"/>
                      <a:pt x="6767" y="551264"/>
                    </a:cubicBezTo>
                    <a:cubicBezTo>
                      <a:pt x="12600" y="597264"/>
                      <a:pt x="35600" y="632626"/>
                      <a:pt x="58160" y="669382"/>
                    </a:cubicBezTo>
                    <a:cubicBezTo>
                      <a:pt x="67001" y="661202"/>
                      <a:pt x="70449" y="655003"/>
                      <a:pt x="64543" y="644585"/>
                    </a:cubicBezTo>
                    <a:cubicBezTo>
                      <a:pt x="45358" y="610800"/>
                      <a:pt x="40075" y="577235"/>
                      <a:pt x="68651" y="544808"/>
                    </a:cubicBezTo>
                    <a:cubicBezTo>
                      <a:pt x="79766" y="532189"/>
                      <a:pt x="65276" y="529254"/>
                      <a:pt x="57463" y="523055"/>
                    </a:cubicBezTo>
                    <a:cubicBezTo>
                      <a:pt x="74154" y="518286"/>
                      <a:pt x="89927" y="514654"/>
                      <a:pt x="105114" y="509299"/>
                    </a:cubicBezTo>
                    <a:cubicBezTo>
                      <a:pt x="146749" y="494626"/>
                      <a:pt x="166778" y="465573"/>
                      <a:pt x="164943" y="421407"/>
                    </a:cubicBezTo>
                    <a:cubicBezTo>
                      <a:pt x="163953" y="396939"/>
                      <a:pt x="162486" y="372692"/>
                      <a:pt x="169236" y="348775"/>
                    </a:cubicBezTo>
                    <a:lnTo>
                      <a:pt x="169185" y="348833"/>
                    </a:lnTo>
                    <a:lnTo>
                      <a:pt x="168943" y="349179"/>
                    </a:lnTo>
                    <a:lnTo>
                      <a:pt x="168996" y="349045"/>
                    </a:lnTo>
                    <a:lnTo>
                      <a:pt x="168942" y="349105"/>
                    </a:lnTo>
                    <a:lnTo>
                      <a:pt x="169011" y="349005"/>
                    </a:lnTo>
                    <a:lnTo>
                      <a:pt x="169050" y="348907"/>
                    </a:lnTo>
                    <a:lnTo>
                      <a:pt x="169103" y="348873"/>
                    </a:lnTo>
                    <a:lnTo>
                      <a:pt x="194890" y="311725"/>
                    </a:lnTo>
                    <a:cubicBezTo>
                      <a:pt x="205020" y="300619"/>
                      <a:pt x="216667" y="290889"/>
                      <a:pt x="229946" y="282599"/>
                    </a:cubicBezTo>
                    <a:cubicBezTo>
                      <a:pt x="233504" y="280361"/>
                      <a:pt x="243738" y="277867"/>
                      <a:pt x="233137" y="270053"/>
                    </a:cubicBezTo>
                    <a:cubicBezTo>
                      <a:pt x="231303" y="268733"/>
                      <a:pt x="237869" y="265982"/>
                      <a:pt x="240914" y="265505"/>
                    </a:cubicBezTo>
                    <a:cubicBezTo>
                      <a:pt x="259622" y="262644"/>
                      <a:pt x="278550" y="261030"/>
                      <a:pt x="297075" y="257398"/>
                    </a:cubicBezTo>
                    <a:cubicBezTo>
                      <a:pt x="337866" y="249401"/>
                      <a:pt x="369377" y="189278"/>
                      <a:pt x="353310" y="151091"/>
                    </a:cubicBezTo>
                    <a:cubicBezTo>
                      <a:pt x="352429" y="149000"/>
                      <a:pt x="351182" y="146029"/>
                      <a:pt x="349531" y="145552"/>
                    </a:cubicBezTo>
                    <a:cubicBezTo>
                      <a:pt x="345093" y="144305"/>
                      <a:pt x="343295" y="148413"/>
                      <a:pt x="341425" y="151385"/>
                    </a:cubicBezTo>
                    <a:cubicBezTo>
                      <a:pt x="330603" y="168515"/>
                      <a:pt x="324000" y="187664"/>
                      <a:pt x="316223" y="206225"/>
                    </a:cubicBezTo>
                    <a:cubicBezTo>
                      <a:pt x="313069" y="213782"/>
                      <a:pt x="312188" y="222476"/>
                      <a:pt x="302247" y="232527"/>
                    </a:cubicBezTo>
                    <a:cubicBezTo>
                      <a:pt x="315306" y="185169"/>
                      <a:pt x="328916" y="143718"/>
                      <a:pt x="365415" y="114849"/>
                    </a:cubicBezTo>
                    <a:cubicBezTo>
                      <a:pt x="388965" y="96214"/>
                      <a:pt x="414863" y="96984"/>
                      <a:pt x="441458" y="108869"/>
                    </a:cubicBezTo>
                    <a:cubicBezTo>
                      <a:pt x="465999" y="119837"/>
                      <a:pt x="490613" y="131392"/>
                      <a:pt x="518566" y="129008"/>
                    </a:cubicBezTo>
                    <a:cubicBezTo>
                      <a:pt x="572966" y="124349"/>
                      <a:pt x="612400" y="96104"/>
                      <a:pt x="640610" y="50177"/>
                    </a:cubicBezTo>
                    <a:cubicBezTo>
                      <a:pt x="596847" y="62245"/>
                      <a:pt x="560788" y="89868"/>
                      <a:pt x="519996" y="109493"/>
                    </a:cubicBezTo>
                    <a:cubicBezTo>
                      <a:pt x="518015" y="103550"/>
                      <a:pt x="522638" y="101496"/>
                      <a:pt x="525242" y="99002"/>
                    </a:cubicBezTo>
                    <a:cubicBezTo>
                      <a:pt x="547068" y="77982"/>
                      <a:pt x="571646" y="61402"/>
                      <a:pt x="600479" y="51351"/>
                    </a:cubicBezTo>
                    <a:cubicBezTo>
                      <a:pt x="639949" y="37558"/>
                      <a:pt x="674651" y="44711"/>
                      <a:pt x="705721" y="72847"/>
                    </a:cubicBezTo>
                    <a:cubicBezTo>
                      <a:pt x="749484" y="112464"/>
                      <a:pt x="765881" y="109860"/>
                      <a:pt x="796585" y="59934"/>
                    </a:cubicBezTo>
                    <a:cubicBezTo>
                      <a:pt x="825381" y="13127"/>
                      <a:pt x="857405" y="875"/>
                      <a:pt x="909935" y="16759"/>
                    </a:cubicBezTo>
                    <a:cubicBezTo>
                      <a:pt x="934659" y="24242"/>
                      <a:pt x="957696" y="35504"/>
                      <a:pt x="979412" y="49296"/>
                    </a:cubicBezTo>
                    <a:cubicBezTo>
                      <a:pt x="987189" y="54249"/>
                      <a:pt x="992581" y="55386"/>
                      <a:pt x="999734" y="47976"/>
                    </a:cubicBezTo>
                    <a:cubicBezTo>
                      <a:pt x="1012793" y="34513"/>
                      <a:pt x="1029704" y="25856"/>
                      <a:pt x="1043056" y="12027"/>
                    </a:cubicBezTo>
                    <a:cubicBezTo>
                      <a:pt x="1052575" y="2159"/>
                      <a:pt x="1064076" y="-1454"/>
                      <a:pt x="1076438" y="518"/>
                    </a:cubicBezTo>
                    <a:close/>
                  </a:path>
                </a:pathLst>
              </a:custGeom>
              <a:solidFill>
                <a:srgbClr val="693723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63A9FDC4-2D7D-4B8D-A336-0D6B12AA6366}"/>
                  </a:ext>
                </a:extLst>
              </p:cNvPr>
              <p:cNvSpPr/>
              <p:nvPr/>
            </p:nvSpPr>
            <p:spPr>
              <a:xfrm>
                <a:off x="7940651" y="1937869"/>
                <a:ext cx="969670" cy="1131758"/>
              </a:xfrm>
              <a:custGeom>
                <a:avLst/>
                <a:gdLst>
                  <a:gd name="connsiteX0" fmla="*/ 967768 w 969670"/>
                  <a:gd name="connsiteY0" fmla="*/ 764 h 1131758"/>
                  <a:gd name="connsiteX1" fmla="*/ 967842 w 969670"/>
                  <a:gd name="connsiteY1" fmla="*/ 874 h 1131758"/>
                  <a:gd name="connsiteX2" fmla="*/ 845285 w 969670"/>
                  <a:gd name="connsiteY2" fmla="*/ 303984 h 1131758"/>
                  <a:gd name="connsiteX3" fmla="*/ 839379 w 969670"/>
                  <a:gd name="connsiteY3" fmla="*/ 510288 h 1131758"/>
                  <a:gd name="connsiteX4" fmla="*/ 693748 w 969670"/>
                  <a:gd name="connsiteY4" fmla="*/ 693482 h 1131758"/>
                  <a:gd name="connsiteX5" fmla="*/ 445736 w 969670"/>
                  <a:gd name="connsiteY5" fmla="*/ 1017648 h 1131758"/>
                  <a:gd name="connsiteX6" fmla="*/ 380917 w 969670"/>
                  <a:gd name="connsiteY6" fmla="*/ 1087199 h 1131758"/>
                  <a:gd name="connsiteX7" fmla="*/ 205537 w 969670"/>
                  <a:gd name="connsiteY7" fmla="*/ 1118342 h 1131758"/>
                  <a:gd name="connsiteX8" fmla="*/ 2901 w 969670"/>
                  <a:gd name="connsiteY8" fmla="*/ 969410 h 1131758"/>
                  <a:gd name="connsiteX9" fmla="*/ 11888 w 969670"/>
                  <a:gd name="connsiteY9" fmla="*/ 940724 h 1131758"/>
                  <a:gd name="connsiteX10" fmla="*/ 68636 w 969670"/>
                  <a:gd name="connsiteY10" fmla="*/ 869083 h 1131758"/>
                  <a:gd name="connsiteX11" fmla="*/ 105906 w 969670"/>
                  <a:gd name="connsiteY11" fmla="*/ 814792 h 1131758"/>
                  <a:gd name="connsiteX12" fmla="*/ 124394 w 969670"/>
                  <a:gd name="connsiteY12" fmla="*/ 803934 h 1131758"/>
                  <a:gd name="connsiteX13" fmla="*/ 204803 w 969670"/>
                  <a:gd name="connsiteY13" fmla="*/ 858151 h 1131758"/>
                  <a:gd name="connsiteX14" fmla="*/ 279783 w 969670"/>
                  <a:gd name="connsiteY14" fmla="*/ 848320 h 1131758"/>
                  <a:gd name="connsiteX15" fmla="*/ 398635 w 969670"/>
                  <a:gd name="connsiteY15" fmla="*/ 688457 h 1131758"/>
                  <a:gd name="connsiteX16" fmla="*/ 853979 w 969670"/>
                  <a:gd name="connsiteY16" fmla="*/ 91591 h 1131758"/>
                  <a:gd name="connsiteX17" fmla="*/ 967768 w 969670"/>
                  <a:gd name="connsiteY17" fmla="*/ 764 h 1131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69670" h="1131758">
                    <a:moveTo>
                      <a:pt x="967768" y="764"/>
                    </a:moveTo>
                    <a:cubicBezTo>
                      <a:pt x="970850" y="5790"/>
                      <a:pt x="969676" y="-2611"/>
                      <a:pt x="967842" y="874"/>
                    </a:cubicBezTo>
                    <a:cubicBezTo>
                      <a:pt x="917366" y="98010"/>
                      <a:pt x="869862" y="196357"/>
                      <a:pt x="845285" y="303984"/>
                    </a:cubicBezTo>
                    <a:cubicBezTo>
                      <a:pt x="829658" y="372361"/>
                      <a:pt x="823532" y="441031"/>
                      <a:pt x="839379" y="510288"/>
                    </a:cubicBezTo>
                    <a:cubicBezTo>
                      <a:pt x="788536" y="569531"/>
                      <a:pt x="741436" y="631745"/>
                      <a:pt x="693748" y="693482"/>
                    </a:cubicBezTo>
                    <a:cubicBezTo>
                      <a:pt x="610588" y="801146"/>
                      <a:pt x="528565" y="909727"/>
                      <a:pt x="445736" y="1017648"/>
                    </a:cubicBezTo>
                    <a:cubicBezTo>
                      <a:pt x="426404" y="1042849"/>
                      <a:pt x="404798" y="1066069"/>
                      <a:pt x="380917" y="1087199"/>
                    </a:cubicBezTo>
                    <a:cubicBezTo>
                      <a:pt x="328718" y="1133419"/>
                      <a:pt x="269768" y="1143470"/>
                      <a:pt x="205537" y="1118342"/>
                    </a:cubicBezTo>
                    <a:cubicBezTo>
                      <a:pt x="124944" y="1086832"/>
                      <a:pt x="57815" y="1036246"/>
                      <a:pt x="2901" y="969410"/>
                    </a:cubicBezTo>
                    <a:cubicBezTo>
                      <a:pt x="-5059" y="956498"/>
                      <a:pt x="5175" y="948171"/>
                      <a:pt x="11888" y="940724"/>
                    </a:cubicBezTo>
                    <a:cubicBezTo>
                      <a:pt x="32357" y="918018"/>
                      <a:pt x="50075" y="893257"/>
                      <a:pt x="68636" y="869083"/>
                    </a:cubicBezTo>
                    <a:cubicBezTo>
                      <a:pt x="82026" y="851622"/>
                      <a:pt x="93251" y="832730"/>
                      <a:pt x="105906" y="814792"/>
                    </a:cubicBezTo>
                    <a:cubicBezTo>
                      <a:pt x="110418" y="808409"/>
                      <a:pt x="114160" y="800596"/>
                      <a:pt x="124394" y="803934"/>
                    </a:cubicBezTo>
                    <a:cubicBezTo>
                      <a:pt x="151173" y="822055"/>
                      <a:pt x="177731" y="840507"/>
                      <a:pt x="204803" y="858151"/>
                    </a:cubicBezTo>
                    <a:cubicBezTo>
                      <a:pt x="236680" y="878950"/>
                      <a:pt x="256196" y="877410"/>
                      <a:pt x="279783" y="848320"/>
                    </a:cubicBezTo>
                    <a:cubicBezTo>
                      <a:pt x="321601" y="796744"/>
                      <a:pt x="363529" y="745535"/>
                      <a:pt x="398635" y="688457"/>
                    </a:cubicBezTo>
                    <a:cubicBezTo>
                      <a:pt x="530326" y="474339"/>
                      <a:pt x="675150" y="269833"/>
                      <a:pt x="853979" y="91591"/>
                    </a:cubicBezTo>
                    <a:cubicBezTo>
                      <a:pt x="890735" y="54981"/>
                      <a:pt x="926464" y="32238"/>
                      <a:pt x="967768" y="764"/>
                    </a:cubicBezTo>
                    <a:close/>
                  </a:path>
                </a:pathLst>
              </a:custGeom>
              <a:solidFill>
                <a:srgbClr val="794B7E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9FCC6A37-FDAA-4C9B-8E6C-44A7FCB6DB06}"/>
                  </a:ext>
                </a:extLst>
              </p:cNvPr>
              <p:cNvSpPr/>
              <p:nvPr/>
            </p:nvSpPr>
            <p:spPr>
              <a:xfrm>
                <a:off x="6957846" y="2094246"/>
                <a:ext cx="962414" cy="681932"/>
              </a:xfrm>
              <a:custGeom>
                <a:avLst/>
                <a:gdLst>
                  <a:gd name="connsiteX0" fmla="*/ 846568 w 962414"/>
                  <a:gd name="connsiteY0" fmla="*/ 681086 h 681932"/>
                  <a:gd name="connsiteX1" fmla="*/ 552225 w 962414"/>
                  <a:gd name="connsiteY1" fmla="*/ 450938 h 681932"/>
                  <a:gd name="connsiteX2" fmla="*/ 517780 w 962414"/>
                  <a:gd name="connsiteY2" fmla="*/ 435054 h 681932"/>
                  <a:gd name="connsiteX3" fmla="*/ 176814 w 962414"/>
                  <a:gd name="connsiteY3" fmla="*/ 398408 h 681932"/>
                  <a:gd name="connsiteX4" fmla="*/ 100110 w 962414"/>
                  <a:gd name="connsiteY4" fmla="*/ 395767 h 681932"/>
                  <a:gd name="connsiteX5" fmla="*/ 77770 w 962414"/>
                  <a:gd name="connsiteY5" fmla="*/ 337001 h 681932"/>
                  <a:gd name="connsiteX6" fmla="*/ 87711 w 962414"/>
                  <a:gd name="connsiteY6" fmla="*/ 323832 h 681932"/>
                  <a:gd name="connsiteX7" fmla="*/ 67426 w 962414"/>
                  <a:gd name="connsiteY7" fmla="*/ 322145 h 681932"/>
                  <a:gd name="connsiteX8" fmla="*/ 33384 w 962414"/>
                  <a:gd name="connsiteY8" fmla="*/ 316239 h 681932"/>
                  <a:gd name="connsiteX9" fmla="*/ 14822 w 962414"/>
                  <a:gd name="connsiteY9" fmla="*/ 260004 h 681932"/>
                  <a:gd name="connsiteX10" fmla="*/ 14346 w 962414"/>
                  <a:gd name="connsiteY10" fmla="*/ 239645 h 681932"/>
                  <a:gd name="connsiteX11" fmla="*/ 39547 w 962414"/>
                  <a:gd name="connsiteY11" fmla="*/ 164152 h 681932"/>
                  <a:gd name="connsiteX12" fmla="*/ 47507 w 962414"/>
                  <a:gd name="connsiteY12" fmla="*/ 148268 h 681932"/>
                  <a:gd name="connsiteX13" fmla="*/ 65848 w 962414"/>
                  <a:gd name="connsiteY13" fmla="*/ 98820 h 681932"/>
                  <a:gd name="connsiteX14" fmla="*/ 115517 w 962414"/>
                  <a:gd name="connsiteY14" fmla="*/ 87081 h 681932"/>
                  <a:gd name="connsiteX15" fmla="*/ 287412 w 962414"/>
                  <a:gd name="connsiteY15" fmla="*/ 92327 h 681932"/>
                  <a:gd name="connsiteX16" fmla="*/ 377872 w 962414"/>
                  <a:gd name="connsiteY16" fmla="*/ 102781 h 681932"/>
                  <a:gd name="connsiteX17" fmla="*/ 355202 w 962414"/>
                  <a:gd name="connsiteY17" fmla="*/ 84733 h 681932"/>
                  <a:gd name="connsiteX18" fmla="*/ 349883 w 962414"/>
                  <a:gd name="connsiteY18" fmla="*/ 19842 h 681932"/>
                  <a:gd name="connsiteX19" fmla="*/ 422882 w 962414"/>
                  <a:gd name="connsiteY19" fmla="*/ 13312 h 681932"/>
                  <a:gd name="connsiteX20" fmla="*/ 458868 w 962414"/>
                  <a:gd name="connsiteY20" fmla="*/ 49848 h 681932"/>
                  <a:gd name="connsiteX21" fmla="*/ 592723 w 962414"/>
                  <a:gd name="connsiteY21" fmla="*/ 165839 h 681932"/>
                  <a:gd name="connsiteX22" fmla="*/ 673792 w 962414"/>
                  <a:gd name="connsiteY22" fmla="*/ 314551 h 681932"/>
                  <a:gd name="connsiteX23" fmla="*/ 685604 w 962414"/>
                  <a:gd name="connsiteY23" fmla="*/ 337735 h 681932"/>
                  <a:gd name="connsiteX24" fmla="*/ 942971 w 962414"/>
                  <a:gd name="connsiteY24" fmla="*/ 549578 h 681932"/>
                  <a:gd name="connsiteX25" fmla="*/ 961899 w 962414"/>
                  <a:gd name="connsiteY25" fmla="*/ 566819 h 681932"/>
                  <a:gd name="connsiteX26" fmla="*/ 954269 w 962414"/>
                  <a:gd name="connsiteY26" fmla="*/ 584060 h 681932"/>
                  <a:gd name="connsiteX27" fmla="*/ 864653 w 962414"/>
                  <a:gd name="connsiteY27" fmla="*/ 672135 h 681932"/>
                  <a:gd name="connsiteX28" fmla="*/ 846568 w 962414"/>
                  <a:gd name="connsiteY28" fmla="*/ 681086 h 681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62414" h="681932">
                    <a:moveTo>
                      <a:pt x="846568" y="681086"/>
                    </a:moveTo>
                    <a:cubicBezTo>
                      <a:pt x="748442" y="604419"/>
                      <a:pt x="650205" y="527825"/>
                      <a:pt x="552225" y="450938"/>
                    </a:cubicBezTo>
                    <a:cubicBezTo>
                      <a:pt x="541771" y="442721"/>
                      <a:pt x="530289" y="438356"/>
                      <a:pt x="517780" y="435054"/>
                    </a:cubicBezTo>
                    <a:cubicBezTo>
                      <a:pt x="405934" y="405855"/>
                      <a:pt x="292328" y="393786"/>
                      <a:pt x="176814" y="398408"/>
                    </a:cubicBezTo>
                    <a:cubicBezTo>
                      <a:pt x="151246" y="399435"/>
                      <a:pt x="125421" y="401343"/>
                      <a:pt x="100110" y="395767"/>
                    </a:cubicBezTo>
                    <a:cubicBezTo>
                      <a:pt x="62583" y="387513"/>
                      <a:pt x="55540" y="368548"/>
                      <a:pt x="77770" y="337001"/>
                    </a:cubicBezTo>
                    <a:cubicBezTo>
                      <a:pt x="80851" y="332636"/>
                      <a:pt x="84190" y="328491"/>
                      <a:pt x="87711" y="323832"/>
                    </a:cubicBezTo>
                    <a:cubicBezTo>
                      <a:pt x="80448" y="319430"/>
                      <a:pt x="73772" y="322255"/>
                      <a:pt x="67426" y="322145"/>
                    </a:cubicBezTo>
                    <a:cubicBezTo>
                      <a:pt x="55724" y="321961"/>
                      <a:pt x="44242" y="321044"/>
                      <a:pt x="33384" y="316239"/>
                    </a:cubicBezTo>
                    <a:cubicBezTo>
                      <a:pt x="7302" y="304720"/>
                      <a:pt x="296" y="284508"/>
                      <a:pt x="14822" y="260004"/>
                    </a:cubicBezTo>
                    <a:cubicBezTo>
                      <a:pt x="19298" y="252447"/>
                      <a:pt x="21682" y="247678"/>
                      <a:pt x="14346" y="239645"/>
                    </a:cubicBezTo>
                    <a:cubicBezTo>
                      <a:pt x="-12506" y="210115"/>
                      <a:pt x="-291" y="173066"/>
                      <a:pt x="39547" y="164152"/>
                    </a:cubicBezTo>
                    <a:cubicBezTo>
                      <a:pt x="51762" y="161400"/>
                      <a:pt x="52862" y="159273"/>
                      <a:pt x="47507" y="148268"/>
                    </a:cubicBezTo>
                    <a:cubicBezTo>
                      <a:pt x="36759" y="126295"/>
                      <a:pt x="43655" y="109201"/>
                      <a:pt x="65848" y="98820"/>
                    </a:cubicBezTo>
                    <a:cubicBezTo>
                      <a:pt x="81548" y="91483"/>
                      <a:pt x="98569" y="87998"/>
                      <a:pt x="115517" y="87081"/>
                    </a:cubicBezTo>
                    <a:cubicBezTo>
                      <a:pt x="172925" y="84073"/>
                      <a:pt x="230260" y="85320"/>
                      <a:pt x="287412" y="92327"/>
                    </a:cubicBezTo>
                    <a:cubicBezTo>
                      <a:pt x="316869" y="95958"/>
                      <a:pt x="346325" y="99150"/>
                      <a:pt x="377872" y="102781"/>
                    </a:cubicBezTo>
                    <a:cubicBezTo>
                      <a:pt x="369142" y="95922"/>
                      <a:pt x="361548" y="90933"/>
                      <a:pt x="355202" y="84733"/>
                    </a:cubicBezTo>
                    <a:cubicBezTo>
                      <a:pt x="333706" y="63788"/>
                      <a:pt x="331909" y="39650"/>
                      <a:pt x="349883" y="19842"/>
                    </a:cubicBezTo>
                    <a:cubicBezTo>
                      <a:pt x="371269" y="-3782"/>
                      <a:pt x="400469" y="-6753"/>
                      <a:pt x="422882" y="13312"/>
                    </a:cubicBezTo>
                    <a:cubicBezTo>
                      <a:pt x="435574" y="24720"/>
                      <a:pt x="447753" y="36899"/>
                      <a:pt x="458868" y="49848"/>
                    </a:cubicBezTo>
                    <a:cubicBezTo>
                      <a:pt x="497825" y="95115"/>
                      <a:pt x="542321" y="134292"/>
                      <a:pt x="592723" y="165839"/>
                    </a:cubicBezTo>
                    <a:cubicBezTo>
                      <a:pt x="648444" y="200724"/>
                      <a:pt x="672472" y="251163"/>
                      <a:pt x="673792" y="314551"/>
                    </a:cubicBezTo>
                    <a:cubicBezTo>
                      <a:pt x="674012" y="324932"/>
                      <a:pt x="678121" y="331609"/>
                      <a:pt x="685604" y="337735"/>
                    </a:cubicBezTo>
                    <a:cubicBezTo>
                      <a:pt x="771478" y="408276"/>
                      <a:pt x="857243" y="478890"/>
                      <a:pt x="942971" y="549578"/>
                    </a:cubicBezTo>
                    <a:cubicBezTo>
                      <a:pt x="949537" y="555007"/>
                      <a:pt x="955589" y="561059"/>
                      <a:pt x="961899" y="566819"/>
                    </a:cubicBezTo>
                    <a:cubicBezTo>
                      <a:pt x="963953" y="574595"/>
                      <a:pt x="959551" y="579694"/>
                      <a:pt x="954269" y="584060"/>
                    </a:cubicBezTo>
                    <a:cubicBezTo>
                      <a:pt x="921951" y="610948"/>
                      <a:pt x="891028" y="639194"/>
                      <a:pt x="864653" y="672135"/>
                    </a:cubicBezTo>
                    <a:cubicBezTo>
                      <a:pt x="860251" y="677821"/>
                      <a:pt x="855555" y="684277"/>
                      <a:pt x="846568" y="681086"/>
                    </a:cubicBezTo>
                    <a:close/>
                  </a:path>
                </a:pathLst>
              </a:custGeom>
              <a:solidFill>
                <a:srgbClr val="F4AB92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607E090B-A9B8-4EFF-8911-8718A5079DAA}"/>
                  </a:ext>
                </a:extLst>
              </p:cNvPr>
              <p:cNvSpPr/>
              <p:nvPr/>
            </p:nvSpPr>
            <p:spPr>
              <a:xfrm>
                <a:off x="7787994" y="2641952"/>
                <a:ext cx="279522" cy="296708"/>
              </a:xfrm>
              <a:custGeom>
                <a:avLst/>
                <a:gdLst>
                  <a:gd name="connsiteX0" fmla="*/ 16420 w 279522"/>
                  <a:gd name="connsiteY0" fmla="*/ 133380 h 296708"/>
                  <a:gd name="connsiteX1" fmla="*/ 131787 w 279522"/>
                  <a:gd name="connsiteY1" fmla="*/ 19260 h 296708"/>
                  <a:gd name="connsiteX2" fmla="*/ 135126 w 279522"/>
                  <a:gd name="connsiteY2" fmla="*/ 17792 h 296708"/>
                  <a:gd name="connsiteX3" fmla="*/ 205666 w 279522"/>
                  <a:gd name="connsiteY3" fmla="*/ 18526 h 296708"/>
                  <a:gd name="connsiteX4" fmla="*/ 271035 w 279522"/>
                  <a:gd name="connsiteY4" fmla="*/ 73330 h 296708"/>
                  <a:gd name="connsiteX5" fmla="*/ 277088 w 279522"/>
                  <a:gd name="connsiteY5" fmla="*/ 99852 h 296708"/>
                  <a:gd name="connsiteX6" fmla="*/ 224742 w 279522"/>
                  <a:gd name="connsiteY6" fmla="*/ 174171 h 296708"/>
                  <a:gd name="connsiteX7" fmla="*/ 162381 w 279522"/>
                  <a:gd name="connsiteY7" fmla="*/ 252672 h 296708"/>
                  <a:gd name="connsiteX8" fmla="*/ 155595 w 279522"/>
                  <a:gd name="connsiteY8" fmla="*/ 265328 h 296708"/>
                  <a:gd name="connsiteX9" fmla="*/ 126138 w 279522"/>
                  <a:gd name="connsiteY9" fmla="*/ 290419 h 296708"/>
                  <a:gd name="connsiteX10" fmla="*/ 105559 w 279522"/>
                  <a:gd name="connsiteY10" fmla="*/ 291409 h 296708"/>
                  <a:gd name="connsiteX11" fmla="*/ 3838 w 279522"/>
                  <a:gd name="connsiteY11" fmla="*/ 170283 h 296708"/>
                  <a:gd name="connsiteX12" fmla="*/ 4975 w 279522"/>
                  <a:gd name="connsiteY12" fmla="*/ 149704 h 296708"/>
                  <a:gd name="connsiteX13" fmla="*/ 16420 w 279522"/>
                  <a:gd name="connsiteY13" fmla="*/ 133380 h 296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79522" h="296708">
                    <a:moveTo>
                      <a:pt x="16420" y="133380"/>
                    </a:moveTo>
                    <a:cubicBezTo>
                      <a:pt x="50755" y="91158"/>
                      <a:pt x="89566" y="53521"/>
                      <a:pt x="131787" y="19260"/>
                    </a:cubicBezTo>
                    <a:cubicBezTo>
                      <a:pt x="132924" y="18783"/>
                      <a:pt x="134135" y="18452"/>
                      <a:pt x="135126" y="17792"/>
                    </a:cubicBezTo>
                    <a:cubicBezTo>
                      <a:pt x="170268" y="-6052"/>
                      <a:pt x="170268" y="-6052"/>
                      <a:pt x="205666" y="18526"/>
                    </a:cubicBezTo>
                    <a:cubicBezTo>
                      <a:pt x="229107" y="34813"/>
                      <a:pt x="250309" y="53705"/>
                      <a:pt x="271035" y="73330"/>
                    </a:cubicBezTo>
                    <a:cubicBezTo>
                      <a:pt x="279986" y="81804"/>
                      <a:pt x="281600" y="89507"/>
                      <a:pt x="277088" y="99852"/>
                    </a:cubicBezTo>
                    <a:cubicBezTo>
                      <a:pt x="259700" y="124686"/>
                      <a:pt x="242936" y="149960"/>
                      <a:pt x="224742" y="174171"/>
                    </a:cubicBezTo>
                    <a:cubicBezTo>
                      <a:pt x="204676" y="200876"/>
                      <a:pt x="183290" y="226591"/>
                      <a:pt x="162381" y="252672"/>
                    </a:cubicBezTo>
                    <a:cubicBezTo>
                      <a:pt x="159299" y="256524"/>
                      <a:pt x="156218" y="260229"/>
                      <a:pt x="155595" y="265328"/>
                    </a:cubicBezTo>
                    <a:cubicBezTo>
                      <a:pt x="140921" y="267859"/>
                      <a:pt x="135639" y="281798"/>
                      <a:pt x="126138" y="290419"/>
                    </a:cubicBezTo>
                    <a:cubicBezTo>
                      <a:pt x="118545" y="297315"/>
                      <a:pt x="114180" y="299773"/>
                      <a:pt x="105559" y="291409"/>
                    </a:cubicBezTo>
                    <a:cubicBezTo>
                      <a:pt x="67446" y="254506"/>
                      <a:pt x="33294" y="214449"/>
                      <a:pt x="3838" y="170283"/>
                    </a:cubicBezTo>
                    <a:cubicBezTo>
                      <a:pt x="-1628" y="162102"/>
                      <a:pt x="-1261" y="156600"/>
                      <a:pt x="4975" y="149704"/>
                    </a:cubicBezTo>
                    <a:cubicBezTo>
                      <a:pt x="9377" y="144825"/>
                      <a:pt x="12642" y="138882"/>
                      <a:pt x="16420" y="133380"/>
                    </a:cubicBezTo>
                    <a:close/>
                  </a:path>
                </a:pathLst>
              </a:custGeom>
              <a:solidFill>
                <a:srgbClr val="8C5A95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71697FDE-57E5-4793-9C2E-FB513C870F86}"/>
                  </a:ext>
                </a:extLst>
              </p:cNvPr>
              <p:cNvSpPr/>
              <p:nvPr/>
            </p:nvSpPr>
            <p:spPr>
              <a:xfrm>
                <a:off x="8989048" y="1692235"/>
                <a:ext cx="697450" cy="575626"/>
              </a:xfrm>
              <a:custGeom>
                <a:avLst/>
                <a:gdLst>
                  <a:gd name="connsiteX0" fmla="*/ 509964 w 697450"/>
                  <a:gd name="connsiteY0" fmla="*/ 0 h 575626"/>
                  <a:gd name="connsiteX1" fmla="*/ 424530 w 697450"/>
                  <a:gd name="connsiteY1" fmla="*/ 27512 h 575626"/>
                  <a:gd name="connsiteX2" fmla="*/ 170391 w 697450"/>
                  <a:gd name="connsiteY2" fmla="*/ 55795 h 575626"/>
                  <a:gd name="connsiteX3" fmla="*/ 99044 w 697450"/>
                  <a:gd name="connsiteY3" fmla="*/ 66726 h 575626"/>
                  <a:gd name="connsiteX4" fmla="*/ 55574 w 697450"/>
                  <a:gd name="connsiteY4" fmla="*/ 112690 h 575626"/>
                  <a:gd name="connsiteX5" fmla="*/ 0 w 697450"/>
                  <a:gd name="connsiteY5" fmla="*/ 198711 h 575626"/>
                  <a:gd name="connsiteX6" fmla="*/ 115844 w 697450"/>
                  <a:gd name="connsiteY6" fmla="*/ 575627 h 575626"/>
                  <a:gd name="connsiteX7" fmla="*/ 293462 w 697450"/>
                  <a:gd name="connsiteY7" fmla="*/ 495585 h 575626"/>
                  <a:gd name="connsiteX8" fmla="*/ 330255 w 697450"/>
                  <a:gd name="connsiteY8" fmla="*/ 488541 h 575626"/>
                  <a:gd name="connsiteX9" fmla="*/ 385169 w 697450"/>
                  <a:gd name="connsiteY9" fmla="*/ 474602 h 575626"/>
                  <a:gd name="connsiteX10" fmla="*/ 514990 w 697450"/>
                  <a:gd name="connsiteY10" fmla="*/ 522473 h 575626"/>
                  <a:gd name="connsiteX11" fmla="*/ 537476 w 697450"/>
                  <a:gd name="connsiteY11" fmla="*/ 518548 h 575626"/>
                  <a:gd name="connsiteX12" fmla="*/ 652440 w 697450"/>
                  <a:gd name="connsiteY12" fmla="*/ 276148 h 575626"/>
                  <a:gd name="connsiteX13" fmla="*/ 697450 w 697450"/>
                  <a:gd name="connsiteY13" fmla="*/ 125895 h 575626"/>
                  <a:gd name="connsiteX14" fmla="*/ 509964 w 697450"/>
                  <a:gd name="connsiteY14" fmla="*/ 0 h 575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97450" h="575626">
                    <a:moveTo>
                      <a:pt x="509964" y="0"/>
                    </a:moveTo>
                    <a:cubicBezTo>
                      <a:pt x="482525" y="12436"/>
                      <a:pt x="454426" y="22780"/>
                      <a:pt x="424530" y="27512"/>
                    </a:cubicBezTo>
                    <a:cubicBezTo>
                      <a:pt x="409160" y="31547"/>
                      <a:pt x="200251" y="45487"/>
                      <a:pt x="170391" y="55795"/>
                    </a:cubicBezTo>
                    <a:cubicBezTo>
                      <a:pt x="146621" y="59426"/>
                      <a:pt x="122814" y="63058"/>
                      <a:pt x="99044" y="66726"/>
                    </a:cubicBezTo>
                    <a:cubicBezTo>
                      <a:pt x="84554" y="82059"/>
                      <a:pt x="70064" y="97356"/>
                      <a:pt x="55574" y="112690"/>
                    </a:cubicBezTo>
                    <a:cubicBezTo>
                      <a:pt x="41965" y="127106"/>
                      <a:pt x="6199" y="185468"/>
                      <a:pt x="0" y="198711"/>
                    </a:cubicBezTo>
                    <a:cubicBezTo>
                      <a:pt x="1321" y="335538"/>
                      <a:pt x="40131" y="460663"/>
                      <a:pt x="115844" y="575627"/>
                    </a:cubicBezTo>
                    <a:cubicBezTo>
                      <a:pt x="169731" y="495218"/>
                      <a:pt x="215108" y="475079"/>
                      <a:pt x="293462" y="495585"/>
                    </a:cubicBezTo>
                    <a:cubicBezTo>
                      <a:pt x="315582" y="514219"/>
                      <a:pt x="322919" y="499546"/>
                      <a:pt x="330255" y="488541"/>
                    </a:cubicBezTo>
                    <a:cubicBezTo>
                      <a:pt x="346432" y="486524"/>
                      <a:pt x="370239" y="480912"/>
                      <a:pt x="385169" y="474602"/>
                    </a:cubicBezTo>
                    <a:cubicBezTo>
                      <a:pt x="432123" y="468549"/>
                      <a:pt x="475666" y="484030"/>
                      <a:pt x="514990" y="522473"/>
                    </a:cubicBezTo>
                    <a:cubicBezTo>
                      <a:pt x="527499" y="534689"/>
                      <a:pt x="530910" y="529736"/>
                      <a:pt x="537476" y="518548"/>
                    </a:cubicBezTo>
                    <a:cubicBezTo>
                      <a:pt x="582963" y="441111"/>
                      <a:pt x="621810" y="360555"/>
                      <a:pt x="652440" y="276148"/>
                    </a:cubicBezTo>
                    <a:cubicBezTo>
                      <a:pt x="670305" y="226956"/>
                      <a:pt x="687619" y="177545"/>
                      <a:pt x="697450" y="125895"/>
                    </a:cubicBezTo>
                    <a:cubicBezTo>
                      <a:pt x="644076" y="70321"/>
                      <a:pt x="581716" y="28136"/>
                      <a:pt x="509964" y="0"/>
                    </a:cubicBezTo>
                    <a:close/>
                  </a:path>
                </a:pathLst>
              </a:custGeom>
              <a:solidFill>
                <a:srgbClr val="FEFCFC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1735109C-C7B8-4A42-A8CF-070832436841}"/>
                  </a:ext>
                </a:extLst>
              </p:cNvPr>
              <p:cNvSpPr/>
              <p:nvPr/>
            </p:nvSpPr>
            <p:spPr>
              <a:xfrm>
                <a:off x="8704170" y="639896"/>
                <a:ext cx="948498" cy="1555521"/>
              </a:xfrm>
              <a:custGeom>
                <a:avLst/>
                <a:gdLst>
                  <a:gd name="connsiteX0" fmla="*/ 578304 w 948498"/>
                  <a:gd name="connsiteY0" fmla="*/ 1547887 h 1555521"/>
                  <a:gd name="connsiteX1" fmla="*/ 477573 w 948498"/>
                  <a:gd name="connsiteY1" fmla="*/ 1363373 h 1555521"/>
                  <a:gd name="connsiteX2" fmla="*/ 421375 w 948498"/>
                  <a:gd name="connsiteY2" fmla="*/ 1279883 h 1555521"/>
                  <a:gd name="connsiteX3" fmla="*/ 406592 w 948498"/>
                  <a:gd name="connsiteY3" fmla="*/ 1252554 h 1555521"/>
                  <a:gd name="connsiteX4" fmla="*/ 422218 w 948498"/>
                  <a:gd name="connsiteY4" fmla="*/ 1190340 h 1555521"/>
                  <a:gd name="connsiteX5" fmla="*/ 463413 w 948498"/>
                  <a:gd name="connsiteY5" fmla="*/ 1121120 h 1555521"/>
                  <a:gd name="connsiteX6" fmla="*/ 459195 w 948498"/>
                  <a:gd name="connsiteY6" fmla="*/ 1007476 h 1555521"/>
                  <a:gd name="connsiteX7" fmla="*/ 438359 w 948498"/>
                  <a:gd name="connsiteY7" fmla="*/ 978020 h 1555521"/>
                  <a:gd name="connsiteX8" fmla="*/ 312610 w 948498"/>
                  <a:gd name="connsiteY8" fmla="*/ 906709 h 1555521"/>
                  <a:gd name="connsiteX9" fmla="*/ 126738 w 948498"/>
                  <a:gd name="connsiteY9" fmla="*/ 703192 h 1555521"/>
                  <a:gd name="connsiteX10" fmla="*/ 104692 w 948498"/>
                  <a:gd name="connsiteY10" fmla="*/ 688042 h 1555521"/>
                  <a:gd name="connsiteX11" fmla="*/ 3154 w 948498"/>
                  <a:gd name="connsiteY11" fmla="*/ 537570 h 1555521"/>
                  <a:gd name="connsiteX12" fmla="*/ 71788 w 948498"/>
                  <a:gd name="connsiteY12" fmla="*/ 523777 h 1555521"/>
                  <a:gd name="connsiteX13" fmla="*/ 93320 w 948498"/>
                  <a:gd name="connsiteY13" fmla="*/ 557892 h 1555521"/>
                  <a:gd name="connsiteX14" fmla="*/ 92037 w 948498"/>
                  <a:gd name="connsiteY14" fmla="*/ 537863 h 1555521"/>
                  <a:gd name="connsiteX15" fmla="*/ 76813 w 948498"/>
                  <a:gd name="connsiteY15" fmla="*/ 460719 h 1555521"/>
                  <a:gd name="connsiteX16" fmla="*/ 137670 w 948498"/>
                  <a:gd name="connsiteY16" fmla="*/ 332659 h 1555521"/>
                  <a:gd name="connsiteX17" fmla="*/ 234439 w 948498"/>
                  <a:gd name="connsiteY17" fmla="*/ 191284 h 1555521"/>
                  <a:gd name="connsiteX18" fmla="*/ 288620 w 948498"/>
                  <a:gd name="connsiteY18" fmla="*/ 95835 h 1555521"/>
                  <a:gd name="connsiteX19" fmla="*/ 309639 w 948498"/>
                  <a:gd name="connsiteY19" fmla="*/ 87362 h 1555521"/>
                  <a:gd name="connsiteX20" fmla="*/ 318003 w 948498"/>
                  <a:gd name="connsiteY20" fmla="*/ 107721 h 1555521"/>
                  <a:gd name="connsiteX21" fmla="*/ 386709 w 948498"/>
                  <a:gd name="connsiteY21" fmla="*/ 200455 h 1555521"/>
                  <a:gd name="connsiteX22" fmla="*/ 393863 w 948498"/>
                  <a:gd name="connsiteY22" fmla="*/ 218319 h 1555521"/>
                  <a:gd name="connsiteX23" fmla="*/ 374898 w 948498"/>
                  <a:gd name="connsiteY23" fmla="*/ 263622 h 1555521"/>
                  <a:gd name="connsiteX24" fmla="*/ 402006 w 948498"/>
                  <a:gd name="connsiteY24" fmla="*/ 325360 h 1555521"/>
                  <a:gd name="connsiteX25" fmla="*/ 437955 w 948498"/>
                  <a:gd name="connsiteY25" fmla="*/ 236184 h 1555521"/>
                  <a:gd name="connsiteX26" fmla="*/ 435167 w 948498"/>
                  <a:gd name="connsiteY26" fmla="*/ 169421 h 1555521"/>
                  <a:gd name="connsiteX27" fmla="*/ 404134 w 948498"/>
                  <a:gd name="connsiteY27" fmla="*/ 153904 h 1555521"/>
                  <a:gd name="connsiteX28" fmla="*/ 384985 w 948498"/>
                  <a:gd name="connsiteY28" fmla="*/ 42682 h 1555521"/>
                  <a:gd name="connsiteX29" fmla="*/ 447713 w 948498"/>
                  <a:gd name="connsiteY29" fmla="*/ 9337 h 1555521"/>
                  <a:gd name="connsiteX30" fmla="*/ 504865 w 948498"/>
                  <a:gd name="connsiteY30" fmla="*/ 37106 h 1555521"/>
                  <a:gd name="connsiteX31" fmla="*/ 519391 w 948498"/>
                  <a:gd name="connsiteY31" fmla="*/ 128997 h 1555521"/>
                  <a:gd name="connsiteX32" fmla="*/ 520932 w 948498"/>
                  <a:gd name="connsiteY32" fmla="*/ 143523 h 1555521"/>
                  <a:gd name="connsiteX33" fmla="*/ 529185 w 948498"/>
                  <a:gd name="connsiteY33" fmla="*/ 161681 h 1555521"/>
                  <a:gd name="connsiteX34" fmla="*/ 544776 w 948498"/>
                  <a:gd name="connsiteY34" fmla="*/ 147778 h 1555521"/>
                  <a:gd name="connsiteX35" fmla="*/ 563227 w 948498"/>
                  <a:gd name="connsiteY35" fmla="*/ 24561 h 1555521"/>
                  <a:gd name="connsiteX36" fmla="*/ 563814 w 948498"/>
                  <a:gd name="connsiteY36" fmla="*/ 2588 h 1555521"/>
                  <a:gd name="connsiteX37" fmla="*/ 586411 w 948498"/>
                  <a:gd name="connsiteY37" fmla="*/ 4935 h 1555521"/>
                  <a:gd name="connsiteX38" fmla="*/ 699100 w 948498"/>
                  <a:gd name="connsiteY38" fmla="*/ 161974 h 1555521"/>
                  <a:gd name="connsiteX39" fmla="*/ 694515 w 948498"/>
                  <a:gd name="connsiteY39" fmla="*/ 198620 h 1555521"/>
                  <a:gd name="connsiteX40" fmla="*/ 706950 w 948498"/>
                  <a:gd name="connsiteY40" fmla="*/ 220814 h 1555521"/>
                  <a:gd name="connsiteX41" fmla="*/ 852104 w 948498"/>
                  <a:gd name="connsiteY41" fmla="*/ 311273 h 1555521"/>
                  <a:gd name="connsiteX42" fmla="*/ 860541 w 948498"/>
                  <a:gd name="connsiteY42" fmla="*/ 362593 h 1555521"/>
                  <a:gd name="connsiteX43" fmla="*/ 849573 w 948498"/>
                  <a:gd name="connsiteY43" fmla="*/ 429135 h 1555521"/>
                  <a:gd name="connsiteX44" fmla="*/ 860064 w 948498"/>
                  <a:gd name="connsiteY44" fmla="*/ 407015 h 1555521"/>
                  <a:gd name="connsiteX45" fmla="*/ 905477 w 948498"/>
                  <a:gd name="connsiteY45" fmla="*/ 382071 h 1555521"/>
                  <a:gd name="connsiteX46" fmla="*/ 939776 w 948498"/>
                  <a:gd name="connsiteY46" fmla="*/ 413508 h 1555521"/>
                  <a:gd name="connsiteX47" fmla="*/ 909293 w 948498"/>
                  <a:gd name="connsiteY47" fmla="*/ 571501 h 1555521"/>
                  <a:gd name="connsiteX48" fmla="*/ 894216 w 948498"/>
                  <a:gd name="connsiteY48" fmla="*/ 601764 h 1555521"/>
                  <a:gd name="connsiteX49" fmla="*/ 696459 w 948498"/>
                  <a:gd name="connsiteY49" fmla="*/ 924059 h 1555521"/>
                  <a:gd name="connsiteX50" fmla="*/ 685417 w 948498"/>
                  <a:gd name="connsiteY50" fmla="*/ 951828 h 1555521"/>
                  <a:gd name="connsiteX51" fmla="*/ 706877 w 948498"/>
                  <a:gd name="connsiteY51" fmla="*/ 1092434 h 1555521"/>
                  <a:gd name="connsiteX52" fmla="*/ 775327 w 948498"/>
                  <a:gd name="connsiteY52" fmla="*/ 1158683 h 1555521"/>
                  <a:gd name="connsiteX53" fmla="*/ 793338 w 948498"/>
                  <a:gd name="connsiteY53" fmla="*/ 1203913 h 1555521"/>
                  <a:gd name="connsiteX54" fmla="*/ 741212 w 948498"/>
                  <a:gd name="connsiteY54" fmla="*/ 1274527 h 1555521"/>
                  <a:gd name="connsiteX55" fmla="*/ 622873 w 948498"/>
                  <a:gd name="connsiteY55" fmla="*/ 1511865 h 1555521"/>
                  <a:gd name="connsiteX56" fmla="*/ 611502 w 948498"/>
                  <a:gd name="connsiteY56" fmla="*/ 1544586 h 1555521"/>
                  <a:gd name="connsiteX57" fmla="*/ 578304 w 948498"/>
                  <a:gd name="connsiteY57" fmla="*/ 1547887 h 1555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948498" h="1555521">
                    <a:moveTo>
                      <a:pt x="578304" y="1547887"/>
                    </a:moveTo>
                    <a:cubicBezTo>
                      <a:pt x="545509" y="1485967"/>
                      <a:pt x="518034" y="1421148"/>
                      <a:pt x="477573" y="1363373"/>
                    </a:cubicBezTo>
                    <a:cubicBezTo>
                      <a:pt x="458351" y="1335897"/>
                      <a:pt x="439826" y="1307908"/>
                      <a:pt x="421375" y="1279883"/>
                    </a:cubicBezTo>
                    <a:cubicBezTo>
                      <a:pt x="415689" y="1271262"/>
                      <a:pt x="410700" y="1262018"/>
                      <a:pt x="406592" y="1252554"/>
                    </a:cubicBezTo>
                    <a:cubicBezTo>
                      <a:pt x="394266" y="1224088"/>
                      <a:pt x="397751" y="1209342"/>
                      <a:pt x="422218" y="1190340"/>
                    </a:cubicBezTo>
                    <a:cubicBezTo>
                      <a:pt x="445145" y="1172512"/>
                      <a:pt x="457177" y="1148668"/>
                      <a:pt x="463413" y="1121120"/>
                    </a:cubicBezTo>
                    <a:cubicBezTo>
                      <a:pt x="464514" y="1116204"/>
                      <a:pt x="459671" y="1034328"/>
                      <a:pt x="459195" y="1007476"/>
                    </a:cubicBezTo>
                    <a:cubicBezTo>
                      <a:pt x="458901" y="991629"/>
                      <a:pt x="452225" y="984403"/>
                      <a:pt x="438359" y="978020"/>
                    </a:cubicBezTo>
                    <a:cubicBezTo>
                      <a:pt x="394523" y="957808"/>
                      <a:pt x="353035" y="933157"/>
                      <a:pt x="312610" y="906709"/>
                    </a:cubicBezTo>
                    <a:cubicBezTo>
                      <a:pt x="233118" y="854766"/>
                      <a:pt x="171602" y="786536"/>
                      <a:pt x="126738" y="703192"/>
                    </a:cubicBezTo>
                    <a:cubicBezTo>
                      <a:pt x="121603" y="693692"/>
                      <a:pt x="115844" y="689510"/>
                      <a:pt x="104692" y="688042"/>
                    </a:cubicBezTo>
                    <a:cubicBezTo>
                      <a:pt x="36572" y="679202"/>
                      <a:pt x="-13280" y="604626"/>
                      <a:pt x="3154" y="537570"/>
                    </a:cubicBezTo>
                    <a:cubicBezTo>
                      <a:pt x="10564" y="507416"/>
                      <a:pt x="45999" y="500226"/>
                      <a:pt x="71788" y="523777"/>
                    </a:cubicBezTo>
                    <a:cubicBezTo>
                      <a:pt x="81252" y="532434"/>
                      <a:pt x="87011" y="543769"/>
                      <a:pt x="93320" y="557892"/>
                    </a:cubicBezTo>
                    <a:cubicBezTo>
                      <a:pt x="96512" y="548684"/>
                      <a:pt x="93761" y="543292"/>
                      <a:pt x="92037" y="537863"/>
                    </a:cubicBezTo>
                    <a:cubicBezTo>
                      <a:pt x="83966" y="512735"/>
                      <a:pt x="79674" y="486837"/>
                      <a:pt x="76813" y="460719"/>
                    </a:cubicBezTo>
                    <a:cubicBezTo>
                      <a:pt x="70724" y="405658"/>
                      <a:pt x="90753" y="361676"/>
                      <a:pt x="137670" y="332659"/>
                    </a:cubicBezTo>
                    <a:cubicBezTo>
                      <a:pt x="191337" y="299498"/>
                      <a:pt x="224755" y="254635"/>
                      <a:pt x="234439" y="191284"/>
                    </a:cubicBezTo>
                    <a:cubicBezTo>
                      <a:pt x="240198" y="153391"/>
                      <a:pt x="260337" y="121770"/>
                      <a:pt x="288620" y="95835"/>
                    </a:cubicBezTo>
                    <a:cubicBezTo>
                      <a:pt x="294379" y="90553"/>
                      <a:pt x="301018" y="84464"/>
                      <a:pt x="309639" y="87362"/>
                    </a:cubicBezTo>
                    <a:cubicBezTo>
                      <a:pt x="319250" y="90590"/>
                      <a:pt x="317929" y="99980"/>
                      <a:pt x="318003" y="107721"/>
                    </a:cubicBezTo>
                    <a:cubicBezTo>
                      <a:pt x="318516" y="155298"/>
                      <a:pt x="342213" y="185965"/>
                      <a:pt x="386709" y="200455"/>
                    </a:cubicBezTo>
                    <a:cubicBezTo>
                      <a:pt x="398338" y="204233"/>
                      <a:pt x="401786" y="207021"/>
                      <a:pt x="393863" y="218319"/>
                    </a:cubicBezTo>
                    <a:cubicBezTo>
                      <a:pt x="384362" y="231818"/>
                      <a:pt x="378052" y="247152"/>
                      <a:pt x="374898" y="263622"/>
                    </a:cubicBezTo>
                    <a:cubicBezTo>
                      <a:pt x="369945" y="289667"/>
                      <a:pt x="378089" y="309072"/>
                      <a:pt x="402006" y="325360"/>
                    </a:cubicBezTo>
                    <a:cubicBezTo>
                      <a:pt x="390011" y="285375"/>
                      <a:pt x="410590" y="259220"/>
                      <a:pt x="437955" y="236184"/>
                    </a:cubicBezTo>
                    <a:cubicBezTo>
                      <a:pt x="464367" y="213954"/>
                      <a:pt x="463560" y="189376"/>
                      <a:pt x="435167" y="169421"/>
                    </a:cubicBezTo>
                    <a:cubicBezTo>
                      <a:pt x="425630" y="162708"/>
                      <a:pt x="415029" y="158049"/>
                      <a:pt x="404134" y="153904"/>
                    </a:cubicBezTo>
                    <a:cubicBezTo>
                      <a:pt x="357033" y="136003"/>
                      <a:pt x="346395" y="75146"/>
                      <a:pt x="384985" y="42682"/>
                    </a:cubicBezTo>
                    <a:cubicBezTo>
                      <a:pt x="403400" y="27202"/>
                      <a:pt x="424860" y="16454"/>
                      <a:pt x="447713" y="9337"/>
                    </a:cubicBezTo>
                    <a:cubicBezTo>
                      <a:pt x="475408" y="717"/>
                      <a:pt x="493566" y="10364"/>
                      <a:pt x="504865" y="37106"/>
                    </a:cubicBezTo>
                    <a:cubicBezTo>
                      <a:pt x="517337" y="66599"/>
                      <a:pt x="515026" y="98293"/>
                      <a:pt x="519391" y="128997"/>
                    </a:cubicBezTo>
                    <a:cubicBezTo>
                      <a:pt x="520088" y="133839"/>
                      <a:pt x="519391" y="139011"/>
                      <a:pt x="520932" y="143523"/>
                    </a:cubicBezTo>
                    <a:cubicBezTo>
                      <a:pt x="523096" y="149906"/>
                      <a:pt x="519721" y="160580"/>
                      <a:pt x="529185" y="161681"/>
                    </a:cubicBezTo>
                    <a:cubicBezTo>
                      <a:pt x="536999" y="162598"/>
                      <a:pt x="541071" y="153867"/>
                      <a:pt x="544776" y="147778"/>
                    </a:cubicBezTo>
                    <a:cubicBezTo>
                      <a:pt x="568216" y="109371"/>
                      <a:pt x="574415" y="68250"/>
                      <a:pt x="563227" y="24561"/>
                    </a:cubicBezTo>
                    <a:cubicBezTo>
                      <a:pt x="561356" y="17224"/>
                      <a:pt x="555597" y="8787"/>
                      <a:pt x="563814" y="2588"/>
                    </a:cubicBezTo>
                    <a:cubicBezTo>
                      <a:pt x="571114" y="-2915"/>
                      <a:pt x="579478" y="1560"/>
                      <a:pt x="586411" y="4935"/>
                    </a:cubicBezTo>
                    <a:cubicBezTo>
                      <a:pt x="652110" y="36996"/>
                      <a:pt x="687068" y="91323"/>
                      <a:pt x="699100" y="161974"/>
                    </a:cubicBezTo>
                    <a:cubicBezTo>
                      <a:pt x="701228" y="174557"/>
                      <a:pt x="702475" y="186332"/>
                      <a:pt x="694515" y="198620"/>
                    </a:cubicBezTo>
                    <a:cubicBezTo>
                      <a:pt x="686848" y="210432"/>
                      <a:pt x="694845" y="219163"/>
                      <a:pt x="706950" y="220814"/>
                    </a:cubicBezTo>
                    <a:cubicBezTo>
                      <a:pt x="768981" y="229251"/>
                      <a:pt x="809259" y="272536"/>
                      <a:pt x="852104" y="311273"/>
                    </a:cubicBezTo>
                    <a:cubicBezTo>
                      <a:pt x="872903" y="330055"/>
                      <a:pt x="873050" y="337685"/>
                      <a:pt x="860541" y="362593"/>
                    </a:cubicBezTo>
                    <a:cubicBezTo>
                      <a:pt x="850527" y="382548"/>
                      <a:pt x="846015" y="403311"/>
                      <a:pt x="849573" y="429135"/>
                    </a:cubicBezTo>
                    <a:cubicBezTo>
                      <a:pt x="854012" y="419671"/>
                      <a:pt x="856506" y="413031"/>
                      <a:pt x="860064" y="407015"/>
                    </a:cubicBezTo>
                    <a:cubicBezTo>
                      <a:pt x="870225" y="389848"/>
                      <a:pt x="885009" y="380274"/>
                      <a:pt x="905477" y="382071"/>
                    </a:cubicBezTo>
                    <a:cubicBezTo>
                      <a:pt x="924699" y="383722"/>
                      <a:pt x="934787" y="397221"/>
                      <a:pt x="939776" y="413508"/>
                    </a:cubicBezTo>
                    <a:cubicBezTo>
                      <a:pt x="957457" y="471284"/>
                      <a:pt x="948727" y="524731"/>
                      <a:pt x="909293" y="571501"/>
                    </a:cubicBezTo>
                    <a:cubicBezTo>
                      <a:pt x="901516" y="580709"/>
                      <a:pt x="896564" y="590026"/>
                      <a:pt x="894216" y="601764"/>
                    </a:cubicBezTo>
                    <a:cubicBezTo>
                      <a:pt x="868208" y="733639"/>
                      <a:pt x="801555" y="840790"/>
                      <a:pt x="696459" y="924059"/>
                    </a:cubicBezTo>
                    <a:cubicBezTo>
                      <a:pt x="686334" y="932093"/>
                      <a:pt x="683583" y="939576"/>
                      <a:pt x="685417" y="951828"/>
                    </a:cubicBezTo>
                    <a:cubicBezTo>
                      <a:pt x="690773" y="987447"/>
                      <a:pt x="704859" y="1087592"/>
                      <a:pt x="706877" y="1092434"/>
                    </a:cubicBezTo>
                    <a:cubicBezTo>
                      <a:pt x="720156" y="1124421"/>
                      <a:pt x="740882" y="1148522"/>
                      <a:pt x="775327" y="1158683"/>
                    </a:cubicBezTo>
                    <a:cubicBezTo>
                      <a:pt x="803609" y="1167010"/>
                      <a:pt x="808121" y="1177978"/>
                      <a:pt x="793338" y="1203913"/>
                    </a:cubicBezTo>
                    <a:cubicBezTo>
                      <a:pt x="778775" y="1229444"/>
                      <a:pt x="759407" y="1251600"/>
                      <a:pt x="741212" y="1274527"/>
                    </a:cubicBezTo>
                    <a:cubicBezTo>
                      <a:pt x="685051" y="1345361"/>
                      <a:pt x="645433" y="1424303"/>
                      <a:pt x="622873" y="1511865"/>
                    </a:cubicBezTo>
                    <a:cubicBezTo>
                      <a:pt x="620012" y="1523016"/>
                      <a:pt x="615317" y="1533691"/>
                      <a:pt x="611502" y="1544586"/>
                    </a:cubicBezTo>
                    <a:cubicBezTo>
                      <a:pt x="601891" y="1558892"/>
                      <a:pt x="590592" y="1558268"/>
                      <a:pt x="578304" y="1547887"/>
                    </a:cubicBezTo>
                    <a:close/>
                  </a:path>
                </a:pathLst>
              </a:custGeom>
              <a:solidFill>
                <a:srgbClr val="F4AB93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7" name="자유형: 도형 96">
                <a:extLst>
                  <a:ext uri="{FF2B5EF4-FFF2-40B4-BE49-F238E27FC236}">
                    <a16:creationId xmlns:a16="http://schemas.microsoft.com/office/drawing/2014/main" id="{600BBCF7-723D-4107-AF91-1707741AEB4D}"/>
                  </a:ext>
                </a:extLst>
              </p:cNvPr>
              <p:cNvSpPr/>
              <p:nvPr/>
            </p:nvSpPr>
            <p:spPr>
              <a:xfrm>
                <a:off x="10163345" y="2753578"/>
                <a:ext cx="241769" cy="205337"/>
              </a:xfrm>
              <a:custGeom>
                <a:avLst/>
                <a:gdLst>
                  <a:gd name="connsiteX0" fmla="*/ 221667 w 241769"/>
                  <a:gd name="connsiteY0" fmla="*/ 151096 h 205337"/>
                  <a:gd name="connsiteX1" fmla="*/ 113306 w 241769"/>
                  <a:gd name="connsiteY1" fmla="*/ 0 h 205337"/>
                  <a:gd name="connsiteX2" fmla="*/ 7109 w 241769"/>
                  <a:gd name="connsiteY2" fmla="*/ 46147 h 205337"/>
                  <a:gd name="connsiteX3" fmla="*/ 1424 w 241769"/>
                  <a:gd name="connsiteY3" fmla="*/ 65185 h 205337"/>
                  <a:gd name="connsiteX4" fmla="*/ 1424 w 241769"/>
                  <a:gd name="connsiteY4" fmla="*/ 65185 h 205337"/>
                  <a:gd name="connsiteX5" fmla="*/ 1424 w 241769"/>
                  <a:gd name="connsiteY5" fmla="*/ 65185 h 205337"/>
                  <a:gd name="connsiteX6" fmla="*/ 72588 w 241769"/>
                  <a:gd name="connsiteY6" fmla="*/ 201535 h 205337"/>
                  <a:gd name="connsiteX7" fmla="*/ 241769 w 241769"/>
                  <a:gd name="connsiteY7" fmla="*/ 168301 h 205337"/>
                  <a:gd name="connsiteX8" fmla="*/ 221667 w 241769"/>
                  <a:gd name="connsiteY8" fmla="*/ 151096 h 205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1769" h="205337">
                    <a:moveTo>
                      <a:pt x="221667" y="151096"/>
                    </a:moveTo>
                    <a:cubicBezTo>
                      <a:pt x="185608" y="100694"/>
                      <a:pt x="149439" y="50365"/>
                      <a:pt x="113306" y="0"/>
                    </a:cubicBezTo>
                    <a:cubicBezTo>
                      <a:pt x="72258" y="2384"/>
                      <a:pt x="37372" y="18782"/>
                      <a:pt x="7109" y="46147"/>
                    </a:cubicBezTo>
                    <a:cubicBezTo>
                      <a:pt x="1056" y="51613"/>
                      <a:pt x="-1988" y="57262"/>
                      <a:pt x="1424" y="65185"/>
                    </a:cubicBezTo>
                    <a:cubicBezTo>
                      <a:pt x="1424" y="65185"/>
                      <a:pt x="1424" y="65185"/>
                      <a:pt x="1424" y="65185"/>
                    </a:cubicBezTo>
                    <a:cubicBezTo>
                      <a:pt x="1424" y="65185"/>
                      <a:pt x="1424" y="65185"/>
                      <a:pt x="1424" y="65185"/>
                    </a:cubicBezTo>
                    <a:cubicBezTo>
                      <a:pt x="43682" y="116798"/>
                      <a:pt x="51019" y="157149"/>
                      <a:pt x="72588" y="201535"/>
                    </a:cubicBezTo>
                    <a:cubicBezTo>
                      <a:pt x="133298" y="212540"/>
                      <a:pt x="189239" y="199114"/>
                      <a:pt x="241769" y="168301"/>
                    </a:cubicBezTo>
                    <a:cubicBezTo>
                      <a:pt x="231571" y="166613"/>
                      <a:pt x="227023" y="158543"/>
                      <a:pt x="221667" y="151096"/>
                    </a:cubicBezTo>
                    <a:close/>
                  </a:path>
                </a:pathLst>
              </a:custGeom>
              <a:solidFill>
                <a:srgbClr val="8C5995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82" name="그룹 81">
              <a:extLst>
                <a:ext uri="{FF2B5EF4-FFF2-40B4-BE49-F238E27FC236}">
                  <a16:creationId xmlns:a16="http://schemas.microsoft.com/office/drawing/2014/main" id="{3DABBC8E-B4FB-4C54-96D1-6CB6A944152B}"/>
                </a:ext>
              </a:extLst>
            </p:cNvPr>
            <p:cNvGrpSpPr/>
            <p:nvPr/>
          </p:nvGrpSpPr>
          <p:grpSpPr>
            <a:xfrm>
              <a:off x="9232273" y="2240828"/>
              <a:ext cx="1014914" cy="1246329"/>
              <a:chOff x="9232273" y="2240828"/>
              <a:chExt cx="1014914" cy="1246329"/>
            </a:xfrm>
          </p:grpSpPr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432CA3BA-02A3-41FA-8BD1-D0BEC65F6BCE}"/>
                  </a:ext>
                </a:extLst>
              </p:cNvPr>
              <p:cNvSpPr/>
              <p:nvPr/>
            </p:nvSpPr>
            <p:spPr>
              <a:xfrm>
                <a:off x="9232273" y="2240828"/>
                <a:ext cx="1014914" cy="988012"/>
              </a:xfrm>
              <a:custGeom>
                <a:avLst/>
                <a:gdLst>
                  <a:gd name="connsiteX0" fmla="*/ 1014298 w 1014914"/>
                  <a:gd name="connsiteY0" fmla="*/ 958960 h 988012"/>
                  <a:gd name="connsiteX1" fmla="*/ 791560 w 1014914"/>
                  <a:gd name="connsiteY1" fmla="*/ 136348 h 988012"/>
                  <a:gd name="connsiteX2" fmla="*/ 791487 w 1014914"/>
                  <a:gd name="connsiteY2" fmla="*/ 130882 h 988012"/>
                  <a:gd name="connsiteX3" fmla="*/ 791487 w 1014914"/>
                  <a:gd name="connsiteY3" fmla="*/ 130882 h 988012"/>
                  <a:gd name="connsiteX4" fmla="*/ 761921 w 1014914"/>
                  <a:gd name="connsiteY4" fmla="*/ 18009 h 988012"/>
                  <a:gd name="connsiteX5" fmla="*/ 735472 w 1014914"/>
                  <a:gd name="connsiteY5" fmla="*/ 2603 h 988012"/>
                  <a:gd name="connsiteX6" fmla="*/ 634595 w 1014914"/>
                  <a:gd name="connsiteY6" fmla="*/ 34297 h 988012"/>
                  <a:gd name="connsiteX7" fmla="*/ 464313 w 1014914"/>
                  <a:gd name="connsiteY7" fmla="*/ 89247 h 988012"/>
                  <a:gd name="connsiteX8" fmla="*/ 88241 w 1014914"/>
                  <a:gd name="connsiteY8" fmla="*/ 210374 h 988012"/>
                  <a:gd name="connsiteX9" fmla="*/ 16783 w 1014914"/>
                  <a:gd name="connsiteY9" fmla="*/ 253036 h 988012"/>
                  <a:gd name="connsiteX10" fmla="*/ 6108 w 1014914"/>
                  <a:gd name="connsiteY10" fmla="*/ 316937 h 988012"/>
                  <a:gd name="connsiteX11" fmla="*/ 84426 w 1014914"/>
                  <a:gd name="connsiteY11" fmla="*/ 232457 h 988012"/>
                  <a:gd name="connsiteX12" fmla="*/ 293921 w 1014914"/>
                  <a:gd name="connsiteY12" fmla="*/ 167675 h 988012"/>
                  <a:gd name="connsiteX13" fmla="*/ 721680 w 1014914"/>
                  <a:gd name="connsiteY13" fmla="*/ 35727 h 988012"/>
                  <a:gd name="connsiteX14" fmla="*/ 741525 w 1014914"/>
                  <a:gd name="connsiteY14" fmla="*/ 46805 h 988012"/>
                  <a:gd name="connsiteX15" fmla="*/ 1000836 w 1014914"/>
                  <a:gd name="connsiteY15" fmla="*/ 988013 h 988012"/>
                  <a:gd name="connsiteX16" fmla="*/ 1014298 w 1014914"/>
                  <a:gd name="connsiteY16" fmla="*/ 958960 h 98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14914" h="988012">
                    <a:moveTo>
                      <a:pt x="1014298" y="958960"/>
                    </a:moveTo>
                    <a:cubicBezTo>
                      <a:pt x="1004944" y="922497"/>
                      <a:pt x="830371" y="286894"/>
                      <a:pt x="791560" y="136348"/>
                    </a:cubicBezTo>
                    <a:cubicBezTo>
                      <a:pt x="791120" y="134624"/>
                      <a:pt x="791487" y="132716"/>
                      <a:pt x="791487" y="130882"/>
                    </a:cubicBezTo>
                    <a:cubicBezTo>
                      <a:pt x="791487" y="130882"/>
                      <a:pt x="791487" y="130882"/>
                      <a:pt x="791487" y="130882"/>
                    </a:cubicBezTo>
                    <a:cubicBezTo>
                      <a:pt x="781509" y="93282"/>
                      <a:pt x="770835" y="55829"/>
                      <a:pt x="761921" y="18009"/>
                    </a:cubicBezTo>
                    <a:cubicBezTo>
                      <a:pt x="758069" y="1759"/>
                      <a:pt x="753154" y="-3817"/>
                      <a:pt x="735472" y="2603"/>
                    </a:cubicBezTo>
                    <a:cubicBezTo>
                      <a:pt x="702348" y="14598"/>
                      <a:pt x="668270" y="23878"/>
                      <a:pt x="634595" y="34297"/>
                    </a:cubicBezTo>
                    <a:cubicBezTo>
                      <a:pt x="577846" y="52601"/>
                      <a:pt x="521062" y="70979"/>
                      <a:pt x="464313" y="89247"/>
                    </a:cubicBezTo>
                    <a:cubicBezTo>
                      <a:pt x="338931" y="129598"/>
                      <a:pt x="213513" y="169729"/>
                      <a:pt x="88241" y="210374"/>
                    </a:cubicBezTo>
                    <a:cubicBezTo>
                      <a:pt x="61353" y="219104"/>
                      <a:pt x="35785" y="231026"/>
                      <a:pt x="16783" y="253036"/>
                    </a:cubicBezTo>
                    <a:cubicBezTo>
                      <a:pt x="496" y="271891"/>
                      <a:pt x="-5667" y="293094"/>
                      <a:pt x="6108" y="316937"/>
                    </a:cubicBezTo>
                    <a:cubicBezTo>
                      <a:pt x="11060" y="269176"/>
                      <a:pt x="43818" y="247057"/>
                      <a:pt x="84426" y="232457"/>
                    </a:cubicBezTo>
                    <a:cubicBezTo>
                      <a:pt x="153280" y="207733"/>
                      <a:pt x="223747" y="188181"/>
                      <a:pt x="293921" y="167675"/>
                    </a:cubicBezTo>
                    <a:cubicBezTo>
                      <a:pt x="437168" y="125820"/>
                      <a:pt x="577480" y="74501"/>
                      <a:pt x="721680" y="35727"/>
                    </a:cubicBezTo>
                    <a:cubicBezTo>
                      <a:pt x="733601" y="32499"/>
                      <a:pt x="737930" y="33673"/>
                      <a:pt x="741525" y="46805"/>
                    </a:cubicBezTo>
                    <a:cubicBezTo>
                      <a:pt x="790790" y="228495"/>
                      <a:pt x="988070" y="941609"/>
                      <a:pt x="1000836" y="988013"/>
                    </a:cubicBezTo>
                    <a:cubicBezTo>
                      <a:pt x="1009603" y="977705"/>
                      <a:pt x="1017160" y="970185"/>
                      <a:pt x="1014298" y="958960"/>
                    </a:cubicBezTo>
                    <a:close/>
                  </a:path>
                </a:pathLst>
              </a:custGeom>
              <a:solidFill>
                <a:srgbClr val="AC342A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FDA5F31B-68C3-4841-B2AD-A9F3A2135974}"/>
                  </a:ext>
                </a:extLst>
              </p:cNvPr>
              <p:cNvSpPr/>
              <p:nvPr/>
            </p:nvSpPr>
            <p:spPr>
              <a:xfrm>
                <a:off x="9238638" y="2275035"/>
                <a:ext cx="984135" cy="1003657"/>
              </a:xfrm>
              <a:custGeom>
                <a:avLst/>
                <a:gdLst>
                  <a:gd name="connsiteX0" fmla="*/ 982879 w 984135"/>
                  <a:gd name="connsiteY0" fmla="*/ 932456 h 1003657"/>
                  <a:gd name="connsiteX1" fmla="*/ 735123 w 984135"/>
                  <a:gd name="connsiteY1" fmla="*/ 12599 h 1003657"/>
                  <a:gd name="connsiteX2" fmla="*/ 715278 w 984135"/>
                  <a:gd name="connsiteY2" fmla="*/ 1520 h 1003657"/>
                  <a:gd name="connsiteX3" fmla="*/ 287520 w 984135"/>
                  <a:gd name="connsiteY3" fmla="*/ 133468 h 1003657"/>
                  <a:gd name="connsiteX4" fmla="*/ 78024 w 984135"/>
                  <a:gd name="connsiteY4" fmla="*/ 198250 h 1003657"/>
                  <a:gd name="connsiteX5" fmla="*/ 0 w 984135"/>
                  <a:gd name="connsiteY5" fmla="*/ 280750 h 1003657"/>
                  <a:gd name="connsiteX6" fmla="*/ 652954 w 984135"/>
                  <a:gd name="connsiteY6" fmla="*/ 92017 h 1003657"/>
                  <a:gd name="connsiteX7" fmla="*/ 702586 w 984135"/>
                  <a:gd name="connsiteY7" fmla="*/ 119162 h 1003657"/>
                  <a:gd name="connsiteX8" fmla="*/ 945572 w 984135"/>
                  <a:gd name="connsiteY8" fmla="*/ 1003658 h 1003657"/>
                  <a:gd name="connsiteX9" fmla="*/ 983466 w 984135"/>
                  <a:gd name="connsiteY9" fmla="*/ 953806 h 1003657"/>
                  <a:gd name="connsiteX10" fmla="*/ 982879 w 984135"/>
                  <a:gd name="connsiteY10" fmla="*/ 932456 h 1003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84135" h="1003657">
                    <a:moveTo>
                      <a:pt x="982879" y="932456"/>
                    </a:moveTo>
                    <a:cubicBezTo>
                      <a:pt x="964868" y="863456"/>
                      <a:pt x="782114" y="185888"/>
                      <a:pt x="735123" y="12599"/>
                    </a:cubicBezTo>
                    <a:cubicBezTo>
                      <a:pt x="731565" y="-570"/>
                      <a:pt x="727236" y="-1708"/>
                      <a:pt x="715278" y="1520"/>
                    </a:cubicBezTo>
                    <a:cubicBezTo>
                      <a:pt x="571078" y="40331"/>
                      <a:pt x="430729" y="91613"/>
                      <a:pt x="287520" y="133468"/>
                    </a:cubicBezTo>
                    <a:cubicBezTo>
                      <a:pt x="217346" y="153974"/>
                      <a:pt x="146878" y="173526"/>
                      <a:pt x="78024" y="198250"/>
                    </a:cubicBezTo>
                    <a:cubicBezTo>
                      <a:pt x="38003" y="212630"/>
                      <a:pt x="5686" y="234383"/>
                      <a:pt x="0" y="280750"/>
                    </a:cubicBezTo>
                    <a:cubicBezTo>
                      <a:pt x="807" y="282180"/>
                      <a:pt x="436122" y="156322"/>
                      <a:pt x="652954" y="92017"/>
                    </a:cubicBezTo>
                    <a:cubicBezTo>
                      <a:pt x="691654" y="80535"/>
                      <a:pt x="692021" y="80498"/>
                      <a:pt x="702586" y="119162"/>
                    </a:cubicBezTo>
                    <a:cubicBezTo>
                      <a:pt x="743890" y="270295"/>
                      <a:pt x="922719" y="921672"/>
                      <a:pt x="945572" y="1003658"/>
                    </a:cubicBezTo>
                    <a:cubicBezTo>
                      <a:pt x="962960" y="988104"/>
                      <a:pt x="969343" y="972551"/>
                      <a:pt x="983466" y="953806"/>
                    </a:cubicBezTo>
                    <a:cubicBezTo>
                      <a:pt x="984163" y="946689"/>
                      <a:pt x="984750" y="939720"/>
                      <a:pt x="982879" y="932456"/>
                    </a:cubicBezTo>
                    <a:close/>
                  </a:path>
                </a:pathLst>
              </a:custGeom>
              <a:solidFill>
                <a:srgbClr val="FEFEFE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A84D1137-DE0D-4E09-8F6B-6A3E5E19D778}"/>
                  </a:ext>
                </a:extLst>
              </p:cNvPr>
              <p:cNvSpPr/>
              <p:nvPr/>
            </p:nvSpPr>
            <p:spPr>
              <a:xfrm>
                <a:off x="9241022" y="2351240"/>
                <a:ext cx="943904" cy="1135917"/>
              </a:xfrm>
              <a:custGeom>
                <a:avLst/>
                <a:gdLst>
                  <a:gd name="connsiteX0" fmla="*/ 942602 w 943904"/>
                  <a:gd name="connsiteY0" fmla="*/ 897006 h 1135917"/>
                  <a:gd name="connsiteX1" fmla="*/ 704860 w 943904"/>
                  <a:gd name="connsiteY1" fmla="*/ 27110 h 1135917"/>
                  <a:gd name="connsiteX2" fmla="*/ 661941 w 943904"/>
                  <a:gd name="connsiteY2" fmla="*/ 3339 h 1135917"/>
                  <a:gd name="connsiteX3" fmla="*/ 24761 w 943904"/>
                  <a:gd name="connsiteY3" fmla="*/ 192513 h 1135917"/>
                  <a:gd name="connsiteX4" fmla="*/ 0 w 943904"/>
                  <a:gd name="connsiteY4" fmla="*/ 208800 h 1135917"/>
                  <a:gd name="connsiteX5" fmla="*/ 290565 w 943904"/>
                  <a:gd name="connsiteY5" fmla="*/ 1121431 h 1135917"/>
                  <a:gd name="connsiteX6" fmla="*/ 312904 w 943904"/>
                  <a:gd name="connsiteY6" fmla="*/ 1134050 h 1135917"/>
                  <a:gd name="connsiteX7" fmla="*/ 935815 w 943904"/>
                  <a:gd name="connsiteY7" fmla="*/ 927416 h 1135917"/>
                  <a:gd name="connsiteX8" fmla="*/ 942602 w 943904"/>
                  <a:gd name="connsiteY8" fmla="*/ 897006 h 1135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43904" h="1135917">
                    <a:moveTo>
                      <a:pt x="942602" y="897006"/>
                    </a:moveTo>
                    <a:cubicBezTo>
                      <a:pt x="923710" y="827529"/>
                      <a:pt x="743780" y="172080"/>
                      <a:pt x="704860" y="27110"/>
                    </a:cubicBezTo>
                    <a:cubicBezTo>
                      <a:pt x="697707" y="442"/>
                      <a:pt x="688720" y="-4401"/>
                      <a:pt x="661941" y="3339"/>
                    </a:cubicBezTo>
                    <a:cubicBezTo>
                      <a:pt x="616198" y="16582"/>
                      <a:pt x="82206" y="175859"/>
                      <a:pt x="24761" y="192513"/>
                    </a:cubicBezTo>
                    <a:cubicBezTo>
                      <a:pt x="15114" y="195301"/>
                      <a:pt x="3852" y="196731"/>
                      <a:pt x="0" y="208800"/>
                    </a:cubicBezTo>
                    <a:cubicBezTo>
                      <a:pt x="5282" y="242071"/>
                      <a:pt x="265070" y="1040546"/>
                      <a:pt x="290565" y="1121431"/>
                    </a:cubicBezTo>
                    <a:cubicBezTo>
                      <a:pt x="294526" y="1133977"/>
                      <a:pt x="298048" y="1138966"/>
                      <a:pt x="312904" y="1134050"/>
                    </a:cubicBezTo>
                    <a:cubicBezTo>
                      <a:pt x="429372" y="1095680"/>
                      <a:pt x="913328" y="941282"/>
                      <a:pt x="935815" y="927416"/>
                    </a:cubicBezTo>
                    <a:cubicBezTo>
                      <a:pt x="943959" y="922647"/>
                      <a:pt x="945389" y="907167"/>
                      <a:pt x="942602" y="897006"/>
                    </a:cubicBezTo>
                    <a:close/>
                  </a:path>
                </a:pathLst>
              </a:custGeom>
              <a:solidFill>
                <a:srgbClr val="DC5849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6633E21C-D755-43B9-A71F-7C2F89019E21}"/>
                  </a:ext>
                </a:extLst>
              </p:cNvPr>
              <p:cNvSpPr/>
              <p:nvPr/>
            </p:nvSpPr>
            <p:spPr>
              <a:xfrm>
                <a:off x="9449297" y="2554354"/>
                <a:ext cx="406061" cy="312708"/>
              </a:xfrm>
              <a:custGeom>
                <a:avLst/>
                <a:gdLst>
                  <a:gd name="connsiteX0" fmla="*/ 2174 w 406061"/>
                  <a:gd name="connsiteY0" fmla="*/ 136240 h 312708"/>
                  <a:gd name="connsiteX1" fmla="*/ 15710 w 406061"/>
                  <a:gd name="connsiteY1" fmla="*/ 109938 h 312708"/>
                  <a:gd name="connsiteX2" fmla="*/ 329165 w 406061"/>
                  <a:gd name="connsiteY2" fmla="*/ 2274 h 312708"/>
                  <a:gd name="connsiteX3" fmla="*/ 356310 w 406061"/>
                  <a:gd name="connsiteY3" fmla="*/ 22487 h 312708"/>
                  <a:gd name="connsiteX4" fmla="*/ 401283 w 406061"/>
                  <a:gd name="connsiteY4" fmla="*/ 170025 h 312708"/>
                  <a:gd name="connsiteX5" fmla="*/ 391746 w 406061"/>
                  <a:gd name="connsiteY5" fmla="*/ 206598 h 312708"/>
                  <a:gd name="connsiteX6" fmla="*/ 92927 w 406061"/>
                  <a:gd name="connsiteY6" fmla="*/ 311254 h 312708"/>
                  <a:gd name="connsiteX7" fmla="*/ 59253 w 406061"/>
                  <a:gd name="connsiteY7" fmla="*/ 295150 h 312708"/>
                  <a:gd name="connsiteX8" fmla="*/ 2174 w 406061"/>
                  <a:gd name="connsiteY8" fmla="*/ 136240 h 312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6061" h="312708">
                    <a:moveTo>
                      <a:pt x="2174" y="136240"/>
                    </a:moveTo>
                    <a:cubicBezTo>
                      <a:pt x="-2888" y="120943"/>
                      <a:pt x="597" y="115074"/>
                      <a:pt x="15710" y="109938"/>
                    </a:cubicBezTo>
                    <a:cubicBezTo>
                      <a:pt x="120403" y="74613"/>
                      <a:pt x="224802" y="38480"/>
                      <a:pt x="329165" y="2274"/>
                    </a:cubicBezTo>
                    <a:cubicBezTo>
                      <a:pt x="345195" y="-3301"/>
                      <a:pt x="348533" y="624"/>
                      <a:pt x="356310" y="22487"/>
                    </a:cubicBezTo>
                    <a:cubicBezTo>
                      <a:pt x="379824" y="88589"/>
                      <a:pt x="387161" y="117935"/>
                      <a:pt x="401283" y="170025"/>
                    </a:cubicBezTo>
                    <a:cubicBezTo>
                      <a:pt x="407740" y="193869"/>
                      <a:pt x="410234" y="200691"/>
                      <a:pt x="391746" y="206598"/>
                    </a:cubicBezTo>
                    <a:cubicBezTo>
                      <a:pt x="320214" y="229414"/>
                      <a:pt x="177775" y="282017"/>
                      <a:pt x="92927" y="311254"/>
                    </a:cubicBezTo>
                    <a:cubicBezTo>
                      <a:pt x="79171" y="315986"/>
                      <a:pt x="64205" y="308796"/>
                      <a:pt x="59253" y="295150"/>
                    </a:cubicBezTo>
                    <a:cubicBezTo>
                      <a:pt x="41388" y="245812"/>
                      <a:pt x="16187" y="178498"/>
                      <a:pt x="2174" y="136240"/>
                    </a:cubicBezTo>
                    <a:close/>
                  </a:path>
                </a:pathLst>
              </a:custGeom>
              <a:solidFill>
                <a:srgbClr val="DE7265"/>
              </a:solidFill>
              <a:ln w="36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D252A05C-70F9-4F03-8B48-3CD3AA153A9C}"/>
                </a:ext>
              </a:extLst>
            </p:cNvPr>
            <p:cNvSpPr/>
            <p:nvPr/>
          </p:nvSpPr>
          <p:spPr>
            <a:xfrm>
              <a:off x="9341642" y="2816026"/>
              <a:ext cx="894641" cy="410257"/>
            </a:xfrm>
            <a:custGeom>
              <a:avLst/>
              <a:gdLst>
                <a:gd name="connsiteX0" fmla="*/ 825805 w 894641"/>
                <a:gd name="connsiteY0" fmla="*/ 244 h 410257"/>
                <a:gd name="connsiteX1" fmla="*/ 633550 w 894641"/>
                <a:gd name="connsiteY1" fmla="*/ 62054 h 410257"/>
                <a:gd name="connsiteX2" fmla="*/ 434546 w 894641"/>
                <a:gd name="connsiteY2" fmla="*/ 124305 h 410257"/>
                <a:gd name="connsiteX3" fmla="*/ 403989 w 894641"/>
                <a:gd name="connsiteY3" fmla="*/ 116822 h 410257"/>
                <a:gd name="connsiteX4" fmla="*/ 252783 w 894641"/>
                <a:gd name="connsiteY4" fmla="*/ 31974 h 410257"/>
                <a:gd name="connsiteX5" fmla="*/ 252783 w 894641"/>
                <a:gd name="connsiteY5" fmla="*/ 31974 h 410257"/>
                <a:gd name="connsiteX6" fmla="*/ 252783 w 894641"/>
                <a:gd name="connsiteY6" fmla="*/ 31974 h 410257"/>
                <a:gd name="connsiteX7" fmla="*/ 157151 w 894641"/>
                <a:gd name="connsiteY7" fmla="*/ 24748 h 410257"/>
                <a:gd name="connsiteX8" fmla="*/ 157151 w 894641"/>
                <a:gd name="connsiteY8" fmla="*/ 24748 h 410257"/>
                <a:gd name="connsiteX9" fmla="*/ 157151 w 894641"/>
                <a:gd name="connsiteY9" fmla="*/ 24748 h 410257"/>
                <a:gd name="connsiteX10" fmla="*/ 157664 w 894641"/>
                <a:gd name="connsiteY10" fmla="*/ 45657 h 410257"/>
                <a:gd name="connsiteX11" fmla="*/ 207590 w 894641"/>
                <a:gd name="connsiteY11" fmla="*/ 82597 h 410257"/>
                <a:gd name="connsiteX12" fmla="*/ 262651 w 894641"/>
                <a:gd name="connsiteY12" fmla="*/ 124782 h 410257"/>
                <a:gd name="connsiteX13" fmla="*/ 255461 w 894641"/>
                <a:gd name="connsiteY13" fmla="*/ 154568 h 410257"/>
                <a:gd name="connsiteX14" fmla="*/ 162176 w 894641"/>
                <a:gd name="connsiteY14" fmla="*/ 170635 h 410257"/>
                <a:gd name="connsiteX15" fmla="*/ 72450 w 894641"/>
                <a:gd name="connsiteY15" fmla="*/ 171699 h 410257"/>
                <a:gd name="connsiteX16" fmla="*/ 25863 w 894641"/>
                <a:gd name="connsiteY16" fmla="*/ 147048 h 410257"/>
                <a:gd name="connsiteX17" fmla="*/ 25863 w 894641"/>
                <a:gd name="connsiteY17" fmla="*/ 147048 h 410257"/>
                <a:gd name="connsiteX18" fmla="*/ 13171 w 894641"/>
                <a:gd name="connsiteY18" fmla="*/ 221991 h 410257"/>
                <a:gd name="connsiteX19" fmla="*/ 12841 w 894641"/>
                <a:gd name="connsiteY19" fmla="*/ 237215 h 410257"/>
                <a:gd name="connsiteX20" fmla="*/ 39876 w 894641"/>
                <a:gd name="connsiteY20" fmla="*/ 295173 h 410257"/>
                <a:gd name="connsiteX21" fmla="*/ 51101 w 894641"/>
                <a:gd name="connsiteY21" fmla="*/ 312708 h 410257"/>
                <a:gd name="connsiteX22" fmla="*/ 85986 w 894641"/>
                <a:gd name="connsiteY22" fmla="*/ 362780 h 410257"/>
                <a:gd name="connsiteX23" fmla="*/ 102897 w 894641"/>
                <a:gd name="connsiteY23" fmla="*/ 382589 h 410257"/>
                <a:gd name="connsiteX24" fmla="*/ 107996 w 894641"/>
                <a:gd name="connsiteY24" fmla="*/ 396088 h 410257"/>
                <a:gd name="connsiteX25" fmla="*/ 150511 w 894641"/>
                <a:gd name="connsiteY25" fmla="*/ 410174 h 410257"/>
                <a:gd name="connsiteX26" fmla="*/ 260229 w 894641"/>
                <a:gd name="connsiteY26" fmla="*/ 393520 h 410257"/>
                <a:gd name="connsiteX27" fmla="*/ 433299 w 894641"/>
                <a:gd name="connsiteY27" fmla="*/ 303574 h 410257"/>
                <a:gd name="connsiteX28" fmla="*/ 503620 w 894641"/>
                <a:gd name="connsiteY28" fmla="*/ 261499 h 410257"/>
                <a:gd name="connsiteX29" fmla="*/ 725257 w 894641"/>
                <a:gd name="connsiteY29" fmla="*/ 192755 h 410257"/>
                <a:gd name="connsiteX30" fmla="*/ 894291 w 894641"/>
                <a:gd name="connsiteY30" fmla="*/ 139052 h 410257"/>
                <a:gd name="connsiteX31" fmla="*/ 825805 w 894641"/>
                <a:gd name="connsiteY31" fmla="*/ 244 h 41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94641" h="410257">
                  <a:moveTo>
                    <a:pt x="825805" y="244"/>
                  </a:moveTo>
                  <a:cubicBezTo>
                    <a:pt x="815827" y="-4158"/>
                    <a:pt x="663557" y="52407"/>
                    <a:pt x="633550" y="62054"/>
                  </a:cubicBezTo>
                  <a:cubicBezTo>
                    <a:pt x="567374" y="83257"/>
                    <a:pt x="500722" y="103102"/>
                    <a:pt x="434546" y="124305"/>
                  </a:cubicBezTo>
                  <a:cubicBezTo>
                    <a:pt x="421670" y="128450"/>
                    <a:pt x="413527" y="126286"/>
                    <a:pt x="403989" y="116822"/>
                  </a:cubicBezTo>
                  <a:cubicBezTo>
                    <a:pt x="361474" y="74746"/>
                    <a:pt x="311365" y="45657"/>
                    <a:pt x="252783" y="31974"/>
                  </a:cubicBezTo>
                  <a:cubicBezTo>
                    <a:pt x="252783" y="31974"/>
                    <a:pt x="252783" y="31974"/>
                    <a:pt x="252783" y="31974"/>
                  </a:cubicBezTo>
                  <a:cubicBezTo>
                    <a:pt x="252783" y="31974"/>
                    <a:pt x="252783" y="31974"/>
                    <a:pt x="252783" y="31974"/>
                  </a:cubicBezTo>
                  <a:cubicBezTo>
                    <a:pt x="221236" y="25005"/>
                    <a:pt x="189835" y="16384"/>
                    <a:pt x="157151" y="24748"/>
                  </a:cubicBezTo>
                  <a:lnTo>
                    <a:pt x="157151" y="24748"/>
                  </a:lnTo>
                  <a:lnTo>
                    <a:pt x="157151" y="24748"/>
                  </a:lnTo>
                  <a:cubicBezTo>
                    <a:pt x="146660" y="31974"/>
                    <a:pt x="150841" y="38797"/>
                    <a:pt x="157664" y="45657"/>
                  </a:cubicBezTo>
                  <a:cubicBezTo>
                    <a:pt x="172447" y="60514"/>
                    <a:pt x="190532" y="70858"/>
                    <a:pt x="207590" y="82597"/>
                  </a:cubicBezTo>
                  <a:cubicBezTo>
                    <a:pt x="226665" y="95729"/>
                    <a:pt x="247097" y="107101"/>
                    <a:pt x="262651" y="124782"/>
                  </a:cubicBezTo>
                  <a:cubicBezTo>
                    <a:pt x="275416" y="139308"/>
                    <a:pt x="273325" y="147158"/>
                    <a:pt x="255461" y="154568"/>
                  </a:cubicBezTo>
                  <a:cubicBezTo>
                    <a:pt x="225564" y="166967"/>
                    <a:pt x="193834" y="169205"/>
                    <a:pt x="162176" y="170635"/>
                  </a:cubicBezTo>
                  <a:cubicBezTo>
                    <a:pt x="132316" y="171993"/>
                    <a:pt x="102347" y="171552"/>
                    <a:pt x="72450" y="171699"/>
                  </a:cubicBezTo>
                  <a:cubicBezTo>
                    <a:pt x="52642" y="171809"/>
                    <a:pt x="37455" y="162712"/>
                    <a:pt x="25863" y="147048"/>
                  </a:cubicBezTo>
                  <a:cubicBezTo>
                    <a:pt x="25863" y="147048"/>
                    <a:pt x="25863" y="147048"/>
                    <a:pt x="25863" y="147048"/>
                  </a:cubicBezTo>
                  <a:cubicBezTo>
                    <a:pt x="-4584" y="174634"/>
                    <a:pt x="-7262" y="188757"/>
                    <a:pt x="13171" y="221991"/>
                  </a:cubicBezTo>
                  <a:cubicBezTo>
                    <a:pt x="16913" y="228081"/>
                    <a:pt x="14235" y="232189"/>
                    <a:pt x="12841" y="237215"/>
                  </a:cubicBezTo>
                  <a:cubicBezTo>
                    <a:pt x="5577" y="263516"/>
                    <a:pt x="14822" y="284939"/>
                    <a:pt x="39876" y="295173"/>
                  </a:cubicBezTo>
                  <a:cubicBezTo>
                    <a:pt x="49193" y="298988"/>
                    <a:pt x="51358" y="303794"/>
                    <a:pt x="51101" y="312708"/>
                  </a:cubicBezTo>
                  <a:cubicBezTo>
                    <a:pt x="50404" y="337762"/>
                    <a:pt x="63573" y="354086"/>
                    <a:pt x="85986" y="362780"/>
                  </a:cubicBezTo>
                  <a:cubicBezTo>
                    <a:pt x="95890" y="366632"/>
                    <a:pt x="103080" y="370373"/>
                    <a:pt x="102897" y="382589"/>
                  </a:cubicBezTo>
                  <a:cubicBezTo>
                    <a:pt x="102824" y="387064"/>
                    <a:pt x="106198" y="391576"/>
                    <a:pt x="107996" y="396088"/>
                  </a:cubicBezTo>
                  <a:cubicBezTo>
                    <a:pt x="120431" y="406139"/>
                    <a:pt x="134774" y="409771"/>
                    <a:pt x="150511" y="410174"/>
                  </a:cubicBezTo>
                  <a:cubicBezTo>
                    <a:pt x="188111" y="411091"/>
                    <a:pt x="224464" y="404342"/>
                    <a:pt x="260229" y="393520"/>
                  </a:cubicBezTo>
                  <a:cubicBezTo>
                    <a:pt x="323544" y="374372"/>
                    <a:pt x="377505" y="337285"/>
                    <a:pt x="433299" y="303574"/>
                  </a:cubicBezTo>
                  <a:cubicBezTo>
                    <a:pt x="456666" y="289451"/>
                    <a:pt x="477098" y="269936"/>
                    <a:pt x="503620" y="261499"/>
                  </a:cubicBezTo>
                  <a:cubicBezTo>
                    <a:pt x="577352" y="238095"/>
                    <a:pt x="651232" y="215168"/>
                    <a:pt x="725257" y="192755"/>
                  </a:cubicBezTo>
                  <a:cubicBezTo>
                    <a:pt x="738317" y="188793"/>
                    <a:pt x="880682" y="143674"/>
                    <a:pt x="894291" y="139052"/>
                  </a:cubicBezTo>
                  <a:cubicBezTo>
                    <a:pt x="900014" y="128670"/>
                    <a:pt x="833692" y="5820"/>
                    <a:pt x="825805" y="244"/>
                  </a:cubicBezTo>
                  <a:close/>
                </a:path>
              </a:pathLst>
            </a:custGeom>
            <a:solidFill>
              <a:srgbClr val="EBAE93"/>
            </a:solidFill>
            <a:ln w="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2" name="Graphic 2">
            <a:extLst>
              <a:ext uri="{FF2B5EF4-FFF2-40B4-BE49-F238E27FC236}">
                <a16:creationId xmlns:a16="http://schemas.microsoft.com/office/drawing/2014/main" id="{DD2651BD-C6F5-4D56-B633-A261B276EB02}"/>
              </a:ext>
            </a:extLst>
          </p:cNvPr>
          <p:cNvGrpSpPr/>
          <p:nvPr/>
        </p:nvGrpSpPr>
        <p:grpSpPr>
          <a:xfrm>
            <a:off x="6079235" y="3550694"/>
            <a:ext cx="1642225" cy="1817102"/>
            <a:chOff x="332479" y="269950"/>
            <a:chExt cx="3915299" cy="4332227"/>
          </a:xfrm>
          <a:solidFill>
            <a:schemeClr val="accent3"/>
          </a:solidFill>
        </p:grpSpPr>
        <p:sp>
          <p:nvSpPr>
            <p:cNvPr id="123" name="Freeform: Shape 26">
              <a:extLst>
                <a:ext uri="{FF2B5EF4-FFF2-40B4-BE49-F238E27FC236}">
                  <a16:creationId xmlns:a16="http://schemas.microsoft.com/office/drawing/2014/main" id="{21AF6BB1-74D0-4C18-A4BB-5E5EA390E25D}"/>
                </a:ext>
              </a:extLst>
            </p:cNvPr>
            <p:cNvSpPr/>
            <p:nvPr/>
          </p:nvSpPr>
          <p:spPr>
            <a:xfrm>
              <a:off x="3257338" y="4000338"/>
              <a:ext cx="984677" cy="601839"/>
            </a:xfrm>
            <a:custGeom>
              <a:avLst/>
              <a:gdLst>
                <a:gd name="connsiteX0" fmla="*/ 864676 w 984677"/>
                <a:gd name="connsiteY0" fmla="*/ 509972 h 601839"/>
                <a:gd name="connsiteX1" fmla="*/ 862867 w 984677"/>
                <a:gd name="connsiteY1" fmla="*/ 512801 h 601839"/>
                <a:gd name="connsiteX2" fmla="*/ 744163 w 984677"/>
                <a:gd name="connsiteY2" fmla="*/ 518878 h 601839"/>
                <a:gd name="connsiteX3" fmla="*/ 583480 w 984677"/>
                <a:gd name="connsiteY3" fmla="*/ 457508 h 601839"/>
                <a:gd name="connsiteX4" fmla="*/ 507916 w 984677"/>
                <a:gd name="connsiteY4" fmla="*/ 378883 h 601839"/>
                <a:gd name="connsiteX5" fmla="*/ 268514 w 984677"/>
                <a:gd name="connsiteY5" fmla="*/ 151449 h 601839"/>
                <a:gd name="connsiteX6" fmla="*/ 17841 w 984677"/>
                <a:gd name="connsiteY6" fmla="*/ 3336 h 601839"/>
                <a:gd name="connsiteX7" fmla="*/ 956 w 984677"/>
                <a:gd name="connsiteY7" fmla="*/ 12568 h 601839"/>
                <a:gd name="connsiteX8" fmla="*/ 11810 w 984677"/>
                <a:gd name="connsiteY8" fmla="*/ 75514 h 601839"/>
                <a:gd name="connsiteX9" fmla="*/ 93034 w 984677"/>
                <a:gd name="connsiteY9" fmla="*/ 198763 h 601839"/>
                <a:gd name="connsiteX10" fmla="*/ 416766 w 984677"/>
                <a:gd name="connsiteY10" fmla="*/ 477640 h 601839"/>
                <a:gd name="connsiteX11" fmla="*/ 655379 w 984677"/>
                <a:gd name="connsiteY11" fmla="*/ 593236 h 601839"/>
                <a:gd name="connsiteX12" fmla="*/ 893667 w 984677"/>
                <a:gd name="connsiteY12" fmla="*/ 551256 h 601839"/>
                <a:gd name="connsiteX13" fmla="*/ 984678 w 984677"/>
                <a:gd name="connsiteY13" fmla="*/ 455143 h 601839"/>
                <a:gd name="connsiteX14" fmla="*/ 864676 w 984677"/>
                <a:gd name="connsiteY14" fmla="*/ 509972 h 601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84677" h="601839">
                  <a:moveTo>
                    <a:pt x="864676" y="509972"/>
                  </a:moveTo>
                  <a:cubicBezTo>
                    <a:pt x="863794" y="510389"/>
                    <a:pt x="863423" y="511827"/>
                    <a:pt x="862867" y="512801"/>
                  </a:cubicBezTo>
                  <a:cubicBezTo>
                    <a:pt x="823716" y="523006"/>
                    <a:pt x="783731" y="520641"/>
                    <a:pt x="744163" y="518878"/>
                  </a:cubicBezTo>
                  <a:cubicBezTo>
                    <a:pt x="684232" y="516234"/>
                    <a:pt x="629542" y="498190"/>
                    <a:pt x="583480" y="457508"/>
                  </a:cubicBezTo>
                  <a:cubicBezTo>
                    <a:pt x="556065" y="433294"/>
                    <a:pt x="531851" y="406251"/>
                    <a:pt x="507916" y="378883"/>
                  </a:cubicBezTo>
                  <a:cubicBezTo>
                    <a:pt x="435182" y="295572"/>
                    <a:pt x="358458" y="216623"/>
                    <a:pt x="268514" y="151449"/>
                  </a:cubicBezTo>
                  <a:cubicBezTo>
                    <a:pt x="189611" y="94254"/>
                    <a:pt x="96513" y="61041"/>
                    <a:pt x="17841" y="3336"/>
                  </a:cubicBezTo>
                  <a:cubicBezTo>
                    <a:pt x="8007" y="-3900"/>
                    <a:pt x="2533" y="1295"/>
                    <a:pt x="956" y="12568"/>
                  </a:cubicBezTo>
                  <a:cubicBezTo>
                    <a:pt x="-2198" y="34787"/>
                    <a:pt x="2719" y="55475"/>
                    <a:pt x="11810" y="75514"/>
                  </a:cubicBezTo>
                  <a:cubicBezTo>
                    <a:pt x="32360" y="120927"/>
                    <a:pt x="58986" y="162396"/>
                    <a:pt x="93034" y="198763"/>
                  </a:cubicBezTo>
                  <a:cubicBezTo>
                    <a:pt x="151805" y="261571"/>
                    <a:pt x="392413" y="459967"/>
                    <a:pt x="416766" y="477640"/>
                  </a:cubicBezTo>
                  <a:cubicBezTo>
                    <a:pt x="489454" y="530336"/>
                    <a:pt x="564693" y="577511"/>
                    <a:pt x="655379" y="593236"/>
                  </a:cubicBezTo>
                  <a:cubicBezTo>
                    <a:pt x="739988" y="607894"/>
                    <a:pt x="822046" y="609564"/>
                    <a:pt x="893667" y="551256"/>
                  </a:cubicBezTo>
                  <a:cubicBezTo>
                    <a:pt x="927947" y="522913"/>
                    <a:pt x="959815" y="492345"/>
                    <a:pt x="984678" y="455143"/>
                  </a:cubicBezTo>
                  <a:cubicBezTo>
                    <a:pt x="973731" y="461869"/>
                    <a:pt x="892879" y="496288"/>
                    <a:pt x="864676" y="509972"/>
                  </a:cubicBezTo>
                  <a:close/>
                </a:path>
              </a:pathLst>
            </a:custGeom>
            <a:grpFill/>
            <a:ln w="4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27">
              <a:extLst>
                <a:ext uri="{FF2B5EF4-FFF2-40B4-BE49-F238E27FC236}">
                  <a16:creationId xmlns:a16="http://schemas.microsoft.com/office/drawing/2014/main" id="{2A78EB47-B613-43BC-9584-72D6F7B91A80}"/>
                </a:ext>
              </a:extLst>
            </p:cNvPr>
            <p:cNvSpPr/>
            <p:nvPr/>
          </p:nvSpPr>
          <p:spPr>
            <a:xfrm>
              <a:off x="332480" y="269952"/>
              <a:ext cx="3915297" cy="4213056"/>
            </a:xfrm>
            <a:custGeom>
              <a:avLst/>
              <a:gdLst>
                <a:gd name="connsiteX0" fmla="*/ 2952255 w 3915297"/>
                <a:gd name="connsiteY0" fmla="*/ 3553047 h 4213056"/>
                <a:gd name="connsiteX1" fmla="*/ 2979205 w 3915297"/>
                <a:gd name="connsiteY1" fmla="*/ 3625781 h 4213056"/>
                <a:gd name="connsiteX2" fmla="*/ 2966032 w 3915297"/>
                <a:gd name="connsiteY2" fmla="*/ 3664282 h 4213056"/>
                <a:gd name="connsiteX3" fmla="*/ 2988112 w 3915297"/>
                <a:gd name="connsiteY3" fmla="*/ 3693598 h 4213056"/>
                <a:gd name="connsiteX4" fmla="*/ 3290228 w 3915297"/>
                <a:gd name="connsiteY4" fmla="*/ 3879840 h 4213056"/>
                <a:gd name="connsiteX5" fmla="*/ 3463575 w 3915297"/>
                <a:gd name="connsiteY5" fmla="*/ 4064042 h 4213056"/>
                <a:gd name="connsiteX6" fmla="*/ 3669207 w 3915297"/>
                <a:gd name="connsiteY6" fmla="*/ 4205661 h 4213056"/>
                <a:gd name="connsiteX7" fmla="*/ 3892466 w 3915297"/>
                <a:gd name="connsiteY7" fmla="*/ 4129493 h 4213056"/>
                <a:gd name="connsiteX8" fmla="*/ 3901280 w 3915297"/>
                <a:gd name="connsiteY8" fmla="*/ 3961249 h 4213056"/>
                <a:gd name="connsiteX9" fmla="*/ 3809573 w 3915297"/>
                <a:gd name="connsiteY9" fmla="*/ 3814482 h 4213056"/>
                <a:gd name="connsiteX10" fmla="*/ 3367508 w 3915297"/>
                <a:gd name="connsiteY10" fmla="*/ 3483188 h 4213056"/>
                <a:gd name="connsiteX11" fmla="*/ 3307437 w 3915297"/>
                <a:gd name="connsiteY11" fmla="*/ 3496316 h 4213056"/>
                <a:gd name="connsiteX12" fmla="*/ 3319266 w 3915297"/>
                <a:gd name="connsiteY12" fmla="*/ 3542610 h 4213056"/>
                <a:gd name="connsiteX13" fmla="*/ 3234007 w 3915297"/>
                <a:gd name="connsiteY13" fmla="*/ 3570442 h 4213056"/>
                <a:gd name="connsiteX14" fmla="*/ 3130658 w 3915297"/>
                <a:gd name="connsiteY14" fmla="*/ 3514128 h 4213056"/>
                <a:gd name="connsiteX15" fmla="*/ 3062980 w 3915297"/>
                <a:gd name="connsiteY15" fmla="*/ 3530039 h 4213056"/>
                <a:gd name="connsiteX16" fmla="*/ 2906981 w 3915297"/>
                <a:gd name="connsiteY16" fmla="*/ 3424324 h 4213056"/>
                <a:gd name="connsiteX17" fmla="*/ 2879149 w 3915297"/>
                <a:gd name="connsiteY17" fmla="*/ 3352981 h 4213056"/>
                <a:gd name="connsiteX18" fmla="*/ 2917186 w 3915297"/>
                <a:gd name="connsiteY18" fmla="*/ 3282751 h 4213056"/>
                <a:gd name="connsiteX19" fmla="*/ 3101481 w 3915297"/>
                <a:gd name="connsiteY19" fmla="*/ 3132969 h 4213056"/>
                <a:gd name="connsiteX20" fmla="*/ 3157840 w 3915297"/>
                <a:gd name="connsiteY20" fmla="*/ 3063760 h 4213056"/>
                <a:gd name="connsiteX21" fmla="*/ 3050548 w 3915297"/>
                <a:gd name="connsiteY21" fmla="*/ 2920425 h 4213056"/>
                <a:gd name="connsiteX22" fmla="*/ 2574203 w 3915297"/>
                <a:gd name="connsiteY22" fmla="*/ 2781915 h 4213056"/>
                <a:gd name="connsiteX23" fmla="*/ 2412082 w 3915297"/>
                <a:gd name="connsiteY23" fmla="*/ 2798289 h 4213056"/>
                <a:gd name="connsiteX24" fmla="*/ 2273618 w 3915297"/>
                <a:gd name="connsiteY24" fmla="*/ 3031939 h 4213056"/>
                <a:gd name="connsiteX25" fmla="*/ 2136777 w 3915297"/>
                <a:gd name="connsiteY25" fmla="*/ 3274263 h 4213056"/>
                <a:gd name="connsiteX26" fmla="*/ 2097766 w 3915297"/>
                <a:gd name="connsiteY26" fmla="*/ 3307800 h 4213056"/>
                <a:gd name="connsiteX27" fmla="*/ 2009400 w 3915297"/>
                <a:gd name="connsiteY27" fmla="*/ 3293235 h 4213056"/>
                <a:gd name="connsiteX28" fmla="*/ 1312440 w 3915297"/>
                <a:gd name="connsiteY28" fmla="*/ 3253296 h 4213056"/>
                <a:gd name="connsiteX29" fmla="*/ 1203524 w 3915297"/>
                <a:gd name="connsiteY29" fmla="*/ 3430076 h 4213056"/>
                <a:gd name="connsiteX30" fmla="*/ 1260255 w 3915297"/>
                <a:gd name="connsiteY30" fmla="*/ 3506335 h 4213056"/>
                <a:gd name="connsiteX31" fmla="*/ 1642945 w 3915297"/>
                <a:gd name="connsiteY31" fmla="*/ 3592568 h 4213056"/>
                <a:gd name="connsiteX32" fmla="*/ 2011765 w 3915297"/>
                <a:gd name="connsiteY32" fmla="*/ 3433555 h 4213056"/>
                <a:gd name="connsiteX33" fmla="*/ 2096838 w 3915297"/>
                <a:gd name="connsiteY33" fmla="*/ 3396399 h 4213056"/>
                <a:gd name="connsiteX34" fmla="*/ 2240312 w 3915297"/>
                <a:gd name="connsiteY34" fmla="*/ 3592985 h 4213056"/>
                <a:gd name="connsiteX35" fmla="*/ 2240823 w 3915297"/>
                <a:gd name="connsiteY35" fmla="*/ 3594795 h 4213056"/>
                <a:gd name="connsiteX36" fmla="*/ 2240823 w 3915297"/>
                <a:gd name="connsiteY36" fmla="*/ 3594795 h 4213056"/>
                <a:gd name="connsiteX37" fmla="*/ 2239431 w 3915297"/>
                <a:gd name="connsiteY37" fmla="*/ 3669338 h 4213056"/>
                <a:gd name="connsiteX38" fmla="*/ 2139050 w 3915297"/>
                <a:gd name="connsiteY38" fmla="*/ 3793051 h 4213056"/>
                <a:gd name="connsiteX39" fmla="*/ 1904983 w 3915297"/>
                <a:gd name="connsiteY39" fmla="*/ 3877846 h 4213056"/>
                <a:gd name="connsiteX40" fmla="*/ 1475257 w 3915297"/>
                <a:gd name="connsiteY40" fmla="*/ 3922052 h 4213056"/>
                <a:gd name="connsiteX41" fmla="*/ 1333685 w 3915297"/>
                <a:gd name="connsiteY41" fmla="*/ 3922934 h 4213056"/>
                <a:gd name="connsiteX42" fmla="*/ 916205 w 3915297"/>
                <a:gd name="connsiteY42" fmla="*/ 3881000 h 4213056"/>
                <a:gd name="connsiteX43" fmla="*/ 591638 w 3915297"/>
                <a:gd name="connsiteY43" fmla="*/ 3767074 h 4213056"/>
                <a:gd name="connsiteX44" fmla="*/ 377656 w 3915297"/>
                <a:gd name="connsiteY44" fmla="*/ 3600083 h 4213056"/>
                <a:gd name="connsiteX45" fmla="*/ 356782 w 3915297"/>
                <a:gd name="connsiteY45" fmla="*/ 3513108 h 4213056"/>
                <a:gd name="connsiteX46" fmla="*/ 375940 w 3915297"/>
                <a:gd name="connsiteY46" fmla="*/ 3436570 h 4213056"/>
                <a:gd name="connsiteX47" fmla="*/ 466394 w 3915297"/>
                <a:gd name="connsiteY47" fmla="*/ 3295647 h 4213056"/>
                <a:gd name="connsiteX48" fmla="*/ 565568 w 3915297"/>
                <a:gd name="connsiteY48" fmla="*/ 3133850 h 4213056"/>
                <a:gd name="connsiteX49" fmla="*/ 509904 w 3915297"/>
                <a:gd name="connsiteY49" fmla="*/ 2985970 h 4213056"/>
                <a:gd name="connsiteX50" fmla="*/ 288965 w 3915297"/>
                <a:gd name="connsiteY50" fmla="*/ 2775467 h 4213056"/>
                <a:gd name="connsiteX51" fmla="*/ 103140 w 3915297"/>
                <a:gd name="connsiteY51" fmla="*/ 2595533 h 4213056"/>
                <a:gd name="connsiteX52" fmla="*/ 59351 w 3915297"/>
                <a:gd name="connsiteY52" fmla="*/ 2518021 h 4213056"/>
                <a:gd name="connsiteX53" fmla="*/ 68582 w 3915297"/>
                <a:gd name="connsiteY53" fmla="*/ 2463656 h 4213056"/>
                <a:gd name="connsiteX54" fmla="*/ 139229 w 3915297"/>
                <a:gd name="connsiteY54" fmla="*/ 2406600 h 4213056"/>
                <a:gd name="connsiteX55" fmla="*/ 450901 w 3915297"/>
                <a:gd name="connsiteY55" fmla="*/ 2306359 h 4213056"/>
                <a:gd name="connsiteX56" fmla="*/ 485644 w 3915297"/>
                <a:gd name="connsiteY56" fmla="*/ 2305338 h 4213056"/>
                <a:gd name="connsiteX57" fmla="*/ 1481148 w 3915297"/>
                <a:gd name="connsiteY57" fmla="*/ 2673185 h 4213056"/>
                <a:gd name="connsiteX58" fmla="*/ 1541636 w 3915297"/>
                <a:gd name="connsiteY58" fmla="*/ 2737894 h 4213056"/>
                <a:gd name="connsiteX59" fmla="*/ 1558475 w 3915297"/>
                <a:gd name="connsiteY59" fmla="*/ 2897186 h 4213056"/>
                <a:gd name="connsiteX60" fmla="*/ 1542657 w 3915297"/>
                <a:gd name="connsiteY60" fmla="*/ 2905582 h 4213056"/>
                <a:gd name="connsiteX61" fmla="*/ 610563 w 3915297"/>
                <a:gd name="connsiteY61" fmla="*/ 2563712 h 4213056"/>
                <a:gd name="connsiteX62" fmla="*/ 586118 w 3915297"/>
                <a:gd name="connsiteY62" fmla="*/ 2529432 h 4213056"/>
                <a:gd name="connsiteX63" fmla="*/ 572341 w 3915297"/>
                <a:gd name="connsiteY63" fmla="*/ 2525536 h 4213056"/>
                <a:gd name="connsiteX64" fmla="*/ 538989 w 3915297"/>
                <a:gd name="connsiteY64" fmla="*/ 2559583 h 4213056"/>
                <a:gd name="connsiteX65" fmla="*/ 539453 w 3915297"/>
                <a:gd name="connsiteY65" fmla="*/ 2587694 h 4213056"/>
                <a:gd name="connsiteX66" fmla="*/ 579299 w 3915297"/>
                <a:gd name="connsiteY66" fmla="*/ 2615897 h 4213056"/>
                <a:gd name="connsiteX67" fmla="*/ 1519649 w 3915297"/>
                <a:gd name="connsiteY67" fmla="*/ 2991072 h 4213056"/>
                <a:gd name="connsiteX68" fmla="*/ 1631487 w 3915297"/>
                <a:gd name="connsiteY68" fmla="*/ 2965977 h 4213056"/>
                <a:gd name="connsiteX69" fmla="*/ 2604494 w 3915297"/>
                <a:gd name="connsiteY69" fmla="*/ 1964721 h 4213056"/>
                <a:gd name="connsiteX70" fmla="*/ 2634228 w 3915297"/>
                <a:gd name="connsiteY70" fmla="*/ 1916061 h 4213056"/>
                <a:gd name="connsiteX71" fmla="*/ 2636083 w 3915297"/>
                <a:gd name="connsiteY71" fmla="*/ 1759460 h 4213056"/>
                <a:gd name="connsiteX72" fmla="*/ 2589465 w 3915297"/>
                <a:gd name="connsiteY72" fmla="*/ 1666640 h 4213056"/>
                <a:gd name="connsiteX73" fmla="*/ 2591181 w 3915297"/>
                <a:gd name="connsiteY73" fmla="*/ 1598081 h 4213056"/>
                <a:gd name="connsiteX74" fmla="*/ 2678898 w 3915297"/>
                <a:gd name="connsiteY74" fmla="*/ 1553921 h 4213056"/>
                <a:gd name="connsiteX75" fmla="*/ 2683769 w 3915297"/>
                <a:gd name="connsiteY75" fmla="*/ 1537129 h 4213056"/>
                <a:gd name="connsiteX76" fmla="*/ 2682609 w 3915297"/>
                <a:gd name="connsiteY76" fmla="*/ 1227266 h 4213056"/>
                <a:gd name="connsiteX77" fmla="*/ 2669204 w 3915297"/>
                <a:gd name="connsiteY77" fmla="*/ 1154114 h 4213056"/>
                <a:gd name="connsiteX78" fmla="*/ 2624069 w 3915297"/>
                <a:gd name="connsiteY78" fmla="*/ 1103831 h 4213056"/>
                <a:gd name="connsiteX79" fmla="*/ 2371308 w 3915297"/>
                <a:gd name="connsiteY79" fmla="*/ 946209 h 4213056"/>
                <a:gd name="connsiteX80" fmla="*/ 2338049 w 3915297"/>
                <a:gd name="connsiteY80" fmla="*/ 900425 h 4213056"/>
                <a:gd name="connsiteX81" fmla="*/ 2327519 w 3915297"/>
                <a:gd name="connsiteY81" fmla="*/ 758343 h 4213056"/>
                <a:gd name="connsiteX82" fmla="*/ 2285447 w 3915297"/>
                <a:gd name="connsiteY82" fmla="*/ 714136 h 4213056"/>
                <a:gd name="connsiteX83" fmla="*/ 2221062 w 3915297"/>
                <a:gd name="connsiteY83" fmla="*/ 683568 h 4213056"/>
                <a:gd name="connsiteX84" fmla="*/ 2186411 w 3915297"/>
                <a:gd name="connsiteY84" fmla="*/ 625213 h 4213056"/>
                <a:gd name="connsiteX85" fmla="*/ 2248987 w 3915297"/>
                <a:gd name="connsiteY85" fmla="*/ 127067 h 4213056"/>
                <a:gd name="connsiteX86" fmla="*/ 2187524 w 3915297"/>
                <a:gd name="connsiteY86" fmla="*/ 78871 h 4213056"/>
                <a:gd name="connsiteX87" fmla="*/ 1894175 w 3915297"/>
                <a:gd name="connsiteY87" fmla="*/ 54286 h 4213056"/>
                <a:gd name="connsiteX88" fmla="*/ 1074940 w 3915297"/>
                <a:gd name="connsiteY88" fmla="*/ 199 h 4213056"/>
                <a:gd name="connsiteX89" fmla="*/ 1003737 w 3915297"/>
                <a:gd name="connsiteY89" fmla="*/ 40556 h 4213056"/>
                <a:gd name="connsiteX90" fmla="*/ 617939 w 3915297"/>
                <a:gd name="connsiteY90" fmla="*/ 816326 h 4213056"/>
                <a:gd name="connsiteX91" fmla="*/ 513940 w 3915297"/>
                <a:gd name="connsiteY91" fmla="*/ 980535 h 4213056"/>
                <a:gd name="connsiteX92" fmla="*/ 232605 w 3915297"/>
                <a:gd name="connsiteY92" fmla="*/ 1233621 h 4213056"/>
                <a:gd name="connsiteX93" fmla="*/ 236038 w 3915297"/>
                <a:gd name="connsiteY93" fmla="*/ 1270081 h 4213056"/>
                <a:gd name="connsiteX94" fmla="*/ 988800 w 3915297"/>
                <a:gd name="connsiteY94" fmla="*/ 1548447 h 4213056"/>
                <a:gd name="connsiteX95" fmla="*/ 1298988 w 3915297"/>
                <a:gd name="connsiteY95" fmla="*/ 1659961 h 4213056"/>
                <a:gd name="connsiteX96" fmla="*/ 1316476 w 3915297"/>
                <a:gd name="connsiteY96" fmla="*/ 1750786 h 4213056"/>
                <a:gd name="connsiteX97" fmla="*/ 1314064 w 3915297"/>
                <a:gd name="connsiteY97" fmla="*/ 1767392 h 4213056"/>
                <a:gd name="connsiteX98" fmla="*/ 1286092 w 3915297"/>
                <a:gd name="connsiteY98" fmla="*/ 1789658 h 4213056"/>
                <a:gd name="connsiteX99" fmla="*/ 264473 w 3915297"/>
                <a:gd name="connsiteY99" fmla="*/ 1431831 h 4213056"/>
                <a:gd name="connsiteX100" fmla="*/ 251531 w 3915297"/>
                <a:gd name="connsiteY100" fmla="*/ 1432434 h 4213056"/>
                <a:gd name="connsiteX101" fmla="*/ 247078 w 3915297"/>
                <a:gd name="connsiteY101" fmla="*/ 1474785 h 4213056"/>
                <a:gd name="connsiteX102" fmla="*/ 1163585 w 3915297"/>
                <a:gd name="connsiteY102" fmla="*/ 1840265 h 4213056"/>
                <a:gd name="connsiteX103" fmla="*/ 1207653 w 3915297"/>
                <a:gd name="connsiteY103" fmla="*/ 1922787 h 4213056"/>
                <a:gd name="connsiteX104" fmla="*/ 1215028 w 3915297"/>
                <a:gd name="connsiteY104" fmla="*/ 2137465 h 4213056"/>
                <a:gd name="connsiteX105" fmla="*/ 1186361 w 3915297"/>
                <a:gd name="connsiteY105" fmla="*/ 2148180 h 4213056"/>
                <a:gd name="connsiteX106" fmla="*/ 486897 w 3915297"/>
                <a:gd name="connsiteY106" fmla="*/ 1632314 h 4213056"/>
                <a:gd name="connsiteX107" fmla="*/ 473584 w 3915297"/>
                <a:gd name="connsiteY107" fmla="*/ 1628047 h 4213056"/>
                <a:gd name="connsiteX108" fmla="*/ 481284 w 3915297"/>
                <a:gd name="connsiteY108" fmla="*/ 1771752 h 4213056"/>
                <a:gd name="connsiteX109" fmla="*/ 528320 w 3915297"/>
                <a:gd name="connsiteY109" fmla="*/ 1837482 h 4213056"/>
                <a:gd name="connsiteX110" fmla="*/ 928266 w 3915297"/>
                <a:gd name="connsiteY110" fmla="*/ 2044877 h 4213056"/>
                <a:gd name="connsiteX111" fmla="*/ 970709 w 3915297"/>
                <a:gd name="connsiteY111" fmla="*/ 2081198 h 4213056"/>
                <a:gd name="connsiteX112" fmla="*/ 852563 w 3915297"/>
                <a:gd name="connsiteY112" fmla="*/ 2049284 h 4213056"/>
                <a:gd name="connsiteX113" fmla="*/ 588947 w 3915297"/>
                <a:gd name="connsiteY113" fmla="*/ 1953495 h 4213056"/>
                <a:gd name="connsiteX114" fmla="*/ 548405 w 3915297"/>
                <a:gd name="connsiteY114" fmla="*/ 1890363 h 4213056"/>
                <a:gd name="connsiteX115" fmla="*/ 547570 w 3915297"/>
                <a:gd name="connsiteY115" fmla="*/ 1889064 h 4213056"/>
                <a:gd name="connsiteX116" fmla="*/ 508791 w 3915297"/>
                <a:gd name="connsiteY116" fmla="*/ 1989538 h 4213056"/>
                <a:gd name="connsiteX117" fmla="*/ 551513 w 3915297"/>
                <a:gd name="connsiteY117" fmla="*/ 2044552 h 4213056"/>
                <a:gd name="connsiteX118" fmla="*/ 633525 w 3915297"/>
                <a:gd name="connsiteY118" fmla="*/ 2128744 h 4213056"/>
                <a:gd name="connsiteX119" fmla="*/ 636215 w 3915297"/>
                <a:gd name="connsiteY119" fmla="*/ 2145165 h 4213056"/>
                <a:gd name="connsiteX120" fmla="*/ 501276 w 3915297"/>
                <a:gd name="connsiteY120" fmla="*/ 2240443 h 4213056"/>
                <a:gd name="connsiteX121" fmla="*/ 351076 w 3915297"/>
                <a:gd name="connsiteY121" fmla="*/ 2287015 h 4213056"/>
                <a:gd name="connsiteX122" fmla="*/ 64732 w 3915297"/>
                <a:gd name="connsiteY122" fmla="*/ 2399874 h 4213056"/>
                <a:gd name="connsiteX123" fmla="*/ 2527 w 3915297"/>
                <a:gd name="connsiteY123" fmla="*/ 2533282 h 4213056"/>
                <a:gd name="connsiteX124" fmla="*/ 38569 w 3915297"/>
                <a:gd name="connsiteY124" fmla="*/ 2597667 h 4213056"/>
                <a:gd name="connsiteX125" fmla="*/ 469687 w 3915297"/>
                <a:gd name="connsiteY125" fmla="*/ 3007493 h 4213056"/>
                <a:gd name="connsiteX126" fmla="*/ 492741 w 3915297"/>
                <a:gd name="connsiteY126" fmla="*/ 3171702 h 4213056"/>
                <a:gd name="connsiteX127" fmla="*/ 454472 w 3915297"/>
                <a:gd name="connsiteY127" fmla="*/ 3230010 h 4213056"/>
                <a:gd name="connsiteX128" fmla="*/ 369492 w 3915297"/>
                <a:gd name="connsiteY128" fmla="*/ 3338740 h 4213056"/>
                <a:gd name="connsiteX129" fmla="*/ 328996 w 3915297"/>
                <a:gd name="connsiteY129" fmla="*/ 3606948 h 4213056"/>
                <a:gd name="connsiteX130" fmla="*/ 623830 w 3915297"/>
                <a:gd name="connsiteY130" fmla="*/ 3841664 h 4213056"/>
                <a:gd name="connsiteX131" fmla="*/ 1018812 w 3915297"/>
                <a:gd name="connsiteY131" fmla="*/ 3945478 h 4213056"/>
                <a:gd name="connsiteX132" fmla="*/ 1294396 w 3915297"/>
                <a:gd name="connsiteY132" fmla="*/ 3973959 h 4213056"/>
                <a:gd name="connsiteX133" fmla="*/ 1518536 w 3915297"/>
                <a:gd name="connsiteY133" fmla="*/ 3966259 h 4213056"/>
                <a:gd name="connsiteX134" fmla="*/ 1734512 w 3915297"/>
                <a:gd name="connsiteY134" fmla="*/ 3954848 h 4213056"/>
                <a:gd name="connsiteX135" fmla="*/ 1931099 w 3915297"/>
                <a:gd name="connsiteY135" fmla="*/ 3927016 h 4213056"/>
                <a:gd name="connsiteX136" fmla="*/ 2151204 w 3915297"/>
                <a:gd name="connsiteY136" fmla="*/ 3844587 h 4213056"/>
                <a:gd name="connsiteX137" fmla="*/ 2236880 w 3915297"/>
                <a:gd name="connsiteY137" fmla="*/ 3781130 h 4213056"/>
                <a:gd name="connsiteX138" fmla="*/ 2272087 w 3915297"/>
                <a:gd name="connsiteY138" fmla="*/ 3551841 h 4213056"/>
                <a:gd name="connsiteX139" fmla="*/ 2236880 w 3915297"/>
                <a:gd name="connsiteY139" fmla="*/ 3487734 h 4213056"/>
                <a:gd name="connsiteX140" fmla="*/ 2128892 w 3915297"/>
                <a:gd name="connsiteY140" fmla="*/ 3353723 h 4213056"/>
                <a:gd name="connsiteX141" fmla="*/ 2338049 w 3915297"/>
                <a:gd name="connsiteY141" fmla="*/ 2993020 h 4213056"/>
                <a:gd name="connsiteX142" fmla="*/ 2414773 w 3915297"/>
                <a:gd name="connsiteY142" fmla="*/ 2857850 h 4213056"/>
                <a:gd name="connsiteX143" fmla="*/ 2633810 w 3915297"/>
                <a:gd name="connsiteY143" fmla="*/ 2838135 h 4213056"/>
                <a:gd name="connsiteX144" fmla="*/ 2884298 w 3915297"/>
                <a:gd name="connsiteY144" fmla="*/ 2905999 h 4213056"/>
                <a:gd name="connsiteX145" fmla="*/ 3106954 w 3915297"/>
                <a:gd name="connsiteY145" fmla="*/ 3043443 h 4213056"/>
                <a:gd name="connsiteX146" fmla="*/ 2924747 w 3915297"/>
                <a:gd name="connsiteY146" fmla="*/ 3213218 h 4213056"/>
                <a:gd name="connsiteX147" fmla="*/ 2828634 w 3915297"/>
                <a:gd name="connsiteY147" fmla="*/ 3400017 h 4213056"/>
                <a:gd name="connsiteX148" fmla="*/ 2917372 w 3915297"/>
                <a:gd name="connsiteY148" fmla="*/ 3516587 h 4213056"/>
                <a:gd name="connsiteX149" fmla="*/ 2952255 w 3915297"/>
                <a:gd name="connsiteY149" fmla="*/ 3553047 h 4213056"/>
                <a:gd name="connsiteX150" fmla="*/ 1803304 w 3915297"/>
                <a:gd name="connsiteY150" fmla="*/ 3493904 h 4213056"/>
                <a:gd name="connsiteX151" fmla="*/ 1429613 w 3915297"/>
                <a:gd name="connsiteY151" fmla="*/ 3541728 h 4213056"/>
                <a:gd name="connsiteX152" fmla="*/ 1245875 w 3915297"/>
                <a:gd name="connsiteY152" fmla="*/ 3398254 h 4213056"/>
                <a:gd name="connsiteX153" fmla="*/ 1303209 w 3915297"/>
                <a:gd name="connsiteY153" fmla="*/ 3311233 h 4213056"/>
                <a:gd name="connsiteX154" fmla="*/ 1483839 w 3915297"/>
                <a:gd name="connsiteY154" fmla="*/ 3239194 h 4213056"/>
                <a:gd name="connsiteX155" fmla="*/ 1841109 w 3915297"/>
                <a:gd name="connsiteY155" fmla="*/ 3271758 h 4213056"/>
                <a:gd name="connsiteX156" fmla="*/ 2005317 w 3915297"/>
                <a:gd name="connsiteY156" fmla="*/ 3337998 h 4213056"/>
                <a:gd name="connsiteX157" fmla="*/ 2038159 w 3915297"/>
                <a:gd name="connsiteY157" fmla="*/ 3359058 h 4213056"/>
                <a:gd name="connsiteX158" fmla="*/ 1994649 w 3915297"/>
                <a:gd name="connsiteY158" fmla="*/ 3400806 h 4213056"/>
                <a:gd name="connsiteX159" fmla="*/ 1803304 w 3915297"/>
                <a:gd name="connsiteY159" fmla="*/ 3493904 h 4213056"/>
                <a:gd name="connsiteX160" fmla="*/ 717856 w 3915297"/>
                <a:gd name="connsiteY160" fmla="*/ 1245588 h 4213056"/>
                <a:gd name="connsiteX161" fmla="*/ 670309 w 3915297"/>
                <a:gd name="connsiteY161" fmla="*/ 1236172 h 4213056"/>
                <a:gd name="connsiteX162" fmla="*/ 660012 w 3915297"/>
                <a:gd name="connsiteY162" fmla="*/ 1212654 h 4213056"/>
                <a:gd name="connsiteX163" fmla="*/ 660058 w 3915297"/>
                <a:gd name="connsiteY163" fmla="*/ 1030725 h 4213056"/>
                <a:gd name="connsiteX164" fmla="*/ 687055 w 3915297"/>
                <a:gd name="connsiteY164" fmla="*/ 1006651 h 4213056"/>
                <a:gd name="connsiteX165" fmla="*/ 1827239 w 3915297"/>
                <a:gd name="connsiteY165" fmla="*/ 1114453 h 4213056"/>
                <a:gd name="connsiteX166" fmla="*/ 1868152 w 3915297"/>
                <a:gd name="connsiteY166" fmla="*/ 1144234 h 4213056"/>
                <a:gd name="connsiteX167" fmla="*/ 1871260 w 3915297"/>
                <a:gd name="connsiteY167" fmla="*/ 1316978 h 4213056"/>
                <a:gd name="connsiteX168" fmla="*/ 1847464 w 3915297"/>
                <a:gd name="connsiteY168" fmla="*/ 1350515 h 4213056"/>
                <a:gd name="connsiteX169" fmla="*/ 717856 w 3915297"/>
                <a:gd name="connsiteY169" fmla="*/ 1245588 h 4213056"/>
                <a:gd name="connsiteX170" fmla="*/ 615805 w 3915297"/>
                <a:gd name="connsiteY170" fmla="*/ 2021544 h 4213056"/>
                <a:gd name="connsiteX171" fmla="*/ 618124 w 3915297"/>
                <a:gd name="connsiteY171" fmla="*/ 2017834 h 4213056"/>
                <a:gd name="connsiteX172" fmla="*/ 838600 w 3915297"/>
                <a:gd name="connsiteY172" fmla="*/ 2120534 h 4213056"/>
                <a:gd name="connsiteX173" fmla="*/ 959113 w 3915297"/>
                <a:gd name="connsiteY173" fmla="*/ 2205282 h 4213056"/>
                <a:gd name="connsiteX174" fmla="*/ 1082826 w 3915297"/>
                <a:gd name="connsiteY174" fmla="*/ 2325795 h 4213056"/>
                <a:gd name="connsiteX175" fmla="*/ 1122347 w 3915297"/>
                <a:gd name="connsiteY175" fmla="*/ 2444359 h 4213056"/>
                <a:gd name="connsiteX176" fmla="*/ 1126058 w 3915297"/>
                <a:gd name="connsiteY176" fmla="*/ 2505357 h 4213056"/>
                <a:gd name="connsiteX177" fmla="*/ 1095953 w 3915297"/>
                <a:gd name="connsiteY177" fmla="*/ 2478082 h 4213056"/>
                <a:gd name="connsiteX178" fmla="*/ 1095953 w 3915297"/>
                <a:gd name="connsiteY178" fmla="*/ 2478082 h 4213056"/>
                <a:gd name="connsiteX179" fmla="*/ 1095953 w 3915297"/>
                <a:gd name="connsiteY179" fmla="*/ 2478082 h 4213056"/>
                <a:gd name="connsiteX180" fmla="*/ 1095953 w 3915297"/>
                <a:gd name="connsiteY180" fmla="*/ 2478082 h 4213056"/>
                <a:gd name="connsiteX181" fmla="*/ 647209 w 3915297"/>
                <a:gd name="connsiteY181" fmla="*/ 2052206 h 4213056"/>
                <a:gd name="connsiteX182" fmla="*/ 615805 w 3915297"/>
                <a:gd name="connsiteY182" fmla="*/ 2021544 h 4213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</a:cxnLst>
              <a:rect l="l" t="t" r="r" b="b"/>
              <a:pathLst>
                <a:path w="3915297" h="4213056">
                  <a:moveTo>
                    <a:pt x="2952255" y="3553047"/>
                  </a:moveTo>
                  <a:cubicBezTo>
                    <a:pt x="2973639" y="3581342"/>
                    <a:pt x="2992472" y="3594377"/>
                    <a:pt x="2979205" y="3625781"/>
                  </a:cubicBezTo>
                  <a:cubicBezTo>
                    <a:pt x="2973825" y="3638444"/>
                    <a:pt x="2964315" y="3650598"/>
                    <a:pt x="2966032" y="3664282"/>
                  </a:cubicBezTo>
                  <a:cubicBezTo>
                    <a:pt x="2967609" y="3676760"/>
                    <a:pt x="2978092" y="3685991"/>
                    <a:pt x="2988112" y="3693598"/>
                  </a:cubicBezTo>
                  <a:cubicBezTo>
                    <a:pt x="3082509" y="3765173"/>
                    <a:pt x="3198243" y="3805158"/>
                    <a:pt x="3290228" y="3879840"/>
                  </a:cubicBezTo>
                  <a:cubicBezTo>
                    <a:pt x="3355772" y="3933046"/>
                    <a:pt x="3406566" y="4001791"/>
                    <a:pt x="3463575" y="4064042"/>
                  </a:cubicBezTo>
                  <a:cubicBezTo>
                    <a:pt x="3520584" y="4126293"/>
                    <a:pt x="3587567" y="4184276"/>
                    <a:pt x="3669207" y="4205661"/>
                  </a:cubicBezTo>
                  <a:cubicBezTo>
                    <a:pt x="3750848" y="4227045"/>
                    <a:pt x="3849512" y="4202182"/>
                    <a:pt x="3892466" y="4129493"/>
                  </a:cubicBezTo>
                  <a:cubicBezTo>
                    <a:pt x="3921968" y="4079581"/>
                    <a:pt x="3920623" y="4015939"/>
                    <a:pt x="3901280" y="3961249"/>
                  </a:cubicBezTo>
                  <a:cubicBezTo>
                    <a:pt x="3881936" y="3906559"/>
                    <a:pt x="3846450" y="3859245"/>
                    <a:pt x="3809573" y="3814482"/>
                  </a:cubicBezTo>
                  <a:cubicBezTo>
                    <a:pt x="3690777" y="3670358"/>
                    <a:pt x="3545633" y="3539409"/>
                    <a:pt x="3367508" y="3483188"/>
                  </a:cubicBezTo>
                  <a:cubicBezTo>
                    <a:pt x="3345753" y="3476323"/>
                    <a:pt x="3314952" y="3474792"/>
                    <a:pt x="3307437" y="3496316"/>
                  </a:cubicBezTo>
                  <a:cubicBezTo>
                    <a:pt x="3304144" y="3505825"/>
                    <a:pt x="3320472" y="3532590"/>
                    <a:pt x="3319266" y="3542610"/>
                  </a:cubicBezTo>
                  <a:cubicBezTo>
                    <a:pt x="3315230" y="3576286"/>
                    <a:pt x="3265133" y="3583940"/>
                    <a:pt x="3234007" y="3570442"/>
                  </a:cubicBezTo>
                  <a:cubicBezTo>
                    <a:pt x="3202882" y="3556943"/>
                    <a:pt x="3164567" y="3515195"/>
                    <a:pt x="3130658" y="3514128"/>
                  </a:cubicBezTo>
                  <a:cubicBezTo>
                    <a:pt x="3103104" y="3513247"/>
                    <a:pt x="3090301" y="3526467"/>
                    <a:pt x="3062980" y="3530039"/>
                  </a:cubicBezTo>
                  <a:cubicBezTo>
                    <a:pt x="2995626" y="3538898"/>
                    <a:pt x="2945575" y="3480220"/>
                    <a:pt x="2906981" y="3424324"/>
                  </a:cubicBezTo>
                  <a:cubicBezTo>
                    <a:pt x="2891164" y="3401409"/>
                    <a:pt x="2873722" y="3380302"/>
                    <a:pt x="2879149" y="3352981"/>
                  </a:cubicBezTo>
                  <a:cubicBezTo>
                    <a:pt x="2883834" y="3329416"/>
                    <a:pt x="2898585" y="3297874"/>
                    <a:pt x="2917186" y="3282751"/>
                  </a:cubicBezTo>
                  <a:cubicBezTo>
                    <a:pt x="2981757" y="3230242"/>
                    <a:pt x="3036910" y="3185432"/>
                    <a:pt x="3101481" y="3132969"/>
                  </a:cubicBezTo>
                  <a:cubicBezTo>
                    <a:pt x="3124952" y="3113904"/>
                    <a:pt x="3149723" y="3092891"/>
                    <a:pt x="3157840" y="3063760"/>
                  </a:cubicBezTo>
                  <a:cubicBezTo>
                    <a:pt x="3175282" y="3001092"/>
                    <a:pt x="3109134" y="2948721"/>
                    <a:pt x="3050548" y="2920425"/>
                  </a:cubicBezTo>
                  <a:cubicBezTo>
                    <a:pt x="2900951" y="2848201"/>
                    <a:pt x="2739201" y="2801212"/>
                    <a:pt x="2574203" y="2781915"/>
                  </a:cubicBezTo>
                  <a:cubicBezTo>
                    <a:pt x="2519421" y="2775513"/>
                    <a:pt x="2461020" y="2772777"/>
                    <a:pt x="2412082" y="2798289"/>
                  </a:cubicBezTo>
                  <a:cubicBezTo>
                    <a:pt x="2329653" y="2841336"/>
                    <a:pt x="2305022" y="2944454"/>
                    <a:pt x="2273618" y="3031939"/>
                  </a:cubicBezTo>
                  <a:cubicBezTo>
                    <a:pt x="2242121" y="3119656"/>
                    <a:pt x="2195642" y="3201992"/>
                    <a:pt x="2136777" y="3274263"/>
                  </a:cubicBezTo>
                  <a:cubicBezTo>
                    <a:pt x="2125830" y="3287715"/>
                    <a:pt x="2113816" y="3301260"/>
                    <a:pt x="2097766" y="3307800"/>
                  </a:cubicBezTo>
                  <a:cubicBezTo>
                    <a:pt x="2069285" y="3319397"/>
                    <a:pt x="2037417" y="3305852"/>
                    <a:pt x="2009400" y="3293235"/>
                  </a:cubicBezTo>
                  <a:cubicBezTo>
                    <a:pt x="1789480" y="3193875"/>
                    <a:pt x="1524566" y="3138211"/>
                    <a:pt x="1312440" y="3253296"/>
                  </a:cubicBezTo>
                  <a:cubicBezTo>
                    <a:pt x="1246617" y="3289014"/>
                    <a:pt x="1183114" y="3357991"/>
                    <a:pt x="1203524" y="3430076"/>
                  </a:cubicBezTo>
                  <a:cubicBezTo>
                    <a:pt x="1212291" y="3461062"/>
                    <a:pt x="1235345" y="3485971"/>
                    <a:pt x="1260255" y="3506335"/>
                  </a:cubicBezTo>
                  <a:cubicBezTo>
                    <a:pt x="1364625" y="3591687"/>
                    <a:pt x="1510001" y="3614973"/>
                    <a:pt x="1642945" y="3592568"/>
                  </a:cubicBezTo>
                  <a:cubicBezTo>
                    <a:pt x="1775889" y="3570163"/>
                    <a:pt x="1898443" y="3506567"/>
                    <a:pt x="2011765" y="3433555"/>
                  </a:cubicBezTo>
                  <a:cubicBezTo>
                    <a:pt x="2035886" y="3418015"/>
                    <a:pt x="2067244" y="3390600"/>
                    <a:pt x="2096838" y="3396399"/>
                  </a:cubicBezTo>
                  <a:cubicBezTo>
                    <a:pt x="2137195" y="3404331"/>
                    <a:pt x="2223938" y="3534306"/>
                    <a:pt x="2240312" y="3592985"/>
                  </a:cubicBezTo>
                  <a:cubicBezTo>
                    <a:pt x="2240498" y="3593589"/>
                    <a:pt x="2240637" y="3594192"/>
                    <a:pt x="2240823" y="3594795"/>
                  </a:cubicBezTo>
                  <a:cubicBezTo>
                    <a:pt x="2241890" y="3595676"/>
                    <a:pt x="2241565" y="3595769"/>
                    <a:pt x="2240823" y="3594795"/>
                  </a:cubicBezTo>
                  <a:cubicBezTo>
                    <a:pt x="2243142" y="3619704"/>
                    <a:pt x="2245647" y="3644428"/>
                    <a:pt x="2239431" y="3669338"/>
                  </a:cubicBezTo>
                  <a:cubicBezTo>
                    <a:pt x="2225237" y="3726347"/>
                    <a:pt x="2186504" y="3763503"/>
                    <a:pt x="2139050" y="3793051"/>
                  </a:cubicBezTo>
                  <a:cubicBezTo>
                    <a:pt x="2067105" y="3837814"/>
                    <a:pt x="1986902" y="3860590"/>
                    <a:pt x="1904983" y="3877846"/>
                  </a:cubicBezTo>
                  <a:cubicBezTo>
                    <a:pt x="1763318" y="3907626"/>
                    <a:pt x="1619566" y="3918017"/>
                    <a:pt x="1475257" y="3922052"/>
                  </a:cubicBezTo>
                  <a:cubicBezTo>
                    <a:pt x="1428082" y="3923351"/>
                    <a:pt x="1380907" y="3922702"/>
                    <a:pt x="1333685" y="3922934"/>
                  </a:cubicBezTo>
                  <a:cubicBezTo>
                    <a:pt x="1193412" y="3923722"/>
                    <a:pt x="1053742" y="3907348"/>
                    <a:pt x="916205" y="3881000"/>
                  </a:cubicBezTo>
                  <a:cubicBezTo>
                    <a:pt x="910639" y="3879933"/>
                    <a:pt x="690256" y="3819677"/>
                    <a:pt x="591638" y="3767074"/>
                  </a:cubicBezTo>
                  <a:cubicBezTo>
                    <a:pt x="461152" y="3697494"/>
                    <a:pt x="386330" y="3623647"/>
                    <a:pt x="377656" y="3600083"/>
                  </a:cubicBezTo>
                  <a:cubicBezTo>
                    <a:pt x="369260" y="3577260"/>
                    <a:pt x="359472" y="3537275"/>
                    <a:pt x="356782" y="3513108"/>
                  </a:cubicBezTo>
                  <a:cubicBezTo>
                    <a:pt x="354323" y="3491028"/>
                    <a:pt x="368008" y="3457351"/>
                    <a:pt x="375940" y="3436570"/>
                  </a:cubicBezTo>
                  <a:cubicBezTo>
                    <a:pt x="396164" y="3383689"/>
                    <a:pt x="429934" y="3338415"/>
                    <a:pt x="466394" y="3295647"/>
                  </a:cubicBezTo>
                  <a:cubicBezTo>
                    <a:pt x="508930" y="3245828"/>
                    <a:pt x="544555" y="3197214"/>
                    <a:pt x="565568" y="3133850"/>
                  </a:cubicBezTo>
                  <a:cubicBezTo>
                    <a:pt x="569418" y="3082036"/>
                    <a:pt x="543720" y="3022105"/>
                    <a:pt x="509904" y="2985970"/>
                  </a:cubicBezTo>
                  <a:cubicBezTo>
                    <a:pt x="503781" y="2978548"/>
                    <a:pt x="359890" y="2834100"/>
                    <a:pt x="288965" y="2775467"/>
                  </a:cubicBezTo>
                  <a:cubicBezTo>
                    <a:pt x="224163" y="2721937"/>
                    <a:pt x="106108" y="2600728"/>
                    <a:pt x="103140" y="2595533"/>
                  </a:cubicBezTo>
                  <a:cubicBezTo>
                    <a:pt x="89780" y="2572154"/>
                    <a:pt x="62273" y="2546502"/>
                    <a:pt x="59351" y="2518021"/>
                  </a:cubicBezTo>
                  <a:cubicBezTo>
                    <a:pt x="47986" y="2492462"/>
                    <a:pt x="55408" y="2483370"/>
                    <a:pt x="68582" y="2463656"/>
                  </a:cubicBezTo>
                  <a:cubicBezTo>
                    <a:pt x="86023" y="2437633"/>
                    <a:pt x="112417" y="2421212"/>
                    <a:pt x="139229" y="2406600"/>
                  </a:cubicBezTo>
                  <a:cubicBezTo>
                    <a:pt x="201572" y="2372692"/>
                    <a:pt x="429377" y="2312946"/>
                    <a:pt x="450901" y="2306359"/>
                  </a:cubicBezTo>
                  <a:cubicBezTo>
                    <a:pt x="462544" y="2302787"/>
                    <a:pt x="473955" y="2301998"/>
                    <a:pt x="485644" y="2305338"/>
                  </a:cubicBezTo>
                  <a:cubicBezTo>
                    <a:pt x="523774" y="2316842"/>
                    <a:pt x="1442647" y="2663582"/>
                    <a:pt x="1481148" y="2673185"/>
                  </a:cubicBezTo>
                  <a:cubicBezTo>
                    <a:pt x="1516588" y="2681998"/>
                    <a:pt x="1535328" y="2703336"/>
                    <a:pt x="1541636" y="2737894"/>
                  </a:cubicBezTo>
                  <a:cubicBezTo>
                    <a:pt x="1541961" y="2739564"/>
                    <a:pt x="1560794" y="2886795"/>
                    <a:pt x="1558475" y="2897186"/>
                  </a:cubicBezTo>
                  <a:cubicBezTo>
                    <a:pt x="1556851" y="2904422"/>
                    <a:pt x="1553326" y="2909200"/>
                    <a:pt x="1542657" y="2905582"/>
                  </a:cubicBezTo>
                  <a:cubicBezTo>
                    <a:pt x="1469412" y="2880718"/>
                    <a:pt x="650920" y="2589085"/>
                    <a:pt x="610563" y="2563712"/>
                  </a:cubicBezTo>
                  <a:cubicBezTo>
                    <a:pt x="597853" y="2555687"/>
                    <a:pt x="586535" y="2546966"/>
                    <a:pt x="586118" y="2529432"/>
                  </a:cubicBezTo>
                  <a:cubicBezTo>
                    <a:pt x="585839" y="2517464"/>
                    <a:pt x="577814" y="2520433"/>
                    <a:pt x="572341" y="2525536"/>
                  </a:cubicBezTo>
                  <a:cubicBezTo>
                    <a:pt x="560744" y="2536344"/>
                    <a:pt x="549287" y="2547523"/>
                    <a:pt x="538989" y="2559583"/>
                  </a:cubicBezTo>
                  <a:cubicBezTo>
                    <a:pt x="531660" y="2568211"/>
                    <a:pt x="532402" y="2577999"/>
                    <a:pt x="539453" y="2587694"/>
                  </a:cubicBezTo>
                  <a:cubicBezTo>
                    <a:pt x="549658" y="2601749"/>
                    <a:pt x="564873" y="2608150"/>
                    <a:pt x="579299" y="2615897"/>
                  </a:cubicBezTo>
                  <a:cubicBezTo>
                    <a:pt x="582963" y="2625313"/>
                    <a:pt x="1409527" y="2952061"/>
                    <a:pt x="1519649" y="2991072"/>
                  </a:cubicBezTo>
                  <a:cubicBezTo>
                    <a:pt x="1579488" y="3012271"/>
                    <a:pt x="1588023" y="3011204"/>
                    <a:pt x="1631487" y="2965977"/>
                  </a:cubicBezTo>
                  <a:cubicBezTo>
                    <a:pt x="1632694" y="2964725"/>
                    <a:pt x="2539274" y="2028131"/>
                    <a:pt x="2604494" y="1964721"/>
                  </a:cubicBezTo>
                  <a:cubicBezTo>
                    <a:pt x="2620080" y="1949552"/>
                    <a:pt x="2632094" y="1937028"/>
                    <a:pt x="2634228" y="1916061"/>
                  </a:cubicBezTo>
                  <a:cubicBezTo>
                    <a:pt x="2639470" y="1863923"/>
                    <a:pt x="2637289" y="1811691"/>
                    <a:pt x="2636083" y="1759460"/>
                  </a:cubicBezTo>
                  <a:cubicBezTo>
                    <a:pt x="2635156" y="1721005"/>
                    <a:pt x="2623652" y="1688210"/>
                    <a:pt x="2589465" y="1666640"/>
                  </a:cubicBezTo>
                  <a:cubicBezTo>
                    <a:pt x="2546696" y="1638344"/>
                    <a:pt x="2546789" y="1622109"/>
                    <a:pt x="2591181" y="1598081"/>
                  </a:cubicBezTo>
                  <a:cubicBezTo>
                    <a:pt x="2619941" y="1582495"/>
                    <a:pt x="2649628" y="1568579"/>
                    <a:pt x="2678898" y="1553921"/>
                  </a:cubicBezTo>
                  <a:cubicBezTo>
                    <a:pt x="2686042" y="1549931"/>
                    <a:pt x="2683815" y="1542973"/>
                    <a:pt x="2683769" y="1537129"/>
                  </a:cubicBezTo>
                  <a:cubicBezTo>
                    <a:pt x="2683027" y="1433826"/>
                    <a:pt x="2685671" y="1330522"/>
                    <a:pt x="2682609" y="1227266"/>
                  </a:cubicBezTo>
                  <a:cubicBezTo>
                    <a:pt x="2681867" y="1202078"/>
                    <a:pt x="2678713" y="1177586"/>
                    <a:pt x="2669204" y="1154114"/>
                  </a:cubicBezTo>
                  <a:cubicBezTo>
                    <a:pt x="2658534" y="1133472"/>
                    <a:pt x="2642949" y="1116866"/>
                    <a:pt x="2624069" y="1103831"/>
                  </a:cubicBezTo>
                  <a:cubicBezTo>
                    <a:pt x="2598881" y="1086436"/>
                    <a:pt x="2429895" y="982019"/>
                    <a:pt x="2371308" y="946209"/>
                  </a:cubicBezTo>
                  <a:cubicBezTo>
                    <a:pt x="2349599" y="938648"/>
                    <a:pt x="2338559" y="925752"/>
                    <a:pt x="2338049" y="900425"/>
                  </a:cubicBezTo>
                  <a:cubicBezTo>
                    <a:pt x="2337121" y="852972"/>
                    <a:pt x="2335219" y="805379"/>
                    <a:pt x="2327519" y="758343"/>
                  </a:cubicBezTo>
                  <a:cubicBezTo>
                    <a:pt x="2320561" y="736866"/>
                    <a:pt x="2305346" y="723692"/>
                    <a:pt x="2285447" y="714136"/>
                  </a:cubicBezTo>
                  <a:cubicBezTo>
                    <a:pt x="2264062" y="703839"/>
                    <a:pt x="2240962" y="697020"/>
                    <a:pt x="2221062" y="683568"/>
                  </a:cubicBezTo>
                  <a:cubicBezTo>
                    <a:pt x="2194204" y="673223"/>
                    <a:pt x="2182329" y="653973"/>
                    <a:pt x="2186411" y="625213"/>
                  </a:cubicBezTo>
                  <a:cubicBezTo>
                    <a:pt x="2190122" y="612921"/>
                    <a:pt x="2255110" y="156105"/>
                    <a:pt x="2248987" y="127067"/>
                  </a:cubicBezTo>
                  <a:cubicBezTo>
                    <a:pt x="2237947" y="98957"/>
                    <a:pt x="2215728" y="85551"/>
                    <a:pt x="2187524" y="78871"/>
                  </a:cubicBezTo>
                  <a:cubicBezTo>
                    <a:pt x="2151946" y="70475"/>
                    <a:pt x="1955916" y="58507"/>
                    <a:pt x="1894175" y="54286"/>
                  </a:cubicBezTo>
                  <a:cubicBezTo>
                    <a:pt x="1805948" y="48210"/>
                    <a:pt x="1174208" y="5673"/>
                    <a:pt x="1074940" y="199"/>
                  </a:cubicBezTo>
                  <a:cubicBezTo>
                    <a:pt x="1039872" y="-1749"/>
                    <a:pt x="1020529" y="10497"/>
                    <a:pt x="1003737" y="40556"/>
                  </a:cubicBezTo>
                  <a:cubicBezTo>
                    <a:pt x="862629" y="292946"/>
                    <a:pt x="735715" y="552386"/>
                    <a:pt x="617939" y="816326"/>
                  </a:cubicBezTo>
                  <a:cubicBezTo>
                    <a:pt x="591081" y="876490"/>
                    <a:pt x="561718" y="933638"/>
                    <a:pt x="513940" y="980535"/>
                  </a:cubicBezTo>
                  <a:cubicBezTo>
                    <a:pt x="458647" y="1034761"/>
                    <a:pt x="266606" y="1198413"/>
                    <a:pt x="232605" y="1233621"/>
                  </a:cubicBezTo>
                  <a:cubicBezTo>
                    <a:pt x="216880" y="1249856"/>
                    <a:pt x="217576" y="1256721"/>
                    <a:pt x="236038" y="1270081"/>
                  </a:cubicBezTo>
                  <a:cubicBezTo>
                    <a:pt x="243367" y="1275415"/>
                    <a:pt x="974791" y="1541164"/>
                    <a:pt x="988800" y="1548447"/>
                  </a:cubicBezTo>
                  <a:cubicBezTo>
                    <a:pt x="1023126" y="1560136"/>
                    <a:pt x="1232191" y="1628325"/>
                    <a:pt x="1298988" y="1659961"/>
                  </a:cubicBezTo>
                  <a:cubicBezTo>
                    <a:pt x="1307152" y="1676381"/>
                    <a:pt x="1311048" y="1738215"/>
                    <a:pt x="1316476" y="1750786"/>
                  </a:cubicBezTo>
                  <a:cubicBezTo>
                    <a:pt x="1316476" y="1750786"/>
                    <a:pt x="1314527" y="1761826"/>
                    <a:pt x="1314064" y="1767392"/>
                  </a:cubicBezTo>
                  <a:cubicBezTo>
                    <a:pt x="1311976" y="1793415"/>
                    <a:pt x="1311234" y="1794064"/>
                    <a:pt x="1286092" y="1789658"/>
                  </a:cubicBezTo>
                  <a:cubicBezTo>
                    <a:pt x="1240819" y="1776484"/>
                    <a:pt x="333032" y="1467781"/>
                    <a:pt x="264473" y="1431831"/>
                  </a:cubicBezTo>
                  <a:cubicBezTo>
                    <a:pt x="260112" y="1429558"/>
                    <a:pt x="255798" y="1429883"/>
                    <a:pt x="251531" y="1432434"/>
                  </a:cubicBezTo>
                  <a:cubicBezTo>
                    <a:pt x="236641" y="1441387"/>
                    <a:pt x="233811" y="1463513"/>
                    <a:pt x="247078" y="1474785"/>
                  </a:cubicBezTo>
                  <a:cubicBezTo>
                    <a:pt x="256077" y="1482392"/>
                    <a:pt x="1158390" y="1838224"/>
                    <a:pt x="1163585" y="1840265"/>
                  </a:cubicBezTo>
                  <a:cubicBezTo>
                    <a:pt x="1191556" y="1860676"/>
                    <a:pt x="1202967" y="1890038"/>
                    <a:pt x="1207653" y="1922787"/>
                  </a:cubicBezTo>
                  <a:cubicBezTo>
                    <a:pt x="1215677" y="1978869"/>
                    <a:pt x="1218785" y="2122436"/>
                    <a:pt x="1215028" y="2137465"/>
                  </a:cubicBezTo>
                  <a:cubicBezTo>
                    <a:pt x="1211039" y="2159823"/>
                    <a:pt x="1204730" y="2162096"/>
                    <a:pt x="1186361" y="2148180"/>
                  </a:cubicBezTo>
                  <a:cubicBezTo>
                    <a:pt x="1155607" y="2124848"/>
                    <a:pt x="617336" y="1719104"/>
                    <a:pt x="486897" y="1632314"/>
                  </a:cubicBezTo>
                  <a:cubicBezTo>
                    <a:pt x="483371" y="1629948"/>
                    <a:pt x="480356" y="1625681"/>
                    <a:pt x="473584" y="1628047"/>
                  </a:cubicBezTo>
                  <a:cubicBezTo>
                    <a:pt x="476460" y="1675732"/>
                    <a:pt x="482258" y="1723835"/>
                    <a:pt x="481284" y="1771752"/>
                  </a:cubicBezTo>
                  <a:cubicBezTo>
                    <a:pt x="480542" y="1808398"/>
                    <a:pt x="493762" y="1818788"/>
                    <a:pt x="528320" y="1837482"/>
                  </a:cubicBezTo>
                  <a:cubicBezTo>
                    <a:pt x="615712" y="1880204"/>
                    <a:pt x="907252" y="2035600"/>
                    <a:pt x="928266" y="2044877"/>
                  </a:cubicBezTo>
                  <a:cubicBezTo>
                    <a:pt x="942274" y="2054850"/>
                    <a:pt x="955866" y="2065287"/>
                    <a:pt x="970709" y="2081198"/>
                  </a:cubicBezTo>
                  <a:cubicBezTo>
                    <a:pt x="927060" y="2075075"/>
                    <a:pt x="851310" y="2049516"/>
                    <a:pt x="852563" y="2049284"/>
                  </a:cubicBezTo>
                  <a:cubicBezTo>
                    <a:pt x="814386" y="2036481"/>
                    <a:pt x="636911" y="1977106"/>
                    <a:pt x="588947" y="1953495"/>
                  </a:cubicBezTo>
                  <a:cubicBezTo>
                    <a:pt x="562971" y="1940693"/>
                    <a:pt x="536809" y="1927519"/>
                    <a:pt x="548405" y="1890363"/>
                  </a:cubicBezTo>
                  <a:cubicBezTo>
                    <a:pt x="548498" y="1890038"/>
                    <a:pt x="547849" y="1889482"/>
                    <a:pt x="547570" y="1889064"/>
                  </a:cubicBezTo>
                  <a:cubicBezTo>
                    <a:pt x="501184" y="1905021"/>
                    <a:pt x="484345" y="1948671"/>
                    <a:pt x="508791" y="1989538"/>
                  </a:cubicBezTo>
                  <a:cubicBezTo>
                    <a:pt x="520805" y="2009623"/>
                    <a:pt x="535417" y="2027760"/>
                    <a:pt x="551513" y="2044552"/>
                  </a:cubicBezTo>
                  <a:cubicBezTo>
                    <a:pt x="578649" y="2072848"/>
                    <a:pt x="606157" y="2100727"/>
                    <a:pt x="633525" y="2128744"/>
                  </a:cubicBezTo>
                  <a:cubicBezTo>
                    <a:pt x="638210" y="2133568"/>
                    <a:pt x="643962" y="2137233"/>
                    <a:pt x="636215" y="2145165"/>
                  </a:cubicBezTo>
                  <a:cubicBezTo>
                    <a:pt x="597065" y="2185243"/>
                    <a:pt x="555595" y="2221378"/>
                    <a:pt x="501276" y="2240443"/>
                  </a:cubicBezTo>
                  <a:cubicBezTo>
                    <a:pt x="451735" y="2257838"/>
                    <a:pt x="401777" y="2273470"/>
                    <a:pt x="351076" y="2287015"/>
                  </a:cubicBezTo>
                  <a:cubicBezTo>
                    <a:pt x="316426" y="2293510"/>
                    <a:pt x="120396" y="2358868"/>
                    <a:pt x="64732" y="2399874"/>
                  </a:cubicBezTo>
                  <a:cubicBezTo>
                    <a:pt x="20015" y="2432809"/>
                    <a:pt x="-8977" y="2473397"/>
                    <a:pt x="2527" y="2533282"/>
                  </a:cubicBezTo>
                  <a:cubicBezTo>
                    <a:pt x="7490" y="2559120"/>
                    <a:pt x="21824" y="2578834"/>
                    <a:pt x="38569" y="2597667"/>
                  </a:cubicBezTo>
                  <a:cubicBezTo>
                    <a:pt x="103001" y="2669984"/>
                    <a:pt x="399875" y="2933274"/>
                    <a:pt x="469687" y="3007493"/>
                  </a:cubicBezTo>
                  <a:cubicBezTo>
                    <a:pt x="516538" y="3057266"/>
                    <a:pt x="523867" y="3111074"/>
                    <a:pt x="492741" y="3171702"/>
                  </a:cubicBezTo>
                  <a:cubicBezTo>
                    <a:pt x="482072" y="3192437"/>
                    <a:pt x="468759" y="3211641"/>
                    <a:pt x="454472" y="3230010"/>
                  </a:cubicBezTo>
                  <a:cubicBezTo>
                    <a:pt x="426269" y="3266331"/>
                    <a:pt x="396396" y="3301353"/>
                    <a:pt x="369492" y="3338740"/>
                  </a:cubicBezTo>
                  <a:cubicBezTo>
                    <a:pt x="311648" y="3419082"/>
                    <a:pt x="291609" y="3515473"/>
                    <a:pt x="328996" y="3606948"/>
                  </a:cubicBezTo>
                  <a:cubicBezTo>
                    <a:pt x="379465" y="3730336"/>
                    <a:pt x="559492" y="3814899"/>
                    <a:pt x="623830" y="3841664"/>
                  </a:cubicBezTo>
                  <a:cubicBezTo>
                    <a:pt x="749631" y="3893989"/>
                    <a:pt x="884569" y="3924604"/>
                    <a:pt x="1018812" y="3945478"/>
                  </a:cubicBezTo>
                  <a:cubicBezTo>
                    <a:pt x="1110704" y="3959765"/>
                    <a:pt x="1201390" y="3974748"/>
                    <a:pt x="1294396" y="3973959"/>
                  </a:cubicBezTo>
                  <a:cubicBezTo>
                    <a:pt x="1365460" y="3973356"/>
                    <a:pt x="1447054" y="3969181"/>
                    <a:pt x="1518536" y="3966259"/>
                  </a:cubicBezTo>
                  <a:cubicBezTo>
                    <a:pt x="1590389" y="3963336"/>
                    <a:pt x="1663123" y="3963476"/>
                    <a:pt x="1734512" y="3954848"/>
                  </a:cubicBezTo>
                  <a:cubicBezTo>
                    <a:pt x="1801263" y="3946777"/>
                    <a:pt x="1865044" y="3940004"/>
                    <a:pt x="1931099" y="3927016"/>
                  </a:cubicBezTo>
                  <a:cubicBezTo>
                    <a:pt x="2009028" y="3911708"/>
                    <a:pt x="2080557" y="3881371"/>
                    <a:pt x="2151204" y="3844587"/>
                  </a:cubicBezTo>
                  <a:cubicBezTo>
                    <a:pt x="2183025" y="3827980"/>
                    <a:pt x="2212109" y="3807617"/>
                    <a:pt x="2236880" y="3781130"/>
                  </a:cubicBezTo>
                  <a:cubicBezTo>
                    <a:pt x="2277143" y="3738129"/>
                    <a:pt x="2306831" y="3636543"/>
                    <a:pt x="2272087" y="3551841"/>
                  </a:cubicBezTo>
                  <a:cubicBezTo>
                    <a:pt x="2262810" y="3529204"/>
                    <a:pt x="2249543" y="3508191"/>
                    <a:pt x="2236880" y="3487734"/>
                  </a:cubicBezTo>
                  <a:cubicBezTo>
                    <a:pt x="2206682" y="3438796"/>
                    <a:pt x="2170315" y="3393616"/>
                    <a:pt x="2128892" y="3353723"/>
                  </a:cubicBezTo>
                  <a:cubicBezTo>
                    <a:pt x="2235163" y="3261692"/>
                    <a:pt x="2290781" y="3125454"/>
                    <a:pt x="2338049" y="2993020"/>
                  </a:cubicBezTo>
                  <a:cubicBezTo>
                    <a:pt x="2355676" y="2943572"/>
                    <a:pt x="2374416" y="2891387"/>
                    <a:pt x="2414773" y="2857850"/>
                  </a:cubicBezTo>
                  <a:cubicBezTo>
                    <a:pt x="2475261" y="2807613"/>
                    <a:pt x="2556438" y="2824173"/>
                    <a:pt x="2633810" y="2838135"/>
                  </a:cubicBezTo>
                  <a:cubicBezTo>
                    <a:pt x="2717910" y="2853257"/>
                    <a:pt x="2802333" y="2881924"/>
                    <a:pt x="2884298" y="2905999"/>
                  </a:cubicBezTo>
                  <a:cubicBezTo>
                    <a:pt x="2969650" y="2931048"/>
                    <a:pt x="3103800" y="2973584"/>
                    <a:pt x="3106954" y="3043443"/>
                  </a:cubicBezTo>
                  <a:cubicBezTo>
                    <a:pt x="3108717" y="3081712"/>
                    <a:pt x="2977164" y="3174485"/>
                    <a:pt x="2924747" y="3213218"/>
                  </a:cubicBezTo>
                  <a:cubicBezTo>
                    <a:pt x="2861012" y="3260347"/>
                    <a:pt x="2808920" y="3323247"/>
                    <a:pt x="2828634" y="3400017"/>
                  </a:cubicBezTo>
                  <a:cubicBezTo>
                    <a:pt x="2840602" y="3446728"/>
                    <a:pt x="2881098" y="3484765"/>
                    <a:pt x="2917372" y="3516587"/>
                  </a:cubicBezTo>
                  <a:cubicBezTo>
                    <a:pt x="2928087" y="3525864"/>
                    <a:pt x="2943395" y="3541311"/>
                    <a:pt x="2952255" y="3553047"/>
                  </a:cubicBezTo>
                  <a:close/>
                  <a:moveTo>
                    <a:pt x="1803304" y="3493904"/>
                  </a:moveTo>
                  <a:cubicBezTo>
                    <a:pt x="1686966" y="3549382"/>
                    <a:pt x="1556387" y="3566963"/>
                    <a:pt x="1429613" y="3541728"/>
                  </a:cubicBezTo>
                  <a:cubicBezTo>
                    <a:pt x="1379793" y="3531801"/>
                    <a:pt x="1245875" y="3479106"/>
                    <a:pt x="1245875" y="3398254"/>
                  </a:cubicBezTo>
                  <a:cubicBezTo>
                    <a:pt x="1245875" y="3348667"/>
                    <a:pt x="1284840" y="3323896"/>
                    <a:pt x="1303209" y="3311233"/>
                  </a:cubicBezTo>
                  <a:cubicBezTo>
                    <a:pt x="1357574" y="3273845"/>
                    <a:pt x="1419825" y="3253296"/>
                    <a:pt x="1483839" y="3239194"/>
                  </a:cubicBezTo>
                  <a:cubicBezTo>
                    <a:pt x="1611959" y="3214656"/>
                    <a:pt x="1759515" y="3244111"/>
                    <a:pt x="1841109" y="3271758"/>
                  </a:cubicBezTo>
                  <a:cubicBezTo>
                    <a:pt x="1897097" y="3290730"/>
                    <a:pt x="1952947" y="3310120"/>
                    <a:pt x="2005317" y="3337998"/>
                  </a:cubicBezTo>
                  <a:cubicBezTo>
                    <a:pt x="2011116" y="3341060"/>
                    <a:pt x="2033799" y="3344260"/>
                    <a:pt x="2038159" y="3359058"/>
                  </a:cubicBezTo>
                  <a:cubicBezTo>
                    <a:pt x="2038252" y="3383411"/>
                    <a:pt x="2007730" y="3392038"/>
                    <a:pt x="1994649" y="3400806"/>
                  </a:cubicBezTo>
                  <a:cubicBezTo>
                    <a:pt x="1953040" y="3428730"/>
                    <a:pt x="1813045" y="3489265"/>
                    <a:pt x="1803304" y="3493904"/>
                  </a:cubicBezTo>
                  <a:close/>
                  <a:moveTo>
                    <a:pt x="717856" y="1245588"/>
                  </a:moveTo>
                  <a:cubicBezTo>
                    <a:pt x="701203" y="1245867"/>
                    <a:pt x="685246" y="1244197"/>
                    <a:pt x="670309" y="1236172"/>
                  </a:cubicBezTo>
                  <a:cubicBezTo>
                    <a:pt x="660800" y="1231023"/>
                    <a:pt x="660058" y="1221931"/>
                    <a:pt x="660012" y="1212654"/>
                  </a:cubicBezTo>
                  <a:cubicBezTo>
                    <a:pt x="659826" y="1152027"/>
                    <a:pt x="659687" y="1091353"/>
                    <a:pt x="660058" y="1030725"/>
                  </a:cubicBezTo>
                  <a:cubicBezTo>
                    <a:pt x="660197" y="1009573"/>
                    <a:pt x="666691" y="1003821"/>
                    <a:pt x="687055" y="1006651"/>
                  </a:cubicBezTo>
                  <a:cubicBezTo>
                    <a:pt x="750466" y="1015418"/>
                    <a:pt x="1741285" y="1106104"/>
                    <a:pt x="1827239" y="1114453"/>
                  </a:cubicBezTo>
                  <a:cubicBezTo>
                    <a:pt x="1860962" y="1117747"/>
                    <a:pt x="1867828" y="1140291"/>
                    <a:pt x="1868152" y="1144234"/>
                  </a:cubicBezTo>
                  <a:cubicBezTo>
                    <a:pt x="1872930" y="1201753"/>
                    <a:pt x="1871585" y="1259365"/>
                    <a:pt x="1871260" y="1316978"/>
                  </a:cubicBezTo>
                  <a:cubicBezTo>
                    <a:pt x="1871167" y="1333677"/>
                    <a:pt x="1862818" y="1344531"/>
                    <a:pt x="1847464" y="1350515"/>
                  </a:cubicBezTo>
                  <a:cubicBezTo>
                    <a:pt x="1846304" y="1351396"/>
                    <a:pt x="727365" y="1245449"/>
                    <a:pt x="717856" y="1245588"/>
                  </a:cubicBezTo>
                  <a:close/>
                  <a:moveTo>
                    <a:pt x="615805" y="2021544"/>
                  </a:moveTo>
                  <a:cubicBezTo>
                    <a:pt x="616594" y="2020292"/>
                    <a:pt x="617336" y="2019086"/>
                    <a:pt x="618124" y="2017834"/>
                  </a:cubicBezTo>
                  <a:cubicBezTo>
                    <a:pt x="692946" y="2049098"/>
                    <a:pt x="767258" y="2081615"/>
                    <a:pt x="838600" y="2120534"/>
                  </a:cubicBezTo>
                  <a:cubicBezTo>
                    <a:pt x="875060" y="2144330"/>
                    <a:pt x="954938" y="2201571"/>
                    <a:pt x="959113" y="2205282"/>
                  </a:cubicBezTo>
                  <a:cubicBezTo>
                    <a:pt x="1005036" y="2240629"/>
                    <a:pt x="1046644" y="2280475"/>
                    <a:pt x="1082826" y="2325795"/>
                  </a:cubicBezTo>
                  <a:cubicBezTo>
                    <a:pt x="1110426" y="2360353"/>
                    <a:pt x="1117338" y="2402101"/>
                    <a:pt x="1122347" y="2444359"/>
                  </a:cubicBezTo>
                  <a:cubicBezTo>
                    <a:pt x="1123925" y="2457718"/>
                    <a:pt x="1131857" y="2498771"/>
                    <a:pt x="1126058" y="2505357"/>
                  </a:cubicBezTo>
                  <a:cubicBezTo>
                    <a:pt x="1117013" y="2494920"/>
                    <a:pt x="1095768" y="2478036"/>
                    <a:pt x="1095953" y="2478082"/>
                  </a:cubicBezTo>
                  <a:cubicBezTo>
                    <a:pt x="1095953" y="2478082"/>
                    <a:pt x="1095953" y="2478082"/>
                    <a:pt x="1095953" y="2478082"/>
                  </a:cubicBezTo>
                  <a:lnTo>
                    <a:pt x="1095953" y="2478082"/>
                  </a:lnTo>
                  <a:cubicBezTo>
                    <a:pt x="1095953" y="2478082"/>
                    <a:pt x="1095953" y="2478082"/>
                    <a:pt x="1095953" y="2478082"/>
                  </a:cubicBezTo>
                  <a:cubicBezTo>
                    <a:pt x="1085192" y="2466903"/>
                    <a:pt x="647209" y="2052206"/>
                    <a:pt x="647209" y="2052206"/>
                  </a:cubicBezTo>
                  <a:cubicBezTo>
                    <a:pt x="636772" y="2042001"/>
                    <a:pt x="626289" y="2031750"/>
                    <a:pt x="615805" y="2021544"/>
                  </a:cubicBezTo>
                  <a:close/>
                </a:path>
              </a:pathLst>
            </a:custGeom>
            <a:grpFill/>
            <a:ln w="4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5" name="자유형: 도형 124">
            <a:extLst>
              <a:ext uri="{FF2B5EF4-FFF2-40B4-BE49-F238E27FC236}">
                <a16:creationId xmlns:a16="http://schemas.microsoft.com/office/drawing/2014/main" id="{119A00E1-C09F-4478-B3E8-4CF125EBFA81}"/>
              </a:ext>
            </a:extLst>
          </p:cNvPr>
          <p:cNvSpPr/>
          <p:nvPr/>
        </p:nvSpPr>
        <p:spPr>
          <a:xfrm>
            <a:off x="3878463" y="3083869"/>
            <a:ext cx="1547758" cy="1388652"/>
          </a:xfrm>
          <a:custGeom>
            <a:avLst/>
            <a:gdLst>
              <a:gd name="connsiteX0" fmla="*/ 1649550 w 3094526"/>
              <a:gd name="connsiteY0" fmla="*/ 1651302 h 2776418"/>
              <a:gd name="connsiteX1" fmla="*/ 1730541 w 3094526"/>
              <a:gd name="connsiteY1" fmla="*/ 1799581 h 2776418"/>
              <a:gd name="connsiteX2" fmla="*/ 1744125 w 3094526"/>
              <a:gd name="connsiteY2" fmla="*/ 1828504 h 2776418"/>
              <a:gd name="connsiteX3" fmla="*/ 1725083 w 3094526"/>
              <a:gd name="connsiteY3" fmla="*/ 1854518 h 2776418"/>
              <a:gd name="connsiteX4" fmla="*/ 1358131 w 3094526"/>
              <a:gd name="connsiteY4" fmla="*/ 2400742 h 2776418"/>
              <a:gd name="connsiteX5" fmla="*/ 1177185 w 3094526"/>
              <a:gd name="connsiteY5" fmla="*/ 2773709 h 2776418"/>
              <a:gd name="connsiteX6" fmla="*/ 1175432 w 3094526"/>
              <a:gd name="connsiteY6" fmla="*/ 2776418 h 2776418"/>
              <a:gd name="connsiteX7" fmla="*/ 1204118 w 3094526"/>
              <a:gd name="connsiteY7" fmla="*/ 2663120 h 2776418"/>
              <a:gd name="connsiteX8" fmla="*/ 1205949 w 3094526"/>
              <a:gd name="connsiteY8" fmla="*/ 2663636 h 2776418"/>
              <a:gd name="connsiteX9" fmla="*/ 1231007 w 3094526"/>
              <a:gd name="connsiteY9" fmla="*/ 2594039 h 2776418"/>
              <a:gd name="connsiteX10" fmla="*/ 1280924 w 3094526"/>
              <a:gd name="connsiteY10" fmla="*/ 2463607 h 2776418"/>
              <a:gd name="connsiteX11" fmla="*/ 1353231 w 3094526"/>
              <a:gd name="connsiteY11" fmla="*/ 2303059 h 2776418"/>
              <a:gd name="connsiteX12" fmla="*/ 1406853 w 3094526"/>
              <a:gd name="connsiteY12" fmla="*/ 2196890 h 2776418"/>
              <a:gd name="connsiteX13" fmla="*/ 1481710 w 3094526"/>
              <a:gd name="connsiteY13" fmla="*/ 2063670 h 2776418"/>
              <a:gd name="connsiteX14" fmla="*/ 1549356 w 3094526"/>
              <a:gd name="connsiteY14" fmla="*/ 1956385 h 2776418"/>
              <a:gd name="connsiteX15" fmla="*/ 1606165 w 3094526"/>
              <a:gd name="connsiteY15" fmla="*/ 1870852 h 2776418"/>
              <a:gd name="connsiteX16" fmla="*/ 1677157 w 3094526"/>
              <a:gd name="connsiteY16" fmla="*/ 1775359 h 2776418"/>
              <a:gd name="connsiteX17" fmla="*/ 1679109 w 3094526"/>
              <a:gd name="connsiteY17" fmla="*/ 1763686 h 2776418"/>
              <a:gd name="connsiteX18" fmla="*/ 1663612 w 3094526"/>
              <a:gd name="connsiteY18" fmla="*/ 1734883 h 2776418"/>
              <a:gd name="connsiteX19" fmla="*/ 1658632 w 3094526"/>
              <a:gd name="connsiteY19" fmla="*/ 1729784 h 2776418"/>
              <a:gd name="connsiteX20" fmla="*/ 1652816 w 3094526"/>
              <a:gd name="connsiteY20" fmla="*/ 1734246 h 2776418"/>
              <a:gd name="connsiteX21" fmla="*/ 1580668 w 3094526"/>
              <a:gd name="connsiteY21" fmla="*/ 1839698 h 2776418"/>
              <a:gd name="connsiteX22" fmla="*/ 1492665 w 3094526"/>
              <a:gd name="connsiteY22" fmla="*/ 1983077 h 2776418"/>
              <a:gd name="connsiteX23" fmla="*/ 1419880 w 3094526"/>
              <a:gd name="connsiteY23" fmla="*/ 2117532 h 2776418"/>
              <a:gd name="connsiteX24" fmla="*/ 1338890 w 3094526"/>
              <a:gd name="connsiteY24" fmla="*/ 2289434 h 2776418"/>
              <a:gd name="connsiteX25" fmla="*/ 1282638 w 3094526"/>
              <a:gd name="connsiteY25" fmla="*/ 2428192 h 2776418"/>
              <a:gd name="connsiteX26" fmla="*/ 1220649 w 3094526"/>
              <a:gd name="connsiteY26" fmla="*/ 2607942 h 2776418"/>
              <a:gd name="connsiteX27" fmla="*/ 1204132 w 3094526"/>
              <a:gd name="connsiteY27" fmla="*/ 2663065 h 2776418"/>
              <a:gd name="connsiteX28" fmla="*/ 1251110 w 3094526"/>
              <a:gd name="connsiteY28" fmla="*/ 2477526 h 2776418"/>
              <a:gd name="connsiteX29" fmla="*/ 1649550 w 3094526"/>
              <a:gd name="connsiteY29" fmla="*/ 1651302 h 2776418"/>
              <a:gd name="connsiteX30" fmla="*/ 476748 w 3094526"/>
              <a:gd name="connsiteY30" fmla="*/ 1459891 h 2776418"/>
              <a:gd name="connsiteX31" fmla="*/ 638968 w 3094526"/>
              <a:gd name="connsiteY31" fmla="*/ 1479001 h 2776418"/>
              <a:gd name="connsiteX32" fmla="*/ 1141330 w 3094526"/>
              <a:gd name="connsiteY32" fmla="*/ 1730181 h 2776418"/>
              <a:gd name="connsiteX33" fmla="*/ 1143561 w 3094526"/>
              <a:gd name="connsiteY33" fmla="*/ 1746316 h 2776418"/>
              <a:gd name="connsiteX34" fmla="*/ 1064920 w 3094526"/>
              <a:gd name="connsiteY34" fmla="*/ 1893479 h 2776418"/>
              <a:gd name="connsiteX35" fmla="*/ 674185 w 3094526"/>
              <a:gd name="connsiteY35" fmla="*/ 1600348 h 2776418"/>
              <a:gd name="connsiteX36" fmla="*/ 1044124 w 3094526"/>
              <a:gd name="connsiteY36" fmla="*/ 2277441 h 2776418"/>
              <a:gd name="connsiteX37" fmla="*/ 644306 w 3094526"/>
              <a:gd name="connsiteY37" fmla="*/ 1740380 h 2776418"/>
              <a:gd name="connsiteX38" fmla="*/ 0 w 3094526"/>
              <a:gd name="connsiteY38" fmla="*/ 1551068 h 2776418"/>
              <a:gd name="connsiteX39" fmla="*/ 476748 w 3094526"/>
              <a:gd name="connsiteY39" fmla="*/ 1459891 h 2776418"/>
              <a:gd name="connsiteX40" fmla="*/ 1899216 w 3094526"/>
              <a:gd name="connsiteY40" fmla="*/ 1397133 h 2776418"/>
              <a:gd name="connsiteX41" fmla="*/ 1942082 w 3094526"/>
              <a:gd name="connsiteY41" fmla="*/ 1507844 h 2776418"/>
              <a:gd name="connsiteX42" fmla="*/ 1954632 w 3094526"/>
              <a:gd name="connsiteY42" fmla="*/ 1516648 h 2776418"/>
              <a:gd name="connsiteX43" fmla="*/ 2075939 w 3094526"/>
              <a:gd name="connsiteY43" fmla="*/ 1517246 h 2776418"/>
              <a:gd name="connsiteX44" fmla="*/ 1984311 w 3094526"/>
              <a:gd name="connsiteY44" fmla="*/ 1592102 h 2776418"/>
              <a:gd name="connsiteX45" fmla="*/ 1978056 w 3094526"/>
              <a:gd name="connsiteY45" fmla="*/ 1611065 h 2776418"/>
              <a:gd name="connsiteX46" fmla="*/ 2011799 w 3094526"/>
              <a:gd name="connsiteY46" fmla="*/ 1722653 h 2776418"/>
              <a:gd name="connsiteX47" fmla="*/ 1912482 w 3094526"/>
              <a:gd name="connsiteY47" fmla="*/ 1658632 h 2776418"/>
              <a:gd name="connsiteX48" fmla="*/ 1897344 w 3094526"/>
              <a:gd name="connsiteY48" fmla="*/ 1658632 h 2776418"/>
              <a:gd name="connsiteX49" fmla="*/ 1798704 w 3094526"/>
              <a:gd name="connsiteY49" fmla="*/ 1728549 h 2776418"/>
              <a:gd name="connsiteX50" fmla="*/ 1828781 w 3094526"/>
              <a:gd name="connsiteY50" fmla="*/ 1614929 h 2776418"/>
              <a:gd name="connsiteX51" fmla="*/ 1822408 w 3094526"/>
              <a:gd name="connsiteY51" fmla="*/ 1596165 h 2776418"/>
              <a:gd name="connsiteX52" fmla="*/ 1729823 w 3094526"/>
              <a:gd name="connsiteY52" fmla="*/ 1525691 h 2776418"/>
              <a:gd name="connsiteX53" fmla="*/ 1846789 w 3094526"/>
              <a:gd name="connsiteY53" fmla="*/ 1519476 h 2776418"/>
              <a:gd name="connsiteX54" fmla="*/ 1859975 w 3094526"/>
              <a:gd name="connsiteY54" fmla="*/ 1509995 h 2776418"/>
              <a:gd name="connsiteX55" fmla="*/ 1899216 w 3094526"/>
              <a:gd name="connsiteY55" fmla="*/ 1397133 h 2776418"/>
              <a:gd name="connsiteX56" fmla="*/ 1113012 w 3094526"/>
              <a:gd name="connsiteY56" fmla="*/ 1253352 h 2776418"/>
              <a:gd name="connsiteX57" fmla="*/ 1032372 w 3094526"/>
              <a:gd name="connsiteY57" fmla="*/ 1293274 h 2776418"/>
              <a:gd name="connsiteX58" fmla="*/ 1029305 w 3094526"/>
              <a:gd name="connsiteY58" fmla="*/ 1382910 h 2776418"/>
              <a:gd name="connsiteX59" fmla="*/ 1117905 w 3094526"/>
              <a:gd name="connsiteY59" fmla="*/ 1423506 h 2776418"/>
              <a:gd name="connsiteX60" fmla="*/ 1159099 w 3094526"/>
              <a:gd name="connsiteY60" fmla="*/ 1413387 h 2776418"/>
              <a:gd name="connsiteX61" fmla="*/ 1213279 w 3094526"/>
              <a:gd name="connsiteY61" fmla="*/ 1341160 h 2776418"/>
              <a:gd name="connsiteX62" fmla="*/ 1144717 w 3094526"/>
              <a:gd name="connsiteY62" fmla="*/ 1256862 h 2776418"/>
              <a:gd name="connsiteX63" fmla="*/ 1113012 w 3094526"/>
              <a:gd name="connsiteY63" fmla="*/ 1253352 h 2776418"/>
              <a:gd name="connsiteX64" fmla="*/ 1116032 w 3094526"/>
              <a:gd name="connsiteY64" fmla="*/ 1225349 h 2776418"/>
              <a:gd name="connsiteX65" fmla="*/ 1284150 w 3094526"/>
              <a:gd name="connsiteY65" fmla="*/ 1398487 h 2776418"/>
              <a:gd name="connsiteX66" fmla="*/ 1112805 w 3094526"/>
              <a:gd name="connsiteY66" fmla="*/ 1566406 h 2776418"/>
              <a:gd name="connsiteX67" fmla="*/ 943293 w 3094526"/>
              <a:gd name="connsiteY67" fmla="*/ 1398487 h 2776418"/>
              <a:gd name="connsiteX68" fmla="*/ 1116032 w 3094526"/>
              <a:gd name="connsiteY68" fmla="*/ 1225349 h 2776418"/>
              <a:gd name="connsiteX69" fmla="*/ 244528 w 3094526"/>
              <a:gd name="connsiteY69" fmla="*/ 888117 h 2776418"/>
              <a:gd name="connsiteX70" fmla="*/ 246919 w 3094526"/>
              <a:gd name="connsiteY70" fmla="*/ 900308 h 2776418"/>
              <a:gd name="connsiteX71" fmla="*/ 247078 w 3094526"/>
              <a:gd name="connsiteY71" fmla="*/ 942018 h 2776418"/>
              <a:gd name="connsiteX72" fmla="*/ 249906 w 3094526"/>
              <a:gd name="connsiteY72" fmla="*/ 954329 h 2776418"/>
              <a:gd name="connsiteX73" fmla="*/ 251062 w 3094526"/>
              <a:gd name="connsiteY73" fmla="*/ 960464 h 2776418"/>
              <a:gd name="connsiteX74" fmla="*/ 248950 w 3094526"/>
              <a:gd name="connsiteY74" fmla="*/ 1006557 h 2776418"/>
              <a:gd name="connsiteX75" fmla="*/ 264368 w 3094526"/>
              <a:gd name="connsiteY75" fmla="*/ 1148142 h 2776418"/>
              <a:gd name="connsiteX76" fmla="*/ 232457 w 3094526"/>
              <a:gd name="connsiteY76" fmla="*/ 1143720 h 2776418"/>
              <a:gd name="connsiteX77" fmla="*/ 240465 w 3094526"/>
              <a:gd name="connsiteY77" fmla="*/ 977156 h 2776418"/>
              <a:gd name="connsiteX78" fmla="*/ 237238 w 3094526"/>
              <a:gd name="connsiteY78" fmla="*/ 962655 h 2776418"/>
              <a:gd name="connsiteX79" fmla="*/ 236162 w 3094526"/>
              <a:gd name="connsiteY79" fmla="*/ 957595 h 2776418"/>
              <a:gd name="connsiteX80" fmla="*/ 241262 w 3094526"/>
              <a:gd name="connsiteY80" fmla="*/ 900786 h 2776418"/>
              <a:gd name="connsiteX81" fmla="*/ 244528 w 3094526"/>
              <a:gd name="connsiteY81" fmla="*/ 888117 h 2776418"/>
              <a:gd name="connsiteX82" fmla="*/ 647778 w 3094526"/>
              <a:gd name="connsiteY82" fmla="*/ 812185 h 2776418"/>
              <a:gd name="connsiteX83" fmla="*/ 651956 w 3094526"/>
              <a:gd name="connsiteY83" fmla="*/ 816249 h 2776418"/>
              <a:gd name="connsiteX84" fmla="*/ 686694 w 3094526"/>
              <a:gd name="connsiteY84" fmla="*/ 1004604 h 2776418"/>
              <a:gd name="connsiteX85" fmla="*/ 544352 w 3094526"/>
              <a:gd name="connsiteY85" fmla="*/ 1096831 h 2776418"/>
              <a:gd name="connsiteX86" fmla="*/ 403324 w 3094526"/>
              <a:gd name="connsiteY86" fmla="*/ 1024085 h 2776418"/>
              <a:gd name="connsiteX87" fmla="*/ 385516 w 3094526"/>
              <a:gd name="connsiteY87" fmla="*/ 986677 h 2776418"/>
              <a:gd name="connsiteX88" fmla="*/ 388345 w 3094526"/>
              <a:gd name="connsiteY88" fmla="*/ 979347 h 2776418"/>
              <a:gd name="connsiteX89" fmla="*/ 460054 w 3094526"/>
              <a:gd name="connsiteY89" fmla="*/ 952934 h 2776418"/>
              <a:gd name="connsiteX90" fmla="*/ 464380 w 3094526"/>
              <a:gd name="connsiteY90" fmla="*/ 950484 h 2776418"/>
              <a:gd name="connsiteX91" fmla="*/ 460094 w 3094526"/>
              <a:gd name="connsiteY91" fmla="*/ 952975 h 2776418"/>
              <a:gd name="connsiteX92" fmla="*/ 462763 w 3094526"/>
              <a:gd name="connsiteY92" fmla="*/ 959827 h 2776418"/>
              <a:gd name="connsiteX93" fmla="*/ 502682 w 3094526"/>
              <a:gd name="connsiteY93" fmla="*/ 1006358 h 2776418"/>
              <a:gd name="connsiteX94" fmla="*/ 601839 w 3094526"/>
              <a:gd name="connsiteY94" fmla="*/ 996478 h 2776418"/>
              <a:gd name="connsiteX95" fmla="*/ 599608 w 3094526"/>
              <a:gd name="connsiteY95" fmla="*/ 883297 h 2776418"/>
              <a:gd name="connsiteX96" fmla="*/ 585147 w 3094526"/>
              <a:gd name="connsiteY96" fmla="*/ 873696 h 2776418"/>
              <a:gd name="connsiteX97" fmla="*/ 549651 w 3094526"/>
              <a:gd name="connsiteY97" fmla="*/ 900906 h 2776418"/>
              <a:gd name="connsiteX98" fmla="*/ 531000 w 3094526"/>
              <a:gd name="connsiteY98" fmla="*/ 911750 h 2776418"/>
              <a:gd name="connsiteX99" fmla="*/ 585147 w 3094526"/>
              <a:gd name="connsiteY99" fmla="*/ 873695 h 2776418"/>
              <a:gd name="connsiteX100" fmla="*/ 641956 w 3094526"/>
              <a:gd name="connsiteY100" fmla="*/ 814695 h 2776418"/>
              <a:gd name="connsiteX101" fmla="*/ 647778 w 3094526"/>
              <a:gd name="connsiteY101" fmla="*/ 812185 h 2776418"/>
              <a:gd name="connsiteX102" fmla="*/ 591521 w 3094526"/>
              <a:gd name="connsiteY102" fmla="*/ 680679 h 2776418"/>
              <a:gd name="connsiteX103" fmla="*/ 641199 w 3094526"/>
              <a:gd name="connsiteY103" fmla="*/ 758483 h 2776418"/>
              <a:gd name="connsiteX104" fmla="*/ 638490 w 3094526"/>
              <a:gd name="connsiteY104" fmla="*/ 769917 h 2776418"/>
              <a:gd name="connsiteX105" fmla="*/ 463002 w 3094526"/>
              <a:gd name="connsiteY105" fmla="*/ 917877 h 2776418"/>
              <a:gd name="connsiteX106" fmla="*/ 348984 w 3094526"/>
              <a:gd name="connsiteY106" fmla="*/ 958671 h 2776418"/>
              <a:gd name="connsiteX107" fmla="*/ 333885 w 3094526"/>
              <a:gd name="connsiteY107" fmla="*/ 952616 h 2776418"/>
              <a:gd name="connsiteX108" fmla="*/ 290024 w 3094526"/>
              <a:gd name="connsiteY108" fmla="*/ 883496 h 2776418"/>
              <a:gd name="connsiteX109" fmla="*/ 384918 w 3094526"/>
              <a:gd name="connsiteY109" fmla="*/ 847761 h 2776418"/>
              <a:gd name="connsiteX110" fmla="*/ 459775 w 3094526"/>
              <a:gd name="connsiteY110" fmla="*/ 819954 h 2776418"/>
              <a:gd name="connsiteX111" fmla="*/ 480093 w 3094526"/>
              <a:gd name="connsiteY111" fmla="*/ 804098 h 2776418"/>
              <a:gd name="connsiteX112" fmla="*/ 591521 w 3094526"/>
              <a:gd name="connsiteY112" fmla="*/ 680679 h 2776418"/>
              <a:gd name="connsiteX113" fmla="*/ 2564040 w 3094526"/>
              <a:gd name="connsiteY113" fmla="*/ 670480 h 2776418"/>
              <a:gd name="connsiteX114" fmla="*/ 2557187 w 3094526"/>
              <a:gd name="connsiteY114" fmla="*/ 673189 h 2776418"/>
              <a:gd name="connsiteX115" fmla="*/ 2435680 w 3094526"/>
              <a:gd name="connsiteY115" fmla="*/ 731512 h 2776418"/>
              <a:gd name="connsiteX116" fmla="*/ 2274454 w 3094526"/>
              <a:gd name="connsiteY116" fmla="*/ 820312 h 2776418"/>
              <a:gd name="connsiteX117" fmla="*/ 2038651 w 3094526"/>
              <a:gd name="connsiteY117" fmla="*/ 977435 h 2776418"/>
              <a:gd name="connsiteX118" fmla="*/ 1903599 w 3094526"/>
              <a:gd name="connsiteY118" fmla="*/ 1083405 h 2776418"/>
              <a:gd name="connsiteX119" fmla="*/ 1805756 w 3094526"/>
              <a:gd name="connsiteY119" fmla="*/ 1169337 h 2776418"/>
              <a:gd name="connsiteX120" fmla="*/ 1669031 w 3094526"/>
              <a:gd name="connsiteY120" fmla="*/ 1303831 h 2776418"/>
              <a:gd name="connsiteX121" fmla="*/ 1541308 w 3094526"/>
              <a:gd name="connsiteY121" fmla="*/ 1449401 h 2776418"/>
              <a:gd name="connsiteX122" fmla="*/ 1433586 w 3094526"/>
              <a:gd name="connsiteY122" fmla="*/ 1594093 h 2776418"/>
              <a:gd name="connsiteX123" fmla="*/ 1346419 w 3094526"/>
              <a:gd name="connsiteY123" fmla="*/ 1735839 h 2776418"/>
              <a:gd name="connsiteX124" fmla="*/ 1241565 w 3094526"/>
              <a:gd name="connsiteY124" fmla="*/ 1965866 h 2776418"/>
              <a:gd name="connsiteX125" fmla="*/ 1194038 w 3094526"/>
              <a:gd name="connsiteY125" fmla="*/ 2143027 h 2776418"/>
              <a:gd name="connsiteX126" fmla="*/ 1180572 w 3094526"/>
              <a:gd name="connsiteY126" fmla="*/ 2258957 h 2776418"/>
              <a:gd name="connsiteX127" fmla="*/ 1187305 w 3094526"/>
              <a:gd name="connsiteY127" fmla="*/ 2268478 h 2776418"/>
              <a:gd name="connsiteX128" fmla="*/ 1195870 w 3094526"/>
              <a:gd name="connsiteY128" fmla="*/ 2259754 h 2776418"/>
              <a:gd name="connsiteX129" fmla="*/ 1219056 w 3094526"/>
              <a:gd name="connsiteY129" fmla="*/ 2127729 h 2776418"/>
              <a:gd name="connsiteX130" fmla="*/ 1306461 w 3094526"/>
              <a:gd name="connsiteY130" fmla="*/ 1885073 h 2776418"/>
              <a:gd name="connsiteX131" fmla="*/ 1436454 w 3094526"/>
              <a:gd name="connsiteY131" fmla="*/ 1655445 h 2776418"/>
              <a:gd name="connsiteX132" fmla="*/ 1569116 w 3094526"/>
              <a:gd name="connsiteY132" fmla="*/ 1476132 h 2776418"/>
              <a:gd name="connsiteX133" fmla="*/ 1687595 w 3094526"/>
              <a:gd name="connsiteY133" fmla="*/ 1341439 h 2776418"/>
              <a:gd name="connsiteX134" fmla="*/ 1919972 w 3094526"/>
              <a:gd name="connsiteY134" fmla="*/ 1123244 h 2776418"/>
              <a:gd name="connsiteX135" fmla="*/ 2037177 w 3094526"/>
              <a:gd name="connsiteY135" fmla="*/ 1029942 h 2776418"/>
              <a:gd name="connsiteX136" fmla="*/ 2240114 w 3094526"/>
              <a:gd name="connsiteY136" fmla="*/ 890667 h 2776418"/>
              <a:gd name="connsiteX137" fmla="*/ 2416438 w 3094526"/>
              <a:gd name="connsiteY137" fmla="*/ 788720 h 2776418"/>
              <a:gd name="connsiteX138" fmla="*/ 2556949 w 3094526"/>
              <a:gd name="connsiteY138" fmla="*/ 719561 h 2776418"/>
              <a:gd name="connsiteX139" fmla="*/ 2564199 w 3094526"/>
              <a:gd name="connsiteY139" fmla="*/ 710358 h 2776418"/>
              <a:gd name="connsiteX140" fmla="*/ 2564040 w 3094526"/>
              <a:gd name="connsiteY140" fmla="*/ 670480 h 2776418"/>
              <a:gd name="connsiteX141" fmla="*/ 2600810 w 3094526"/>
              <a:gd name="connsiteY141" fmla="*/ 601639 h 2776418"/>
              <a:gd name="connsiteX142" fmla="*/ 2608737 w 3094526"/>
              <a:gd name="connsiteY142" fmla="*/ 795333 h 2776418"/>
              <a:gd name="connsiteX143" fmla="*/ 2600491 w 3094526"/>
              <a:gd name="connsiteY143" fmla="*/ 809356 h 2776418"/>
              <a:gd name="connsiteX144" fmla="*/ 2085221 w 3094526"/>
              <a:gd name="connsiteY144" fmla="*/ 1113443 h 2776418"/>
              <a:gd name="connsiteX145" fmla="*/ 1496091 w 3094526"/>
              <a:gd name="connsiteY145" fmla="*/ 1703410 h 2776418"/>
              <a:gd name="connsiteX146" fmla="*/ 1269729 w 3094526"/>
              <a:gd name="connsiteY146" fmla="*/ 2135497 h 2776418"/>
              <a:gd name="connsiteX147" fmla="*/ 1228775 w 3094526"/>
              <a:gd name="connsiteY147" fmla="*/ 2296564 h 2776418"/>
              <a:gd name="connsiteX148" fmla="*/ 1220568 w 3094526"/>
              <a:gd name="connsiteY148" fmla="*/ 2304332 h 2776418"/>
              <a:gd name="connsiteX149" fmla="*/ 1138660 w 3094526"/>
              <a:gd name="connsiteY149" fmla="*/ 2311862 h 2776418"/>
              <a:gd name="connsiteX150" fmla="*/ 1132804 w 3094526"/>
              <a:gd name="connsiteY150" fmla="*/ 2303535 h 2776418"/>
              <a:gd name="connsiteX151" fmla="*/ 1148501 w 3094526"/>
              <a:gd name="connsiteY151" fmla="*/ 2157607 h 2776418"/>
              <a:gd name="connsiteX152" fmla="*/ 1317575 w 3094526"/>
              <a:gd name="connsiteY152" fmla="*/ 1718230 h 2776418"/>
              <a:gd name="connsiteX153" fmla="*/ 1739902 w 3094526"/>
              <a:gd name="connsiteY153" fmla="*/ 1185271 h 2776418"/>
              <a:gd name="connsiteX154" fmla="*/ 2600810 w 3094526"/>
              <a:gd name="connsiteY154" fmla="*/ 601639 h 2776418"/>
              <a:gd name="connsiteX155" fmla="*/ 668249 w 3094526"/>
              <a:gd name="connsiteY155" fmla="*/ 561124 h 2776418"/>
              <a:gd name="connsiteX156" fmla="*/ 630243 w 3094526"/>
              <a:gd name="connsiteY156" fmla="*/ 603273 h 2776418"/>
              <a:gd name="connsiteX157" fmla="*/ 467066 w 3094526"/>
              <a:gd name="connsiteY157" fmla="*/ 784776 h 2776418"/>
              <a:gd name="connsiteX158" fmla="*/ 425116 w 3094526"/>
              <a:gd name="connsiteY158" fmla="*/ 806568 h 2776418"/>
              <a:gd name="connsiteX159" fmla="*/ 249030 w 3094526"/>
              <a:gd name="connsiteY159" fmla="*/ 872859 h 2776418"/>
              <a:gd name="connsiteX160" fmla="*/ 240504 w 3094526"/>
              <a:gd name="connsiteY160" fmla="*/ 875050 h 2776418"/>
              <a:gd name="connsiteX161" fmla="*/ 273889 w 3094526"/>
              <a:gd name="connsiteY161" fmla="*/ 840271 h 2776418"/>
              <a:gd name="connsiteX162" fmla="*/ 353088 w 3094526"/>
              <a:gd name="connsiteY162" fmla="*/ 758284 h 2776418"/>
              <a:gd name="connsiteX163" fmla="*/ 366712 w 3094526"/>
              <a:gd name="connsiteY163" fmla="*/ 750475 h 2776418"/>
              <a:gd name="connsiteX164" fmla="*/ 405316 w 3094526"/>
              <a:gd name="connsiteY164" fmla="*/ 725218 h 2776418"/>
              <a:gd name="connsiteX165" fmla="*/ 406591 w 3094526"/>
              <a:gd name="connsiteY165" fmla="*/ 714621 h 2776418"/>
              <a:gd name="connsiteX166" fmla="*/ 398464 w 3094526"/>
              <a:gd name="connsiteY166" fmla="*/ 719282 h 2776418"/>
              <a:gd name="connsiteX167" fmla="*/ 365597 w 3094526"/>
              <a:gd name="connsiteY167" fmla="*/ 740277 h 2776418"/>
              <a:gd name="connsiteX168" fmla="*/ 348108 w 3094526"/>
              <a:gd name="connsiteY168" fmla="*/ 751671 h 2776418"/>
              <a:gd name="connsiteX169" fmla="*/ 231302 w 3094526"/>
              <a:gd name="connsiteY169" fmla="*/ 873258 h 2776418"/>
              <a:gd name="connsiteX170" fmla="*/ 205606 w 3094526"/>
              <a:gd name="connsiteY170" fmla="*/ 888954 h 2776418"/>
              <a:gd name="connsiteX171" fmla="*/ 127523 w 3094526"/>
              <a:gd name="connsiteY171" fmla="*/ 918394 h 2776418"/>
              <a:gd name="connsiteX172" fmla="*/ 215686 w 3094526"/>
              <a:gd name="connsiteY172" fmla="*/ 814615 h 2776418"/>
              <a:gd name="connsiteX173" fmla="*/ 338786 w 3094526"/>
              <a:gd name="connsiteY173" fmla="*/ 669165 h 2776418"/>
              <a:gd name="connsiteX174" fmla="*/ 355637 w 3094526"/>
              <a:gd name="connsiteY174" fmla="*/ 658090 h 2776418"/>
              <a:gd name="connsiteX175" fmla="*/ 659764 w 3094526"/>
              <a:gd name="connsiteY175" fmla="*/ 563434 h 2776418"/>
              <a:gd name="connsiteX176" fmla="*/ 668249 w 3094526"/>
              <a:gd name="connsiteY176" fmla="*/ 561124 h 2776418"/>
              <a:gd name="connsiteX177" fmla="*/ 1496608 w 3094526"/>
              <a:gd name="connsiteY177" fmla="*/ 535824 h 2776418"/>
              <a:gd name="connsiteX178" fmla="*/ 1560374 w 3094526"/>
              <a:gd name="connsiteY178" fmla="*/ 538045 h 2776418"/>
              <a:gd name="connsiteX179" fmla="*/ 1528042 w 3094526"/>
              <a:gd name="connsiteY179" fmla="*/ 538575 h 2776418"/>
              <a:gd name="connsiteX180" fmla="*/ 1768754 w 3094526"/>
              <a:gd name="connsiteY180" fmla="*/ 502441 h 2776418"/>
              <a:gd name="connsiteX181" fmla="*/ 1771254 w 3094526"/>
              <a:gd name="connsiteY181" fmla="*/ 507461 h 2776418"/>
              <a:gd name="connsiteX182" fmla="*/ 1730101 w 3094526"/>
              <a:gd name="connsiteY182" fmla="*/ 667133 h 2776418"/>
              <a:gd name="connsiteX183" fmla="*/ 1526766 w 3094526"/>
              <a:gd name="connsiteY183" fmla="*/ 736133 h 2776418"/>
              <a:gd name="connsiteX184" fmla="*/ 1376535 w 3094526"/>
              <a:gd name="connsiteY184" fmla="*/ 578891 h 2776418"/>
              <a:gd name="connsiteX185" fmla="*/ 1374503 w 3094526"/>
              <a:gd name="connsiteY185" fmla="*/ 517780 h 2776418"/>
              <a:gd name="connsiteX186" fmla="*/ 1381196 w 3094526"/>
              <a:gd name="connsiteY186" fmla="*/ 511525 h 2776418"/>
              <a:gd name="connsiteX187" fmla="*/ 1486546 w 3094526"/>
              <a:gd name="connsiteY187" fmla="*/ 534943 h 2776418"/>
              <a:gd name="connsiteX188" fmla="*/ 1472508 w 3094526"/>
              <a:gd name="connsiteY188" fmla="*/ 533714 h 2776418"/>
              <a:gd name="connsiteX189" fmla="*/ 1472149 w 3094526"/>
              <a:gd name="connsiteY189" fmla="*/ 538057 h 2776418"/>
              <a:gd name="connsiteX190" fmla="*/ 1532584 w 3094526"/>
              <a:gd name="connsiteY190" fmla="*/ 650600 h 2776418"/>
              <a:gd name="connsiteX191" fmla="*/ 1646482 w 3094526"/>
              <a:gd name="connsiteY191" fmla="*/ 638569 h 2776418"/>
              <a:gd name="connsiteX192" fmla="*/ 1692455 w 3094526"/>
              <a:gd name="connsiteY192" fmla="*/ 561123 h 2776418"/>
              <a:gd name="connsiteX193" fmla="*/ 1687754 w 3094526"/>
              <a:gd name="connsiteY193" fmla="*/ 524950 h 2776418"/>
              <a:gd name="connsiteX194" fmla="*/ 1669509 w 3094526"/>
              <a:gd name="connsiteY194" fmla="*/ 528296 h 2776418"/>
              <a:gd name="connsiteX195" fmla="*/ 1599074 w 3094526"/>
              <a:gd name="connsiteY195" fmla="*/ 537410 h 2776418"/>
              <a:gd name="connsiteX196" fmla="*/ 1598083 w 3094526"/>
              <a:gd name="connsiteY196" fmla="*/ 537426 h 2776418"/>
              <a:gd name="connsiteX197" fmla="*/ 1677108 w 3094526"/>
              <a:gd name="connsiteY197" fmla="*/ 526522 h 2776418"/>
              <a:gd name="connsiteX198" fmla="*/ 1763326 w 3094526"/>
              <a:gd name="connsiteY198" fmla="*/ 503039 h 2776418"/>
              <a:gd name="connsiteX199" fmla="*/ 1768754 w 3094526"/>
              <a:gd name="connsiteY199" fmla="*/ 502441 h 2776418"/>
              <a:gd name="connsiteX200" fmla="*/ 738644 w 3094526"/>
              <a:gd name="connsiteY200" fmla="*/ 435354 h 2776418"/>
              <a:gd name="connsiteX201" fmla="*/ 857880 w 3094526"/>
              <a:gd name="connsiteY201" fmla="*/ 625542 h 2776418"/>
              <a:gd name="connsiteX202" fmla="*/ 1013010 w 3094526"/>
              <a:gd name="connsiteY202" fmla="*/ 970423 h 2776418"/>
              <a:gd name="connsiteX203" fmla="*/ 1067788 w 3094526"/>
              <a:gd name="connsiteY203" fmla="*/ 1149378 h 2776418"/>
              <a:gd name="connsiteX204" fmla="*/ 1062011 w 3094526"/>
              <a:gd name="connsiteY204" fmla="*/ 1159815 h 2776418"/>
              <a:gd name="connsiteX205" fmla="*/ 873098 w 3094526"/>
              <a:gd name="connsiteY205" fmla="*/ 1356298 h 2776418"/>
              <a:gd name="connsiteX206" fmla="*/ 872500 w 3094526"/>
              <a:gd name="connsiteY206" fmla="*/ 1426255 h 2776418"/>
              <a:gd name="connsiteX207" fmla="*/ 872540 w 3094526"/>
              <a:gd name="connsiteY207" fmla="*/ 1432550 h 2776418"/>
              <a:gd name="connsiteX208" fmla="*/ 24142 w 3094526"/>
              <a:gd name="connsiteY208" fmla="*/ 1324587 h 2776418"/>
              <a:gd name="connsiteX209" fmla="*/ 287394 w 3094526"/>
              <a:gd name="connsiteY209" fmla="*/ 1241444 h 2776418"/>
              <a:gd name="connsiteX210" fmla="*/ 617575 w 3094526"/>
              <a:gd name="connsiteY210" fmla="*/ 1167783 h 2776418"/>
              <a:gd name="connsiteX211" fmla="*/ 840231 w 3094526"/>
              <a:gd name="connsiteY211" fmla="*/ 1138063 h 2776418"/>
              <a:gd name="connsiteX212" fmla="*/ 848318 w 3094526"/>
              <a:gd name="connsiteY212" fmla="*/ 1129578 h 2776418"/>
              <a:gd name="connsiteX213" fmla="*/ 845809 w 3094526"/>
              <a:gd name="connsiteY213" fmla="*/ 970464 h 2776418"/>
              <a:gd name="connsiteX214" fmla="*/ 738644 w 3094526"/>
              <a:gd name="connsiteY214" fmla="*/ 435354 h 2776418"/>
              <a:gd name="connsiteX215" fmla="*/ 2868085 w 3094526"/>
              <a:gd name="connsiteY215" fmla="*/ 378464 h 2776418"/>
              <a:gd name="connsiteX216" fmla="*/ 2923978 w 3094526"/>
              <a:gd name="connsiteY216" fmla="*/ 522997 h 2776418"/>
              <a:gd name="connsiteX217" fmla="*/ 2937483 w 3094526"/>
              <a:gd name="connsiteY217" fmla="*/ 531961 h 2776418"/>
              <a:gd name="connsiteX218" fmla="*/ 3094526 w 3094526"/>
              <a:gd name="connsiteY218" fmla="*/ 533236 h 2776418"/>
              <a:gd name="connsiteX219" fmla="*/ 2972024 w 3094526"/>
              <a:gd name="connsiteY219" fmla="*/ 633031 h 2776418"/>
              <a:gd name="connsiteX220" fmla="*/ 2967920 w 3094526"/>
              <a:gd name="connsiteY220" fmla="*/ 647652 h 2776418"/>
              <a:gd name="connsiteX221" fmla="*/ 3012778 w 3094526"/>
              <a:gd name="connsiteY221" fmla="*/ 789477 h 2776418"/>
              <a:gd name="connsiteX222" fmla="*/ 3013376 w 3094526"/>
              <a:gd name="connsiteY222" fmla="*/ 796488 h 2776418"/>
              <a:gd name="connsiteX223" fmla="*/ 2883104 w 3094526"/>
              <a:gd name="connsiteY223" fmla="*/ 712309 h 2776418"/>
              <a:gd name="connsiteX224" fmla="*/ 2867089 w 3094526"/>
              <a:gd name="connsiteY224" fmla="*/ 713146 h 2776418"/>
              <a:gd name="connsiteX225" fmla="*/ 2739327 w 3094526"/>
              <a:gd name="connsiteY225" fmla="*/ 804137 h 2776418"/>
              <a:gd name="connsiteX226" fmla="*/ 2778608 w 3094526"/>
              <a:gd name="connsiteY226" fmla="*/ 656934 h 2776418"/>
              <a:gd name="connsiteX227" fmla="*/ 2770919 w 3094526"/>
              <a:gd name="connsiteY227" fmla="*/ 634585 h 2776418"/>
              <a:gd name="connsiteX228" fmla="*/ 2647819 w 3094526"/>
              <a:gd name="connsiteY228" fmla="*/ 544152 h 2776418"/>
              <a:gd name="connsiteX229" fmla="*/ 2801196 w 3094526"/>
              <a:gd name="connsiteY229" fmla="*/ 535706 h 2776418"/>
              <a:gd name="connsiteX230" fmla="*/ 2818725 w 3094526"/>
              <a:gd name="connsiteY230" fmla="*/ 522599 h 2776418"/>
              <a:gd name="connsiteX231" fmla="*/ 2868085 w 3094526"/>
              <a:gd name="connsiteY231" fmla="*/ 378464 h 2776418"/>
              <a:gd name="connsiteX232" fmla="*/ 1027672 w 3094526"/>
              <a:gd name="connsiteY232" fmla="*/ 371094 h 2776418"/>
              <a:gd name="connsiteX233" fmla="*/ 1235230 w 3094526"/>
              <a:gd name="connsiteY233" fmla="*/ 746810 h 2776418"/>
              <a:gd name="connsiteX234" fmla="*/ 1375262 w 3094526"/>
              <a:gd name="connsiteY234" fmla="*/ 1114558 h 2776418"/>
              <a:gd name="connsiteX235" fmla="*/ 1385420 w 3094526"/>
              <a:gd name="connsiteY235" fmla="*/ 1118542 h 2776418"/>
              <a:gd name="connsiteX236" fmla="*/ 1923876 w 3094526"/>
              <a:gd name="connsiteY236" fmla="*/ 759638 h 2776418"/>
              <a:gd name="connsiteX237" fmla="*/ 1922442 w 3094526"/>
              <a:gd name="connsiteY237" fmla="*/ 757167 h 2776418"/>
              <a:gd name="connsiteX238" fmla="*/ 1418526 w 3094526"/>
              <a:gd name="connsiteY238" fmla="*/ 1006835 h 2776418"/>
              <a:gd name="connsiteX239" fmla="*/ 1027672 w 3094526"/>
              <a:gd name="connsiteY239" fmla="*/ 371094 h 2776418"/>
              <a:gd name="connsiteX240" fmla="*/ 1777822 w 3094526"/>
              <a:gd name="connsiteY240" fmla="*/ 358908 h 2776418"/>
              <a:gd name="connsiteX241" fmla="*/ 1779898 w 3094526"/>
              <a:gd name="connsiteY241" fmla="*/ 364999 h 2776418"/>
              <a:gd name="connsiteX242" fmla="*/ 1782568 w 3094526"/>
              <a:gd name="connsiteY242" fmla="*/ 454954 h 2776418"/>
              <a:gd name="connsiteX243" fmla="*/ 1774361 w 3094526"/>
              <a:gd name="connsiteY243" fmla="*/ 466906 h 2776418"/>
              <a:gd name="connsiteX244" fmla="*/ 1626242 w 3094526"/>
              <a:gd name="connsiteY244" fmla="*/ 504832 h 2776418"/>
              <a:gd name="connsiteX245" fmla="*/ 1472107 w 3094526"/>
              <a:gd name="connsiteY245" fmla="*/ 503039 h 2776418"/>
              <a:gd name="connsiteX246" fmla="*/ 1369603 w 3094526"/>
              <a:gd name="connsiteY246" fmla="*/ 475909 h 2776418"/>
              <a:gd name="connsiteX247" fmla="*/ 1361715 w 3094526"/>
              <a:gd name="connsiteY247" fmla="*/ 467184 h 2776418"/>
              <a:gd name="connsiteX248" fmla="*/ 1358010 w 3094526"/>
              <a:gd name="connsiteY248" fmla="*/ 360338 h 2776418"/>
              <a:gd name="connsiteX249" fmla="*/ 1556405 w 3094526"/>
              <a:gd name="connsiteY249" fmla="*/ 408462 h 2776418"/>
              <a:gd name="connsiteX250" fmla="*/ 1575647 w 3094526"/>
              <a:gd name="connsiteY250" fmla="*/ 407307 h 2776418"/>
              <a:gd name="connsiteX251" fmla="*/ 1771293 w 3094526"/>
              <a:gd name="connsiteY251" fmla="*/ 359302 h 2776418"/>
              <a:gd name="connsiteX252" fmla="*/ 1777822 w 3094526"/>
              <a:gd name="connsiteY252" fmla="*/ 358908 h 2776418"/>
              <a:gd name="connsiteX253" fmla="*/ 1846389 w 3094526"/>
              <a:gd name="connsiteY253" fmla="*/ 325519 h 2776418"/>
              <a:gd name="connsiteX254" fmla="*/ 1849895 w 3094526"/>
              <a:gd name="connsiteY254" fmla="*/ 333048 h 2776418"/>
              <a:gd name="connsiteX255" fmla="*/ 1850373 w 3094526"/>
              <a:gd name="connsiteY255" fmla="*/ 389022 h 2776418"/>
              <a:gd name="connsiteX256" fmla="*/ 1854755 w 3094526"/>
              <a:gd name="connsiteY256" fmla="*/ 402766 h 2776418"/>
              <a:gd name="connsiteX257" fmla="*/ 1855871 w 3094526"/>
              <a:gd name="connsiteY257" fmla="*/ 411809 h 2776418"/>
              <a:gd name="connsiteX258" fmla="*/ 1851529 w 3094526"/>
              <a:gd name="connsiteY258" fmla="*/ 450014 h 2776418"/>
              <a:gd name="connsiteX259" fmla="*/ 1863441 w 3094526"/>
              <a:gd name="connsiteY259" fmla="*/ 623032 h 2776418"/>
              <a:gd name="connsiteX260" fmla="*/ 1824598 w 3094526"/>
              <a:gd name="connsiteY260" fmla="*/ 628690 h 2776418"/>
              <a:gd name="connsiteX261" fmla="*/ 1839019 w 3094526"/>
              <a:gd name="connsiteY261" fmla="*/ 492323 h 2776418"/>
              <a:gd name="connsiteX262" fmla="*/ 1843242 w 3094526"/>
              <a:gd name="connsiteY262" fmla="*/ 427864 h 2776418"/>
              <a:gd name="connsiteX263" fmla="*/ 1840055 w 3094526"/>
              <a:gd name="connsiteY263" fmla="*/ 412088 h 2776418"/>
              <a:gd name="connsiteX264" fmla="*/ 1839218 w 3094526"/>
              <a:gd name="connsiteY264" fmla="*/ 406949 h 2776418"/>
              <a:gd name="connsiteX265" fmla="*/ 1843362 w 3094526"/>
              <a:gd name="connsiteY265" fmla="*/ 343367 h 2776418"/>
              <a:gd name="connsiteX266" fmla="*/ 1843481 w 3094526"/>
              <a:gd name="connsiteY266" fmla="*/ 333487 h 2776418"/>
              <a:gd name="connsiteX267" fmla="*/ 1846389 w 3094526"/>
              <a:gd name="connsiteY267" fmla="*/ 325519 h 2776418"/>
              <a:gd name="connsiteX268" fmla="*/ 1592499 w 3094526"/>
              <a:gd name="connsiteY268" fmla="*/ 184252 h 2776418"/>
              <a:gd name="connsiteX269" fmla="*/ 1956582 w 3094526"/>
              <a:gd name="connsiteY269" fmla="*/ 284486 h 2776418"/>
              <a:gd name="connsiteX270" fmla="*/ 1882602 w 3094526"/>
              <a:gd name="connsiteY270" fmla="*/ 303369 h 2776418"/>
              <a:gd name="connsiteX271" fmla="*/ 1797866 w 3094526"/>
              <a:gd name="connsiteY271" fmla="*/ 302930 h 2776418"/>
              <a:gd name="connsiteX272" fmla="*/ 1628553 w 3094526"/>
              <a:gd name="connsiteY272" fmla="*/ 267275 h 2776418"/>
              <a:gd name="connsiteX273" fmla="*/ 1622418 w 3094526"/>
              <a:gd name="connsiteY273" fmla="*/ 267195 h 2776418"/>
              <a:gd name="connsiteX274" fmla="*/ 1563218 w 3094526"/>
              <a:gd name="connsiteY274" fmla="*/ 269546 h 2776418"/>
              <a:gd name="connsiteX275" fmla="*/ 1556963 w 3094526"/>
              <a:gd name="connsiteY275" fmla="*/ 271578 h 2776418"/>
              <a:gd name="connsiteX276" fmla="*/ 1559393 w 3094526"/>
              <a:gd name="connsiteY276" fmla="*/ 278071 h 2776418"/>
              <a:gd name="connsiteX277" fmla="*/ 1580986 w 3094526"/>
              <a:gd name="connsiteY277" fmla="*/ 285043 h 2776418"/>
              <a:gd name="connsiteX278" fmla="*/ 1622737 w 3094526"/>
              <a:gd name="connsiteY278" fmla="*/ 278828 h 2776418"/>
              <a:gd name="connsiteX279" fmla="*/ 1631102 w 3094526"/>
              <a:gd name="connsiteY279" fmla="*/ 277713 h 2776418"/>
              <a:gd name="connsiteX280" fmla="*/ 1822924 w 3094526"/>
              <a:gd name="connsiteY280" fmla="*/ 317352 h 2776418"/>
              <a:gd name="connsiteX281" fmla="*/ 1571305 w 3094526"/>
              <a:gd name="connsiteY281" fmla="*/ 379380 h 2776418"/>
              <a:gd name="connsiteX282" fmla="*/ 1549872 w 3094526"/>
              <a:gd name="connsiteY282" fmla="*/ 379579 h 2776418"/>
              <a:gd name="connsiteX283" fmla="*/ 1216783 w 3094526"/>
              <a:gd name="connsiteY283" fmla="*/ 298747 h 2776418"/>
              <a:gd name="connsiteX284" fmla="*/ 1209413 w 3094526"/>
              <a:gd name="connsiteY284" fmla="*/ 295162 h 2776418"/>
              <a:gd name="connsiteX285" fmla="*/ 1569035 w 3094526"/>
              <a:gd name="connsiteY285" fmla="*/ 184571 h 2776418"/>
              <a:gd name="connsiteX286" fmla="*/ 1592499 w 3094526"/>
              <a:gd name="connsiteY286" fmla="*/ 184252 h 2776418"/>
              <a:gd name="connsiteX287" fmla="*/ 529770 w 3094526"/>
              <a:gd name="connsiteY287" fmla="*/ 0 h 2776418"/>
              <a:gd name="connsiteX288" fmla="*/ 1450276 w 3094526"/>
              <a:gd name="connsiteY288" fmla="*/ 916601 h 2776418"/>
              <a:gd name="connsiteX289" fmla="*/ 2419584 w 3094526"/>
              <a:gd name="connsiteY289" fmla="*/ 545507 h 2776418"/>
              <a:gd name="connsiteX290" fmla="*/ 1355699 w 3094526"/>
              <a:gd name="connsiteY290" fmla="*/ 1444142 h 2776418"/>
              <a:gd name="connsiteX291" fmla="*/ 1336259 w 3094526"/>
              <a:gd name="connsiteY291" fmla="*/ 1295863 h 2776418"/>
              <a:gd name="connsiteX292" fmla="*/ 1195749 w 3094526"/>
              <a:gd name="connsiteY292" fmla="*/ 1168301 h 2776418"/>
              <a:gd name="connsiteX293" fmla="*/ 1180610 w 3094526"/>
              <a:gd name="connsiteY293" fmla="*/ 1150573 h 2776418"/>
              <a:gd name="connsiteX294" fmla="*/ 1112407 w 3094526"/>
              <a:gd name="connsiteY294" fmla="*/ 873218 h 2776418"/>
              <a:gd name="connsiteX295" fmla="*/ 859632 w 3094526"/>
              <a:gd name="connsiteY295" fmla="*/ 367469 h 2776418"/>
              <a:gd name="connsiteX296" fmla="*/ 585145 w 3094526"/>
              <a:gd name="connsiteY296" fmla="*/ 52148 h 2776418"/>
              <a:gd name="connsiteX297" fmla="*/ 529770 w 3094526"/>
              <a:gd name="connsiteY297" fmla="*/ 0 h 2776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</a:cxnLst>
            <a:rect l="l" t="t" r="r" b="b"/>
            <a:pathLst>
              <a:path w="3094526" h="2776418">
                <a:moveTo>
                  <a:pt x="1649550" y="1651302"/>
                </a:moveTo>
                <a:cubicBezTo>
                  <a:pt x="1677157" y="1701738"/>
                  <a:pt x="1704048" y="1750540"/>
                  <a:pt x="1730541" y="1799581"/>
                </a:cubicBezTo>
                <a:cubicBezTo>
                  <a:pt x="1735680" y="1809142"/>
                  <a:pt x="1746038" y="1818703"/>
                  <a:pt x="1744125" y="1828504"/>
                </a:cubicBezTo>
                <a:cubicBezTo>
                  <a:pt x="1742253" y="1838065"/>
                  <a:pt x="1731895" y="1845992"/>
                  <a:pt x="1725083" y="1854518"/>
                </a:cubicBezTo>
                <a:cubicBezTo>
                  <a:pt x="1587441" y="2026301"/>
                  <a:pt x="1464779" y="2208124"/>
                  <a:pt x="1358131" y="2400742"/>
                </a:cubicBezTo>
                <a:cubicBezTo>
                  <a:pt x="1291083" y="2521811"/>
                  <a:pt x="1230608" y="2646027"/>
                  <a:pt x="1177185" y="2773709"/>
                </a:cubicBezTo>
                <a:cubicBezTo>
                  <a:pt x="1176826" y="2774705"/>
                  <a:pt x="1176070" y="2775542"/>
                  <a:pt x="1175432" y="2776418"/>
                </a:cubicBezTo>
                <a:lnTo>
                  <a:pt x="1204118" y="2663120"/>
                </a:lnTo>
                <a:lnTo>
                  <a:pt x="1205949" y="2663636"/>
                </a:lnTo>
                <a:cubicBezTo>
                  <a:pt x="1214355" y="2640450"/>
                  <a:pt x="1223199" y="2617424"/>
                  <a:pt x="1231007" y="2594039"/>
                </a:cubicBezTo>
                <a:cubicBezTo>
                  <a:pt x="1245747" y="2549818"/>
                  <a:pt x="1263236" y="2506633"/>
                  <a:pt x="1280924" y="2463607"/>
                </a:cubicBezTo>
                <a:cubicBezTo>
                  <a:pt x="1303274" y="2409308"/>
                  <a:pt x="1327257" y="2355725"/>
                  <a:pt x="1353231" y="2303059"/>
                </a:cubicBezTo>
                <a:cubicBezTo>
                  <a:pt x="1370800" y="2267523"/>
                  <a:pt x="1388528" y="2232027"/>
                  <a:pt x="1406853" y="2196890"/>
                </a:cubicBezTo>
                <a:cubicBezTo>
                  <a:pt x="1430398" y="2151713"/>
                  <a:pt x="1455377" y="2107293"/>
                  <a:pt x="1481710" y="2063670"/>
                </a:cubicBezTo>
                <a:cubicBezTo>
                  <a:pt x="1503541" y="2027457"/>
                  <a:pt x="1525532" y="1991323"/>
                  <a:pt x="1549356" y="1956385"/>
                </a:cubicBezTo>
                <a:cubicBezTo>
                  <a:pt x="1568638" y="1928099"/>
                  <a:pt x="1586405" y="1898779"/>
                  <a:pt x="1606165" y="1870852"/>
                </a:cubicBezTo>
                <a:cubicBezTo>
                  <a:pt x="1629072" y="1838463"/>
                  <a:pt x="1653254" y="1807031"/>
                  <a:pt x="1677157" y="1775359"/>
                </a:cubicBezTo>
                <a:cubicBezTo>
                  <a:pt x="1680105" y="1771415"/>
                  <a:pt x="1681778" y="1768387"/>
                  <a:pt x="1679109" y="1763686"/>
                </a:cubicBezTo>
                <a:cubicBezTo>
                  <a:pt x="1673771" y="1754205"/>
                  <a:pt x="1668711" y="1744524"/>
                  <a:pt x="1663612" y="1734883"/>
                </a:cubicBezTo>
                <a:cubicBezTo>
                  <a:pt x="1661959" y="1731756"/>
                  <a:pt x="1660365" y="1729973"/>
                  <a:pt x="1658632" y="1729784"/>
                </a:cubicBezTo>
                <a:cubicBezTo>
                  <a:pt x="1656899" y="1729595"/>
                  <a:pt x="1655027" y="1730999"/>
                  <a:pt x="1652816" y="1734246"/>
                </a:cubicBezTo>
                <a:cubicBezTo>
                  <a:pt x="1628873" y="1769463"/>
                  <a:pt x="1604213" y="1804202"/>
                  <a:pt x="1580668" y="1839698"/>
                </a:cubicBezTo>
                <a:cubicBezTo>
                  <a:pt x="1549674" y="1886429"/>
                  <a:pt x="1520552" y="1934434"/>
                  <a:pt x="1492665" y="1983077"/>
                </a:cubicBezTo>
                <a:cubicBezTo>
                  <a:pt x="1467328" y="2027298"/>
                  <a:pt x="1443106" y="2072156"/>
                  <a:pt x="1419880" y="2117532"/>
                </a:cubicBezTo>
                <a:cubicBezTo>
                  <a:pt x="1391038" y="2173902"/>
                  <a:pt x="1363788" y="2231110"/>
                  <a:pt x="1338890" y="2289434"/>
                </a:cubicBezTo>
                <a:cubicBezTo>
                  <a:pt x="1319289" y="2335368"/>
                  <a:pt x="1300206" y="2381421"/>
                  <a:pt x="1282638" y="2428192"/>
                </a:cubicBezTo>
                <a:cubicBezTo>
                  <a:pt x="1260328" y="2487551"/>
                  <a:pt x="1239333" y="2547348"/>
                  <a:pt x="1220649" y="2607942"/>
                </a:cubicBezTo>
                <a:lnTo>
                  <a:pt x="1204132" y="2663065"/>
                </a:lnTo>
                <a:lnTo>
                  <a:pt x="1251110" y="2477526"/>
                </a:lnTo>
                <a:cubicBezTo>
                  <a:pt x="1340931" y="2184505"/>
                  <a:pt x="1473324" y="1909097"/>
                  <a:pt x="1649550" y="1651302"/>
                </a:cubicBezTo>
                <a:close/>
                <a:moveTo>
                  <a:pt x="476748" y="1459891"/>
                </a:moveTo>
                <a:cubicBezTo>
                  <a:pt x="531120" y="1462074"/>
                  <a:pt x="585385" y="1468424"/>
                  <a:pt x="638968" y="1479001"/>
                </a:cubicBezTo>
                <a:cubicBezTo>
                  <a:pt x="826089" y="1515971"/>
                  <a:pt x="998748" y="1603894"/>
                  <a:pt x="1141330" y="1730181"/>
                </a:cubicBezTo>
                <a:cubicBezTo>
                  <a:pt x="1147505" y="1735639"/>
                  <a:pt x="1147783" y="1739225"/>
                  <a:pt x="1143561" y="1746316"/>
                </a:cubicBezTo>
                <a:cubicBezTo>
                  <a:pt x="1116590" y="1791812"/>
                  <a:pt x="1066553" y="1890412"/>
                  <a:pt x="1064920" y="1893479"/>
                </a:cubicBezTo>
                <a:cubicBezTo>
                  <a:pt x="972136" y="1746476"/>
                  <a:pt x="844056" y="1647875"/>
                  <a:pt x="674185" y="1600348"/>
                </a:cubicBezTo>
                <a:cubicBezTo>
                  <a:pt x="886763" y="1779422"/>
                  <a:pt x="1011735" y="2003234"/>
                  <a:pt x="1044124" y="2277441"/>
                </a:cubicBezTo>
                <a:cubicBezTo>
                  <a:pt x="968630" y="2055342"/>
                  <a:pt x="837044" y="1874596"/>
                  <a:pt x="644306" y="1740380"/>
                </a:cubicBezTo>
                <a:cubicBezTo>
                  <a:pt x="451250" y="1605925"/>
                  <a:pt x="235684" y="1545291"/>
                  <a:pt x="0" y="1551068"/>
                </a:cubicBezTo>
                <a:cubicBezTo>
                  <a:pt x="149543" y="1484289"/>
                  <a:pt x="313630" y="1453342"/>
                  <a:pt x="476748" y="1459891"/>
                </a:cubicBezTo>
                <a:close/>
                <a:moveTo>
                  <a:pt x="1899216" y="1397133"/>
                </a:moveTo>
                <a:cubicBezTo>
                  <a:pt x="1907423" y="1418127"/>
                  <a:pt x="1936585" y="1491629"/>
                  <a:pt x="1942082" y="1507844"/>
                </a:cubicBezTo>
                <a:cubicBezTo>
                  <a:pt x="1944393" y="1514696"/>
                  <a:pt x="1947739" y="1516648"/>
                  <a:pt x="1954632" y="1516648"/>
                </a:cubicBezTo>
                <a:cubicBezTo>
                  <a:pt x="1988653" y="1516568"/>
                  <a:pt x="2067374" y="1517246"/>
                  <a:pt x="2075939" y="1517246"/>
                </a:cubicBezTo>
                <a:cubicBezTo>
                  <a:pt x="2059406" y="1530910"/>
                  <a:pt x="2000366" y="1580110"/>
                  <a:pt x="1984311" y="1592102"/>
                </a:cubicBezTo>
                <a:cubicBezTo>
                  <a:pt x="1976981" y="1597560"/>
                  <a:pt x="1975108" y="1602260"/>
                  <a:pt x="1978056" y="1611065"/>
                </a:cubicBezTo>
                <a:cubicBezTo>
                  <a:pt x="1989530" y="1645286"/>
                  <a:pt x="2013273" y="1718868"/>
                  <a:pt x="2011799" y="1722653"/>
                </a:cubicBezTo>
                <a:cubicBezTo>
                  <a:pt x="1991641" y="1709665"/>
                  <a:pt x="1925430" y="1667516"/>
                  <a:pt x="1912482" y="1658632"/>
                </a:cubicBezTo>
                <a:cubicBezTo>
                  <a:pt x="1906945" y="1654848"/>
                  <a:pt x="1903280" y="1654250"/>
                  <a:pt x="1897344" y="1658632"/>
                </a:cubicBezTo>
                <a:cubicBezTo>
                  <a:pt x="1867385" y="1680703"/>
                  <a:pt x="1802528" y="1726198"/>
                  <a:pt x="1798704" y="1728549"/>
                </a:cubicBezTo>
                <a:cubicBezTo>
                  <a:pt x="1806631" y="1698630"/>
                  <a:pt x="1825555" y="1623813"/>
                  <a:pt x="1828781" y="1614929"/>
                </a:cubicBezTo>
                <a:cubicBezTo>
                  <a:pt x="1831889" y="1606364"/>
                  <a:pt x="1829857" y="1601464"/>
                  <a:pt x="1822408" y="1596165"/>
                </a:cubicBezTo>
                <a:cubicBezTo>
                  <a:pt x="1793007" y="1575210"/>
                  <a:pt x="1730780" y="1529396"/>
                  <a:pt x="1729823" y="1525691"/>
                </a:cubicBezTo>
                <a:cubicBezTo>
                  <a:pt x="1750340" y="1524456"/>
                  <a:pt x="1828184" y="1519954"/>
                  <a:pt x="1846789" y="1519476"/>
                </a:cubicBezTo>
                <a:cubicBezTo>
                  <a:pt x="1853880" y="1519317"/>
                  <a:pt x="1857585" y="1517604"/>
                  <a:pt x="1859975" y="1509995"/>
                </a:cubicBezTo>
                <a:cubicBezTo>
                  <a:pt x="1871209" y="1474539"/>
                  <a:pt x="1895551" y="1398965"/>
                  <a:pt x="1899216" y="1397133"/>
                </a:cubicBezTo>
                <a:close/>
                <a:moveTo>
                  <a:pt x="1113012" y="1253352"/>
                </a:moveTo>
                <a:cubicBezTo>
                  <a:pt x="1082345" y="1253976"/>
                  <a:pt x="1054961" y="1267070"/>
                  <a:pt x="1032372" y="1293274"/>
                </a:cubicBezTo>
                <a:cubicBezTo>
                  <a:pt x="1011975" y="1316938"/>
                  <a:pt x="1010621" y="1357693"/>
                  <a:pt x="1029305" y="1382910"/>
                </a:cubicBezTo>
                <a:cubicBezTo>
                  <a:pt x="1050061" y="1410917"/>
                  <a:pt x="1078306" y="1422948"/>
                  <a:pt x="1117905" y="1423506"/>
                </a:cubicBezTo>
                <a:cubicBezTo>
                  <a:pt x="1129299" y="1426135"/>
                  <a:pt x="1144598" y="1419761"/>
                  <a:pt x="1159099" y="1413387"/>
                </a:cubicBezTo>
                <a:cubicBezTo>
                  <a:pt x="1189097" y="1400240"/>
                  <a:pt x="1212163" y="1373230"/>
                  <a:pt x="1213279" y="1341160"/>
                </a:cubicBezTo>
                <a:cubicBezTo>
                  <a:pt x="1214872" y="1296143"/>
                  <a:pt x="1184316" y="1266065"/>
                  <a:pt x="1144717" y="1256862"/>
                </a:cubicBezTo>
                <a:cubicBezTo>
                  <a:pt x="1133821" y="1254322"/>
                  <a:pt x="1123234" y="1253144"/>
                  <a:pt x="1113012" y="1253352"/>
                </a:cubicBezTo>
                <a:close/>
                <a:moveTo>
                  <a:pt x="1116032" y="1225349"/>
                </a:moveTo>
                <a:cubicBezTo>
                  <a:pt x="1207701" y="1225549"/>
                  <a:pt x="1284429" y="1304588"/>
                  <a:pt x="1284150" y="1398487"/>
                </a:cubicBezTo>
                <a:cubicBezTo>
                  <a:pt x="1283872" y="1493024"/>
                  <a:pt x="1208497" y="1566964"/>
                  <a:pt x="1112805" y="1566406"/>
                </a:cubicBezTo>
                <a:cubicBezTo>
                  <a:pt x="1018508" y="1565889"/>
                  <a:pt x="942935" y="1490992"/>
                  <a:pt x="943293" y="1398487"/>
                </a:cubicBezTo>
                <a:cubicBezTo>
                  <a:pt x="943652" y="1302556"/>
                  <a:pt x="1020898" y="1225150"/>
                  <a:pt x="1116032" y="1225349"/>
                </a:cubicBezTo>
                <a:close/>
                <a:moveTo>
                  <a:pt x="244528" y="888117"/>
                </a:moveTo>
                <a:cubicBezTo>
                  <a:pt x="249269" y="887958"/>
                  <a:pt x="246799" y="896005"/>
                  <a:pt x="246919" y="900308"/>
                </a:cubicBezTo>
                <a:cubicBezTo>
                  <a:pt x="247277" y="914211"/>
                  <a:pt x="246958" y="928115"/>
                  <a:pt x="247078" y="942018"/>
                </a:cubicBezTo>
                <a:cubicBezTo>
                  <a:pt x="247118" y="946241"/>
                  <a:pt x="245963" y="950783"/>
                  <a:pt x="249906" y="954329"/>
                </a:cubicBezTo>
                <a:cubicBezTo>
                  <a:pt x="251620" y="955882"/>
                  <a:pt x="252018" y="958472"/>
                  <a:pt x="251062" y="960464"/>
                </a:cubicBezTo>
                <a:cubicBezTo>
                  <a:pt x="244090" y="975563"/>
                  <a:pt x="247476" y="991099"/>
                  <a:pt x="248950" y="1006557"/>
                </a:cubicBezTo>
                <a:cubicBezTo>
                  <a:pt x="251142" y="1029782"/>
                  <a:pt x="266160" y="1143362"/>
                  <a:pt x="264368" y="1148142"/>
                </a:cubicBezTo>
                <a:cubicBezTo>
                  <a:pt x="254129" y="1144398"/>
                  <a:pt x="243971" y="1139657"/>
                  <a:pt x="232457" y="1143720"/>
                </a:cubicBezTo>
                <a:cubicBezTo>
                  <a:pt x="230346" y="1130773"/>
                  <a:pt x="237796" y="1020102"/>
                  <a:pt x="240465" y="977156"/>
                </a:cubicBezTo>
                <a:cubicBezTo>
                  <a:pt x="240783" y="972176"/>
                  <a:pt x="241301" y="966918"/>
                  <a:pt x="237238" y="962655"/>
                </a:cubicBezTo>
                <a:cubicBezTo>
                  <a:pt x="236202" y="961579"/>
                  <a:pt x="235525" y="958791"/>
                  <a:pt x="236162" y="957595"/>
                </a:cubicBezTo>
                <a:cubicBezTo>
                  <a:pt x="246042" y="939310"/>
                  <a:pt x="238751" y="919629"/>
                  <a:pt x="241262" y="900786"/>
                </a:cubicBezTo>
                <a:cubicBezTo>
                  <a:pt x="241859" y="896284"/>
                  <a:pt x="238274" y="888357"/>
                  <a:pt x="244528" y="888117"/>
                </a:cubicBezTo>
                <a:close/>
                <a:moveTo>
                  <a:pt x="647778" y="812185"/>
                </a:moveTo>
                <a:cubicBezTo>
                  <a:pt x="649297" y="813031"/>
                  <a:pt x="650542" y="814974"/>
                  <a:pt x="651956" y="816249"/>
                </a:cubicBezTo>
                <a:cubicBezTo>
                  <a:pt x="704024" y="863815"/>
                  <a:pt x="718924" y="939668"/>
                  <a:pt x="686694" y="1004604"/>
                </a:cubicBezTo>
                <a:cubicBezTo>
                  <a:pt x="657812" y="1062848"/>
                  <a:pt x="608492" y="1093604"/>
                  <a:pt x="544352" y="1096831"/>
                </a:cubicBezTo>
                <a:cubicBezTo>
                  <a:pt x="484475" y="1099818"/>
                  <a:pt x="436947" y="1074202"/>
                  <a:pt x="403324" y="1024085"/>
                </a:cubicBezTo>
                <a:cubicBezTo>
                  <a:pt x="395556" y="1012532"/>
                  <a:pt x="389938" y="999903"/>
                  <a:pt x="385516" y="986677"/>
                </a:cubicBezTo>
                <a:cubicBezTo>
                  <a:pt x="384440" y="983450"/>
                  <a:pt x="383245" y="980741"/>
                  <a:pt x="388345" y="979347"/>
                </a:cubicBezTo>
                <a:cubicBezTo>
                  <a:pt x="413005" y="972694"/>
                  <a:pt x="436350" y="962296"/>
                  <a:pt x="460054" y="952934"/>
                </a:cubicBezTo>
                <a:lnTo>
                  <a:pt x="464380" y="950484"/>
                </a:lnTo>
                <a:lnTo>
                  <a:pt x="460094" y="952975"/>
                </a:lnTo>
                <a:cubicBezTo>
                  <a:pt x="462683" y="954569"/>
                  <a:pt x="462206" y="957397"/>
                  <a:pt x="462763" y="959827"/>
                </a:cubicBezTo>
                <a:cubicBezTo>
                  <a:pt x="467862" y="982376"/>
                  <a:pt x="483360" y="997992"/>
                  <a:pt x="502682" y="1006358"/>
                </a:cubicBezTo>
                <a:cubicBezTo>
                  <a:pt x="536544" y="1021058"/>
                  <a:pt x="570725" y="1019824"/>
                  <a:pt x="601839" y="996478"/>
                </a:cubicBezTo>
                <a:cubicBezTo>
                  <a:pt x="643789" y="965006"/>
                  <a:pt x="640283" y="907997"/>
                  <a:pt x="599608" y="883297"/>
                </a:cubicBezTo>
                <a:cubicBezTo>
                  <a:pt x="594668" y="880310"/>
                  <a:pt x="589968" y="876923"/>
                  <a:pt x="585147" y="873696"/>
                </a:cubicBezTo>
                <a:cubicBezTo>
                  <a:pt x="573315" y="882779"/>
                  <a:pt x="561642" y="892062"/>
                  <a:pt x="549651" y="900906"/>
                </a:cubicBezTo>
                <a:lnTo>
                  <a:pt x="531000" y="911750"/>
                </a:lnTo>
                <a:lnTo>
                  <a:pt x="585147" y="873695"/>
                </a:lnTo>
                <a:cubicBezTo>
                  <a:pt x="605106" y="855011"/>
                  <a:pt x="624746" y="835968"/>
                  <a:pt x="641956" y="814695"/>
                </a:cubicBezTo>
                <a:cubicBezTo>
                  <a:pt x="644466" y="811587"/>
                  <a:pt x="646259" y="811338"/>
                  <a:pt x="647778" y="812185"/>
                </a:cubicBezTo>
                <a:close/>
                <a:moveTo>
                  <a:pt x="591521" y="680679"/>
                </a:moveTo>
                <a:cubicBezTo>
                  <a:pt x="608253" y="706972"/>
                  <a:pt x="624586" y="732827"/>
                  <a:pt x="641199" y="758483"/>
                </a:cubicBezTo>
                <a:cubicBezTo>
                  <a:pt x="644625" y="763782"/>
                  <a:pt x="640920" y="766491"/>
                  <a:pt x="638490" y="769917"/>
                </a:cubicBezTo>
                <a:cubicBezTo>
                  <a:pt x="593034" y="834694"/>
                  <a:pt x="533635" y="882978"/>
                  <a:pt x="463002" y="917877"/>
                </a:cubicBezTo>
                <a:cubicBezTo>
                  <a:pt x="426590" y="935844"/>
                  <a:pt x="388942" y="950345"/>
                  <a:pt x="348984" y="958671"/>
                </a:cubicBezTo>
                <a:cubicBezTo>
                  <a:pt x="341893" y="960145"/>
                  <a:pt x="337909" y="959229"/>
                  <a:pt x="333885" y="952616"/>
                </a:cubicBezTo>
                <a:cubicBezTo>
                  <a:pt x="319862" y="929629"/>
                  <a:pt x="305082" y="907120"/>
                  <a:pt x="290024" y="883496"/>
                </a:cubicBezTo>
                <a:cubicBezTo>
                  <a:pt x="322253" y="871345"/>
                  <a:pt x="353566" y="859553"/>
                  <a:pt x="384918" y="847761"/>
                </a:cubicBezTo>
                <a:cubicBezTo>
                  <a:pt x="409858" y="838399"/>
                  <a:pt x="434677" y="828719"/>
                  <a:pt x="459775" y="819954"/>
                </a:cubicBezTo>
                <a:cubicBezTo>
                  <a:pt x="468699" y="816847"/>
                  <a:pt x="474236" y="810592"/>
                  <a:pt x="480093" y="804098"/>
                </a:cubicBezTo>
                <a:cubicBezTo>
                  <a:pt x="516943" y="763184"/>
                  <a:pt x="553873" y="722350"/>
                  <a:pt x="591521" y="680679"/>
                </a:cubicBezTo>
                <a:close/>
                <a:moveTo>
                  <a:pt x="2564040" y="670480"/>
                </a:moveTo>
                <a:cubicBezTo>
                  <a:pt x="2560533" y="671874"/>
                  <a:pt x="2558860" y="672472"/>
                  <a:pt x="2557187" y="673189"/>
                </a:cubicBezTo>
                <a:cubicBezTo>
                  <a:pt x="2516034" y="691315"/>
                  <a:pt x="2475837" y="711394"/>
                  <a:pt x="2435680" y="731512"/>
                </a:cubicBezTo>
                <a:cubicBezTo>
                  <a:pt x="2380743" y="759000"/>
                  <a:pt x="2327081" y="788720"/>
                  <a:pt x="2274454" y="820312"/>
                </a:cubicBezTo>
                <a:cubicBezTo>
                  <a:pt x="2193423" y="868995"/>
                  <a:pt x="2114703" y="921263"/>
                  <a:pt x="2038651" y="977435"/>
                </a:cubicBezTo>
                <a:cubicBezTo>
                  <a:pt x="1992598" y="1011457"/>
                  <a:pt x="1947501" y="1046674"/>
                  <a:pt x="1903599" y="1083405"/>
                </a:cubicBezTo>
                <a:cubicBezTo>
                  <a:pt x="1870334" y="1111252"/>
                  <a:pt x="1837786" y="1139975"/>
                  <a:pt x="1805756" y="1169337"/>
                </a:cubicBezTo>
                <a:cubicBezTo>
                  <a:pt x="1758587" y="1212601"/>
                  <a:pt x="1713131" y="1257459"/>
                  <a:pt x="1669031" y="1303831"/>
                </a:cubicBezTo>
                <a:cubicBezTo>
                  <a:pt x="1624491" y="1350681"/>
                  <a:pt x="1582302" y="1399483"/>
                  <a:pt x="1541308" y="1449401"/>
                </a:cubicBezTo>
                <a:cubicBezTo>
                  <a:pt x="1503103" y="1495972"/>
                  <a:pt x="1467329" y="1544335"/>
                  <a:pt x="1433586" y="1594093"/>
                </a:cubicBezTo>
                <a:cubicBezTo>
                  <a:pt x="1402432" y="1639947"/>
                  <a:pt x="1373270" y="1687156"/>
                  <a:pt x="1346419" y="1735839"/>
                </a:cubicBezTo>
                <a:cubicBezTo>
                  <a:pt x="1305585" y="1809898"/>
                  <a:pt x="1269890" y="1886149"/>
                  <a:pt x="1241565" y="1965866"/>
                </a:cubicBezTo>
                <a:cubicBezTo>
                  <a:pt x="1221008" y="2023671"/>
                  <a:pt x="1205072" y="2082672"/>
                  <a:pt x="1194038" y="2143027"/>
                </a:cubicBezTo>
                <a:cubicBezTo>
                  <a:pt x="1187026" y="2181392"/>
                  <a:pt x="1183400" y="2220114"/>
                  <a:pt x="1180572" y="2258957"/>
                </a:cubicBezTo>
                <a:cubicBezTo>
                  <a:pt x="1180214" y="2263777"/>
                  <a:pt x="1179695" y="2268717"/>
                  <a:pt x="1187305" y="2268478"/>
                </a:cubicBezTo>
                <a:cubicBezTo>
                  <a:pt x="1193440" y="2268319"/>
                  <a:pt x="1195392" y="2265570"/>
                  <a:pt x="1195870" y="2259754"/>
                </a:cubicBezTo>
                <a:cubicBezTo>
                  <a:pt x="1199495" y="2215055"/>
                  <a:pt x="1208419" y="2171193"/>
                  <a:pt x="1219056" y="2127729"/>
                </a:cubicBezTo>
                <a:cubicBezTo>
                  <a:pt x="1239652" y="2043750"/>
                  <a:pt x="1269651" y="1963117"/>
                  <a:pt x="1306461" y="1885073"/>
                </a:cubicBezTo>
                <a:cubicBezTo>
                  <a:pt x="1344069" y="1805317"/>
                  <a:pt x="1387373" y="1728707"/>
                  <a:pt x="1436454" y="1655445"/>
                </a:cubicBezTo>
                <a:cubicBezTo>
                  <a:pt x="1477886" y="1593616"/>
                  <a:pt x="1522027" y="1533818"/>
                  <a:pt x="1569116" y="1476132"/>
                </a:cubicBezTo>
                <a:cubicBezTo>
                  <a:pt x="1607002" y="1429760"/>
                  <a:pt x="1646203" y="1384544"/>
                  <a:pt x="1687595" y="1341439"/>
                </a:cubicBezTo>
                <a:cubicBezTo>
                  <a:pt x="1761256" y="1264750"/>
                  <a:pt x="1837586" y="1190809"/>
                  <a:pt x="1919972" y="1123244"/>
                </a:cubicBezTo>
                <a:cubicBezTo>
                  <a:pt x="1958616" y="1091532"/>
                  <a:pt x="1997339" y="1060060"/>
                  <a:pt x="2037177" y="1029942"/>
                </a:cubicBezTo>
                <a:cubicBezTo>
                  <a:pt x="2102671" y="980383"/>
                  <a:pt x="2170556" y="934330"/>
                  <a:pt x="2240114" y="890667"/>
                </a:cubicBezTo>
                <a:cubicBezTo>
                  <a:pt x="2297680" y="854533"/>
                  <a:pt x="2356362" y="820392"/>
                  <a:pt x="2416438" y="788720"/>
                </a:cubicBezTo>
                <a:cubicBezTo>
                  <a:pt x="2462611" y="764379"/>
                  <a:pt x="2509342" y="741073"/>
                  <a:pt x="2556949" y="719561"/>
                </a:cubicBezTo>
                <a:cubicBezTo>
                  <a:pt x="2561172" y="717648"/>
                  <a:pt x="2564398" y="716094"/>
                  <a:pt x="2564199" y="710358"/>
                </a:cubicBezTo>
                <a:cubicBezTo>
                  <a:pt x="2563721" y="697570"/>
                  <a:pt x="2564040" y="684782"/>
                  <a:pt x="2564040" y="670480"/>
                </a:cubicBezTo>
                <a:close/>
                <a:moveTo>
                  <a:pt x="2600810" y="601639"/>
                </a:moveTo>
                <a:cubicBezTo>
                  <a:pt x="2602363" y="637613"/>
                  <a:pt x="2607263" y="766091"/>
                  <a:pt x="2608737" y="795333"/>
                </a:cubicBezTo>
                <a:cubicBezTo>
                  <a:pt x="2609096" y="802504"/>
                  <a:pt x="2607462" y="806209"/>
                  <a:pt x="2600491" y="809356"/>
                </a:cubicBezTo>
                <a:cubicBezTo>
                  <a:pt x="2417832" y="892220"/>
                  <a:pt x="2246407" y="994206"/>
                  <a:pt x="2085221" y="1113443"/>
                </a:cubicBezTo>
                <a:cubicBezTo>
                  <a:pt x="1859298" y="1280564"/>
                  <a:pt x="1659349" y="1473741"/>
                  <a:pt x="1496091" y="1703410"/>
                </a:cubicBezTo>
                <a:cubicBezTo>
                  <a:pt x="1401036" y="1837107"/>
                  <a:pt x="1322156" y="1979410"/>
                  <a:pt x="1269729" y="2135497"/>
                </a:cubicBezTo>
                <a:cubicBezTo>
                  <a:pt x="1252041" y="2188163"/>
                  <a:pt x="1237739" y="2241706"/>
                  <a:pt x="1228775" y="2296564"/>
                </a:cubicBezTo>
                <a:cubicBezTo>
                  <a:pt x="1227939" y="2301743"/>
                  <a:pt x="1226106" y="2303894"/>
                  <a:pt x="1220568" y="2304332"/>
                </a:cubicBezTo>
                <a:cubicBezTo>
                  <a:pt x="1193239" y="2306563"/>
                  <a:pt x="1165950" y="2309073"/>
                  <a:pt x="1138660" y="2311862"/>
                </a:cubicBezTo>
                <a:cubicBezTo>
                  <a:pt x="1130693" y="2312698"/>
                  <a:pt x="1132685" y="2307519"/>
                  <a:pt x="1132804" y="2303535"/>
                </a:cubicBezTo>
                <a:cubicBezTo>
                  <a:pt x="1134557" y="2254534"/>
                  <a:pt x="1139378" y="2205812"/>
                  <a:pt x="1148501" y="2157607"/>
                </a:cubicBezTo>
                <a:cubicBezTo>
                  <a:pt x="1178101" y="2000843"/>
                  <a:pt x="1238974" y="1856071"/>
                  <a:pt x="1317575" y="1718230"/>
                </a:cubicBezTo>
                <a:cubicBezTo>
                  <a:pt x="1431154" y="1519077"/>
                  <a:pt x="1575170" y="1343828"/>
                  <a:pt x="1739902" y="1185271"/>
                </a:cubicBezTo>
                <a:cubicBezTo>
                  <a:pt x="1990007" y="944647"/>
                  <a:pt x="2342736" y="710876"/>
                  <a:pt x="2600810" y="601639"/>
                </a:cubicBezTo>
                <a:close/>
                <a:moveTo>
                  <a:pt x="668249" y="561124"/>
                </a:moveTo>
                <a:cubicBezTo>
                  <a:pt x="654146" y="576780"/>
                  <a:pt x="642195" y="590006"/>
                  <a:pt x="630243" y="603273"/>
                </a:cubicBezTo>
                <a:cubicBezTo>
                  <a:pt x="575784" y="663708"/>
                  <a:pt x="521007" y="723903"/>
                  <a:pt x="467066" y="784776"/>
                </a:cubicBezTo>
                <a:cubicBezTo>
                  <a:pt x="455433" y="797923"/>
                  <a:pt x="439737" y="800951"/>
                  <a:pt x="425116" y="806568"/>
                </a:cubicBezTo>
                <a:cubicBezTo>
                  <a:pt x="366593" y="829116"/>
                  <a:pt x="307752" y="850868"/>
                  <a:pt x="249030" y="872859"/>
                </a:cubicBezTo>
                <a:cubicBezTo>
                  <a:pt x="247397" y="873457"/>
                  <a:pt x="245644" y="873735"/>
                  <a:pt x="240504" y="875050"/>
                </a:cubicBezTo>
                <a:cubicBezTo>
                  <a:pt x="253133" y="861863"/>
                  <a:pt x="263492" y="851028"/>
                  <a:pt x="273889" y="840271"/>
                </a:cubicBezTo>
                <a:cubicBezTo>
                  <a:pt x="300302" y="812942"/>
                  <a:pt x="326715" y="785653"/>
                  <a:pt x="353088" y="758284"/>
                </a:cubicBezTo>
                <a:cubicBezTo>
                  <a:pt x="356912" y="754300"/>
                  <a:pt x="360936" y="751870"/>
                  <a:pt x="366712" y="750475"/>
                </a:cubicBezTo>
                <a:cubicBezTo>
                  <a:pt x="382250" y="746651"/>
                  <a:pt x="395556" y="738245"/>
                  <a:pt x="405316" y="725218"/>
                </a:cubicBezTo>
                <a:cubicBezTo>
                  <a:pt x="407547" y="722230"/>
                  <a:pt x="411053" y="717967"/>
                  <a:pt x="406591" y="714621"/>
                </a:cubicBezTo>
                <a:cubicBezTo>
                  <a:pt x="401890" y="711075"/>
                  <a:pt x="400735" y="717051"/>
                  <a:pt x="398464" y="719282"/>
                </a:cubicBezTo>
                <a:cubicBezTo>
                  <a:pt x="388983" y="728644"/>
                  <a:pt x="378385" y="736651"/>
                  <a:pt x="365597" y="740277"/>
                </a:cubicBezTo>
                <a:cubicBezTo>
                  <a:pt x="358148" y="742389"/>
                  <a:pt x="353207" y="746332"/>
                  <a:pt x="348108" y="751671"/>
                </a:cubicBezTo>
                <a:cubicBezTo>
                  <a:pt x="309305" y="792306"/>
                  <a:pt x="270025" y="832503"/>
                  <a:pt x="231302" y="873258"/>
                </a:cubicBezTo>
                <a:cubicBezTo>
                  <a:pt x="223932" y="881026"/>
                  <a:pt x="215287" y="885408"/>
                  <a:pt x="205606" y="888954"/>
                </a:cubicBezTo>
                <a:cubicBezTo>
                  <a:pt x="180468" y="898276"/>
                  <a:pt x="155370" y="907877"/>
                  <a:pt x="127523" y="918394"/>
                </a:cubicBezTo>
                <a:cubicBezTo>
                  <a:pt x="158198" y="882301"/>
                  <a:pt x="186962" y="848518"/>
                  <a:pt x="215686" y="814615"/>
                </a:cubicBezTo>
                <a:cubicBezTo>
                  <a:pt x="256759" y="766172"/>
                  <a:pt x="297832" y="717728"/>
                  <a:pt x="338786" y="669165"/>
                </a:cubicBezTo>
                <a:cubicBezTo>
                  <a:pt x="343407" y="663667"/>
                  <a:pt x="348546" y="660282"/>
                  <a:pt x="355637" y="658090"/>
                </a:cubicBezTo>
                <a:cubicBezTo>
                  <a:pt x="457066" y="626778"/>
                  <a:pt x="558415" y="595066"/>
                  <a:pt x="659764" y="563434"/>
                </a:cubicBezTo>
                <a:cubicBezTo>
                  <a:pt x="661437" y="562916"/>
                  <a:pt x="663190" y="562478"/>
                  <a:pt x="668249" y="561124"/>
                </a:cubicBezTo>
                <a:close/>
                <a:moveTo>
                  <a:pt x="1496608" y="535824"/>
                </a:moveTo>
                <a:lnTo>
                  <a:pt x="1560374" y="538045"/>
                </a:lnTo>
                <a:lnTo>
                  <a:pt x="1528042" y="538575"/>
                </a:lnTo>
                <a:close/>
                <a:moveTo>
                  <a:pt x="1768754" y="502441"/>
                </a:moveTo>
                <a:cubicBezTo>
                  <a:pt x="1770029" y="502989"/>
                  <a:pt x="1770816" y="504474"/>
                  <a:pt x="1771254" y="507461"/>
                </a:cubicBezTo>
                <a:cubicBezTo>
                  <a:pt x="1780018" y="566541"/>
                  <a:pt x="1767389" y="620642"/>
                  <a:pt x="1730101" y="667133"/>
                </a:cubicBezTo>
                <a:cubicBezTo>
                  <a:pt x="1677434" y="732787"/>
                  <a:pt x="1607757" y="756491"/>
                  <a:pt x="1526766" y="736133"/>
                </a:cubicBezTo>
                <a:cubicBezTo>
                  <a:pt x="1445256" y="715657"/>
                  <a:pt x="1395220" y="661078"/>
                  <a:pt x="1376535" y="578891"/>
                </a:cubicBezTo>
                <a:cubicBezTo>
                  <a:pt x="1371994" y="558853"/>
                  <a:pt x="1371994" y="538257"/>
                  <a:pt x="1374503" y="517780"/>
                </a:cubicBezTo>
                <a:cubicBezTo>
                  <a:pt x="1374901" y="514393"/>
                  <a:pt x="1374304" y="509095"/>
                  <a:pt x="1381196" y="511525"/>
                </a:cubicBezTo>
                <a:lnTo>
                  <a:pt x="1486546" y="534943"/>
                </a:lnTo>
                <a:lnTo>
                  <a:pt x="1472508" y="533714"/>
                </a:lnTo>
                <a:cubicBezTo>
                  <a:pt x="1472428" y="535149"/>
                  <a:pt x="1472588" y="536702"/>
                  <a:pt x="1472149" y="538057"/>
                </a:cubicBezTo>
                <a:cubicBezTo>
                  <a:pt x="1455775" y="590365"/>
                  <a:pt x="1487288" y="633828"/>
                  <a:pt x="1532584" y="650600"/>
                </a:cubicBezTo>
                <a:cubicBezTo>
                  <a:pt x="1572582" y="665420"/>
                  <a:pt x="1610906" y="661237"/>
                  <a:pt x="1646482" y="638569"/>
                </a:cubicBezTo>
                <a:cubicBezTo>
                  <a:pt x="1674368" y="620801"/>
                  <a:pt x="1691340" y="595743"/>
                  <a:pt x="1692455" y="561123"/>
                </a:cubicBezTo>
                <a:cubicBezTo>
                  <a:pt x="1692854" y="548534"/>
                  <a:pt x="1688192" y="537140"/>
                  <a:pt x="1687754" y="524950"/>
                </a:cubicBezTo>
                <a:cubicBezTo>
                  <a:pt x="1681659" y="526026"/>
                  <a:pt x="1675604" y="527181"/>
                  <a:pt x="1669509" y="528296"/>
                </a:cubicBezTo>
                <a:cubicBezTo>
                  <a:pt x="1646084" y="532260"/>
                  <a:pt x="1622629" y="535497"/>
                  <a:pt x="1599074" y="537410"/>
                </a:cubicBezTo>
                <a:lnTo>
                  <a:pt x="1598083" y="537426"/>
                </a:lnTo>
                <a:lnTo>
                  <a:pt x="1677108" y="526522"/>
                </a:lnTo>
                <a:cubicBezTo>
                  <a:pt x="1706327" y="520267"/>
                  <a:pt x="1734882" y="512172"/>
                  <a:pt x="1763326" y="503039"/>
                </a:cubicBezTo>
                <a:cubicBezTo>
                  <a:pt x="1765716" y="502282"/>
                  <a:pt x="1767479" y="501894"/>
                  <a:pt x="1768754" y="502441"/>
                </a:cubicBezTo>
                <a:close/>
                <a:moveTo>
                  <a:pt x="738644" y="435354"/>
                </a:moveTo>
                <a:cubicBezTo>
                  <a:pt x="782028" y="496705"/>
                  <a:pt x="821547" y="560127"/>
                  <a:pt x="857880" y="625542"/>
                </a:cubicBezTo>
                <a:cubicBezTo>
                  <a:pt x="919311" y="736134"/>
                  <a:pt x="970941" y="851147"/>
                  <a:pt x="1013010" y="970423"/>
                </a:cubicBezTo>
                <a:cubicBezTo>
                  <a:pt x="1033766" y="1029304"/>
                  <a:pt x="1051853" y="1089023"/>
                  <a:pt x="1067788" y="1149378"/>
                </a:cubicBezTo>
                <a:cubicBezTo>
                  <a:pt x="1069222" y="1154875"/>
                  <a:pt x="1069939" y="1158301"/>
                  <a:pt x="1062011" y="1159815"/>
                </a:cubicBezTo>
                <a:cubicBezTo>
                  <a:pt x="964886" y="1178619"/>
                  <a:pt x="889153" y="1257579"/>
                  <a:pt x="873098" y="1356298"/>
                </a:cubicBezTo>
                <a:cubicBezTo>
                  <a:pt x="869313" y="1379564"/>
                  <a:pt x="869473" y="1402910"/>
                  <a:pt x="872500" y="1426255"/>
                </a:cubicBezTo>
                <a:cubicBezTo>
                  <a:pt x="872739" y="1427968"/>
                  <a:pt x="872540" y="1429721"/>
                  <a:pt x="872540" y="1432550"/>
                </a:cubicBezTo>
                <a:cubicBezTo>
                  <a:pt x="595425" y="1349207"/>
                  <a:pt x="312811" y="1314946"/>
                  <a:pt x="24142" y="1324587"/>
                </a:cubicBezTo>
                <a:cubicBezTo>
                  <a:pt x="46969" y="1316659"/>
                  <a:pt x="221900" y="1259372"/>
                  <a:pt x="287394" y="1241444"/>
                </a:cubicBezTo>
                <a:cubicBezTo>
                  <a:pt x="396272" y="1211645"/>
                  <a:pt x="506226" y="1186626"/>
                  <a:pt x="617575" y="1167783"/>
                </a:cubicBezTo>
                <a:cubicBezTo>
                  <a:pt x="691475" y="1155274"/>
                  <a:pt x="765694" y="1145394"/>
                  <a:pt x="840231" y="1138063"/>
                </a:cubicBezTo>
                <a:cubicBezTo>
                  <a:pt x="846247" y="1137466"/>
                  <a:pt x="848159" y="1135634"/>
                  <a:pt x="848318" y="1129578"/>
                </a:cubicBezTo>
                <a:cubicBezTo>
                  <a:pt x="849673" y="1076513"/>
                  <a:pt x="848677" y="1023488"/>
                  <a:pt x="845809" y="970464"/>
                </a:cubicBezTo>
                <a:cubicBezTo>
                  <a:pt x="842462" y="908714"/>
                  <a:pt x="820910" y="694941"/>
                  <a:pt x="738644" y="435354"/>
                </a:cubicBezTo>
                <a:close/>
                <a:moveTo>
                  <a:pt x="2868085" y="378464"/>
                </a:moveTo>
                <a:cubicBezTo>
                  <a:pt x="2882387" y="415274"/>
                  <a:pt x="2920273" y="511205"/>
                  <a:pt x="2923978" y="522997"/>
                </a:cubicBezTo>
                <a:cubicBezTo>
                  <a:pt x="2926289" y="530408"/>
                  <a:pt x="2930312" y="531961"/>
                  <a:pt x="2937483" y="531961"/>
                </a:cubicBezTo>
                <a:cubicBezTo>
                  <a:pt x="2985767" y="532120"/>
                  <a:pt x="3088551" y="533236"/>
                  <a:pt x="3094526" y="533236"/>
                </a:cubicBezTo>
                <a:cubicBezTo>
                  <a:pt x="3063253" y="558772"/>
                  <a:pt x="2983497" y="624625"/>
                  <a:pt x="2972024" y="633031"/>
                </a:cubicBezTo>
                <a:cubicBezTo>
                  <a:pt x="2966167" y="637334"/>
                  <a:pt x="2965849" y="641198"/>
                  <a:pt x="2967920" y="647652"/>
                </a:cubicBezTo>
                <a:cubicBezTo>
                  <a:pt x="2983099" y="694860"/>
                  <a:pt x="2997879" y="742188"/>
                  <a:pt x="3012778" y="789477"/>
                </a:cubicBezTo>
                <a:cubicBezTo>
                  <a:pt x="3013415" y="791468"/>
                  <a:pt x="3014969" y="793381"/>
                  <a:pt x="3013376" y="796488"/>
                </a:cubicBezTo>
                <a:cubicBezTo>
                  <a:pt x="2989791" y="781310"/>
                  <a:pt x="2902744" y="725655"/>
                  <a:pt x="2883104" y="712309"/>
                </a:cubicBezTo>
                <a:cubicBezTo>
                  <a:pt x="2876770" y="708007"/>
                  <a:pt x="2872945" y="708883"/>
                  <a:pt x="2867089" y="713146"/>
                </a:cubicBezTo>
                <a:cubicBezTo>
                  <a:pt x="2828087" y="741471"/>
                  <a:pt x="2743630" y="801268"/>
                  <a:pt x="2739327" y="804137"/>
                </a:cubicBezTo>
                <a:cubicBezTo>
                  <a:pt x="2752633" y="753981"/>
                  <a:pt x="2765262" y="705378"/>
                  <a:pt x="2778608" y="656934"/>
                </a:cubicBezTo>
                <a:cubicBezTo>
                  <a:pt x="2781357" y="646895"/>
                  <a:pt x="2780122" y="641119"/>
                  <a:pt x="2770919" y="634585"/>
                </a:cubicBezTo>
                <a:cubicBezTo>
                  <a:pt x="2730204" y="605583"/>
                  <a:pt x="2690286" y="575505"/>
                  <a:pt x="2647819" y="544152"/>
                </a:cubicBezTo>
                <a:cubicBezTo>
                  <a:pt x="2655468" y="543514"/>
                  <a:pt x="2756258" y="537579"/>
                  <a:pt x="2801196" y="535706"/>
                </a:cubicBezTo>
                <a:cubicBezTo>
                  <a:pt x="2810996" y="535308"/>
                  <a:pt x="2815618" y="532399"/>
                  <a:pt x="2818725" y="522599"/>
                </a:cubicBezTo>
                <a:cubicBezTo>
                  <a:pt x="2833465" y="476386"/>
                  <a:pt x="2865256" y="380177"/>
                  <a:pt x="2868085" y="378464"/>
                </a:cubicBezTo>
                <a:close/>
                <a:moveTo>
                  <a:pt x="1027672" y="371094"/>
                </a:moveTo>
                <a:cubicBezTo>
                  <a:pt x="1041097" y="395634"/>
                  <a:pt x="1202204" y="678328"/>
                  <a:pt x="1235230" y="746810"/>
                </a:cubicBezTo>
                <a:cubicBezTo>
                  <a:pt x="1260647" y="799396"/>
                  <a:pt x="1358729" y="1045598"/>
                  <a:pt x="1375262" y="1114558"/>
                </a:cubicBezTo>
                <a:cubicBezTo>
                  <a:pt x="1377214" y="1120574"/>
                  <a:pt x="1378290" y="1123442"/>
                  <a:pt x="1385420" y="1118542"/>
                </a:cubicBezTo>
                <a:cubicBezTo>
                  <a:pt x="1438406" y="1065477"/>
                  <a:pt x="1792967" y="830430"/>
                  <a:pt x="1923876" y="759638"/>
                </a:cubicBezTo>
                <a:cubicBezTo>
                  <a:pt x="1923398" y="758801"/>
                  <a:pt x="1922920" y="758004"/>
                  <a:pt x="1922442" y="757167"/>
                </a:cubicBezTo>
                <a:cubicBezTo>
                  <a:pt x="1734724" y="800073"/>
                  <a:pt x="1572382" y="894770"/>
                  <a:pt x="1418526" y="1006835"/>
                </a:cubicBezTo>
                <a:cubicBezTo>
                  <a:pt x="1326859" y="770434"/>
                  <a:pt x="1209096" y="551203"/>
                  <a:pt x="1027672" y="371094"/>
                </a:cubicBezTo>
                <a:close/>
                <a:moveTo>
                  <a:pt x="1777822" y="358908"/>
                </a:moveTo>
                <a:cubicBezTo>
                  <a:pt x="1779191" y="359631"/>
                  <a:pt x="1779819" y="361433"/>
                  <a:pt x="1779898" y="364999"/>
                </a:cubicBezTo>
                <a:cubicBezTo>
                  <a:pt x="1780496" y="394997"/>
                  <a:pt x="1781293" y="424956"/>
                  <a:pt x="1782568" y="454954"/>
                </a:cubicBezTo>
                <a:cubicBezTo>
                  <a:pt x="1782846" y="461766"/>
                  <a:pt x="1780138" y="464435"/>
                  <a:pt x="1774361" y="466906"/>
                </a:cubicBezTo>
                <a:cubicBezTo>
                  <a:pt x="1726874" y="486984"/>
                  <a:pt x="1677195" y="498417"/>
                  <a:pt x="1626242" y="504832"/>
                </a:cubicBezTo>
                <a:cubicBezTo>
                  <a:pt x="1574811" y="511325"/>
                  <a:pt x="1523419" y="511524"/>
                  <a:pt x="1472107" y="503039"/>
                </a:cubicBezTo>
                <a:cubicBezTo>
                  <a:pt x="1437089" y="497222"/>
                  <a:pt x="1402788" y="488697"/>
                  <a:pt x="1369603" y="475909"/>
                </a:cubicBezTo>
                <a:cubicBezTo>
                  <a:pt x="1365500" y="474315"/>
                  <a:pt x="1361874" y="473160"/>
                  <a:pt x="1361715" y="467184"/>
                </a:cubicBezTo>
                <a:cubicBezTo>
                  <a:pt x="1360759" y="432127"/>
                  <a:pt x="1359325" y="397069"/>
                  <a:pt x="1358010" y="360338"/>
                </a:cubicBezTo>
                <a:cubicBezTo>
                  <a:pt x="1405378" y="371771"/>
                  <a:pt x="1536645" y="403283"/>
                  <a:pt x="1556405" y="408462"/>
                </a:cubicBezTo>
                <a:cubicBezTo>
                  <a:pt x="1563178" y="410255"/>
                  <a:pt x="1569273" y="408861"/>
                  <a:pt x="1575647" y="407307"/>
                </a:cubicBezTo>
                <a:cubicBezTo>
                  <a:pt x="1640863" y="391332"/>
                  <a:pt x="1706118" y="375516"/>
                  <a:pt x="1771293" y="359302"/>
                </a:cubicBezTo>
                <a:cubicBezTo>
                  <a:pt x="1774341" y="358545"/>
                  <a:pt x="1776453" y="358186"/>
                  <a:pt x="1777822" y="358908"/>
                </a:cubicBezTo>
                <a:close/>
                <a:moveTo>
                  <a:pt x="1846389" y="325519"/>
                </a:moveTo>
                <a:cubicBezTo>
                  <a:pt x="1851529" y="325240"/>
                  <a:pt x="1849855" y="330220"/>
                  <a:pt x="1849895" y="333048"/>
                </a:cubicBezTo>
                <a:cubicBezTo>
                  <a:pt x="1850214" y="351693"/>
                  <a:pt x="1850254" y="370377"/>
                  <a:pt x="1850373" y="389022"/>
                </a:cubicBezTo>
                <a:cubicBezTo>
                  <a:pt x="1850413" y="394041"/>
                  <a:pt x="1849616" y="399021"/>
                  <a:pt x="1854755" y="402766"/>
                </a:cubicBezTo>
                <a:cubicBezTo>
                  <a:pt x="1857504" y="404758"/>
                  <a:pt x="1857863" y="408742"/>
                  <a:pt x="1855871" y="411809"/>
                </a:cubicBezTo>
                <a:cubicBezTo>
                  <a:pt x="1847983" y="423840"/>
                  <a:pt x="1848899" y="437983"/>
                  <a:pt x="1851529" y="450014"/>
                </a:cubicBezTo>
                <a:cubicBezTo>
                  <a:pt x="1859655" y="487980"/>
                  <a:pt x="1862404" y="602516"/>
                  <a:pt x="1863441" y="623032"/>
                </a:cubicBezTo>
                <a:cubicBezTo>
                  <a:pt x="1849098" y="618849"/>
                  <a:pt x="1837027" y="622554"/>
                  <a:pt x="1824598" y="628690"/>
                </a:cubicBezTo>
                <a:cubicBezTo>
                  <a:pt x="1822645" y="614985"/>
                  <a:pt x="1836231" y="525030"/>
                  <a:pt x="1839019" y="492323"/>
                </a:cubicBezTo>
                <a:cubicBezTo>
                  <a:pt x="1840852" y="470889"/>
                  <a:pt x="1844995" y="449576"/>
                  <a:pt x="1843242" y="427864"/>
                </a:cubicBezTo>
                <a:cubicBezTo>
                  <a:pt x="1842804" y="422446"/>
                  <a:pt x="1843880" y="416908"/>
                  <a:pt x="1840055" y="412088"/>
                </a:cubicBezTo>
                <a:cubicBezTo>
                  <a:pt x="1839099" y="410893"/>
                  <a:pt x="1838620" y="408303"/>
                  <a:pt x="1839218" y="406949"/>
                </a:cubicBezTo>
                <a:cubicBezTo>
                  <a:pt x="1848541" y="386233"/>
                  <a:pt x="1841449" y="364521"/>
                  <a:pt x="1843362" y="343367"/>
                </a:cubicBezTo>
                <a:cubicBezTo>
                  <a:pt x="1843640" y="340100"/>
                  <a:pt x="1843083" y="336753"/>
                  <a:pt x="1843481" y="333487"/>
                </a:cubicBezTo>
                <a:cubicBezTo>
                  <a:pt x="1843840" y="330618"/>
                  <a:pt x="1841489" y="325798"/>
                  <a:pt x="1846389" y="325519"/>
                </a:cubicBezTo>
                <a:close/>
                <a:moveTo>
                  <a:pt x="1592499" y="184252"/>
                </a:moveTo>
                <a:cubicBezTo>
                  <a:pt x="1712771" y="217557"/>
                  <a:pt x="1833163" y="250543"/>
                  <a:pt x="1956582" y="284486"/>
                </a:cubicBezTo>
                <a:cubicBezTo>
                  <a:pt x="1929971" y="291098"/>
                  <a:pt x="1905629" y="295361"/>
                  <a:pt x="1882602" y="303369"/>
                </a:cubicBezTo>
                <a:cubicBezTo>
                  <a:pt x="1853760" y="313408"/>
                  <a:pt x="1826271" y="309225"/>
                  <a:pt x="1797866" y="302930"/>
                </a:cubicBezTo>
                <a:cubicBezTo>
                  <a:pt x="1741534" y="290461"/>
                  <a:pt x="1684964" y="279187"/>
                  <a:pt x="1628553" y="267275"/>
                </a:cubicBezTo>
                <a:cubicBezTo>
                  <a:pt x="1626362" y="266797"/>
                  <a:pt x="1624648" y="266359"/>
                  <a:pt x="1622418" y="267195"/>
                </a:cubicBezTo>
                <a:cubicBezTo>
                  <a:pt x="1602976" y="274406"/>
                  <a:pt x="1583137" y="274964"/>
                  <a:pt x="1563218" y="269546"/>
                </a:cubicBezTo>
                <a:cubicBezTo>
                  <a:pt x="1560111" y="268710"/>
                  <a:pt x="1558358" y="268869"/>
                  <a:pt x="1556963" y="271578"/>
                </a:cubicBezTo>
                <a:cubicBezTo>
                  <a:pt x="1555410" y="274605"/>
                  <a:pt x="1557441" y="276478"/>
                  <a:pt x="1559393" y="278071"/>
                </a:cubicBezTo>
                <a:cubicBezTo>
                  <a:pt x="1565648" y="283211"/>
                  <a:pt x="1573416" y="284326"/>
                  <a:pt x="1580986" y="285043"/>
                </a:cubicBezTo>
                <a:cubicBezTo>
                  <a:pt x="1595328" y="286358"/>
                  <a:pt x="1609510" y="285282"/>
                  <a:pt x="1622737" y="278828"/>
                </a:cubicBezTo>
                <a:cubicBezTo>
                  <a:pt x="1625485" y="277474"/>
                  <a:pt x="1627955" y="277075"/>
                  <a:pt x="1631102" y="277713"/>
                </a:cubicBezTo>
                <a:cubicBezTo>
                  <a:pt x="1693968" y="290780"/>
                  <a:pt x="1756832" y="303727"/>
                  <a:pt x="1822924" y="317352"/>
                </a:cubicBezTo>
                <a:cubicBezTo>
                  <a:pt x="1793364" y="324682"/>
                  <a:pt x="1627676" y="365397"/>
                  <a:pt x="1571305" y="379380"/>
                </a:cubicBezTo>
                <a:cubicBezTo>
                  <a:pt x="1564055" y="381173"/>
                  <a:pt x="1557282" y="381373"/>
                  <a:pt x="1549872" y="379579"/>
                </a:cubicBezTo>
                <a:cubicBezTo>
                  <a:pt x="1438882" y="352490"/>
                  <a:pt x="1327813" y="325639"/>
                  <a:pt x="1216783" y="298747"/>
                </a:cubicBezTo>
                <a:cubicBezTo>
                  <a:pt x="1214353" y="298150"/>
                  <a:pt x="1211604" y="298429"/>
                  <a:pt x="1209413" y="295162"/>
                </a:cubicBezTo>
                <a:cubicBezTo>
                  <a:pt x="1329766" y="258192"/>
                  <a:pt x="1449439" y="221461"/>
                  <a:pt x="1569035" y="184571"/>
                </a:cubicBezTo>
                <a:cubicBezTo>
                  <a:pt x="1577042" y="182101"/>
                  <a:pt x="1584332" y="182021"/>
                  <a:pt x="1592499" y="184252"/>
                </a:cubicBezTo>
                <a:close/>
                <a:moveTo>
                  <a:pt x="529770" y="0"/>
                </a:moveTo>
                <a:cubicBezTo>
                  <a:pt x="968988" y="172261"/>
                  <a:pt x="1278214" y="475112"/>
                  <a:pt x="1450276" y="916601"/>
                </a:cubicBezTo>
                <a:cubicBezTo>
                  <a:pt x="1750976" y="736293"/>
                  <a:pt x="2073787" y="611240"/>
                  <a:pt x="2419584" y="545507"/>
                </a:cubicBezTo>
                <a:cubicBezTo>
                  <a:pt x="1991959" y="757009"/>
                  <a:pt x="1638393" y="1056435"/>
                  <a:pt x="1355699" y="1444142"/>
                </a:cubicBezTo>
                <a:cubicBezTo>
                  <a:pt x="1364544" y="1390678"/>
                  <a:pt x="1358210" y="1342036"/>
                  <a:pt x="1336259" y="1295863"/>
                </a:cubicBezTo>
                <a:cubicBezTo>
                  <a:pt x="1306977" y="1234193"/>
                  <a:pt x="1260366" y="1191008"/>
                  <a:pt x="1195749" y="1168301"/>
                </a:cubicBezTo>
                <a:cubicBezTo>
                  <a:pt x="1186227" y="1164954"/>
                  <a:pt x="1182164" y="1160253"/>
                  <a:pt x="1180610" y="1150573"/>
                </a:cubicBezTo>
                <a:cubicBezTo>
                  <a:pt x="1165352" y="1056315"/>
                  <a:pt x="1142205" y="963930"/>
                  <a:pt x="1112407" y="873218"/>
                </a:cubicBezTo>
                <a:cubicBezTo>
                  <a:pt x="1052928" y="692272"/>
                  <a:pt x="968709" y="523676"/>
                  <a:pt x="859632" y="367469"/>
                </a:cubicBezTo>
                <a:cubicBezTo>
                  <a:pt x="779397" y="252535"/>
                  <a:pt x="687849" y="147481"/>
                  <a:pt x="585145" y="52148"/>
                </a:cubicBezTo>
                <a:cubicBezTo>
                  <a:pt x="566541" y="34898"/>
                  <a:pt x="547498" y="18126"/>
                  <a:pt x="529770" y="0"/>
                </a:cubicBezTo>
                <a:close/>
              </a:path>
            </a:pathLst>
          </a:custGeom>
          <a:solidFill>
            <a:schemeClr val="accent1"/>
          </a:solidFill>
          <a:ln w="663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3E487650-3932-474B-8170-1EC003938B58}"/>
              </a:ext>
            </a:extLst>
          </p:cNvPr>
          <p:cNvGrpSpPr/>
          <p:nvPr/>
        </p:nvGrpSpPr>
        <p:grpSpPr>
          <a:xfrm>
            <a:off x="8995022" y="2516317"/>
            <a:ext cx="3278908" cy="4348782"/>
            <a:chOff x="6158660" y="3568014"/>
            <a:chExt cx="2504520" cy="3321719"/>
          </a:xfrm>
        </p:grpSpPr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6B758688-7A99-4C33-B9AB-9C79F7080C8F}"/>
                </a:ext>
              </a:extLst>
            </p:cNvPr>
            <p:cNvSpPr/>
            <p:nvPr/>
          </p:nvSpPr>
          <p:spPr>
            <a:xfrm>
              <a:off x="7212238" y="4544793"/>
              <a:ext cx="322456" cy="558692"/>
            </a:xfrm>
            <a:custGeom>
              <a:avLst/>
              <a:gdLst>
                <a:gd name="connsiteX0" fmla="*/ 4949 w 408452"/>
                <a:gd name="connsiteY0" fmla="*/ 904070 h 1010832"/>
                <a:gd name="connsiteX1" fmla="*/ 6210 w 408452"/>
                <a:gd name="connsiteY1" fmla="*/ 844609 h 1010832"/>
                <a:gd name="connsiteX2" fmla="*/ 6284 w 408452"/>
                <a:gd name="connsiteY2" fmla="*/ 16088 h 1010832"/>
                <a:gd name="connsiteX3" fmla="*/ 6803 w 408452"/>
                <a:gd name="connsiteY3" fmla="*/ 0 h 1010832"/>
                <a:gd name="connsiteX4" fmla="*/ 42687 w 408452"/>
                <a:gd name="connsiteY4" fmla="*/ 67468 h 1010832"/>
                <a:gd name="connsiteX5" fmla="*/ 211060 w 408452"/>
                <a:gd name="connsiteY5" fmla="*/ 143981 h 1010832"/>
                <a:gd name="connsiteX6" fmla="*/ 234488 w 408452"/>
                <a:gd name="connsiteY6" fmla="*/ 154880 h 1010832"/>
                <a:gd name="connsiteX7" fmla="*/ 408200 w 408452"/>
                <a:gd name="connsiteY7" fmla="*/ 782405 h 1010832"/>
                <a:gd name="connsiteX8" fmla="*/ 401527 w 408452"/>
                <a:gd name="connsiteY8" fmla="*/ 807168 h 1010832"/>
                <a:gd name="connsiteX9" fmla="*/ 360898 w 408452"/>
                <a:gd name="connsiteY9" fmla="*/ 860475 h 1010832"/>
                <a:gd name="connsiteX10" fmla="*/ 326497 w 408452"/>
                <a:gd name="connsiteY10" fmla="*/ 987552 h 1010832"/>
                <a:gd name="connsiteX11" fmla="*/ 326645 w 408452"/>
                <a:gd name="connsiteY11" fmla="*/ 1010832 h 1010832"/>
                <a:gd name="connsiteX12" fmla="*/ 265331 w 408452"/>
                <a:gd name="connsiteY12" fmla="*/ 983326 h 1010832"/>
                <a:gd name="connsiteX13" fmla="*/ 26599 w 408452"/>
                <a:gd name="connsiteY13" fmla="*/ 924755 h 1010832"/>
                <a:gd name="connsiteX14" fmla="*/ 4949 w 408452"/>
                <a:gd name="connsiteY14" fmla="*/ 904070 h 1010832"/>
                <a:gd name="connsiteX0" fmla="*/ 43306 w 446809"/>
                <a:gd name="connsiteY0" fmla="*/ 1170897 h 1277659"/>
                <a:gd name="connsiteX1" fmla="*/ 44567 w 446809"/>
                <a:gd name="connsiteY1" fmla="*/ 1111436 h 1277659"/>
                <a:gd name="connsiteX2" fmla="*/ 44641 w 446809"/>
                <a:gd name="connsiteY2" fmla="*/ 282915 h 1277659"/>
                <a:gd name="connsiteX3" fmla="*/ 45160 w 446809"/>
                <a:gd name="connsiteY3" fmla="*/ 266827 h 1277659"/>
                <a:gd name="connsiteX4" fmla="*/ 1106 w 446809"/>
                <a:gd name="connsiteY4" fmla="*/ 1221 h 1277659"/>
                <a:gd name="connsiteX5" fmla="*/ 249417 w 446809"/>
                <a:gd name="connsiteY5" fmla="*/ 410808 h 1277659"/>
                <a:gd name="connsiteX6" fmla="*/ 272845 w 446809"/>
                <a:gd name="connsiteY6" fmla="*/ 421707 h 1277659"/>
                <a:gd name="connsiteX7" fmla="*/ 446557 w 446809"/>
                <a:gd name="connsiteY7" fmla="*/ 1049232 h 1277659"/>
                <a:gd name="connsiteX8" fmla="*/ 439884 w 446809"/>
                <a:gd name="connsiteY8" fmla="*/ 1073995 h 1277659"/>
                <a:gd name="connsiteX9" fmla="*/ 399255 w 446809"/>
                <a:gd name="connsiteY9" fmla="*/ 1127302 h 1277659"/>
                <a:gd name="connsiteX10" fmla="*/ 364854 w 446809"/>
                <a:gd name="connsiteY10" fmla="*/ 1254379 h 1277659"/>
                <a:gd name="connsiteX11" fmla="*/ 365002 w 446809"/>
                <a:gd name="connsiteY11" fmla="*/ 1277659 h 1277659"/>
                <a:gd name="connsiteX12" fmla="*/ 303688 w 446809"/>
                <a:gd name="connsiteY12" fmla="*/ 1250153 h 1277659"/>
                <a:gd name="connsiteX13" fmla="*/ 64956 w 446809"/>
                <a:gd name="connsiteY13" fmla="*/ 1191582 h 1277659"/>
                <a:gd name="connsiteX14" fmla="*/ 43306 w 446809"/>
                <a:gd name="connsiteY14" fmla="*/ 1170897 h 1277659"/>
                <a:gd name="connsiteX0" fmla="*/ 197992 w 601495"/>
                <a:gd name="connsiteY0" fmla="*/ 1169858 h 1276620"/>
                <a:gd name="connsiteX1" fmla="*/ 199253 w 601495"/>
                <a:gd name="connsiteY1" fmla="*/ 1110397 h 1276620"/>
                <a:gd name="connsiteX2" fmla="*/ 199327 w 601495"/>
                <a:gd name="connsiteY2" fmla="*/ 281876 h 1276620"/>
                <a:gd name="connsiteX3" fmla="*/ 0 w 601495"/>
                <a:gd name="connsiteY3" fmla="*/ 465633 h 1276620"/>
                <a:gd name="connsiteX4" fmla="*/ 155792 w 601495"/>
                <a:gd name="connsiteY4" fmla="*/ 182 h 1276620"/>
                <a:gd name="connsiteX5" fmla="*/ 404103 w 601495"/>
                <a:gd name="connsiteY5" fmla="*/ 409769 h 1276620"/>
                <a:gd name="connsiteX6" fmla="*/ 427531 w 601495"/>
                <a:gd name="connsiteY6" fmla="*/ 420668 h 1276620"/>
                <a:gd name="connsiteX7" fmla="*/ 601243 w 601495"/>
                <a:gd name="connsiteY7" fmla="*/ 1048193 h 1276620"/>
                <a:gd name="connsiteX8" fmla="*/ 594570 w 601495"/>
                <a:gd name="connsiteY8" fmla="*/ 1072956 h 1276620"/>
                <a:gd name="connsiteX9" fmla="*/ 553941 w 601495"/>
                <a:gd name="connsiteY9" fmla="*/ 1126263 h 1276620"/>
                <a:gd name="connsiteX10" fmla="*/ 519540 w 601495"/>
                <a:gd name="connsiteY10" fmla="*/ 1253340 h 1276620"/>
                <a:gd name="connsiteX11" fmla="*/ 519688 w 601495"/>
                <a:gd name="connsiteY11" fmla="*/ 1276620 h 1276620"/>
                <a:gd name="connsiteX12" fmla="*/ 458374 w 601495"/>
                <a:gd name="connsiteY12" fmla="*/ 1249114 h 1276620"/>
                <a:gd name="connsiteX13" fmla="*/ 219642 w 601495"/>
                <a:gd name="connsiteY13" fmla="*/ 1190543 h 1276620"/>
                <a:gd name="connsiteX14" fmla="*/ 197992 w 601495"/>
                <a:gd name="connsiteY14" fmla="*/ 1169858 h 1276620"/>
                <a:gd name="connsiteX0" fmla="*/ 371709 w 775212"/>
                <a:gd name="connsiteY0" fmla="*/ 1169858 h 1357537"/>
                <a:gd name="connsiteX1" fmla="*/ 372970 w 775212"/>
                <a:gd name="connsiteY1" fmla="*/ 1110397 h 1357537"/>
                <a:gd name="connsiteX2" fmla="*/ 0 w 775212"/>
                <a:gd name="connsiteY2" fmla="*/ 1294425 h 1357537"/>
                <a:gd name="connsiteX3" fmla="*/ 173717 w 775212"/>
                <a:gd name="connsiteY3" fmla="*/ 465633 h 1357537"/>
                <a:gd name="connsiteX4" fmla="*/ 329509 w 775212"/>
                <a:gd name="connsiteY4" fmla="*/ 182 h 1357537"/>
                <a:gd name="connsiteX5" fmla="*/ 577820 w 775212"/>
                <a:gd name="connsiteY5" fmla="*/ 409769 h 1357537"/>
                <a:gd name="connsiteX6" fmla="*/ 601248 w 775212"/>
                <a:gd name="connsiteY6" fmla="*/ 420668 h 1357537"/>
                <a:gd name="connsiteX7" fmla="*/ 774960 w 775212"/>
                <a:gd name="connsiteY7" fmla="*/ 1048193 h 1357537"/>
                <a:gd name="connsiteX8" fmla="*/ 768287 w 775212"/>
                <a:gd name="connsiteY8" fmla="*/ 1072956 h 1357537"/>
                <a:gd name="connsiteX9" fmla="*/ 727658 w 775212"/>
                <a:gd name="connsiteY9" fmla="*/ 1126263 h 1357537"/>
                <a:gd name="connsiteX10" fmla="*/ 693257 w 775212"/>
                <a:gd name="connsiteY10" fmla="*/ 1253340 h 1357537"/>
                <a:gd name="connsiteX11" fmla="*/ 693405 w 775212"/>
                <a:gd name="connsiteY11" fmla="*/ 1276620 h 1357537"/>
                <a:gd name="connsiteX12" fmla="*/ 632091 w 775212"/>
                <a:gd name="connsiteY12" fmla="*/ 1249114 h 1357537"/>
                <a:gd name="connsiteX13" fmla="*/ 393359 w 775212"/>
                <a:gd name="connsiteY13" fmla="*/ 1190543 h 1357537"/>
                <a:gd name="connsiteX14" fmla="*/ 371709 w 775212"/>
                <a:gd name="connsiteY14" fmla="*/ 1169858 h 1357537"/>
                <a:gd name="connsiteX0" fmla="*/ 393359 w 775212"/>
                <a:gd name="connsiteY0" fmla="*/ 1190543 h 1357537"/>
                <a:gd name="connsiteX1" fmla="*/ 372970 w 775212"/>
                <a:gd name="connsiteY1" fmla="*/ 1110397 h 1357537"/>
                <a:gd name="connsiteX2" fmla="*/ 0 w 775212"/>
                <a:gd name="connsiteY2" fmla="*/ 1294425 h 1357537"/>
                <a:gd name="connsiteX3" fmla="*/ 173717 w 775212"/>
                <a:gd name="connsiteY3" fmla="*/ 465633 h 1357537"/>
                <a:gd name="connsiteX4" fmla="*/ 329509 w 775212"/>
                <a:gd name="connsiteY4" fmla="*/ 182 h 1357537"/>
                <a:gd name="connsiteX5" fmla="*/ 577820 w 775212"/>
                <a:gd name="connsiteY5" fmla="*/ 409769 h 1357537"/>
                <a:gd name="connsiteX6" fmla="*/ 601248 w 775212"/>
                <a:gd name="connsiteY6" fmla="*/ 420668 h 1357537"/>
                <a:gd name="connsiteX7" fmla="*/ 774960 w 775212"/>
                <a:gd name="connsiteY7" fmla="*/ 1048193 h 1357537"/>
                <a:gd name="connsiteX8" fmla="*/ 768287 w 775212"/>
                <a:gd name="connsiteY8" fmla="*/ 1072956 h 1357537"/>
                <a:gd name="connsiteX9" fmla="*/ 727658 w 775212"/>
                <a:gd name="connsiteY9" fmla="*/ 1126263 h 1357537"/>
                <a:gd name="connsiteX10" fmla="*/ 693257 w 775212"/>
                <a:gd name="connsiteY10" fmla="*/ 1253340 h 1357537"/>
                <a:gd name="connsiteX11" fmla="*/ 693405 w 775212"/>
                <a:gd name="connsiteY11" fmla="*/ 1276620 h 1357537"/>
                <a:gd name="connsiteX12" fmla="*/ 632091 w 775212"/>
                <a:gd name="connsiteY12" fmla="*/ 1249114 h 1357537"/>
                <a:gd name="connsiteX13" fmla="*/ 393359 w 775212"/>
                <a:gd name="connsiteY13" fmla="*/ 1190543 h 1357537"/>
                <a:gd name="connsiteX0" fmla="*/ 632091 w 775212"/>
                <a:gd name="connsiteY0" fmla="*/ 1249114 h 1357537"/>
                <a:gd name="connsiteX1" fmla="*/ 372970 w 775212"/>
                <a:gd name="connsiteY1" fmla="*/ 1110397 h 1357537"/>
                <a:gd name="connsiteX2" fmla="*/ 0 w 775212"/>
                <a:gd name="connsiteY2" fmla="*/ 1294425 h 1357537"/>
                <a:gd name="connsiteX3" fmla="*/ 173717 w 775212"/>
                <a:gd name="connsiteY3" fmla="*/ 465633 h 1357537"/>
                <a:gd name="connsiteX4" fmla="*/ 329509 w 775212"/>
                <a:gd name="connsiteY4" fmla="*/ 182 h 1357537"/>
                <a:gd name="connsiteX5" fmla="*/ 577820 w 775212"/>
                <a:gd name="connsiteY5" fmla="*/ 409769 h 1357537"/>
                <a:gd name="connsiteX6" fmla="*/ 601248 w 775212"/>
                <a:gd name="connsiteY6" fmla="*/ 420668 h 1357537"/>
                <a:gd name="connsiteX7" fmla="*/ 774960 w 775212"/>
                <a:gd name="connsiteY7" fmla="*/ 1048193 h 1357537"/>
                <a:gd name="connsiteX8" fmla="*/ 768287 w 775212"/>
                <a:gd name="connsiteY8" fmla="*/ 1072956 h 1357537"/>
                <a:gd name="connsiteX9" fmla="*/ 727658 w 775212"/>
                <a:gd name="connsiteY9" fmla="*/ 1126263 h 1357537"/>
                <a:gd name="connsiteX10" fmla="*/ 693257 w 775212"/>
                <a:gd name="connsiteY10" fmla="*/ 1253340 h 1357537"/>
                <a:gd name="connsiteX11" fmla="*/ 693405 w 775212"/>
                <a:gd name="connsiteY11" fmla="*/ 1276620 h 1357537"/>
                <a:gd name="connsiteX12" fmla="*/ 632091 w 775212"/>
                <a:gd name="connsiteY12" fmla="*/ 1249114 h 1357537"/>
                <a:gd name="connsiteX0" fmla="*/ 632091 w 775212"/>
                <a:gd name="connsiteY0" fmla="*/ 1249114 h 1343144"/>
                <a:gd name="connsiteX1" fmla="*/ 0 w 775212"/>
                <a:gd name="connsiteY1" fmla="*/ 1294425 h 1343144"/>
                <a:gd name="connsiteX2" fmla="*/ 173717 w 775212"/>
                <a:gd name="connsiteY2" fmla="*/ 465633 h 1343144"/>
                <a:gd name="connsiteX3" fmla="*/ 329509 w 775212"/>
                <a:gd name="connsiteY3" fmla="*/ 182 h 1343144"/>
                <a:gd name="connsiteX4" fmla="*/ 577820 w 775212"/>
                <a:gd name="connsiteY4" fmla="*/ 409769 h 1343144"/>
                <a:gd name="connsiteX5" fmla="*/ 601248 w 775212"/>
                <a:gd name="connsiteY5" fmla="*/ 420668 h 1343144"/>
                <a:gd name="connsiteX6" fmla="*/ 774960 w 775212"/>
                <a:gd name="connsiteY6" fmla="*/ 1048193 h 1343144"/>
                <a:gd name="connsiteX7" fmla="*/ 768287 w 775212"/>
                <a:gd name="connsiteY7" fmla="*/ 1072956 h 1343144"/>
                <a:gd name="connsiteX8" fmla="*/ 727658 w 775212"/>
                <a:gd name="connsiteY8" fmla="*/ 1126263 h 1343144"/>
                <a:gd name="connsiteX9" fmla="*/ 693257 w 775212"/>
                <a:gd name="connsiteY9" fmla="*/ 1253340 h 1343144"/>
                <a:gd name="connsiteX10" fmla="*/ 693405 w 775212"/>
                <a:gd name="connsiteY10" fmla="*/ 1276620 h 1343144"/>
                <a:gd name="connsiteX11" fmla="*/ 632091 w 775212"/>
                <a:gd name="connsiteY11" fmla="*/ 1249114 h 1343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5212" h="1343144">
                  <a:moveTo>
                    <a:pt x="632091" y="1249114"/>
                  </a:moveTo>
                  <a:cubicBezTo>
                    <a:pt x="516524" y="1252081"/>
                    <a:pt x="76396" y="1425005"/>
                    <a:pt x="0" y="1294425"/>
                  </a:cubicBezTo>
                  <a:cubicBezTo>
                    <a:pt x="0" y="1289087"/>
                    <a:pt x="173495" y="470971"/>
                    <a:pt x="173717" y="465633"/>
                  </a:cubicBezTo>
                  <a:cubicBezTo>
                    <a:pt x="193438" y="483946"/>
                    <a:pt x="262158" y="9493"/>
                    <a:pt x="329509" y="182"/>
                  </a:cubicBezTo>
                  <a:cubicBezTo>
                    <a:pt x="396860" y="-9129"/>
                    <a:pt x="532530" y="339688"/>
                    <a:pt x="577820" y="409769"/>
                  </a:cubicBezTo>
                  <a:cubicBezTo>
                    <a:pt x="623110" y="479850"/>
                    <a:pt x="596133" y="407767"/>
                    <a:pt x="601248" y="420668"/>
                  </a:cubicBezTo>
                  <a:cubicBezTo>
                    <a:pt x="681988" y="623590"/>
                    <a:pt x="753682" y="828885"/>
                    <a:pt x="774960" y="1048193"/>
                  </a:cubicBezTo>
                  <a:cubicBezTo>
                    <a:pt x="775924" y="1057757"/>
                    <a:pt x="774218" y="1065320"/>
                    <a:pt x="768287" y="1072956"/>
                  </a:cubicBezTo>
                  <a:cubicBezTo>
                    <a:pt x="754497" y="1090527"/>
                    <a:pt x="743005" y="1110175"/>
                    <a:pt x="727658" y="1126263"/>
                  </a:cubicBezTo>
                  <a:cubicBezTo>
                    <a:pt x="692812" y="1162889"/>
                    <a:pt x="687029" y="1206113"/>
                    <a:pt x="693257" y="1253340"/>
                  </a:cubicBezTo>
                  <a:cubicBezTo>
                    <a:pt x="694147" y="1260309"/>
                    <a:pt x="693405" y="1267427"/>
                    <a:pt x="693405" y="1276620"/>
                  </a:cubicBezTo>
                  <a:cubicBezTo>
                    <a:pt x="672275" y="1267130"/>
                    <a:pt x="652480" y="1257344"/>
                    <a:pt x="632091" y="1249114"/>
                  </a:cubicBezTo>
                  <a:close/>
                </a:path>
              </a:pathLst>
            </a:custGeom>
            <a:solidFill>
              <a:srgbClr val="6F431E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DD48DD0E-079A-4C4C-9DA7-7F663C6F8FE6}"/>
                </a:ext>
              </a:extLst>
            </p:cNvPr>
            <p:cNvSpPr/>
            <p:nvPr/>
          </p:nvSpPr>
          <p:spPr>
            <a:xfrm rot="280418">
              <a:off x="6343660" y="5631913"/>
              <a:ext cx="887957" cy="837884"/>
            </a:xfrm>
            <a:custGeom>
              <a:avLst/>
              <a:gdLst>
                <a:gd name="connsiteX0" fmla="*/ 0 w 887957"/>
                <a:gd name="connsiteY0" fmla="*/ 52120 h 837884"/>
                <a:gd name="connsiteX1" fmla="*/ 270515 w 887957"/>
                <a:gd name="connsiteY1" fmla="*/ 0 h 837884"/>
                <a:gd name="connsiteX2" fmla="*/ 276443 w 887957"/>
                <a:gd name="connsiteY2" fmla="*/ 6353 h 837884"/>
                <a:gd name="connsiteX3" fmla="*/ 446076 w 887957"/>
                <a:gd name="connsiteY3" fmla="*/ 178077 h 837884"/>
                <a:gd name="connsiteX4" fmla="*/ 631698 w 887957"/>
                <a:gd name="connsiteY4" fmla="*/ 300756 h 837884"/>
                <a:gd name="connsiteX5" fmla="*/ 778216 w 887957"/>
                <a:gd name="connsiteY5" fmla="*/ 385256 h 837884"/>
                <a:gd name="connsiteX6" fmla="*/ 798292 w 887957"/>
                <a:gd name="connsiteY6" fmla="*/ 538805 h 837884"/>
                <a:gd name="connsiteX7" fmla="*/ 887756 w 887957"/>
                <a:gd name="connsiteY7" fmla="*/ 835664 h 837884"/>
                <a:gd name="connsiteX8" fmla="*/ 772695 w 887957"/>
                <a:gd name="connsiteY8" fmla="*/ 803591 h 837884"/>
                <a:gd name="connsiteX9" fmla="*/ 518394 w 887957"/>
                <a:gd name="connsiteY9" fmla="*/ 622379 h 837884"/>
                <a:gd name="connsiteX10" fmla="*/ 372246 w 887957"/>
                <a:gd name="connsiteY10" fmla="*/ 483078 h 837884"/>
                <a:gd name="connsiteX11" fmla="*/ 73752 w 887957"/>
                <a:gd name="connsiteY11" fmla="*/ 127346 h 837884"/>
                <a:gd name="connsiteX12" fmla="*/ 31718 w 887957"/>
                <a:gd name="connsiteY12" fmla="*/ 87872 h 837884"/>
                <a:gd name="connsiteX13" fmla="*/ 1245 w 887957"/>
                <a:gd name="connsiteY13" fmla="*/ 53837 h 837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7957" h="837884">
                  <a:moveTo>
                    <a:pt x="0" y="52120"/>
                  </a:moveTo>
                  <a:lnTo>
                    <a:pt x="270515" y="0"/>
                  </a:lnTo>
                  <a:lnTo>
                    <a:pt x="276443" y="6353"/>
                  </a:lnTo>
                  <a:cubicBezTo>
                    <a:pt x="315839" y="48286"/>
                    <a:pt x="398591" y="134709"/>
                    <a:pt x="446076" y="178077"/>
                  </a:cubicBezTo>
                  <a:cubicBezTo>
                    <a:pt x="501525" y="228715"/>
                    <a:pt x="565887" y="265815"/>
                    <a:pt x="631698" y="300756"/>
                  </a:cubicBezTo>
                  <a:cubicBezTo>
                    <a:pt x="676970" y="324810"/>
                    <a:pt x="777938" y="377731"/>
                    <a:pt x="778216" y="385256"/>
                  </a:cubicBezTo>
                  <a:cubicBezTo>
                    <a:pt x="780220" y="437035"/>
                    <a:pt x="788608" y="488012"/>
                    <a:pt x="798292" y="538805"/>
                  </a:cubicBezTo>
                  <a:cubicBezTo>
                    <a:pt x="806711" y="582936"/>
                    <a:pt x="892660" y="832951"/>
                    <a:pt x="887756" y="835664"/>
                  </a:cubicBezTo>
                  <a:cubicBezTo>
                    <a:pt x="869038" y="845995"/>
                    <a:pt x="790397" y="817716"/>
                    <a:pt x="772695" y="803591"/>
                  </a:cubicBezTo>
                  <a:cubicBezTo>
                    <a:pt x="721748" y="763038"/>
                    <a:pt x="549295" y="646311"/>
                    <a:pt x="518394" y="622379"/>
                  </a:cubicBezTo>
                  <a:cubicBezTo>
                    <a:pt x="464919" y="580962"/>
                    <a:pt x="417734" y="532853"/>
                    <a:pt x="372246" y="483078"/>
                  </a:cubicBezTo>
                  <a:cubicBezTo>
                    <a:pt x="267701" y="368726"/>
                    <a:pt x="170988" y="247805"/>
                    <a:pt x="73752" y="127346"/>
                  </a:cubicBezTo>
                  <a:cubicBezTo>
                    <a:pt x="61416" y="112050"/>
                    <a:pt x="46953" y="99776"/>
                    <a:pt x="31718" y="87872"/>
                  </a:cubicBezTo>
                  <a:cubicBezTo>
                    <a:pt x="22235" y="80486"/>
                    <a:pt x="10624" y="66300"/>
                    <a:pt x="1245" y="53837"/>
                  </a:cubicBezTo>
                  <a:close/>
                </a:path>
              </a:pathLst>
            </a:custGeom>
            <a:solidFill>
              <a:srgbClr val="FDC790"/>
            </a:solidFill>
            <a:ln w="740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93A5C781-9397-4052-AE22-D59A29F46F88}"/>
                </a:ext>
              </a:extLst>
            </p:cNvPr>
            <p:cNvSpPr/>
            <p:nvPr/>
          </p:nvSpPr>
          <p:spPr>
            <a:xfrm>
              <a:off x="6912828" y="4861461"/>
              <a:ext cx="1750352" cy="2028272"/>
            </a:xfrm>
            <a:custGeom>
              <a:avLst/>
              <a:gdLst>
                <a:gd name="connsiteX0" fmla="*/ 4123457 w 4130484"/>
                <a:gd name="connsiteY0" fmla="*/ 1873213 h 4803502"/>
                <a:gd name="connsiteX1" fmla="*/ 3959087 w 4130484"/>
                <a:gd name="connsiteY1" fmla="*/ 1470037 h 4803502"/>
                <a:gd name="connsiteX2" fmla="*/ 3864484 w 4130484"/>
                <a:gd name="connsiteY2" fmla="*/ 1022228 h 4803502"/>
                <a:gd name="connsiteX3" fmla="*/ 3681802 w 4130484"/>
                <a:gd name="connsiteY3" fmla="*/ 425397 h 4803502"/>
                <a:gd name="connsiteX4" fmla="*/ 3438176 w 4130484"/>
                <a:gd name="connsiteY4" fmla="*/ 116675 h 4803502"/>
                <a:gd name="connsiteX5" fmla="*/ 2938765 w 4130484"/>
                <a:gd name="connsiteY5" fmla="*/ 12804 h 4803502"/>
                <a:gd name="connsiteX6" fmla="*/ 2621814 w 4130484"/>
                <a:gd name="connsiteY6" fmla="*/ 117491 h 4803502"/>
                <a:gd name="connsiteX7" fmla="*/ 1012001 w 4130484"/>
                <a:gd name="connsiteY7" fmla="*/ 448677 h 4803502"/>
                <a:gd name="connsiteX8" fmla="*/ 463361 w 4130484"/>
                <a:gd name="connsiteY8" fmla="*/ 567301 h 4803502"/>
                <a:gd name="connsiteX9" fmla="*/ 64336 w 4130484"/>
                <a:gd name="connsiteY9" fmla="*/ 2278021 h 4803502"/>
                <a:gd name="connsiteX10" fmla="*/ 42391 w 4130484"/>
                <a:gd name="connsiteY10" fmla="*/ 2360613 h 4803502"/>
                <a:gd name="connsiteX11" fmla="*/ 96662 w 4130484"/>
                <a:gd name="connsiteY11" fmla="*/ 2440240 h 4803502"/>
                <a:gd name="connsiteX12" fmla="*/ 404641 w 4130484"/>
                <a:gd name="connsiteY12" fmla="*/ 2860394 h 4803502"/>
                <a:gd name="connsiteX13" fmla="*/ 417838 w 4130484"/>
                <a:gd name="connsiteY13" fmla="*/ 2894277 h 4803502"/>
                <a:gd name="connsiteX14" fmla="*/ 374985 w 4130484"/>
                <a:gd name="connsiteY14" fmla="*/ 3123593 h 4803502"/>
                <a:gd name="connsiteX15" fmla="*/ 274895 w 4130484"/>
                <a:gd name="connsiteY15" fmla="*/ 3432611 h 4803502"/>
                <a:gd name="connsiteX16" fmla="*/ 185259 w 4130484"/>
                <a:gd name="connsiteY16" fmla="*/ 3667859 h 4803502"/>
                <a:gd name="connsiteX17" fmla="*/ 141220 w 4130484"/>
                <a:gd name="connsiteY17" fmla="*/ 3675051 h 4803502"/>
                <a:gd name="connsiteX18" fmla="*/ 22966 w 4130484"/>
                <a:gd name="connsiteY18" fmla="*/ 3554202 h 4803502"/>
                <a:gd name="connsiteX19" fmla="*/ 3689 w 4130484"/>
                <a:gd name="connsiteY19" fmla="*/ 3541004 h 4803502"/>
                <a:gd name="connsiteX20" fmla="*/ 6136 w 4130484"/>
                <a:gd name="connsiteY20" fmla="*/ 3556055 h 4803502"/>
                <a:gd name="connsiteX21" fmla="*/ 101777 w 4130484"/>
                <a:gd name="connsiteY21" fmla="*/ 3695069 h 4803502"/>
                <a:gd name="connsiteX22" fmla="*/ 270150 w 4130484"/>
                <a:gd name="connsiteY22" fmla="*/ 3837122 h 4803502"/>
                <a:gd name="connsiteX23" fmla="*/ 271707 w 4130484"/>
                <a:gd name="connsiteY23" fmla="*/ 3857510 h 4803502"/>
                <a:gd name="connsiteX24" fmla="*/ 222923 w 4130484"/>
                <a:gd name="connsiteY24" fmla="*/ 3943662 h 4803502"/>
                <a:gd name="connsiteX25" fmla="*/ 248724 w 4130484"/>
                <a:gd name="connsiteY25" fmla="*/ 4170309 h 4803502"/>
                <a:gd name="connsiteX26" fmla="*/ 241680 w 4130484"/>
                <a:gd name="connsiteY26" fmla="*/ 4195665 h 4803502"/>
                <a:gd name="connsiteX27" fmla="*/ 23485 w 4130484"/>
                <a:gd name="connsiteY27" fmla="*/ 4421349 h 4803502"/>
                <a:gd name="connsiteX28" fmla="*/ 18443 w 4130484"/>
                <a:gd name="connsiteY28" fmla="*/ 4457085 h 4803502"/>
                <a:gd name="connsiteX29" fmla="*/ 59665 w 4130484"/>
                <a:gd name="connsiteY29" fmla="*/ 4535304 h 4803502"/>
                <a:gd name="connsiteX30" fmla="*/ 68488 w 4130484"/>
                <a:gd name="connsiteY30" fmla="*/ 4568370 h 4803502"/>
                <a:gd name="connsiteX31" fmla="*/ 157605 w 4130484"/>
                <a:gd name="connsiteY31" fmla="*/ 4739635 h 4803502"/>
                <a:gd name="connsiteX32" fmla="*/ 196751 w 4130484"/>
                <a:gd name="connsiteY32" fmla="*/ 4802580 h 4803502"/>
                <a:gd name="connsiteX33" fmla="*/ 220847 w 4130484"/>
                <a:gd name="connsiteY33" fmla="*/ 4803470 h 4803502"/>
                <a:gd name="connsiteX34" fmla="*/ 2638793 w 4130484"/>
                <a:gd name="connsiteY34" fmla="*/ 4803470 h 4803502"/>
                <a:gd name="connsiteX35" fmla="*/ 2665557 w 4130484"/>
                <a:gd name="connsiteY35" fmla="*/ 4802506 h 4803502"/>
                <a:gd name="connsiteX36" fmla="*/ 2727168 w 4130484"/>
                <a:gd name="connsiteY36" fmla="*/ 4776927 h 4803502"/>
                <a:gd name="connsiteX37" fmla="*/ 2974575 w 4130484"/>
                <a:gd name="connsiteY37" fmla="*/ 4636728 h 4803502"/>
                <a:gd name="connsiteX38" fmla="*/ 3166970 w 4130484"/>
                <a:gd name="connsiteY38" fmla="*/ 4509503 h 4803502"/>
                <a:gd name="connsiteX39" fmla="*/ 3207969 w 4130484"/>
                <a:gd name="connsiteY39" fmla="*/ 4453675 h 4803502"/>
                <a:gd name="connsiteX40" fmla="*/ 3218275 w 4130484"/>
                <a:gd name="connsiteY40" fmla="*/ 4390655 h 4803502"/>
                <a:gd name="connsiteX41" fmla="*/ 3198183 w 4130484"/>
                <a:gd name="connsiteY41" fmla="*/ 4103064 h 4803502"/>
                <a:gd name="connsiteX42" fmla="*/ 3212937 w 4130484"/>
                <a:gd name="connsiteY42" fmla="*/ 4056726 h 4803502"/>
                <a:gd name="connsiteX43" fmla="*/ 3403107 w 4130484"/>
                <a:gd name="connsiteY43" fmla="*/ 3702853 h 4803502"/>
                <a:gd name="connsiteX44" fmla="*/ 3428834 w 4130484"/>
                <a:gd name="connsiteY44" fmla="*/ 3379156 h 4803502"/>
                <a:gd name="connsiteX45" fmla="*/ 3439881 w 4130484"/>
                <a:gd name="connsiteY45" fmla="*/ 3347127 h 4803502"/>
                <a:gd name="connsiteX46" fmla="*/ 3568367 w 4130484"/>
                <a:gd name="connsiteY46" fmla="*/ 3182239 h 4803502"/>
                <a:gd name="connsiteX47" fmla="*/ 3821705 w 4130484"/>
                <a:gd name="connsiteY47" fmla="*/ 2657398 h 4803502"/>
                <a:gd name="connsiteX48" fmla="*/ 3916086 w 4130484"/>
                <a:gd name="connsiteY48" fmla="*/ 2193649 h 4803502"/>
                <a:gd name="connsiteX49" fmla="*/ 3945668 w 4130484"/>
                <a:gd name="connsiteY49" fmla="*/ 2135226 h 4803502"/>
                <a:gd name="connsiteX50" fmla="*/ 4121603 w 4130484"/>
                <a:gd name="connsiteY50" fmla="*/ 1915399 h 4803502"/>
                <a:gd name="connsiteX51" fmla="*/ 4123457 w 4130484"/>
                <a:gd name="connsiteY51" fmla="*/ 1873213 h 4803502"/>
                <a:gd name="connsiteX0" fmla="*/ 4123457 w 4130484"/>
                <a:gd name="connsiteY0" fmla="*/ 1873213 h 4803471"/>
                <a:gd name="connsiteX1" fmla="*/ 3959087 w 4130484"/>
                <a:gd name="connsiteY1" fmla="*/ 1470037 h 4803471"/>
                <a:gd name="connsiteX2" fmla="*/ 3864484 w 4130484"/>
                <a:gd name="connsiteY2" fmla="*/ 1022228 h 4803471"/>
                <a:gd name="connsiteX3" fmla="*/ 3681802 w 4130484"/>
                <a:gd name="connsiteY3" fmla="*/ 425397 h 4803471"/>
                <a:gd name="connsiteX4" fmla="*/ 3438176 w 4130484"/>
                <a:gd name="connsiteY4" fmla="*/ 116675 h 4803471"/>
                <a:gd name="connsiteX5" fmla="*/ 2938765 w 4130484"/>
                <a:gd name="connsiteY5" fmla="*/ 12804 h 4803471"/>
                <a:gd name="connsiteX6" fmla="*/ 2621814 w 4130484"/>
                <a:gd name="connsiteY6" fmla="*/ 117491 h 4803471"/>
                <a:gd name="connsiteX7" fmla="*/ 1012001 w 4130484"/>
                <a:gd name="connsiteY7" fmla="*/ 448677 h 4803471"/>
                <a:gd name="connsiteX8" fmla="*/ 463361 w 4130484"/>
                <a:gd name="connsiteY8" fmla="*/ 567301 h 4803471"/>
                <a:gd name="connsiteX9" fmla="*/ 64336 w 4130484"/>
                <a:gd name="connsiteY9" fmla="*/ 2278021 h 4803471"/>
                <a:gd name="connsiteX10" fmla="*/ 42391 w 4130484"/>
                <a:gd name="connsiteY10" fmla="*/ 2360613 h 4803471"/>
                <a:gd name="connsiteX11" fmla="*/ 30046 w 4130484"/>
                <a:gd name="connsiteY11" fmla="*/ 2546822 h 4803471"/>
                <a:gd name="connsiteX12" fmla="*/ 404641 w 4130484"/>
                <a:gd name="connsiteY12" fmla="*/ 2860394 h 4803471"/>
                <a:gd name="connsiteX13" fmla="*/ 417838 w 4130484"/>
                <a:gd name="connsiteY13" fmla="*/ 2894277 h 4803471"/>
                <a:gd name="connsiteX14" fmla="*/ 374985 w 4130484"/>
                <a:gd name="connsiteY14" fmla="*/ 3123593 h 4803471"/>
                <a:gd name="connsiteX15" fmla="*/ 274895 w 4130484"/>
                <a:gd name="connsiteY15" fmla="*/ 3432611 h 4803471"/>
                <a:gd name="connsiteX16" fmla="*/ 185259 w 4130484"/>
                <a:gd name="connsiteY16" fmla="*/ 3667859 h 4803471"/>
                <a:gd name="connsiteX17" fmla="*/ 141220 w 4130484"/>
                <a:gd name="connsiteY17" fmla="*/ 3675051 h 4803471"/>
                <a:gd name="connsiteX18" fmla="*/ 22966 w 4130484"/>
                <a:gd name="connsiteY18" fmla="*/ 3554202 h 4803471"/>
                <a:gd name="connsiteX19" fmla="*/ 3689 w 4130484"/>
                <a:gd name="connsiteY19" fmla="*/ 3541004 h 4803471"/>
                <a:gd name="connsiteX20" fmla="*/ 6136 w 4130484"/>
                <a:gd name="connsiteY20" fmla="*/ 3556055 h 4803471"/>
                <a:gd name="connsiteX21" fmla="*/ 101777 w 4130484"/>
                <a:gd name="connsiteY21" fmla="*/ 3695069 h 4803471"/>
                <a:gd name="connsiteX22" fmla="*/ 270150 w 4130484"/>
                <a:gd name="connsiteY22" fmla="*/ 3837122 h 4803471"/>
                <a:gd name="connsiteX23" fmla="*/ 271707 w 4130484"/>
                <a:gd name="connsiteY23" fmla="*/ 3857510 h 4803471"/>
                <a:gd name="connsiteX24" fmla="*/ 222923 w 4130484"/>
                <a:gd name="connsiteY24" fmla="*/ 3943662 h 4803471"/>
                <a:gd name="connsiteX25" fmla="*/ 248724 w 4130484"/>
                <a:gd name="connsiteY25" fmla="*/ 4170309 h 4803471"/>
                <a:gd name="connsiteX26" fmla="*/ 241680 w 4130484"/>
                <a:gd name="connsiteY26" fmla="*/ 4195665 h 4803471"/>
                <a:gd name="connsiteX27" fmla="*/ 23485 w 4130484"/>
                <a:gd name="connsiteY27" fmla="*/ 4421349 h 4803471"/>
                <a:gd name="connsiteX28" fmla="*/ 18443 w 4130484"/>
                <a:gd name="connsiteY28" fmla="*/ 4457085 h 4803471"/>
                <a:gd name="connsiteX29" fmla="*/ 59665 w 4130484"/>
                <a:gd name="connsiteY29" fmla="*/ 4535304 h 4803471"/>
                <a:gd name="connsiteX30" fmla="*/ 68488 w 4130484"/>
                <a:gd name="connsiteY30" fmla="*/ 4568370 h 4803471"/>
                <a:gd name="connsiteX31" fmla="*/ 157605 w 4130484"/>
                <a:gd name="connsiteY31" fmla="*/ 4739635 h 4803471"/>
                <a:gd name="connsiteX32" fmla="*/ 196751 w 4130484"/>
                <a:gd name="connsiteY32" fmla="*/ 4802580 h 4803471"/>
                <a:gd name="connsiteX33" fmla="*/ 220847 w 4130484"/>
                <a:gd name="connsiteY33" fmla="*/ 4803470 h 4803471"/>
                <a:gd name="connsiteX34" fmla="*/ 2638793 w 4130484"/>
                <a:gd name="connsiteY34" fmla="*/ 4803470 h 4803471"/>
                <a:gd name="connsiteX35" fmla="*/ 2665557 w 4130484"/>
                <a:gd name="connsiteY35" fmla="*/ 4802506 h 4803471"/>
                <a:gd name="connsiteX36" fmla="*/ 2727168 w 4130484"/>
                <a:gd name="connsiteY36" fmla="*/ 4776927 h 4803471"/>
                <a:gd name="connsiteX37" fmla="*/ 2974575 w 4130484"/>
                <a:gd name="connsiteY37" fmla="*/ 4636728 h 4803471"/>
                <a:gd name="connsiteX38" fmla="*/ 3166970 w 4130484"/>
                <a:gd name="connsiteY38" fmla="*/ 4509503 h 4803471"/>
                <a:gd name="connsiteX39" fmla="*/ 3207969 w 4130484"/>
                <a:gd name="connsiteY39" fmla="*/ 4453675 h 4803471"/>
                <a:gd name="connsiteX40" fmla="*/ 3218275 w 4130484"/>
                <a:gd name="connsiteY40" fmla="*/ 4390655 h 4803471"/>
                <a:gd name="connsiteX41" fmla="*/ 3198183 w 4130484"/>
                <a:gd name="connsiteY41" fmla="*/ 4103064 h 4803471"/>
                <a:gd name="connsiteX42" fmla="*/ 3212937 w 4130484"/>
                <a:gd name="connsiteY42" fmla="*/ 4056726 h 4803471"/>
                <a:gd name="connsiteX43" fmla="*/ 3403107 w 4130484"/>
                <a:gd name="connsiteY43" fmla="*/ 3702853 h 4803471"/>
                <a:gd name="connsiteX44" fmla="*/ 3428834 w 4130484"/>
                <a:gd name="connsiteY44" fmla="*/ 3379156 h 4803471"/>
                <a:gd name="connsiteX45" fmla="*/ 3439881 w 4130484"/>
                <a:gd name="connsiteY45" fmla="*/ 3347127 h 4803471"/>
                <a:gd name="connsiteX46" fmla="*/ 3568367 w 4130484"/>
                <a:gd name="connsiteY46" fmla="*/ 3182239 h 4803471"/>
                <a:gd name="connsiteX47" fmla="*/ 3821705 w 4130484"/>
                <a:gd name="connsiteY47" fmla="*/ 2657398 h 4803471"/>
                <a:gd name="connsiteX48" fmla="*/ 3916086 w 4130484"/>
                <a:gd name="connsiteY48" fmla="*/ 2193649 h 4803471"/>
                <a:gd name="connsiteX49" fmla="*/ 3945668 w 4130484"/>
                <a:gd name="connsiteY49" fmla="*/ 2135226 h 4803471"/>
                <a:gd name="connsiteX50" fmla="*/ 4121603 w 4130484"/>
                <a:gd name="connsiteY50" fmla="*/ 1915399 h 4803471"/>
                <a:gd name="connsiteX51" fmla="*/ 4123457 w 4130484"/>
                <a:gd name="connsiteY51" fmla="*/ 1873213 h 4803471"/>
                <a:gd name="connsiteX0" fmla="*/ 4174328 w 4181355"/>
                <a:gd name="connsiteY0" fmla="*/ 1873213 h 4803471"/>
                <a:gd name="connsiteX1" fmla="*/ 4009958 w 4181355"/>
                <a:gd name="connsiteY1" fmla="*/ 1470037 h 4803471"/>
                <a:gd name="connsiteX2" fmla="*/ 3915355 w 4181355"/>
                <a:gd name="connsiteY2" fmla="*/ 1022228 h 4803471"/>
                <a:gd name="connsiteX3" fmla="*/ 3732673 w 4181355"/>
                <a:gd name="connsiteY3" fmla="*/ 425397 h 4803471"/>
                <a:gd name="connsiteX4" fmla="*/ 3489047 w 4181355"/>
                <a:gd name="connsiteY4" fmla="*/ 116675 h 4803471"/>
                <a:gd name="connsiteX5" fmla="*/ 2989636 w 4181355"/>
                <a:gd name="connsiteY5" fmla="*/ 12804 h 4803471"/>
                <a:gd name="connsiteX6" fmla="*/ 2672685 w 4181355"/>
                <a:gd name="connsiteY6" fmla="*/ 117491 h 4803471"/>
                <a:gd name="connsiteX7" fmla="*/ 1062872 w 4181355"/>
                <a:gd name="connsiteY7" fmla="*/ 448677 h 4803471"/>
                <a:gd name="connsiteX8" fmla="*/ 514232 w 4181355"/>
                <a:gd name="connsiteY8" fmla="*/ 567301 h 4803471"/>
                <a:gd name="connsiteX9" fmla="*/ 115207 w 4181355"/>
                <a:gd name="connsiteY9" fmla="*/ 2278021 h 4803471"/>
                <a:gd name="connsiteX10" fmla="*/ 0 w 4181355"/>
                <a:gd name="connsiteY10" fmla="*/ 2467196 h 4803471"/>
                <a:gd name="connsiteX11" fmla="*/ 80917 w 4181355"/>
                <a:gd name="connsiteY11" fmla="*/ 2546822 h 4803471"/>
                <a:gd name="connsiteX12" fmla="*/ 455512 w 4181355"/>
                <a:gd name="connsiteY12" fmla="*/ 2860394 h 4803471"/>
                <a:gd name="connsiteX13" fmla="*/ 468709 w 4181355"/>
                <a:gd name="connsiteY13" fmla="*/ 2894277 h 4803471"/>
                <a:gd name="connsiteX14" fmla="*/ 425856 w 4181355"/>
                <a:gd name="connsiteY14" fmla="*/ 3123593 h 4803471"/>
                <a:gd name="connsiteX15" fmla="*/ 325766 w 4181355"/>
                <a:gd name="connsiteY15" fmla="*/ 3432611 h 4803471"/>
                <a:gd name="connsiteX16" fmla="*/ 236130 w 4181355"/>
                <a:gd name="connsiteY16" fmla="*/ 3667859 h 4803471"/>
                <a:gd name="connsiteX17" fmla="*/ 192091 w 4181355"/>
                <a:gd name="connsiteY17" fmla="*/ 3675051 h 4803471"/>
                <a:gd name="connsiteX18" fmla="*/ 73837 w 4181355"/>
                <a:gd name="connsiteY18" fmla="*/ 3554202 h 4803471"/>
                <a:gd name="connsiteX19" fmla="*/ 54560 w 4181355"/>
                <a:gd name="connsiteY19" fmla="*/ 3541004 h 4803471"/>
                <a:gd name="connsiteX20" fmla="*/ 57007 w 4181355"/>
                <a:gd name="connsiteY20" fmla="*/ 3556055 h 4803471"/>
                <a:gd name="connsiteX21" fmla="*/ 152648 w 4181355"/>
                <a:gd name="connsiteY21" fmla="*/ 3695069 h 4803471"/>
                <a:gd name="connsiteX22" fmla="*/ 321021 w 4181355"/>
                <a:gd name="connsiteY22" fmla="*/ 3837122 h 4803471"/>
                <a:gd name="connsiteX23" fmla="*/ 322578 w 4181355"/>
                <a:gd name="connsiteY23" fmla="*/ 3857510 h 4803471"/>
                <a:gd name="connsiteX24" fmla="*/ 273794 w 4181355"/>
                <a:gd name="connsiteY24" fmla="*/ 3943662 h 4803471"/>
                <a:gd name="connsiteX25" fmla="*/ 299595 w 4181355"/>
                <a:gd name="connsiteY25" fmla="*/ 4170309 h 4803471"/>
                <a:gd name="connsiteX26" fmla="*/ 292551 w 4181355"/>
                <a:gd name="connsiteY26" fmla="*/ 4195665 h 4803471"/>
                <a:gd name="connsiteX27" fmla="*/ 74356 w 4181355"/>
                <a:gd name="connsiteY27" fmla="*/ 4421349 h 4803471"/>
                <a:gd name="connsiteX28" fmla="*/ 69314 w 4181355"/>
                <a:gd name="connsiteY28" fmla="*/ 4457085 h 4803471"/>
                <a:gd name="connsiteX29" fmla="*/ 110536 w 4181355"/>
                <a:gd name="connsiteY29" fmla="*/ 4535304 h 4803471"/>
                <a:gd name="connsiteX30" fmla="*/ 119359 w 4181355"/>
                <a:gd name="connsiteY30" fmla="*/ 4568370 h 4803471"/>
                <a:gd name="connsiteX31" fmla="*/ 208476 w 4181355"/>
                <a:gd name="connsiteY31" fmla="*/ 4739635 h 4803471"/>
                <a:gd name="connsiteX32" fmla="*/ 247622 w 4181355"/>
                <a:gd name="connsiteY32" fmla="*/ 4802580 h 4803471"/>
                <a:gd name="connsiteX33" fmla="*/ 271718 w 4181355"/>
                <a:gd name="connsiteY33" fmla="*/ 4803470 h 4803471"/>
                <a:gd name="connsiteX34" fmla="*/ 2689664 w 4181355"/>
                <a:gd name="connsiteY34" fmla="*/ 4803470 h 4803471"/>
                <a:gd name="connsiteX35" fmla="*/ 2716428 w 4181355"/>
                <a:gd name="connsiteY35" fmla="*/ 4802506 h 4803471"/>
                <a:gd name="connsiteX36" fmla="*/ 2778039 w 4181355"/>
                <a:gd name="connsiteY36" fmla="*/ 4776927 h 4803471"/>
                <a:gd name="connsiteX37" fmla="*/ 3025446 w 4181355"/>
                <a:gd name="connsiteY37" fmla="*/ 4636728 h 4803471"/>
                <a:gd name="connsiteX38" fmla="*/ 3217841 w 4181355"/>
                <a:gd name="connsiteY38" fmla="*/ 4509503 h 4803471"/>
                <a:gd name="connsiteX39" fmla="*/ 3258840 w 4181355"/>
                <a:gd name="connsiteY39" fmla="*/ 4453675 h 4803471"/>
                <a:gd name="connsiteX40" fmla="*/ 3269146 w 4181355"/>
                <a:gd name="connsiteY40" fmla="*/ 4390655 h 4803471"/>
                <a:gd name="connsiteX41" fmla="*/ 3249054 w 4181355"/>
                <a:gd name="connsiteY41" fmla="*/ 4103064 h 4803471"/>
                <a:gd name="connsiteX42" fmla="*/ 3263808 w 4181355"/>
                <a:gd name="connsiteY42" fmla="*/ 4056726 h 4803471"/>
                <a:gd name="connsiteX43" fmla="*/ 3453978 w 4181355"/>
                <a:gd name="connsiteY43" fmla="*/ 3702853 h 4803471"/>
                <a:gd name="connsiteX44" fmla="*/ 3479705 w 4181355"/>
                <a:gd name="connsiteY44" fmla="*/ 3379156 h 4803471"/>
                <a:gd name="connsiteX45" fmla="*/ 3490752 w 4181355"/>
                <a:gd name="connsiteY45" fmla="*/ 3347127 h 4803471"/>
                <a:gd name="connsiteX46" fmla="*/ 3619238 w 4181355"/>
                <a:gd name="connsiteY46" fmla="*/ 3182239 h 4803471"/>
                <a:gd name="connsiteX47" fmla="*/ 3872576 w 4181355"/>
                <a:gd name="connsiteY47" fmla="*/ 2657398 h 4803471"/>
                <a:gd name="connsiteX48" fmla="*/ 3966957 w 4181355"/>
                <a:gd name="connsiteY48" fmla="*/ 2193649 h 4803471"/>
                <a:gd name="connsiteX49" fmla="*/ 3996539 w 4181355"/>
                <a:gd name="connsiteY49" fmla="*/ 2135226 h 4803471"/>
                <a:gd name="connsiteX50" fmla="*/ 4172474 w 4181355"/>
                <a:gd name="connsiteY50" fmla="*/ 1915399 h 4803471"/>
                <a:gd name="connsiteX51" fmla="*/ 4174328 w 4181355"/>
                <a:gd name="connsiteY51" fmla="*/ 1873213 h 4803471"/>
                <a:gd name="connsiteX0" fmla="*/ 4174328 w 4181355"/>
                <a:gd name="connsiteY0" fmla="*/ 1873213 h 4803471"/>
                <a:gd name="connsiteX1" fmla="*/ 4009958 w 4181355"/>
                <a:gd name="connsiteY1" fmla="*/ 1470037 h 4803471"/>
                <a:gd name="connsiteX2" fmla="*/ 3915355 w 4181355"/>
                <a:gd name="connsiteY2" fmla="*/ 1022228 h 4803471"/>
                <a:gd name="connsiteX3" fmla="*/ 3732673 w 4181355"/>
                <a:gd name="connsiteY3" fmla="*/ 425397 h 4803471"/>
                <a:gd name="connsiteX4" fmla="*/ 3489047 w 4181355"/>
                <a:gd name="connsiteY4" fmla="*/ 116675 h 4803471"/>
                <a:gd name="connsiteX5" fmla="*/ 2989636 w 4181355"/>
                <a:gd name="connsiteY5" fmla="*/ 12804 h 4803471"/>
                <a:gd name="connsiteX6" fmla="*/ 2672685 w 4181355"/>
                <a:gd name="connsiteY6" fmla="*/ 117491 h 4803471"/>
                <a:gd name="connsiteX7" fmla="*/ 1062872 w 4181355"/>
                <a:gd name="connsiteY7" fmla="*/ 448677 h 4803471"/>
                <a:gd name="connsiteX8" fmla="*/ 514232 w 4181355"/>
                <a:gd name="connsiteY8" fmla="*/ 567301 h 4803471"/>
                <a:gd name="connsiteX9" fmla="*/ 115207 w 4181355"/>
                <a:gd name="connsiteY9" fmla="*/ 2278021 h 4803471"/>
                <a:gd name="connsiteX10" fmla="*/ 0 w 4181355"/>
                <a:gd name="connsiteY10" fmla="*/ 2467196 h 4803471"/>
                <a:gd name="connsiteX11" fmla="*/ 80917 w 4181355"/>
                <a:gd name="connsiteY11" fmla="*/ 2586793 h 4803471"/>
                <a:gd name="connsiteX12" fmla="*/ 455512 w 4181355"/>
                <a:gd name="connsiteY12" fmla="*/ 2860394 h 4803471"/>
                <a:gd name="connsiteX13" fmla="*/ 468709 w 4181355"/>
                <a:gd name="connsiteY13" fmla="*/ 2894277 h 4803471"/>
                <a:gd name="connsiteX14" fmla="*/ 425856 w 4181355"/>
                <a:gd name="connsiteY14" fmla="*/ 3123593 h 4803471"/>
                <a:gd name="connsiteX15" fmla="*/ 325766 w 4181355"/>
                <a:gd name="connsiteY15" fmla="*/ 3432611 h 4803471"/>
                <a:gd name="connsiteX16" fmla="*/ 236130 w 4181355"/>
                <a:gd name="connsiteY16" fmla="*/ 3667859 h 4803471"/>
                <a:gd name="connsiteX17" fmla="*/ 192091 w 4181355"/>
                <a:gd name="connsiteY17" fmla="*/ 3675051 h 4803471"/>
                <a:gd name="connsiteX18" fmla="*/ 73837 w 4181355"/>
                <a:gd name="connsiteY18" fmla="*/ 3554202 h 4803471"/>
                <a:gd name="connsiteX19" fmla="*/ 54560 w 4181355"/>
                <a:gd name="connsiteY19" fmla="*/ 3541004 h 4803471"/>
                <a:gd name="connsiteX20" fmla="*/ 57007 w 4181355"/>
                <a:gd name="connsiteY20" fmla="*/ 3556055 h 4803471"/>
                <a:gd name="connsiteX21" fmla="*/ 152648 w 4181355"/>
                <a:gd name="connsiteY21" fmla="*/ 3695069 h 4803471"/>
                <a:gd name="connsiteX22" fmla="*/ 321021 w 4181355"/>
                <a:gd name="connsiteY22" fmla="*/ 3837122 h 4803471"/>
                <a:gd name="connsiteX23" fmla="*/ 322578 w 4181355"/>
                <a:gd name="connsiteY23" fmla="*/ 3857510 h 4803471"/>
                <a:gd name="connsiteX24" fmla="*/ 273794 w 4181355"/>
                <a:gd name="connsiteY24" fmla="*/ 3943662 h 4803471"/>
                <a:gd name="connsiteX25" fmla="*/ 299595 w 4181355"/>
                <a:gd name="connsiteY25" fmla="*/ 4170309 h 4803471"/>
                <a:gd name="connsiteX26" fmla="*/ 292551 w 4181355"/>
                <a:gd name="connsiteY26" fmla="*/ 4195665 h 4803471"/>
                <a:gd name="connsiteX27" fmla="*/ 74356 w 4181355"/>
                <a:gd name="connsiteY27" fmla="*/ 4421349 h 4803471"/>
                <a:gd name="connsiteX28" fmla="*/ 69314 w 4181355"/>
                <a:gd name="connsiteY28" fmla="*/ 4457085 h 4803471"/>
                <a:gd name="connsiteX29" fmla="*/ 110536 w 4181355"/>
                <a:gd name="connsiteY29" fmla="*/ 4535304 h 4803471"/>
                <a:gd name="connsiteX30" fmla="*/ 119359 w 4181355"/>
                <a:gd name="connsiteY30" fmla="*/ 4568370 h 4803471"/>
                <a:gd name="connsiteX31" fmla="*/ 208476 w 4181355"/>
                <a:gd name="connsiteY31" fmla="*/ 4739635 h 4803471"/>
                <a:gd name="connsiteX32" fmla="*/ 247622 w 4181355"/>
                <a:gd name="connsiteY32" fmla="*/ 4802580 h 4803471"/>
                <a:gd name="connsiteX33" fmla="*/ 271718 w 4181355"/>
                <a:gd name="connsiteY33" fmla="*/ 4803470 h 4803471"/>
                <a:gd name="connsiteX34" fmla="*/ 2689664 w 4181355"/>
                <a:gd name="connsiteY34" fmla="*/ 4803470 h 4803471"/>
                <a:gd name="connsiteX35" fmla="*/ 2716428 w 4181355"/>
                <a:gd name="connsiteY35" fmla="*/ 4802506 h 4803471"/>
                <a:gd name="connsiteX36" fmla="*/ 2778039 w 4181355"/>
                <a:gd name="connsiteY36" fmla="*/ 4776927 h 4803471"/>
                <a:gd name="connsiteX37" fmla="*/ 3025446 w 4181355"/>
                <a:gd name="connsiteY37" fmla="*/ 4636728 h 4803471"/>
                <a:gd name="connsiteX38" fmla="*/ 3217841 w 4181355"/>
                <a:gd name="connsiteY38" fmla="*/ 4509503 h 4803471"/>
                <a:gd name="connsiteX39" fmla="*/ 3258840 w 4181355"/>
                <a:gd name="connsiteY39" fmla="*/ 4453675 h 4803471"/>
                <a:gd name="connsiteX40" fmla="*/ 3269146 w 4181355"/>
                <a:gd name="connsiteY40" fmla="*/ 4390655 h 4803471"/>
                <a:gd name="connsiteX41" fmla="*/ 3249054 w 4181355"/>
                <a:gd name="connsiteY41" fmla="*/ 4103064 h 4803471"/>
                <a:gd name="connsiteX42" fmla="*/ 3263808 w 4181355"/>
                <a:gd name="connsiteY42" fmla="*/ 4056726 h 4803471"/>
                <a:gd name="connsiteX43" fmla="*/ 3453978 w 4181355"/>
                <a:gd name="connsiteY43" fmla="*/ 3702853 h 4803471"/>
                <a:gd name="connsiteX44" fmla="*/ 3479705 w 4181355"/>
                <a:gd name="connsiteY44" fmla="*/ 3379156 h 4803471"/>
                <a:gd name="connsiteX45" fmla="*/ 3490752 w 4181355"/>
                <a:gd name="connsiteY45" fmla="*/ 3347127 h 4803471"/>
                <a:gd name="connsiteX46" fmla="*/ 3619238 w 4181355"/>
                <a:gd name="connsiteY46" fmla="*/ 3182239 h 4803471"/>
                <a:gd name="connsiteX47" fmla="*/ 3872576 w 4181355"/>
                <a:gd name="connsiteY47" fmla="*/ 2657398 h 4803471"/>
                <a:gd name="connsiteX48" fmla="*/ 3966957 w 4181355"/>
                <a:gd name="connsiteY48" fmla="*/ 2193649 h 4803471"/>
                <a:gd name="connsiteX49" fmla="*/ 3996539 w 4181355"/>
                <a:gd name="connsiteY49" fmla="*/ 2135226 h 4803471"/>
                <a:gd name="connsiteX50" fmla="*/ 4172474 w 4181355"/>
                <a:gd name="connsiteY50" fmla="*/ 1915399 h 4803471"/>
                <a:gd name="connsiteX51" fmla="*/ 4174328 w 4181355"/>
                <a:gd name="connsiteY51" fmla="*/ 1873213 h 4803471"/>
                <a:gd name="connsiteX0" fmla="*/ 4200975 w 4208002"/>
                <a:gd name="connsiteY0" fmla="*/ 1873213 h 4803471"/>
                <a:gd name="connsiteX1" fmla="*/ 4036605 w 4208002"/>
                <a:gd name="connsiteY1" fmla="*/ 1470037 h 4803471"/>
                <a:gd name="connsiteX2" fmla="*/ 3942002 w 4208002"/>
                <a:gd name="connsiteY2" fmla="*/ 1022228 h 4803471"/>
                <a:gd name="connsiteX3" fmla="*/ 3759320 w 4208002"/>
                <a:gd name="connsiteY3" fmla="*/ 425397 h 4803471"/>
                <a:gd name="connsiteX4" fmla="*/ 3515694 w 4208002"/>
                <a:gd name="connsiteY4" fmla="*/ 116675 h 4803471"/>
                <a:gd name="connsiteX5" fmla="*/ 3016283 w 4208002"/>
                <a:gd name="connsiteY5" fmla="*/ 12804 h 4803471"/>
                <a:gd name="connsiteX6" fmla="*/ 2699332 w 4208002"/>
                <a:gd name="connsiteY6" fmla="*/ 117491 h 4803471"/>
                <a:gd name="connsiteX7" fmla="*/ 1089519 w 4208002"/>
                <a:gd name="connsiteY7" fmla="*/ 448677 h 4803471"/>
                <a:gd name="connsiteX8" fmla="*/ 540879 w 4208002"/>
                <a:gd name="connsiteY8" fmla="*/ 567301 h 4803471"/>
                <a:gd name="connsiteX9" fmla="*/ 141854 w 4208002"/>
                <a:gd name="connsiteY9" fmla="*/ 2278021 h 4803471"/>
                <a:gd name="connsiteX10" fmla="*/ 0 w 4208002"/>
                <a:gd name="connsiteY10" fmla="*/ 2480520 h 4803471"/>
                <a:gd name="connsiteX11" fmla="*/ 107564 w 4208002"/>
                <a:gd name="connsiteY11" fmla="*/ 2586793 h 4803471"/>
                <a:gd name="connsiteX12" fmla="*/ 482159 w 4208002"/>
                <a:gd name="connsiteY12" fmla="*/ 2860394 h 4803471"/>
                <a:gd name="connsiteX13" fmla="*/ 495356 w 4208002"/>
                <a:gd name="connsiteY13" fmla="*/ 2894277 h 4803471"/>
                <a:gd name="connsiteX14" fmla="*/ 452503 w 4208002"/>
                <a:gd name="connsiteY14" fmla="*/ 3123593 h 4803471"/>
                <a:gd name="connsiteX15" fmla="*/ 352413 w 4208002"/>
                <a:gd name="connsiteY15" fmla="*/ 3432611 h 4803471"/>
                <a:gd name="connsiteX16" fmla="*/ 262777 w 4208002"/>
                <a:gd name="connsiteY16" fmla="*/ 3667859 h 4803471"/>
                <a:gd name="connsiteX17" fmla="*/ 218738 w 4208002"/>
                <a:gd name="connsiteY17" fmla="*/ 3675051 h 4803471"/>
                <a:gd name="connsiteX18" fmla="*/ 100484 w 4208002"/>
                <a:gd name="connsiteY18" fmla="*/ 3554202 h 4803471"/>
                <a:gd name="connsiteX19" fmla="*/ 81207 w 4208002"/>
                <a:gd name="connsiteY19" fmla="*/ 3541004 h 4803471"/>
                <a:gd name="connsiteX20" fmla="*/ 83654 w 4208002"/>
                <a:gd name="connsiteY20" fmla="*/ 3556055 h 4803471"/>
                <a:gd name="connsiteX21" fmla="*/ 179295 w 4208002"/>
                <a:gd name="connsiteY21" fmla="*/ 3695069 h 4803471"/>
                <a:gd name="connsiteX22" fmla="*/ 347668 w 4208002"/>
                <a:gd name="connsiteY22" fmla="*/ 3837122 h 4803471"/>
                <a:gd name="connsiteX23" fmla="*/ 349225 w 4208002"/>
                <a:gd name="connsiteY23" fmla="*/ 3857510 h 4803471"/>
                <a:gd name="connsiteX24" fmla="*/ 300441 w 4208002"/>
                <a:gd name="connsiteY24" fmla="*/ 3943662 h 4803471"/>
                <a:gd name="connsiteX25" fmla="*/ 326242 w 4208002"/>
                <a:gd name="connsiteY25" fmla="*/ 4170309 h 4803471"/>
                <a:gd name="connsiteX26" fmla="*/ 319198 w 4208002"/>
                <a:gd name="connsiteY26" fmla="*/ 4195665 h 4803471"/>
                <a:gd name="connsiteX27" fmla="*/ 101003 w 4208002"/>
                <a:gd name="connsiteY27" fmla="*/ 4421349 h 4803471"/>
                <a:gd name="connsiteX28" fmla="*/ 95961 w 4208002"/>
                <a:gd name="connsiteY28" fmla="*/ 4457085 h 4803471"/>
                <a:gd name="connsiteX29" fmla="*/ 137183 w 4208002"/>
                <a:gd name="connsiteY29" fmla="*/ 4535304 h 4803471"/>
                <a:gd name="connsiteX30" fmla="*/ 146006 w 4208002"/>
                <a:gd name="connsiteY30" fmla="*/ 4568370 h 4803471"/>
                <a:gd name="connsiteX31" fmla="*/ 235123 w 4208002"/>
                <a:gd name="connsiteY31" fmla="*/ 4739635 h 4803471"/>
                <a:gd name="connsiteX32" fmla="*/ 274269 w 4208002"/>
                <a:gd name="connsiteY32" fmla="*/ 4802580 h 4803471"/>
                <a:gd name="connsiteX33" fmla="*/ 298365 w 4208002"/>
                <a:gd name="connsiteY33" fmla="*/ 4803470 h 4803471"/>
                <a:gd name="connsiteX34" fmla="*/ 2716311 w 4208002"/>
                <a:gd name="connsiteY34" fmla="*/ 4803470 h 4803471"/>
                <a:gd name="connsiteX35" fmla="*/ 2743075 w 4208002"/>
                <a:gd name="connsiteY35" fmla="*/ 4802506 h 4803471"/>
                <a:gd name="connsiteX36" fmla="*/ 2804686 w 4208002"/>
                <a:gd name="connsiteY36" fmla="*/ 4776927 h 4803471"/>
                <a:gd name="connsiteX37" fmla="*/ 3052093 w 4208002"/>
                <a:gd name="connsiteY37" fmla="*/ 4636728 h 4803471"/>
                <a:gd name="connsiteX38" fmla="*/ 3244488 w 4208002"/>
                <a:gd name="connsiteY38" fmla="*/ 4509503 h 4803471"/>
                <a:gd name="connsiteX39" fmla="*/ 3285487 w 4208002"/>
                <a:gd name="connsiteY39" fmla="*/ 4453675 h 4803471"/>
                <a:gd name="connsiteX40" fmla="*/ 3295793 w 4208002"/>
                <a:gd name="connsiteY40" fmla="*/ 4390655 h 4803471"/>
                <a:gd name="connsiteX41" fmla="*/ 3275701 w 4208002"/>
                <a:gd name="connsiteY41" fmla="*/ 4103064 h 4803471"/>
                <a:gd name="connsiteX42" fmla="*/ 3290455 w 4208002"/>
                <a:gd name="connsiteY42" fmla="*/ 4056726 h 4803471"/>
                <a:gd name="connsiteX43" fmla="*/ 3480625 w 4208002"/>
                <a:gd name="connsiteY43" fmla="*/ 3702853 h 4803471"/>
                <a:gd name="connsiteX44" fmla="*/ 3506352 w 4208002"/>
                <a:gd name="connsiteY44" fmla="*/ 3379156 h 4803471"/>
                <a:gd name="connsiteX45" fmla="*/ 3517399 w 4208002"/>
                <a:gd name="connsiteY45" fmla="*/ 3347127 h 4803471"/>
                <a:gd name="connsiteX46" fmla="*/ 3645885 w 4208002"/>
                <a:gd name="connsiteY46" fmla="*/ 3182239 h 4803471"/>
                <a:gd name="connsiteX47" fmla="*/ 3899223 w 4208002"/>
                <a:gd name="connsiteY47" fmla="*/ 2657398 h 4803471"/>
                <a:gd name="connsiteX48" fmla="*/ 3993604 w 4208002"/>
                <a:gd name="connsiteY48" fmla="*/ 2193649 h 4803471"/>
                <a:gd name="connsiteX49" fmla="*/ 4023186 w 4208002"/>
                <a:gd name="connsiteY49" fmla="*/ 2135226 h 4803471"/>
                <a:gd name="connsiteX50" fmla="*/ 4199121 w 4208002"/>
                <a:gd name="connsiteY50" fmla="*/ 1915399 h 4803471"/>
                <a:gd name="connsiteX51" fmla="*/ 4200975 w 4208002"/>
                <a:gd name="connsiteY51" fmla="*/ 1873213 h 4803471"/>
                <a:gd name="connsiteX0" fmla="*/ 4200975 w 4208002"/>
                <a:gd name="connsiteY0" fmla="*/ 1873213 h 4803471"/>
                <a:gd name="connsiteX1" fmla="*/ 4036605 w 4208002"/>
                <a:gd name="connsiteY1" fmla="*/ 1470037 h 4803471"/>
                <a:gd name="connsiteX2" fmla="*/ 3942002 w 4208002"/>
                <a:gd name="connsiteY2" fmla="*/ 1022228 h 4803471"/>
                <a:gd name="connsiteX3" fmla="*/ 3759320 w 4208002"/>
                <a:gd name="connsiteY3" fmla="*/ 425397 h 4803471"/>
                <a:gd name="connsiteX4" fmla="*/ 3515694 w 4208002"/>
                <a:gd name="connsiteY4" fmla="*/ 116675 h 4803471"/>
                <a:gd name="connsiteX5" fmla="*/ 3016283 w 4208002"/>
                <a:gd name="connsiteY5" fmla="*/ 12804 h 4803471"/>
                <a:gd name="connsiteX6" fmla="*/ 2699332 w 4208002"/>
                <a:gd name="connsiteY6" fmla="*/ 117491 h 4803471"/>
                <a:gd name="connsiteX7" fmla="*/ 1089519 w 4208002"/>
                <a:gd name="connsiteY7" fmla="*/ 448677 h 4803471"/>
                <a:gd name="connsiteX8" fmla="*/ 540879 w 4208002"/>
                <a:gd name="connsiteY8" fmla="*/ 567301 h 4803471"/>
                <a:gd name="connsiteX9" fmla="*/ 141854 w 4208002"/>
                <a:gd name="connsiteY9" fmla="*/ 2278021 h 4803471"/>
                <a:gd name="connsiteX10" fmla="*/ 0 w 4208002"/>
                <a:gd name="connsiteY10" fmla="*/ 2480520 h 4803471"/>
                <a:gd name="connsiteX11" fmla="*/ 107564 w 4208002"/>
                <a:gd name="connsiteY11" fmla="*/ 2586793 h 4803471"/>
                <a:gd name="connsiteX12" fmla="*/ 482159 w 4208002"/>
                <a:gd name="connsiteY12" fmla="*/ 2860394 h 4803471"/>
                <a:gd name="connsiteX13" fmla="*/ 495356 w 4208002"/>
                <a:gd name="connsiteY13" fmla="*/ 2894277 h 4803471"/>
                <a:gd name="connsiteX14" fmla="*/ 452503 w 4208002"/>
                <a:gd name="connsiteY14" fmla="*/ 3123593 h 4803471"/>
                <a:gd name="connsiteX15" fmla="*/ 352413 w 4208002"/>
                <a:gd name="connsiteY15" fmla="*/ 3432611 h 4803471"/>
                <a:gd name="connsiteX16" fmla="*/ 262777 w 4208002"/>
                <a:gd name="connsiteY16" fmla="*/ 3667859 h 4803471"/>
                <a:gd name="connsiteX17" fmla="*/ 218738 w 4208002"/>
                <a:gd name="connsiteY17" fmla="*/ 3675051 h 4803471"/>
                <a:gd name="connsiteX18" fmla="*/ 100484 w 4208002"/>
                <a:gd name="connsiteY18" fmla="*/ 3554202 h 4803471"/>
                <a:gd name="connsiteX19" fmla="*/ 81207 w 4208002"/>
                <a:gd name="connsiteY19" fmla="*/ 3541004 h 4803471"/>
                <a:gd name="connsiteX20" fmla="*/ 83654 w 4208002"/>
                <a:gd name="connsiteY20" fmla="*/ 3556055 h 4803471"/>
                <a:gd name="connsiteX21" fmla="*/ 179295 w 4208002"/>
                <a:gd name="connsiteY21" fmla="*/ 3695069 h 4803471"/>
                <a:gd name="connsiteX22" fmla="*/ 347668 w 4208002"/>
                <a:gd name="connsiteY22" fmla="*/ 3837122 h 4803471"/>
                <a:gd name="connsiteX23" fmla="*/ 349225 w 4208002"/>
                <a:gd name="connsiteY23" fmla="*/ 3857510 h 4803471"/>
                <a:gd name="connsiteX24" fmla="*/ 300441 w 4208002"/>
                <a:gd name="connsiteY24" fmla="*/ 3943662 h 4803471"/>
                <a:gd name="connsiteX25" fmla="*/ 326242 w 4208002"/>
                <a:gd name="connsiteY25" fmla="*/ 4170309 h 4803471"/>
                <a:gd name="connsiteX26" fmla="*/ 319198 w 4208002"/>
                <a:gd name="connsiteY26" fmla="*/ 4195665 h 4803471"/>
                <a:gd name="connsiteX27" fmla="*/ 101003 w 4208002"/>
                <a:gd name="connsiteY27" fmla="*/ 4421349 h 4803471"/>
                <a:gd name="connsiteX28" fmla="*/ 95961 w 4208002"/>
                <a:gd name="connsiteY28" fmla="*/ 4457085 h 4803471"/>
                <a:gd name="connsiteX29" fmla="*/ 137183 w 4208002"/>
                <a:gd name="connsiteY29" fmla="*/ 4535304 h 4803471"/>
                <a:gd name="connsiteX30" fmla="*/ 146006 w 4208002"/>
                <a:gd name="connsiteY30" fmla="*/ 4568370 h 4803471"/>
                <a:gd name="connsiteX31" fmla="*/ 235123 w 4208002"/>
                <a:gd name="connsiteY31" fmla="*/ 4739635 h 4803471"/>
                <a:gd name="connsiteX32" fmla="*/ 274269 w 4208002"/>
                <a:gd name="connsiteY32" fmla="*/ 4802580 h 4803471"/>
                <a:gd name="connsiteX33" fmla="*/ 298365 w 4208002"/>
                <a:gd name="connsiteY33" fmla="*/ 4803470 h 4803471"/>
                <a:gd name="connsiteX34" fmla="*/ 2716311 w 4208002"/>
                <a:gd name="connsiteY34" fmla="*/ 4803470 h 4803471"/>
                <a:gd name="connsiteX35" fmla="*/ 2743075 w 4208002"/>
                <a:gd name="connsiteY35" fmla="*/ 4802506 h 4803471"/>
                <a:gd name="connsiteX36" fmla="*/ 3052093 w 4208002"/>
                <a:gd name="connsiteY36" fmla="*/ 4636728 h 4803471"/>
                <a:gd name="connsiteX37" fmla="*/ 3244488 w 4208002"/>
                <a:gd name="connsiteY37" fmla="*/ 4509503 h 4803471"/>
                <a:gd name="connsiteX38" fmla="*/ 3285487 w 4208002"/>
                <a:gd name="connsiteY38" fmla="*/ 4453675 h 4803471"/>
                <a:gd name="connsiteX39" fmla="*/ 3295793 w 4208002"/>
                <a:gd name="connsiteY39" fmla="*/ 4390655 h 4803471"/>
                <a:gd name="connsiteX40" fmla="*/ 3275701 w 4208002"/>
                <a:gd name="connsiteY40" fmla="*/ 4103064 h 4803471"/>
                <a:gd name="connsiteX41" fmla="*/ 3290455 w 4208002"/>
                <a:gd name="connsiteY41" fmla="*/ 4056726 h 4803471"/>
                <a:gd name="connsiteX42" fmla="*/ 3480625 w 4208002"/>
                <a:gd name="connsiteY42" fmla="*/ 3702853 h 4803471"/>
                <a:gd name="connsiteX43" fmla="*/ 3506352 w 4208002"/>
                <a:gd name="connsiteY43" fmla="*/ 3379156 h 4803471"/>
                <a:gd name="connsiteX44" fmla="*/ 3517399 w 4208002"/>
                <a:gd name="connsiteY44" fmla="*/ 3347127 h 4803471"/>
                <a:gd name="connsiteX45" fmla="*/ 3645885 w 4208002"/>
                <a:gd name="connsiteY45" fmla="*/ 3182239 h 4803471"/>
                <a:gd name="connsiteX46" fmla="*/ 3899223 w 4208002"/>
                <a:gd name="connsiteY46" fmla="*/ 2657398 h 4803471"/>
                <a:gd name="connsiteX47" fmla="*/ 3993604 w 4208002"/>
                <a:gd name="connsiteY47" fmla="*/ 2193649 h 4803471"/>
                <a:gd name="connsiteX48" fmla="*/ 4023186 w 4208002"/>
                <a:gd name="connsiteY48" fmla="*/ 2135226 h 4803471"/>
                <a:gd name="connsiteX49" fmla="*/ 4199121 w 4208002"/>
                <a:gd name="connsiteY49" fmla="*/ 1915399 h 4803471"/>
                <a:gd name="connsiteX50" fmla="*/ 4200975 w 4208002"/>
                <a:gd name="connsiteY50" fmla="*/ 1873213 h 4803471"/>
                <a:gd name="connsiteX0" fmla="*/ 4200975 w 4208002"/>
                <a:gd name="connsiteY0" fmla="*/ 1873213 h 4815821"/>
                <a:gd name="connsiteX1" fmla="*/ 4036605 w 4208002"/>
                <a:gd name="connsiteY1" fmla="*/ 1470037 h 4815821"/>
                <a:gd name="connsiteX2" fmla="*/ 3942002 w 4208002"/>
                <a:gd name="connsiteY2" fmla="*/ 1022228 h 4815821"/>
                <a:gd name="connsiteX3" fmla="*/ 3759320 w 4208002"/>
                <a:gd name="connsiteY3" fmla="*/ 425397 h 4815821"/>
                <a:gd name="connsiteX4" fmla="*/ 3515694 w 4208002"/>
                <a:gd name="connsiteY4" fmla="*/ 116675 h 4815821"/>
                <a:gd name="connsiteX5" fmla="*/ 3016283 w 4208002"/>
                <a:gd name="connsiteY5" fmla="*/ 12804 h 4815821"/>
                <a:gd name="connsiteX6" fmla="*/ 2699332 w 4208002"/>
                <a:gd name="connsiteY6" fmla="*/ 117491 h 4815821"/>
                <a:gd name="connsiteX7" fmla="*/ 1089519 w 4208002"/>
                <a:gd name="connsiteY7" fmla="*/ 448677 h 4815821"/>
                <a:gd name="connsiteX8" fmla="*/ 540879 w 4208002"/>
                <a:gd name="connsiteY8" fmla="*/ 567301 h 4815821"/>
                <a:gd name="connsiteX9" fmla="*/ 141854 w 4208002"/>
                <a:gd name="connsiteY9" fmla="*/ 2278021 h 4815821"/>
                <a:gd name="connsiteX10" fmla="*/ 0 w 4208002"/>
                <a:gd name="connsiteY10" fmla="*/ 2480520 h 4815821"/>
                <a:gd name="connsiteX11" fmla="*/ 107564 w 4208002"/>
                <a:gd name="connsiteY11" fmla="*/ 2586793 h 4815821"/>
                <a:gd name="connsiteX12" fmla="*/ 482159 w 4208002"/>
                <a:gd name="connsiteY12" fmla="*/ 2860394 h 4815821"/>
                <a:gd name="connsiteX13" fmla="*/ 495356 w 4208002"/>
                <a:gd name="connsiteY13" fmla="*/ 2894277 h 4815821"/>
                <a:gd name="connsiteX14" fmla="*/ 452503 w 4208002"/>
                <a:gd name="connsiteY14" fmla="*/ 3123593 h 4815821"/>
                <a:gd name="connsiteX15" fmla="*/ 352413 w 4208002"/>
                <a:gd name="connsiteY15" fmla="*/ 3432611 h 4815821"/>
                <a:gd name="connsiteX16" fmla="*/ 262777 w 4208002"/>
                <a:gd name="connsiteY16" fmla="*/ 3667859 h 4815821"/>
                <a:gd name="connsiteX17" fmla="*/ 218738 w 4208002"/>
                <a:gd name="connsiteY17" fmla="*/ 3675051 h 4815821"/>
                <a:gd name="connsiteX18" fmla="*/ 100484 w 4208002"/>
                <a:gd name="connsiteY18" fmla="*/ 3554202 h 4815821"/>
                <a:gd name="connsiteX19" fmla="*/ 81207 w 4208002"/>
                <a:gd name="connsiteY19" fmla="*/ 3541004 h 4815821"/>
                <a:gd name="connsiteX20" fmla="*/ 83654 w 4208002"/>
                <a:gd name="connsiteY20" fmla="*/ 3556055 h 4815821"/>
                <a:gd name="connsiteX21" fmla="*/ 179295 w 4208002"/>
                <a:gd name="connsiteY21" fmla="*/ 3695069 h 4815821"/>
                <a:gd name="connsiteX22" fmla="*/ 347668 w 4208002"/>
                <a:gd name="connsiteY22" fmla="*/ 3837122 h 4815821"/>
                <a:gd name="connsiteX23" fmla="*/ 349225 w 4208002"/>
                <a:gd name="connsiteY23" fmla="*/ 3857510 h 4815821"/>
                <a:gd name="connsiteX24" fmla="*/ 300441 w 4208002"/>
                <a:gd name="connsiteY24" fmla="*/ 3943662 h 4815821"/>
                <a:gd name="connsiteX25" fmla="*/ 326242 w 4208002"/>
                <a:gd name="connsiteY25" fmla="*/ 4170309 h 4815821"/>
                <a:gd name="connsiteX26" fmla="*/ 319198 w 4208002"/>
                <a:gd name="connsiteY26" fmla="*/ 4195665 h 4815821"/>
                <a:gd name="connsiteX27" fmla="*/ 101003 w 4208002"/>
                <a:gd name="connsiteY27" fmla="*/ 4421349 h 4815821"/>
                <a:gd name="connsiteX28" fmla="*/ 95961 w 4208002"/>
                <a:gd name="connsiteY28" fmla="*/ 4457085 h 4815821"/>
                <a:gd name="connsiteX29" fmla="*/ 137183 w 4208002"/>
                <a:gd name="connsiteY29" fmla="*/ 4535304 h 4815821"/>
                <a:gd name="connsiteX30" fmla="*/ 146006 w 4208002"/>
                <a:gd name="connsiteY30" fmla="*/ 4568370 h 4815821"/>
                <a:gd name="connsiteX31" fmla="*/ 235123 w 4208002"/>
                <a:gd name="connsiteY31" fmla="*/ 4739635 h 4815821"/>
                <a:gd name="connsiteX32" fmla="*/ 274269 w 4208002"/>
                <a:gd name="connsiteY32" fmla="*/ 4802580 h 4815821"/>
                <a:gd name="connsiteX33" fmla="*/ 298365 w 4208002"/>
                <a:gd name="connsiteY33" fmla="*/ 4803470 h 4815821"/>
                <a:gd name="connsiteX34" fmla="*/ 2716311 w 4208002"/>
                <a:gd name="connsiteY34" fmla="*/ 4803470 h 4815821"/>
                <a:gd name="connsiteX35" fmla="*/ 3052093 w 4208002"/>
                <a:gd name="connsiteY35" fmla="*/ 4636728 h 4815821"/>
                <a:gd name="connsiteX36" fmla="*/ 3244488 w 4208002"/>
                <a:gd name="connsiteY36" fmla="*/ 4509503 h 4815821"/>
                <a:gd name="connsiteX37" fmla="*/ 3285487 w 4208002"/>
                <a:gd name="connsiteY37" fmla="*/ 4453675 h 4815821"/>
                <a:gd name="connsiteX38" fmla="*/ 3295793 w 4208002"/>
                <a:gd name="connsiteY38" fmla="*/ 4390655 h 4815821"/>
                <a:gd name="connsiteX39" fmla="*/ 3275701 w 4208002"/>
                <a:gd name="connsiteY39" fmla="*/ 4103064 h 4815821"/>
                <a:gd name="connsiteX40" fmla="*/ 3290455 w 4208002"/>
                <a:gd name="connsiteY40" fmla="*/ 4056726 h 4815821"/>
                <a:gd name="connsiteX41" fmla="*/ 3480625 w 4208002"/>
                <a:gd name="connsiteY41" fmla="*/ 3702853 h 4815821"/>
                <a:gd name="connsiteX42" fmla="*/ 3506352 w 4208002"/>
                <a:gd name="connsiteY42" fmla="*/ 3379156 h 4815821"/>
                <a:gd name="connsiteX43" fmla="*/ 3517399 w 4208002"/>
                <a:gd name="connsiteY43" fmla="*/ 3347127 h 4815821"/>
                <a:gd name="connsiteX44" fmla="*/ 3645885 w 4208002"/>
                <a:gd name="connsiteY44" fmla="*/ 3182239 h 4815821"/>
                <a:gd name="connsiteX45" fmla="*/ 3899223 w 4208002"/>
                <a:gd name="connsiteY45" fmla="*/ 2657398 h 4815821"/>
                <a:gd name="connsiteX46" fmla="*/ 3993604 w 4208002"/>
                <a:gd name="connsiteY46" fmla="*/ 2193649 h 4815821"/>
                <a:gd name="connsiteX47" fmla="*/ 4023186 w 4208002"/>
                <a:gd name="connsiteY47" fmla="*/ 2135226 h 4815821"/>
                <a:gd name="connsiteX48" fmla="*/ 4199121 w 4208002"/>
                <a:gd name="connsiteY48" fmla="*/ 1915399 h 4815821"/>
                <a:gd name="connsiteX49" fmla="*/ 4200975 w 4208002"/>
                <a:gd name="connsiteY49" fmla="*/ 1873213 h 4815821"/>
                <a:gd name="connsiteX0" fmla="*/ 4200975 w 4208002"/>
                <a:gd name="connsiteY0" fmla="*/ 1873213 h 4815593"/>
                <a:gd name="connsiteX1" fmla="*/ 4036605 w 4208002"/>
                <a:gd name="connsiteY1" fmla="*/ 1470037 h 4815593"/>
                <a:gd name="connsiteX2" fmla="*/ 3942002 w 4208002"/>
                <a:gd name="connsiteY2" fmla="*/ 1022228 h 4815593"/>
                <a:gd name="connsiteX3" fmla="*/ 3759320 w 4208002"/>
                <a:gd name="connsiteY3" fmla="*/ 425397 h 4815593"/>
                <a:gd name="connsiteX4" fmla="*/ 3515694 w 4208002"/>
                <a:gd name="connsiteY4" fmla="*/ 116675 h 4815593"/>
                <a:gd name="connsiteX5" fmla="*/ 3016283 w 4208002"/>
                <a:gd name="connsiteY5" fmla="*/ 12804 h 4815593"/>
                <a:gd name="connsiteX6" fmla="*/ 2699332 w 4208002"/>
                <a:gd name="connsiteY6" fmla="*/ 117491 h 4815593"/>
                <a:gd name="connsiteX7" fmla="*/ 1089519 w 4208002"/>
                <a:gd name="connsiteY7" fmla="*/ 448677 h 4815593"/>
                <a:gd name="connsiteX8" fmla="*/ 540879 w 4208002"/>
                <a:gd name="connsiteY8" fmla="*/ 567301 h 4815593"/>
                <a:gd name="connsiteX9" fmla="*/ 141854 w 4208002"/>
                <a:gd name="connsiteY9" fmla="*/ 2278021 h 4815593"/>
                <a:gd name="connsiteX10" fmla="*/ 0 w 4208002"/>
                <a:gd name="connsiteY10" fmla="*/ 2480520 h 4815593"/>
                <a:gd name="connsiteX11" fmla="*/ 107564 w 4208002"/>
                <a:gd name="connsiteY11" fmla="*/ 2586793 h 4815593"/>
                <a:gd name="connsiteX12" fmla="*/ 482159 w 4208002"/>
                <a:gd name="connsiteY12" fmla="*/ 2860394 h 4815593"/>
                <a:gd name="connsiteX13" fmla="*/ 495356 w 4208002"/>
                <a:gd name="connsiteY13" fmla="*/ 2894277 h 4815593"/>
                <a:gd name="connsiteX14" fmla="*/ 452503 w 4208002"/>
                <a:gd name="connsiteY14" fmla="*/ 3123593 h 4815593"/>
                <a:gd name="connsiteX15" fmla="*/ 352413 w 4208002"/>
                <a:gd name="connsiteY15" fmla="*/ 3432611 h 4815593"/>
                <a:gd name="connsiteX16" fmla="*/ 262777 w 4208002"/>
                <a:gd name="connsiteY16" fmla="*/ 3667859 h 4815593"/>
                <a:gd name="connsiteX17" fmla="*/ 218738 w 4208002"/>
                <a:gd name="connsiteY17" fmla="*/ 3675051 h 4815593"/>
                <a:gd name="connsiteX18" fmla="*/ 100484 w 4208002"/>
                <a:gd name="connsiteY18" fmla="*/ 3554202 h 4815593"/>
                <a:gd name="connsiteX19" fmla="*/ 81207 w 4208002"/>
                <a:gd name="connsiteY19" fmla="*/ 3541004 h 4815593"/>
                <a:gd name="connsiteX20" fmla="*/ 83654 w 4208002"/>
                <a:gd name="connsiteY20" fmla="*/ 3556055 h 4815593"/>
                <a:gd name="connsiteX21" fmla="*/ 179295 w 4208002"/>
                <a:gd name="connsiteY21" fmla="*/ 3695069 h 4815593"/>
                <a:gd name="connsiteX22" fmla="*/ 347668 w 4208002"/>
                <a:gd name="connsiteY22" fmla="*/ 3837122 h 4815593"/>
                <a:gd name="connsiteX23" fmla="*/ 349225 w 4208002"/>
                <a:gd name="connsiteY23" fmla="*/ 3857510 h 4815593"/>
                <a:gd name="connsiteX24" fmla="*/ 300441 w 4208002"/>
                <a:gd name="connsiteY24" fmla="*/ 3943662 h 4815593"/>
                <a:gd name="connsiteX25" fmla="*/ 326242 w 4208002"/>
                <a:gd name="connsiteY25" fmla="*/ 4170309 h 4815593"/>
                <a:gd name="connsiteX26" fmla="*/ 319198 w 4208002"/>
                <a:gd name="connsiteY26" fmla="*/ 4195665 h 4815593"/>
                <a:gd name="connsiteX27" fmla="*/ 101003 w 4208002"/>
                <a:gd name="connsiteY27" fmla="*/ 4421349 h 4815593"/>
                <a:gd name="connsiteX28" fmla="*/ 95961 w 4208002"/>
                <a:gd name="connsiteY28" fmla="*/ 4457085 h 4815593"/>
                <a:gd name="connsiteX29" fmla="*/ 137183 w 4208002"/>
                <a:gd name="connsiteY29" fmla="*/ 4535304 h 4815593"/>
                <a:gd name="connsiteX30" fmla="*/ 146006 w 4208002"/>
                <a:gd name="connsiteY30" fmla="*/ 4568370 h 4815593"/>
                <a:gd name="connsiteX31" fmla="*/ 235123 w 4208002"/>
                <a:gd name="connsiteY31" fmla="*/ 4739635 h 4815593"/>
                <a:gd name="connsiteX32" fmla="*/ 274269 w 4208002"/>
                <a:gd name="connsiteY32" fmla="*/ 4802580 h 4815593"/>
                <a:gd name="connsiteX33" fmla="*/ 298365 w 4208002"/>
                <a:gd name="connsiteY33" fmla="*/ 4803470 h 4815593"/>
                <a:gd name="connsiteX34" fmla="*/ 3052093 w 4208002"/>
                <a:gd name="connsiteY34" fmla="*/ 4636728 h 4815593"/>
                <a:gd name="connsiteX35" fmla="*/ 3244488 w 4208002"/>
                <a:gd name="connsiteY35" fmla="*/ 4509503 h 4815593"/>
                <a:gd name="connsiteX36" fmla="*/ 3285487 w 4208002"/>
                <a:gd name="connsiteY36" fmla="*/ 4453675 h 4815593"/>
                <a:gd name="connsiteX37" fmla="*/ 3295793 w 4208002"/>
                <a:gd name="connsiteY37" fmla="*/ 4390655 h 4815593"/>
                <a:gd name="connsiteX38" fmla="*/ 3275701 w 4208002"/>
                <a:gd name="connsiteY38" fmla="*/ 4103064 h 4815593"/>
                <a:gd name="connsiteX39" fmla="*/ 3290455 w 4208002"/>
                <a:gd name="connsiteY39" fmla="*/ 4056726 h 4815593"/>
                <a:gd name="connsiteX40" fmla="*/ 3480625 w 4208002"/>
                <a:gd name="connsiteY40" fmla="*/ 3702853 h 4815593"/>
                <a:gd name="connsiteX41" fmla="*/ 3506352 w 4208002"/>
                <a:gd name="connsiteY41" fmla="*/ 3379156 h 4815593"/>
                <a:gd name="connsiteX42" fmla="*/ 3517399 w 4208002"/>
                <a:gd name="connsiteY42" fmla="*/ 3347127 h 4815593"/>
                <a:gd name="connsiteX43" fmla="*/ 3645885 w 4208002"/>
                <a:gd name="connsiteY43" fmla="*/ 3182239 h 4815593"/>
                <a:gd name="connsiteX44" fmla="*/ 3899223 w 4208002"/>
                <a:gd name="connsiteY44" fmla="*/ 2657398 h 4815593"/>
                <a:gd name="connsiteX45" fmla="*/ 3993604 w 4208002"/>
                <a:gd name="connsiteY45" fmla="*/ 2193649 h 4815593"/>
                <a:gd name="connsiteX46" fmla="*/ 4023186 w 4208002"/>
                <a:gd name="connsiteY46" fmla="*/ 2135226 h 4815593"/>
                <a:gd name="connsiteX47" fmla="*/ 4199121 w 4208002"/>
                <a:gd name="connsiteY47" fmla="*/ 1915399 h 4815593"/>
                <a:gd name="connsiteX48" fmla="*/ 4200975 w 4208002"/>
                <a:gd name="connsiteY48" fmla="*/ 1873213 h 4815593"/>
                <a:gd name="connsiteX0" fmla="*/ 4200975 w 4208002"/>
                <a:gd name="connsiteY0" fmla="*/ 1873213 h 4854383"/>
                <a:gd name="connsiteX1" fmla="*/ 4036605 w 4208002"/>
                <a:gd name="connsiteY1" fmla="*/ 1470037 h 4854383"/>
                <a:gd name="connsiteX2" fmla="*/ 3942002 w 4208002"/>
                <a:gd name="connsiteY2" fmla="*/ 1022228 h 4854383"/>
                <a:gd name="connsiteX3" fmla="*/ 3759320 w 4208002"/>
                <a:gd name="connsiteY3" fmla="*/ 425397 h 4854383"/>
                <a:gd name="connsiteX4" fmla="*/ 3515694 w 4208002"/>
                <a:gd name="connsiteY4" fmla="*/ 116675 h 4854383"/>
                <a:gd name="connsiteX5" fmla="*/ 3016283 w 4208002"/>
                <a:gd name="connsiteY5" fmla="*/ 12804 h 4854383"/>
                <a:gd name="connsiteX6" fmla="*/ 2699332 w 4208002"/>
                <a:gd name="connsiteY6" fmla="*/ 117491 h 4854383"/>
                <a:gd name="connsiteX7" fmla="*/ 1089519 w 4208002"/>
                <a:gd name="connsiteY7" fmla="*/ 448677 h 4854383"/>
                <a:gd name="connsiteX8" fmla="*/ 540879 w 4208002"/>
                <a:gd name="connsiteY8" fmla="*/ 567301 h 4854383"/>
                <a:gd name="connsiteX9" fmla="*/ 141854 w 4208002"/>
                <a:gd name="connsiteY9" fmla="*/ 2278021 h 4854383"/>
                <a:gd name="connsiteX10" fmla="*/ 0 w 4208002"/>
                <a:gd name="connsiteY10" fmla="*/ 2480520 h 4854383"/>
                <a:gd name="connsiteX11" fmla="*/ 107564 w 4208002"/>
                <a:gd name="connsiteY11" fmla="*/ 2586793 h 4854383"/>
                <a:gd name="connsiteX12" fmla="*/ 482159 w 4208002"/>
                <a:gd name="connsiteY12" fmla="*/ 2860394 h 4854383"/>
                <a:gd name="connsiteX13" fmla="*/ 495356 w 4208002"/>
                <a:gd name="connsiteY13" fmla="*/ 2894277 h 4854383"/>
                <a:gd name="connsiteX14" fmla="*/ 452503 w 4208002"/>
                <a:gd name="connsiteY14" fmla="*/ 3123593 h 4854383"/>
                <a:gd name="connsiteX15" fmla="*/ 352413 w 4208002"/>
                <a:gd name="connsiteY15" fmla="*/ 3432611 h 4854383"/>
                <a:gd name="connsiteX16" fmla="*/ 262777 w 4208002"/>
                <a:gd name="connsiteY16" fmla="*/ 3667859 h 4854383"/>
                <a:gd name="connsiteX17" fmla="*/ 218738 w 4208002"/>
                <a:gd name="connsiteY17" fmla="*/ 3675051 h 4854383"/>
                <a:gd name="connsiteX18" fmla="*/ 100484 w 4208002"/>
                <a:gd name="connsiteY18" fmla="*/ 3554202 h 4854383"/>
                <a:gd name="connsiteX19" fmla="*/ 81207 w 4208002"/>
                <a:gd name="connsiteY19" fmla="*/ 3541004 h 4854383"/>
                <a:gd name="connsiteX20" fmla="*/ 83654 w 4208002"/>
                <a:gd name="connsiteY20" fmla="*/ 3556055 h 4854383"/>
                <a:gd name="connsiteX21" fmla="*/ 179295 w 4208002"/>
                <a:gd name="connsiteY21" fmla="*/ 3695069 h 4854383"/>
                <a:gd name="connsiteX22" fmla="*/ 347668 w 4208002"/>
                <a:gd name="connsiteY22" fmla="*/ 3837122 h 4854383"/>
                <a:gd name="connsiteX23" fmla="*/ 349225 w 4208002"/>
                <a:gd name="connsiteY23" fmla="*/ 3857510 h 4854383"/>
                <a:gd name="connsiteX24" fmla="*/ 300441 w 4208002"/>
                <a:gd name="connsiteY24" fmla="*/ 3943662 h 4854383"/>
                <a:gd name="connsiteX25" fmla="*/ 326242 w 4208002"/>
                <a:gd name="connsiteY25" fmla="*/ 4170309 h 4854383"/>
                <a:gd name="connsiteX26" fmla="*/ 319198 w 4208002"/>
                <a:gd name="connsiteY26" fmla="*/ 4195665 h 4854383"/>
                <a:gd name="connsiteX27" fmla="*/ 101003 w 4208002"/>
                <a:gd name="connsiteY27" fmla="*/ 4421349 h 4854383"/>
                <a:gd name="connsiteX28" fmla="*/ 95961 w 4208002"/>
                <a:gd name="connsiteY28" fmla="*/ 4457085 h 4854383"/>
                <a:gd name="connsiteX29" fmla="*/ 137183 w 4208002"/>
                <a:gd name="connsiteY29" fmla="*/ 4535304 h 4854383"/>
                <a:gd name="connsiteX30" fmla="*/ 146006 w 4208002"/>
                <a:gd name="connsiteY30" fmla="*/ 4568370 h 4854383"/>
                <a:gd name="connsiteX31" fmla="*/ 235123 w 4208002"/>
                <a:gd name="connsiteY31" fmla="*/ 4739635 h 4854383"/>
                <a:gd name="connsiteX32" fmla="*/ 274269 w 4208002"/>
                <a:gd name="connsiteY32" fmla="*/ 4802580 h 4854383"/>
                <a:gd name="connsiteX33" fmla="*/ 298365 w 4208002"/>
                <a:gd name="connsiteY33" fmla="*/ 4803470 h 4854383"/>
                <a:gd name="connsiteX34" fmla="*/ 3204449 w 4208002"/>
                <a:gd name="connsiteY34" fmla="*/ 4854383 h 4854383"/>
                <a:gd name="connsiteX35" fmla="*/ 3244488 w 4208002"/>
                <a:gd name="connsiteY35" fmla="*/ 4509503 h 4854383"/>
                <a:gd name="connsiteX36" fmla="*/ 3285487 w 4208002"/>
                <a:gd name="connsiteY36" fmla="*/ 4453675 h 4854383"/>
                <a:gd name="connsiteX37" fmla="*/ 3295793 w 4208002"/>
                <a:gd name="connsiteY37" fmla="*/ 4390655 h 4854383"/>
                <a:gd name="connsiteX38" fmla="*/ 3275701 w 4208002"/>
                <a:gd name="connsiteY38" fmla="*/ 4103064 h 4854383"/>
                <a:gd name="connsiteX39" fmla="*/ 3290455 w 4208002"/>
                <a:gd name="connsiteY39" fmla="*/ 4056726 h 4854383"/>
                <a:gd name="connsiteX40" fmla="*/ 3480625 w 4208002"/>
                <a:gd name="connsiteY40" fmla="*/ 3702853 h 4854383"/>
                <a:gd name="connsiteX41" fmla="*/ 3506352 w 4208002"/>
                <a:gd name="connsiteY41" fmla="*/ 3379156 h 4854383"/>
                <a:gd name="connsiteX42" fmla="*/ 3517399 w 4208002"/>
                <a:gd name="connsiteY42" fmla="*/ 3347127 h 4854383"/>
                <a:gd name="connsiteX43" fmla="*/ 3645885 w 4208002"/>
                <a:gd name="connsiteY43" fmla="*/ 3182239 h 4854383"/>
                <a:gd name="connsiteX44" fmla="*/ 3899223 w 4208002"/>
                <a:gd name="connsiteY44" fmla="*/ 2657398 h 4854383"/>
                <a:gd name="connsiteX45" fmla="*/ 3993604 w 4208002"/>
                <a:gd name="connsiteY45" fmla="*/ 2193649 h 4854383"/>
                <a:gd name="connsiteX46" fmla="*/ 4023186 w 4208002"/>
                <a:gd name="connsiteY46" fmla="*/ 2135226 h 4854383"/>
                <a:gd name="connsiteX47" fmla="*/ 4199121 w 4208002"/>
                <a:gd name="connsiteY47" fmla="*/ 1915399 h 4854383"/>
                <a:gd name="connsiteX48" fmla="*/ 4200975 w 4208002"/>
                <a:gd name="connsiteY48" fmla="*/ 1873213 h 4854383"/>
                <a:gd name="connsiteX0" fmla="*/ 4200975 w 4208002"/>
                <a:gd name="connsiteY0" fmla="*/ 1873213 h 4854383"/>
                <a:gd name="connsiteX1" fmla="*/ 4036605 w 4208002"/>
                <a:gd name="connsiteY1" fmla="*/ 1470037 h 4854383"/>
                <a:gd name="connsiteX2" fmla="*/ 3942002 w 4208002"/>
                <a:gd name="connsiteY2" fmla="*/ 1022228 h 4854383"/>
                <a:gd name="connsiteX3" fmla="*/ 3759320 w 4208002"/>
                <a:gd name="connsiteY3" fmla="*/ 425397 h 4854383"/>
                <a:gd name="connsiteX4" fmla="*/ 3515694 w 4208002"/>
                <a:gd name="connsiteY4" fmla="*/ 116675 h 4854383"/>
                <a:gd name="connsiteX5" fmla="*/ 3016283 w 4208002"/>
                <a:gd name="connsiteY5" fmla="*/ 12804 h 4854383"/>
                <a:gd name="connsiteX6" fmla="*/ 2699332 w 4208002"/>
                <a:gd name="connsiteY6" fmla="*/ 117491 h 4854383"/>
                <a:gd name="connsiteX7" fmla="*/ 1089519 w 4208002"/>
                <a:gd name="connsiteY7" fmla="*/ 448677 h 4854383"/>
                <a:gd name="connsiteX8" fmla="*/ 540879 w 4208002"/>
                <a:gd name="connsiteY8" fmla="*/ 567301 h 4854383"/>
                <a:gd name="connsiteX9" fmla="*/ 141854 w 4208002"/>
                <a:gd name="connsiteY9" fmla="*/ 2278021 h 4854383"/>
                <a:gd name="connsiteX10" fmla="*/ 0 w 4208002"/>
                <a:gd name="connsiteY10" fmla="*/ 2480520 h 4854383"/>
                <a:gd name="connsiteX11" fmla="*/ 107564 w 4208002"/>
                <a:gd name="connsiteY11" fmla="*/ 2586793 h 4854383"/>
                <a:gd name="connsiteX12" fmla="*/ 482159 w 4208002"/>
                <a:gd name="connsiteY12" fmla="*/ 2860394 h 4854383"/>
                <a:gd name="connsiteX13" fmla="*/ 495356 w 4208002"/>
                <a:gd name="connsiteY13" fmla="*/ 2894277 h 4854383"/>
                <a:gd name="connsiteX14" fmla="*/ 452503 w 4208002"/>
                <a:gd name="connsiteY14" fmla="*/ 3123593 h 4854383"/>
                <a:gd name="connsiteX15" fmla="*/ 352413 w 4208002"/>
                <a:gd name="connsiteY15" fmla="*/ 3432611 h 4854383"/>
                <a:gd name="connsiteX16" fmla="*/ 262777 w 4208002"/>
                <a:gd name="connsiteY16" fmla="*/ 3667859 h 4854383"/>
                <a:gd name="connsiteX17" fmla="*/ 218738 w 4208002"/>
                <a:gd name="connsiteY17" fmla="*/ 3675051 h 4854383"/>
                <a:gd name="connsiteX18" fmla="*/ 100484 w 4208002"/>
                <a:gd name="connsiteY18" fmla="*/ 3554202 h 4854383"/>
                <a:gd name="connsiteX19" fmla="*/ 81207 w 4208002"/>
                <a:gd name="connsiteY19" fmla="*/ 3541004 h 4854383"/>
                <a:gd name="connsiteX20" fmla="*/ 83654 w 4208002"/>
                <a:gd name="connsiteY20" fmla="*/ 3556055 h 4854383"/>
                <a:gd name="connsiteX21" fmla="*/ 179295 w 4208002"/>
                <a:gd name="connsiteY21" fmla="*/ 3695069 h 4854383"/>
                <a:gd name="connsiteX22" fmla="*/ 347668 w 4208002"/>
                <a:gd name="connsiteY22" fmla="*/ 3837122 h 4854383"/>
                <a:gd name="connsiteX23" fmla="*/ 349225 w 4208002"/>
                <a:gd name="connsiteY23" fmla="*/ 3857510 h 4854383"/>
                <a:gd name="connsiteX24" fmla="*/ 300441 w 4208002"/>
                <a:gd name="connsiteY24" fmla="*/ 3943662 h 4854383"/>
                <a:gd name="connsiteX25" fmla="*/ 326242 w 4208002"/>
                <a:gd name="connsiteY25" fmla="*/ 4170309 h 4854383"/>
                <a:gd name="connsiteX26" fmla="*/ 319198 w 4208002"/>
                <a:gd name="connsiteY26" fmla="*/ 4195665 h 4854383"/>
                <a:gd name="connsiteX27" fmla="*/ 101003 w 4208002"/>
                <a:gd name="connsiteY27" fmla="*/ 4421349 h 4854383"/>
                <a:gd name="connsiteX28" fmla="*/ 95961 w 4208002"/>
                <a:gd name="connsiteY28" fmla="*/ 4457085 h 4854383"/>
                <a:gd name="connsiteX29" fmla="*/ 137183 w 4208002"/>
                <a:gd name="connsiteY29" fmla="*/ 4535304 h 4854383"/>
                <a:gd name="connsiteX30" fmla="*/ 146006 w 4208002"/>
                <a:gd name="connsiteY30" fmla="*/ 4568370 h 4854383"/>
                <a:gd name="connsiteX31" fmla="*/ 235123 w 4208002"/>
                <a:gd name="connsiteY31" fmla="*/ 4739635 h 4854383"/>
                <a:gd name="connsiteX32" fmla="*/ 274269 w 4208002"/>
                <a:gd name="connsiteY32" fmla="*/ 4802580 h 4854383"/>
                <a:gd name="connsiteX33" fmla="*/ 298365 w 4208002"/>
                <a:gd name="connsiteY33" fmla="*/ 4803470 h 4854383"/>
                <a:gd name="connsiteX34" fmla="*/ 3204449 w 4208002"/>
                <a:gd name="connsiteY34" fmla="*/ 4854383 h 4854383"/>
                <a:gd name="connsiteX35" fmla="*/ 3244488 w 4208002"/>
                <a:gd name="connsiteY35" fmla="*/ 4509503 h 4854383"/>
                <a:gd name="connsiteX36" fmla="*/ 3285487 w 4208002"/>
                <a:gd name="connsiteY36" fmla="*/ 4453675 h 4854383"/>
                <a:gd name="connsiteX37" fmla="*/ 3295793 w 4208002"/>
                <a:gd name="connsiteY37" fmla="*/ 4390655 h 4854383"/>
                <a:gd name="connsiteX38" fmla="*/ 3275701 w 4208002"/>
                <a:gd name="connsiteY38" fmla="*/ 4103064 h 4854383"/>
                <a:gd name="connsiteX39" fmla="*/ 3290455 w 4208002"/>
                <a:gd name="connsiteY39" fmla="*/ 4056726 h 4854383"/>
                <a:gd name="connsiteX40" fmla="*/ 3480625 w 4208002"/>
                <a:gd name="connsiteY40" fmla="*/ 3702853 h 4854383"/>
                <a:gd name="connsiteX41" fmla="*/ 3506352 w 4208002"/>
                <a:gd name="connsiteY41" fmla="*/ 3379156 h 4854383"/>
                <a:gd name="connsiteX42" fmla="*/ 3517399 w 4208002"/>
                <a:gd name="connsiteY42" fmla="*/ 3347127 h 4854383"/>
                <a:gd name="connsiteX43" fmla="*/ 3645885 w 4208002"/>
                <a:gd name="connsiteY43" fmla="*/ 3182239 h 4854383"/>
                <a:gd name="connsiteX44" fmla="*/ 3899223 w 4208002"/>
                <a:gd name="connsiteY44" fmla="*/ 2657398 h 4854383"/>
                <a:gd name="connsiteX45" fmla="*/ 3993604 w 4208002"/>
                <a:gd name="connsiteY45" fmla="*/ 2193649 h 4854383"/>
                <a:gd name="connsiteX46" fmla="*/ 4023186 w 4208002"/>
                <a:gd name="connsiteY46" fmla="*/ 2135226 h 4854383"/>
                <a:gd name="connsiteX47" fmla="*/ 4199121 w 4208002"/>
                <a:gd name="connsiteY47" fmla="*/ 1915399 h 4854383"/>
                <a:gd name="connsiteX48" fmla="*/ 4200975 w 4208002"/>
                <a:gd name="connsiteY48" fmla="*/ 1873213 h 4854383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235123 w 4208002"/>
                <a:gd name="connsiteY31" fmla="*/ 4739635 h 4876147"/>
                <a:gd name="connsiteX32" fmla="*/ 274269 w 4208002"/>
                <a:gd name="connsiteY32" fmla="*/ 4802580 h 4876147"/>
                <a:gd name="connsiteX33" fmla="*/ 298365 w 4208002"/>
                <a:gd name="connsiteY33" fmla="*/ 4803470 h 4876147"/>
                <a:gd name="connsiteX34" fmla="*/ 3378572 w 4208002"/>
                <a:gd name="connsiteY34" fmla="*/ 4876147 h 4876147"/>
                <a:gd name="connsiteX35" fmla="*/ 3244488 w 4208002"/>
                <a:gd name="connsiteY35" fmla="*/ 4509503 h 4876147"/>
                <a:gd name="connsiteX36" fmla="*/ 3285487 w 4208002"/>
                <a:gd name="connsiteY36" fmla="*/ 4453675 h 4876147"/>
                <a:gd name="connsiteX37" fmla="*/ 3295793 w 4208002"/>
                <a:gd name="connsiteY37" fmla="*/ 4390655 h 4876147"/>
                <a:gd name="connsiteX38" fmla="*/ 3275701 w 4208002"/>
                <a:gd name="connsiteY38" fmla="*/ 4103064 h 4876147"/>
                <a:gd name="connsiteX39" fmla="*/ 3290455 w 4208002"/>
                <a:gd name="connsiteY39" fmla="*/ 4056726 h 4876147"/>
                <a:gd name="connsiteX40" fmla="*/ 3480625 w 4208002"/>
                <a:gd name="connsiteY40" fmla="*/ 3702853 h 4876147"/>
                <a:gd name="connsiteX41" fmla="*/ 3506352 w 4208002"/>
                <a:gd name="connsiteY41" fmla="*/ 3379156 h 4876147"/>
                <a:gd name="connsiteX42" fmla="*/ 3517399 w 4208002"/>
                <a:gd name="connsiteY42" fmla="*/ 3347127 h 4876147"/>
                <a:gd name="connsiteX43" fmla="*/ 3645885 w 4208002"/>
                <a:gd name="connsiteY43" fmla="*/ 3182239 h 4876147"/>
                <a:gd name="connsiteX44" fmla="*/ 3899223 w 4208002"/>
                <a:gd name="connsiteY44" fmla="*/ 2657398 h 4876147"/>
                <a:gd name="connsiteX45" fmla="*/ 3993604 w 4208002"/>
                <a:gd name="connsiteY45" fmla="*/ 2193649 h 4876147"/>
                <a:gd name="connsiteX46" fmla="*/ 4023186 w 4208002"/>
                <a:gd name="connsiteY46" fmla="*/ 2135226 h 4876147"/>
                <a:gd name="connsiteX47" fmla="*/ 4199121 w 4208002"/>
                <a:gd name="connsiteY47" fmla="*/ 1915399 h 4876147"/>
                <a:gd name="connsiteX48" fmla="*/ 4200975 w 4208002"/>
                <a:gd name="connsiteY48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235123 w 4208002"/>
                <a:gd name="connsiteY31" fmla="*/ 4739635 h 4876147"/>
                <a:gd name="connsiteX32" fmla="*/ 274269 w 4208002"/>
                <a:gd name="connsiteY32" fmla="*/ 4802580 h 4876147"/>
                <a:gd name="connsiteX33" fmla="*/ 298365 w 4208002"/>
                <a:gd name="connsiteY33" fmla="*/ 4803470 h 4876147"/>
                <a:gd name="connsiteX34" fmla="*/ 3378572 w 4208002"/>
                <a:gd name="connsiteY34" fmla="*/ 4876147 h 4876147"/>
                <a:gd name="connsiteX35" fmla="*/ 3244488 w 4208002"/>
                <a:gd name="connsiteY35" fmla="*/ 4509503 h 4876147"/>
                <a:gd name="connsiteX36" fmla="*/ 3285487 w 4208002"/>
                <a:gd name="connsiteY36" fmla="*/ 4453675 h 4876147"/>
                <a:gd name="connsiteX37" fmla="*/ 3295793 w 4208002"/>
                <a:gd name="connsiteY37" fmla="*/ 4390655 h 4876147"/>
                <a:gd name="connsiteX38" fmla="*/ 3275701 w 4208002"/>
                <a:gd name="connsiteY38" fmla="*/ 4103064 h 4876147"/>
                <a:gd name="connsiteX39" fmla="*/ 3290455 w 4208002"/>
                <a:gd name="connsiteY39" fmla="*/ 4056726 h 4876147"/>
                <a:gd name="connsiteX40" fmla="*/ 3480625 w 4208002"/>
                <a:gd name="connsiteY40" fmla="*/ 3702853 h 4876147"/>
                <a:gd name="connsiteX41" fmla="*/ 3506352 w 4208002"/>
                <a:gd name="connsiteY41" fmla="*/ 3379156 h 4876147"/>
                <a:gd name="connsiteX42" fmla="*/ 3517399 w 4208002"/>
                <a:gd name="connsiteY42" fmla="*/ 3347127 h 4876147"/>
                <a:gd name="connsiteX43" fmla="*/ 3645885 w 4208002"/>
                <a:gd name="connsiteY43" fmla="*/ 3182239 h 4876147"/>
                <a:gd name="connsiteX44" fmla="*/ 3899223 w 4208002"/>
                <a:gd name="connsiteY44" fmla="*/ 2657398 h 4876147"/>
                <a:gd name="connsiteX45" fmla="*/ 3993604 w 4208002"/>
                <a:gd name="connsiteY45" fmla="*/ 2193649 h 4876147"/>
                <a:gd name="connsiteX46" fmla="*/ 4023186 w 4208002"/>
                <a:gd name="connsiteY46" fmla="*/ 2135226 h 4876147"/>
                <a:gd name="connsiteX47" fmla="*/ 4199121 w 4208002"/>
                <a:gd name="connsiteY47" fmla="*/ 1915399 h 4876147"/>
                <a:gd name="connsiteX48" fmla="*/ 4200975 w 4208002"/>
                <a:gd name="connsiteY48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235123 w 4208002"/>
                <a:gd name="connsiteY31" fmla="*/ 4739635 h 4876147"/>
                <a:gd name="connsiteX32" fmla="*/ 274269 w 4208002"/>
                <a:gd name="connsiteY32" fmla="*/ 4802580 h 4876147"/>
                <a:gd name="connsiteX33" fmla="*/ 298365 w 4208002"/>
                <a:gd name="connsiteY33" fmla="*/ 4803470 h 4876147"/>
                <a:gd name="connsiteX34" fmla="*/ 3378572 w 4208002"/>
                <a:gd name="connsiteY34" fmla="*/ 4876147 h 4876147"/>
                <a:gd name="connsiteX35" fmla="*/ 3244488 w 4208002"/>
                <a:gd name="connsiteY35" fmla="*/ 4509503 h 4876147"/>
                <a:gd name="connsiteX36" fmla="*/ 3285487 w 4208002"/>
                <a:gd name="connsiteY36" fmla="*/ 4453675 h 4876147"/>
                <a:gd name="connsiteX37" fmla="*/ 3295793 w 4208002"/>
                <a:gd name="connsiteY37" fmla="*/ 4390655 h 4876147"/>
                <a:gd name="connsiteX38" fmla="*/ 3275701 w 4208002"/>
                <a:gd name="connsiteY38" fmla="*/ 4103064 h 4876147"/>
                <a:gd name="connsiteX39" fmla="*/ 3290455 w 4208002"/>
                <a:gd name="connsiteY39" fmla="*/ 4056726 h 4876147"/>
                <a:gd name="connsiteX40" fmla="*/ 3480625 w 4208002"/>
                <a:gd name="connsiteY40" fmla="*/ 3702853 h 4876147"/>
                <a:gd name="connsiteX41" fmla="*/ 3506352 w 4208002"/>
                <a:gd name="connsiteY41" fmla="*/ 3379156 h 4876147"/>
                <a:gd name="connsiteX42" fmla="*/ 3517399 w 4208002"/>
                <a:gd name="connsiteY42" fmla="*/ 3347127 h 4876147"/>
                <a:gd name="connsiteX43" fmla="*/ 3645885 w 4208002"/>
                <a:gd name="connsiteY43" fmla="*/ 3182239 h 4876147"/>
                <a:gd name="connsiteX44" fmla="*/ 3899223 w 4208002"/>
                <a:gd name="connsiteY44" fmla="*/ 2657398 h 4876147"/>
                <a:gd name="connsiteX45" fmla="*/ 3993604 w 4208002"/>
                <a:gd name="connsiteY45" fmla="*/ 2193649 h 4876147"/>
                <a:gd name="connsiteX46" fmla="*/ 4023186 w 4208002"/>
                <a:gd name="connsiteY46" fmla="*/ 2135226 h 4876147"/>
                <a:gd name="connsiteX47" fmla="*/ 4199121 w 4208002"/>
                <a:gd name="connsiteY47" fmla="*/ 1915399 h 4876147"/>
                <a:gd name="connsiteX48" fmla="*/ 4200975 w 4208002"/>
                <a:gd name="connsiteY48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235123 w 4208002"/>
                <a:gd name="connsiteY31" fmla="*/ 4739635 h 4876147"/>
                <a:gd name="connsiteX32" fmla="*/ 274269 w 4208002"/>
                <a:gd name="connsiteY32" fmla="*/ 4802580 h 4876147"/>
                <a:gd name="connsiteX33" fmla="*/ 146005 w 4208002"/>
                <a:gd name="connsiteY33" fmla="*/ 4803469 h 4876147"/>
                <a:gd name="connsiteX34" fmla="*/ 3378572 w 4208002"/>
                <a:gd name="connsiteY34" fmla="*/ 4876147 h 4876147"/>
                <a:gd name="connsiteX35" fmla="*/ 3244488 w 4208002"/>
                <a:gd name="connsiteY35" fmla="*/ 4509503 h 4876147"/>
                <a:gd name="connsiteX36" fmla="*/ 3285487 w 4208002"/>
                <a:gd name="connsiteY36" fmla="*/ 4453675 h 4876147"/>
                <a:gd name="connsiteX37" fmla="*/ 3295793 w 4208002"/>
                <a:gd name="connsiteY37" fmla="*/ 4390655 h 4876147"/>
                <a:gd name="connsiteX38" fmla="*/ 3275701 w 4208002"/>
                <a:gd name="connsiteY38" fmla="*/ 4103064 h 4876147"/>
                <a:gd name="connsiteX39" fmla="*/ 3290455 w 4208002"/>
                <a:gd name="connsiteY39" fmla="*/ 4056726 h 4876147"/>
                <a:gd name="connsiteX40" fmla="*/ 3480625 w 4208002"/>
                <a:gd name="connsiteY40" fmla="*/ 3702853 h 4876147"/>
                <a:gd name="connsiteX41" fmla="*/ 3506352 w 4208002"/>
                <a:gd name="connsiteY41" fmla="*/ 3379156 h 4876147"/>
                <a:gd name="connsiteX42" fmla="*/ 3517399 w 4208002"/>
                <a:gd name="connsiteY42" fmla="*/ 3347127 h 4876147"/>
                <a:gd name="connsiteX43" fmla="*/ 3645885 w 4208002"/>
                <a:gd name="connsiteY43" fmla="*/ 3182239 h 4876147"/>
                <a:gd name="connsiteX44" fmla="*/ 3899223 w 4208002"/>
                <a:gd name="connsiteY44" fmla="*/ 2657398 h 4876147"/>
                <a:gd name="connsiteX45" fmla="*/ 3993604 w 4208002"/>
                <a:gd name="connsiteY45" fmla="*/ 2193649 h 4876147"/>
                <a:gd name="connsiteX46" fmla="*/ 4023186 w 4208002"/>
                <a:gd name="connsiteY46" fmla="*/ 2135226 h 4876147"/>
                <a:gd name="connsiteX47" fmla="*/ 4199121 w 4208002"/>
                <a:gd name="connsiteY47" fmla="*/ 1915399 h 4876147"/>
                <a:gd name="connsiteX48" fmla="*/ 4200975 w 4208002"/>
                <a:gd name="connsiteY48" fmla="*/ 1873213 h 4876147"/>
                <a:gd name="connsiteX0" fmla="*/ 4266763 w 4273790"/>
                <a:gd name="connsiteY0" fmla="*/ 1873213 h 4876147"/>
                <a:gd name="connsiteX1" fmla="*/ 4102393 w 4273790"/>
                <a:gd name="connsiteY1" fmla="*/ 1470037 h 4876147"/>
                <a:gd name="connsiteX2" fmla="*/ 4007790 w 4273790"/>
                <a:gd name="connsiteY2" fmla="*/ 1022228 h 4876147"/>
                <a:gd name="connsiteX3" fmla="*/ 3825108 w 4273790"/>
                <a:gd name="connsiteY3" fmla="*/ 425397 h 4876147"/>
                <a:gd name="connsiteX4" fmla="*/ 3581482 w 4273790"/>
                <a:gd name="connsiteY4" fmla="*/ 116675 h 4876147"/>
                <a:gd name="connsiteX5" fmla="*/ 3082071 w 4273790"/>
                <a:gd name="connsiteY5" fmla="*/ 12804 h 4876147"/>
                <a:gd name="connsiteX6" fmla="*/ 2765120 w 4273790"/>
                <a:gd name="connsiteY6" fmla="*/ 117491 h 4876147"/>
                <a:gd name="connsiteX7" fmla="*/ 1155307 w 4273790"/>
                <a:gd name="connsiteY7" fmla="*/ 448677 h 4876147"/>
                <a:gd name="connsiteX8" fmla="*/ 606667 w 4273790"/>
                <a:gd name="connsiteY8" fmla="*/ 567301 h 4876147"/>
                <a:gd name="connsiteX9" fmla="*/ 207642 w 4273790"/>
                <a:gd name="connsiteY9" fmla="*/ 2278021 h 4876147"/>
                <a:gd name="connsiteX10" fmla="*/ 65788 w 4273790"/>
                <a:gd name="connsiteY10" fmla="*/ 2480520 h 4876147"/>
                <a:gd name="connsiteX11" fmla="*/ 173352 w 4273790"/>
                <a:gd name="connsiteY11" fmla="*/ 2586793 h 4876147"/>
                <a:gd name="connsiteX12" fmla="*/ 547947 w 4273790"/>
                <a:gd name="connsiteY12" fmla="*/ 2860394 h 4876147"/>
                <a:gd name="connsiteX13" fmla="*/ 561144 w 4273790"/>
                <a:gd name="connsiteY13" fmla="*/ 2894277 h 4876147"/>
                <a:gd name="connsiteX14" fmla="*/ 518291 w 4273790"/>
                <a:gd name="connsiteY14" fmla="*/ 3123593 h 4876147"/>
                <a:gd name="connsiteX15" fmla="*/ 418201 w 4273790"/>
                <a:gd name="connsiteY15" fmla="*/ 3432611 h 4876147"/>
                <a:gd name="connsiteX16" fmla="*/ 328565 w 4273790"/>
                <a:gd name="connsiteY16" fmla="*/ 3667859 h 4876147"/>
                <a:gd name="connsiteX17" fmla="*/ 284526 w 4273790"/>
                <a:gd name="connsiteY17" fmla="*/ 3675051 h 4876147"/>
                <a:gd name="connsiteX18" fmla="*/ 166272 w 4273790"/>
                <a:gd name="connsiteY18" fmla="*/ 3554202 h 4876147"/>
                <a:gd name="connsiteX19" fmla="*/ 146995 w 4273790"/>
                <a:gd name="connsiteY19" fmla="*/ 3541004 h 4876147"/>
                <a:gd name="connsiteX20" fmla="*/ 149442 w 4273790"/>
                <a:gd name="connsiteY20" fmla="*/ 3556055 h 4876147"/>
                <a:gd name="connsiteX21" fmla="*/ 245083 w 4273790"/>
                <a:gd name="connsiteY21" fmla="*/ 3695069 h 4876147"/>
                <a:gd name="connsiteX22" fmla="*/ 413456 w 4273790"/>
                <a:gd name="connsiteY22" fmla="*/ 3837122 h 4876147"/>
                <a:gd name="connsiteX23" fmla="*/ 415013 w 4273790"/>
                <a:gd name="connsiteY23" fmla="*/ 3857510 h 4876147"/>
                <a:gd name="connsiteX24" fmla="*/ 366229 w 4273790"/>
                <a:gd name="connsiteY24" fmla="*/ 3943662 h 4876147"/>
                <a:gd name="connsiteX25" fmla="*/ 392030 w 4273790"/>
                <a:gd name="connsiteY25" fmla="*/ 4170309 h 4876147"/>
                <a:gd name="connsiteX26" fmla="*/ 384986 w 4273790"/>
                <a:gd name="connsiteY26" fmla="*/ 4195665 h 4876147"/>
                <a:gd name="connsiteX27" fmla="*/ 166791 w 4273790"/>
                <a:gd name="connsiteY27" fmla="*/ 4421349 h 4876147"/>
                <a:gd name="connsiteX28" fmla="*/ 161749 w 4273790"/>
                <a:gd name="connsiteY28" fmla="*/ 4457085 h 4876147"/>
                <a:gd name="connsiteX29" fmla="*/ 202971 w 4273790"/>
                <a:gd name="connsiteY29" fmla="*/ 4535304 h 4876147"/>
                <a:gd name="connsiteX30" fmla="*/ 211794 w 4273790"/>
                <a:gd name="connsiteY30" fmla="*/ 4568370 h 4876147"/>
                <a:gd name="connsiteX31" fmla="*/ 300911 w 4273790"/>
                <a:gd name="connsiteY31" fmla="*/ 4739635 h 4876147"/>
                <a:gd name="connsiteX32" fmla="*/ 211793 w 4273790"/>
                <a:gd name="connsiteY32" fmla="*/ 4803469 h 4876147"/>
                <a:gd name="connsiteX33" fmla="*/ 3444360 w 4273790"/>
                <a:gd name="connsiteY33" fmla="*/ 4876147 h 4876147"/>
                <a:gd name="connsiteX34" fmla="*/ 3310276 w 4273790"/>
                <a:gd name="connsiteY34" fmla="*/ 4509503 h 4876147"/>
                <a:gd name="connsiteX35" fmla="*/ 3351275 w 4273790"/>
                <a:gd name="connsiteY35" fmla="*/ 4453675 h 4876147"/>
                <a:gd name="connsiteX36" fmla="*/ 3361581 w 4273790"/>
                <a:gd name="connsiteY36" fmla="*/ 4390655 h 4876147"/>
                <a:gd name="connsiteX37" fmla="*/ 3341489 w 4273790"/>
                <a:gd name="connsiteY37" fmla="*/ 4103064 h 4876147"/>
                <a:gd name="connsiteX38" fmla="*/ 3356243 w 4273790"/>
                <a:gd name="connsiteY38" fmla="*/ 4056726 h 4876147"/>
                <a:gd name="connsiteX39" fmla="*/ 3546413 w 4273790"/>
                <a:gd name="connsiteY39" fmla="*/ 3702853 h 4876147"/>
                <a:gd name="connsiteX40" fmla="*/ 3572140 w 4273790"/>
                <a:gd name="connsiteY40" fmla="*/ 3379156 h 4876147"/>
                <a:gd name="connsiteX41" fmla="*/ 3583187 w 4273790"/>
                <a:gd name="connsiteY41" fmla="*/ 3347127 h 4876147"/>
                <a:gd name="connsiteX42" fmla="*/ 3711673 w 4273790"/>
                <a:gd name="connsiteY42" fmla="*/ 3182239 h 4876147"/>
                <a:gd name="connsiteX43" fmla="*/ 3965011 w 4273790"/>
                <a:gd name="connsiteY43" fmla="*/ 2657398 h 4876147"/>
                <a:gd name="connsiteX44" fmla="*/ 4059392 w 4273790"/>
                <a:gd name="connsiteY44" fmla="*/ 2193649 h 4876147"/>
                <a:gd name="connsiteX45" fmla="*/ 4088974 w 4273790"/>
                <a:gd name="connsiteY45" fmla="*/ 2135226 h 4876147"/>
                <a:gd name="connsiteX46" fmla="*/ 4264909 w 4273790"/>
                <a:gd name="connsiteY46" fmla="*/ 1915399 h 4876147"/>
                <a:gd name="connsiteX47" fmla="*/ 4266763 w 4273790"/>
                <a:gd name="connsiteY47" fmla="*/ 1873213 h 4876147"/>
                <a:gd name="connsiteX0" fmla="*/ 4294093 w 4301120"/>
                <a:gd name="connsiteY0" fmla="*/ 1873213 h 4876147"/>
                <a:gd name="connsiteX1" fmla="*/ 4129723 w 4301120"/>
                <a:gd name="connsiteY1" fmla="*/ 1470037 h 4876147"/>
                <a:gd name="connsiteX2" fmla="*/ 4035120 w 4301120"/>
                <a:gd name="connsiteY2" fmla="*/ 1022228 h 4876147"/>
                <a:gd name="connsiteX3" fmla="*/ 3852438 w 4301120"/>
                <a:gd name="connsiteY3" fmla="*/ 425397 h 4876147"/>
                <a:gd name="connsiteX4" fmla="*/ 3608812 w 4301120"/>
                <a:gd name="connsiteY4" fmla="*/ 116675 h 4876147"/>
                <a:gd name="connsiteX5" fmla="*/ 3109401 w 4301120"/>
                <a:gd name="connsiteY5" fmla="*/ 12804 h 4876147"/>
                <a:gd name="connsiteX6" fmla="*/ 2792450 w 4301120"/>
                <a:gd name="connsiteY6" fmla="*/ 117491 h 4876147"/>
                <a:gd name="connsiteX7" fmla="*/ 1182637 w 4301120"/>
                <a:gd name="connsiteY7" fmla="*/ 448677 h 4876147"/>
                <a:gd name="connsiteX8" fmla="*/ 633997 w 4301120"/>
                <a:gd name="connsiteY8" fmla="*/ 567301 h 4876147"/>
                <a:gd name="connsiteX9" fmla="*/ 234972 w 4301120"/>
                <a:gd name="connsiteY9" fmla="*/ 2278021 h 4876147"/>
                <a:gd name="connsiteX10" fmla="*/ 93118 w 4301120"/>
                <a:gd name="connsiteY10" fmla="*/ 2480520 h 4876147"/>
                <a:gd name="connsiteX11" fmla="*/ 200682 w 4301120"/>
                <a:gd name="connsiteY11" fmla="*/ 2586793 h 4876147"/>
                <a:gd name="connsiteX12" fmla="*/ 575277 w 4301120"/>
                <a:gd name="connsiteY12" fmla="*/ 2860394 h 4876147"/>
                <a:gd name="connsiteX13" fmla="*/ 588474 w 4301120"/>
                <a:gd name="connsiteY13" fmla="*/ 2894277 h 4876147"/>
                <a:gd name="connsiteX14" fmla="*/ 545621 w 4301120"/>
                <a:gd name="connsiteY14" fmla="*/ 3123593 h 4876147"/>
                <a:gd name="connsiteX15" fmla="*/ 445531 w 4301120"/>
                <a:gd name="connsiteY15" fmla="*/ 3432611 h 4876147"/>
                <a:gd name="connsiteX16" fmla="*/ 355895 w 4301120"/>
                <a:gd name="connsiteY16" fmla="*/ 3667859 h 4876147"/>
                <a:gd name="connsiteX17" fmla="*/ 311856 w 4301120"/>
                <a:gd name="connsiteY17" fmla="*/ 3675051 h 4876147"/>
                <a:gd name="connsiteX18" fmla="*/ 193602 w 4301120"/>
                <a:gd name="connsiteY18" fmla="*/ 3554202 h 4876147"/>
                <a:gd name="connsiteX19" fmla="*/ 174325 w 4301120"/>
                <a:gd name="connsiteY19" fmla="*/ 3541004 h 4876147"/>
                <a:gd name="connsiteX20" fmla="*/ 176772 w 4301120"/>
                <a:gd name="connsiteY20" fmla="*/ 3556055 h 4876147"/>
                <a:gd name="connsiteX21" fmla="*/ 272413 w 4301120"/>
                <a:gd name="connsiteY21" fmla="*/ 3695069 h 4876147"/>
                <a:gd name="connsiteX22" fmla="*/ 440786 w 4301120"/>
                <a:gd name="connsiteY22" fmla="*/ 3837122 h 4876147"/>
                <a:gd name="connsiteX23" fmla="*/ 442343 w 4301120"/>
                <a:gd name="connsiteY23" fmla="*/ 3857510 h 4876147"/>
                <a:gd name="connsiteX24" fmla="*/ 393559 w 4301120"/>
                <a:gd name="connsiteY24" fmla="*/ 3943662 h 4876147"/>
                <a:gd name="connsiteX25" fmla="*/ 419360 w 4301120"/>
                <a:gd name="connsiteY25" fmla="*/ 4170309 h 4876147"/>
                <a:gd name="connsiteX26" fmla="*/ 412316 w 4301120"/>
                <a:gd name="connsiteY26" fmla="*/ 4195665 h 4876147"/>
                <a:gd name="connsiteX27" fmla="*/ 194121 w 4301120"/>
                <a:gd name="connsiteY27" fmla="*/ 4421349 h 4876147"/>
                <a:gd name="connsiteX28" fmla="*/ 189079 w 4301120"/>
                <a:gd name="connsiteY28" fmla="*/ 4457085 h 4876147"/>
                <a:gd name="connsiteX29" fmla="*/ 230301 w 4301120"/>
                <a:gd name="connsiteY29" fmla="*/ 4535304 h 4876147"/>
                <a:gd name="connsiteX30" fmla="*/ 239124 w 4301120"/>
                <a:gd name="connsiteY30" fmla="*/ 4568370 h 4876147"/>
                <a:gd name="connsiteX31" fmla="*/ 239123 w 4301120"/>
                <a:gd name="connsiteY31" fmla="*/ 4803469 h 4876147"/>
                <a:gd name="connsiteX32" fmla="*/ 3471690 w 4301120"/>
                <a:gd name="connsiteY32" fmla="*/ 4876147 h 4876147"/>
                <a:gd name="connsiteX33" fmla="*/ 3337606 w 4301120"/>
                <a:gd name="connsiteY33" fmla="*/ 4509503 h 4876147"/>
                <a:gd name="connsiteX34" fmla="*/ 3378605 w 4301120"/>
                <a:gd name="connsiteY34" fmla="*/ 4453675 h 4876147"/>
                <a:gd name="connsiteX35" fmla="*/ 3388911 w 4301120"/>
                <a:gd name="connsiteY35" fmla="*/ 4390655 h 4876147"/>
                <a:gd name="connsiteX36" fmla="*/ 3368819 w 4301120"/>
                <a:gd name="connsiteY36" fmla="*/ 4103064 h 4876147"/>
                <a:gd name="connsiteX37" fmla="*/ 3383573 w 4301120"/>
                <a:gd name="connsiteY37" fmla="*/ 4056726 h 4876147"/>
                <a:gd name="connsiteX38" fmla="*/ 3573743 w 4301120"/>
                <a:gd name="connsiteY38" fmla="*/ 3702853 h 4876147"/>
                <a:gd name="connsiteX39" fmla="*/ 3599470 w 4301120"/>
                <a:gd name="connsiteY39" fmla="*/ 3379156 h 4876147"/>
                <a:gd name="connsiteX40" fmla="*/ 3610517 w 4301120"/>
                <a:gd name="connsiteY40" fmla="*/ 3347127 h 4876147"/>
                <a:gd name="connsiteX41" fmla="*/ 3739003 w 4301120"/>
                <a:gd name="connsiteY41" fmla="*/ 3182239 h 4876147"/>
                <a:gd name="connsiteX42" fmla="*/ 3992341 w 4301120"/>
                <a:gd name="connsiteY42" fmla="*/ 2657398 h 4876147"/>
                <a:gd name="connsiteX43" fmla="*/ 4086722 w 4301120"/>
                <a:gd name="connsiteY43" fmla="*/ 2193649 h 4876147"/>
                <a:gd name="connsiteX44" fmla="*/ 4116304 w 4301120"/>
                <a:gd name="connsiteY44" fmla="*/ 2135226 h 4876147"/>
                <a:gd name="connsiteX45" fmla="*/ 4292239 w 4301120"/>
                <a:gd name="connsiteY45" fmla="*/ 1915399 h 4876147"/>
                <a:gd name="connsiteX46" fmla="*/ 4294093 w 4301120"/>
                <a:gd name="connsiteY46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146005 w 4208002"/>
                <a:gd name="connsiteY31" fmla="*/ 4803469 h 4876147"/>
                <a:gd name="connsiteX32" fmla="*/ 3378572 w 4208002"/>
                <a:gd name="connsiteY32" fmla="*/ 4876147 h 4876147"/>
                <a:gd name="connsiteX33" fmla="*/ 3244488 w 4208002"/>
                <a:gd name="connsiteY33" fmla="*/ 4509503 h 4876147"/>
                <a:gd name="connsiteX34" fmla="*/ 3285487 w 4208002"/>
                <a:gd name="connsiteY34" fmla="*/ 4453675 h 4876147"/>
                <a:gd name="connsiteX35" fmla="*/ 3295793 w 4208002"/>
                <a:gd name="connsiteY35" fmla="*/ 4390655 h 4876147"/>
                <a:gd name="connsiteX36" fmla="*/ 3275701 w 4208002"/>
                <a:gd name="connsiteY36" fmla="*/ 4103064 h 4876147"/>
                <a:gd name="connsiteX37" fmla="*/ 3290455 w 4208002"/>
                <a:gd name="connsiteY37" fmla="*/ 4056726 h 4876147"/>
                <a:gd name="connsiteX38" fmla="*/ 3480625 w 4208002"/>
                <a:gd name="connsiteY38" fmla="*/ 3702853 h 4876147"/>
                <a:gd name="connsiteX39" fmla="*/ 3506352 w 4208002"/>
                <a:gd name="connsiteY39" fmla="*/ 3379156 h 4876147"/>
                <a:gd name="connsiteX40" fmla="*/ 3517399 w 4208002"/>
                <a:gd name="connsiteY40" fmla="*/ 3347127 h 4876147"/>
                <a:gd name="connsiteX41" fmla="*/ 3645885 w 4208002"/>
                <a:gd name="connsiteY41" fmla="*/ 3182239 h 4876147"/>
                <a:gd name="connsiteX42" fmla="*/ 3899223 w 4208002"/>
                <a:gd name="connsiteY42" fmla="*/ 2657398 h 4876147"/>
                <a:gd name="connsiteX43" fmla="*/ 3993604 w 4208002"/>
                <a:gd name="connsiteY43" fmla="*/ 2193649 h 4876147"/>
                <a:gd name="connsiteX44" fmla="*/ 4023186 w 4208002"/>
                <a:gd name="connsiteY44" fmla="*/ 2135226 h 4876147"/>
                <a:gd name="connsiteX45" fmla="*/ 4199121 w 4208002"/>
                <a:gd name="connsiteY45" fmla="*/ 1915399 h 4876147"/>
                <a:gd name="connsiteX46" fmla="*/ 4200975 w 4208002"/>
                <a:gd name="connsiteY46" fmla="*/ 1873213 h 4876147"/>
                <a:gd name="connsiteX0" fmla="*/ 4295509 w 4302536"/>
                <a:gd name="connsiteY0" fmla="*/ 1873213 h 4876147"/>
                <a:gd name="connsiteX1" fmla="*/ 4131139 w 4302536"/>
                <a:gd name="connsiteY1" fmla="*/ 1470037 h 4876147"/>
                <a:gd name="connsiteX2" fmla="*/ 4036536 w 4302536"/>
                <a:gd name="connsiteY2" fmla="*/ 1022228 h 4876147"/>
                <a:gd name="connsiteX3" fmla="*/ 3853854 w 4302536"/>
                <a:gd name="connsiteY3" fmla="*/ 425397 h 4876147"/>
                <a:gd name="connsiteX4" fmla="*/ 3610228 w 4302536"/>
                <a:gd name="connsiteY4" fmla="*/ 116675 h 4876147"/>
                <a:gd name="connsiteX5" fmla="*/ 3110817 w 4302536"/>
                <a:gd name="connsiteY5" fmla="*/ 12804 h 4876147"/>
                <a:gd name="connsiteX6" fmla="*/ 2793866 w 4302536"/>
                <a:gd name="connsiteY6" fmla="*/ 117491 h 4876147"/>
                <a:gd name="connsiteX7" fmla="*/ 1184053 w 4302536"/>
                <a:gd name="connsiteY7" fmla="*/ 448677 h 4876147"/>
                <a:gd name="connsiteX8" fmla="*/ 635413 w 4302536"/>
                <a:gd name="connsiteY8" fmla="*/ 567301 h 4876147"/>
                <a:gd name="connsiteX9" fmla="*/ 236388 w 4302536"/>
                <a:gd name="connsiteY9" fmla="*/ 2278021 h 4876147"/>
                <a:gd name="connsiteX10" fmla="*/ 94534 w 4302536"/>
                <a:gd name="connsiteY10" fmla="*/ 2480520 h 4876147"/>
                <a:gd name="connsiteX11" fmla="*/ 202098 w 4302536"/>
                <a:gd name="connsiteY11" fmla="*/ 2586793 h 4876147"/>
                <a:gd name="connsiteX12" fmla="*/ 576693 w 4302536"/>
                <a:gd name="connsiteY12" fmla="*/ 2860394 h 4876147"/>
                <a:gd name="connsiteX13" fmla="*/ 589890 w 4302536"/>
                <a:gd name="connsiteY13" fmla="*/ 2894277 h 4876147"/>
                <a:gd name="connsiteX14" fmla="*/ 547037 w 4302536"/>
                <a:gd name="connsiteY14" fmla="*/ 3123593 h 4876147"/>
                <a:gd name="connsiteX15" fmla="*/ 446947 w 4302536"/>
                <a:gd name="connsiteY15" fmla="*/ 3432611 h 4876147"/>
                <a:gd name="connsiteX16" fmla="*/ 357311 w 4302536"/>
                <a:gd name="connsiteY16" fmla="*/ 3667859 h 4876147"/>
                <a:gd name="connsiteX17" fmla="*/ 313272 w 4302536"/>
                <a:gd name="connsiteY17" fmla="*/ 3675051 h 4876147"/>
                <a:gd name="connsiteX18" fmla="*/ 195018 w 4302536"/>
                <a:gd name="connsiteY18" fmla="*/ 3554202 h 4876147"/>
                <a:gd name="connsiteX19" fmla="*/ 175741 w 4302536"/>
                <a:gd name="connsiteY19" fmla="*/ 3541004 h 4876147"/>
                <a:gd name="connsiteX20" fmla="*/ 178188 w 4302536"/>
                <a:gd name="connsiteY20" fmla="*/ 3556055 h 4876147"/>
                <a:gd name="connsiteX21" fmla="*/ 273829 w 4302536"/>
                <a:gd name="connsiteY21" fmla="*/ 3695069 h 4876147"/>
                <a:gd name="connsiteX22" fmla="*/ 442202 w 4302536"/>
                <a:gd name="connsiteY22" fmla="*/ 3837122 h 4876147"/>
                <a:gd name="connsiteX23" fmla="*/ 443759 w 4302536"/>
                <a:gd name="connsiteY23" fmla="*/ 3857510 h 4876147"/>
                <a:gd name="connsiteX24" fmla="*/ 394975 w 4302536"/>
                <a:gd name="connsiteY24" fmla="*/ 3943662 h 4876147"/>
                <a:gd name="connsiteX25" fmla="*/ 420776 w 4302536"/>
                <a:gd name="connsiteY25" fmla="*/ 4170309 h 4876147"/>
                <a:gd name="connsiteX26" fmla="*/ 413732 w 4302536"/>
                <a:gd name="connsiteY26" fmla="*/ 4195665 h 4876147"/>
                <a:gd name="connsiteX27" fmla="*/ 195537 w 4302536"/>
                <a:gd name="connsiteY27" fmla="*/ 4421349 h 4876147"/>
                <a:gd name="connsiteX28" fmla="*/ 190495 w 4302536"/>
                <a:gd name="connsiteY28" fmla="*/ 4457085 h 4876147"/>
                <a:gd name="connsiteX29" fmla="*/ 231717 w 4302536"/>
                <a:gd name="connsiteY29" fmla="*/ 4535304 h 4876147"/>
                <a:gd name="connsiteX30" fmla="*/ 240539 w 4302536"/>
                <a:gd name="connsiteY30" fmla="*/ 4803469 h 4876147"/>
                <a:gd name="connsiteX31" fmla="*/ 3473106 w 4302536"/>
                <a:gd name="connsiteY31" fmla="*/ 4876147 h 4876147"/>
                <a:gd name="connsiteX32" fmla="*/ 3339022 w 4302536"/>
                <a:gd name="connsiteY32" fmla="*/ 4509503 h 4876147"/>
                <a:gd name="connsiteX33" fmla="*/ 3380021 w 4302536"/>
                <a:gd name="connsiteY33" fmla="*/ 4453675 h 4876147"/>
                <a:gd name="connsiteX34" fmla="*/ 3390327 w 4302536"/>
                <a:gd name="connsiteY34" fmla="*/ 4390655 h 4876147"/>
                <a:gd name="connsiteX35" fmla="*/ 3370235 w 4302536"/>
                <a:gd name="connsiteY35" fmla="*/ 4103064 h 4876147"/>
                <a:gd name="connsiteX36" fmla="*/ 3384989 w 4302536"/>
                <a:gd name="connsiteY36" fmla="*/ 4056726 h 4876147"/>
                <a:gd name="connsiteX37" fmla="*/ 3575159 w 4302536"/>
                <a:gd name="connsiteY37" fmla="*/ 3702853 h 4876147"/>
                <a:gd name="connsiteX38" fmla="*/ 3600886 w 4302536"/>
                <a:gd name="connsiteY38" fmla="*/ 3379156 h 4876147"/>
                <a:gd name="connsiteX39" fmla="*/ 3611933 w 4302536"/>
                <a:gd name="connsiteY39" fmla="*/ 3347127 h 4876147"/>
                <a:gd name="connsiteX40" fmla="*/ 3740419 w 4302536"/>
                <a:gd name="connsiteY40" fmla="*/ 3182239 h 4876147"/>
                <a:gd name="connsiteX41" fmla="*/ 3993757 w 4302536"/>
                <a:gd name="connsiteY41" fmla="*/ 2657398 h 4876147"/>
                <a:gd name="connsiteX42" fmla="*/ 4088138 w 4302536"/>
                <a:gd name="connsiteY42" fmla="*/ 2193649 h 4876147"/>
                <a:gd name="connsiteX43" fmla="*/ 4117720 w 4302536"/>
                <a:gd name="connsiteY43" fmla="*/ 2135226 h 4876147"/>
                <a:gd name="connsiteX44" fmla="*/ 4293655 w 4302536"/>
                <a:gd name="connsiteY44" fmla="*/ 1915399 h 4876147"/>
                <a:gd name="connsiteX45" fmla="*/ 4295509 w 4302536"/>
                <a:gd name="connsiteY45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5 w 4208002"/>
                <a:gd name="connsiteY30" fmla="*/ 4803469 h 4876147"/>
                <a:gd name="connsiteX31" fmla="*/ 3378572 w 4208002"/>
                <a:gd name="connsiteY31" fmla="*/ 4876147 h 4876147"/>
                <a:gd name="connsiteX32" fmla="*/ 3244488 w 4208002"/>
                <a:gd name="connsiteY32" fmla="*/ 4509503 h 4876147"/>
                <a:gd name="connsiteX33" fmla="*/ 3285487 w 4208002"/>
                <a:gd name="connsiteY33" fmla="*/ 4453675 h 4876147"/>
                <a:gd name="connsiteX34" fmla="*/ 3295793 w 4208002"/>
                <a:gd name="connsiteY34" fmla="*/ 4390655 h 4876147"/>
                <a:gd name="connsiteX35" fmla="*/ 3275701 w 4208002"/>
                <a:gd name="connsiteY35" fmla="*/ 4103064 h 4876147"/>
                <a:gd name="connsiteX36" fmla="*/ 3290455 w 4208002"/>
                <a:gd name="connsiteY36" fmla="*/ 4056726 h 4876147"/>
                <a:gd name="connsiteX37" fmla="*/ 3480625 w 4208002"/>
                <a:gd name="connsiteY37" fmla="*/ 3702853 h 4876147"/>
                <a:gd name="connsiteX38" fmla="*/ 3506352 w 4208002"/>
                <a:gd name="connsiteY38" fmla="*/ 3379156 h 4876147"/>
                <a:gd name="connsiteX39" fmla="*/ 3517399 w 4208002"/>
                <a:gd name="connsiteY39" fmla="*/ 3347127 h 4876147"/>
                <a:gd name="connsiteX40" fmla="*/ 3645885 w 4208002"/>
                <a:gd name="connsiteY40" fmla="*/ 3182239 h 4876147"/>
                <a:gd name="connsiteX41" fmla="*/ 3899223 w 4208002"/>
                <a:gd name="connsiteY41" fmla="*/ 2657398 h 4876147"/>
                <a:gd name="connsiteX42" fmla="*/ 3993604 w 4208002"/>
                <a:gd name="connsiteY42" fmla="*/ 2193649 h 4876147"/>
                <a:gd name="connsiteX43" fmla="*/ 4023186 w 4208002"/>
                <a:gd name="connsiteY43" fmla="*/ 2135226 h 4876147"/>
                <a:gd name="connsiteX44" fmla="*/ 4199121 w 4208002"/>
                <a:gd name="connsiteY44" fmla="*/ 1915399 h 4876147"/>
                <a:gd name="connsiteX45" fmla="*/ 4200975 w 4208002"/>
                <a:gd name="connsiteY45" fmla="*/ 1873213 h 4876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208002" h="4876147">
                  <a:moveTo>
                    <a:pt x="4200975" y="1873213"/>
                  </a:moveTo>
                  <a:cubicBezTo>
                    <a:pt x="4130245" y="1745395"/>
                    <a:pt x="4074491" y="1611497"/>
                    <a:pt x="4036605" y="1470037"/>
                  </a:cubicBezTo>
                  <a:cubicBezTo>
                    <a:pt x="3997088" y="1322349"/>
                    <a:pt x="3973734" y="1171473"/>
                    <a:pt x="3942002" y="1022228"/>
                  </a:cubicBezTo>
                  <a:cubicBezTo>
                    <a:pt x="3898481" y="817822"/>
                    <a:pt x="3851699" y="614677"/>
                    <a:pt x="3759320" y="425397"/>
                  </a:cubicBezTo>
                  <a:cubicBezTo>
                    <a:pt x="3700526" y="304992"/>
                    <a:pt x="3624013" y="197933"/>
                    <a:pt x="3515694" y="116675"/>
                  </a:cubicBezTo>
                  <a:cubicBezTo>
                    <a:pt x="3365707" y="4204"/>
                    <a:pt x="3196222" y="-18409"/>
                    <a:pt x="3016283" y="12804"/>
                  </a:cubicBezTo>
                  <a:cubicBezTo>
                    <a:pt x="2905443" y="32007"/>
                    <a:pt x="2800979" y="70782"/>
                    <a:pt x="2699332" y="117491"/>
                  </a:cubicBezTo>
                  <a:lnTo>
                    <a:pt x="1089519" y="448677"/>
                  </a:lnTo>
                  <a:lnTo>
                    <a:pt x="540879" y="567301"/>
                  </a:lnTo>
                  <a:lnTo>
                    <a:pt x="141854" y="2278021"/>
                  </a:lnTo>
                  <a:cubicBezTo>
                    <a:pt x="124135" y="2302116"/>
                    <a:pt x="1260" y="2451012"/>
                    <a:pt x="0" y="2480520"/>
                  </a:cubicBezTo>
                  <a:cubicBezTo>
                    <a:pt x="13271" y="2510399"/>
                    <a:pt x="27204" y="2523481"/>
                    <a:pt x="107564" y="2586793"/>
                  </a:cubicBezTo>
                  <a:cubicBezTo>
                    <a:pt x="187924" y="2650105"/>
                    <a:pt x="417527" y="2809147"/>
                    <a:pt x="482159" y="2860394"/>
                  </a:cubicBezTo>
                  <a:cubicBezTo>
                    <a:pt x="546791" y="2911641"/>
                    <a:pt x="497877" y="2880561"/>
                    <a:pt x="495356" y="2894277"/>
                  </a:cubicBezTo>
                  <a:cubicBezTo>
                    <a:pt x="481492" y="2970790"/>
                    <a:pt x="474819" y="3048860"/>
                    <a:pt x="452503" y="3123593"/>
                  </a:cubicBezTo>
                  <a:cubicBezTo>
                    <a:pt x="421512" y="3227316"/>
                    <a:pt x="386296" y="3329778"/>
                    <a:pt x="352413" y="3432611"/>
                  </a:cubicBezTo>
                  <a:cubicBezTo>
                    <a:pt x="326168" y="3512312"/>
                    <a:pt x="305927" y="3594386"/>
                    <a:pt x="262777" y="3667859"/>
                  </a:cubicBezTo>
                  <a:cubicBezTo>
                    <a:pt x="246022" y="3696329"/>
                    <a:pt x="243056" y="3698998"/>
                    <a:pt x="218738" y="3675051"/>
                  </a:cubicBezTo>
                  <a:cubicBezTo>
                    <a:pt x="178554" y="3635534"/>
                    <a:pt x="136887" y="3597426"/>
                    <a:pt x="100484" y="3554202"/>
                  </a:cubicBezTo>
                  <a:cubicBezTo>
                    <a:pt x="95294" y="3548048"/>
                    <a:pt x="90401" y="3541449"/>
                    <a:pt x="81207" y="3541004"/>
                  </a:cubicBezTo>
                  <a:cubicBezTo>
                    <a:pt x="72681" y="3547381"/>
                    <a:pt x="81281" y="3552200"/>
                    <a:pt x="83654" y="3556055"/>
                  </a:cubicBezTo>
                  <a:cubicBezTo>
                    <a:pt x="113384" y="3603876"/>
                    <a:pt x="143337" y="3651622"/>
                    <a:pt x="179295" y="3695069"/>
                  </a:cubicBezTo>
                  <a:cubicBezTo>
                    <a:pt x="226819" y="3752528"/>
                    <a:pt x="276790" y="3807243"/>
                    <a:pt x="347668" y="3837122"/>
                  </a:cubicBezTo>
                  <a:cubicBezTo>
                    <a:pt x="362052" y="3843201"/>
                    <a:pt x="354119" y="3850541"/>
                    <a:pt x="349225" y="3857510"/>
                  </a:cubicBezTo>
                  <a:cubicBezTo>
                    <a:pt x="330394" y="3884794"/>
                    <a:pt x="313415" y="3913116"/>
                    <a:pt x="300441" y="3943662"/>
                  </a:cubicBezTo>
                  <a:cubicBezTo>
                    <a:pt x="266410" y="4024030"/>
                    <a:pt x="261591" y="4101359"/>
                    <a:pt x="326242" y="4170309"/>
                  </a:cubicBezTo>
                  <a:cubicBezTo>
                    <a:pt x="339365" y="4184248"/>
                    <a:pt x="325426" y="4189215"/>
                    <a:pt x="319198" y="4195665"/>
                  </a:cubicBezTo>
                  <a:lnTo>
                    <a:pt x="101003" y="4421349"/>
                  </a:lnTo>
                  <a:cubicBezTo>
                    <a:pt x="88992" y="4433583"/>
                    <a:pt x="87213" y="4442331"/>
                    <a:pt x="95961" y="4457085"/>
                  </a:cubicBezTo>
                  <a:cubicBezTo>
                    <a:pt x="110938" y="4482441"/>
                    <a:pt x="123616" y="4509132"/>
                    <a:pt x="137183" y="4535304"/>
                  </a:cubicBezTo>
                  <a:cubicBezTo>
                    <a:pt x="145524" y="4593035"/>
                    <a:pt x="106376" y="4550775"/>
                    <a:pt x="146005" y="4803469"/>
                  </a:cubicBezTo>
                  <a:lnTo>
                    <a:pt x="3378572" y="4876147"/>
                  </a:lnTo>
                  <a:cubicBezTo>
                    <a:pt x="3434286" y="4653031"/>
                    <a:pt x="3260002" y="4579915"/>
                    <a:pt x="3244488" y="4509503"/>
                  </a:cubicBezTo>
                  <a:cubicBezTo>
                    <a:pt x="3228974" y="4439091"/>
                    <a:pt x="3280298" y="4478512"/>
                    <a:pt x="3285487" y="4453675"/>
                  </a:cubicBezTo>
                  <a:cubicBezTo>
                    <a:pt x="3289046" y="4432693"/>
                    <a:pt x="3294162" y="4411785"/>
                    <a:pt x="3295793" y="4390655"/>
                  </a:cubicBezTo>
                  <a:cubicBezTo>
                    <a:pt x="3303207" y="4293902"/>
                    <a:pt x="3295867" y="4198038"/>
                    <a:pt x="3275701" y="4103064"/>
                  </a:cubicBezTo>
                  <a:cubicBezTo>
                    <a:pt x="3271920" y="4085122"/>
                    <a:pt x="3273329" y="4070887"/>
                    <a:pt x="3290455" y="4056726"/>
                  </a:cubicBezTo>
                  <a:cubicBezTo>
                    <a:pt x="3401740" y="3964866"/>
                    <a:pt x="3463944" y="3846983"/>
                    <a:pt x="3480625" y="3702853"/>
                  </a:cubicBezTo>
                  <a:cubicBezTo>
                    <a:pt x="3493081" y="3595127"/>
                    <a:pt x="3502497" y="3487475"/>
                    <a:pt x="3506352" y="3379156"/>
                  </a:cubicBezTo>
                  <a:cubicBezTo>
                    <a:pt x="3506797" y="3367145"/>
                    <a:pt x="3509170" y="3356691"/>
                    <a:pt x="3517399" y="3347127"/>
                  </a:cubicBezTo>
                  <a:cubicBezTo>
                    <a:pt x="3562773" y="3294191"/>
                    <a:pt x="3604069" y="3237992"/>
                    <a:pt x="3645885" y="3182239"/>
                  </a:cubicBezTo>
                  <a:cubicBezTo>
                    <a:pt x="3764583" y="3023800"/>
                    <a:pt x="3850068" y="2849644"/>
                    <a:pt x="3899223" y="2657398"/>
                  </a:cubicBezTo>
                  <a:cubicBezTo>
                    <a:pt x="3938295" y="2504298"/>
                    <a:pt x="3968767" y="2349492"/>
                    <a:pt x="3993604" y="2193649"/>
                  </a:cubicBezTo>
                  <a:cubicBezTo>
                    <a:pt x="3997459" y="2169627"/>
                    <a:pt x="4009247" y="2152649"/>
                    <a:pt x="4023186" y="2135226"/>
                  </a:cubicBezTo>
                  <a:lnTo>
                    <a:pt x="4199121" y="1915399"/>
                  </a:lnTo>
                  <a:cubicBezTo>
                    <a:pt x="4211206" y="1900571"/>
                    <a:pt x="4210094" y="1889598"/>
                    <a:pt x="4200975" y="1873213"/>
                  </a:cubicBezTo>
                  <a:close/>
                </a:path>
              </a:pathLst>
            </a:custGeom>
            <a:solidFill>
              <a:srgbClr val="00080D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6411C881-EE64-4CED-9E49-8EB14532614C}"/>
                </a:ext>
              </a:extLst>
            </p:cNvPr>
            <p:cNvSpPr/>
            <p:nvPr/>
          </p:nvSpPr>
          <p:spPr>
            <a:xfrm>
              <a:off x="7322714" y="4006209"/>
              <a:ext cx="721049" cy="562201"/>
            </a:xfrm>
            <a:custGeom>
              <a:avLst/>
              <a:gdLst>
                <a:gd name="connsiteX0" fmla="*/ 1704289 w 1733465"/>
                <a:gd name="connsiteY0" fmla="*/ 995052 h 1351580"/>
                <a:gd name="connsiteX1" fmla="*/ 1618064 w 1733465"/>
                <a:gd name="connsiteY1" fmla="*/ 621977 h 1351580"/>
                <a:gd name="connsiteX2" fmla="*/ 1303486 w 1733465"/>
                <a:gd name="connsiteY2" fmla="*/ 431955 h 1351580"/>
                <a:gd name="connsiteX3" fmla="*/ 800219 w 1733465"/>
                <a:gd name="connsiteY3" fmla="*/ 526855 h 1351580"/>
                <a:gd name="connsiteX4" fmla="*/ 512258 w 1733465"/>
                <a:gd name="connsiteY4" fmla="*/ 643478 h 1351580"/>
                <a:gd name="connsiteX5" fmla="*/ 457097 w 1733465"/>
                <a:gd name="connsiteY5" fmla="*/ 676619 h 1351580"/>
                <a:gd name="connsiteX6" fmla="*/ 382734 w 1733465"/>
                <a:gd name="connsiteY6" fmla="*/ 840692 h 1351580"/>
                <a:gd name="connsiteX7" fmla="*/ 374060 w 1733465"/>
                <a:gd name="connsiteY7" fmla="*/ 1105670 h 1351580"/>
                <a:gd name="connsiteX8" fmla="*/ 343069 w 1733465"/>
                <a:gd name="connsiteY8" fmla="*/ 1309705 h 1351580"/>
                <a:gd name="connsiteX9" fmla="*/ 342328 w 1733465"/>
                <a:gd name="connsiteY9" fmla="*/ 1317712 h 1351580"/>
                <a:gd name="connsiteX10" fmla="*/ 326980 w 1733465"/>
                <a:gd name="connsiteY10" fmla="*/ 1350186 h 1351580"/>
                <a:gd name="connsiteX11" fmla="*/ 294877 w 1733465"/>
                <a:gd name="connsiteY11" fmla="*/ 1335209 h 1351580"/>
                <a:gd name="connsiteX12" fmla="*/ 67266 w 1733465"/>
                <a:gd name="connsiteY12" fmla="*/ 1151637 h 1351580"/>
                <a:gd name="connsiteX13" fmla="*/ 21892 w 1733465"/>
                <a:gd name="connsiteY13" fmla="*/ 1159793 h 1351580"/>
                <a:gd name="connsiteX14" fmla="*/ 5062 w 1733465"/>
                <a:gd name="connsiteY14" fmla="*/ 1190265 h 1351580"/>
                <a:gd name="connsiteX15" fmla="*/ 1281 w 1733465"/>
                <a:gd name="connsiteY15" fmla="*/ 1167874 h 1351580"/>
                <a:gd name="connsiteX16" fmla="*/ 81056 w 1733465"/>
                <a:gd name="connsiteY16" fmla="*/ 517439 h 1351580"/>
                <a:gd name="connsiteX17" fmla="*/ 239791 w 1733465"/>
                <a:gd name="connsiteY17" fmla="*/ 198116 h 1351580"/>
                <a:gd name="connsiteX18" fmla="*/ 476151 w 1733465"/>
                <a:gd name="connsiteY18" fmla="*/ 56433 h 1351580"/>
                <a:gd name="connsiteX19" fmla="*/ 840997 w 1733465"/>
                <a:gd name="connsiteY19" fmla="*/ 902 h 1351580"/>
                <a:gd name="connsiteX20" fmla="*/ 1216296 w 1733465"/>
                <a:gd name="connsiteY20" fmla="*/ 51614 h 1351580"/>
                <a:gd name="connsiteX21" fmla="*/ 1545703 w 1733465"/>
                <a:gd name="connsiteY21" fmla="*/ 311477 h 1351580"/>
                <a:gd name="connsiteX22" fmla="*/ 1728756 w 1733465"/>
                <a:gd name="connsiteY22" fmla="*/ 758322 h 1351580"/>
                <a:gd name="connsiteX23" fmla="*/ 1712445 w 1733465"/>
                <a:gd name="connsiteY23" fmla="*/ 978667 h 1351580"/>
                <a:gd name="connsiteX24" fmla="*/ 1704289 w 1733465"/>
                <a:gd name="connsiteY24" fmla="*/ 995052 h 1351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33465" h="1351580">
                  <a:moveTo>
                    <a:pt x="1704289" y="995052"/>
                  </a:moveTo>
                  <a:cubicBezTo>
                    <a:pt x="1696727" y="865825"/>
                    <a:pt x="1678563" y="738749"/>
                    <a:pt x="1618064" y="621977"/>
                  </a:cubicBezTo>
                  <a:cubicBezTo>
                    <a:pt x="1552227" y="494900"/>
                    <a:pt x="1447021" y="433586"/>
                    <a:pt x="1303486" y="431955"/>
                  </a:cubicBezTo>
                  <a:cubicBezTo>
                    <a:pt x="1129033" y="429953"/>
                    <a:pt x="963773" y="473325"/>
                    <a:pt x="800219" y="526855"/>
                  </a:cubicBezTo>
                  <a:cubicBezTo>
                    <a:pt x="701613" y="559106"/>
                    <a:pt x="604192" y="594694"/>
                    <a:pt x="512258" y="643478"/>
                  </a:cubicBezTo>
                  <a:cubicBezTo>
                    <a:pt x="493352" y="653487"/>
                    <a:pt x="475113" y="664979"/>
                    <a:pt x="457097" y="676619"/>
                  </a:cubicBezTo>
                  <a:cubicBezTo>
                    <a:pt x="397340" y="715394"/>
                    <a:pt x="360863" y="765513"/>
                    <a:pt x="382734" y="840692"/>
                  </a:cubicBezTo>
                  <a:cubicBezTo>
                    <a:pt x="408757" y="930179"/>
                    <a:pt x="386293" y="1017739"/>
                    <a:pt x="374060" y="1105670"/>
                  </a:cubicBezTo>
                  <a:cubicBezTo>
                    <a:pt x="364570" y="1173805"/>
                    <a:pt x="353449" y="1241718"/>
                    <a:pt x="343069" y="1309705"/>
                  </a:cubicBezTo>
                  <a:cubicBezTo>
                    <a:pt x="342698" y="1312374"/>
                    <a:pt x="342995" y="1315117"/>
                    <a:pt x="342328" y="1317712"/>
                  </a:cubicBezTo>
                  <a:cubicBezTo>
                    <a:pt x="339362" y="1329649"/>
                    <a:pt x="339733" y="1344922"/>
                    <a:pt x="326980" y="1350186"/>
                  </a:cubicBezTo>
                  <a:cubicBezTo>
                    <a:pt x="313413" y="1355746"/>
                    <a:pt x="303626" y="1343439"/>
                    <a:pt x="294877" y="1335209"/>
                  </a:cubicBezTo>
                  <a:cubicBezTo>
                    <a:pt x="223925" y="1267890"/>
                    <a:pt x="146003" y="1209245"/>
                    <a:pt x="67266" y="1151637"/>
                  </a:cubicBezTo>
                  <a:cubicBezTo>
                    <a:pt x="39908" y="1131694"/>
                    <a:pt x="39760" y="1131545"/>
                    <a:pt x="21892" y="1159793"/>
                  </a:cubicBezTo>
                  <a:cubicBezTo>
                    <a:pt x="15664" y="1169579"/>
                    <a:pt x="10623" y="1180107"/>
                    <a:pt x="5062" y="1190265"/>
                  </a:cubicBezTo>
                  <a:cubicBezTo>
                    <a:pt x="-3167" y="1184037"/>
                    <a:pt x="1059" y="1175214"/>
                    <a:pt x="1281" y="1167874"/>
                  </a:cubicBezTo>
                  <a:cubicBezTo>
                    <a:pt x="8695" y="948715"/>
                    <a:pt x="22485" y="730222"/>
                    <a:pt x="81056" y="517439"/>
                  </a:cubicBezTo>
                  <a:cubicBezTo>
                    <a:pt x="113159" y="400890"/>
                    <a:pt x="159423" y="290717"/>
                    <a:pt x="239791" y="198116"/>
                  </a:cubicBezTo>
                  <a:cubicBezTo>
                    <a:pt x="302959" y="125310"/>
                    <a:pt x="386070" y="84607"/>
                    <a:pt x="476151" y="56433"/>
                  </a:cubicBezTo>
                  <a:cubicBezTo>
                    <a:pt x="594850" y="19289"/>
                    <a:pt x="717108" y="5647"/>
                    <a:pt x="840997" y="902"/>
                  </a:cubicBezTo>
                  <a:cubicBezTo>
                    <a:pt x="969260" y="-3991"/>
                    <a:pt x="1094483" y="10763"/>
                    <a:pt x="1216296" y="51614"/>
                  </a:cubicBezTo>
                  <a:cubicBezTo>
                    <a:pt x="1357163" y="98842"/>
                    <a:pt x="1460293" y="193148"/>
                    <a:pt x="1545703" y="311477"/>
                  </a:cubicBezTo>
                  <a:cubicBezTo>
                    <a:pt x="1642827" y="446042"/>
                    <a:pt x="1707032" y="593211"/>
                    <a:pt x="1728756" y="758322"/>
                  </a:cubicBezTo>
                  <a:cubicBezTo>
                    <a:pt x="1738616" y="832981"/>
                    <a:pt x="1732907" y="906380"/>
                    <a:pt x="1712445" y="978667"/>
                  </a:cubicBezTo>
                  <a:cubicBezTo>
                    <a:pt x="1710888" y="984450"/>
                    <a:pt x="1707032" y="989640"/>
                    <a:pt x="1704289" y="995052"/>
                  </a:cubicBezTo>
                  <a:close/>
                </a:path>
              </a:pathLst>
            </a:custGeom>
            <a:solidFill>
              <a:srgbClr val="6D411E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4F035477-B968-405E-A830-C0C997A174FE}"/>
                </a:ext>
              </a:extLst>
            </p:cNvPr>
            <p:cNvSpPr/>
            <p:nvPr/>
          </p:nvSpPr>
          <p:spPr>
            <a:xfrm>
              <a:off x="7566241" y="4887263"/>
              <a:ext cx="356658" cy="259639"/>
            </a:xfrm>
            <a:custGeom>
              <a:avLst/>
              <a:gdLst>
                <a:gd name="connsiteX0" fmla="*/ 1161 w 857438"/>
                <a:gd name="connsiteY0" fmla="*/ 0 h 624196"/>
                <a:gd name="connsiteX1" fmla="*/ 84791 w 857438"/>
                <a:gd name="connsiteY1" fmla="*/ 73548 h 624196"/>
                <a:gd name="connsiteX2" fmla="*/ 415458 w 857438"/>
                <a:gd name="connsiteY2" fmla="*/ 282179 h 624196"/>
                <a:gd name="connsiteX3" fmla="*/ 817077 w 857438"/>
                <a:gd name="connsiteY3" fmla="*/ 155325 h 624196"/>
                <a:gd name="connsiteX4" fmla="*/ 856891 w 857438"/>
                <a:gd name="connsiteY4" fmla="*/ 87560 h 624196"/>
                <a:gd name="connsiteX5" fmla="*/ 851257 w 857438"/>
                <a:gd name="connsiteY5" fmla="*/ 117365 h 624196"/>
                <a:gd name="connsiteX6" fmla="*/ 599401 w 857438"/>
                <a:gd name="connsiteY6" fmla="*/ 603133 h 624196"/>
                <a:gd name="connsiteX7" fmla="*/ 563072 w 857438"/>
                <a:gd name="connsiteY7" fmla="*/ 609361 h 624196"/>
                <a:gd name="connsiteX8" fmla="*/ 4942 w 857438"/>
                <a:gd name="connsiteY8" fmla="*/ 14161 h 624196"/>
                <a:gd name="connsiteX9" fmla="*/ 1161 w 857438"/>
                <a:gd name="connsiteY9" fmla="*/ 0 h 62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438" h="624196">
                  <a:moveTo>
                    <a:pt x="1161" y="0"/>
                  </a:moveTo>
                  <a:cubicBezTo>
                    <a:pt x="26814" y="28470"/>
                    <a:pt x="56544" y="50193"/>
                    <a:pt x="84791" y="73548"/>
                  </a:cubicBezTo>
                  <a:cubicBezTo>
                    <a:pt x="186067" y="157252"/>
                    <a:pt x="287492" y="240957"/>
                    <a:pt x="415458" y="282179"/>
                  </a:cubicBezTo>
                  <a:cubicBezTo>
                    <a:pt x="562998" y="329703"/>
                    <a:pt x="723883" y="286924"/>
                    <a:pt x="817077" y="155325"/>
                  </a:cubicBezTo>
                  <a:cubicBezTo>
                    <a:pt x="831090" y="135529"/>
                    <a:pt x="841841" y="113435"/>
                    <a:pt x="856891" y="87560"/>
                  </a:cubicBezTo>
                  <a:cubicBezTo>
                    <a:pt x="858893" y="102314"/>
                    <a:pt x="855037" y="110099"/>
                    <a:pt x="851257" y="117365"/>
                  </a:cubicBezTo>
                  <a:cubicBezTo>
                    <a:pt x="808848" y="199142"/>
                    <a:pt x="640623" y="522839"/>
                    <a:pt x="599401" y="603133"/>
                  </a:cubicBezTo>
                  <a:cubicBezTo>
                    <a:pt x="585833" y="629602"/>
                    <a:pt x="582349" y="630491"/>
                    <a:pt x="563072" y="609361"/>
                  </a:cubicBezTo>
                  <a:cubicBezTo>
                    <a:pt x="509320" y="550494"/>
                    <a:pt x="46312" y="59164"/>
                    <a:pt x="4942" y="14161"/>
                  </a:cubicBezTo>
                  <a:cubicBezTo>
                    <a:pt x="2273" y="11195"/>
                    <a:pt x="-2101" y="8675"/>
                    <a:pt x="1161" y="0"/>
                  </a:cubicBezTo>
                  <a:close/>
                </a:path>
              </a:pathLst>
            </a:custGeom>
            <a:solidFill>
              <a:srgbClr val="FEB582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58D289D9-B823-43C3-AB2B-CE7789C2189C}"/>
                </a:ext>
              </a:extLst>
            </p:cNvPr>
            <p:cNvSpPr/>
            <p:nvPr/>
          </p:nvSpPr>
          <p:spPr>
            <a:xfrm>
              <a:off x="7587664" y="5137432"/>
              <a:ext cx="64921" cy="299018"/>
            </a:xfrm>
            <a:custGeom>
              <a:avLst/>
              <a:gdLst>
                <a:gd name="connsiteX0" fmla="*/ 5857 w 156077"/>
                <a:gd name="connsiteY0" fmla="*/ 0 h 718866"/>
                <a:gd name="connsiteX1" fmla="*/ 114325 w 156077"/>
                <a:gd name="connsiteY1" fmla="*/ 124556 h 718866"/>
                <a:gd name="connsiteX2" fmla="*/ 154954 w 156077"/>
                <a:gd name="connsiteY2" fmla="*/ 226870 h 718866"/>
                <a:gd name="connsiteX3" fmla="*/ 134491 w 156077"/>
                <a:gd name="connsiteY3" fmla="*/ 337117 h 718866"/>
                <a:gd name="connsiteX4" fmla="*/ 83927 w 156077"/>
                <a:gd name="connsiteY4" fmla="*/ 427420 h 718866"/>
                <a:gd name="connsiteX5" fmla="*/ 64725 w 156077"/>
                <a:gd name="connsiteY5" fmla="*/ 595719 h 718866"/>
                <a:gd name="connsiteX6" fmla="*/ 91415 w 156077"/>
                <a:gd name="connsiteY6" fmla="*/ 718867 h 718866"/>
                <a:gd name="connsiteX7" fmla="*/ 42705 w 156077"/>
                <a:gd name="connsiteY7" fmla="*/ 546935 h 718866"/>
                <a:gd name="connsiteX8" fmla="*/ 45152 w 156077"/>
                <a:gd name="connsiteY8" fmla="*/ 536629 h 718866"/>
                <a:gd name="connsiteX9" fmla="*/ 108468 w 156077"/>
                <a:gd name="connsiteY9" fmla="*/ 299750 h 718866"/>
                <a:gd name="connsiteX10" fmla="*/ 94307 w 156077"/>
                <a:gd name="connsiteY10" fmla="*/ 128931 h 718866"/>
                <a:gd name="connsiteX11" fmla="*/ 8897 w 156077"/>
                <a:gd name="connsiteY11" fmla="*/ 17497 h 718866"/>
                <a:gd name="connsiteX12" fmla="*/ 0 w 156077"/>
                <a:gd name="connsiteY12" fmla="*/ 5190 h 718866"/>
                <a:gd name="connsiteX13" fmla="*/ 5857 w 156077"/>
                <a:gd name="connsiteY13" fmla="*/ 0 h 718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6077" h="718866">
                  <a:moveTo>
                    <a:pt x="5857" y="0"/>
                  </a:moveTo>
                  <a:cubicBezTo>
                    <a:pt x="41074" y="42408"/>
                    <a:pt x="85632" y="76365"/>
                    <a:pt x="114325" y="124556"/>
                  </a:cubicBezTo>
                  <a:cubicBezTo>
                    <a:pt x="133305" y="156363"/>
                    <a:pt x="150728" y="187946"/>
                    <a:pt x="154954" y="226870"/>
                  </a:cubicBezTo>
                  <a:cubicBezTo>
                    <a:pt x="159254" y="266684"/>
                    <a:pt x="150950" y="303457"/>
                    <a:pt x="134491" y="337117"/>
                  </a:cubicBezTo>
                  <a:cubicBezTo>
                    <a:pt x="119440" y="367811"/>
                    <a:pt x="103278" y="398505"/>
                    <a:pt x="83927" y="427420"/>
                  </a:cubicBezTo>
                  <a:cubicBezTo>
                    <a:pt x="49303" y="479245"/>
                    <a:pt x="51676" y="536259"/>
                    <a:pt x="64725" y="595719"/>
                  </a:cubicBezTo>
                  <a:cubicBezTo>
                    <a:pt x="73696" y="636645"/>
                    <a:pt x="79182" y="678460"/>
                    <a:pt x="91415" y="718867"/>
                  </a:cubicBezTo>
                  <a:cubicBezTo>
                    <a:pt x="56717" y="666746"/>
                    <a:pt x="32103" y="611808"/>
                    <a:pt x="42705" y="546935"/>
                  </a:cubicBezTo>
                  <a:cubicBezTo>
                    <a:pt x="43298" y="543450"/>
                    <a:pt x="45671" y="539892"/>
                    <a:pt x="45152" y="536629"/>
                  </a:cubicBezTo>
                  <a:cubicBezTo>
                    <a:pt x="31584" y="448254"/>
                    <a:pt x="78737" y="376708"/>
                    <a:pt x="108468" y="299750"/>
                  </a:cubicBezTo>
                  <a:cubicBezTo>
                    <a:pt x="130636" y="242440"/>
                    <a:pt x="128041" y="184165"/>
                    <a:pt x="94307" y="128931"/>
                  </a:cubicBezTo>
                  <a:cubicBezTo>
                    <a:pt x="69692" y="88524"/>
                    <a:pt x="41370" y="51528"/>
                    <a:pt x="8897" y="17497"/>
                  </a:cubicBezTo>
                  <a:cubicBezTo>
                    <a:pt x="5412" y="13864"/>
                    <a:pt x="2966" y="9342"/>
                    <a:pt x="0" y="5190"/>
                  </a:cubicBezTo>
                  <a:cubicBezTo>
                    <a:pt x="1928" y="3411"/>
                    <a:pt x="3929" y="1705"/>
                    <a:pt x="5857" y="0"/>
                  </a:cubicBezTo>
                  <a:close/>
                </a:path>
              </a:pathLst>
            </a:custGeom>
            <a:solidFill>
              <a:srgbClr val="FCB584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33" name="그룹 132">
              <a:extLst>
                <a:ext uri="{FF2B5EF4-FFF2-40B4-BE49-F238E27FC236}">
                  <a16:creationId xmlns:a16="http://schemas.microsoft.com/office/drawing/2014/main" id="{4D109CD4-3463-4B63-B1C4-D3F341FD8C09}"/>
                </a:ext>
              </a:extLst>
            </p:cNvPr>
            <p:cNvGrpSpPr/>
            <p:nvPr/>
          </p:nvGrpSpPr>
          <p:grpSpPr>
            <a:xfrm>
              <a:off x="6304284" y="4922088"/>
              <a:ext cx="1056621" cy="736228"/>
              <a:chOff x="6304284" y="4922088"/>
              <a:chExt cx="1056621" cy="736228"/>
            </a:xfrm>
          </p:grpSpPr>
          <p:sp>
            <p:nvSpPr>
              <p:cNvPr id="139" name="직사각형 138">
                <a:extLst>
                  <a:ext uri="{FF2B5EF4-FFF2-40B4-BE49-F238E27FC236}">
                    <a16:creationId xmlns:a16="http://schemas.microsoft.com/office/drawing/2014/main" id="{22358D77-6E80-4C92-AFDC-EC4E3F62D6B4}"/>
                  </a:ext>
                </a:extLst>
              </p:cNvPr>
              <p:cNvSpPr/>
              <p:nvPr/>
            </p:nvSpPr>
            <p:spPr>
              <a:xfrm>
                <a:off x="6304284" y="4922088"/>
                <a:ext cx="1056621" cy="736228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40" name="그룹 139">
                <a:extLst>
                  <a:ext uri="{FF2B5EF4-FFF2-40B4-BE49-F238E27FC236}">
                    <a16:creationId xmlns:a16="http://schemas.microsoft.com/office/drawing/2014/main" id="{B038DCC4-BECB-4AB9-85BD-76D0A372C72F}"/>
                  </a:ext>
                </a:extLst>
              </p:cNvPr>
              <p:cNvGrpSpPr/>
              <p:nvPr/>
            </p:nvGrpSpPr>
            <p:grpSpPr>
              <a:xfrm>
                <a:off x="6477532" y="4957373"/>
                <a:ext cx="710125" cy="180059"/>
                <a:chOff x="2531297" y="3953023"/>
                <a:chExt cx="4599453" cy="1166233"/>
              </a:xfrm>
            </p:grpSpPr>
            <p:sp>
              <p:nvSpPr>
                <p:cNvPr id="148" name="자유형: 도형 147">
                  <a:extLst>
                    <a:ext uri="{FF2B5EF4-FFF2-40B4-BE49-F238E27FC236}">
                      <a16:creationId xmlns:a16="http://schemas.microsoft.com/office/drawing/2014/main" id="{00EEAEE1-4F01-43A9-9B15-1B38B927CEFD}"/>
                    </a:ext>
                  </a:extLst>
                </p:cNvPr>
                <p:cNvSpPr/>
                <p:nvPr/>
              </p:nvSpPr>
              <p:spPr>
                <a:xfrm>
                  <a:off x="3212652" y="4090148"/>
                  <a:ext cx="788912" cy="760399"/>
                </a:xfrm>
                <a:custGeom>
                  <a:avLst/>
                  <a:gdLst>
                    <a:gd name="connsiteX0" fmla="*/ 396796 w 788912"/>
                    <a:gd name="connsiteY0" fmla="*/ 243501 h 760399"/>
                    <a:gd name="connsiteX1" fmla="*/ 381397 w 788912"/>
                    <a:gd name="connsiteY1" fmla="*/ 297336 h 760399"/>
                    <a:gd name="connsiteX2" fmla="*/ 317414 w 788912"/>
                    <a:gd name="connsiteY2" fmla="*/ 346033 h 760399"/>
                    <a:gd name="connsiteX3" fmla="*/ 254002 w 788912"/>
                    <a:gd name="connsiteY3" fmla="*/ 346033 h 760399"/>
                    <a:gd name="connsiteX4" fmla="*/ 326654 w 788912"/>
                    <a:gd name="connsiteY4" fmla="*/ 399298 h 760399"/>
                    <a:gd name="connsiteX5" fmla="*/ 337831 w 788912"/>
                    <a:gd name="connsiteY5" fmla="*/ 435571 h 760399"/>
                    <a:gd name="connsiteX6" fmla="*/ 312397 w 788912"/>
                    <a:gd name="connsiteY6" fmla="*/ 516778 h 760399"/>
                    <a:gd name="connsiteX7" fmla="*/ 364519 w 788912"/>
                    <a:gd name="connsiteY7" fmla="*/ 476854 h 760399"/>
                    <a:gd name="connsiteX8" fmla="*/ 434774 w 788912"/>
                    <a:gd name="connsiteY8" fmla="*/ 475375 h 760399"/>
                    <a:gd name="connsiteX9" fmla="*/ 488610 w 788912"/>
                    <a:gd name="connsiteY9" fmla="*/ 511986 h 760399"/>
                    <a:gd name="connsiteX10" fmla="*/ 461809 w 788912"/>
                    <a:gd name="connsiteY10" fmla="*/ 432942 h 760399"/>
                    <a:gd name="connsiteX11" fmla="*/ 474353 w 788912"/>
                    <a:gd name="connsiteY11" fmla="*/ 394280 h 760399"/>
                    <a:gd name="connsiteX12" fmla="*/ 534693 w 788912"/>
                    <a:gd name="connsiteY12" fmla="*/ 345808 h 760399"/>
                    <a:gd name="connsiteX13" fmla="*/ 453711 w 788912"/>
                    <a:gd name="connsiteY13" fmla="*/ 346154 h 760399"/>
                    <a:gd name="connsiteX14" fmla="*/ 424739 w 788912"/>
                    <a:gd name="connsiteY14" fmla="*/ 326075 h 760399"/>
                    <a:gd name="connsiteX15" fmla="*/ 396796 w 788912"/>
                    <a:gd name="connsiteY15" fmla="*/ 243501 h 760399"/>
                    <a:gd name="connsiteX16" fmla="*/ 382193 w 788912"/>
                    <a:gd name="connsiteY16" fmla="*/ 0 h 760399"/>
                    <a:gd name="connsiteX17" fmla="*/ 393258 w 788912"/>
                    <a:gd name="connsiteY17" fmla="*/ 1029 h 760399"/>
                    <a:gd name="connsiteX18" fmla="*/ 469335 w 788912"/>
                    <a:gd name="connsiteY18" fmla="*/ 237462 h 760399"/>
                    <a:gd name="connsiteX19" fmla="*/ 534460 w 788912"/>
                    <a:gd name="connsiteY19" fmla="*/ 282516 h 760399"/>
                    <a:gd name="connsiteX20" fmla="*/ 788912 w 788912"/>
                    <a:gd name="connsiteY20" fmla="*/ 281375 h 760399"/>
                    <a:gd name="connsiteX21" fmla="*/ 604144 w 788912"/>
                    <a:gd name="connsiteY21" fmla="*/ 414817 h 760399"/>
                    <a:gd name="connsiteX22" fmla="*/ 569816 w 788912"/>
                    <a:gd name="connsiteY22" fmla="*/ 535602 h 760399"/>
                    <a:gd name="connsiteX23" fmla="*/ 645660 w 788912"/>
                    <a:gd name="connsiteY23" fmla="*/ 754698 h 760399"/>
                    <a:gd name="connsiteX24" fmla="*/ 432724 w 788912"/>
                    <a:gd name="connsiteY24" fmla="*/ 600614 h 760399"/>
                    <a:gd name="connsiteX25" fmla="*/ 354709 w 788912"/>
                    <a:gd name="connsiteY25" fmla="*/ 600952 h 760399"/>
                    <a:gd name="connsiteX26" fmla="*/ 146557 w 788912"/>
                    <a:gd name="connsiteY26" fmla="*/ 760399 h 760399"/>
                    <a:gd name="connsiteX27" fmla="*/ 230386 w 788912"/>
                    <a:gd name="connsiteY27" fmla="*/ 500012 h 760399"/>
                    <a:gd name="connsiteX28" fmla="*/ 212140 w 788912"/>
                    <a:gd name="connsiteY28" fmla="*/ 444697 h 760399"/>
                    <a:gd name="connsiteX29" fmla="*/ 0 w 788912"/>
                    <a:gd name="connsiteY29" fmla="*/ 283883 h 760399"/>
                    <a:gd name="connsiteX30" fmla="*/ 234720 w 788912"/>
                    <a:gd name="connsiteY30" fmla="*/ 285138 h 760399"/>
                    <a:gd name="connsiteX31" fmla="*/ 315702 w 788912"/>
                    <a:gd name="connsiteY31" fmla="*/ 222063 h 760399"/>
                    <a:gd name="connsiteX32" fmla="*/ 382193 w 788912"/>
                    <a:gd name="connsiteY32" fmla="*/ 0 h 7603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788912" h="760399">
                      <a:moveTo>
                        <a:pt x="396796" y="243501"/>
                      </a:moveTo>
                      <a:cubicBezTo>
                        <a:pt x="390299" y="266314"/>
                        <a:pt x="385619" y="281825"/>
                        <a:pt x="381397" y="297336"/>
                      </a:cubicBezTo>
                      <a:cubicBezTo>
                        <a:pt x="368057" y="346033"/>
                        <a:pt x="368170" y="346033"/>
                        <a:pt x="317414" y="346033"/>
                      </a:cubicBezTo>
                      <a:cubicBezTo>
                        <a:pt x="299169" y="346033"/>
                        <a:pt x="280916" y="346033"/>
                        <a:pt x="254002" y="346033"/>
                      </a:cubicBezTo>
                      <a:cubicBezTo>
                        <a:pt x="282170" y="367021"/>
                        <a:pt x="303503" y="384470"/>
                        <a:pt x="326654" y="399298"/>
                      </a:cubicBezTo>
                      <a:cubicBezTo>
                        <a:pt x="342165" y="409220"/>
                        <a:pt x="343419" y="419827"/>
                        <a:pt x="337831" y="435571"/>
                      </a:cubicBezTo>
                      <a:cubicBezTo>
                        <a:pt x="329162" y="459863"/>
                        <a:pt x="322319" y="484726"/>
                        <a:pt x="312397" y="516778"/>
                      </a:cubicBezTo>
                      <a:cubicBezTo>
                        <a:pt x="334180" y="500125"/>
                        <a:pt x="349354" y="488490"/>
                        <a:pt x="364519" y="476854"/>
                      </a:cubicBezTo>
                      <a:cubicBezTo>
                        <a:pt x="399651" y="449828"/>
                        <a:pt x="399538" y="449941"/>
                        <a:pt x="434774" y="475375"/>
                      </a:cubicBezTo>
                      <a:cubicBezTo>
                        <a:pt x="450286" y="486552"/>
                        <a:pt x="466368" y="496933"/>
                        <a:pt x="488610" y="511986"/>
                      </a:cubicBezTo>
                      <a:cubicBezTo>
                        <a:pt x="477891" y="479821"/>
                        <a:pt x="471160" y="455867"/>
                        <a:pt x="461809" y="432942"/>
                      </a:cubicBezTo>
                      <a:cubicBezTo>
                        <a:pt x="454507" y="415155"/>
                        <a:pt x="459645" y="404774"/>
                        <a:pt x="474353" y="394280"/>
                      </a:cubicBezTo>
                      <a:cubicBezTo>
                        <a:pt x="494656" y="379798"/>
                        <a:pt x="516673" y="367021"/>
                        <a:pt x="534693" y="345808"/>
                      </a:cubicBezTo>
                      <a:cubicBezTo>
                        <a:pt x="505488" y="345808"/>
                        <a:pt x="479604" y="344666"/>
                        <a:pt x="453711" y="346154"/>
                      </a:cubicBezTo>
                      <a:cubicBezTo>
                        <a:pt x="437516" y="347063"/>
                        <a:pt x="429306" y="341932"/>
                        <a:pt x="424739" y="326075"/>
                      </a:cubicBezTo>
                      <a:cubicBezTo>
                        <a:pt x="417325" y="300529"/>
                        <a:pt x="407748" y="275553"/>
                        <a:pt x="396796" y="243501"/>
                      </a:cubicBezTo>
                      <a:close/>
                      <a:moveTo>
                        <a:pt x="382193" y="0"/>
                      </a:moveTo>
                      <a:cubicBezTo>
                        <a:pt x="385732" y="346"/>
                        <a:pt x="389495" y="684"/>
                        <a:pt x="393258" y="1029"/>
                      </a:cubicBezTo>
                      <a:cubicBezTo>
                        <a:pt x="418805" y="79840"/>
                        <a:pt x="445493" y="158193"/>
                        <a:pt x="469335" y="237462"/>
                      </a:cubicBezTo>
                      <a:cubicBezTo>
                        <a:pt x="479708" y="272135"/>
                        <a:pt x="496594" y="284342"/>
                        <a:pt x="534460" y="282516"/>
                      </a:cubicBezTo>
                      <a:cubicBezTo>
                        <a:pt x="615546" y="278633"/>
                        <a:pt x="696986" y="281375"/>
                        <a:pt x="788912" y="281375"/>
                      </a:cubicBezTo>
                      <a:cubicBezTo>
                        <a:pt x="724246" y="328817"/>
                        <a:pt x="667556" y="377409"/>
                        <a:pt x="604144" y="414817"/>
                      </a:cubicBezTo>
                      <a:cubicBezTo>
                        <a:pt x="548604" y="447552"/>
                        <a:pt x="548717" y="483480"/>
                        <a:pt x="569816" y="535602"/>
                      </a:cubicBezTo>
                      <a:cubicBezTo>
                        <a:pt x="596617" y="601636"/>
                        <a:pt x="616809" y="670411"/>
                        <a:pt x="645660" y="754698"/>
                      </a:cubicBezTo>
                      <a:cubicBezTo>
                        <a:pt x="565482" y="696987"/>
                        <a:pt x="497961" y="650341"/>
                        <a:pt x="432724" y="600614"/>
                      </a:cubicBezTo>
                      <a:cubicBezTo>
                        <a:pt x="404210" y="578823"/>
                        <a:pt x="384019" y="576773"/>
                        <a:pt x="354709" y="600952"/>
                      </a:cubicBezTo>
                      <a:cubicBezTo>
                        <a:pt x="290951" y="653646"/>
                        <a:pt x="223543" y="701892"/>
                        <a:pt x="146557" y="760399"/>
                      </a:cubicBezTo>
                      <a:cubicBezTo>
                        <a:pt x="177009" y="664598"/>
                        <a:pt x="201992" y="581678"/>
                        <a:pt x="230386" y="500012"/>
                      </a:cubicBezTo>
                      <a:cubicBezTo>
                        <a:pt x="239625" y="473436"/>
                        <a:pt x="235411" y="460096"/>
                        <a:pt x="212140" y="444697"/>
                      </a:cubicBezTo>
                      <a:cubicBezTo>
                        <a:pt x="139947" y="396909"/>
                        <a:pt x="69459" y="346612"/>
                        <a:pt x="0" y="283883"/>
                      </a:cubicBezTo>
                      <a:cubicBezTo>
                        <a:pt x="78240" y="283883"/>
                        <a:pt x="156713" y="280345"/>
                        <a:pt x="234720" y="285138"/>
                      </a:cubicBezTo>
                      <a:cubicBezTo>
                        <a:pt x="285363" y="288218"/>
                        <a:pt x="304066" y="266884"/>
                        <a:pt x="315702" y="222063"/>
                      </a:cubicBezTo>
                      <a:cubicBezTo>
                        <a:pt x="335089" y="147362"/>
                        <a:pt x="359727" y="73906"/>
                        <a:pt x="382193" y="0"/>
                      </a:cubicBezTo>
                      <a:close/>
                    </a:path>
                  </a:pathLst>
                </a:custGeom>
                <a:solidFill>
                  <a:srgbClr val="5F95BA"/>
                </a:solidFill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9" name="자유형: 도형 148">
                  <a:extLst>
                    <a:ext uri="{FF2B5EF4-FFF2-40B4-BE49-F238E27FC236}">
                      <a16:creationId xmlns:a16="http://schemas.microsoft.com/office/drawing/2014/main" id="{CD20235C-BB81-45F7-84E7-27CB8B1F9E8E}"/>
                    </a:ext>
                  </a:extLst>
                </p:cNvPr>
                <p:cNvSpPr/>
                <p:nvPr/>
              </p:nvSpPr>
              <p:spPr>
                <a:xfrm>
                  <a:off x="5663788" y="4092994"/>
                  <a:ext cx="785036" cy="757319"/>
                </a:xfrm>
                <a:custGeom>
                  <a:avLst/>
                  <a:gdLst>
                    <a:gd name="connsiteX0" fmla="*/ 394738 w 785036"/>
                    <a:gd name="connsiteY0" fmla="*/ 242142 h 757319"/>
                    <a:gd name="connsiteX1" fmla="*/ 379340 w 785036"/>
                    <a:gd name="connsiteY1" fmla="*/ 295977 h 757319"/>
                    <a:gd name="connsiteX2" fmla="*/ 315356 w 785036"/>
                    <a:gd name="connsiteY2" fmla="*/ 344674 h 757319"/>
                    <a:gd name="connsiteX3" fmla="*/ 251944 w 785036"/>
                    <a:gd name="connsiteY3" fmla="*/ 344674 h 757319"/>
                    <a:gd name="connsiteX4" fmla="*/ 324596 w 785036"/>
                    <a:gd name="connsiteY4" fmla="*/ 397939 h 757319"/>
                    <a:gd name="connsiteX5" fmla="*/ 335773 w 785036"/>
                    <a:gd name="connsiteY5" fmla="*/ 434212 h 757319"/>
                    <a:gd name="connsiteX6" fmla="*/ 310339 w 785036"/>
                    <a:gd name="connsiteY6" fmla="*/ 515419 h 757319"/>
                    <a:gd name="connsiteX7" fmla="*/ 362461 w 785036"/>
                    <a:gd name="connsiteY7" fmla="*/ 475495 h 757319"/>
                    <a:gd name="connsiteX8" fmla="*/ 432716 w 785036"/>
                    <a:gd name="connsiteY8" fmla="*/ 474016 h 757319"/>
                    <a:gd name="connsiteX9" fmla="*/ 486552 w 785036"/>
                    <a:gd name="connsiteY9" fmla="*/ 510627 h 757319"/>
                    <a:gd name="connsiteX10" fmla="*/ 459751 w 785036"/>
                    <a:gd name="connsiteY10" fmla="*/ 431583 h 757319"/>
                    <a:gd name="connsiteX11" fmla="*/ 472295 w 785036"/>
                    <a:gd name="connsiteY11" fmla="*/ 392921 h 757319"/>
                    <a:gd name="connsiteX12" fmla="*/ 532635 w 785036"/>
                    <a:gd name="connsiteY12" fmla="*/ 344449 h 757319"/>
                    <a:gd name="connsiteX13" fmla="*/ 451653 w 785036"/>
                    <a:gd name="connsiteY13" fmla="*/ 344795 h 757319"/>
                    <a:gd name="connsiteX14" fmla="*/ 422681 w 785036"/>
                    <a:gd name="connsiteY14" fmla="*/ 324716 h 757319"/>
                    <a:gd name="connsiteX15" fmla="*/ 394738 w 785036"/>
                    <a:gd name="connsiteY15" fmla="*/ 242142 h 757319"/>
                    <a:gd name="connsiteX16" fmla="*/ 401130 w 785036"/>
                    <a:gd name="connsiteY16" fmla="*/ 0 h 757319"/>
                    <a:gd name="connsiteX17" fmla="*/ 471385 w 785036"/>
                    <a:gd name="connsiteY17" fmla="*/ 228569 h 757319"/>
                    <a:gd name="connsiteX18" fmla="*/ 539019 w 785036"/>
                    <a:gd name="connsiteY18" fmla="*/ 280120 h 757319"/>
                    <a:gd name="connsiteX19" fmla="*/ 785036 w 785036"/>
                    <a:gd name="connsiteY19" fmla="*/ 292664 h 757319"/>
                    <a:gd name="connsiteX20" fmla="*/ 577343 w 785036"/>
                    <a:gd name="connsiteY20" fmla="*/ 435804 h 757319"/>
                    <a:gd name="connsiteX21" fmla="*/ 554989 w 785036"/>
                    <a:gd name="connsiteY21" fmla="*/ 504692 h 757319"/>
                    <a:gd name="connsiteX22" fmla="*/ 638471 w 785036"/>
                    <a:gd name="connsiteY22" fmla="*/ 757319 h 757319"/>
                    <a:gd name="connsiteX23" fmla="*/ 437058 w 785036"/>
                    <a:gd name="connsiteY23" fmla="*/ 603461 h 757319"/>
                    <a:gd name="connsiteX24" fmla="*/ 345928 w 785036"/>
                    <a:gd name="connsiteY24" fmla="*/ 599923 h 757319"/>
                    <a:gd name="connsiteX25" fmla="*/ 142907 w 785036"/>
                    <a:gd name="connsiteY25" fmla="*/ 734281 h 757319"/>
                    <a:gd name="connsiteX26" fmla="*/ 207348 w 785036"/>
                    <a:gd name="connsiteY26" fmla="*/ 546779 h 757319"/>
                    <a:gd name="connsiteX27" fmla="*/ 159335 w 785036"/>
                    <a:gd name="connsiteY27" fmla="*/ 397705 h 757319"/>
                    <a:gd name="connsiteX28" fmla="*/ 3305 w 785036"/>
                    <a:gd name="connsiteY28" fmla="*/ 283771 h 757319"/>
                    <a:gd name="connsiteX29" fmla="*/ 0 w 785036"/>
                    <a:gd name="connsiteY29" fmla="*/ 274298 h 757319"/>
                    <a:gd name="connsiteX30" fmla="*/ 236095 w 785036"/>
                    <a:gd name="connsiteY30" fmla="*/ 275673 h 757319"/>
                    <a:gd name="connsiteX31" fmla="*/ 319577 w 785036"/>
                    <a:gd name="connsiteY31" fmla="*/ 215333 h 757319"/>
                    <a:gd name="connsiteX32" fmla="*/ 401130 w 785036"/>
                    <a:gd name="connsiteY32" fmla="*/ 0 h 757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785036" h="757319">
                      <a:moveTo>
                        <a:pt x="394738" y="242142"/>
                      </a:moveTo>
                      <a:cubicBezTo>
                        <a:pt x="388241" y="264955"/>
                        <a:pt x="383561" y="280466"/>
                        <a:pt x="379340" y="295977"/>
                      </a:cubicBezTo>
                      <a:cubicBezTo>
                        <a:pt x="365999" y="344674"/>
                        <a:pt x="366112" y="344674"/>
                        <a:pt x="315356" y="344674"/>
                      </a:cubicBezTo>
                      <a:cubicBezTo>
                        <a:pt x="297111" y="344674"/>
                        <a:pt x="278858" y="344674"/>
                        <a:pt x="251944" y="344674"/>
                      </a:cubicBezTo>
                      <a:cubicBezTo>
                        <a:pt x="280233" y="365549"/>
                        <a:pt x="301558" y="382998"/>
                        <a:pt x="324596" y="397939"/>
                      </a:cubicBezTo>
                      <a:cubicBezTo>
                        <a:pt x="340107" y="407861"/>
                        <a:pt x="341361" y="418468"/>
                        <a:pt x="335773" y="434212"/>
                      </a:cubicBezTo>
                      <a:cubicBezTo>
                        <a:pt x="327105" y="458504"/>
                        <a:pt x="320262" y="483367"/>
                        <a:pt x="310339" y="515419"/>
                      </a:cubicBezTo>
                      <a:cubicBezTo>
                        <a:pt x="332122" y="498766"/>
                        <a:pt x="347296" y="487131"/>
                        <a:pt x="362461" y="475495"/>
                      </a:cubicBezTo>
                      <a:cubicBezTo>
                        <a:pt x="397593" y="448469"/>
                        <a:pt x="397480" y="448582"/>
                        <a:pt x="432716" y="474016"/>
                      </a:cubicBezTo>
                      <a:cubicBezTo>
                        <a:pt x="448236" y="485193"/>
                        <a:pt x="464310" y="495574"/>
                        <a:pt x="486552" y="510627"/>
                      </a:cubicBezTo>
                      <a:cubicBezTo>
                        <a:pt x="475833" y="478462"/>
                        <a:pt x="469102" y="454508"/>
                        <a:pt x="459751" y="431583"/>
                      </a:cubicBezTo>
                      <a:cubicBezTo>
                        <a:pt x="452449" y="413796"/>
                        <a:pt x="457588" y="403415"/>
                        <a:pt x="472295" y="392921"/>
                      </a:cubicBezTo>
                      <a:cubicBezTo>
                        <a:pt x="492599" y="378439"/>
                        <a:pt x="514615" y="365662"/>
                        <a:pt x="532635" y="344449"/>
                      </a:cubicBezTo>
                      <a:cubicBezTo>
                        <a:pt x="503438" y="344449"/>
                        <a:pt x="477546" y="343307"/>
                        <a:pt x="451653" y="344795"/>
                      </a:cubicBezTo>
                      <a:cubicBezTo>
                        <a:pt x="435458" y="345704"/>
                        <a:pt x="427248" y="340573"/>
                        <a:pt x="422681" y="324716"/>
                      </a:cubicBezTo>
                      <a:cubicBezTo>
                        <a:pt x="415267" y="299170"/>
                        <a:pt x="405690" y="274194"/>
                        <a:pt x="394738" y="242142"/>
                      </a:cubicBezTo>
                      <a:close/>
                      <a:moveTo>
                        <a:pt x="401130" y="0"/>
                      </a:moveTo>
                      <a:cubicBezTo>
                        <a:pt x="424851" y="76077"/>
                        <a:pt x="450398" y="151696"/>
                        <a:pt x="471385" y="228569"/>
                      </a:cubicBezTo>
                      <a:cubicBezTo>
                        <a:pt x="481654" y="266201"/>
                        <a:pt x="500245" y="281141"/>
                        <a:pt x="539019" y="280120"/>
                      </a:cubicBezTo>
                      <a:cubicBezTo>
                        <a:pt x="619768" y="278182"/>
                        <a:pt x="700637" y="279549"/>
                        <a:pt x="785036" y="292664"/>
                      </a:cubicBezTo>
                      <a:cubicBezTo>
                        <a:pt x="716028" y="340678"/>
                        <a:pt x="648169" y="390524"/>
                        <a:pt x="577343" y="435804"/>
                      </a:cubicBezTo>
                      <a:cubicBezTo>
                        <a:pt x="547229" y="455078"/>
                        <a:pt x="544037" y="473669"/>
                        <a:pt x="554989" y="504692"/>
                      </a:cubicBezTo>
                      <a:cubicBezTo>
                        <a:pt x="582360" y="583044"/>
                        <a:pt x="607224" y="662426"/>
                        <a:pt x="638471" y="757319"/>
                      </a:cubicBezTo>
                      <a:cubicBezTo>
                        <a:pt x="562861" y="700067"/>
                        <a:pt x="497849" y="654329"/>
                        <a:pt x="437058" y="603461"/>
                      </a:cubicBezTo>
                      <a:cubicBezTo>
                        <a:pt x="404323" y="576089"/>
                        <a:pt x="381856" y="570613"/>
                        <a:pt x="345928" y="599923"/>
                      </a:cubicBezTo>
                      <a:cubicBezTo>
                        <a:pt x="284567" y="649882"/>
                        <a:pt x="217729" y="693336"/>
                        <a:pt x="142907" y="734281"/>
                      </a:cubicBezTo>
                      <a:cubicBezTo>
                        <a:pt x="164352" y="671778"/>
                        <a:pt x="185798" y="609283"/>
                        <a:pt x="207348" y="546779"/>
                      </a:cubicBezTo>
                      <a:cubicBezTo>
                        <a:pt x="238716" y="455874"/>
                        <a:pt x="238829" y="455874"/>
                        <a:pt x="159335" y="397705"/>
                      </a:cubicBezTo>
                      <a:cubicBezTo>
                        <a:pt x="107325" y="359727"/>
                        <a:pt x="55202" y="321749"/>
                        <a:pt x="3305" y="283771"/>
                      </a:cubicBezTo>
                      <a:cubicBezTo>
                        <a:pt x="2163" y="282967"/>
                        <a:pt x="2163" y="280691"/>
                        <a:pt x="0" y="274298"/>
                      </a:cubicBezTo>
                      <a:cubicBezTo>
                        <a:pt x="79728" y="274298"/>
                        <a:pt x="158193" y="270422"/>
                        <a:pt x="236095" y="275673"/>
                      </a:cubicBezTo>
                      <a:cubicBezTo>
                        <a:pt x="285934" y="278978"/>
                        <a:pt x="306921" y="261416"/>
                        <a:pt x="319577" y="215333"/>
                      </a:cubicBezTo>
                      <a:cubicBezTo>
                        <a:pt x="339423" y="142794"/>
                        <a:pt x="365540" y="71855"/>
                        <a:pt x="401130" y="0"/>
                      </a:cubicBezTo>
                      <a:close/>
                    </a:path>
                  </a:pathLst>
                </a:custGeom>
                <a:solidFill>
                  <a:srgbClr val="6096BC"/>
                </a:solidFill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0" name="자유형: 도형 149">
                  <a:extLst>
                    <a:ext uri="{FF2B5EF4-FFF2-40B4-BE49-F238E27FC236}">
                      <a16:creationId xmlns:a16="http://schemas.microsoft.com/office/drawing/2014/main" id="{FF5A0A07-491F-4E20-A4DB-49C67D300592}"/>
                    </a:ext>
                  </a:extLst>
                </p:cNvPr>
                <p:cNvSpPr/>
                <p:nvPr/>
              </p:nvSpPr>
              <p:spPr>
                <a:xfrm>
                  <a:off x="6573373" y="4100633"/>
                  <a:ext cx="557377" cy="534798"/>
                </a:xfrm>
                <a:custGeom>
                  <a:avLst/>
                  <a:gdLst>
                    <a:gd name="connsiteX0" fmla="*/ 11446 w 69316"/>
                    <a:gd name="connsiteY0" fmla="*/ 65998 h 66508"/>
                    <a:gd name="connsiteX1" fmla="*/ 18567 w 69316"/>
                    <a:gd name="connsiteY1" fmla="*/ 45516 h 66508"/>
                    <a:gd name="connsiteX2" fmla="*/ 15957 w 69316"/>
                    <a:gd name="connsiteY2" fmla="*/ 37431 h 66508"/>
                    <a:gd name="connsiteX3" fmla="*/ 0 w 69316"/>
                    <a:gd name="connsiteY3" fmla="*/ 25418 h 66508"/>
                    <a:gd name="connsiteX4" fmla="*/ 17588 w 69316"/>
                    <a:gd name="connsiteY4" fmla="*/ 24907 h 66508"/>
                    <a:gd name="connsiteX5" fmla="*/ 28027 w 69316"/>
                    <a:gd name="connsiteY5" fmla="*/ 17687 h 66508"/>
                    <a:gd name="connsiteX6" fmla="*/ 34183 w 69316"/>
                    <a:gd name="connsiteY6" fmla="*/ 0 h 66508"/>
                    <a:gd name="connsiteX7" fmla="*/ 39814 w 69316"/>
                    <a:gd name="connsiteY7" fmla="*/ 19276 h 66508"/>
                    <a:gd name="connsiteX8" fmla="*/ 47076 w 69316"/>
                    <a:gd name="connsiteY8" fmla="*/ 24964 h 66508"/>
                    <a:gd name="connsiteX9" fmla="*/ 69317 w 69316"/>
                    <a:gd name="connsiteY9" fmla="*/ 24864 h 66508"/>
                    <a:gd name="connsiteX10" fmla="*/ 50892 w 69316"/>
                    <a:gd name="connsiteY10" fmla="*/ 38396 h 66508"/>
                    <a:gd name="connsiteX11" fmla="*/ 48367 w 69316"/>
                    <a:gd name="connsiteY11" fmla="*/ 46041 h 66508"/>
                    <a:gd name="connsiteX12" fmla="*/ 54948 w 69316"/>
                    <a:gd name="connsiteY12" fmla="*/ 66508 h 66508"/>
                    <a:gd name="connsiteX13" fmla="*/ 37942 w 69316"/>
                    <a:gd name="connsiteY13" fmla="*/ 53885 h 66508"/>
                    <a:gd name="connsiteX14" fmla="*/ 29276 w 69316"/>
                    <a:gd name="connsiteY14" fmla="*/ 53587 h 66508"/>
                    <a:gd name="connsiteX15" fmla="*/ 11446 w 69316"/>
                    <a:gd name="connsiteY15" fmla="*/ 65998 h 66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9316" h="66508">
                      <a:moveTo>
                        <a:pt x="11446" y="65998"/>
                      </a:moveTo>
                      <a:cubicBezTo>
                        <a:pt x="14226" y="57842"/>
                        <a:pt x="16042" y="51530"/>
                        <a:pt x="18567" y="45516"/>
                      </a:cubicBezTo>
                      <a:cubicBezTo>
                        <a:pt x="20184" y="41644"/>
                        <a:pt x="19205" y="39630"/>
                        <a:pt x="15957" y="37431"/>
                      </a:cubicBezTo>
                      <a:cubicBezTo>
                        <a:pt x="10709" y="33871"/>
                        <a:pt x="5787" y="29815"/>
                        <a:pt x="0" y="25418"/>
                      </a:cubicBezTo>
                      <a:cubicBezTo>
                        <a:pt x="6312" y="23914"/>
                        <a:pt x="12028" y="24595"/>
                        <a:pt x="17588" y="24907"/>
                      </a:cubicBezTo>
                      <a:cubicBezTo>
                        <a:pt x="23347" y="25247"/>
                        <a:pt x="26708" y="23942"/>
                        <a:pt x="28027" y="17687"/>
                      </a:cubicBezTo>
                      <a:cubicBezTo>
                        <a:pt x="29176" y="12227"/>
                        <a:pt x="31658" y="7049"/>
                        <a:pt x="34183" y="0"/>
                      </a:cubicBezTo>
                      <a:cubicBezTo>
                        <a:pt x="36396" y="7475"/>
                        <a:pt x="38339" y="13319"/>
                        <a:pt x="39814" y="19276"/>
                      </a:cubicBezTo>
                      <a:cubicBezTo>
                        <a:pt x="40807" y="23318"/>
                        <a:pt x="42552" y="25233"/>
                        <a:pt x="47076" y="24964"/>
                      </a:cubicBezTo>
                      <a:cubicBezTo>
                        <a:pt x="53771" y="24552"/>
                        <a:pt x="60509" y="24864"/>
                        <a:pt x="69317" y="24864"/>
                      </a:cubicBezTo>
                      <a:cubicBezTo>
                        <a:pt x="62083" y="30226"/>
                        <a:pt x="56622" y="34509"/>
                        <a:pt x="50892" y="38396"/>
                      </a:cubicBezTo>
                      <a:cubicBezTo>
                        <a:pt x="47828" y="40481"/>
                        <a:pt x="47091" y="42552"/>
                        <a:pt x="48367" y="46041"/>
                      </a:cubicBezTo>
                      <a:cubicBezTo>
                        <a:pt x="50608" y="52183"/>
                        <a:pt x="52395" y="58480"/>
                        <a:pt x="54948" y="66508"/>
                      </a:cubicBezTo>
                      <a:cubicBezTo>
                        <a:pt x="48282" y="61615"/>
                        <a:pt x="42906" y="58012"/>
                        <a:pt x="37942" y="53885"/>
                      </a:cubicBezTo>
                      <a:cubicBezTo>
                        <a:pt x="34836" y="51303"/>
                        <a:pt x="32439" y="51232"/>
                        <a:pt x="29276" y="53587"/>
                      </a:cubicBezTo>
                      <a:cubicBezTo>
                        <a:pt x="24028" y="57502"/>
                        <a:pt x="18524" y="61104"/>
                        <a:pt x="11446" y="65998"/>
                      </a:cubicBezTo>
                      <a:close/>
                    </a:path>
                  </a:pathLst>
                </a:custGeom>
                <a:solidFill>
                  <a:srgbClr val="5F97BE"/>
                </a:solidFill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1" name="자유형: 도형 150">
                  <a:extLst>
                    <a:ext uri="{FF2B5EF4-FFF2-40B4-BE49-F238E27FC236}">
                      <a16:creationId xmlns:a16="http://schemas.microsoft.com/office/drawing/2014/main" id="{B46DCA9F-27B8-48F5-A310-765ECE1C7317}"/>
                    </a:ext>
                  </a:extLst>
                </p:cNvPr>
                <p:cNvSpPr/>
                <p:nvPr/>
              </p:nvSpPr>
              <p:spPr>
                <a:xfrm>
                  <a:off x="2531297" y="4098245"/>
                  <a:ext cx="554185" cy="539357"/>
                </a:xfrm>
                <a:custGeom>
                  <a:avLst/>
                  <a:gdLst>
                    <a:gd name="connsiteX0" fmla="*/ 0 w 68919"/>
                    <a:gd name="connsiteY0" fmla="*/ 25191 h 67075"/>
                    <a:gd name="connsiteX1" fmla="*/ 15574 w 68919"/>
                    <a:gd name="connsiteY1" fmla="*/ 25191 h 67075"/>
                    <a:gd name="connsiteX2" fmla="*/ 31275 w 68919"/>
                    <a:gd name="connsiteY2" fmla="*/ 13219 h 67075"/>
                    <a:gd name="connsiteX3" fmla="*/ 35063 w 68919"/>
                    <a:gd name="connsiteY3" fmla="*/ 0 h 67075"/>
                    <a:gd name="connsiteX4" fmla="*/ 41913 w 68919"/>
                    <a:gd name="connsiteY4" fmla="*/ 20269 h 67075"/>
                    <a:gd name="connsiteX5" fmla="*/ 49034 w 68919"/>
                    <a:gd name="connsiteY5" fmla="*/ 25191 h 67075"/>
                    <a:gd name="connsiteX6" fmla="*/ 68920 w 68919"/>
                    <a:gd name="connsiteY6" fmla="*/ 25091 h 67075"/>
                    <a:gd name="connsiteX7" fmla="*/ 54097 w 68919"/>
                    <a:gd name="connsiteY7" fmla="*/ 36992 h 67075"/>
                    <a:gd name="connsiteX8" fmla="*/ 51005 w 68919"/>
                    <a:gd name="connsiteY8" fmla="*/ 46495 h 67075"/>
                    <a:gd name="connsiteX9" fmla="*/ 57587 w 68919"/>
                    <a:gd name="connsiteY9" fmla="*/ 65898 h 67075"/>
                    <a:gd name="connsiteX10" fmla="*/ 44367 w 68919"/>
                    <a:gd name="connsiteY10" fmla="*/ 56906 h 67075"/>
                    <a:gd name="connsiteX11" fmla="*/ 27120 w 68919"/>
                    <a:gd name="connsiteY11" fmla="*/ 57260 h 67075"/>
                    <a:gd name="connsiteX12" fmla="*/ 14326 w 68919"/>
                    <a:gd name="connsiteY12" fmla="*/ 67076 h 67075"/>
                    <a:gd name="connsiteX13" fmla="*/ 20567 w 68919"/>
                    <a:gd name="connsiteY13" fmla="*/ 47133 h 67075"/>
                    <a:gd name="connsiteX14" fmla="*/ 17815 w 68919"/>
                    <a:gd name="connsiteY14" fmla="*/ 38240 h 67075"/>
                    <a:gd name="connsiteX15" fmla="*/ 0 w 68919"/>
                    <a:gd name="connsiteY15" fmla="*/ 25191 h 67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919" h="67075">
                      <a:moveTo>
                        <a:pt x="0" y="25191"/>
                      </a:moveTo>
                      <a:cubicBezTo>
                        <a:pt x="6624" y="25191"/>
                        <a:pt x="11106" y="25191"/>
                        <a:pt x="15574" y="25191"/>
                      </a:cubicBezTo>
                      <a:cubicBezTo>
                        <a:pt x="28027" y="25191"/>
                        <a:pt x="28013" y="25176"/>
                        <a:pt x="31275" y="13219"/>
                      </a:cubicBezTo>
                      <a:cubicBezTo>
                        <a:pt x="32311" y="9404"/>
                        <a:pt x="33460" y="5603"/>
                        <a:pt x="35063" y="0"/>
                      </a:cubicBezTo>
                      <a:cubicBezTo>
                        <a:pt x="37758" y="7872"/>
                        <a:pt x="40098" y="14000"/>
                        <a:pt x="41913" y="20269"/>
                      </a:cubicBezTo>
                      <a:cubicBezTo>
                        <a:pt x="43034" y="24155"/>
                        <a:pt x="45048" y="25418"/>
                        <a:pt x="49034" y="25191"/>
                      </a:cubicBezTo>
                      <a:cubicBezTo>
                        <a:pt x="55374" y="24836"/>
                        <a:pt x="61757" y="25091"/>
                        <a:pt x="68920" y="25091"/>
                      </a:cubicBezTo>
                      <a:cubicBezTo>
                        <a:pt x="64508" y="30297"/>
                        <a:pt x="59104" y="33446"/>
                        <a:pt x="54097" y="36992"/>
                      </a:cubicBezTo>
                      <a:cubicBezTo>
                        <a:pt x="50480" y="39559"/>
                        <a:pt x="49218" y="42126"/>
                        <a:pt x="51005" y="46495"/>
                      </a:cubicBezTo>
                      <a:cubicBezTo>
                        <a:pt x="53303" y="52126"/>
                        <a:pt x="54963" y="58012"/>
                        <a:pt x="57587" y="65898"/>
                      </a:cubicBezTo>
                      <a:cubicBezTo>
                        <a:pt x="52112" y="62182"/>
                        <a:pt x="48169" y="59643"/>
                        <a:pt x="44367" y="56906"/>
                      </a:cubicBezTo>
                      <a:cubicBezTo>
                        <a:pt x="35701" y="50665"/>
                        <a:pt x="35729" y="50622"/>
                        <a:pt x="27120" y="57260"/>
                      </a:cubicBezTo>
                      <a:cubicBezTo>
                        <a:pt x="23403" y="60126"/>
                        <a:pt x="19687" y="62962"/>
                        <a:pt x="14326" y="67076"/>
                      </a:cubicBezTo>
                      <a:cubicBezTo>
                        <a:pt x="16751" y="59218"/>
                        <a:pt x="18439" y="53105"/>
                        <a:pt x="20567" y="47133"/>
                      </a:cubicBezTo>
                      <a:cubicBezTo>
                        <a:pt x="21942" y="43261"/>
                        <a:pt x="21616" y="40679"/>
                        <a:pt x="17815" y="38240"/>
                      </a:cubicBezTo>
                      <a:cubicBezTo>
                        <a:pt x="12170" y="34609"/>
                        <a:pt x="6936" y="30311"/>
                        <a:pt x="0" y="25191"/>
                      </a:cubicBezTo>
                      <a:close/>
                    </a:path>
                  </a:pathLst>
                </a:custGeom>
                <a:solidFill>
                  <a:srgbClr val="5E96BF"/>
                </a:solidFill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2" name="자유형: 도형 151">
                  <a:extLst>
                    <a:ext uri="{FF2B5EF4-FFF2-40B4-BE49-F238E27FC236}">
                      <a16:creationId xmlns:a16="http://schemas.microsoft.com/office/drawing/2014/main" id="{0A35F863-0B85-4660-A28A-72E475C2404C}"/>
                    </a:ext>
                  </a:extLst>
                </p:cNvPr>
                <p:cNvSpPr/>
                <p:nvPr/>
              </p:nvSpPr>
              <p:spPr>
                <a:xfrm>
                  <a:off x="3949740" y="3953023"/>
                  <a:ext cx="1744202" cy="1166233"/>
                </a:xfrm>
                <a:custGeom>
                  <a:avLst/>
                  <a:gdLst>
                    <a:gd name="connsiteX0" fmla="*/ 193026 w 1744202"/>
                    <a:gd name="connsiteY0" fmla="*/ 1086392 h 1166233"/>
                    <a:gd name="connsiteX1" fmla="*/ 162912 w 1744202"/>
                    <a:gd name="connsiteY1" fmla="*/ 1120607 h 1166233"/>
                    <a:gd name="connsiteX2" fmla="*/ 1581290 w 1744202"/>
                    <a:gd name="connsiteY2" fmla="*/ 1120607 h 1166233"/>
                    <a:gd name="connsiteX3" fmla="*/ 1551176 w 1744202"/>
                    <a:gd name="connsiteY3" fmla="*/ 1086392 h 1166233"/>
                    <a:gd name="connsiteX4" fmla="*/ 278334 w 1744202"/>
                    <a:gd name="connsiteY4" fmla="*/ 1000851 h 1166233"/>
                    <a:gd name="connsiteX5" fmla="*/ 251758 w 1744202"/>
                    <a:gd name="connsiteY5" fmla="*/ 1035066 h 1166233"/>
                    <a:gd name="connsiteX6" fmla="*/ 1501450 w 1744202"/>
                    <a:gd name="connsiteY6" fmla="*/ 1035066 h 1166233"/>
                    <a:gd name="connsiteX7" fmla="*/ 1474874 w 1744202"/>
                    <a:gd name="connsiteY7" fmla="*/ 1000851 h 1166233"/>
                    <a:gd name="connsiteX8" fmla="*/ 360916 w 1744202"/>
                    <a:gd name="connsiteY8" fmla="*/ 915310 h 1166233"/>
                    <a:gd name="connsiteX9" fmla="*/ 338103 w 1744202"/>
                    <a:gd name="connsiteY9" fmla="*/ 949525 h 1166233"/>
                    <a:gd name="connsiteX10" fmla="*/ 1410215 w 1744202"/>
                    <a:gd name="connsiteY10" fmla="*/ 949525 h 1166233"/>
                    <a:gd name="connsiteX11" fmla="*/ 1387403 w 1744202"/>
                    <a:gd name="connsiteY11" fmla="*/ 915310 h 1166233"/>
                    <a:gd name="connsiteX12" fmla="*/ 1227723 w 1744202"/>
                    <a:gd name="connsiteY12" fmla="*/ 436286 h 1166233"/>
                    <a:gd name="connsiteX13" fmla="*/ 1202747 w 1744202"/>
                    <a:gd name="connsiteY13" fmla="*/ 461262 h 1166233"/>
                    <a:gd name="connsiteX14" fmla="*/ 1202747 w 1744202"/>
                    <a:gd name="connsiteY14" fmla="*/ 810616 h 1166233"/>
                    <a:gd name="connsiteX15" fmla="*/ 1227723 w 1744202"/>
                    <a:gd name="connsiteY15" fmla="*/ 835591 h 1166233"/>
                    <a:gd name="connsiteX16" fmla="*/ 1280529 w 1744202"/>
                    <a:gd name="connsiteY16" fmla="*/ 835591 h 1166233"/>
                    <a:gd name="connsiteX17" fmla="*/ 1305512 w 1744202"/>
                    <a:gd name="connsiteY17" fmla="*/ 810616 h 1166233"/>
                    <a:gd name="connsiteX18" fmla="*/ 1305512 w 1744202"/>
                    <a:gd name="connsiteY18" fmla="*/ 461262 h 1166233"/>
                    <a:gd name="connsiteX19" fmla="*/ 1280529 w 1744202"/>
                    <a:gd name="connsiteY19" fmla="*/ 436286 h 1166233"/>
                    <a:gd name="connsiteX20" fmla="*/ 1074886 w 1744202"/>
                    <a:gd name="connsiteY20" fmla="*/ 436286 h 1166233"/>
                    <a:gd name="connsiteX21" fmla="*/ 1049910 w 1744202"/>
                    <a:gd name="connsiteY21" fmla="*/ 461262 h 1166233"/>
                    <a:gd name="connsiteX22" fmla="*/ 1049910 w 1744202"/>
                    <a:gd name="connsiteY22" fmla="*/ 810616 h 1166233"/>
                    <a:gd name="connsiteX23" fmla="*/ 1074886 w 1744202"/>
                    <a:gd name="connsiteY23" fmla="*/ 835591 h 1166233"/>
                    <a:gd name="connsiteX24" fmla="*/ 1127692 w 1744202"/>
                    <a:gd name="connsiteY24" fmla="*/ 835591 h 1166233"/>
                    <a:gd name="connsiteX25" fmla="*/ 1152675 w 1744202"/>
                    <a:gd name="connsiteY25" fmla="*/ 810616 h 1166233"/>
                    <a:gd name="connsiteX26" fmla="*/ 1152675 w 1744202"/>
                    <a:gd name="connsiteY26" fmla="*/ 461262 h 1166233"/>
                    <a:gd name="connsiteX27" fmla="*/ 1127692 w 1744202"/>
                    <a:gd name="connsiteY27" fmla="*/ 436286 h 1166233"/>
                    <a:gd name="connsiteX28" fmla="*/ 922056 w 1744202"/>
                    <a:gd name="connsiteY28" fmla="*/ 436286 h 1166233"/>
                    <a:gd name="connsiteX29" fmla="*/ 897080 w 1744202"/>
                    <a:gd name="connsiteY29" fmla="*/ 461262 h 1166233"/>
                    <a:gd name="connsiteX30" fmla="*/ 897080 w 1744202"/>
                    <a:gd name="connsiteY30" fmla="*/ 810616 h 1166233"/>
                    <a:gd name="connsiteX31" fmla="*/ 922056 w 1744202"/>
                    <a:gd name="connsiteY31" fmla="*/ 835591 h 1166233"/>
                    <a:gd name="connsiteX32" fmla="*/ 974862 w 1744202"/>
                    <a:gd name="connsiteY32" fmla="*/ 835591 h 1166233"/>
                    <a:gd name="connsiteX33" fmla="*/ 999845 w 1744202"/>
                    <a:gd name="connsiteY33" fmla="*/ 810616 h 1166233"/>
                    <a:gd name="connsiteX34" fmla="*/ 999845 w 1744202"/>
                    <a:gd name="connsiteY34" fmla="*/ 461262 h 1166233"/>
                    <a:gd name="connsiteX35" fmla="*/ 974862 w 1744202"/>
                    <a:gd name="connsiteY35" fmla="*/ 436286 h 1166233"/>
                    <a:gd name="connsiteX36" fmla="*/ 769227 w 1744202"/>
                    <a:gd name="connsiteY36" fmla="*/ 436286 h 1166233"/>
                    <a:gd name="connsiteX37" fmla="*/ 744251 w 1744202"/>
                    <a:gd name="connsiteY37" fmla="*/ 461262 h 1166233"/>
                    <a:gd name="connsiteX38" fmla="*/ 744251 w 1744202"/>
                    <a:gd name="connsiteY38" fmla="*/ 810616 h 1166233"/>
                    <a:gd name="connsiteX39" fmla="*/ 769227 w 1744202"/>
                    <a:gd name="connsiteY39" fmla="*/ 835591 h 1166233"/>
                    <a:gd name="connsiteX40" fmla="*/ 822033 w 1744202"/>
                    <a:gd name="connsiteY40" fmla="*/ 835591 h 1166233"/>
                    <a:gd name="connsiteX41" fmla="*/ 847016 w 1744202"/>
                    <a:gd name="connsiteY41" fmla="*/ 810616 h 1166233"/>
                    <a:gd name="connsiteX42" fmla="*/ 847016 w 1744202"/>
                    <a:gd name="connsiteY42" fmla="*/ 461262 h 1166233"/>
                    <a:gd name="connsiteX43" fmla="*/ 822033 w 1744202"/>
                    <a:gd name="connsiteY43" fmla="*/ 436286 h 1166233"/>
                    <a:gd name="connsiteX44" fmla="*/ 616390 w 1744202"/>
                    <a:gd name="connsiteY44" fmla="*/ 436286 h 1166233"/>
                    <a:gd name="connsiteX45" fmla="*/ 591414 w 1744202"/>
                    <a:gd name="connsiteY45" fmla="*/ 461262 h 1166233"/>
                    <a:gd name="connsiteX46" fmla="*/ 591414 w 1744202"/>
                    <a:gd name="connsiteY46" fmla="*/ 810616 h 1166233"/>
                    <a:gd name="connsiteX47" fmla="*/ 616390 w 1744202"/>
                    <a:gd name="connsiteY47" fmla="*/ 835591 h 1166233"/>
                    <a:gd name="connsiteX48" fmla="*/ 669196 w 1744202"/>
                    <a:gd name="connsiteY48" fmla="*/ 835591 h 1166233"/>
                    <a:gd name="connsiteX49" fmla="*/ 694179 w 1744202"/>
                    <a:gd name="connsiteY49" fmla="*/ 810616 h 1166233"/>
                    <a:gd name="connsiteX50" fmla="*/ 694179 w 1744202"/>
                    <a:gd name="connsiteY50" fmla="*/ 461262 h 1166233"/>
                    <a:gd name="connsiteX51" fmla="*/ 669196 w 1744202"/>
                    <a:gd name="connsiteY51" fmla="*/ 436286 h 1166233"/>
                    <a:gd name="connsiteX52" fmla="*/ 463561 w 1744202"/>
                    <a:gd name="connsiteY52" fmla="*/ 436286 h 1166233"/>
                    <a:gd name="connsiteX53" fmla="*/ 438585 w 1744202"/>
                    <a:gd name="connsiteY53" fmla="*/ 461262 h 1166233"/>
                    <a:gd name="connsiteX54" fmla="*/ 438585 w 1744202"/>
                    <a:gd name="connsiteY54" fmla="*/ 810616 h 1166233"/>
                    <a:gd name="connsiteX55" fmla="*/ 463561 w 1744202"/>
                    <a:gd name="connsiteY55" fmla="*/ 835591 h 1166233"/>
                    <a:gd name="connsiteX56" fmla="*/ 516367 w 1744202"/>
                    <a:gd name="connsiteY56" fmla="*/ 835591 h 1166233"/>
                    <a:gd name="connsiteX57" fmla="*/ 541350 w 1744202"/>
                    <a:gd name="connsiteY57" fmla="*/ 810616 h 1166233"/>
                    <a:gd name="connsiteX58" fmla="*/ 541350 w 1744202"/>
                    <a:gd name="connsiteY58" fmla="*/ 461262 h 1166233"/>
                    <a:gd name="connsiteX59" fmla="*/ 516367 w 1744202"/>
                    <a:gd name="connsiteY59" fmla="*/ 436286 h 1166233"/>
                    <a:gd name="connsiteX60" fmla="*/ 881906 w 1744202"/>
                    <a:gd name="connsiteY60" fmla="*/ 169514 h 1166233"/>
                    <a:gd name="connsiteX61" fmla="*/ 825908 w 1744202"/>
                    <a:gd name="connsiteY61" fmla="*/ 225512 h 1166233"/>
                    <a:gd name="connsiteX62" fmla="*/ 881906 w 1744202"/>
                    <a:gd name="connsiteY62" fmla="*/ 281518 h 1166233"/>
                    <a:gd name="connsiteX63" fmla="*/ 937912 w 1744202"/>
                    <a:gd name="connsiteY63" fmla="*/ 225512 h 1166233"/>
                    <a:gd name="connsiteX64" fmla="*/ 881906 w 1744202"/>
                    <a:gd name="connsiteY64" fmla="*/ 169514 h 1166233"/>
                    <a:gd name="connsiteX65" fmla="*/ 881907 w 1744202"/>
                    <a:gd name="connsiteY65" fmla="*/ 128569 h 1166233"/>
                    <a:gd name="connsiteX66" fmla="*/ 978858 w 1744202"/>
                    <a:gd name="connsiteY66" fmla="*/ 225513 h 1166233"/>
                    <a:gd name="connsiteX67" fmla="*/ 881907 w 1744202"/>
                    <a:gd name="connsiteY67" fmla="*/ 322464 h 1166233"/>
                    <a:gd name="connsiteX68" fmla="*/ 784963 w 1744202"/>
                    <a:gd name="connsiteY68" fmla="*/ 225513 h 1166233"/>
                    <a:gd name="connsiteX69" fmla="*/ 881907 w 1744202"/>
                    <a:gd name="connsiteY69" fmla="*/ 128569 h 1166233"/>
                    <a:gd name="connsiteX70" fmla="*/ 876210 w 1744202"/>
                    <a:gd name="connsiteY70" fmla="*/ 69258 h 1166233"/>
                    <a:gd name="connsiteX71" fmla="*/ 830927 w 1744202"/>
                    <a:gd name="connsiteY71" fmla="*/ 82261 h 1166233"/>
                    <a:gd name="connsiteX72" fmla="*/ 448846 w 1744202"/>
                    <a:gd name="connsiteY72" fmla="*/ 321660 h 1166233"/>
                    <a:gd name="connsiteX73" fmla="*/ 453872 w 1744202"/>
                    <a:gd name="connsiteY73" fmla="*/ 339109 h 1166233"/>
                    <a:gd name="connsiteX74" fmla="*/ 1298549 w 1744202"/>
                    <a:gd name="connsiteY74" fmla="*/ 339109 h 1166233"/>
                    <a:gd name="connsiteX75" fmla="*/ 1303575 w 1744202"/>
                    <a:gd name="connsiteY75" fmla="*/ 321660 h 1166233"/>
                    <a:gd name="connsiteX76" fmla="*/ 921494 w 1744202"/>
                    <a:gd name="connsiteY76" fmla="*/ 82261 h 1166233"/>
                    <a:gd name="connsiteX77" fmla="*/ 876210 w 1744202"/>
                    <a:gd name="connsiteY77" fmla="*/ 69258 h 1166233"/>
                    <a:gd name="connsiteX78" fmla="*/ 876206 w 1744202"/>
                    <a:gd name="connsiteY78" fmla="*/ 0 h 1166233"/>
                    <a:gd name="connsiteX79" fmla="*/ 919660 w 1744202"/>
                    <a:gd name="connsiteY79" fmla="*/ 11893 h 1166233"/>
                    <a:gd name="connsiteX80" fmla="*/ 1559386 w 1744202"/>
                    <a:gd name="connsiteY80" fmla="*/ 390661 h 1166233"/>
                    <a:gd name="connsiteX81" fmla="*/ 1554601 w 1744202"/>
                    <a:gd name="connsiteY81" fmla="*/ 408231 h 1166233"/>
                    <a:gd name="connsiteX82" fmla="*/ 1373942 w 1744202"/>
                    <a:gd name="connsiteY82" fmla="*/ 408231 h 1166233"/>
                    <a:gd name="connsiteX83" fmla="*/ 1373942 w 1744202"/>
                    <a:gd name="connsiteY83" fmla="*/ 869693 h 1166233"/>
                    <a:gd name="connsiteX84" fmla="*/ 1450702 w 1744202"/>
                    <a:gd name="connsiteY84" fmla="*/ 869693 h 1166233"/>
                    <a:gd name="connsiteX85" fmla="*/ 1496094 w 1744202"/>
                    <a:gd name="connsiteY85" fmla="*/ 888509 h 1166233"/>
                    <a:gd name="connsiteX86" fmla="*/ 1738003 w 1744202"/>
                    <a:gd name="connsiteY86" fmla="*/ 1130418 h 1166233"/>
                    <a:gd name="connsiteX87" fmla="*/ 1723175 w 1744202"/>
                    <a:gd name="connsiteY87" fmla="*/ 1166233 h 1166233"/>
                    <a:gd name="connsiteX88" fmla="*/ 21034 w 1744202"/>
                    <a:gd name="connsiteY88" fmla="*/ 1166233 h 1166233"/>
                    <a:gd name="connsiteX89" fmla="*/ 5861 w 1744202"/>
                    <a:gd name="connsiteY89" fmla="*/ 1130764 h 1166233"/>
                    <a:gd name="connsiteX90" fmla="*/ 237967 w 1744202"/>
                    <a:gd name="connsiteY90" fmla="*/ 889426 h 1166233"/>
                    <a:gd name="connsiteX91" fmla="*/ 284268 w 1744202"/>
                    <a:gd name="connsiteY91" fmla="*/ 869693 h 1166233"/>
                    <a:gd name="connsiteX92" fmla="*/ 370268 w 1744202"/>
                    <a:gd name="connsiteY92" fmla="*/ 869693 h 1166233"/>
                    <a:gd name="connsiteX93" fmla="*/ 370268 w 1744202"/>
                    <a:gd name="connsiteY93" fmla="*/ 408231 h 1166233"/>
                    <a:gd name="connsiteX94" fmla="*/ 197697 w 1744202"/>
                    <a:gd name="connsiteY94" fmla="*/ 408231 h 1166233"/>
                    <a:gd name="connsiteX95" fmla="*/ 192905 w 1744202"/>
                    <a:gd name="connsiteY95" fmla="*/ 390661 h 1166233"/>
                    <a:gd name="connsiteX96" fmla="*/ 832751 w 1744202"/>
                    <a:gd name="connsiteY96" fmla="*/ 11893 h 1166233"/>
                    <a:gd name="connsiteX97" fmla="*/ 876206 w 1744202"/>
                    <a:gd name="connsiteY97" fmla="*/ 0 h 1166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</a:cxnLst>
                  <a:rect l="l" t="t" r="r" b="b"/>
                  <a:pathLst>
                    <a:path w="1744202" h="1166233">
                      <a:moveTo>
                        <a:pt x="193026" y="1086392"/>
                      </a:moveTo>
                      <a:lnTo>
                        <a:pt x="162912" y="1120607"/>
                      </a:lnTo>
                      <a:lnTo>
                        <a:pt x="1581290" y="1120607"/>
                      </a:lnTo>
                      <a:lnTo>
                        <a:pt x="1551176" y="1086392"/>
                      </a:lnTo>
                      <a:close/>
                      <a:moveTo>
                        <a:pt x="278334" y="1000851"/>
                      </a:moveTo>
                      <a:lnTo>
                        <a:pt x="251758" y="1035066"/>
                      </a:lnTo>
                      <a:lnTo>
                        <a:pt x="1501450" y="1035066"/>
                      </a:lnTo>
                      <a:lnTo>
                        <a:pt x="1474874" y="1000851"/>
                      </a:lnTo>
                      <a:close/>
                      <a:moveTo>
                        <a:pt x="360916" y="915310"/>
                      </a:moveTo>
                      <a:lnTo>
                        <a:pt x="338103" y="949525"/>
                      </a:lnTo>
                      <a:lnTo>
                        <a:pt x="1410215" y="949525"/>
                      </a:lnTo>
                      <a:lnTo>
                        <a:pt x="1387403" y="915310"/>
                      </a:lnTo>
                      <a:close/>
                      <a:moveTo>
                        <a:pt x="1227723" y="436286"/>
                      </a:moveTo>
                      <a:cubicBezTo>
                        <a:pt x="1213924" y="436286"/>
                        <a:pt x="1202747" y="447463"/>
                        <a:pt x="1202747" y="461262"/>
                      </a:cubicBezTo>
                      <a:lnTo>
                        <a:pt x="1202747" y="810616"/>
                      </a:lnTo>
                      <a:cubicBezTo>
                        <a:pt x="1202747" y="824414"/>
                        <a:pt x="1213924" y="835591"/>
                        <a:pt x="1227723" y="835591"/>
                      </a:cubicBezTo>
                      <a:lnTo>
                        <a:pt x="1280529" y="835591"/>
                      </a:lnTo>
                      <a:cubicBezTo>
                        <a:pt x="1294335" y="835591"/>
                        <a:pt x="1305512" y="824414"/>
                        <a:pt x="1305512" y="810616"/>
                      </a:cubicBezTo>
                      <a:lnTo>
                        <a:pt x="1305512" y="461262"/>
                      </a:lnTo>
                      <a:cubicBezTo>
                        <a:pt x="1305512" y="447463"/>
                        <a:pt x="1294335" y="436286"/>
                        <a:pt x="1280529" y="436286"/>
                      </a:cubicBezTo>
                      <a:close/>
                      <a:moveTo>
                        <a:pt x="1074886" y="436286"/>
                      </a:moveTo>
                      <a:cubicBezTo>
                        <a:pt x="1061087" y="436286"/>
                        <a:pt x="1049910" y="447463"/>
                        <a:pt x="1049910" y="461262"/>
                      </a:cubicBezTo>
                      <a:lnTo>
                        <a:pt x="1049910" y="810616"/>
                      </a:lnTo>
                      <a:cubicBezTo>
                        <a:pt x="1049910" y="824414"/>
                        <a:pt x="1061087" y="835591"/>
                        <a:pt x="1074886" y="835591"/>
                      </a:cubicBezTo>
                      <a:lnTo>
                        <a:pt x="1127692" y="835591"/>
                      </a:lnTo>
                      <a:cubicBezTo>
                        <a:pt x="1141498" y="835591"/>
                        <a:pt x="1152675" y="824414"/>
                        <a:pt x="1152675" y="810616"/>
                      </a:cubicBezTo>
                      <a:lnTo>
                        <a:pt x="1152675" y="461262"/>
                      </a:lnTo>
                      <a:cubicBezTo>
                        <a:pt x="1152675" y="447463"/>
                        <a:pt x="1141498" y="436286"/>
                        <a:pt x="1127692" y="436286"/>
                      </a:cubicBezTo>
                      <a:close/>
                      <a:moveTo>
                        <a:pt x="922056" y="436286"/>
                      </a:moveTo>
                      <a:cubicBezTo>
                        <a:pt x="908257" y="436286"/>
                        <a:pt x="897080" y="447463"/>
                        <a:pt x="897080" y="461262"/>
                      </a:cubicBezTo>
                      <a:lnTo>
                        <a:pt x="897080" y="810616"/>
                      </a:lnTo>
                      <a:cubicBezTo>
                        <a:pt x="897080" y="824414"/>
                        <a:pt x="908257" y="835591"/>
                        <a:pt x="922056" y="835591"/>
                      </a:cubicBezTo>
                      <a:lnTo>
                        <a:pt x="974862" y="835591"/>
                      </a:lnTo>
                      <a:cubicBezTo>
                        <a:pt x="988668" y="835591"/>
                        <a:pt x="999845" y="824414"/>
                        <a:pt x="999845" y="810616"/>
                      </a:cubicBezTo>
                      <a:lnTo>
                        <a:pt x="999845" y="461262"/>
                      </a:lnTo>
                      <a:cubicBezTo>
                        <a:pt x="999845" y="447463"/>
                        <a:pt x="988668" y="436286"/>
                        <a:pt x="974862" y="436286"/>
                      </a:cubicBezTo>
                      <a:close/>
                      <a:moveTo>
                        <a:pt x="769227" y="436286"/>
                      </a:moveTo>
                      <a:cubicBezTo>
                        <a:pt x="755428" y="436286"/>
                        <a:pt x="744251" y="447463"/>
                        <a:pt x="744251" y="461262"/>
                      </a:cubicBezTo>
                      <a:lnTo>
                        <a:pt x="744251" y="810616"/>
                      </a:lnTo>
                      <a:cubicBezTo>
                        <a:pt x="744251" y="824414"/>
                        <a:pt x="755428" y="835591"/>
                        <a:pt x="769227" y="835591"/>
                      </a:cubicBezTo>
                      <a:lnTo>
                        <a:pt x="822033" y="835591"/>
                      </a:lnTo>
                      <a:cubicBezTo>
                        <a:pt x="835839" y="835591"/>
                        <a:pt x="847016" y="824414"/>
                        <a:pt x="847016" y="810616"/>
                      </a:cubicBezTo>
                      <a:lnTo>
                        <a:pt x="847016" y="461262"/>
                      </a:lnTo>
                      <a:cubicBezTo>
                        <a:pt x="847016" y="447463"/>
                        <a:pt x="835839" y="436286"/>
                        <a:pt x="822033" y="436286"/>
                      </a:cubicBezTo>
                      <a:close/>
                      <a:moveTo>
                        <a:pt x="616390" y="436286"/>
                      </a:moveTo>
                      <a:cubicBezTo>
                        <a:pt x="602591" y="436286"/>
                        <a:pt x="591414" y="447463"/>
                        <a:pt x="591414" y="461262"/>
                      </a:cubicBezTo>
                      <a:lnTo>
                        <a:pt x="591414" y="810616"/>
                      </a:lnTo>
                      <a:cubicBezTo>
                        <a:pt x="591414" y="824414"/>
                        <a:pt x="602591" y="835591"/>
                        <a:pt x="616390" y="835591"/>
                      </a:cubicBezTo>
                      <a:lnTo>
                        <a:pt x="669196" y="835591"/>
                      </a:lnTo>
                      <a:cubicBezTo>
                        <a:pt x="683002" y="835591"/>
                        <a:pt x="694179" y="824414"/>
                        <a:pt x="694179" y="810616"/>
                      </a:cubicBezTo>
                      <a:lnTo>
                        <a:pt x="694179" y="461262"/>
                      </a:lnTo>
                      <a:cubicBezTo>
                        <a:pt x="694179" y="447463"/>
                        <a:pt x="683002" y="436286"/>
                        <a:pt x="669196" y="436286"/>
                      </a:cubicBezTo>
                      <a:close/>
                      <a:moveTo>
                        <a:pt x="463561" y="436286"/>
                      </a:moveTo>
                      <a:cubicBezTo>
                        <a:pt x="449762" y="436286"/>
                        <a:pt x="438585" y="447463"/>
                        <a:pt x="438585" y="461262"/>
                      </a:cubicBezTo>
                      <a:lnTo>
                        <a:pt x="438585" y="810616"/>
                      </a:lnTo>
                      <a:cubicBezTo>
                        <a:pt x="438585" y="824414"/>
                        <a:pt x="449762" y="835591"/>
                        <a:pt x="463561" y="835591"/>
                      </a:cubicBezTo>
                      <a:lnTo>
                        <a:pt x="516367" y="835591"/>
                      </a:lnTo>
                      <a:cubicBezTo>
                        <a:pt x="530173" y="835591"/>
                        <a:pt x="541350" y="824414"/>
                        <a:pt x="541350" y="810616"/>
                      </a:cubicBezTo>
                      <a:lnTo>
                        <a:pt x="541350" y="461262"/>
                      </a:lnTo>
                      <a:cubicBezTo>
                        <a:pt x="541350" y="447463"/>
                        <a:pt x="530173" y="436286"/>
                        <a:pt x="516367" y="436286"/>
                      </a:cubicBezTo>
                      <a:close/>
                      <a:moveTo>
                        <a:pt x="881906" y="169514"/>
                      </a:moveTo>
                      <a:cubicBezTo>
                        <a:pt x="850980" y="169514"/>
                        <a:pt x="825908" y="194586"/>
                        <a:pt x="825908" y="225512"/>
                      </a:cubicBezTo>
                      <a:cubicBezTo>
                        <a:pt x="825908" y="256446"/>
                        <a:pt x="850980" y="281518"/>
                        <a:pt x="881906" y="281518"/>
                      </a:cubicBezTo>
                      <a:cubicBezTo>
                        <a:pt x="912840" y="281518"/>
                        <a:pt x="937912" y="256446"/>
                        <a:pt x="937912" y="225512"/>
                      </a:cubicBezTo>
                      <a:cubicBezTo>
                        <a:pt x="937912" y="194586"/>
                        <a:pt x="912840" y="169514"/>
                        <a:pt x="881906" y="169514"/>
                      </a:cubicBezTo>
                      <a:close/>
                      <a:moveTo>
                        <a:pt x="881907" y="128569"/>
                      </a:moveTo>
                      <a:cubicBezTo>
                        <a:pt x="935452" y="128569"/>
                        <a:pt x="978858" y="171975"/>
                        <a:pt x="978858" y="225513"/>
                      </a:cubicBezTo>
                      <a:cubicBezTo>
                        <a:pt x="978858" y="279058"/>
                        <a:pt x="935452" y="322464"/>
                        <a:pt x="881907" y="322464"/>
                      </a:cubicBezTo>
                      <a:cubicBezTo>
                        <a:pt x="828369" y="322464"/>
                        <a:pt x="784963" y="279058"/>
                        <a:pt x="784963" y="225513"/>
                      </a:cubicBezTo>
                      <a:cubicBezTo>
                        <a:pt x="784963" y="171975"/>
                        <a:pt x="828369" y="128569"/>
                        <a:pt x="881907" y="128569"/>
                      </a:cubicBezTo>
                      <a:close/>
                      <a:moveTo>
                        <a:pt x="876210" y="69258"/>
                      </a:moveTo>
                      <a:cubicBezTo>
                        <a:pt x="860498" y="69258"/>
                        <a:pt x="844786" y="73592"/>
                        <a:pt x="830927" y="82261"/>
                      </a:cubicBezTo>
                      <a:lnTo>
                        <a:pt x="448846" y="321660"/>
                      </a:lnTo>
                      <a:cubicBezTo>
                        <a:pt x="440869" y="326678"/>
                        <a:pt x="444399" y="339109"/>
                        <a:pt x="453872" y="339109"/>
                      </a:cubicBezTo>
                      <a:lnTo>
                        <a:pt x="1298549" y="339109"/>
                      </a:lnTo>
                      <a:cubicBezTo>
                        <a:pt x="1308021" y="339109"/>
                        <a:pt x="1311551" y="326678"/>
                        <a:pt x="1303575" y="321660"/>
                      </a:cubicBezTo>
                      <a:lnTo>
                        <a:pt x="921494" y="82261"/>
                      </a:lnTo>
                      <a:cubicBezTo>
                        <a:pt x="907635" y="73592"/>
                        <a:pt x="891923" y="69258"/>
                        <a:pt x="876210" y="69258"/>
                      </a:cubicBezTo>
                      <a:close/>
                      <a:moveTo>
                        <a:pt x="876206" y="0"/>
                      </a:moveTo>
                      <a:cubicBezTo>
                        <a:pt x="891232" y="0"/>
                        <a:pt x="906259" y="3964"/>
                        <a:pt x="919660" y="11893"/>
                      </a:cubicBezTo>
                      <a:lnTo>
                        <a:pt x="1559386" y="390661"/>
                      </a:lnTo>
                      <a:cubicBezTo>
                        <a:pt x="1567604" y="395567"/>
                        <a:pt x="1564178" y="408231"/>
                        <a:pt x="1554601" y="408231"/>
                      </a:cubicBezTo>
                      <a:lnTo>
                        <a:pt x="1373942" y="408231"/>
                      </a:lnTo>
                      <a:lnTo>
                        <a:pt x="1373942" y="869693"/>
                      </a:lnTo>
                      <a:lnTo>
                        <a:pt x="1450702" y="869693"/>
                      </a:lnTo>
                      <a:cubicBezTo>
                        <a:pt x="1467693" y="869693"/>
                        <a:pt x="1484121" y="876424"/>
                        <a:pt x="1496094" y="888509"/>
                      </a:cubicBezTo>
                      <a:lnTo>
                        <a:pt x="1738003" y="1130418"/>
                      </a:lnTo>
                      <a:cubicBezTo>
                        <a:pt x="1751238" y="1143654"/>
                        <a:pt x="1741878" y="1166233"/>
                        <a:pt x="1723175" y="1166233"/>
                      </a:cubicBezTo>
                      <a:lnTo>
                        <a:pt x="21034" y="1166233"/>
                      </a:lnTo>
                      <a:cubicBezTo>
                        <a:pt x="2556" y="1166233"/>
                        <a:pt x="-6908" y="1144112"/>
                        <a:pt x="5861" y="1130764"/>
                      </a:cubicBezTo>
                      <a:lnTo>
                        <a:pt x="237967" y="889426"/>
                      </a:lnTo>
                      <a:cubicBezTo>
                        <a:pt x="250053" y="876882"/>
                        <a:pt x="266819" y="869693"/>
                        <a:pt x="284268" y="869693"/>
                      </a:cubicBezTo>
                      <a:lnTo>
                        <a:pt x="370268" y="869693"/>
                      </a:lnTo>
                      <a:lnTo>
                        <a:pt x="370268" y="408231"/>
                      </a:lnTo>
                      <a:lnTo>
                        <a:pt x="197697" y="408231"/>
                      </a:lnTo>
                      <a:cubicBezTo>
                        <a:pt x="188112" y="408231"/>
                        <a:pt x="184695" y="395567"/>
                        <a:pt x="192905" y="390661"/>
                      </a:cubicBezTo>
                      <a:lnTo>
                        <a:pt x="832751" y="11893"/>
                      </a:lnTo>
                      <a:cubicBezTo>
                        <a:pt x="846152" y="3964"/>
                        <a:pt x="861179" y="0"/>
                        <a:pt x="876206" y="0"/>
                      </a:cubicBezTo>
                      <a:close/>
                    </a:path>
                  </a:pathLst>
                </a:custGeom>
                <a:solidFill>
                  <a:srgbClr val="5F96BB"/>
                </a:solidFill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41" name="사각형: 둥근 모서리 140">
                <a:extLst>
                  <a:ext uri="{FF2B5EF4-FFF2-40B4-BE49-F238E27FC236}">
                    <a16:creationId xmlns:a16="http://schemas.microsoft.com/office/drawing/2014/main" id="{0D6BB0FE-779B-4667-9699-963E505539C8}"/>
                  </a:ext>
                </a:extLst>
              </p:cNvPr>
              <p:cNvSpPr/>
              <p:nvPr/>
            </p:nvSpPr>
            <p:spPr>
              <a:xfrm>
                <a:off x="6427263" y="5181099"/>
                <a:ext cx="803465" cy="360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2" name="사각형: 둥근 모서리 141">
                <a:extLst>
                  <a:ext uri="{FF2B5EF4-FFF2-40B4-BE49-F238E27FC236}">
                    <a16:creationId xmlns:a16="http://schemas.microsoft.com/office/drawing/2014/main" id="{C5A861E1-5B1C-4783-85A3-50DD15733078}"/>
                  </a:ext>
                </a:extLst>
              </p:cNvPr>
              <p:cNvSpPr/>
              <p:nvPr/>
            </p:nvSpPr>
            <p:spPr>
              <a:xfrm>
                <a:off x="6427263" y="5247649"/>
                <a:ext cx="803465" cy="360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3" name="사각형: 둥근 모서리 142">
                <a:extLst>
                  <a:ext uri="{FF2B5EF4-FFF2-40B4-BE49-F238E27FC236}">
                    <a16:creationId xmlns:a16="http://schemas.microsoft.com/office/drawing/2014/main" id="{EA4E958D-11E4-4373-AE03-37F155B399A6}"/>
                  </a:ext>
                </a:extLst>
              </p:cNvPr>
              <p:cNvSpPr/>
              <p:nvPr/>
            </p:nvSpPr>
            <p:spPr>
              <a:xfrm>
                <a:off x="6427263" y="5314199"/>
                <a:ext cx="803465" cy="360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4" name="사각형: 둥근 모서리 143">
                <a:extLst>
                  <a:ext uri="{FF2B5EF4-FFF2-40B4-BE49-F238E27FC236}">
                    <a16:creationId xmlns:a16="http://schemas.microsoft.com/office/drawing/2014/main" id="{831FB19E-FFC2-49E7-BF66-C4578103074B}"/>
                  </a:ext>
                </a:extLst>
              </p:cNvPr>
              <p:cNvSpPr/>
              <p:nvPr/>
            </p:nvSpPr>
            <p:spPr>
              <a:xfrm>
                <a:off x="6427263" y="5380750"/>
                <a:ext cx="803465" cy="360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5" name="사각형: 둥근 모서리 144">
                <a:extLst>
                  <a:ext uri="{FF2B5EF4-FFF2-40B4-BE49-F238E27FC236}">
                    <a16:creationId xmlns:a16="http://schemas.microsoft.com/office/drawing/2014/main" id="{65E4A658-1978-4228-8D3A-818EA366AEE4}"/>
                  </a:ext>
                </a:extLst>
              </p:cNvPr>
              <p:cNvSpPr/>
              <p:nvPr/>
            </p:nvSpPr>
            <p:spPr>
              <a:xfrm>
                <a:off x="6428335" y="5477320"/>
                <a:ext cx="324000" cy="360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6" name="자유형: 도형 145">
                <a:extLst>
                  <a:ext uri="{FF2B5EF4-FFF2-40B4-BE49-F238E27FC236}">
                    <a16:creationId xmlns:a16="http://schemas.microsoft.com/office/drawing/2014/main" id="{B7546FFB-7FA1-466F-9A76-F3346E27F570}"/>
                  </a:ext>
                </a:extLst>
              </p:cNvPr>
              <p:cNvSpPr/>
              <p:nvPr/>
            </p:nvSpPr>
            <p:spPr>
              <a:xfrm>
                <a:off x="6349583" y="5018001"/>
                <a:ext cx="966022" cy="581309"/>
              </a:xfrm>
              <a:custGeom>
                <a:avLst/>
                <a:gdLst>
                  <a:gd name="connsiteX0" fmla="*/ 0 w 966022"/>
                  <a:gd name="connsiteY0" fmla="*/ 0 h 581309"/>
                  <a:gd name="connsiteX1" fmla="*/ 94021 w 966022"/>
                  <a:gd name="connsiteY1" fmla="*/ 0 h 581309"/>
                  <a:gd name="connsiteX2" fmla="*/ 94021 w 966022"/>
                  <a:gd name="connsiteY2" fmla="*/ 18276 h 581309"/>
                  <a:gd name="connsiteX3" fmla="*/ 18276 w 966022"/>
                  <a:gd name="connsiteY3" fmla="*/ 18276 h 581309"/>
                  <a:gd name="connsiteX4" fmla="*/ 18276 w 966022"/>
                  <a:gd name="connsiteY4" fmla="*/ 563033 h 581309"/>
                  <a:gd name="connsiteX5" fmla="*/ 947746 w 966022"/>
                  <a:gd name="connsiteY5" fmla="*/ 563033 h 581309"/>
                  <a:gd name="connsiteX6" fmla="*/ 947746 w 966022"/>
                  <a:gd name="connsiteY6" fmla="*/ 18276 h 581309"/>
                  <a:gd name="connsiteX7" fmla="*/ 872001 w 966022"/>
                  <a:gd name="connsiteY7" fmla="*/ 18276 h 581309"/>
                  <a:gd name="connsiteX8" fmla="*/ 872001 w 966022"/>
                  <a:gd name="connsiteY8" fmla="*/ 0 h 581309"/>
                  <a:gd name="connsiteX9" fmla="*/ 966022 w 966022"/>
                  <a:gd name="connsiteY9" fmla="*/ 0 h 581309"/>
                  <a:gd name="connsiteX10" fmla="*/ 966022 w 966022"/>
                  <a:gd name="connsiteY10" fmla="*/ 581309 h 581309"/>
                  <a:gd name="connsiteX11" fmla="*/ 0 w 966022"/>
                  <a:gd name="connsiteY11" fmla="*/ 581309 h 581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66022" h="581309">
                    <a:moveTo>
                      <a:pt x="0" y="0"/>
                    </a:moveTo>
                    <a:lnTo>
                      <a:pt x="94021" y="0"/>
                    </a:lnTo>
                    <a:lnTo>
                      <a:pt x="94021" y="18276"/>
                    </a:lnTo>
                    <a:lnTo>
                      <a:pt x="18276" y="18276"/>
                    </a:lnTo>
                    <a:lnTo>
                      <a:pt x="18276" y="563033"/>
                    </a:lnTo>
                    <a:lnTo>
                      <a:pt x="947746" y="563033"/>
                    </a:lnTo>
                    <a:lnTo>
                      <a:pt x="947746" y="18276"/>
                    </a:lnTo>
                    <a:lnTo>
                      <a:pt x="872001" y="18276"/>
                    </a:lnTo>
                    <a:lnTo>
                      <a:pt x="872001" y="0"/>
                    </a:lnTo>
                    <a:lnTo>
                      <a:pt x="966022" y="0"/>
                    </a:lnTo>
                    <a:lnTo>
                      <a:pt x="966022" y="581309"/>
                    </a:lnTo>
                    <a:lnTo>
                      <a:pt x="0" y="58130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7" name="Freeform: Shape 64">
                <a:extLst>
                  <a:ext uri="{FF2B5EF4-FFF2-40B4-BE49-F238E27FC236}">
                    <a16:creationId xmlns:a16="http://schemas.microsoft.com/office/drawing/2014/main" id="{53231078-174E-48F8-A5AD-87D2F65EEA2E}"/>
                  </a:ext>
                </a:extLst>
              </p:cNvPr>
              <p:cNvSpPr/>
              <p:nvPr/>
            </p:nvSpPr>
            <p:spPr>
              <a:xfrm>
                <a:off x="7092263" y="5459448"/>
                <a:ext cx="146854" cy="178878"/>
              </a:xfrm>
              <a:custGeom>
                <a:avLst/>
                <a:gdLst>
                  <a:gd name="connsiteX0" fmla="*/ 256933 w 256933"/>
                  <a:gd name="connsiteY0" fmla="*/ 280300 h 312963"/>
                  <a:gd name="connsiteX1" fmla="*/ 235045 w 256933"/>
                  <a:gd name="connsiteY1" fmla="*/ 272218 h 312963"/>
                  <a:gd name="connsiteX2" fmla="*/ 203728 w 256933"/>
                  <a:gd name="connsiteY2" fmla="*/ 290065 h 312963"/>
                  <a:gd name="connsiteX3" fmla="*/ 199687 w 256933"/>
                  <a:gd name="connsiteY3" fmla="*/ 310270 h 312963"/>
                  <a:gd name="connsiteX4" fmla="*/ 177126 w 256933"/>
                  <a:gd name="connsiteY4" fmla="*/ 266830 h 312963"/>
                  <a:gd name="connsiteX5" fmla="*/ 153890 w 256933"/>
                  <a:gd name="connsiteY5" fmla="*/ 216656 h 312963"/>
                  <a:gd name="connsiteX6" fmla="*/ 125604 w 256933"/>
                  <a:gd name="connsiteY6" fmla="*/ 198472 h 312963"/>
                  <a:gd name="connsiteX7" fmla="*/ 104726 w 256933"/>
                  <a:gd name="connsiteY7" fmla="*/ 212278 h 312963"/>
                  <a:gd name="connsiteX8" fmla="*/ 57583 w 256933"/>
                  <a:gd name="connsiteY8" fmla="*/ 312964 h 312963"/>
                  <a:gd name="connsiteX9" fmla="*/ 49838 w 256933"/>
                  <a:gd name="connsiteY9" fmla="*/ 275922 h 312963"/>
                  <a:gd name="connsiteX10" fmla="*/ 33001 w 256933"/>
                  <a:gd name="connsiteY10" fmla="*/ 267504 h 312963"/>
                  <a:gd name="connsiteX11" fmla="*/ 0 w 256933"/>
                  <a:gd name="connsiteY11" fmla="*/ 280973 h 312963"/>
                  <a:gd name="connsiteX12" fmla="*/ 26603 w 256933"/>
                  <a:gd name="connsiteY12" fmla="*/ 223391 h 312963"/>
                  <a:gd name="connsiteX13" fmla="*/ 48491 w 256933"/>
                  <a:gd name="connsiteY13" fmla="*/ 177931 h 312963"/>
                  <a:gd name="connsiteX14" fmla="*/ 46807 w 256933"/>
                  <a:gd name="connsiteY14" fmla="*/ 156716 h 312963"/>
                  <a:gd name="connsiteX15" fmla="*/ 47144 w 256933"/>
                  <a:gd name="connsiteY15" fmla="*/ 41887 h 312963"/>
                  <a:gd name="connsiteX16" fmla="*/ 155574 w 256933"/>
                  <a:gd name="connsiteY16" fmla="*/ 3499 h 312963"/>
                  <a:gd name="connsiteX17" fmla="*/ 212147 w 256933"/>
                  <a:gd name="connsiteY17" fmla="*/ 153349 h 312963"/>
                  <a:gd name="connsiteX18" fmla="*/ 210126 w 256933"/>
                  <a:gd name="connsiteY18" fmla="*/ 181972 h 312963"/>
                  <a:gd name="connsiteX19" fmla="*/ 256933 w 256933"/>
                  <a:gd name="connsiteY19" fmla="*/ 280300 h 31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6933" h="312963">
                    <a:moveTo>
                      <a:pt x="256933" y="280300"/>
                    </a:moveTo>
                    <a:cubicBezTo>
                      <a:pt x="247168" y="276933"/>
                      <a:pt x="241106" y="274575"/>
                      <a:pt x="235045" y="272218"/>
                    </a:cubicBezTo>
                    <a:cubicBezTo>
                      <a:pt x="208443" y="262116"/>
                      <a:pt x="208443" y="262116"/>
                      <a:pt x="203728" y="290065"/>
                    </a:cubicBezTo>
                    <a:cubicBezTo>
                      <a:pt x="202718" y="296127"/>
                      <a:pt x="201371" y="302188"/>
                      <a:pt x="199687" y="310270"/>
                    </a:cubicBezTo>
                    <a:cubicBezTo>
                      <a:pt x="188575" y="296463"/>
                      <a:pt x="184197" y="280973"/>
                      <a:pt x="177126" y="266830"/>
                    </a:cubicBezTo>
                    <a:cubicBezTo>
                      <a:pt x="168707" y="250330"/>
                      <a:pt x="160289" y="233830"/>
                      <a:pt x="153890" y="216656"/>
                    </a:cubicBezTo>
                    <a:cubicBezTo>
                      <a:pt x="148503" y="202176"/>
                      <a:pt x="141094" y="197462"/>
                      <a:pt x="125604" y="198472"/>
                    </a:cubicBezTo>
                    <a:cubicBezTo>
                      <a:pt x="114155" y="199145"/>
                      <a:pt x="109104" y="202513"/>
                      <a:pt x="104726" y="212278"/>
                    </a:cubicBezTo>
                    <a:cubicBezTo>
                      <a:pt x="89910" y="244605"/>
                      <a:pt x="74420" y="276596"/>
                      <a:pt x="57583" y="312964"/>
                    </a:cubicBezTo>
                    <a:cubicBezTo>
                      <a:pt x="54215" y="297810"/>
                      <a:pt x="50511" y="287035"/>
                      <a:pt x="49838" y="275922"/>
                    </a:cubicBezTo>
                    <a:cubicBezTo>
                      <a:pt x="48827" y="261779"/>
                      <a:pt x="42766" y="262789"/>
                      <a:pt x="33001" y="267504"/>
                    </a:cubicBezTo>
                    <a:cubicBezTo>
                      <a:pt x="23572" y="271881"/>
                      <a:pt x="13470" y="275586"/>
                      <a:pt x="0" y="280973"/>
                    </a:cubicBezTo>
                    <a:cubicBezTo>
                      <a:pt x="9765" y="260096"/>
                      <a:pt x="17847" y="241575"/>
                      <a:pt x="26603" y="223391"/>
                    </a:cubicBezTo>
                    <a:cubicBezTo>
                      <a:pt x="33674" y="208237"/>
                      <a:pt x="40746" y="193084"/>
                      <a:pt x="48491" y="177931"/>
                    </a:cubicBezTo>
                    <a:cubicBezTo>
                      <a:pt x="52531" y="170186"/>
                      <a:pt x="51858" y="164461"/>
                      <a:pt x="46807" y="156716"/>
                    </a:cubicBezTo>
                    <a:cubicBezTo>
                      <a:pt x="22225" y="119675"/>
                      <a:pt x="22898" y="76235"/>
                      <a:pt x="47144" y="41887"/>
                    </a:cubicBezTo>
                    <a:cubicBezTo>
                      <a:pt x="71726" y="7203"/>
                      <a:pt x="112808" y="-7277"/>
                      <a:pt x="155574" y="3499"/>
                    </a:cubicBezTo>
                    <a:cubicBezTo>
                      <a:pt x="219218" y="19326"/>
                      <a:pt x="248515" y="96439"/>
                      <a:pt x="212147" y="153349"/>
                    </a:cubicBezTo>
                    <a:cubicBezTo>
                      <a:pt x="205749" y="163451"/>
                      <a:pt x="204738" y="170859"/>
                      <a:pt x="210126" y="181972"/>
                    </a:cubicBezTo>
                    <a:cubicBezTo>
                      <a:pt x="225953" y="213288"/>
                      <a:pt x="240433" y="245279"/>
                      <a:pt x="256933" y="28030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1979790A-B56A-4E4D-A142-723D468337D3}"/>
                </a:ext>
              </a:extLst>
            </p:cNvPr>
            <p:cNvSpPr/>
            <p:nvPr/>
          </p:nvSpPr>
          <p:spPr>
            <a:xfrm>
              <a:off x="7277205" y="4182421"/>
              <a:ext cx="992210" cy="2141556"/>
            </a:xfrm>
            <a:custGeom>
              <a:avLst/>
              <a:gdLst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211002 w 2385361"/>
                <a:gd name="connsiteY42" fmla="*/ 1132519 h 5148490"/>
                <a:gd name="connsiteX43" fmla="*/ 211298 w 2385361"/>
                <a:gd name="connsiteY43" fmla="*/ 937900 h 5148490"/>
                <a:gd name="connsiteX44" fmla="*/ 213671 w 2385361"/>
                <a:gd name="connsiteY44" fmla="*/ 868578 h 5148490"/>
                <a:gd name="connsiteX45" fmla="*/ 189353 w 2385361"/>
                <a:gd name="connsiteY45" fmla="*/ 844557 h 5148490"/>
                <a:gd name="connsiteX46" fmla="*/ 125221 w 2385361"/>
                <a:gd name="connsiteY46" fmla="*/ 844334 h 5148490"/>
                <a:gd name="connsiteX47" fmla="*/ 93118 w 2385361"/>
                <a:gd name="connsiteY47" fmla="*/ 835289 h 5148490"/>
                <a:gd name="connsiteX48" fmla="*/ 114619 w 2385361"/>
                <a:gd name="connsiteY48" fmla="*/ 766635 h 5148490"/>
                <a:gd name="connsiteX49" fmla="*/ 122552 w 2385361"/>
                <a:gd name="connsiteY49" fmla="*/ 736311 h 5148490"/>
                <a:gd name="connsiteX50" fmla="*/ 182310 w 2385361"/>
                <a:gd name="connsiteY50" fmla="*/ 723559 h 5148490"/>
                <a:gd name="connsiteX51" fmla="*/ 397836 w 2385361"/>
                <a:gd name="connsiteY51" fmla="*/ 896677 h 5148490"/>
                <a:gd name="connsiteX52" fmla="*/ 407919 w 2385361"/>
                <a:gd name="connsiteY52" fmla="*/ 905500 h 5148490"/>
                <a:gd name="connsiteX53" fmla="*/ 443951 w 2385361"/>
                <a:gd name="connsiteY53" fmla="*/ 892081 h 5148490"/>
                <a:gd name="connsiteX54" fmla="*/ 498667 w 2385361"/>
                <a:gd name="connsiteY54" fmla="*/ 530942 h 5148490"/>
                <a:gd name="connsiteX55" fmla="*/ 496295 w 2385361"/>
                <a:gd name="connsiteY55" fmla="*/ 480156 h 5148490"/>
                <a:gd name="connsiteX56" fmla="*/ 481022 w 2385361"/>
                <a:gd name="connsiteY56" fmla="*/ 384737 h 5148490"/>
                <a:gd name="connsiteX57" fmla="*/ 510159 w 2385361"/>
                <a:gd name="connsiteY57" fmla="*/ 293396 h 5148490"/>
                <a:gd name="connsiteX58" fmla="*/ 610323 w 2385361"/>
                <a:gd name="connsiteY58" fmla="*/ 217550 h 5148490"/>
                <a:gd name="connsiteX59" fmla="*/ 1057613 w 2385361"/>
                <a:gd name="connsiteY59" fmla="*/ 50808 h 5148490"/>
                <a:gd name="connsiteX60" fmla="*/ 1244076 w 2385361"/>
                <a:gd name="connsiteY60" fmla="*/ 11069 h 5148490"/>
                <a:gd name="connsiteX61" fmla="*/ 1492892 w 2385361"/>
                <a:gd name="connsiteY61" fmla="*/ 8177 h 5148490"/>
                <a:gd name="connsiteX62" fmla="*/ 1700115 w 2385361"/>
                <a:gd name="connsiteY62" fmla="*/ 140666 h 5148490"/>
                <a:gd name="connsiteX63" fmla="*/ 1809101 w 2385361"/>
                <a:gd name="connsiteY63" fmla="*/ 451760 h 5148490"/>
                <a:gd name="connsiteX64" fmla="*/ 1813772 w 2385361"/>
                <a:gd name="connsiteY64" fmla="*/ 571126 h 5148490"/>
                <a:gd name="connsiteX65" fmla="*/ 1816070 w 2385361"/>
                <a:gd name="connsiteY65" fmla="*/ 739796 h 5148490"/>
                <a:gd name="connsiteX66" fmla="*/ 1853586 w 2385361"/>
                <a:gd name="connsiteY66" fmla="*/ 995581 h 5148490"/>
                <a:gd name="connsiteX67" fmla="*/ 1855735 w 2385361"/>
                <a:gd name="connsiteY67" fmla="*/ 1003217 h 5148490"/>
                <a:gd name="connsiteX68" fmla="*/ 1865374 w 2385361"/>
                <a:gd name="connsiteY68" fmla="*/ 1193684 h 5148490"/>
                <a:gd name="connsiteX69" fmla="*/ 1831418 w 2385361"/>
                <a:gd name="connsiteY69" fmla="*/ 1288436 h 5148490"/>
                <a:gd name="connsiteX70" fmla="*/ 1659560 w 2385361"/>
                <a:gd name="connsiteY70" fmla="*/ 1615841 h 5148490"/>
                <a:gd name="connsiteX71" fmla="*/ 1629014 w 2385361"/>
                <a:gd name="connsiteY71" fmla="*/ 1667665 h 5148490"/>
                <a:gd name="connsiteX72" fmla="*/ 1652072 w 2385361"/>
                <a:gd name="connsiteY72" fmla="*/ 1717562 h 5148490"/>
                <a:gd name="connsiteX73" fmla="*/ 1841056 w 2385361"/>
                <a:gd name="connsiteY73" fmla="*/ 1780729 h 5148490"/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211002 w 2385361"/>
                <a:gd name="connsiteY42" fmla="*/ 1132519 h 5148490"/>
                <a:gd name="connsiteX43" fmla="*/ 211298 w 2385361"/>
                <a:gd name="connsiteY43" fmla="*/ 937900 h 5148490"/>
                <a:gd name="connsiteX44" fmla="*/ 213671 w 2385361"/>
                <a:gd name="connsiteY44" fmla="*/ 868578 h 5148490"/>
                <a:gd name="connsiteX45" fmla="*/ 125221 w 2385361"/>
                <a:gd name="connsiteY45" fmla="*/ 844334 h 5148490"/>
                <a:gd name="connsiteX46" fmla="*/ 93118 w 2385361"/>
                <a:gd name="connsiteY46" fmla="*/ 835289 h 5148490"/>
                <a:gd name="connsiteX47" fmla="*/ 114619 w 2385361"/>
                <a:gd name="connsiteY47" fmla="*/ 766635 h 5148490"/>
                <a:gd name="connsiteX48" fmla="*/ 122552 w 2385361"/>
                <a:gd name="connsiteY48" fmla="*/ 736311 h 5148490"/>
                <a:gd name="connsiteX49" fmla="*/ 182310 w 2385361"/>
                <a:gd name="connsiteY49" fmla="*/ 723559 h 5148490"/>
                <a:gd name="connsiteX50" fmla="*/ 397836 w 2385361"/>
                <a:gd name="connsiteY50" fmla="*/ 896677 h 5148490"/>
                <a:gd name="connsiteX51" fmla="*/ 407919 w 2385361"/>
                <a:gd name="connsiteY51" fmla="*/ 905500 h 5148490"/>
                <a:gd name="connsiteX52" fmla="*/ 443951 w 2385361"/>
                <a:gd name="connsiteY52" fmla="*/ 892081 h 5148490"/>
                <a:gd name="connsiteX53" fmla="*/ 498667 w 2385361"/>
                <a:gd name="connsiteY53" fmla="*/ 530942 h 5148490"/>
                <a:gd name="connsiteX54" fmla="*/ 496295 w 2385361"/>
                <a:gd name="connsiteY54" fmla="*/ 480156 h 5148490"/>
                <a:gd name="connsiteX55" fmla="*/ 481022 w 2385361"/>
                <a:gd name="connsiteY55" fmla="*/ 384737 h 5148490"/>
                <a:gd name="connsiteX56" fmla="*/ 510159 w 2385361"/>
                <a:gd name="connsiteY56" fmla="*/ 293396 h 5148490"/>
                <a:gd name="connsiteX57" fmla="*/ 610323 w 2385361"/>
                <a:gd name="connsiteY57" fmla="*/ 217550 h 5148490"/>
                <a:gd name="connsiteX58" fmla="*/ 1057613 w 2385361"/>
                <a:gd name="connsiteY58" fmla="*/ 50808 h 5148490"/>
                <a:gd name="connsiteX59" fmla="*/ 1244076 w 2385361"/>
                <a:gd name="connsiteY59" fmla="*/ 11069 h 5148490"/>
                <a:gd name="connsiteX60" fmla="*/ 1492892 w 2385361"/>
                <a:gd name="connsiteY60" fmla="*/ 8177 h 5148490"/>
                <a:gd name="connsiteX61" fmla="*/ 1700115 w 2385361"/>
                <a:gd name="connsiteY61" fmla="*/ 140666 h 5148490"/>
                <a:gd name="connsiteX62" fmla="*/ 1809101 w 2385361"/>
                <a:gd name="connsiteY62" fmla="*/ 451760 h 5148490"/>
                <a:gd name="connsiteX63" fmla="*/ 1813772 w 2385361"/>
                <a:gd name="connsiteY63" fmla="*/ 571126 h 5148490"/>
                <a:gd name="connsiteX64" fmla="*/ 1816070 w 2385361"/>
                <a:gd name="connsiteY64" fmla="*/ 739796 h 5148490"/>
                <a:gd name="connsiteX65" fmla="*/ 1853586 w 2385361"/>
                <a:gd name="connsiteY65" fmla="*/ 995581 h 5148490"/>
                <a:gd name="connsiteX66" fmla="*/ 1855735 w 2385361"/>
                <a:gd name="connsiteY66" fmla="*/ 1003217 h 5148490"/>
                <a:gd name="connsiteX67" fmla="*/ 1865374 w 2385361"/>
                <a:gd name="connsiteY67" fmla="*/ 1193684 h 5148490"/>
                <a:gd name="connsiteX68" fmla="*/ 1831418 w 2385361"/>
                <a:gd name="connsiteY68" fmla="*/ 1288436 h 5148490"/>
                <a:gd name="connsiteX69" fmla="*/ 1659560 w 2385361"/>
                <a:gd name="connsiteY69" fmla="*/ 1615841 h 5148490"/>
                <a:gd name="connsiteX70" fmla="*/ 1629014 w 2385361"/>
                <a:gd name="connsiteY70" fmla="*/ 1667665 h 5148490"/>
                <a:gd name="connsiteX71" fmla="*/ 1652072 w 2385361"/>
                <a:gd name="connsiteY71" fmla="*/ 1717562 h 5148490"/>
                <a:gd name="connsiteX72" fmla="*/ 1841056 w 2385361"/>
                <a:gd name="connsiteY72" fmla="*/ 1780729 h 5148490"/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211002 w 2385361"/>
                <a:gd name="connsiteY42" fmla="*/ 1132519 h 5148490"/>
                <a:gd name="connsiteX43" fmla="*/ 211298 w 2385361"/>
                <a:gd name="connsiteY43" fmla="*/ 937900 h 5148490"/>
                <a:gd name="connsiteX44" fmla="*/ 125221 w 2385361"/>
                <a:gd name="connsiteY44" fmla="*/ 844334 h 5148490"/>
                <a:gd name="connsiteX45" fmla="*/ 93118 w 2385361"/>
                <a:gd name="connsiteY45" fmla="*/ 835289 h 5148490"/>
                <a:gd name="connsiteX46" fmla="*/ 114619 w 2385361"/>
                <a:gd name="connsiteY46" fmla="*/ 766635 h 5148490"/>
                <a:gd name="connsiteX47" fmla="*/ 122552 w 2385361"/>
                <a:gd name="connsiteY47" fmla="*/ 736311 h 5148490"/>
                <a:gd name="connsiteX48" fmla="*/ 182310 w 2385361"/>
                <a:gd name="connsiteY48" fmla="*/ 723559 h 5148490"/>
                <a:gd name="connsiteX49" fmla="*/ 397836 w 2385361"/>
                <a:gd name="connsiteY49" fmla="*/ 896677 h 5148490"/>
                <a:gd name="connsiteX50" fmla="*/ 407919 w 2385361"/>
                <a:gd name="connsiteY50" fmla="*/ 905500 h 5148490"/>
                <a:gd name="connsiteX51" fmla="*/ 443951 w 2385361"/>
                <a:gd name="connsiteY51" fmla="*/ 892081 h 5148490"/>
                <a:gd name="connsiteX52" fmla="*/ 498667 w 2385361"/>
                <a:gd name="connsiteY52" fmla="*/ 530942 h 5148490"/>
                <a:gd name="connsiteX53" fmla="*/ 496295 w 2385361"/>
                <a:gd name="connsiteY53" fmla="*/ 480156 h 5148490"/>
                <a:gd name="connsiteX54" fmla="*/ 481022 w 2385361"/>
                <a:gd name="connsiteY54" fmla="*/ 384737 h 5148490"/>
                <a:gd name="connsiteX55" fmla="*/ 510159 w 2385361"/>
                <a:gd name="connsiteY55" fmla="*/ 293396 h 5148490"/>
                <a:gd name="connsiteX56" fmla="*/ 610323 w 2385361"/>
                <a:gd name="connsiteY56" fmla="*/ 217550 h 5148490"/>
                <a:gd name="connsiteX57" fmla="*/ 1057613 w 2385361"/>
                <a:gd name="connsiteY57" fmla="*/ 50808 h 5148490"/>
                <a:gd name="connsiteX58" fmla="*/ 1244076 w 2385361"/>
                <a:gd name="connsiteY58" fmla="*/ 11069 h 5148490"/>
                <a:gd name="connsiteX59" fmla="*/ 1492892 w 2385361"/>
                <a:gd name="connsiteY59" fmla="*/ 8177 h 5148490"/>
                <a:gd name="connsiteX60" fmla="*/ 1700115 w 2385361"/>
                <a:gd name="connsiteY60" fmla="*/ 140666 h 5148490"/>
                <a:gd name="connsiteX61" fmla="*/ 1809101 w 2385361"/>
                <a:gd name="connsiteY61" fmla="*/ 451760 h 5148490"/>
                <a:gd name="connsiteX62" fmla="*/ 1813772 w 2385361"/>
                <a:gd name="connsiteY62" fmla="*/ 571126 h 5148490"/>
                <a:gd name="connsiteX63" fmla="*/ 1816070 w 2385361"/>
                <a:gd name="connsiteY63" fmla="*/ 739796 h 5148490"/>
                <a:gd name="connsiteX64" fmla="*/ 1853586 w 2385361"/>
                <a:gd name="connsiteY64" fmla="*/ 995581 h 5148490"/>
                <a:gd name="connsiteX65" fmla="*/ 1855735 w 2385361"/>
                <a:gd name="connsiteY65" fmla="*/ 1003217 h 5148490"/>
                <a:gd name="connsiteX66" fmla="*/ 1865374 w 2385361"/>
                <a:gd name="connsiteY66" fmla="*/ 1193684 h 5148490"/>
                <a:gd name="connsiteX67" fmla="*/ 1831418 w 2385361"/>
                <a:gd name="connsiteY67" fmla="*/ 1288436 h 5148490"/>
                <a:gd name="connsiteX68" fmla="*/ 1659560 w 2385361"/>
                <a:gd name="connsiteY68" fmla="*/ 1615841 h 5148490"/>
                <a:gd name="connsiteX69" fmla="*/ 1629014 w 2385361"/>
                <a:gd name="connsiteY69" fmla="*/ 1667665 h 5148490"/>
                <a:gd name="connsiteX70" fmla="*/ 1652072 w 2385361"/>
                <a:gd name="connsiteY70" fmla="*/ 1717562 h 5148490"/>
                <a:gd name="connsiteX71" fmla="*/ 1841056 w 2385361"/>
                <a:gd name="connsiteY71" fmla="*/ 1780729 h 5148490"/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211002 w 2385361"/>
                <a:gd name="connsiteY42" fmla="*/ 1132519 h 5148490"/>
                <a:gd name="connsiteX43" fmla="*/ 125221 w 2385361"/>
                <a:gd name="connsiteY43" fmla="*/ 844334 h 5148490"/>
                <a:gd name="connsiteX44" fmla="*/ 93118 w 2385361"/>
                <a:gd name="connsiteY44" fmla="*/ 835289 h 5148490"/>
                <a:gd name="connsiteX45" fmla="*/ 114619 w 2385361"/>
                <a:gd name="connsiteY45" fmla="*/ 766635 h 5148490"/>
                <a:gd name="connsiteX46" fmla="*/ 122552 w 2385361"/>
                <a:gd name="connsiteY46" fmla="*/ 736311 h 5148490"/>
                <a:gd name="connsiteX47" fmla="*/ 182310 w 2385361"/>
                <a:gd name="connsiteY47" fmla="*/ 723559 h 5148490"/>
                <a:gd name="connsiteX48" fmla="*/ 397836 w 2385361"/>
                <a:gd name="connsiteY48" fmla="*/ 896677 h 5148490"/>
                <a:gd name="connsiteX49" fmla="*/ 407919 w 2385361"/>
                <a:gd name="connsiteY49" fmla="*/ 905500 h 5148490"/>
                <a:gd name="connsiteX50" fmla="*/ 443951 w 2385361"/>
                <a:gd name="connsiteY50" fmla="*/ 892081 h 5148490"/>
                <a:gd name="connsiteX51" fmla="*/ 498667 w 2385361"/>
                <a:gd name="connsiteY51" fmla="*/ 530942 h 5148490"/>
                <a:gd name="connsiteX52" fmla="*/ 496295 w 2385361"/>
                <a:gd name="connsiteY52" fmla="*/ 480156 h 5148490"/>
                <a:gd name="connsiteX53" fmla="*/ 481022 w 2385361"/>
                <a:gd name="connsiteY53" fmla="*/ 384737 h 5148490"/>
                <a:gd name="connsiteX54" fmla="*/ 510159 w 2385361"/>
                <a:gd name="connsiteY54" fmla="*/ 293396 h 5148490"/>
                <a:gd name="connsiteX55" fmla="*/ 610323 w 2385361"/>
                <a:gd name="connsiteY55" fmla="*/ 217550 h 5148490"/>
                <a:gd name="connsiteX56" fmla="*/ 1057613 w 2385361"/>
                <a:gd name="connsiteY56" fmla="*/ 50808 h 5148490"/>
                <a:gd name="connsiteX57" fmla="*/ 1244076 w 2385361"/>
                <a:gd name="connsiteY57" fmla="*/ 11069 h 5148490"/>
                <a:gd name="connsiteX58" fmla="*/ 1492892 w 2385361"/>
                <a:gd name="connsiteY58" fmla="*/ 8177 h 5148490"/>
                <a:gd name="connsiteX59" fmla="*/ 1700115 w 2385361"/>
                <a:gd name="connsiteY59" fmla="*/ 140666 h 5148490"/>
                <a:gd name="connsiteX60" fmla="*/ 1809101 w 2385361"/>
                <a:gd name="connsiteY60" fmla="*/ 451760 h 5148490"/>
                <a:gd name="connsiteX61" fmla="*/ 1813772 w 2385361"/>
                <a:gd name="connsiteY61" fmla="*/ 571126 h 5148490"/>
                <a:gd name="connsiteX62" fmla="*/ 1816070 w 2385361"/>
                <a:gd name="connsiteY62" fmla="*/ 739796 h 5148490"/>
                <a:gd name="connsiteX63" fmla="*/ 1853586 w 2385361"/>
                <a:gd name="connsiteY63" fmla="*/ 995581 h 5148490"/>
                <a:gd name="connsiteX64" fmla="*/ 1855735 w 2385361"/>
                <a:gd name="connsiteY64" fmla="*/ 1003217 h 5148490"/>
                <a:gd name="connsiteX65" fmla="*/ 1865374 w 2385361"/>
                <a:gd name="connsiteY65" fmla="*/ 1193684 h 5148490"/>
                <a:gd name="connsiteX66" fmla="*/ 1831418 w 2385361"/>
                <a:gd name="connsiteY66" fmla="*/ 1288436 h 5148490"/>
                <a:gd name="connsiteX67" fmla="*/ 1659560 w 2385361"/>
                <a:gd name="connsiteY67" fmla="*/ 1615841 h 5148490"/>
                <a:gd name="connsiteX68" fmla="*/ 1629014 w 2385361"/>
                <a:gd name="connsiteY68" fmla="*/ 1667665 h 5148490"/>
                <a:gd name="connsiteX69" fmla="*/ 1652072 w 2385361"/>
                <a:gd name="connsiteY69" fmla="*/ 1717562 h 5148490"/>
                <a:gd name="connsiteX70" fmla="*/ 1841056 w 2385361"/>
                <a:gd name="connsiteY70" fmla="*/ 1780729 h 5148490"/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125221 w 2385361"/>
                <a:gd name="connsiteY42" fmla="*/ 844334 h 5148490"/>
                <a:gd name="connsiteX43" fmla="*/ 93118 w 2385361"/>
                <a:gd name="connsiteY43" fmla="*/ 835289 h 5148490"/>
                <a:gd name="connsiteX44" fmla="*/ 114619 w 2385361"/>
                <a:gd name="connsiteY44" fmla="*/ 766635 h 5148490"/>
                <a:gd name="connsiteX45" fmla="*/ 122552 w 2385361"/>
                <a:gd name="connsiteY45" fmla="*/ 736311 h 5148490"/>
                <a:gd name="connsiteX46" fmla="*/ 182310 w 2385361"/>
                <a:gd name="connsiteY46" fmla="*/ 723559 h 5148490"/>
                <a:gd name="connsiteX47" fmla="*/ 397836 w 2385361"/>
                <a:gd name="connsiteY47" fmla="*/ 896677 h 5148490"/>
                <a:gd name="connsiteX48" fmla="*/ 407919 w 2385361"/>
                <a:gd name="connsiteY48" fmla="*/ 905500 h 5148490"/>
                <a:gd name="connsiteX49" fmla="*/ 443951 w 2385361"/>
                <a:gd name="connsiteY49" fmla="*/ 892081 h 5148490"/>
                <a:gd name="connsiteX50" fmla="*/ 498667 w 2385361"/>
                <a:gd name="connsiteY50" fmla="*/ 530942 h 5148490"/>
                <a:gd name="connsiteX51" fmla="*/ 496295 w 2385361"/>
                <a:gd name="connsiteY51" fmla="*/ 480156 h 5148490"/>
                <a:gd name="connsiteX52" fmla="*/ 481022 w 2385361"/>
                <a:gd name="connsiteY52" fmla="*/ 384737 h 5148490"/>
                <a:gd name="connsiteX53" fmla="*/ 510159 w 2385361"/>
                <a:gd name="connsiteY53" fmla="*/ 293396 h 5148490"/>
                <a:gd name="connsiteX54" fmla="*/ 610323 w 2385361"/>
                <a:gd name="connsiteY54" fmla="*/ 217550 h 5148490"/>
                <a:gd name="connsiteX55" fmla="*/ 1057613 w 2385361"/>
                <a:gd name="connsiteY55" fmla="*/ 50808 h 5148490"/>
                <a:gd name="connsiteX56" fmla="*/ 1244076 w 2385361"/>
                <a:gd name="connsiteY56" fmla="*/ 11069 h 5148490"/>
                <a:gd name="connsiteX57" fmla="*/ 1492892 w 2385361"/>
                <a:gd name="connsiteY57" fmla="*/ 8177 h 5148490"/>
                <a:gd name="connsiteX58" fmla="*/ 1700115 w 2385361"/>
                <a:gd name="connsiteY58" fmla="*/ 140666 h 5148490"/>
                <a:gd name="connsiteX59" fmla="*/ 1809101 w 2385361"/>
                <a:gd name="connsiteY59" fmla="*/ 451760 h 5148490"/>
                <a:gd name="connsiteX60" fmla="*/ 1813772 w 2385361"/>
                <a:gd name="connsiteY60" fmla="*/ 571126 h 5148490"/>
                <a:gd name="connsiteX61" fmla="*/ 1816070 w 2385361"/>
                <a:gd name="connsiteY61" fmla="*/ 739796 h 5148490"/>
                <a:gd name="connsiteX62" fmla="*/ 1853586 w 2385361"/>
                <a:gd name="connsiteY62" fmla="*/ 995581 h 5148490"/>
                <a:gd name="connsiteX63" fmla="*/ 1855735 w 2385361"/>
                <a:gd name="connsiteY63" fmla="*/ 1003217 h 5148490"/>
                <a:gd name="connsiteX64" fmla="*/ 1865374 w 2385361"/>
                <a:gd name="connsiteY64" fmla="*/ 1193684 h 5148490"/>
                <a:gd name="connsiteX65" fmla="*/ 1831418 w 2385361"/>
                <a:gd name="connsiteY65" fmla="*/ 1288436 h 5148490"/>
                <a:gd name="connsiteX66" fmla="*/ 1659560 w 2385361"/>
                <a:gd name="connsiteY66" fmla="*/ 1615841 h 5148490"/>
                <a:gd name="connsiteX67" fmla="*/ 1629014 w 2385361"/>
                <a:gd name="connsiteY67" fmla="*/ 1667665 h 5148490"/>
                <a:gd name="connsiteX68" fmla="*/ 1652072 w 2385361"/>
                <a:gd name="connsiteY68" fmla="*/ 1717562 h 5148490"/>
                <a:gd name="connsiteX69" fmla="*/ 1841056 w 2385361"/>
                <a:gd name="connsiteY69" fmla="*/ 1780729 h 5148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385361" h="5148490">
                  <a:moveTo>
                    <a:pt x="1841056" y="1780729"/>
                  </a:moveTo>
                  <a:cubicBezTo>
                    <a:pt x="1813401" y="1819505"/>
                    <a:pt x="1780631" y="1853610"/>
                    <a:pt x="1748825" y="1888381"/>
                  </a:cubicBezTo>
                  <a:cubicBezTo>
                    <a:pt x="1698039" y="1943764"/>
                    <a:pt x="1645102" y="1997590"/>
                    <a:pt x="1615817" y="2068469"/>
                  </a:cubicBezTo>
                  <a:cubicBezTo>
                    <a:pt x="1582379" y="2149356"/>
                    <a:pt x="1404146" y="2554386"/>
                    <a:pt x="1335417" y="2669452"/>
                  </a:cubicBezTo>
                  <a:cubicBezTo>
                    <a:pt x="1276253" y="2768504"/>
                    <a:pt x="1212937" y="2864886"/>
                    <a:pt x="1135831" y="2951186"/>
                  </a:cubicBezTo>
                  <a:cubicBezTo>
                    <a:pt x="1085638" y="3007385"/>
                    <a:pt x="1032998" y="3060840"/>
                    <a:pt x="960711" y="3089384"/>
                  </a:cubicBezTo>
                  <a:cubicBezTo>
                    <a:pt x="929720" y="3101617"/>
                    <a:pt x="898359" y="3104286"/>
                    <a:pt x="862252" y="3092053"/>
                  </a:cubicBezTo>
                  <a:cubicBezTo>
                    <a:pt x="867887" y="3100209"/>
                    <a:pt x="1170825" y="3423239"/>
                    <a:pt x="1323036" y="3562252"/>
                  </a:cubicBezTo>
                  <a:cubicBezTo>
                    <a:pt x="1456341" y="3683991"/>
                    <a:pt x="1611072" y="3773182"/>
                    <a:pt x="1769288" y="3857183"/>
                  </a:cubicBezTo>
                  <a:cubicBezTo>
                    <a:pt x="1878126" y="3915013"/>
                    <a:pt x="2120862" y="4042238"/>
                    <a:pt x="2121530" y="4060329"/>
                  </a:cubicBezTo>
                  <a:cubicBezTo>
                    <a:pt x="2126348" y="4184811"/>
                    <a:pt x="2146515" y="4307365"/>
                    <a:pt x="2169795" y="4429474"/>
                  </a:cubicBezTo>
                  <a:cubicBezTo>
                    <a:pt x="2190035" y="4535570"/>
                    <a:pt x="2396665" y="5136627"/>
                    <a:pt x="2384876" y="5143151"/>
                  </a:cubicBezTo>
                  <a:cubicBezTo>
                    <a:pt x="2339874" y="5167988"/>
                    <a:pt x="2150815" y="5100002"/>
                    <a:pt x="2108258" y="5066045"/>
                  </a:cubicBezTo>
                  <a:cubicBezTo>
                    <a:pt x="1985778" y="4968550"/>
                    <a:pt x="1571184" y="4687928"/>
                    <a:pt x="1496895" y="4630395"/>
                  </a:cubicBezTo>
                  <a:cubicBezTo>
                    <a:pt x="1368336" y="4530824"/>
                    <a:pt x="1254901" y="4415165"/>
                    <a:pt x="1145543" y="4295502"/>
                  </a:cubicBezTo>
                  <a:cubicBezTo>
                    <a:pt x="894207" y="4020589"/>
                    <a:pt x="661702" y="3729884"/>
                    <a:pt x="427937" y="3440291"/>
                  </a:cubicBezTo>
                  <a:cubicBezTo>
                    <a:pt x="398281" y="3403517"/>
                    <a:pt x="363509" y="3374010"/>
                    <a:pt x="326884" y="3345391"/>
                  </a:cubicBezTo>
                  <a:cubicBezTo>
                    <a:pt x="281287" y="3309878"/>
                    <a:pt x="215228" y="3208973"/>
                    <a:pt x="212559" y="3206600"/>
                  </a:cubicBezTo>
                  <a:cubicBezTo>
                    <a:pt x="191354" y="3156111"/>
                    <a:pt x="202253" y="3101765"/>
                    <a:pt x="213597" y="3074556"/>
                  </a:cubicBezTo>
                  <a:cubicBezTo>
                    <a:pt x="250667" y="2985587"/>
                    <a:pt x="287737" y="2933689"/>
                    <a:pt x="213597" y="2852134"/>
                  </a:cubicBezTo>
                  <a:cubicBezTo>
                    <a:pt x="202772" y="2840272"/>
                    <a:pt x="107650" y="2720386"/>
                    <a:pt x="100829" y="2709859"/>
                  </a:cubicBezTo>
                  <a:cubicBezTo>
                    <a:pt x="67392" y="2658998"/>
                    <a:pt x="67095" y="2625412"/>
                    <a:pt x="103572" y="2577073"/>
                  </a:cubicBezTo>
                  <a:cubicBezTo>
                    <a:pt x="119883" y="2555498"/>
                    <a:pt x="126333" y="2535035"/>
                    <a:pt x="120328" y="2507751"/>
                  </a:cubicBezTo>
                  <a:cubicBezTo>
                    <a:pt x="109874" y="2460524"/>
                    <a:pt x="142422" y="2431535"/>
                    <a:pt x="171559" y="2402250"/>
                  </a:cubicBezTo>
                  <a:cubicBezTo>
                    <a:pt x="182754" y="2391054"/>
                    <a:pt x="197879" y="2383492"/>
                    <a:pt x="203588" y="2367403"/>
                  </a:cubicBezTo>
                  <a:cubicBezTo>
                    <a:pt x="199065" y="2359100"/>
                    <a:pt x="192541" y="2362658"/>
                    <a:pt x="186980" y="2364215"/>
                  </a:cubicBezTo>
                  <a:cubicBezTo>
                    <a:pt x="163700" y="2370814"/>
                    <a:pt x="139827" y="2374892"/>
                    <a:pt x="115954" y="2378228"/>
                  </a:cubicBezTo>
                  <a:cubicBezTo>
                    <a:pt x="82368" y="2382899"/>
                    <a:pt x="60126" y="2364438"/>
                    <a:pt x="58421" y="2330630"/>
                  </a:cubicBezTo>
                  <a:cubicBezTo>
                    <a:pt x="57012" y="2302679"/>
                    <a:pt x="64352" y="2275766"/>
                    <a:pt x="72878" y="2249298"/>
                  </a:cubicBezTo>
                  <a:cubicBezTo>
                    <a:pt x="82739" y="2218529"/>
                    <a:pt x="81775" y="2216231"/>
                    <a:pt x="51451" y="2208224"/>
                  </a:cubicBezTo>
                  <a:cubicBezTo>
                    <a:pt x="38996" y="2204961"/>
                    <a:pt x="28023" y="2199475"/>
                    <a:pt x="17940" y="2191913"/>
                  </a:cubicBezTo>
                  <a:cubicBezTo>
                    <a:pt x="-373" y="2178048"/>
                    <a:pt x="-5414" y="2162553"/>
                    <a:pt x="6300" y="2142906"/>
                  </a:cubicBezTo>
                  <a:cubicBezTo>
                    <a:pt x="39441" y="2087004"/>
                    <a:pt x="83109" y="2046226"/>
                    <a:pt x="153914" y="2048896"/>
                  </a:cubicBezTo>
                  <a:cubicBezTo>
                    <a:pt x="175414" y="2049711"/>
                    <a:pt x="250741" y="2055865"/>
                    <a:pt x="269943" y="2059720"/>
                  </a:cubicBezTo>
                  <a:cubicBezTo>
                    <a:pt x="342824" y="2074252"/>
                    <a:pt x="416297" y="2086262"/>
                    <a:pt x="485248" y="2115845"/>
                  </a:cubicBezTo>
                  <a:cubicBezTo>
                    <a:pt x="498222" y="2121405"/>
                    <a:pt x="512383" y="2136233"/>
                    <a:pt x="524023" y="2130450"/>
                  </a:cubicBezTo>
                  <a:cubicBezTo>
                    <a:pt x="538703" y="2123184"/>
                    <a:pt x="525061" y="2104946"/>
                    <a:pt x="526618" y="2091378"/>
                  </a:cubicBezTo>
                  <a:cubicBezTo>
                    <a:pt x="530399" y="2059868"/>
                    <a:pt x="536479" y="2030138"/>
                    <a:pt x="557090" y="2004115"/>
                  </a:cubicBezTo>
                  <a:cubicBezTo>
                    <a:pt x="615142" y="1931086"/>
                    <a:pt x="614104" y="1930864"/>
                    <a:pt x="600091" y="1836557"/>
                  </a:cubicBezTo>
                  <a:cubicBezTo>
                    <a:pt x="579480" y="1697692"/>
                    <a:pt x="461152" y="1352345"/>
                    <a:pt x="445731" y="1312235"/>
                  </a:cubicBezTo>
                  <a:cubicBezTo>
                    <a:pt x="438984" y="1294738"/>
                    <a:pt x="431199" y="1288436"/>
                    <a:pt x="409995" y="1291328"/>
                  </a:cubicBezTo>
                  <a:cubicBezTo>
                    <a:pt x="330220" y="1302226"/>
                    <a:pt x="295312" y="1284568"/>
                    <a:pt x="247850" y="1210069"/>
                  </a:cubicBezTo>
                  <a:cubicBezTo>
                    <a:pt x="200388" y="1135570"/>
                    <a:pt x="151010" y="906797"/>
                    <a:pt x="125221" y="844334"/>
                  </a:cubicBezTo>
                  <a:cubicBezTo>
                    <a:pt x="99432" y="781871"/>
                    <a:pt x="101719" y="845743"/>
                    <a:pt x="93118" y="835289"/>
                  </a:cubicBezTo>
                  <a:cubicBezTo>
                    <a:pt x="92599" y="810007"/>
                    <a:pt x="101126" y="787543"/>
                    <a:pt x="114619" y="766635"/>
                  </a:cubicBezTo>
                  <a:cubicBezTo>
                    <a:pt x="112395" y="755217"/>
                    <a:pt x="117066" y="745727"/>
                    <a:pt x="122552" y="736311"/>
                  </a:cubicBezTo>
                  <a:cubicBezTo>
                    <a:pt x="140865" y="705247"/>
                    <a:pt x="152727" y="702503"/>
                    <a:pt x="182310" y="723559"/>
                  </a:cubicBezTo>
                  <a:cubicBezTo>
                    <a:pt x="257488" y="777163"/>
                    <a:pt x="331406" y="832249"/>
                    <a:pt x="397836" y="896677"/>
                  </a:cubicBezTo>
                  <a:cubicBezTo>
                    <a:pt x="401024" y="899791"/>
                    <a:pt x="404360" y="902831"/>
                    <a:pt x="407919" y="905500"/>
                  </a:cubicBezTo>
                  <a:cubicBezTo>
                    <a:pt x="429346" y="921959"/>
                    <a:pt x="440096" y="918623"/>
                    <a:pt x="443951" y="892081"/>
                  </a:cubicBezTo>
                  <a:cubicBezTo>
                    <a:pt x="461671" y="771602"/>
                    <a:pt x="480503" y="651346"/>
                    <a:pt x="498667" y="530942"/>
                  </a:cubicBezTo>
                  <a:cubicBezTo>
                    <a:pt x="501188" y="514112"/>
                    <a:pt x="499853" y="496986"/>
                    <a:pt x="496295" y="480156"/>
                  </a:cubicBezTo>
                  <a:cubicBezTo>
                    <a:pt x="489622" y="448646"/>
                    <a:pt x="484803" y="416840"/>
                    <a:pt x="481022" y="384737"/>
                  </a:cubicBezTo>
                  <a:cubicBezTo>
                    <a:pt x="476796" y="349224"/>
                    <a:pt x="486656" y="319493"/>
                    <a:pt x="510159" y="293396"/>
                  </a:cubicBezTo>
                  <a:cubicBezTo>
                    <a:pt x="538703" y="261664"/>
                    <a:pt x="572659" y="237197"/>
                    <a:pt x="610323" y="217550"/>
                  </a:cubicBezTo>
                  <a:cubicBezTo>
                    <a:pt x="752450" y="143335"/>
                    <a:pt x="903475" y="92772"/>
                    <a:pt x="1057613" y="50808"/>
                  </a:cubicBezTo>
                  <a:cubicBezTo>
                    <a:pt x="1119001" y="34052"/>
                    <a:pt x="1181057" y="19817"/>
                    <a:pt x="1244076" y="11069"/>
                  </a:cubicBezTo>
                  <a:cubicBezTo>
                    <a:pt x="1326817" y="-423"/>
                    <a:pt x="1410077" y="-5391"/>
                    <a:pt x="1492892" y="8177"/>
                  </a:cubicBezTo>
                  <a:cubicBezTo>
                    <a:pt x="1580378" y="22486"/>
                    <a:pt x="1648661" y="69269"/>
                    <a:pt x="1700115" y="140666"/>
                  </a:cubicBezTo>
                  <a:cubicBezTo>
                    <a:pt x="1767064" y="233564"/>
                    <a:pt x="1794569" y="340623"/>
                    <a:pt x="1809101" y="451760"/>
                  </a:cubicBezTo>
                  <a:cubicBezTo>
                    <a:pt x="1814291" y="491203"/>
                    <a:pt x="1827043" y="530794"/>
                    <a:pt x="1813772" y="571126"/>
                  </a:cubicBezTo>
                  <a:cubicBezTo>
                    <a:pt x="1813624" y="627547"/>
                    <a:pt x="1804875" y="685748"/>
                    <a:pt x="1816070" y="739796"/>
                  </a:cubicBezTo>
                  <a:cubicBezTo>
                    <a:pt x="1825264" y="783984"/>
                    <a:pt x="1845059" y="966518"/>
                    <a:pt x="1853586" y="995581"/>
                  </a:cubicBezTo>
                  <a:cubicBezTo>
                    <a:pt x="1854327" y="998102"/>
                    <a:pt x="1855513" y="1000622"/>
                    <a:pt x="1855735" y="1003217"/>
                  </a:cubicBezTo>
                  <a:cubicBezTo>
                    <a:pt x="1861593" y="1066608"/>
                    <a:pt x="1875234" y="1130294"/>
                    <a:pt x="1865374" y="1193684"/>
                  </a:cubicBezTo>
                  <a:cubicBezTo>
                    <a:pt x="1860332" y="1225936"/>
                    <a:pt x="1847284" y="1257594"/>
                    <a:pt x="1831418" y="1288436"/>
                  </a:cubicBezTo>
                  <a:cubicBezTo>
                    <a:pt x="1813253" y="1323801"/>
                    <a:pt x="1698632" y="1542367"/>
                    <a:pt x="1659560" y="1615841"/>
                  </a:cubicBezTo>
                  <a:cubicBezTo>
                    <a:pt x="1650292" y="1633264"/>
                    <a:pt x="1637466" y="1649204"/>
                    <a:pt x="1629014" y="1667665"/>
                  </a:cubicBezTo>
                  <a:cubicBezTo>
                    <a:pt x="1614186" y="1700287"/>
                    <a:pt x="1618338" y="1706737"/>
                    <a:pt x="1652072" y="1717562"/>
                  </a:cubicBezTo>
                  <a:cubicBezTo>
                    <a:pt x="1693145" y="1730981"/>
                    <a:pt x="1826747" y="1771387"/>
                    <a:pt x="1841056" y="1780729"/>
                  </a:cubicBezTo>
                  <a:close/>
                </a:path>
              </a:pathLst>
            </a:custGeom>
            <a:solidFill>
              <a:srgbClr val="FDC790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73CFE880-7959-4A77-890B-8597BE71B856}"/>
                </a:ext>
              </a:extLst>
            </p:cNvPr>
            <p:cNvSpPr/>
            <p:nvPr/>
          </p:nvSpPr>
          <p:spPr>
            <a:xfrm>
              <a:off x="6158660" y="5046392"/>
              <a:ext cx="218118" cy="474124"/>
            </a:xfrm>
            <a:custGeom>
              <a:avLst/>
              <a:gdLst>
                <a:gd name="connsiteX0" fmla="*/ 405381 w 524376"/>
                <a:gd name="connsiteY0" fmla="*/ 0 h 1139836"/>
                <a:gd name="connsiteX1" fmla="*/ 431553 w 524376"/>
                <a:gd name="connsiteY1" fmla="*/ 56198 h 1139836"/>
                <a:gd name="connsiteX2" fmla="*/ 413388 w 524376"/>
                <a:gd name="connsiteY2" fmla="*/ 136122 h 1139836"/>
                <a:gd name="connsiteX3" fmla="*/ 436298 w 524376"/>
                <a:gd name="connsiteY3" fmla="*/ 172080 h 1139836"/>
                <a:gd name="connsiteX4" fmla="*/ 512885 w 524376"/>
                <a:gd name="connsiteY4" fmla="*/ 270984 h 1139836"/>
                <a:gd name="connsiteX5" fmla="*/ 451274 w 524376"/>
                <a:gd name="connsiteY5" fmla="*/ 322956 h 1139836"/>
                <a:gd name="connsiteX6" fmla="*/ 395521 w 524376"/>
                <a:gd name="connsiteY6" fmla="*/ 386865 h 1139836"/>
                <a:gd name="connsiteX7" fmla="*/ 395372 w 524376"/>
                <a:gd name="connsiteY7" fmla="*/ 402954 h 1139836"/>
                <a:gd name="connsiteX8" fmla="*/ 421692 w 524376"/>
                <a:gd name="connsiteY8" fmla="*/ 430163 h 1139836"/>
                <a:gd name="connsiteX9" fmla="*/ 461876 w 524376"/>
                <a:gd name="connsiteY9" fmla="*/ 429496 h 1139836"/>
                <a:gd name="connsiteX10" fmla="*/ 515925 w 524376"/>
                <a:gd name="connsiteY10" fmla="*/ 459301 h 1139836"/>
                <a:gd name="connsiteX11" fmla="*/ 510587 w 524376"/>
                <a:gd name="connsiteY11" fmla="*/ 538186 h 1139836"/>
                <a:gd name="connsiteX12" fmla="*/ 413907 w 524376"/>
                <a:gd name="connsiteY12" fmla="*/ 579853 h 1139836"/>
                <a:gd name="connsiteX13" fmla="*/ 389886 w 524376"/>
                <a:gd name="connsiteY13" fmla="*/ 605209 h 1139836"/>
                <a:gd name="connsiteX14" fmla="*/ 392407 w 524376"/>
                <a:gd name="connsiteY14" fmla="*/ 658220 h 1139836"/>
                <a:gd name="connsiteX15" fmla="*/ 440227 w 524376"/>
                <a:gd name="connsiteY15" fmla="*/ 673196 h 1139836"/>
                <a:gd name="connsiteX16" fmla="*/ 491681 w 524376"/>
                <a:gd name="connsiteY16" fmla="*/ 730507 h 1139836"/>
                <a:gd name="connsiteX17" fmla="*/ 448531 w 524376"/>
                <a:gd name="connsiteY17" fmla="*/ 785593 h 1139836"/>
                <a:gd name="connsiteX18" fmla="*/ 390034 w 524376"/>
                <a:gd name="connsiteY18" fmla="*/ 852023 h 1139836"/>
                <a:gd name="connsiteX19" fmla="*/ 379803 w 524376"/>
                <a:gd name="connsiteY19" fmla="*/ 1122043 h 1139836"/>
                <a:gd name="connsiteX20" fmla="*/ 368756 w 524376"/>
                <a:gd name="connsiteY20" fmla="*/ 1139837 h 1139836"/>
                <a:gd name="connsiteX21" fmla="*/ 262587 w 524376"/>
                <a:gd name="connsiteY21" fmla="*/ 1114184 h 1139836"/>
                <a:gd name="connsiteX22" fmla="*/ 181922 w 524376"/>
                <a:gd name="connsiteY22" fmla="*/ 1067550 h 1139836"/>
                <a:gd name="connsiteX23" fmla="*/ 122238 w 524376"/>
                <a:gd name="connsiteY23" fmla="*/ 952558 h 1139836"/>
                <a:gd name="connsiteX24" fmla="*/ 98439 w 524376"/>
                <a:gd name="connsiteY24" fmla="*/ 829929 h 1139836"/>
                <a:gd name="connsiteX25" fmla="*/ 31046 w 524376"/>
                <a:gd name="connsiteY25" fmla="*/ 666523 h 1139836"/>
                <a:gd name="connsiteX26" fmla="*/ 5022 w 524376"/>
                <a:gd name="connsiteY26" fmla="*/ 538483 h 1139836"/>
                <a:gd name="connsiteX27" fmla="*/ 66040 w 524376"/>
                <a:gd name="connsiteY27" fmla="*/ 474425 h 1139836"/>
                <a:gd name="connsiteX28" fmla="*/ 86725 w 524376"/>
                <a:gd name="connsiteY28" fmla="*/ 412963 h 1139836"/>
                <a:gd name="connsiteX29" fmla="*/ 139143 w 524376"/>
                <a:gd name="connsiteY29" fmla="*/ 249112 h 1139836"/>
                <a:gd name="connsiteX30" fmla="*/ 231596 w 524376"/>
                <a:gd name="connsiteY30" fmla="*/ 184536 h 1139836"/>
                <a:gd name="connsiteX31" fmla="*/ 271409 w 524376"/>
                <a:gd name="connsiteY31" fmla="*/ 103871 h 1139836"/>
                <a:gd name="connsiteX32" fmla="*/ 345476 w 524376"/>
                <a:gd name="connsiteY32" fmla="*/ 6450 h 1139836"/>
                <a:gd name="connsiteX33" fmla="*/ 405381 w 524376"/>
                <a:gd name="connsiteY33" fmla="*/ 0 h 1139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24376" h="1139836">
                  <a:moveTo>
                    <a:pt x="405381" y="0"/>
                  </a:moveTo>
                  <a:cubicBezTo>
                    <a:pt x="428661" y="11937"/>
                    <a:pt x="436446" y="32548"/>
                    <a:pt x="431553" y="56198"/>
                  </a:cubicBezTo>
                  <a:cubicBezTo>
                    <a:pt x="425992" y="82815"/>
                    <a:pt x="425622" y="110395"/>
                    <a:pt x="413388" y="136122"/>
                  </a:cubicBezTo>
                  <a:cubicBezTo>
                    <a:pt x="402564" y="159031"/>
                    <a:pt x="411387" y="170004"/>
                    <a:pt x="436298" y="172080"/>
                  </a:cubicBezTo>
                  <a:cubicBezTo>
                    <a:pt x="492793" y="176677"/>
                    <a:pt x="523191" y="215971"/>
                    <a:pt x="512885" y="270984"/>
                  </a:cubicBezTo>
                  <a:cubicBezTo>
                    <a:pt x="508140" y="296191"/>
                    <a:pt x="481449" y="318730"/>
                    <a:pt x="451274" y="322956"/>
                  </a:cubicBezTo>
                  <a:cubicBezTo>
                    <a:pt x="395669" y="330667"/>
                    <a:pt x="395669" y="330667"/>
                    <a:pt x="395521" y="386865"/>
                  </a:cubicBezTo>
                  <a:cubicBezTo>
                    <a:pt x="395521" y="392203"/>
                    <a:pt x="396039" y="397690"/>
                    <a:pt x="395372" y="402954"/>
                  </a:cubicBezTo>
                  <a:cubicBezTo>
                    <a:pt x="392629" y="423343"/>
                    <a:pt x="399228" y="433203"/>
                    <a:pt x="421692" y="430163"/>
                  </a:cubicBezTo>
                  <a:cubicBezTo>
                    <a:pt x="434889" y="428384"/>
                    <a:pt x="448679" y="431350"/>
                    <a:pt x="461876" y="429496"/>
                  </a:cubicBezTo>
                  <a:cubicBezTo>
                    <a:pt x="487974" y="425789"/>
                    <a:pt x="506509" y="438096"/>
                    <a:pt x="515925" y="459301"/>
                  </a:cubicBezTo>
                  <a:cubicBezTo>
                    <a:pt x="527417" y="485176"/>
                    <a:pt x="528603" y="513497"/>
                    <a:pt x="510587" y="538186"/>
                  </a:cubicBezTo>
                  <a:cubicBezTo>
                    <a:pt x="486862" y="570660"/>
                    <a:pt x="449050" y="574218"/>
                    <a:pt x="413907" y="579853"/>
                  </a:cubicBezTo>
                  <a:cubicBezTo>
                    <a:pt x="396114" y="582745"/>
                    <a:pt x="388255" y="586452"/>
                    <a:pt x="389886" y="605209"/>
                  </a:cubicBezTo>
                  <a:cubicBezTo>
                    <a:pt x="391443" y="622929"/>
                    <a:pt x="385734" y="643095"/>
                    <a:pt x="392407" y="658220"/>
                  </a:cubicBezTo>
                  <a:cubicBezTo>
                    <a:pt x="400043" y="675420"/>
                    <a:pt x="423916" y="668155"/>
                    <a:pt x="440227" y="673196"/>
                  </a:cubicBezTo>
                  <a:cubicBezTo>
                    <a:pt x="469883" y="682390"/>
                    <a:pt x="487825" y="699145"/>
                    <a:pt x="491681" y="730507"/>
                  </a:cubicBezTo>
                  <a:cubicBezTo>
                    <a:pt x="495610" y="762758"/>
                    <a:pt x="481227" y="781589"/>
                    <a:pt x="448531" y="785593"/>
                  </a:cubicBezTo>
                  <a:cubicBezTo>
                    <a:pt x="390034" y="792711"/>
                    <a:pt x="388996" y="792785"/>
                    <a:pt x="390034" y="852023"/>
                  </a:cubicBezTo>
                  <a:cubicBezTo>
                    <a:pt x="391591" y="942252"/>
                    <a:pt x="380248" y="1031888"/>
                    <a:pt x="379803" y="1122043"/>
                  </a:cubicBezTo>
                  <a:cubicBezTo>
                    <a:pt x="379729" y="1130272"/>
                    <a:pt x="380173" y="1138725"/>
                    <a:pt x="368756" y="1139837"/>
                  </a:cubicBezTo>
                  <a:cubicBezTo>
                    <a:pt x="332798" y="1133609"/>
                    <a:pt x="297284" y="1125528"/>
                    <a:pt x="262587" y="1114184"/>
                  </a:cubicBezTo>
                  <a:cubicBezTo>
                    <a:pt x="232560" y="1104323"/>
                    <a:pt x="206166" y="1089940"/>
                    <a:pt x="181922" y="1067550"/>
                  </a:cubicBezTo>
                  <a:cubicBezTo>
                    <a:pt x="147224" y="1035521"/>
                    <a:pt x="137586" y="992519"/>
                    <a:pt x="122238" y="952558"/>
                  </a:cubicBezTo>
                  <a:cubicBezTo>
                    <a:pt x="107410" y="913782"/>
                    <a:pt x="102665" y="871819"/>
                    <a:pt x="98439" y="829929"/>
                  </a:cubicBezTo>
                  <a:cubicBezTo>
                    <a:pt x="92360" y="769653"/>
                    <a:pt x="72490" y="714048"/>
                    <a:pt x="31046" y="666523"/>
                  </a:cubicBezTo>
                  <a:cubicBezTo>
                    <a:pt x="-687" y="630195"/>
                    <a:pt x="-5506" y="582671"/>
                    <a:pt x="5022" y="538483"/>
                  </a:cubicBezTo>
                  <a:cubicBezTo>
                    <a:pt x="11769" y="510161"/>
                    <a:pt x="40610" y="490143"/>
                    <a:pt x="66040" y="474425"/>
                  </a:cubicBezTo>
                  <a:cubicBezTo>
                    <a:pt x="98588" y="454333"/>
                    <a:pt x="103481" y="445362"/>
                    <a:pt x="86725" y="412963"/>
                  </a:cubicBezTo>
                  <a:cubicBezTo>
                    <a:pt x="52620" y="346755"/>
                    <a:pt x="71749" y="284625"/>
                    <a:pt x="139143" y="249112"/>
                  </a:cubicBezTo>
                  <a:cubicBezTo>
                    <a:pt x="172802" y="231393"/>
                    <a:pt x="200086" y="205073"/>
                    <a:pt x="231596" y="184536"/>
                  </a:cubicBezTo>
                  <a:cubicBezTo>
                    <a:pt x="259398" y="166371"/>
                    <a:pt x="260807" y="132119"/>
                    <a:pt x="271409" y="103871"/>
                  </a:cubicBezTo>
                  <a:cubicBezTo>
                    <a:pt x="286460" y="63761"/>
                    <a:pt x="302771" y="26320"/>
                    <a:pt x="345476" y="6450"/>
                  </a:cubicBezTo>
                  <a:cubicBezTo>
                    <a:pt x="365790" y="-3262"/>
                    <a:pt x="385586" y="3188"/>
                    <a:pt x="405381" y="0"/>
                  </a:cubicBezTo>
                  <a:close/>
                </a:path>
              </a:pathLst>
            </a:custGeom>
            <a:solidFill>
              <a:srgbClr val="FDC68E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36" name="그룹 135">
              <a:extLst>
                <a:ext uri="{FF2B5EF4-FFF2-40B4-BE49-F238E27FC236}">
                  <a16:creationId xmlns:a16="http://schemas.microsoft.com/office/drawing/2014/main" id="{EBEC9899-3DB1-4231-B470-FAEC43120C21}"/>
                </a:ext>
              </a:extLst>
            </p:cNvPr>
            <p:cNvGrpSpPr/>
            <p:nvPr/>
          </p:nvGrpSpPr>
          <p:grpSpPr>
            <a:xfrm flipH="1">
              <a:off x="6902209" y="3568014"/>
              <a:ext cx="1396215" cy="1169182"/>
              <a:chOff x="5993622" y="3666659"/>
              <a:chExt cx="1427229" cy="1195153"/>
            </a:xfrm>
          </p:grpSpPr>
          <p:sp>
            <p:nvSpPr>
              <p:cNvPr id="137" name="Freeform: Shape 93">
                <a:extLst>
                  <a:ext uri="{FF2B5EF4-FFF2-40B4-BE49-F238E27FC236}">
                    <a16:creationId xmlns:a16="http://schemas.microsoft.com/office/drawing/2014/main" id="{F0C22AB9-4911-47C7-9605-724B860327E7}"/>
                  </a:ext>
                </a:extLst>
              </p:cNvPr>
              <p:cNvSpPr/>
              <p:nvPr/>
            </p:nvSpPr>
            <p:spPr>
              <a:xfrm>
                <a:off x="5993622" y="3666659"/>
                <a:ext cx="1427229" cy="874269"/>
              </a:xfrm>
              <a:custGeom>
                <a:avLst/>
                <a:gdLst>
                  <a:gd name="connsiteX0" fmla="*/ 2185699 w 2832111"/>
                  <a:gd name="connsiteY0" fmla="*/ 580067 h 1734850"/>
                  <a:gd name="connsiteX1" fmla="*/ 1082858 w 2832111"/>
                  <a:gd name="connsiteY1" fmla="*/ 10111 h 1734850"/>
                  <a:gd name="connsiteX2" fmla="*/ 1024936 w 2832111"/>
                  <a:gd name="connsiteY2" fmla="*/ 10883 h 1734850"/>
                  <a:gd name="connsiteX3" fmla="*/ 19405 w 2832111"/>
                  <a:gd name="connsiteY3" fmla="*/ 802488 h 1734850"/>
                  <a:gd name="connsiteX4" fmla="*/ 24039 w 2832111"/>
                  <a:gd name="connsiteY4" fmla="*/ 843420 h 1734850"/>
                  <a:gd name="connsiteX5" fmla="*/ 543795 w 2832111"/>
                  <a:gd name="connsiteY5" fmla="*/ 1074337 h 1734850"/>
                  <a:gd name="connsiteX6" fmla="*/ 563874 w 2832111"/>
                  <a:gd name="connsiteY6" fmla="*/ 1109090 h 1734850"/>
                  <a:gd name="connsiteX7" fmla="*/ 548429 w 2832111"/>
                  <a:gd name="connsiteY7" fmla="*/ 1211806 h 1734850"/>
                  <a:gd name="connsiteX8" fmla="*/ 543022 w 2832111"/>
                  <a:gd name="connsiteY8" fmla="*/ 1407197 h 1734850"/>
                  <a:gd name="connsiteX9" fmla="*/ 724512 w 2832111"/>
                  <a:gd name="connsiteY9" fmla="*/ 1298303 h 1734850"/>
                  <a:gd name="connsiteX10" fmla="*/ 1208743 w 2832111"/>
                  <a:gd name="connsiteY10" fmla="*/ 1228796 h 1734850"/>
                  <a:gd name="connsiteX11" fmla="*/ 1538514 w 2832111"/>
                  <a:gd name="connsiteY11" fmla="*/ 1306026 h 1734850"/>
                  <a:gd name="connsiteX12" fmla="*/ 1899949 w 2832111"/>
                  <a:gd name="connsiteY12" fmla="*/ 1596410 h 1734850"/>
                  <a:gd name="connsiteX13" fmla="*/ 1981040 w 2832111"/>
                  <a:gd name="connsiteY13" fmla="*/ 1713027 h 1734850"/>
                  <a:gd name="connsiteX14" fmla="*/ 2018110 w 2832111"/>
                  <a:gd name="connsiteY14" fmla="*/ 1726156 h 1734850"/>
                  <a:gd name="connsiteX15" fmla="*/ 2076805 w 2832111"/>
                  <a:gd name="connsiteY15" fmla="*/ 1440406 h 1734850"/>
                  <a:gd name="connsiteX16" fmla="*/ 2150173 w 2832111"/>
                  <a:gd name="connsiteY16" fmla="*/ 1320700 h 1734850"/>
                  <a:gd name="connsiteX17" fmla="*/ 2832112 w 2832111"/>
                  <a:gd name="connsiteY17" fmla="*/ 916016 h 1734850"/>
                  <a:gd name="connsiteX18" fmla="*/ 2185699 w 2832111"/>
                  <a:gd name="connsiteY18" fmla="*/ 580067 h 173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832111" h="1734850">
                    <a:moveTo>
                      <a:pt x="2185699" y="580067"/>
                    </a:moveTo>
                    <a:cubicBezTo>
                      <a:pt x="2181837" y="579294"/>
                      <a:pt x="1446610" y="199324"/>
                      <a:pt x="1082858" y="10111"/>
                    </a:cubicBezTo>
                    <a:cubicBezTo>
                      <a:pt x="1062006" y="-701"/>
                      <a:pt x="1046560" y="-6107"/>
                      <a:pt x="1024936" y="10883"/>
                    </a:cubicBezTo>
                    <a:cubicBezTo>
                      <a:pt x="690531" y="275781"/>
                      <a:pt x="355354" y="539135"/>
                      <a:pt x="19405" y="802488"/>
                    </a:cubicBezTo>
                    <a:cubicBezTo>
                      <a:pt x="-5309" y="821796"/>
                      <a:pt x="-9170" y="828746"/>
                      <a:pt x="24039" y="843420"/>
                    </a:cubicBezTo>
                    <a:cubicBezTo>
                      <a:pt x="197806" y="919105"/>
                      <a:pt x="370800" y="997107"/>
                      <a:pt x="543795" y="1074337"/>
                    </a:cubicBezTo>
                    <a:cubicBezTo>
                      <a:pt x="560013" y="1081287"/>
                      <a:pt x="568508" y="1088238"/>
                      <a:pt x="563874" y="1109090"/>
                    </a:cubicBezTo>
                    <a:cubicBezTo>
                      <a:pt x="556152" y="1143071"/>
                      <a:pt x="552290" y="1177052"/>
                      <a:pt x="548429" y="1211806"/>
                    </a:cubicBezTo>
                    <a:cubicBezTo>
                      <a:pt x="541478" y="1276679"/>
                      <a:pt x="533755" y="1341552"/>
                      <a:pt x="543022" y="1407197"/>
                    </a:cubicBezTo>
                    <a:cubicBezTo>
                      <a:pt x="583182" y="1367037"/>
                      <a:pt x="706749" y="1306026"/>
                      <a:pt x="724512" y="1298303"/>
                    </a:cubicBezTo>
                    <a:cubicBezTo>
                      <a:pt x="865843" y="1231885"/>
                      <a:pt x="1069729" y="1219529"/>
                      <a:pt x="1208743" y="1228796"/>
                    </a:cubicBezTo>
                    <a:cubicBezTo>
                      <a:pt x="1306824" y="1234975"/>
                      <a:pt x="1467462" y="1278996"/>
                      <a:pt x="1538514" y="1306026"/>
                    </a:cubicBezTo>
                    <a:cubicBezTo>
                      <a:pt x="1617288" y="1336146"/>
                      <a:pt x="1859017" y="1524586"/>
                      <a:pt x="1899949" y="1596410"/>
                    </a:cubicBezTo>
                    <a:cubicBezTo>
                      <a:pt x="1923890" y="1637342"/>
                      <a:pt x="1953237" y="1674412"/>
                      <a:pt x="1981040" y="1713027"/>
                    </a:cubicBezTo>
                    <a:cubicBezTo>
                      <a:pt x="1989535" y="1725383"/>
                      <a:pt x="1997258" y="1747008"/>
                      <a:pt x="2018110" y="1726156"/>
                    </a:cubicBezTo>
                    <a:cubicBezTo>
                      <a:pt x="2040507" y="1631935"/>
                      <a:pt x="2061359" y="1536171"/>
                      <a:pt x="2076805" y="1440406"/>
                    </a:cubicBezTo>
                    <a:cubicBezTo>
                      <a:pt x="2085300" y="1388662"/>
                      <a:pt x="2096112" y="1342324"/>
                      <a:pt x="2150173" y="1320700"/>
                    </a:cubicBezTo>
                    <a:cubicBezTo>
                      <a:pt x="2153262" y="1319155"/>
                      <a:pt x="2737891" y="970077"/>
                      <a:pt x="2832112" y="916016"/>
                    </a:cubicBezTo>
                    <a:cubicBezTo>
                      <a:pt x="2621274" y="807122"/>
                      <a:pt x="2194194" y="593196"/>
                      <a:pt x="2185699" y="580067"/>
                    </a:cubicBezTo>
                    <a:close/>
                  </a:path>
                </a:pathLst>
              </a:custGeom>
              <a:solidFill>
                <a:srgbClr val="170B00"/>
              </a:solidFill>
              <a:ln w="77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94">
                <a:extLst>
                  <a:ext uri="{FF2B5EF4-FFF2-40B4-BE49-F238E27FC236}">
                    <a16:creationId xmlns:a16="http://schemas.microsoft.com/office/drawing/2014/main" id="{DE90C693-D645-473F-83E8-76D7BC4CCDB5}"/>
                  </a:ext>
                </a:extLst>
              </p:cNvPr>
              <p:cNvSpPr/>
              <p:nvPr/>
            </p:nvSpPr>
            <p:spPr>
              <a:xfrm>
                <a:off x="7036927" y="3959298"/>
                <a:ext cx="111546" cy="902514"/>
              </a:xfrm>
              <a:custGeom>
                <a:avLst/>
                <a:gdLst>
                  <a:gd name="connsiteX0" fmla="*/ 18886 w 221345"/>
                  <a:gd name="connsiteY0" fmla="*/ 1774880 h 1790897"/>
                  <a:gd name="connsiteX1" fmla="*/ 351 w 221345"/>
                  <a:gd name="connsiteY1" fmla="*/ 1751711 h 1790897"/>
                  <a:gd name="connsiteX2" fmla="*/ 104612 w 221345"/>
                  <a:gd name="connsiteY2" fmla="*/ 314465 h 1790897"/>
                  <a:gd name="connsiteX3" fmla="*/ 92255 w 221345"/>
                  <a:gd name="connsiteY3" fmla="*/ 280484 h 1790897"/>
                  <a:gd name="connsiteX4" fmla="*/ 71403 w 221345"/>
                  <a:gd name="connsiteY4" fmla="*/ 133748 h 1790897"/>
                  <a:gd name="connsiteX5" fmla="*/ 115424 w 221345"/>
                  <a:gd name="connsiteY5" fmla="*/ 140 h 1790897"/>
                  <a:gd name="connsiteX6" fmla="*/ 141682 w 221345"/>
                  <a:gd name="connsiteY6" fmla="*/ 16359 h 1790897"/>
                  <a:gd name="connsiteX7" fmla="*/ 192653 w 221345"/>
                  <a:gd name="connsiteY7" fmla="*/ 97450 h 1790897"/>
                  <a:gd name="connsiteX8" fmla="*/ 208099 w 221345"/>
                  <a:gd name="connsiteY8" fmla="*/ 220245 h 1790897"/>
                  <a:gd name="connsiteX9" fmla="*/ 172574 w 221345"/>
                  <a:gd name="connsiteY9" fmla="*/ 535342 h 1790897"/>
                  <a:gd name="connsiteX10" fmla="*/ 188020 w 221345"/>
                  <a:gd name="connsiteY10" fmla="*/ 1744760 h 1790897"/>
                  <a:gd name="connsiteX11" fmla="*/ 140909 w 221345"/>
                  <a:gd name="connsiteY11" fmla="*/ 1788781 h 1790897"/>
                  <a:gd name="connsiteX12" fmla="*/ 18886 w 221345"/>
                  <a:gd name="connsiteY12" fmla="*/ 1774880 h 1790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1345" h="1790897">
                    <a:moveTo>
                      <a:pt x="18886" y="1774880"/>
                    </a:moveTo>
                    <a:cubicBezTo>
                      <a:pt x="1896" y="1773335"/>
                      <a:pt x="-1193" y="1769473"/>
                      <a:pt x="351" y="1751711"/>
                    </a:cubicBezTo>
                    <a:cubicBezTo>
                      <a:pt x="6530" y="1688382"/>
                      <a:pt x="95344" y="453479"/>
                      <a:pt x="104612" y="314465"/>
                    </a:cubicBezTo>
                    <a:cubicBezTo>
                      <a:pt x="105384" y="299792"/>
                      <a:pt x="102295" y="289752"/>
                      <a:pt x="92255" y="280484"/>
                    </a:cubicBezTo>
                    <a:cubicBezTo>
                      <a:pt x="44372" y="237236"/>
                      <a:pt x="45145" y="187036"/>
                      <a:pt x="71403" y="133748"/>
                    </a:cubicBezTo>
                    <a:cubicBezTo>
                      <a:pt x="92255" y="91271"/>
                      <a:pt x="115424" y="49567"/>
                      <a:pt x="115424" y="140"/>
                    </a:cubicBezTo>
                    <a:cubicBezTo>
                      <a:pt x="128553" y="-1404"/>
                      <a:pt x="133186" y="10180"/>
                      <a:pt x="141682" y="16359"/>
                    </a:cubicBezTo>
                    <a:cubicBezTo>
                      <a:pt x="157900" y="44161"/>
                      <a:pt x="174118" y="71192"/>
                      <a:pt x="192653" y="97450"/>
                    </a:cubicBezTo>
                    <a:cubicBezTo>
                      <a:pt x="218911" y="134520"/>
                      <a:pt x="233585" y="177769"/>
                      <a:pt x="208099" y="220245"/>
                    </a:cubicBezTo>
                    <a:cubicBezTo>
                      <a:pt x="147088" y="320644"/>
                      <a:pt x="169484" y="429538"/>
                      <a:pt x="172574" y="535342"/>
                    </a:cubicBezTo>
                    <a:cubicBezTo>
                      <a:pt x="174118" y="583997"/>
                      <a:pt x="184158" y="1674481"/>
                      <a:pt x="188020" y="1744760"/>
                    </a:cubicBezTo>
                    <a:cubicBezTo>
                      <a:pt x="190337" y="1783375"/>
                      <a:pt x="177207" y="1796504"/>
                      <a:pt x="140909" y="1788781"/>
                    </a:cubicBezTo>
                    <a:cubicBezTo>
                      <a:pt x="133959" y="1787236"/>
                      <a:pt x="52868" y="1777196"/>
                      <a:pt x="18886" y="1774880"/>
                    </a:cubicBezTo>
                    <a:close/>
                  </a:path>
                </a:pathLst>
              </a:custGeom>
              <a:solidFill>
                <a:srgbClr val="F7D821"/>
              </a:solidFill>
              <a:ln w="77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53" name="그룹 152">
            <a:extLst>
              <a:ext uri="{FF2B5EF4-FFF2-40B4-BE49-F238E27FC236}">
                <a16:creationId xmlns:a16="http://schemas.microsoft.com/office/drawing/2014/main" id="{3A30C82F-7772-4679-AD1A-71674EE048DE}"/>
              </a:ext>
            </a:extLst>
          </p:cNvPr>
          <p:cNvGrpSpPr/>
          <p:nvPr/>
        </p:nvGrpSpPr>
        <p:grpSpPr>
          <a:xfrm>
            <a:off x="4163973" y="4448651"/>
            <a:ext cx="2040978" cy="2274260"/>
            <a:chOff x="3020595" y="0"/>
            <a:chExt cx="6152060" cy="6855239"/>
          </a:xfrm>
        </p:grpSpPr>
        <p:grpSp>
          <p:nvGrpSpPr>
            <p:cNvPr id="154" name="그룹 153">
              <a:extLst>
                <a:ext uri="{FF2B5EF4-FFF2-40B4-BE49-F238E27FC236}">
                  <a16:creationId xmlns:a16="http://schemas.microsoft.com/office/drawing/2014/main" id="{46FA373E-D4F1-4FE6-80AC-BBA9B7B43ECC}"/>
                </a:ext>
              </a:extLst>
            </p:cNvPr>
            <p:cNvGrpSpPr/>
            <p:nvPr/>
          </p:nvGrpSpPr>
          <p:grpSpPr>
            <a:xfrm>
              <a:off x="3020595" y="3519661"/>
              <a:ext cx="6109655" cy="3335578"/>
              <a:chOff x="3020595" y="3519661"/>
              <a:chExt cx="6109655" cy="3335578"/>
            </a:xfrm>
          </p:grpSpPr>
          <p:sp>
            <p:nvSpPr>
              <p:cNvPr id="179" name="자유형: 도형 178">
                <a:extLst>
                  <a:ext uri="{FF2B5EF4-FFF2-40B4-BE49-F238E27FC236}">
                    <a16:creationId xmlns:a16="http://schemas.microsoft.com/office/drawing/2014/main" id="{1B79C341-60DC-41E5-98F6-699CEFDEA7F8}"/>
                  </a:ext>
                </a:extLst>
              </p:cNvPr>
              <p:cNvSpPr/>
              <p:nvPr/>
            </p:nvSpPr>
            <p:spPr>
              <a:xfrm>
                <a:off x="6918651" y="4326277"/>
                <a:ext cx="2066114" cy="2372948"/>
              </a:xfrm>
              <a:custGeom>
                <a:avLst/>
                <a:gdLst>
                  <a:gd name="connsiteX0" fmla="*/ 43138 w 2066114"/>
                  <a:gd name="connsiteY0" fmla="*/ 2372948 h 2372948"/>
                  <a:gd name="connsiteX1" fmla="*/ 575 w 2066114"/>
                  <a:gd name="connsiteY1" fmla="*/ 2019974 h 2372948"/>
                  <a:gd name="connsiteX2" fmla="*/ 27260 w 2066114"/>
                  <a:gd name="connsiteY2" fmla="*/ 1832580 h 2372948"/>
                  <a:gd name="connsiteX3" fmla="*/ 64085 w 2066114"/>
                  <a:gd name="connsiteY3" fmla="*/ 1789885 h 2372948"/>
                  <a:gd name="connsiteX4" fmla="*/ 2012544 w 2066114"/>
                  <a:gd name="connsiteY4" fmla="*/ 0 h 2372948"/>
                  <a:gd name="connsiteX5" fmla="*/ 2012611 w 2066114"/>
                  <a:gd name="connsiteY5" fmla="*/ 4737 h 2372948"/>
                  <a:gd name="connsiteX6" fmla="*/ 2012544 w 2066114"/>
                  <a:gd name="connsiteY6" fmla="*/ 9406 h 2372948"/>
                  <a:gd name="connsiteX7" fmla="*/ 2003338 w 2066114"/>
                  <a:gd name="connsiteY7" fmla="*/ 207808 h 2372948"/>
                  <a:gd name="connsiteX8" fmla="*/ 2066114 w 2066114"/>
                  <a:gd name="connsiteY8" fmla="*/ 438232 h 2372948"/>
                  <a:gd name="connsiteX9" fmla="*/ 43138 w 2066114"/>
                  <a:gd name="connsiteY9" fmla="*/ 2372948 h 2372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66114" h="2372948">
                    <a:moveTo>
                      <a:pt x="43138" y="2372948"/>
                    </a:moveTo>
                    <a:cubicBezTo>
                      <a:pt x="29261" y="2282153"/>
                      <a:pt x="-4828" y="2110036"/>
                      <a:pt x="575" y="2019974"/>
                    </a:cubicBezTo>
                    <a:cubicBezTo>
                      <a:pt x="4378" y="1956998"/>
                      <a:pt x="8380" y="1893755"/>
                      <a:pt x="27260" y="1832580"/>
                    </a:cubicBezTo>
                    <a:cubicBezTo>
                      <a:pt x="33597" y="1812033"/>
                      <a:pt x="50943" y="1802627"/>
                      <a:pt x="64085" y="1789885"/>
                    </a:cubicBezTo>
                    <a:cubicBezTo>
                      <a:pt x="117388" y="1738116"/>
                      <a:pt x="2003405" y="8606"/>
                      <a:pt x="2012544" y="0"/>
                    </a:cubicBezTo>
                    <a:cubicBezTo>
                      <a:pt x="2013745" y="1001"/>
                      <a:pt x="2013011" y="4737"/>
                      <a:pt x="2012611" y="4737"/>
                    </a:cubicBezTo>
                    <a:cubicBezTo>
                      <a:pt x="2012611" y="6271"/>
                      <a:pt x="2012611" y="7872"/>
                      <a:pt x="2012544" y="9406"/>
                    </a:cubicBezTo>
                    <a:cubicBezTo>
                      <a:pt x="2006073" y="29153"/>
                      <a:pt x="2002537" y="161910"/>
                      <a:pt x="2003338" y="207808"/>
                    </a:cubicBezTo>
                    <a:cubicBezTo>
                      <a:pt x="2004672" y="284861"/>
                      <a:pt x="2059176" y="437298"/>
                      <a:pt x="2066114" y="438232"/>
                    </a:cubicBezTo>
                    <a:cubicBezTo>
                      <a:pt x="1917213" y="587667"/>
                      <a:pt x="46807" y="2370280"/>
                      <a:pt x="43138" y="2372948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0" name="자유형: 도형 179">
                <a:extLst>
                  <a:ext uri="{FF2B5EF4-FFF2-40B4-BE49-F238E27FC236}">
                    <a16:creationId xmlns:a16="http://schemas.microsoft.com/office/drawing/2014/main" id="{A03D86E7-867B-485A-AD7B-B24EF77695BF}"/>
                  </a:ext>
                </a:extLst>
              </p:cNvPr>
              <p:cNvSpPr/>
              <p:nvPr/>
            </p:nvSpPr>
            <p:spPr>
              <a:xfrm>
                <a:off x="3159668" y="4093385"/>
                <a:ext cx="5836304" cy="2610506"/>
              </a:xfrm>
              <a:custGeom>
                <a:avLst/>
                <a:gdLst>
                  <a:gd name="connsiteX0" fmla="*/ 5836305 w 5836304"/>
                  <a:gd name="connsiteY0" fmla="*/ 0 h 2610506"/>
                  <a:gd name="connsiteX1" fmla="*/ 3808258 w 5836304"/>
                  <a:gd name="connsiteY1" fmla="*/ 1814568 h 2610506"/>
                  <a:gd name="connsiteX2" fmla="*/ 111342 w 5836304"/>
                  <a:gd name="connsiteY2" fmla="*/ 1309357 h 2610506"/>
                  <a:gd name="connsiteX3" fmla="*/ 0 w 5836304"/>
                  <a:gd name="connsiteY3" fmla="*/ 1507826 h 2610506"/>
                  <a:gd name="connsiteX4" fmla="*/ 3721199 w 5836304"/>
                  <a:gd name="connsiteY4" fmla="*/ 2064338 h 2610506"/>
                  <a:gd name="connsiteX5" fmla="*/ 3744882 w 5836304"/>
                  <a:gd name="connsiteY5" fmla="*/ 2095559 h 2610506"/>
                  <a:gd name="connsiteX6" fmla="*/ 3727670 w 5836304"/>
                  <a:gd name="connsiteY6" fmla="*/ 2366810 h 2610506"/>
                  <a:gd name="connsiteX7" fmla="*/ 3765095 w 5836304"/>
                  <a:gd name="connsiteY7" fmla="*/ 2577420 h 2610506"/>
                  <a:gd name="connsiteX8" fmla="*/ 3772100 w 5836304"/>
                  <a:gd name="connsiteY8" fmla="*/ 2605773 h 2610506"/>
                  <a:gd name="connsiteX9" fmla="*/ 3802187 w 5836304"/>
                  <a:gd name="connsiteY9" fmla="*/ 2605840 h 2610506"/>
                  <a:gd name="connsiteX10" fmla="*/ 3810126 w 5836304"/>
                  <a:gd name="connsiteY10" fmla="*/ 2574085 h 2610506"/>
                  <a:gd name="connsiteX11" fmla="*/ 3765896 w 5836304"/>
                  <a:gd name="connsiteY11" fmla="*/ 2360673 h 2610506"/>
                  <a:gd name="connsiteX12" fmla="*/ 3780506 w 5836304"/>
                  <a:gd name="connsiteY12" fmla="*/ 2112171 h 2610506"/>
                  <a:gd name="connsiteX13" fmla="*/ 3828405 w 5836304"/>
                  <a:gd name="connsiteY13" fmla="*/ 2024911 h 2610506"/>
                  <a:gd name="connsiteX14" fmla="*/ 3916065 w 5836304"/>
                  <a:gd name="connsiteY14" fmla="*/ 1946725 h 2610506"/>
                  <a:gd name="connsiteX15" fmla="*/ 5769726 w 5836304"/>
                  <a:gd name="connsiteY15" fmla="*/ 253506 h 2610506"/>
                  <a:gd name="connsiteX16" fmla="*/ 5836305 w 5836304"/>
                  <a:gd name="connsiteY16" fmla="*/ 0 h 2610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36304" h="2610506">
                    <a:moveTo>
                      <a:pt x="5836305" y="0"/>
                    </a:moveTo>
                    <a:cubicBezTo>
                      <a:pt x="5614020" y="196600"/>
                      <a:pt x="4001723" y="1647788"/>
                      <a:pt x="3808258" y="1814568"/>
                    </a:cubicBezTo>
                    <a:cubicBezTo>
                      <a:pt x="3408053" y="1753260"/>
                      <a:pt x="133357" y="1305021"/>
                      <a:pt x="111342" y="1309357"/>
                    </a:cubicBezTo>
                    <a:cubicBezTo>
                      <a:pt x="52369" y="1320899"/>
                      <a:pt x="10207" y="1456858"/>
                      <a:pt x="0" y="1507826"/>
                    </a:cubicBezTo>
                    <a:cubicBezTo>
                      <a:pt x="219216" y="1541049"/>
                      <a:pt x="2911181" y="1952262"/>
                      <a:pt x="3721199" y="2064338"/>
                    </a:cubicBezTo>
                    <a:cubicBezTo>
                      <a:pt x="3747150" y="2067940"/>
                      <a:pt x="3749752" y="2071009"/>
                      <a:pt x="3744882" y="2095559"/>
                    </a:cubicBezTo>
                    <a:cubicBezTo>
                      <a:pt x="3727070" y="2185220"/>
                      <a:pt x="3722533" y="2275282"/>
                      <a:pt x="3727670" y="2366810"/>
                    </a:cubicBezTo>
                    <a:cubicBezTo>
                      <a:pt x="3731739" y="2439060"/>
                      <a:pt x="3746550" y="2508307"/>
                      <a:pt x="3765095" y="2577420"/>
                    </a:cubicBezTo>
                    <a:cubicBezTo>
                      <a:pt x="3767630" y="2586760"/>
                      <a:pt x="3776703" y="2594632"/>
                      <a:pt x="3772100" y="2605773"/>
                    </a:cubicBezTo>
                    <a:cubicBezTo>
                      <a:pt x="3782107" y="2609442"/>
                      <a:pt x="3792114" y="2614246"/>
                      <a:pt x="3802187" y="2605840"/>
                    </a:cubicBezTo>
                    <a:cubicBezTo>
                      <a:pt x="3806724" y="2595766"/>
                      <a:pt x="3816330" y="2588094"/>
                      <a:pt x="3810126" y="2574085"/>
                    </a:cubicBezTo>
                    <a:cubicBezTo>
                      <a:pt x="3780039" y="2506239"/>
                      <a:pt x="3771100" y="2433256"/>
                      <a:pt x="3765896" y="2360673"/>
                    </a:cubicBezTo>
                    <a:cubicBezTo>
                      <a:pt x="3759892" y="2277683"/>
                      <a:pt x="3767564" y="2194693"/>
                      <a:pt x="3780506" y="2112171"/>
                    </a:cubicBezTo>
                    <a:cubicBezTo>
                      <a:pt x="3786110" y="2076279"/>
                      <a:pt x="3801254" y="2048327"/>
                      <a:pt x="3828405" y="2024911"/>
                    </a:cubicBezTo>
                    <a:cubicBezTo>
                      <a:pt x="3858025" y="1999360"/>
                      <a:pt x="3887112" y="1973142"/>
                      <a:pt x="3916065" y="1946725"/>
                    </a:cubicBezTo>
                    <a:cubicBezTo>
                      <a:pt x="4516473" y="1398084"/>
                      <a:pt x="5175055" y="808417"/>
                      <a:pt x="5769726" y="253506"/>
                    </a:cubicBezTo>
                    <a:cubicBezTo>
                      <a:pt x="5796278" y="173451"/>
                      <a:pt x="5802949" y="120082"/>
                      <a:pt x="5836305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1" name="자유형: 도형 180">
                <a:extLst>
                  <a:ext uri="{FF2B5EF4-FFF2-40B4-BE49-F238E27FC236}">
                    <a16:creationId xmlns:a16="http://schemas.microsoft.com/office/drawing/2014/main" id="{1677C2FE-2703-4BF0-89EF-4F5FD9B2C3BE}"/>
                  </a:ext>
                </a:extLst>
              </p:cNvPr>
              <p:cNvSpPr/>
              <p:nvPr/>
            </p:nvSpPr>
            <p:spPr>
              <a:xfrm>
                <a:off x="3255332" y="3519661"/>
                <a:ext cx="5781400" cy="2234854"/>
              </a:xfrm>
              <a:custGeom>
                <a:avLst/>
                <a:gdLst>
                  <a:gd name="connsiteX0" fmla="*/ 0 w 5781400"/>
                  <a:gd name="connsiteY0" fmla="*/ 1734514 h 2234854"/>
                  <a:gd name="connsiteX1" fmla="*/ 3715862 w 5781400"/>
                  <a:gd name="connsiteY1" fmla="*/ 2234854 h 2234854"/>
                  <a:gd name="connsiteX2" fmla="*/ 5781401 w 5781400"/>
                  <a:gd name="connsiteY2" fmla="*/ 366182 h 2234854"/>
                  <a:gd name="connsiteX3" fmla="*/ 2361607 w 5781400"/>
                  <a:gd name="connsiteY3" fmla="*/ 0 h 2234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81400" h="2234854">
                    <a:moveTo>
                      <a:pt x="0" y="1734514"/>
                    </a:moveTo>
                    <a:lnTo>
                      <a:pt x="3715862" y="2234854"/>
                    </a:lnTo>
                    <a:lnTo>
                      <a:pt x="5781401" y="366182"/>
                    </a:lnTo>
                    <a:lnTo>
                      <a:pt x="2361607" y="0"/>
                    </a:lnTo>
                    <a:close/>
                  </a:path>
                </a:pathLst>
              </a:custGeom>
              <a:solidFill>
                <a:srgbClr val="F26B2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2" name="자유형: 도형 181">
                <a:extLst>
                  <a:ext uri="{FF2B5EF4-FFF2-40B4-BE49-F238E27FC236}">
                    <a16:creationId xmlns:a16="http://schemas.microsoft.com/office/drawing/2014/main" id="{1F6E3FF5-F2CB-4F54-96E2-B167D9DA4556}"/>
                  </a:ext>
                </a:extLst>
              </p:cNvPr>
              <p:cNvSpPr/>
              <p:nvPr/>
            </p:nvSpPr>
            <p:spPr>
              <a:xfrm>
                <a:off x="3020595" y="3879001"/>
                <a:ext cx="6109655" cy="2976238"/>
              </a:xfrm>
              <a:custGeom>
                <a:avLst/>
                <a:gdLst>
                  <a:gd name="connsiteX0" fmla="*/ 4030855 w 6109655"/>
                  <a:gd name="connsiteY0" fmla="*/ 2932167 h 2976238"/>
                  <a:gd name="connsiteX1" fmla="*/ 3940927 w 6109655"/>
                  <a:gd name="connsiteY1" fmla="*/ 2972794 h 2976238"/>
                  <a:gd name="connsiteX2" fmla="*/ 235139 w 6109655"/>
                  <a:gd name="connsiteY2" fmla="*/ 2352172 h 2976238"/>
                  <a:gd name="connsiteX3" fmla="*/ 1914 w 6109655"/>
                  <a:gd name="connsiteY3" fmla="*/ 1896996 h 2976238"/>
                  <a:gd name="connsiteX4" fmla="*/ 241276 w 6109655"/>
                  <a:gd name="connsiteY4" fmla="*/ 1360565 h 2976238"/>
                  <a:gd name="connsiteX5" fmla="*/ 250549 w 6109655"/>
                  <a:gd name="connsiteY5" fmla="*/ 1365101 h 2976238"/>
                  <a:gd name="connsiteX6" fmla="*/ 3907304 w 6109655"/>
                  <a:gd name="connsiteY6" fmla="*/ 1868844 h 2976238"/>
                  <a:gd name="connsiteX7" fmla="*/ 3960874 w 6109655"/>
                  <a:gd name="connsiteY7" fmla="*/ 1860705 h 2976238"/>
                  <a:gd name="connsiteX8" fmla="*/ 5995392 w 6109655"/>
                  <a:gd name="connsiteY8" fmla="*/ 20920 h 2976238"/>
                  <a:gd name="connsiteX9" fmla="*/ 6095460 w 6109655"/>
                  <a:gd name="connsiteY9" fmla="*/ 34262 h 2976238"/>
                  <a:gd name="connsiteX10" fmla="*/ 6075447 w 6109655"/>
                  <a:gd name="connsiteY10" fmla="*/ 134330 h 2976238"/>
                  <a:gd name="connsiteX11" fmla="*/ 5840954 w 6109655"/>
                  <a:gd name="connsiteY11" fmla="*/ 343339 h 2976238"/>
                  <a:gd name="connsiteX12" fmla="*/ 3954870 w 6109655"/>
                  <a:gd name="connsiteY12" fmla="*/ 2031287 h 2976238"/>
                  <a:gd name="connsiteX13" fmla="*/ 265026 w 6109655"/>
                  <a:gd name="connsiteY13" fmla="*/ 1531414 h 2976238"/>
                  <a:gd name="connsiteX14" fmla="*/ 135338 w 6109655"/>
                  <a:gd name="connsiteY14" fmla="*/ 1868377 h 2976238"/>
                  <a:gd name="connsiteX15" fmla="*/ 296647 w 6109655"/>
                  <a:gd name="connsiteY15" fmla="*/ 2213878 h 2976238"/>
                  <a:gd name="connsiteX16" fmla="*/ 3913709 w 6109655"/>
                  <a:gd name="connsiteY16" fmla="*/ 2814087 h 2976238"/>
                  <a:gd name="connsiteX17" fmla="*/ 3943996 w 6109655"/>
                  <a:gd name="connsiteY17" fmla="*/ 2815554 h 2976238"/>
                  <a:gd name="connsiteX18" fmla="*/ 5946425 w 6109655"/>
                  <a:gd name="connsiteY18" fmla="*/ 907923 h 2976238"/>
                  <a:gd name="connsiteX19" fmla="*/ 6020809 w 6109655"/>
                  <a:gd name="connsiteY19" fmla="*/ 895314 h 2976238"/>
                  <a:gd name="connsiteX20" fmla="*/ 6044692 w 6109655"/>
                  <a:gd name="connsiteY20" fmla="*/ 1007657 h 2976238"/>
                  <a:gd name="connsiteX21" fmla="*/ 4030855 w 6109655"/>
                  <a:gd name="connsiteY21" fmla="*/ 2932167 h 2976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109655" h="2976238">
                    <a:moveTo>
                      <a:pt x="4030855" y="2932167"/>
                    </a:moveTo>
                    <a:cubicBezTo>
                      <a:pt x="4004904" y="2973929"/>
                      <a:pt x="3988093" y="2982068"/>
                      <a:pt x="3940927" y="2972794"/>
                    </a:cubicBezTo>
                    <a:cubicBezTo>
                      <a:pt x="3135313" y="2814087"/>
                      <a:pt x="239542" y="2352573"/>
                      <a:pt x="235139" y="2352172"/>
                    </a:cubicBezTo>
                    <a:cubicBezTo>
                      <a:pt x="87639" y="2337963"/>
                      <a:pt x="12187" y="2019146"/>
                      <a:pt x="1914" y="1896996"/>
                    </a:cubicBezTo>
                    <a:cubicBezTo>
                      <a:pt x="-12430" y="1726547"/>
                      <a:pt x="52548" y="1421873"/>
                      <a:pt x="241276" y="1360565"/>
                    </a:cubicBezTo>
                    <a:cubicBezTo>
                      <a:pt x="245212" y="1359297"/>
                      <a:pt x="248882" y="1360764"/>
                      <a:pt x="250549" y="1365101"/>
                    </a:cubicBezTo>
                    <a:cubicBezTo>
                      <a:pt x="257621" y="1383780"/>
                      <a:pt x="3876484" y="1864641"/>
                      <a:pt x="3907304" y="1868844"/>
                    </a:cubicBezTo>
                    <a:cubicBezTo>
                      <a:pt x="3923983" y="1871112"/>
                      <a:pt x="3948065" y="1872246"/>
                      <a:pt x="3960874" y="1860705"/>
                    </a:cubicBezTo>
                    <a:cubicBezTo>
                      <a:pt x="4480094" y="1393120"/>
                      <a:pt x="5448353" y="521260"/>
                      <a:pt x="5995392" y="20920"/>
                    </a:cubicBezTo>
                    <a:cubicBezTo>
                      <a:pt x="6023211" y="-4565"/>
                      <a:pt x="6057034" y="-13771"/>
                      <a:pt x="6095460" y="34262"/>
                    </a:cubicBezTo>
                    <a:cubicBezTo>
                      <a:pt x="6122145" y="67618"/>
                      <a:pt x="6108803" y="107645"/>
                      <a:pt x="6075447" y="134330"/>
                    </a:cubicBezTo>
                    <a:cubicBezTo>
                      <a:pt x="6012737" y="184497"/>
                      <a:pt x="5901995" y="287768"/>
                      <a:pt x="5840954" y="343339"/>
                    </a:cubicBezTo>
                    <a:cubicBezTo>
                      <a:pt x="5721873" y="454548"/>
                      <a:pt x="3977552" y="2035690"/>
                      <a:pt x="3954870" y="2031287"/>
                    </a:cubicBezTo>
                    <a:cubicBezTo>
                      <a:pt x="3557266" y="1953768"/>
                      <a:pt x="286174" y="1535483"/>
                      <a:pt x="265026" y="1531414"/>
                    </a:cubicBezTo>
                    <a:cubicBezTo>
                      <a:pt x="171562" y="1513602"/>
                      <a:pt x="133336" y="1812005"/>
                      <a:pt x="135338" y="1868377"/>
                    </a:cubicBezTo>
                    <a:cubicBezTo>
                      <a:pt x="138340" y="1954102"/>
                      <a:pt x="190642" y="2199002"/>
                      <a:pt x="296647" y="2213878"/>
                    </a:cubicBezTo>
                    <a:cubicBezTo>
                      <a:pt x="1102996" y="2327289"/>
                      <a:pt x="3881620" y="2807882"/>
                      <a:pt x="3913709" y="2814087"/>
                    </a:cubicBezTo>
                    <a:cubicBezTo>
                      <a:pt x="3923715" y="2816688"/>
                      <a:pt x="3933656" y="2820224"/>
                      <a:pt x="3943996" y="2815554"/>
                    </a:cubicBezTo>
                    <a:cubicBezTo>
                      <a:pt x="3957272" y="2808483"/>
                      <a:pt x="5729611" y="1138747"/>
                      <a:pt x="5946425" y="907923"/>
                    </a:cubicBezTo>
                    <a:cubicBezTo>
                      <a:pt x="5957566" y="896048"/>
                      <a:pt x="5995392" y="874834"/>
                      <a:pt x="6020809" y="895314"/>
                    </a:cubicBezTo>
                    <a:cubicBezTo>
                      <a:pt x="6064639" y="913393"/>
                      <a:pt x="6076914" y="970499"/>
                      <a:pt x="6044692" y="1007657"/>
                    </a:cubicBezTo>
                    <a:cubicBezTo>
                      <a:pt x="6036687" y="1016931"/>
                      <a:pt x="4033724" y="2928765"/>
                      <a:pt x="4030855" y="2932167"/>
                    </a:cubicBezTo>
                    <a:close/>
                  </a:path>
                </a:pathLst>
              </a:custGeom>
              <a:solidFill>
                <a:srgbClr val="D35C2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3" name="자유형: 도형 182">
                <a:extLst>
                  <a:ext uri="{FF2B5EF4-FFF2-40B4-BE49-F238E27FC236}">
                    <a16:creationId xmlns:a16="http://schemas.microsoft.com/office/drawing/2014/main" id="{34BF8EFB-4ABD-4C98-9B09-C2216342630B}"/>
                  </a:ext>
                </a:extLst>
              </p:cNvPr>
              <p:cNvSpPr/>
              <p:nvPr/>
            </p:nvSpPr>
            <p:spPr>
              <a:xfrm>
                <a:off x="3148384" y="5601211"/>
                <a:ext cx="3797327" cy="1096346"/>
              </a:xfrm>
              <a:custGeom>
                <a:avLst/>
                <a:gdLst>
                  <a:gd name="connsiteX0" fmla="*/ 11218 w 3797327"/>
                  <a:gd name="connsiteY0" fmla="*/ 0 h 1096346"/>
                  <a:gd name="connsiteX1" fmla="*/ 3765039 w 3797327"/>
                  <a:gd name="connsiteY1" fmla="*/ 554444 h 1096346"/>
                  <a:gd name="connsiteX2" fmla="*/ 3750429 w 3797327"/>
                  <a:gd name="connsiteY2" fmla="*/ 666253 h 1096346"/>
                  <a:gd name="connsiteX3" fmla="*/ 3744825 w 3797327"/>
                  <a:gd name="connsiteY3" fmla="*/ 842173 h 1096346"/>
                  <a:gd name="connsiteX4" fmla="*/ 3770909 w 3797327"/>
                  <a:gd name="connsiteY4" fmla="*/ 1023096 h 1096346"/>
                  <a:gd name="connsiteX5" fmla="*/ 3797327 w 3797327"/>
                  <a:gd name="connsiteY5" fmla="*/ 1096346 h 1096346"/>
                  <a:gd name="connsiteX6" fmla="*/ 139238 w 3797327"/>
                  <a:gd name="connsiteY6" fmla="*/ 494270 h 1096346"/>
                  <a:gd name="connsiteX7" fmla="*/ 116289 w 3797327"/>
                  <a:gd name="connsiteY7" fmla="*/ 476858 h 1096346"/>
                  <a:gd name="connsiteX8" fmla="*/ 10 w 3797327"/>
                  <a:gd name="connsiteY8" fmla="*/ 177855 h 1096346"/>
                  <a:gd name="connsiteX9" fmla="*/ 11218 w 3797327"/>
                  <a:gd name="connsiteY9" fmla="*/ 0 h 109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97327" h="1096346">
                    <a:moveTo>
                      <a:pt x="11218" y="0"/>
                    </a:moveTo>
                    <a:cubicBezTo>
                      <a:pt x="5280" y="12675"/>
                      <a:pt x="3736152" y="550241"/>
                      <a:pt x="3765039" y="554444"/>
                    </a:cubicBezTo>
                    <a:cubicBezTo>
                      <a:pt x="3762170" y="592136"/>
                      <a:pt x="3752964" y="628628"/>
                      <a:pt x="3750429" y="666253"/>
                    </a:cubicBezTo>
                    <a:cubicBezTo>
                      <a:pt x="3746826" y="724760"/>
                      <a:pt x="3741089" y="782866"/>
                      <a:pt x="3744825" y="842173"/>
                    </a:cubicBezTo>
                    <a:cubicBezTo>
                      <a:pt x="3748694" y="903548"/>
                      <a:pt x="3756433" y="963723"/>
                      <a:pt x="3770909" y="1023096"/>
                    </a:cubicBezTo>
                    <a:cubicBezTo>
                      <a:pt x="3776913" y="1047846"/>
                      <a:pt x="3779648" y="1074732"/>
                      <a:pt x="3797327" y="1096346"/>
                    </a:cubicBezTo>
                    <a:cubicBezTo>
                      <a:pt x="3793391" y="1096813"/>
                      <a:pt x="539110" y="558981"/>
                      <a:pt x="139238" y="494270"/>
                    </a:cubicBezTo>
                    <a:cubicBezTo>
                      <a:pt x="127697" y="492402"/>
                      <a:pt x="121826" y="485597"/>
                      <a:pt x="116289" y="476858"/>
                    </a:cubicBezTo>
                    <a:cubicBezTo>
                      <a:pt x="57983" y="384795"/>
                      <a:pt x="12752" y="287662"/>
                      <a:pt x="10" y="177855"/>
                    </a:cubicBezTo>
                    <a:cubicBezTo>
                      <a:pt x="-190" y="175586"/>
                      <a:pt x="2612" y="18346"/>
                      <a:pt x="11218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5" name="그룹 154">
              <a:extLst>
                <a:ext uri="{FF2B5EF4-FFF2-40B4-BE49-F238E27FC236}">
                  <a16:creationId xmlns:a16="http://schemas.microsoft.com/office/drawing/2014/main" id="{41A8D767-427F-4D73-8679-F9094541E1F0}"/>
                </a:ext>
              </a:extLst>
            </p:cNvPr>
            <p:cNvGrpSpPr/>
            <p:nvPr/>
          </p:nvGrpSpPr>
          <p:grpSpPr>
            <a:xfrm>
              <a:off x="3079610" y="2705774"/>
              <a:ext cx="6093045" cy="2722939"/>
              <a:chOff x="3079610" y="2705774"/>
              <a:chExt cx="6093045" cy="2722939"/>
            </a:xfrm>
          </p:grpSpPr>
          <p:sp>
            <p:nvSpPr>
              <p:cNvPr id="174" name="자유형: 도형 173">
                <a:extLst>
                  <a:ext uri="{FF2B5EF4-FFF2-40B4-BE49-F238E27FC236}">
                    <a16:creationId xmlns:a16="http://schemas.microsoft.com/office/drawing/2014/main" id="{A5794D43-9CAE-46F0-9B41-3D47B8B838CC}"/>
                  </a:ext>
                </a:extLst>
              </p:cNvPr>
              <p:cNvSpPr/>
              <p:nvPr/>
            </p:nvSpPr>
            <p:spPr>
              <a:xfrm>
                <a:off x="3312105" y="2705774"/>
                <a:ext cx="5797278" cy="1694486"/>
              </a:xfrm>
              <a:custGeom>
                <a:avLst/>
                <a:gdLst>
                  <a:gd name="connsiteX0" fmla="*/ 0 w 5797278"/>
                  <a:gd name="connsiteY0" fmla="*/ 820559 h 1694486"/>
                  <a:gd name="connsiteX1" fmla="*/ 2061403 w 5797278"/>
                  <a:gd name="connsiteY1" fmla="*/ 1694487 h 1694486"/>
                  <a:gd name="connsiteX2" fmla="*/ 5797278 w 5797278"/>
                  <a:gd name="connsiteY2" fmla="*/ 440300 h 1694486"/>
                  <a:gd name="connsiteX3" fmla="*/ 3322261 w 5797278"/>
                  <a:gd name="connsiteY3" fmla="*/ 0 h 1694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97278" h="1694486">
                    <a:moveTo>
                      <a:pt x="0" y="820559"/>
                    </a:moveTo>
                    <a:lnTo>
                      <a:pt x="2061403" y="1694487"/>
                    </a:lnTo>
                    <a:lnTo>
                      <a:pt x="5797278" y="440300"/>
                    </a:lnTo>
                    <a:lnTo>
                      <a:pt x="3322261" y="0"/>
                    </a:lnTo>
                    <a:close/>
                  </a:path>
                </a:pathLst>
              </a:custGeom>
              <a:solidFill>
                <a:srgbClr val="F1D51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5" name="자유형: 도형 174">
                <a:extLst>
                  <a:ext uri="{FF2B5EF4-FFF2-40B4-BE49-F238E27FC236}">
                    <a16:creationId xmlns:a16="http://schemas.microsoft.com/office/drawing/2014/main" id="{B247FADE-705D-48BC-B796-7E2F2A083603}"/>
                  </a:ext>
                </a:extLst>
              </p:cNvPr>
              <p:cNvSpPr/>
              <p:nvPr/>
            </p:nvSpPr>
            <p:spPr>
              <a:xfrm>
                <a:off x="5268246" y="3462351"/>
                <a:ext cx="3794439" cy="1822530"/>
              </a:xfrm>
              <a:custGeom>
                <a:avLst/>
                <a:gdLst>
                  <a:gd name="connsiteX0" fmla="*/ 3738735 w 3794439"/>
                  <a:gd name="connsiteY0" fmla="*/ 194604 h 1822530"/>
                  <a:gd name="connsiteX1" fmla="*/ 3757948 w 3794439"/>
                  <a:gd name="connsiteY1" fmla="*/ 400878 h 1822530"/>
                  <a:gd name="connsiteX2" fmla="*/ 3794439 w 3794439"/>
                  <a:gd name="connsiteY2" fmla="*/ 537571 h 1822530"/>
                  <a:gd name="connsiteX3" fmla="*/ 119339 w 3794439"/>
                  <a:gd name="connsiteY3" fmla="*/ 1818242 h 1822530"/>
                  <a:gd name="connsiteX4" fmla="*/ 80712 w 3794439"/>
                  <a:gd name="connsiteY4" fmla="*/ 1819043 h 1822530"/>
                  <a:gd name="connsiteX5" fmla="*/ 58164 w 3794439"/>
                  <a:gd name="connsiteY5" fmla="*/ 1774079 h 1822530"/>
                  <a:gd name="connsiteX6" fmla="*/ 11865 w 3794439"/>
                  <a:gd name="connsiteY6" fmla="*/ 1543188 h 1822530"/>
                  <a:gd name="connsiteX7" fmla="*/ 724 w 3794439"/>
                  <a:gd name="connsiteY7" fmla="*/ 1296554 h 1822530"/>
                  <a:gd name="connsiteX8" fmla="*/ 39751 w 3794439"/>
                  <a:gd name="connsiteY8" fmla="*/ 1247921 h 1822530"/>
                  <a:gd name="connsiteX9" fmla="*/ 3756414 w 3794439"/>
                  <a:gd name="connsiteY9" fmla="*/ 5 h 1822530"/>
                  <a:gd name="connsiteX10" fmla="*/ 3756480 w 3794439"/>
                  <a:gd name="connsiteY10" fmla="*/ 9411 h 1822530"/>
                  <a:gd name="connsiteX11" fmla="*/ 3738735 w 3794439"/>
                  <a:gd name="connsiteY11" fmla="*/ 194604 h 182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94439" h="1822530">
                    <a:moveTo>
                      <a:pt x="3738735" y="194604"/>
                    </a:moveTo>
                    <a:cubicBezTo>
                      <a:pt x="3739669" y="263718"/>
                      <a:pt x="3746073" y="332831"/>
                      <a:pt x="3757948" y="400878"/>
                    </a:cubicBezTo>
                    <a:cubicBezTo>
                      <a:pt x="3760616" y="416355"/>
                      <a:pt x="3787768" y="510886"/>
                      <a:pt x="3794439" y="537571"/>
                    </a:cubicBezTo>
                    <a:cubicBezTo>
                      <a:pt x="3628393" y="592675"/>
                      <a:pt x="217872" y="1782284"/>
                      <a:pt x="119339" y="1818242"/>
                    </a:cubicBezTo>
                    <a:cubicBezTo>
                      <a:pt x="106663" y="1822845"/>
                      <a:pt x="93721" y="1824647"/>
                      <a:pt x="80712" y="1819043"/>
                    </a:cubicBezTo>
                    <a:cubicBezTo>
                      <a:pt x="66369" y="1807502"/>
                      <a:pt x="61699" y="1790490"/>
                      <a:pt x="58164" y="1774079"/>
                    </a:cubicBezTo>
                    <a:cubicBezTo>
                      <a:pt x="41886" y="1697293"/>
                      <a:pt x="21138" y="1621508"/>
                      <a:pt x="11865" y="1543188"/>
                    </a:cubicBezTo>
                    <a:cubicBezTo>
                      <a:pt x="2125" y="1461133"/>
                      <a:pt x="-1744" y="1379010"/>
                      <a:pt x="724" y="1296554"/>
                    </a:cubicBezTo>
                    <a:cubicBezTo>
                      <a:pt x="1725" y="1263798"/>
                      <a:pt x="7596" y="1259195"/>
                      <a:pt x="39751" y="1247921"/>
                    </a:cubicBezTo>
                    <a:cubicBezTo>
                      <a:pt x="149826" y="1209428"/>
                      <a:pt x="3748075" y="-2797"/>
                      <a:pt x="3756414" y="5"/>
                    </a:cubicBezTo>
                    <a:cubicBezTo>
                      <a:pt x="3756414" y="3140"/>
                      <a:pt x="3756480" y="6276"/>
                      <a:pt x="3756480" y="9411"/>
                    </a:cubicBezTo>
                    <a:cubicBezTo>
                      <a:pt x="3741403" y="48705"/>
                      <a:pt x="3738535" y="175391"/>
                      <a:pt x="3738735" y="194604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6" name="자유형: 도형 175">
                <a:extLst>
                  <a:ext uri="{FF2B5EF4-FFF2-40B4-BE49-F238E27FC236}">
                    <a16:creationId xmlns:a16="http://schemas.microsoft.com/office/drawing/2014/main" id="{5D35A25E-128A-4D2F-ACB5-63E353781E4A}"/>
                  </a:ext>
                </a:extLst>
              </p:cNvPr>
              <p:cNvSpPr/>
              <p:nvPr/>
            </p:nvSpPr>
            <p:spPr>
              <a:xfrm>
                <a:off x="3079610" y="3138336"/>
                <a:ext cx="6093045" cy="2290377"/>
              </a:xfrm>
              <a:custGeom>
                <a:avLst/>
                <a:gdLst>
                  <a:gd name="connsiteX0" fmla="*/ 2302504 w 6093045"/>
                  <a:gd name="connsiteY0" fmla="*/ 2289958 h 2290377"/>
                  <a:gd name="connsiteX1" fmla="*/ 304011 w 6093045"/>
                  <a:gd name="connsiteY1" fmla="*/ 1525371 h 2290377"/>
                  <a:gd name="connsiteX2" fmla="*/ 295538 w 6093045"/>
                  <a:gd name="connsiteY2" fmla="*/ 1523703 h 2290377"/>
                  <a:gd name="connsiteX3" fmla="*/ 95002 w 6093045"/>
                  <a:gd name="connsiteY3" fmla="*/ 1315028 h 2290377"/>
                  <a:gd name="connsiteX4" fmla="*/ 537 w 6093045"/>
                  <a:gd name="connsiteY4" fmla="*/ 974863 h 2290377"/>
                  <a:gd name="connsiteX5" fmla="*/ 222021 w 6093045"/>
                  <a:gd name="connsiteY5" fmla="*/ 398737 h 2290377"/>
                  <a:gd name="connsiteX6" fmla="*/ 252776 w 6093045"/>
                  <a:gd name="connsiteY6" fmla="*/ 394401 h 2290377"/>
                  <a:gd name="connsiteX7" fmla="*/ 2265612 w 6093045"/>
                  <a:gd name="connsiteY7" fmla="*/ 1230570 h 2290377"/>
                  <a:gd name="connsiteX8" fmla="*/ 2301103 w 6093045"/>
                  <a:gd name="connsiteY8" fmla="*/ 1231304 h 2290377"/>
                  <a:gd name="connsiteX9" fmla="*/ 6016431 w 6093045"/>
                  <a:gd name="connsiteY9" fmla="*/ 7738 h 2290377"/>
                  <a:gd name="connsiteX10" fmla="*/ 6089814 w 6093045"/>
                  <a:gd name="connsiteY10" fmla="*/ 54436 h 2290377"/>
                  <a:gd name="connsiteX11" fmla="*/ 6051322 w 6093045"/>
                  <a:gd name="connsiteY11" fmla="*/ 146499 h 2290377"/>
                  <a:gd name="connsiteX12" fmla="*/ 2317781 w 6093045"/>
                  <a:gd name="connsiteY12" fmla="*/ 1360258 h 2290377"/>
                  <a:gd name="connsiteX13" fmla="*/ 2209907 w 6093045"/>
                  <a:gd name="connsiteY13" fmla="*/ 1356923 h 2290377"/>
                  <a:gd name="connsiteX14" fmla="*/ 291469 w 6093045"/>
                  <a:gd name="connsiteY14" fmla="*/ 565718 h 2290377"/>
                  <a:gd name="connsiteX15" fmla="*/ 258246 w 6093045"/>
                  <a:gd name="connsiteY15" fmla="*/ 576392 h 2290377"/>
                  <a:gd name="connsiteX16" fmla="*/ 140433 w 6093045"/>
                  <a:gd name="connsiteY16" fmla="*/ 988472 h 2290377"/>
                  <a:gd name="connsiteX17" fmla="*/ 287466 w 6093045"/>
                  <a:gd name="connsiteY17" fmla="*/ 1350385 h 2290377"/>
                  <a:gd name="connsiteX18" fmla="*/ 2227186 w 6093045"/>
                  <a:gd name="connsiteY18" fmla="*/ 2117574 h 2290377"/>
                  <a:gd name="connsiteX19" fmla="*/ 2269948 w 6093045"/>
                  <a:gd name="connsiteY19" fmla="*/ 2139989 h 2290377"/>
                  <a:gd name="connsiteX20" fmla="*/ 2356207 w 6093045"/>
                  <a:gd name="connsiteY20" fmla="*/ 2118041 h 2290377"/>
                  <a:gd name="connsiteX21" fmla="*/ 5979206 w 6093045"/>
                  <a:gd name="connsiteY21" fmla="*/ 867123 h 2290377"/>
                  <a:gd name="connsiteX22" fmla="*/ 6063063 w 6093045"/>
                  <a:gd name="connsiteY22" fmla="*/ 908284 h 2290377"/>
                  <a:gd name="connsiteX23" fmla="*/ 5982475 w 6093045"/>
                  <a:gd name="connsiteY23" fmla="*/ 1012021 h 2290377"/>
                  <a:gd name="connsiteX24" fmla="*/ 2302504 w 6093045"/>
                  <a:gd name="connsiteY24" fmla="*/ 2289958 h 2290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093045" h="2290377">
                    <a:moveTo>
                      <a:pt x="2302504" y="2289958"/>
                    </a:moveTo>
                    <a:cubicBezTo>
                      <a:pt x="2246533" y="2309838"/>
                      <a:pt x="459316" y="1617700"/>
                      <a:pt x="304011" y="1525371"/>
                    </a:cubicBezTo>
                    <a:cubicBezTo>
                      <a:pt x="301209" y="1524837"/>
                      <a:pt x="298340" y="1524236"/>
                      <a:pt x="295538" y="1523703"/>
                    </a:cubicBezTo>
                    <a:cubicBezTo>
                      <a:pt x="197538" y="1504156"/>
                      <a:pt x="139699" y="1396750"/>
                      <a:pt x="95002" y="1315028"/>
                    </a:cubicBezTo>
                    <a:cubicBezTo>
                      <a:pt x="38096" y="1210890"/>
                      <a:pt x="5074" y="1093543"/>
                      <a:pt x="537" y="974863"/>
                    </a:cubicBezTo>
                    <a:cubicBezTo>
                      <a:pt x="-8135" y="747174"/>
                      <a:pt x="89131" y="573323"/>
                      <a:pt x="222021" y="398737"/>
                    </a:cubicBezTo>
                    <a:cubicBezTo>
                      <a:pt x="231895" y="385795"/>
                      <a:pt x="242035" y="391799"/>
                      <a:pt x="252776" y="394401"/>
                    </a:cubicBezTo>
                    <a:cubicBezTo>
                      <a:pt x="269721" y="409411"/>
                      <a:pt x="1953200" y="1086005"/>
                      <a:pt x="2265612" y="1230570"/>
                    </a:cubicBezTo>
                    <a:cubicBezTo>
                      <a:pt x="2277887" y="1236241"/>
                      <a:pt x="2289428" y="1236574"/>
                      <a:pt x="2301103" y="1231304"/>
                    </a:cubicBezTo>
                    <a:cubicBezTo>
                      <a:pt x="2343198" y="1212224"/>
                      <a:pt x="5956324" y="33489"/>
                      <a:pt x="6016431" y="7738"/>
                    </a:cubicBezTo>
                    <a:cubicBezTo>
                      <a:pt x="6063130" y="-12276"/>
                      <a:pt x="6074204" y="7671"/>
                      <a:pt x="6089814" y="54436"/>
                    </a:cubicBezTo>
                    <a:cubicBezTo>
                      <a:pt x="6103157" y="94464"/>
                      <a:pt x="6072202" y="127820"/>
                      <a:pt x="6051322" y="146499"/>
                    </a:cubicBezTo>
                    <a:cubicBezTo>
                      <a:pt x="6039113" y="157440"/>
                      <a:pt x="2416181" y="1360258"/>
                      <a:pt x="2317781" y="1360258"/>
                    </a:cubicBezTo>
                    <a:cubicBezTo>
                      <a:pt x="2280489" y="1372934"/>
                      <a:pt x="2246666" y="1373000"/>
                      <a:pt x="2209907" y="1356923"/>
                    </a:cubicBezTo>
                    <a:cubicBezTo>
                      <a:pt x="1575876" y="1080668"/>
                      <a:pt x="923365" y="846242"/>
                      <a:pt x="291469" y="565718"/>
                    </a:cubicBezTo>
                    <a:cubicBezTo>
                      <a:pt x="275725" y="558713"/>
                      <a:pt x="268787" y="565851"/>
                      <a:pt x="258246" y="576392"/>
                    </a:cubicBezTo>
                    <a:cubicBezTo>
                      <a:pt x="139098" y="694872"/>
                      <a:pt x="133561" y="905749"/>
                      <a:pt x="140433" y="988472"/>
                    </a:cubicBezTo>
                    <a:cubicBezTo>
                      <a:pt x="151840" y="1124898"/>
                      <a:pt x="207345" y="1242378"/>
                      <a:pt x="287466" y="1350385"/>
                    </a:cubicBezTo>
                    <a:cubicBezTo>
                      <a:pt x="298073" y="1364661"/>
                      <a:pt x="1921578" y="1982548"/>
                      <a:pt x="2227186" y="2117574"/>
                    </a:cubicBezTo>
                    <a:cubicBezTo>
                      <a:pt x="2241996" y="2123978"/>
                      <a:pt x="2258140" y="2127781"/>
                      <a:pt x="2269948" y="2139989"/>
                    </a:cubicBezTo>
                    <a:cubicBezTo>
                      <a:pt x="2302237" y="2146927"/>
                      <a:pt x="2328255" y="2127247"/>
                      <a:pt x="2356207" y="2118041"/>
                    </a:cubicBezTo>
                    <a:cubicBezTo>
                      <a:pt x="3132068" y="1863935"/>
                      <a:pt x="5543443" y="1016958"/>
                      <a:pt x="5979206" y="867123"/>
                    </a:cubicBezTo>
                    <a:cubicBezTo>
                      <a:pt x="5982742" y="865922"/>
                      <a:pt x="6043049" y="848243"/>
                      <a:pt x="6063063" y="908284"/>
                    </a:cubicBezTo>
                    <a:cubicBezTo>
                      <a:pt x="6089748" y="961654"/>
                      <a:pt x="6036378" y="995010"/>
                      <a:pt x="5982475" y="1012021"/>
                    </a:cubicBezTo>
                    <a:cubicBezTo>
                      <a:pt x="5914428" y="1033569"/>
                      <a:pt x="2753010" y="2130249"/>
                      <a:pt x="2302504" y="2289958"/>
                    </a:cubicBezTo>
                    <a:close/>
                  </a:path>
                </a:pathLst>
              </a:custGeom>
              <a:solidFill>
                <a:srgbClr val="D6BB27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7" name="자유형: 도형 176">
                <a:extLst>
                  <a:ext uri="{FF2B5EF4-FFF2-40B4-BE49-F238E27FC236}">
                    <a16:creationId xmlns:a16="http://schemas.microsoft.com/office/drawing/2014/main" id="{5D3FC0B8-8DCA-4E0D-B0CD-5BDE02907177}"/>
                  </a:ext>
                </a:extLst>
              </p:cNvPr>
              <p:cNvSpPr/>
              <p:nvPr/>
            </p:nvSpPr>
            <p:spPr>
              <a:xfrm>
                <a:off x="3210108" y="3878013"/>
                <a:ext cx="2100415" cy="1382699"/>
              </a:xfrm>
              <a:custGeom>
                <a:avLst/>
                <a:gdLst>
                  <a:gd name="connsiteX0" fmla="*/ 34218 w 2100415"/>
                  <a:gd name="connsiteY0" fmla="*/ 4628 h 1382699"/>
                  <a:gd name="connsiteX1" fmla="*/ 72311 w 2100415"/>
                  <a:gd name="connsiteY1" fmla="*/ 10232 h 1382699"/>
                  <a:gd name="connsiteX2" fmla="*/ 220211 w 2100415"/>
                  <a:gd name="connsiteY2" fmla="*/ 72408 h 1382699"/>
                  <a:gd name="connsiteX3" fmla="*/ 698270 w 2100415"/>
                  <a:gd name="connsiteY3" fmla="*/ 277147 h 1382699"/>
                  <a:gd name="connsiteX4" fmla="*/ 1055179 w 2100415"/>
                  <a:gd name="connsiteY4" fmla="*/ 428717 h 1382699"/>
                  <a:gd name="connsiteX5" fmla="*/ 1331234 w 2100415"/>
                  <a:gd name="connsiteY5" fmla="*/ 544329 h 1382699"/>
                  <a:gd name="connsiteX6" fmla="*/ 1777137 w 2100415"/>
                  <a:gd name="connsiteY6" fmla="*/ 734592 h 1382699"/>
                  <a:gd name="connsiteX7" fmla="*/ 2031043 w 2100415"/>
                  <a:gd name="connsiteY7" fmla="*/ 844000 h 1382699"/>
                  <a:gd name="connsiteX8" fmla="*/ 2040717 w 2100415"/>
                  <a:gd name="connsiteY8" fmla="*/ 864080 h 1382699"/>
                  <a:gd name="connsiteX9" fmla="*/ 2040250 w 2100415"/>
                  <a:gd name="connsiteY9" fmla="*/ 1033329 h 1382699"/>
                  <a:gd name="connsiteX10" fmla="*/ 2065000 w 2100415"/>
                  <a:gd name="connsiteY10" fmla="*/ 1221457 h 1382699"/>
                  <a:gd name="connsiteX11" fmla="*/ 2099090 w 2100415"/>
                  <a:gd name="connsiteY11" fmla="*/ 1370424 h 1382699"/>
                  <a:gd name="connsiteX12" fmla="*/ 2097088 w 2100415"/>
                  <a:gd name="connsiteY12" fmla="*/ 1382700 h 1382699"/>
                  <a:gd name="connsiteX13" fmla="*/ 1962730 w 2100415"/>
                  <a:gd name="connsiteY13" fmla="*/ 1332132 h 1382699"/>
                  <a:gd name="connsiteX14" fmla="*/ 1634707 w 2100415"/>
                  <a:gd name="connsiteY14" fmla="*/ 1205112 h 1382699"/>
                  <a:gd name="connsiteX15" fmla="*/ 1533372 w 2100415"/>
                  <a:gd name="connsiteY15" fmla="*/ 1166486 h 1382699"/>
                  <a:gd name="connsiteX16" fmla="*/ 1518094 w 2100415"/>
                  <a:gd name="connsiteY16" fmla="*/ 1159081 h 1382699"/>
                  <a:gd name="connsiteX17" fmla="*/ 1509689 w 2100415"/>
                  <a:gd name="connsiteY17" fmla="*/ 1157079 h 1382699"/>
                  <a:gd name="connsiteX18" fmla="*/ 1494545 w 2100415"/>
                  <a:gd name="connsiteY18" fmla="*/ 1149541 h 1382699"/>
                  <a:gd name="connsiteX19" fmla="*/ 1386538 w 2100415"/>
                  <a:gd name="connsiteY19" fmla="*/ 1108847 h 1382699"/>
                  <a:gd name="connsiteX20" fmla="*/ 1075927 w 2100415"/>
                  <a:gd name="connsiteY20" fmla="*/ 988832 h 1382699"/>
                  <a:gd name="connsiteX21" fmla="*/ 708210 w 2100415"/>
                  <a:gd name="connsiteY21" fmla="*/ 844600 h 1382699"/>
                  <a:gd name="connsiteX22" fmla="*/ 357171 w 2100415"/>
                  <a:gd name="connsiteY22" fmla="*/ 708908 h 1382699"/>
                  <a:gd name="connsiteX23" fmla="*/ 180918 w 2100415"/>
                  <a:gd name="connsiteY23" fmla="*/ 639994 h 1382699"/>
                  <a:gd name="connsiteX24" fmla="*/ 126881 w 2100415"/>
                  <a:gd name="connsiteY24" fmla="*/ 578752 h 1382699"/>
                  <a:gd name="connsiteX25" fmla="*/ 18407 w 2100415"/>
                  <a:gd name="connsiteY25" fmla="*/ 342725 h 1382699"/>
                  <a:gd name="connsiteX26" fmla="*/ 12537 w 2100415"/>
                  <a:gd name="connsiteY26" fmla="*/ 82348 h 1382699"/>
                  <a:gd name="connsiteX27" fmla="*/ 34218 w 2100415"/>
                  <a:gd name="connsiteY27" fmla="*/ 4628 h 138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00415" h="1382699">
                    <a:moveTo>
                      <a:pt x="34218" y="4628"/>
                    </a:moveTo>
                    <a:cubicBezTo>
                      <a:pt x="48828" y="-6379"/>
                      <a:pt x="59969" y="5029"/>
                      <a:pt x="72311" y="10232"/>
                    </a:cubicBezTo>
                    <a:cubicBezTo>
                      <a:pt x="121544" y="31047"/>
                      <a:pt x="171178" y="50993"/>
                      <a:pt x="220211" y="72408"/>
                    </a:cubicBezTo>
                    <a:cubicBezTo>
                      <a:pt x="379119" y="141655"/>
                      <a:pt x="539228" y="208100"/>
                      <a:pt x="698270" y="277147"/>
                    </a:cubicBezTo>
                    <a:cubicBezTo>
                      <a:pt x="816817" y="328582"/>
                      <a:pt x="936098" y="378416"/>
                      <a:pt x="1055179" y="428717"/>
                    </a:cubicBezTo>
                    <a:cubicBezTo>
                      <a:pt x="1147109" y="467544"/>
                      <a:pt x="1239905" y="504235"/>
                      <a:pt x="1331234" y="544329"/>
                    </a:cubicBezTo>
                    <a:cubicBezTo>
                      <a:pt x="1479201" y="609307"/>
                      <a:pt x="1628036" y="672283"/>
                      <a:pt x="1777137" y="734592"/>
                    </a:cubicBezTo>
                    <a:cubicBezTo>
                      <a:pt x="1862129" y="770149"/>
                      <a:pt x="1946186" y="807908"/>
                      <a:pt x="2031043" y="844000"/>
                    </a:cubicBezTo>
                    <a:cubicBezTo>
                      <a:pt x="2042051" y="848670"/>
                      <a:pt x="2041717" y="855140"/>
                      <a:pt x="2040717" y="864080"/>
                    </a:cubicBezTo>
                    <a:cubicBezTo>
                      <a:pt x="2034513" y="920452"/>
                      <a:pt x="2036647" y="976756"/>
                      <a:pt x="2040250" y="1033329"/>
                    </a:cubicBezTo>
                    <a:cubicBezTo>
                      <a:pt x="2044319" y="1096705"/>
                      <a:pt x="2051791" y="1159414"/>
                      <a:pt x="2065000" y="1221457"/>
                    </a:cubicBezTo>
                    <a:cubicBezTo>
                      <a:pt x="2075607" y="1271290"/>
                      <a:pt x="2087482" y="1320791"/>
                      <a:pt x="2099090" y="1370424"/>
                    </a:cubicBezTo>
                    <a:cubicBezTo>
                      <a:pt x="2100224" y="1375161"/>
                      <a:pt x="2102159" y="1379297"/>
                      <a:pt x="2097088" y="1382700"/>
                    </a:cubicBezTo>
                    <a:cubicBezTo>
                      <a:pt x="2050990" y="1369290"/>
                      <a:pt x="2007427" y="1349277"/>
                      <a:pt x="1962730" y="1332132"/>
                    </a:cubicBezTo>
                    <a:cubicBezTo>
                      <a:pt x="1853323" y="1290036"/>
                      <a:pt x="1744048" y="1247407"/>
                      <a:pt x="1634707" y="1205112"/>
                    </a:cubicBezTo>
                    <a:cubicBezTo>
                      <a:pt x="1601017" y="1192036"/>
                      <a:pt x="1567128" y="1179361"/>
                      <a:pt x="1533372" y="1166486"/>
                    </a:cubicBezTo>
                    <a:cubicBezTo>
                      <a:pt x="1527901" y="1164751"/>
                      <a:pt x="1522831" y="1162216"/>
                      <a:pt x="1518094" y="1159081"/>
                    </a:cubicBezTo>
                    <a:cubicBezTo>
                      <a:pt x="1515293" y="1158414"/>
                      <a:pt x="1512491" y="1157746"/>
                      <a:pt x="1509689" y="1157079"/>
                    </a:cubicBezTo>
                    <a:cubicBezTo>
                      <a:pt x="1505019" y="1153811"/>
                      <a:pt x="1499815" y="1151609"/>
                      <a:pt x="1494545" y="1149541"/>
                    </a:cubicBezTo>
                    <a:cubicBezTo>
                      <a:pt x="1458521" y="1135999"/>
                      <a:pt x="1422429" y="1122722"/>
                      <a:pt x="1386538" y="1108847"/>
                    </a:cubicBezTo>
                    <a:cubicBezTo>
                      <a:pt x="1282934" y="1068953"/>
                      <a:pt x="1179331" y="1029192"/>
                      <a:pt x="1075927" y="988832"/>
                    </a:cubicBezTo>
                    <a:cubicBezTo>
                      <a:pt x="953243" y="940999"/>
                      <a:pt x="830893" y="892433"/>
                      <a:pt x="708210" y="844600"/>
                    </a:cubicBezTo>
                    <a:cubicBezTo>
                      <a:pt x="591330" y="799103"/>
                      <a:pt x="474184" y="754205"/>
                      <a:pt x="357171" y="708908"/>
                    </a:cubicBezTo>
                    <a:cubicBezTo>
                      <a:pt x="298331" y="686159"/>
                      <a:pt x="239291" y="663944"/>
                      <a:pt x="180918" y="639994"/>
                    </a:cubicBezTo>
                    <a:cubicBezTo>
                      <a:pt x="153699" y="628853"/>
                      <a:pt x="142759" y="600834"/>
                      <a:pt x="126881" y="578752"/>
                    </a:cubicBezTo>
                    <a:cubicBezTo>
                      <a:pt x="75579" y="507237"/>
                      <a:pt x="39622" y="428050"/>
                      <a:pt x="18407" y="342725"/>
                    </a:cubicBezTo>
                    <a:cubicBezTo>
                      <a:pt x="-3007" y="256667"/>
                      <a:pt x="-6743" y="169674"/>
                      <a:pt x="12537" y="82348"/>
                    </a:cubicBezTo>
                    <a:cubicBezTo>
                      <a:pt x="18341" y="56130"/>
                      <a:pt x="24078" y="29779"/>
                      <a:pt x="34218" y="4628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8" name="자유형: 도형 177">
                <a:extLst>
                  <a:ext uri="{FF2B5EF4-FFF2-40B4-BE49-F238E27FC236}">
                    <a16:creationId xmlns:a16="http://schemas.microsoft.com/office/drawing/2014/main" id="{28C75B5C-CBA0-4014-BA28-113A5829CEEC}"/>
                  </a:ext>
                </a:extLst>
              </p:cNvPr>
              <p:cNvSpPr/>
              <p:nvPr/>
            </p:nvSpPr>
            <p:spPr>
              <a:xfrm>
                <a:off x="3244326" y="3309118"/>
                <a:ext cx="5808552" cy="1969273"/>
              </a:xfrm>
              <a:custGeom>
                <a:avLst/>
                <a:gdLst>
                  <a:gd name="connsiteX0" fmla="*/ 5808553 w 5808552"/>
                  <a:gd name="connsiteY0" fmla="*/ 0 h 1969273"/>
                  <a:gd name="connsiteX1" fmla="*/ 2161337 w 5808552"/>
                  <a:gd name="connsiteY1" fmla="*/ 1178735 h 1969273"/>
                  <a:gd name="connsiteX2" fmla="*/ 2046859 w 5808552"/>
                  <a:gd name="connsiteY2" fmla="*/ 1180203 h 1969273"/>
                  <a:gd name="connsiteX3" fmla="*/ 118681 w 5808552"/>
                  <a:gd name="connsiteY3" fmla="*/ 384662 h 1969273"/>
                  <a:gd name="connsiteX4" fmla="*/ 98867 w 5808552"/>
                  <a:gd name="connsiteY4" fmla="*/ 389465 h 1969273"/>
                  <a:gd name="connsiteX5" fmla="*/ 36091 w 5808552"/>
                  <a:gd name="connsiteY5" fmla="*/ 493603 h 1969273"/>
                  <a:gd name="connsiteX6" fmla="*/ 36091 w 5808552"/>
                  <a:gd name="connsiteY6" fmla="*/ 493603 h 1969273"/>
                  <a:gd name="connsiteX7" fmla="*/ 36091 w 5808552"/>
                  <a:gd name="connsiteY7" fmla="*/ 493603 h 1969273"/>
                  <a:gd name="connsiteX8" fmla="*/ 0 w 5808552"/>
                  <a:gd name="connsiteY8" fmla="*/ 573590 h 1969273"/>
                  <a:gd name="connsiteX9" fmla="*/ 1982282 w 5808552"/>
                  <a:gd name="connsiteY9" fmla="*/ 1414362 h 1969273"/>
                  <a:gd name="connsiteX10" fmla="*/ 1998894 w 5808552"/>
                  <a:gd name="connsiteY10" fmla="*/ 1435844 h 1969273"/>
                  <a:gd name="connsiteX11" fmla="*/ 2000295 w 5808552"/>
                  <a:gd name="connsiteY11" fmla="*/ 1615233 h 1969273"/>
                  <a:gd name="connsiteX12" fmla="*/ 2062870 w 5808552"/>
                  <a:gd name="connsiteY12" fmla="*/ 1951662 h 1969273"/>
                  <a:gd name="connsiteX13" fmla="*/ 2105299 w 5808552"/>
                  <a:gd name="connsiteY13" fmla="*/ 1969273 h 1969273"/>
                  <a:gd name="connsiteX14" fmla="*/ 2095960 w 5808552"/>
                  <a:gd name="connsiteY14" fmla="*/ 1947992 h 1969273"/>
                  <a:gd name="connsiteX15" fmla="*/ 2054398 w 5808552"/>
                  <a:gd name="connsiteY15" fmla="*/ 1772273 h 1969273"/>
                  <a:gd name="connsiteX16" fmla="*/ 2034118 w 5808552"/>
                  <a:gd name="connsiteY16" fmla="*/ 1604425 h 1969273"/>
                  <a:gd name="connsiteX17" fmla="*/ 2031449 w 5808552"/>
                  <a:gd name="connsiteY17" fmla="*/ 1443849 h 1969273"/>
                  <a:gd name="connsiteX18" fmla="*/ 2050462 w 5808552"/>
                  <a:gd name="connsiteY18" fmla="*/ 1411027 h 1969273"/>
                  <a:gd name="connsiteX19" fmla="*/ 5780333 w 5808552"/>
                  <a:gd name="connsiteY19" fmla="*/ 153238 h 1969273"/>
                  <a:gd name="connsiteX20" fmla="*/ 5808553 w 5808552"/>
                  <a:gd name="connsiteY20" fmla="*/ 0 h 1969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808552" h="1969273">
                    <a:moveTo>
                      <a:pt x="5808553" y="0"/>
                    </a:moveTo>
                    <a:cubicBezTo>
                      <a:pt x="5776864" y="9607"/>
                      <a:pt x="2220244" y="1156053"/>
                      <a:pt x="2161337" y="1178735"/>
                    </a:cubicBezTo>
                    <a:cubicBezTo>
                      <a:pt x="2121844" y="1193946"/>
                      <a:pt x="2087621" y="1198216"/>
                      <a:pt x="2046859" y="1180203"/>
                    </a:cubicBezTo>
                    <a:cubicBezTo>
                      <a:pt x="1933382" y="1130036"/>
                      <a:pt x="176787" y="409078"/>
                      <a:pt x="118681" y="384662"/>
                    </a:cubicBezTo>
                    <a:cubicBezTo>
                      <a:pt x="110809" y="381393"/>
                      <a:pt x="104938" y="381193"/>
                      <a:pt x="98867" y="389465"/>
                    </a:cubicBezTo>
                    <a:cubicBezTo>
                      <a:pt x="74851" y="422354"/>
                      <a:pt x="51435" y="455510"/>
                      <a:pt x="36091" y="493603"/>
                    </a:cubicBezTo>
                    <a:lnTo>
                      <a:pt x="36091" y="493603"/>
                    </a:lnTo>
                    <a:cubicBezTo>
                      <a:pt x="36091" y="493603"/>
                      <a:pt x="36091" y="493603"/>
                      <a:pt x="36091" y="493603"/>
                    </a:cubicBezTo>
                    <a:cubicBezTo>
                      <a:pt x="18813" y="517886"/>
                      <a:pt x="10207" y="546105"/>
                      <a:pt x="0" y="573590"/>
                    </a:cubicBezTo>
                    <a:cubicBezTo>
                      <a:pt x="11007" y="577126"/>
                      <a:pt x="1927779" y="1389479"/>
                      <a:pt x="1982282" y="1414362"/>
                    </a:cubicBezTo>
                    <a:cubicBezTo>
                      <a:pt x="1991956" y="1418766"/>
                      <a:pt x="1999827" y="1422301"/>
                      <a:pt x="1998894" y="1435844"/>
                    </a:cubicBezTo>
                    <a:cubicBezTo>
                      <a:pt x="1995024" y="1495618"/>
                      <a:pt x="1996292" y="1555258"/>
                      <a:pt x="2000295" y="1615233"/>
                    </a:cubicBezTo>
                    <a:cubicBezTo>
                      <a:pt x="2007966" y="1730044"/>
                      <a:pt x="2033050" y="1841186"/>
                      <a:pt x="2062870" y="1951662"/>
                    </a:cubicBezTo>
                    <a:cubicBezTo>
                      <a:pt x="2075346" y="1961468"/>
                      <a:pt x="2091223" y="1963269"/>
                      <a:pt x="2105299" y="1969273"/>
                    </a:cubicBezTo>
                    <a:cubicBezTo>
                      <a:pt x="2102164" y="1962202"/>
                      <a:pt x="2098228" y="1955331"/>
                      <a:pt x="2095960" y="1947992"/>
                    </a:cubicBezTo>
                    <a:cubicBezTo>
                      <a:pt x="2078147" y="1890353"/>
                      <a:pt x="2066073" y="1831313"/>
                      <a:pt x="2054398" y="1772273"/>
                    </a:cubicBezTo>
                    <a:cubicBezTo>
                      <a:pt x="2043457" y="1716902"/>
                      <a:pt x="2039254" y="1660664"/>
                      <a:pt x="2034118" y="1604425"/>
                    </a:cubicBezTo>
                    <a:cubicBezTo>
                      <a:pt x="2029181" y="1550722"/>
                      <a:pt x="2032183" y="1497352"/>
                      <a:pt x="2031449" y="1443849"/>
                    </a:cubicBezTo>
                    <a:cubicBezTo>
                      <a:pt x="2031249" y="1431374"/>
                      <a:pt x="2032183" y="1416764"/>
                      <a:pt x="2050462" y="1411027"/>
                    </a:cubicBezTo>
                    <a:cubicBezTo>
                      <a:pt x="2107101" y="1393148"/>
                      <a:pt x="5750380" y="172117"/>
                      <a:pt x="5780333" y="153238"/>
                    </a:cubicBezTo>
                    <a:cubicBezTo>
                      <a:pt x="5805017" y="97133"/>
                      <a:pt x="5798346" y="50434"/>
                      <a:pt x="5808553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6" name="그룹 155">
              <a:extLst>
                <a:ext uri="{FF2B5EF4-FFF2-40B4-BE49-F238E27FC236}">
                  <a16:creationId xmlns:a16="http://schemas.microsoft.com/office/drawing/2014/main" id="{F4F53EA0-FC6B-4567-A0B6-358D5435BFD0}"/>
                </a:ext>
              </a:extLst>
            </p:cNvPr>
            <p:cNvGrpSpPr/>
            <p:nvPr/>
          </p:nvGrpSpPr>
          <p:grpSpPr>
            <a:xfrm>
              <a:off x="3534039" y="1369064"/>
              <a:ext cx="5635037" cy="2508265"/>
              <a:chOff x="3534039" y="1369064"/>
              <a:chExt cx="5635037" cy="2508265"/>
            </a:xfrm>
          </p:grpSpPr>
          <p:sp>
            <p:nvSpPr>
              <p:cNvPr id="169" name="자유형: 도형 168">
                <a:extLst>
                  <a:ext uri="{FF2B5EF4-FFF2-40B4-BE49-F238E27FC236}">
                    <a16:creationId xmlns:a16="http://schemas.microsoft.com/office/drawing/2014/main" id="{39425DC3-4E67-4556-B00D-C651E35D281D}"/>
                  </a:ext>
                </a:extLst>
              </p:cNvPr>
              <p:cNvSpPr/>
              <p:nvPr/>
            </p:nvSpPr>
            <p:spPr>
              <a:xfrm>
                <a:off x="3723052" y="1369064"/>
                <a:ext cx="5387532" cy="1458392"/>
              </a:xfrm>
              <a:custGeom>
                <a:avLst/>
                <a:gdLst>
                  <a:gd name="connsiteX0" fmla="*/ 0 w 5387532"/>
                  <a:gd name="connsiteY0" fmla="*/ 887804 h 1458392"/>
                  <a:gd name="connsiteX1" fmla="*/ 2437992 w 5387532"/>
                  <a:gd name="connsiteY1" fmla="*/ 1458392 h 1458392"/>
                  <a:gd name="connsiteX2" fmla="*/ 5387533 w 5387532"/>
                  <a:gd name="connsiteY2" fmla="*/ 369185 h 1458392"/>
                  <a:gd name="connsiteX3" fmla="*/ 2682092 w 5387532"/>
                  <a:gd name="connsiteY3" fmla="*/ 0 h 1458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87532" h="1458392">
                    <a:moveTo>
                      <a:pt x="0" y="887804"/>
                    </a:moveTo>
                    <a:lnTo>
                      <a:pt x="2437992" y="1458392"/>
                    </a:lnTo>
                    <a:lnTo>
                      <a:pt x="5387533" y="369185"/>
                    </a:lnTo>
                    <a:lnTo>
                      <a:pt x="2682092" y="0"/>
                    </a:lnTo>
                    <a:close/>
                  </a:path>
                </a:pathLst>
              </a:custGeom>
              <a:solidFill>
                <a:srgbClr val="F397B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0" name="자유형: 도형 169">
                <a:extLst>
                  <a:ext uri="{FF2B5EF4-FFF2-40B4-BE49-F238E27FC236}">
                    <a16:creationId xmlns:a16="http://schemas.microsoft.com/office/drawing/2014/main" id="{E49EFA9A-2CD7-48BD-AE07-27658429A1F9}"/>
                  </a:ext>
                </a:extLst>
              </p:cNvPr>
              <p:cNvSpPr/>
              <p:nvPr/>
            </p:nvSpPr>
            <p:spPr>
              <a:xfrm>
                <a:off x="6118039" y="2034838"/>
                <a:ext cx="2949701" cy="1700045"/>
              </a:xfrm>
              <a:custGeom>
                <a:avLst/>
                <a:gdLst>
                  <a:gd name="connsiteX0" fmla="*/ 2881803 w 2949701"/>
                  <a:gd name="connsiteY0" fmla="*/ 144244 h 1700045"/>
                  <a:gd name="connsiteX1" fmla="*/ 2894812 w 2949701"/>
                  <a:gd name="connsiteY1" fmla="*/ 380272 h 1700045"/>
                  <a:gd name="connsiteX2" fmla="*/ 2949182 w 2949701"/>
                  <a:gd name="connsiteY2" fmla="*/ 614765 h 1700045"/>
                  <a:gd name="connsiteX3" fmla="*/ 103713 w 2949701"/>
                  <a:gd name="connsiteY3" fmla="*/ 1694299 h 1700045"/>
                  <a:gd name="connsiteX4" fmla="*/ 58615 w 2949701"/>
                  <a:gd name="connsiteY4" fmla="*/ 1695367 h 1700045"/>
                  <a:gd name="connsiteX5" fmla="*/ 57014 w 2949701"/>
                  <a:gd name="connsiteY5" fmla="*/ 1688428 h 1700045"/>
                  <a:gd name="connsiteX6" fmla="*/ 6447 w 2949701"/>
                  <a:gd name="connsiteY6" fmla="*/ 1362874 h 1700045"/>
                  <a:gd name="connsiteX7" fmla="*/ 643 w 2949701"/>
                  <a:gd name="connsiteY7" fmla="*/ 1097093 h 1700045"/>
                  <a:gd name="connsiteX8" fmla="*/ 25993 w 2949701"/>
                  <a:gd name="connsiteY8" fmla="*/ 1062536 h 1700045"/>
                  <a:gd name="connsiteX9" fmla="*/ 2868394 w 2949701"/>
                  <a:gd name="connsiteY9" fmla="*/ 4816 h 1700045"/>
                  <a:gd name="connsiteX10" fmla="*/ 2897347 w 2949701"/>
                  <a:gd name="connsiteY10" fmla="*/ 3282 h 1700045"/>
                  <a:gd name="connsiteX11" fmla="*/ 2881803 w 2949701"/>
                  <a:gd name="connsiteY11" fmla="*/ 144244 h 1700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49701" h="1700045">
                    <a:moveTo>
                      <a:pt x="2881803" y="144244"/>
                    </a:moveTo>
                    <a:cubicBezTo>
                      <a:pt x="2880069" y="223232"/>
                      <a:pt x="2882337" y="302152"/>
                      <a:pt x="2894812" y="380272"/>
                    </a:cubicBezTo>
                    <a:cubicBezTo>
                      <a:pt x="2898415" y="403020"/>
                      <a:pt x="2955720" y="610295"/>
                      <a:pt x="2949182" y="614765"/>
                    </a:cubicBezTo>
                    <a:cubicBezTo>
                      <a:pt x="2917828" y="636179"/>
                      <a:pt x="345878" y="1602170"/>
                      <a:pt x="103713" y="1694299"/>
                    </a:cubicBezTo>
                    <a:cubicBezTo>
                      <a:pt x="88903" y="1699903"/>
                      <a:pt x="73826" y="1703306"/>
                      <a:pt x="58615" y="1695367"/>
                    </a:cubicBezTo>
                    <a:cubicBezTo>
                      <a:pt x="56948" y="1693299"/>
                      <a:pt x="56414" y="1691030"/>
                      <a:pt x="57014" y="1688428"/>
                    </a:cubicBezTo>
                    <a:cubicBezTo>
                      <a:pt x="62952" y="1679556"/>
                      <a:pt x="16920" y="1463476"/>
                      <a:pt x="6447" y="1362874"/>
                    </a:cubicBezTo>
                    <a:cubicBezTo>
                      <a:pt x="-2760" y="1274614"/>
                      <a:pt x="576" y="1185753"/>
                      <a:pt x="643" y="1097093"/>
                    </a:cubicBezTo>
                    <a:cubicBezTo>
                      <a:pt x="643" y="1079014"/>
                      <a:pt x="9182" y="1068874"/>
                      <a:pt x="25993" y="1062536"/>
                    </a:cubicBezTo>
                    <a:cubicBezTo>
                      <a:pt x="165755" y="1009967"/>
                      <a:pt x="2827366" y="19360"/>
                      <a:pt x="2868394" y="4816"/>
                    </a:cubicBezTo>
                    <a:cubicBezTo>
                      <a:pt x="2877601" y="1547"/>
                      <a:pt x="2887340" y="-3323"/>
                      <a:pt x="2897347" y="3282"/>
                    </a:cubicBezTo>
                    <a:cubicBezTo>
                      <a:pt x="2897280" y="9486"/>
                      <a:pt x="2882337" y="118427"/>
                      <a:pt x="2881803" y="144244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1" name="자유형: 도형 170">
                <a:extLst>
                  <a:ext uri="{FF2B5EF4-FFF2-40B4-BE49-F238E27FC236}">
                    <a16:creationId xmlns:a16="http://schemas.microsoft.com/office/drawing/2014/main" id="{23AA9034-7819-4548-B302-D3D2E1771AA7}"/>
                  </a:ext>
                </a:extLst>
              </p:cNvPr>
              <p:cNvSpPr/>
              <p:nvPr/>
            </p:nvSpPr>
            <p:spPr>
              <a:xfrm>
                <a:off x="3534039" y="1731248"/>
                <a:ext cx="5635037" cy="2146081"/>
              </a:xfrm>
              <a:custGeom>
                <a:avLst/>
                <a:gdLst>
                  <a:gd name="connsiteX0" fmla="*/ 2642149 w 5635037"/>
                  <a:gd name="connsiteY0" fmla="*/ 1996489 h 2146081"/>
                  <a:gd name="connsiteX1" fmla="*/ 2691982 w 5635037"/>
                  <a:gd name="connsiteY1" fmla="*/ 1989550 h 2146081"/>
                  <a:gd name="connsiteX2" fmla="*/ 5533249 w 5635037"/>
                  <a:gd name="connsiteY2" fmla="*/ 914285 h 2146081"/>
                  <a:gd name="connsiteX3" fmla="*/ 5616706 w 5635037"/>
                  <a:gd name="connsiteY3" fmla="*/ 951177 h 2146081"/>
                  <a:gd name="connsiteX4" fmla="*/ 5622043 w 5635037"/>
                  <a:gd name="connsiteY4" fmla="*/ 974793 h 2146081"/>
                  <a:gd name="connsiteX5" fmla="*/ 5546858 w 5635037"/>
                  <a:gd name="connsiteY5" fmla="*/ 1059518 h 2146081"/>
                  <a:gd name="connsiteX6" fmla="*/ 2707727 w 5635037"/>
                  <a:gd name="connsiteY6" fmla="*/ 2131114 h 2146081"/>
                  <a:gd name="connsiteX7" fmla="*/ 2661095 w 5635037"/>
                  <a:gd name="connsiteY7" fmla="*/ 2145990 h 2146081"/>
                  <a:gd name="connsiteX8" fmla="*/ 2637412 w 5635037"/>
                  <a:gd name="connsiteY8" fmla="*/ 2137451 h 2146081"/>
                  <a:gd name="connsiteX9" fmla="*/ 152721 w 5635037"/>
                  <a:gd name="connsiteY9" fmla="*/ 1530638 h 2146081"/>
                  <a:gd name="connsiteX10" fmla="*/ 118364 w 5635037"/>
                  <a:gd name="connsiteY10" fmla="*/ 1503620 h 2146081"/>
                  <a:gd name="connsiteX11" fmla="*/ 2819 w 5635037"/>
                  <a:gd name="connsiteY11" fmla="*/ 1098811 h 2146081"/>
                  <a:gd name="connsiteX12" fmla="*/ 191214 w 5635037"/>
                  <a:gd name="connsiteY12" fmla="*/ 524420 h 2146081"/>
                  <a:gd name="connsiteX13" fmla="*/ 232509 w 5635037"/>
                  <a:gd name="connsiteY13" fmla="*/ 521552 h 2146081"/>
                  <a:gd name="connsiteX14" fmla="*/ 2589179 w 5635037"/>
                  <a:gd name="connsiteY14" fmla="*/ 1086669 h 2146081"/>
                  <a:gd name="connsiteX15" fmla="*/ 2648419 w 5635037"/>
                  <a:gd name="connsiteY15" fmla="*/ 1083000 h 2146081"/>
                  <a:gd name="connsiteX16" fmla="*/ 5541588 w 5635037"/>
                  <a:gd name="connsiteY16" fmla="*/ 6534 h 2146081"/>
                  <a:gd name="connsiteX17" fmla="*/ 5611569 w 5635037"/>
                  <a:gd name="connsiteY17" fmla="*/ 18543 h 2146081"/>
                  <a:gd name="connsiteX18" fmla="*/ 5631716 w 5635037"/>
                  <a:gd name="connsiteY18" fmla="*/ 59504 h 2146081"/>
                  <a:gd name="connsiteX19" fmla="*/ 5588620 w 5635037"/>
                  <a:gd name="connsiteY19" fmla="*/ 138624 h 2146081"/>
                  <a:gd name="connsiteX20" fmla="*/ 2655958 w 5635037"/>
                  <a:gd name="connsiteY20" fmla="*/ 1232102 h 2146081"/>
                  <a:gd name="connsiteX21" fmla="*/ 2594716 w 5635037"/>
                  <a:gd name="connsiteY21" fmla="*/ 1235771 h 2146081"/>
                  <a:gd name="connsiteX22" fmla="*/ 277940 w 5635037"/>
                  <a:gd name="connsiteY22" fmla="*/ 679192 h 2146081"/>
                  <a:gd name="connsiteX23" fmla="*/ 231375 w 5635037"/>
                  <a:gd name="connsiteY23" fmla="*/ 697671 h 2146081"/>
                  <a:gd name="connsiteX24" fmla="*/ 177271 w 5635037"/>
                  <a:gd name="connsiteY24" fmla="*/ 800808 h 2146081"/>
                  <a:gd name="connsiteX25" fmla="*/ 136043 w 5635037"/>
                  <a:gd name="connsiteY25" fmla="*/ 978329 h 2146081"/>
                  <a:gd name="connsiteX26" fmla="*/ 135910 w 5635037"/>
                  <a:gd name="connsiteY26" fmla="*/ 1091406 h 2146081"/>
                  <a:gd name="connsiteX27" fmla="*/ 206358 w 5635037"/>
                  <a:gd name="connsiteY27" fmla="*/ 1373131 h 2146081"/>
                  <a:gd name="connsiteX28" fmla="*/ 241582 w 5635037"/>
                  <a:gd name="connsiteY28" fmla="*/ 1403352 h 2146081"/>
                  <a:gd name="connsiteX29" fmla="*/ 2606124 w 5635037"/>
                  <a:gd name="connsiteY29" fmla="*/ 1981545 h 2146081"/>
                  <a:gd name="connsiteX30" fmla="*/ 2642149 w 5635037"/>
                  <a:gd name="connsiteY30" fmla="*/ 1996489 h 2146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635037" h="2146081">
                    <a:moveTo>
                      <a:pt x="2642149" y="1996489"/>
                    </a:moveTo>
                    <a:cubicBezTo>
                      <a:pt x="2659427" y="1998824"/>
                      <a:pt x="2675371" y="1995888"/>
                      <a:pt x="2691982" y="1989550"/>
                    </a:cubicBezTo>
                    <a:cubicBezTo>
                      <a:pt x="3012200" y="1867934"/>
                      <a:pt x="5465203" y="940437"/>
                      <a:pt x="5533249" y="914285"/>
                    </a:cubicBezTo>
                    <a:cubicBezTo>
                      <a:pt x="5567606" y="894539"/>
                      <a:pt x="5607033" y="911950"/>
                      <a:pt x="5616706" y="951177"/>
                    </a:cubicBezTo>
                    <a:cubicBezTo>
                      <a:pt x="5616706" y="954913"/>
                      <a:pt x="5621976" y="973192"/>
                      <a:pt x="5622043" y="974793"/>
                    </a:cubicBezTo>
                    <a:cubicBezTo>
                      <a:pt x="5632383" y="1029831"/>
                      <a:pt x="5589154" y="1044040"/>
                      <a:pt x="5546858" y="1059518"/>
                    </a:cubicBezTo>
                    <a:cubicBezTo>
                      <a:pt x="5475477" y="1085736"/>
                      <a:pt x="2929011" y="2051726"/>
                      <a:pt x="2707727" y="2131114"/>
                    </a:cubicBezTo>
                    <a:cubicBezTo>
                      <a:pt x="2692383" y="2136584"/>
                      <a:pt x="2676639" y="2141054"/>
                      <a:pt x="2661095" y="2145990"/>
                    </a:cubicBezTo>
                    <a:cubicBezTo>
                      <a:pt x="2657693" y="2147058"/>
                      <a:pt x="2641281" y="2138385"/>
                      <a:pt x="2637412" y="2137451"/>
                    </a:cubicBezTo>
                    <a:cubicBezTo>
                      <a:pt x="2621935" y="2133715"/>
                      <a:pt x="287346" y="1562994"/>
                      <a:pt x="152721" y="1530638"/>
                    </a:cubicBezTo>
                    <a:cubicBezTo>
                      <a:pt x="136043" y="1526636"/>
                      <a:pt x="126170" y="1518897"/>
                      <a:pt x="118364" y="1503620"/>
                    </a:cubicBezTo>
                    <a:cubicBezTo>
                      <a:pt x="53454" y="1376133"/>
                      <a:pt x="14094" y="1241642"/>
                      <a:pt x="2819" y="1098811"/>
                    </a:cubicBezTo>
                    <a:cubicBezTo>
                      <a:pt x="-14326" y="880996"/>
                      <a:pt x="46516" y="689199"/>
                      <a:pt x="191214" y="524420"/>
                    </a:cubicBezTo>
                    <a:cubicBezTo>
                      <a:pt x="206091" y="507475"/>
                      <a:pt x="218499" y="517816"/>
                      <a:pt x="232509" y="521552"/>
                    </a:cubicBezTo>
                    <a:cubicBezTo>
                      <a:pt x="326439" y="539697"/>
                      <a:pt x="2324599" y="1022893"/>
                      <a:pt x="2589179" y="1086669"/>
                    </a:cubicBezTo>
                    <a:cubicBezTo>
                      <a:pt x="2609593" y="1091606"/>
                      <a:pt x="2628539" y="1090472"/>
                      <a:pt x="2648419" y="1083000"/>
                    </a:cubicBezTo>
                    <a:cubicBezTo>
                      <a:pt x="2853759" y="1006215"/>
                      <a:pt x="5341786" y="80451"/>
                      <a:pt x="5541588" y="6534"/>
                    </a:cubicBezTo>
                    <a:cubicBezTo>
                      <a:pt x="5569207" y="-5407"/>
                      <a:pt x="5596492" y="-737"/>
                      <a:pt x="5611569" y="18543"/>
                    </a:cubicBezTo>
                    <a:cubicBezTo>
                      <a:pt x="5620108" y="31351"/>
                      <a:pt x="5627981" y="44427"/>
                      <a:pt x="5631716" y="59504"/>
                    </a:cubicBezTo>
                    <a:cubicBezTo>
                      <a:pt x="5641990" y="87123"/>
                      <a:pt x="5628648" y="120479"/>
                      <a:pt x="5588620" y="138624"/>
                    </a:cubicBezTo>
                    <a:cubicBezTo>
                      <a:pt x="5587086" y="138891"/>
                      <a:pt x="2810930" y="1173595"/>
                      <a:pt x="2655958" y="1232102"/>
                    </a:cubicBezTo>
                    <a:cubicBezTo>
                      <a:pt x="2635277" y="1239907"/>
                      <a:pt x="2616131" y="1240908"/>
                      <a:pt x="2594716" y="1235771"/>
                    </a:cubicBezTo>
                    <a:cubicBezTo>
                      <a:pt x="2317061" y="1169326"/>
                      <a:pt x="340916" y="696604"/>
                      <a:pt x="277940" y="679192"/>
                    </a:cubicBezTo>
                    <a:cubicBezTo>
                      <a:pt x="256058" y="673121"/>
                      <a:pt x="242983" y="679059"/>
                      <a:pt x="231375" y="697671"/>
                    </a:cubicBezTo>
                    <a:cubicBezTo>
                      <a:pt x="210761" y="730760"/>
                      <a:pt x="190747" y="763983"/>
                      <a:pt x="177271" y="800808"/>
                    </a:cubicBezTo>
                    <a:cubicBezTo>
                      <a:pt x="153121" y="857580"/>
                      <a:pt x="140179" y="916887"/>
                      <a:pt x="136043" y="978329"/>
                    </a:cubicBezTo>
                    <a:cubicBezTo>
                      <a:pt x="135509" y="986334"/>
                      <a:pt x="135376" y="1083868"/>
                      <a:pt x="135910" y="1091406"/>
                    </a:cubicBezTo>
                    <a:cubicBezTo>
                      <a:pt x="142781" y="1189540"/>
                      <a:pt x="169599" y="1282536"/>
                      <a:pt x="206358" y="1373131"/>
                    </a:cubicBezTo>
                    <a:cubicBezTo>
                      <a:pt x="213162" y="1389942"/>
                      <a:pt x="224103" y="1399149"/>
                      <a:pt x="241582" y="1403352"/>
                    </a:cubicBezTo>
                    <a:cubicBezTo>
                      <a:pt x="405026" y="1442378"/>
                      <a:pt x="2526336" y="1960598"/>
                      <a:pt x="2606124" y="1981545"/>
                    </a:cubicBezTo>
                    <a:cubicBezTo>
                      <a:pt x="2618666" y="1984947"/>
                      <a:pt x="2632542" y="1985748"/>
                      <a:pt x="2642149" y="1996489"/>
                    </a:cubicBezTo>
                    <a:close/>
                  </a:path>
                </a:pathLst>
              </a:custGeom>
              <a:solidFill>
                <a:srgbClr val="DC7FA4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2" name="자유형: 도형 171">
                <a:extLst>
                  <a:ext uri="{FF2B5EF4-FFF2-40B4-BE49-F238E27FC236}">
                    <a16:creationId xmlns:a16="http://schemas.microsoft.com/office/drawing/2014/main" id="{F16D3FF1-D759-46CB-A9FC-B8D52C4D9F69}"/>
                  </a:ext>
                </a:extLst>
              </p:cNvPr>
              <p:cNvSpPr/>
              <p:nvPr/>
            </p:nvSpPr>
            <p:spPr>
              <a:xfrm>
                <a:off x="3706574" y="1898358"/>
                <a:ext cx="5347038" cy="1825508"/>
              </a:xfrm>
              <a:custGeom>
                <a:avLst/>
                <a:gdLst>
                  <a:gd name="connsiteX0" fmla="*/ 0 w 5347038"/>
                  <a:gd name="connsiteY0" fmla="*/ 630362 h 1825508"/>
                  <a:gd name="connsiteX1" fmla="*/ 64310 w 5347038"/>
                  <a:gd name="connsiteY1" fmla="*/ 511948 h 1825508"/>
                  <a:gd name="connsiteX2" fmla="*/ 91929 w 5347038"/>
                  <a:gd name="connsiteY2" fmla="*/ 502675 h 1825508"/>
                  <a:gd name="connsiteX3" fmla="*/ 2432322 w 5347038"/>
                  <a:gd name="connsiteY3" fmla="*/ 1064791 h 1825508"/>
                  <a:gd name="connsiteX4" fmla="*/ 2472816 w 5347038"/>
                  <a:gd name="connsiteY4" fmla="*/ 1062456 h 1825508"/>
                  <a:gd name="connsiteX5" fmla="*/ 5341635 w 5347038"/>
                  <a:gd name="connsiteY5" fmla="*/ 0 h 1825508"/>
                  <a:gd name="connsiteX6" fmla="*/ 5346172 w 5347038"/>
                  <a:gd name="connsiteY6" fmla="*/ 8939 h 1825508"/>
                  <a:gd name="connsiteX7" fmla="*/ 5308746 w 5347038"/>
                  <a:gd name="connsiteY7" fmla="*/ 139695 h 1825508"/>
                  <a:gd name="connsiteX8" fmla="*/ 5308679 w 5347038"/>
                  <a:gd name="connsiteY8" fmla="*/ 139628 h 1825508"/>
                  <a:gd name="connsiteX9" fmla="*/ 2437059 w 5347038"/>
                  <a:gd name="connsiteY9" fmla="*/ 1205220 h 1825508"/>
                  <a:gd name="connsiteX10" fmla="*/ 2417979 w 5347038"/>
                  <a:gd name="connsiteY10" fmla="*/ 1230104 h 1825508"/>
                  <a:gd name="connsiteX11" fmla="*/ 2419046 w 5347038"/>
                  <a:gd name="connsiteY11" fmla="*/ 1426104 h 1825508"/>
                  <a:gd name="connsiteX12" fmla="*/ 2439327 w 5347038"/>
                  <a:gd name="connsiteY12" fmla="*/ 1607761 h 1825508"/>
                  <a:gd name="connsiteX13" fmla="*/ 2480621 w 5347038"/>
                  <a:gd name="connsiteY13" fmla="*/ 1814301 h 1825508"/>
                  <a:gd name="connsiteX14" fmla="*/ 2469547 w 5347038"/>
                  <a:gd name="connsiteY14" fmla="*/ 1825509 h 1825508"/>
                  <a:gd name="connsiteX15" fmla="*/ 2441395 w 5347038"/>
                  <a:gd name="connsiteY15" fmla="*/ 1799424 h 1825508"/>
                  <a:gd name="connsiteX16" fmla="*/ 2396564 w 5347038"/>
                  <a:gd name="connsiteY16" fmla="*/ 1554191 h 1825508"/>
                  <a:gd name="connsiteX17" fmla="*/ 2383889 w 5347038"/>
                  <a:gd name="connsiteY17" fmla="*/ 1244580 h 1825508"/>
                  <a:gd name="connsiteX18" fmla="*/ 2357137 w 5347038"/>
                  <a:gd name="connsiteY18" fmla="*/ 1211157 h 1825508"/>
                  <a:gd name="connsiteX19" fmla="*/ 0 w 5347038"/>
                  <a:gd name="connsiteY19" fmla="*/ 630362 h 1825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47038" h="1825508">
                    <a:moveTo>
                      <a:pt x="0" y="630362"/>
                    </a:moveTo>
                    <a:cubicBezTo>
                      <a:pt x="14677" y="587200"/>
                      <a:pt x="38960" y="549307"/>
                      <a:pt x="64310" y="511948"/>
                    </a:cubicBezTo>
                    <a:cubicBezTo>
                      <a:pt x="71315" y="501608"/>
                      <a:pt x="78987" y="499540"/>
                      <a:pt x="91929" y="502675"/>
                    </a:cubicBezTo>
                    <a:cubicBezTo>
                      <a:pt x="270651" y="546172"/>
                      <a:pt x="2258137" y="1022563"/>
                      <a:pt x="2432322" y="1064791"/>
                    </a:cubicBezTo>
                    <a:cubicBezTo>
                      <a:pt x="2446732" y="1068260"/>
                      <a:pt x="2459274" y="1067526"/>
                      <a:pt x="2472816" y="1062456"/>
                    </a:cubicBezTo>
                    <a:cubicBezTo>
                      <a:pt x="2740732" y="962722"/>
                      <a:pt x="5337833" y="467"/>
                      <a:pt x="5341635" y="0"/>
                    </a:cubicBezTo>
                    <a:cubicBezTo>
                      <a:pt x="5345437" y="1801"/>
                      <a:pt x="5348640" y="3936"/>
                      <a:pt x="5346172" y="8939"/>
                    </a:cubicBezTo>
                    <a:cubicBezTo>
                      <a:pt x="5341635" y="19413"/>
                      <a:pt x="5314950" y="129688"/>
                      <a:pt x="5308746" y="139695"/>
                    </a:cubicBezTo>
                    <a:cubicBezTo>
                      <a:pt x="5308746" y="139695"/>
                      <a:pt x="5308679" y="139628"/>
                      <a:pt x="5308679" y="139628"/>
                    </a:cubicBezTo>
                    <a:cubicBezTo>
                      <a:pt x="5224422" y="165379"/>
                      <a:pt x="2469614" y="1197949"/>
                      <a:pt x="2437059" y="1205220"/>
                    </a:cubicBezTo>
                    <a:cubicBezTo>
                      <a:pt x="2424316" y="1208022"/>
                      <a:pt x="2417845" y="1215627"/>
                      <a:pt x="2417979" y="1230104"/>
                    </a:cubicBezTo>
                    <a:cubicBezTo>
                      <a:pt x="2418579" y="1295415"/>
                      <a:pt x="2415444" y="1360926"/>
                      <a:pt x="2419046" y="1426104"/>
                    </a:cubicBezTo>
                    <a:cubicBezTo>
                      <a:pt x="2422449" y="1486812"/>
                      <a:pt x="2428586" y="1547520"/>
                      <a:pt x="2439327" y="1607761"/>
                    </a:cubicBezTo>
                    <a:cubicBezTo>
                      <a:pt x="2451668" y="1676941"/>
                      <a:pt x="2462409" y="1746389"/>
                      <a:pt x="2480621" y="1814301"/>
                    </a:cubicBezTo>
                    <a:cubicBezTo>
                      <a:pt x="2483890" y="1826509"/>
                      <a:pt x="2476485" y="1825042"/>
                      <a:pt x="2469547" y="1825509"/>
                    </a:cubicBezTo>
                    <a:cubicBezTo>
                      <a:pt x="2452736" y="1824842"/>
                      <a:pt x="2444597" y="1814702"/>
                      <a:pt x="2441395" y="1799424"/>
                    </a:cubicBezTo>
                    <a:cubicBezTo>
                      <a:pt x="2424316" y="1718102"/>
                      <a:pt x="2407505" y="1636780"/>
                      <a:pt x="2396564" y="1554191"/>
                    </a:cubicBezTo>
                    <a:cubicBezTo>
                      <a:pt x="2382888" y="1451188"/>
                      <a:pt x="2383155" y="1347984"/>
                      <a:pt x="2383889" y="1244580"/>
                    </a:cubicBezTo>
                    <a:cubicBezTo>
                      <a:pt x="2384022" y="1224633"/>
                      <a:pt x="2376551" y="1215761"/>
                      <a:pt x="2357137" y="1211157"/>
                    </a:cubicBezTo>
                    <a:cubicBezTo>
                      <a:pt x="2236122" y="1182738"/>
                      <a:pt x="18613" y="645372"/>
                      <a:pt x="0" y="630362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3" name="자유형: 도형 172">
                <a:extLst>
                  <a:ext uri="{FF2B5EF4-FFF2-40B4-BE49-F238E27FC236}">
                    <a16:creationId xmlns:a16="http://schemas.microsoft.com/office/drawing/2014/main" id="{308B52B5-B477-43FC-99D3-119500152164}"/>
                  </a:ext>
                </a:extLst>
              </p:cNvPr>
              <p:cNvSpPr/>
              <p:nvPr/>
            </p:nvSpPr>
            <p:spPr>
              <a:xfrm>
                <a:off x="3658349" y="2528720"/>
                <a:ext cx="2517838" cy="1199016"/>
              </a:xfrm>
              <a:custGeom>
                <a:avLst/>
                <a:gdLst>
                  <a:gd name="connsiteX0" fmla="*/ 48225 w 2517838"/>
                  <a:gd name="connsiteY0" fmla="*/ 0 h 1199016"/>
                  <a:gd name="connsiteX1" fmla="*/ 2413968 w 2517838"/>
                  <a:gd name="connsiteY1" fmla="*/ 575658 h 1199016"/>
                  <a:gd name="connsiteX2" fmla="*/ 2438985 w 2517838"/>
                  <a:gd name="connsiteY2" fmla="*/ 606613 h 1199016"/>
                  <a:gd name="connsiteX3" fmla="*/ 2438651 w 2517838"/>
                  <a:gd name="connsiteY3" fmla="*/ 762986 h 1199016"/>
                  <a:gd name="connsiteX4" fmla="*/ 2460466 w 2517838"/>
                  <a:gd name="connsiteY4" fmla="*/ 984203 h 1199016"/>
                  <a:gd name="connsiteX5" fmla="*/ 2517839 w 2517838"/>
                  <a:gd name="connsiteY5" fmla="*/ 1195214 h 1199016"/>
                  <a:gd name="connsiteX6" fmla="*/ 2517839 w 2517838"/>
                  <a:gd name="connsiteY6" fmla="*/ 1199016 h 1199016"/>
                  <a:gd name="connsiteX7" fmla="*/ 110000 w 2517838"/>
                  <a:gd name="connsiteY7" fmla="*/ 611216 h 1199016"/>
                  <a:gd name="connsiteX8" fmla="*/ 77778 w 2517838"/>
                  <a:gd name="connsiteY8" fmla="*/ 581996 h 1199016"/>
                  <a:gd name="connsiteX9" fmla="*/ 4728 w 2517838"/>
                  <a:gd name="connsiteY9" fmla="*/ 284994 h 1199016"/>
                  <a:gd name="connsiteX10" fmla="*/ 1193 w 2517838"/>
                  <a:gd name="connsiteY10" fmla="*/ 201337 h 1199016"/>
                  <a:gd name="connsiteX11" fmla="*/ 23942 w 2517838"/>
                  <a:gd name="connsiteY11" fmla="*/ 67313 h 1199016"/>
                  <a:gd name="connsiteX12" fmla="*/ 48225 w 2517838"/>
                  <a:gd name="connsiteY12" fmla="*/ 0 h 1199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17838" h="1199016">
                    <a:moveTo>
                      <a:pt x="48225" y="0"/>
                    </a:moveTo>
                    <a:cubicBezTo>
                      <a:pt x="109667" y="20748"/>
                      <a:pt x="2330044" y="555378"/>
                      <a:pt x="2413968" y="575658"/>
                    </a:cubicBezTo>
                    <a:cubicBezTo>
                      <a:pt x="2431914" y="579995"/>
                      <a:pt x="2439585" y="586599"/>
                      <a:pt x="2438985" y="606613"/>
                    </a:cubicBezTo>
                    <a:cubicBezTo>
                      <a:pt x="2437384" y="658715"/>
                      <a:pt x="2437584" y="710884"/>
                      <a:pt x="2438651" y="762986"/>
                    </a:cubicBezTo>
                    <a:cubicBezTo>
                      <a:pt x="2440186" y="837236"/>
                      <a:pt x="2449525" y="910753"/>
                      <a:pt x="2460466" y="984203"/>
                    </a:cubicBezTo>
                    <a:cubicBezTo>
                      <a:pt x="2469406" y="1044644"/>
                      <a:pt x="2503629" y="1189610"/>
                      <a:pt x="2517839" y="1195214"/>
                    </a:cubicBezTo>
                    <a:cubicBezTo>
                      <a:pt x="2517839" y="1196481"/>
                      <a:pt x="2517839" y="1197749"/>
                      <a:pt x="2517839" y="1199016"/>
                    </a:cubicBezTo>
                    <a:cubicBezTo>
                      <a:pt x="2409365" y="1172732"/>
                      <a:pt x="230015" y="639769"/>
                      <a:pt x="110000" y="611216"/>
                    </a:cubicBezTo>
                    <a:cubicBezTo>
                      <a:pt x="92588" y="607080"/>
                      <a:pt x="84116" y="597340"/>
                      <a:pt x="77778" y="581996"/>
                    </a:cubicBezTo>
                    <a:cubicBezTo>
                      <a:pt x="38551" y="486598"/>
                      <a:pt x="9665" y="388798"/>
                      <a:pt x="4728" y="284994"/>
                    </a:cubicBezTo>
                    <a:cubicBezTo>
                      <a:pt x="4528" y="281325"/>
                      <a:pt x="-2810" y="225620"/>
                      <a:pt x="1193" y="201337"/>
                    </a:cubicBezTo>
                    <a:cubicBezTo>
                      <a:pt x="8264" y="156573"/>
                      <a:pt x="11066" y="111142"/>
                      <a:pt x="23942" y="67313"/>
                    </a:cubicBezTo>
                    <a:cubicBezTo>
                      <a:pt x="30746" y="44430"/>
                      <a:pt x="37618" y="21548"/>
                      <a:pt x="48225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B6468A76-D2A7-4FFE-96FD-4EF7B0A2CC81}"/>
                </a:ext>
              </a:extLst>
            </p:cNvPr>
            <p:cNvSpPr/>
            <p:nvPr/>
          </p:nvSpPr>
          <p:spPr>
            <a:xfrm>
              <a:off x="5080041" y="1765134"/>
              <a:ext cx="2773938" cy="839654"/>
            </a:xfrm>
            <a:custGeom>
              <a:avLst/>
              <a:gdLst>
                <a:gd name="connsiteX0" fmla="*/ 1740584 w 2773938"/>
                <a:gd name="connsiteY0" fmla="*/ 819291 h 839654"/>
                <a:gd name="connsiteX1" fmla="*/ 811419 w 2773938"/>
                <a:gd name="connsiteY1" fmla="*/ 715620 h 839654"/>
                <a:gd name="connsiteX2" fmla="*/ 377057 w 2773938"/>
                <a:gd name="connsiteY2" fmla="*/ 469520 h 839654"/>
                <a:gd name="connsiteX3" fmla="*/ 0 w 2773938"/>
                <a:gd name="connsiteY3" fmla="*/ 100001 h 839654"/>
                <a:gd name="connsiteX4" fmla="*/ 548573 w 2773938"/>
                <a:gd name="connsiteY4" fmla="*/ 293933 h 839654"/>
                <a:gd name="connsiteX5" fmla="*/ 1292680 w 2773938"/>
                <a:gd name="connsiteY5" fmla="*/ 361046 h 839654"/>
                <a:gd name="connsiteX6" fmla="*/ 1922642 w 2773938"/>
                <a:gd name="connsiteY6" fmla="*/ 309344 h 839654"/>
                <a:gd name="connsiteX7" fmla="*/ 2481622 w 2773938"/>
                <a:gd name="connsiteY7" fmla="*/ 0 h 839654"/>
                <a:gd name="connsiteX8" fmla="*/ 2625253 w 2773938"/>
                <a:gd name="connsiteY8" fmla="*/ 87259 h 839654"/>
                <a:gd name="connsiteX9" fmla="*/ 2773621 w 2773938"/>
                <a:gd name="connsiteY9" fmla="*/ 435696 h 839654"/>
                <a:gd name="connsiteX10" fmla="*/ 1740584 w 2773938"/>
                <a:gd name="connsiteY10" fmla="*/ 819291 h 83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73938" h="839654">
                  <a:moveTo>
                    <a:pt x="1740584" y="819291"/>
                  </a:moveTo>
                  <a:cubicBezTo>
                    <a:pt x="1427505" y="866256"/>
                    <a:pt x="1106620" y="832100"/>
                    <a:pt x="811419" y="715620"/>
                  </a:cubicBezTo>
                  <a:cubicBezTo>
                    <a:pt x="656113" y="654379"/>
                    <a:pt x="509547" y="571055"/>
                    <a:pt x="377057" y="469520"/>
                  </a:cubicBezTo>
                  <a:cubicBezTo>
                    <a:pt x="246701" y="369652"/>
                    <a:pt x="88727" y="239230"/>
                    <a:pt x="0" y="100001"/>
                  </a:cubicBezTo>
                  <a:cubicBezTo>
                    <a:pt x="42295" y="166380"/>
                    <a:pt x="449172" y="274854"/>
                    <a:pt x="548573" y="293933"/>
                  </a:cubicBezTo>
                  <a:cubicBezTo>
                    <a:pt x="792673" y="340832"/>
                    <a:pt x="1044511" y="363114"/>
                    <a:pt x="1292680" y="361046"/>
                  </a:cubicBezTo>
                  <a:cubicBezTo>
                    <a:pt x="1503623" y="359245"/>
                    <a:pt x="1714767" y="345302"/>
                    <a:pt x="1922642" y="309344"/>
                  </a:cubicBezTo>
                  <a:cubicBezTo>
                    <a:pt x="2098028" y="278990"/>
                    <a:pt x="2450801" y="220483"/>
                    <a:pt x="2481622" y="0"/>
                  </a:cubicBezTo>
                  <a:cubicBezTo>
                    <a:pt x="2542197" y="13009"/>
                    <a:pt x="2593365" y="52302"/>
                    <a:pt x="2625253" y="87259"/>
                  </a:cubicBezTo>
                  <a:cubicBezTo>
                    <a:pt x="2731592" y="216080"/>
                    <a:pt x="2778291" y="374988"/>
                    <a:pt x="2773621" y="435696"/>
                  </a:cubicBezTo>
                  <a:cubicBezTo>
                    <a:pt x="2708176" y="459046"/>
                    <a:pt x="1750992" y="809418"/>
                    <a:pt x="1740584" y="819291"/>
                  </a:cubicBezTo>
                  <a:close/>
                </a:path>
              </a:pathLst>
            </a:custGeom>
            <a:solidFill>
              <a:srgbClr val="DC78A1"/>
            </a:solidFill>
            <a:ln w="6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58" name="그룹 157">
              <a:extLst>
                <a:ext uri="{FF2B5EF4-FFF2-40B4-BE49-F238E27FC236}">
                  <a16:creationId xmlns:a16="http://schemas.microsoft.com/office/drawing/2014/main" id="{A1F8A924-E1C9-4F40-B5C3-E9BB8FC54CD4}"/>
                </a:ext>
              </a:extLst>
            </p:cNvPr>
            <p:cNvGrpSpPr/>
            <p:nvPr/>
          </p:nvGrpSpPr>
          <p:grpSpPr>
            <a:xfrm>
              <a:off x="4101509" y="0"/>
              <a:ext cx="4396992" cy="2218776"/>
              <a:chOff x="4101509" y="0"/>
              <a:chExt cx="4396992" cy="2218776"/>
            </a:xfrm>
          </p:grpSpPr>
          <p:sp>
            <p:nvSpPr>
              <p:cNvPr id="159" name="자유형: 도형 158">
                <a:extLst>
                  <a:ext uri="{FF2B5EF4-FFF2-40B4-BE49-F238E27FC236}">
                    <a16:creationId xmlns:a16="http://schemas.microsoft.com/office/drawing/2014/main" id="{A0DE87D3-3631-4D26-9CD8-8CEEACC56BF4}"/>
                  </a:ext>
                </a:extLst>
              </p:cNvPr>
              <p:cNvSpPr/>
              <p:nvPr/>
            </p:nvSpPr>
            <p:spPr>
              <a:xfrm>
                <a:off x="4106179" y="0"/>
                <a:ext cx="4392322" cy="1317696"/>
              </a:xfrm>
              <a:custGeom>
                <a:avLst/>
                <a:gdLst>
                  <a:gd name="connsiteX0" fmla="*/ 2196161 w 4392322"/>
                  <a:gd name="connsiteY0" fmla="*/ 0 h 1317696"/>
                  <a:gd name="connsiteX1" fmla="*/ 0 w 4392322"/>
                  <a:gd name="connsiteY1" fmla="*/ 644839 h 1317696"/>
                  <a:gd name="connsiteX2" fmla="*/ 2196161 w 4392322"/>
                  <a:gd name="connsiteY2" fmla="*/ 1317697 h 1317696"/>
                  <a:gd name="connsiteX3" fmla="*/ 4392322 w 4392322"/>
                  <a:gd name="connsiteY3" fmla="*/ 686867 h 1317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92322" h="1317696">
                    <a:moveTo>
                      <a:pt x="2196161" y="0"/>
                    </a:moveTo>
                    <a:lnTo>
                      <a:pt x="0" y="644839"/>
                    </a:lnTo>
                    <a:lnTo>
                      <a:pt x="2196161" y="1317697"/>
                    </a:lnTo>
                    <a:lnTo>
                      <a:pt x="4392322" y="686867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0" name="자유형: 도형 159">
                <a:extLst>
                  <a:ext uri="{FF2B5EF4-FFF2-40B4-BE49-F238E27FC236}">
                    <a16:creationId xmlns:a16="http://schemas.microsoft.com/office/drawing/2014/main" id="{8BF30AEC-3097-48A8-ADFD-CA49EFEC2DAA}"/>
                  </a:ext>
                </a:extLst>
              </p:cNvPr>
              <p:cNvSpPr/>
              <p:nvPr/>
            </p:nvSpPr>
            <p:spPr>
              <a:xfrm>
                <a:off x="4101509" y="644838"/>
                <a:ext cx="4396991" cy="752311"/>
              </a:xfrm>
              <a:custGeom>
                <a:avLst/>
                <a:gdLst>
                  <a:gd name="connsiteX0" fmla="*/ 0 w 4396991"/>
                  <a:gd name="connsiteY0" fmla="*/ 79454 h 752311"/>
                  <a:gd name="connsiteX1" fmla="*/ 4670 w 4396991"/>
                  <a:gd name="connsiteY1" fmla="*/ 0 h 752311"/>
                  <a:gd name="connsiteX2" fmla="*/ 2200831 w 4396991"/>
                  <a:gd name="connsiteY2" fmla="*/ 672858 h 752311"/>
                  <a:gd name="connsiteX3" fmla="*/ 4396992 w 4396991"/>
                  <a:gd name="connsiteY3" fmla="*/ 42029 h 752311"/>
                  <a:gd name="connsiteX4" fmla="*/ 4392322 w 4396991"/>
                  <a:gd name="connsiteY4" fmla="*/ 116813 h 752311"/>
                  <a:gd name="connsiteX5" fmla="*/ 2200831 w 4396991"/>
                  <a:gd name="connsiteY5" fmla="*/ 752312 h 752311"/>
                  <a:gd name="connsiteX6" fmla="*/ 943509 w 4396991"/>
                  <a:gd name="connsiteY6" fmla="*/ 367850 h 752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96991" h="752311">
                    <a:moveTo>
                      <a:pt x="0" y="79454"/>
                    </a:moveTo>
                    <a:lnTo>
                      <a:pt x="4670" y="0"/>
                    </a:lnTo>
                    <a:lnTo>
                      <a:pt x="2200831" y="672858"/>
                    </a:lnTo>
                    <a:lnTo>
                      <a:pt x="4396992" y="42029"/>
                    </a:lnTo>
                    <a:lnTo>
                      <a:pt x="4392322" y="116813"/>
                    </a:lnTo>
                    <a:lnTo>
                      <a:pt x="2200831" y="752312"/>
                    </a:lnTo>
                    <a:lnTo>
                      <a:pt x="943509" y="367850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" name="자유형: 도형 160">
                <a:extLst>
                  <a:ext uri="{FF2B5EF4-FFF2-40B4-BE49-F238E27FC236}">
                    <a16:creationId xmlns:a16="http://schemas.microsoft.com/office/drawing/2014/main" id="{15C45B5F-2664-43AC-8981-4C0DC8965552}"/>
                  </a:ext>
                </a:extLst>
              </p:cNvPr>
              <p:cNvSpPr/>
              <p:nvPr/>
            </p:nvSpPr>
            <p:spPr>
              <a:xfrm>
                <a:off x="5035428" y="1013889"/>
                <a:ext cx="2538377" cy="1112692"/>
              </a:xfrm>
              <a:custGeom>
                <a:avLst/>
                <a:gdLst>
                  <a:gd name="connsiteX0" fmla="*/ 98784 w 2538377"/>
                  <a:gd name="connsiteY0" fmla="*/ 892541 h 1112692"/>
                  <a:gd name="connsiteX1" fmla="*/ 1234624 w 2538377"/>
                  <a:gd name="connsiteY1" fmla="*/ 1112691 h 1112692"/>
                  <a:gd name="connsiteX2" fmla="*/ 2472933 w 2538377"/>
                  <a:gd name="connsiteY2" fmla="*/ 871260 h 1112692"/>
                  <a:gd name="connsiteX3" fmla="*/ 2526169 w 2538377"/>
                  <a:gd name="connsiteY3" fmla="*/ 590335 h 1112692"/>
                  <a:gd name="connsiteX4" fmla="*/ 2538378 w 2538377"/>
                  <a:gd name="connsiteY4" fmla="*/ 14477 h 1112692"/>
                  <a:gd name="connsiteX5" fmla="*/ 1237092 w 2538377"/>
                  <a:gd name="connsiteY5" fmla="*/ 381460 h 1112692"/>
                  <a:gd name="connsiteX6" fmla="*/ 5387 w 2538377"/>
                  <a:gd name="connsiteY6" fmla="*/ 0 h 1112692"/>
                  <a:gd name="connsiteX7" fmla="*/ 1118 w 2538377"/>
                  <a:gd name="connsiteY7" fmla="*/ 645706 h 1112692"/>
                  <a:gd name="connsiteX8" fmla="*/ 98784 w 2538377"/>
                  <a:gd name="connsiteY8" fmla="*/ 892541 h 1112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38377" h="1112692">
                    <a:moveTo>
                      <a:pt x="98784" y="892541"/>
                    </a:moveTo>
                    <a:cubicBezTo>
                      <a:pt x="98784" y="892541"/>
                      <a:pt x="467902" y="1112157"/>
                      <a:pt x="1234624" y="1112691"/>
                    </a:cubicBezTo>
                    <a:cubicBezTo>
                      <a:pt x="2397748" y="1113558"/>
                      <a:pt x="2472933" y="871260"/>
                      <a:pt x="2472933" y="871260"/>
                    </a:cubicBezTo>
                    <a:cubicBezTo>
                      <a:pt x="2539645" y="784534"/>
                      <a:pt x="2523901" y="691604"/>
                      <a:pt x="2526169" y="590335"/>
                    </a:cubicBezTo>
                    <a:lnTo>
                      <a:pt x="2538378" y="14477"/>
                    </a:lnTo>
                    <a:lnTo>
                      <a:pt x="1237092" y="381460"/>
                    </a:lnTo>
                    <a:lnTo>
                      <a:pt x="5387" y="0"/>
                    </a:lnTo>
                    <a:lnTo>
                      <a:pt x="1118" y="645706"/>
                    </a:lnTo>
                    <a:cubicBezTo>
                      <a:pt x="-4019" y="794407"/>
                      <a:pt x="5320" y="850512"/>
                      <a:pt x="98784" y="892541"/>
                    </a:cubicBez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" name="자유형: 도형 161">
                <a:extLst>
                  <a:ext uri="{FF2B5EF4-FFF2-40B4-BE49-F238E27FC236}">
                    <a16:creationId xmlns:a16="http://schemas.microsoft.com/office/drawing/2014/main" id="{49ADE0D6-563B-4CEC-9BC2-00C5104561DE}"/>
                  </a:ext>
                </a:extLst>
              </p:cNvPr>
              <p:cNvSpPr/>
              <p:nvPr/>
            </p:nvSpPr>
            <p:spPr>
              <a:xfrm>
                <a:off x="5036078" y="1018626"/>
                <a:ext cx="2537259" cy="649508"/>
              </a:xfrm>
              <a:custGeom>
                <a:avLst/>
                <a:gdLst>
                  <a:gd name="connsiteX0" fmla="*/ 4670 w 2537259"/>
                  <a:gd name="connsiteY0" fmla="*/ 0 h 649508"/>
                  <a:gd name="connsiteX1" fmla="*/ 0 w 2537259"/>
                  <a:gd name="connsiteY1" fmla="*/ 196267 h 649508"/>
                  <a:gd name="connsiteX2" fmla="*/ 1261592 w 2537259"/>
                  <a:gd name="connsiteY2" fmla="*/ 649509 h 649508"/>
                  <a:gd name="connsiteX3" fmla="*/ 2527853 w 2537259"/>
                  <a:gd name="connsiteY3" fmla="*/ 219616 h 649508"/>
                  <a:gd name="connsiteX4" fmla="*/ 2537260 w 2537259"/>
                  <a:gd name="connsiteY4" fmla="*/ 9340 h 649508"/>
                  <a:gd name="connsiteX5" fmla="*/ 1266262 w 2537259"/>
                  <a:gd name="connsiteY5" fmla="*/ 378524 h 649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37259" h="649508">
                    <a:moveTo>
                      <a:pt x="4670" y="0"/>
                    </a:moveTo>
                    <a:lnTo>
                      <a:pt x="0" y="196267"/>
                    </a:lnTo>
                    <a:lnTo>
                      <a:pt x="1261592" y="649509"/>
                    </a:lnTo>
                    <a:lnTo>
                      <a:pt x="2527853" y="219616"/>
                    </a:lnTo>
                    <a:lnTo>
                      <a:pt x="2537260" y="9340"/>
                    </a:lnTo>
                    <a:lnTo>
                      <a:pt x="1266262" y="378524"/>
                    </a:lnTo>
                    <a:close/>
                  </a:path>
                </a:pathLst>
              </a:custGeom>
              <a:solidFill>
                <a:srgbClr val="00000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" name="자유형: 도형 162">
                <a:extLst>
                  <a:ext uri="{FF2B5EF4-FFF2-40B4-BE49-F238E27FC236}">
                    <a16:creationId xmlns:a16="http://schemas.microsoft.com/office/drawing/2014/main" id="{84196416-C372-4049-BB47-A4A513A9114F}"/>
                  </a:ext>
                </a:extLst>
              </p:cNvPr>
              <p:cNvSpPr/>
              <p:nvPr/>
            </p:nvSpPr>
            <p:spPr>
              <a:xfrm>
                <a:off x="6271878" y="570880"/>
                <a:ext cx="1616650" cy="308161"/>
              </a:xfrm>
              <a:custGeom>
                <a:avLst/>
                <a:gdLst>
                  <a:gd name="connsiteX0" fmla="*/ 1581918 w 1616650"/>
                  <a:gd name="connsiteY0" fmla="*/ 307784 h 308161"/>
                  <a:gd name="connsiteX1" fmla="*/ 25326 w 1616650"/>
                  <a:gd name="connsiteY1" fmla="*/ 59682 h 308161"/>
                  <a:gd name="connsiteX2" fmla="*/ 375 w 1616650"/>
                  <a:gd name="connsiteY2" fmla="*/ 25326 h 308161"/>
                  <a:gd name="connsiteX3" fmla="*/ 375 w 1616650"/>
                  <a:gd name="connsiteY3" fmla="*/ 25326 h 308161"/>
                  <a:gd name="connsiteX4" fmla="*/ 34732 w 1616650"/>
                  <a:gd name="connsiteY4" fmla="*/ 375 h 308161"/>
                  <a:gd name="connsiteX5" fmla="*/ 1591325 w 1616650"/>
                  <a:gd name="connsiteY5" fmla="*/ 248477 h 308161"/>
                  <a:gd name="connsiteX6" fmla="*/ 1616275 w 1616650"/>
                  <a:gd name="connsiteY6" fmla="*/ 282834 h 308161"/>
                  <a:gd name="connsiteX7" fmla="*/ 1616275 w 1616650"/>
                  <a:gd name="connsiteY7" fmla="*/ 282834 h 308161"/>
                  <a:gd name="connsiteX8" fmla="*/ 1581918 w 1616650"/>
                  <a:gd name="connsiteY8" fmla="*/ 307784 h 308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6650" h="308161">
                    <a:moveTo>
                      <a:pt x="1581918" y="307784"/>
                    </a:moveTo>
                    <a:lnTo>
                      <a:pt x="25326" y="59682"/>
                    </a:lnTo>
                    <a:cubicBezTo>
                      <a:pt x="8981" y="57080"/>
                      <a:pt x="-2227" y="41670"/>
                      <a:pt x="375" y="25326"/>
                    </a:cubicBezTo>
                    <a:lnTo>
                      <a:pt x="375" y="25326"/>
                    </a:lnTo>
                    <a:cubicBezTo>
                      <a:pt x="2977" y="8981"/>
                      <a:pt x="18387" y="-2227"/>
                      <a:pt x="34732" y="375"/>
                    </a:cubicBezTo>
                    <a:lnTo>
                      <a:pt x="1591325" y="248477"/>
                    </a:lnTo>
                    <a:cubicBezTo>
                      <a:pt x="1607669" y="251079"/>
                      <a:pt x="1618877" y="266490"/>
                      <a:pt x="1616275" y="282834"/>
                    </a:cubicBezTo>
                    <a:lnTo>
                      <a:pt x="1616275" y="282834"/>
                    </a:lnTo>
                    <a:cubicBezTo>
                      <a:pt x="1613673" y="299245"/>
                      <a:pt x="1598263" y="310386"/>
                      <a:pt x="1581918" y="307784"/>
                    </a:cubicBezTo>
                    <a:close/>
                  </a:path>
                </a:pathLst>
              </a:custGeom>
              <a:solidFill>
                <a:srgbClr val="EBAD3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" name="자유형: 도형 163">
                <a:extLst>
                  <a:ext uri="{FF2B5EF4-FFF2-40B4-BE49-F238E27FC236}">
                    <a16:creationId xmlns:a16="http://schemas.microsoft.com/office/drawing/2014/main" id="{9AD2731D-2AD4-49D6-AF50-52B1A43F0A7E}"/>
                  </a:ext>
                </a:extLst>
              </p:cNvPr>
              <p:cNvSpPr/>
              <p:nvPr/>
            </p:nvSpPr>
            <p:spPr>
              <a:xfrm>
                <a:off x="7828512" y="822960"/>
                <a:ext cx="60040" cy="788736"/>
              </a:xfrm>
              <a:custGeom>
                <a:avLst/>
                <a:gdLst>
                  <a:gd name="connsiteX0" fmla="*/ 0 w 60040"/>
                  <a:gd name="connsiteY0" fmla="*/ 758716 h 788736"/>
                  <a:gd name="connsiteX1" fmla="*/ 0 w 60040"/>
                  <a:gd name="connsiteY1" fmla="*/ 30020 h 788736"/>
                  <a:gd name="connsiteX2" fmla="*/ 30020 w 60040"/>
                  <a:gd name="connsiteY2" fmla="*/ 0 h 788736"/>
                  <a:gd name="connsiteX3" fmla="*/ 30020 w 60040"/>
                  <a:gd name="connsiteY3" fmla="*/ 0 h 788736"/>
                  <a:gd name="connsiteX4" fmla="*/ 60041 w 60040"/>
                  <a:gd name="connsiteY4" fmla="*/ 30020 h 788736"/>
                  <a:gd name="connsiteX5" fmla="*/ 60041 w 60040"/>
                  <a:gd name="connsiteY5" fmla="*/ 758716 h 788736"/>
                  <a:gd name="connsiteX6" fmla="*/ 30020 w 60040"/>
                  <a:gd name="connsiteY6" fmla="*/ 788737 h 788736"/>
                  <a:gd name="connsiteX7" fmla="*/ 30020 w 60040"/>
                  <a:gd name="connsiteY7" fmla="*/ 788737 h 788736"/>
                  <a:gd name="connsiteX8" fmla="*/ 0 w 60040"/>
                  <a:gd name="connsiteY8" fmla="*/ 758716 h 788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040" h="788736">
                    <a:moveTo>
                      <a:pt x="0" y="758716"/>
                    </a:moveTo>
                    <a:lnTo>
                      <a:pt x="0" y="30020"/>
                    </a:lnTo>
                    <a:cubicBezTo>
                      <a:pt x="0" y="13409"/>
                      <a:pt x="13409" y="0"/>
                      <a:pt x="30020" y="0"/>
                    </a:cubicBezTo>
                    <a:lnTo>
                      <a:pt x="30020" y="0"/>
                    </a:lnTo>
                    <a:cubicBezTo>
                      <a:pt x="46632" y="0"/>
                      <a:pt x="60041" y="13409"/>
                      <a:pt x="60041" y="30020"/>
                    </a:cubicBezTo>
                    <a:lnTo>
                      <a:pt x="60041" y="758716"/>
                    </a:lnTo>
                    <a:cubicBezTo>
                      <a:pt x="60041" y="775328"/>
                      <a:pt x="46632" y="788737"/>
                      <a:pt x="30020" y="788737"/>
                    </a:cubicBezTo>
                    <a:lnTo>
                      <a:pt x="30020" y="788737"/>
                    </a:lnTo>
                    <a:cubicBezTo>
                      <a:pt x="13409" y="788737"/>
                      <a:pt x="0" y="775261"/>
                      <a:pt x="0" y="758716"/>
                    </a:cubicBezTo>
                    <a:close/>
                  </a:path>
                </a:pathLst>
              </a:custGeom>
              <a:solidFill>
                <a:srgbClr val="EBAD3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5" name="자유형: 도형 164">
                <a:extLst>
                  <a:ext uri="{FF2B5EF4-FFF2-40B4-BE49-F238E27FC236}">
                    <a16:creationId xmlns:a16="http://schemas.microsoft.com/office/drawing/2014/main" id="{4E0C7903-3D22-4518-9385-6D20C1064212}"/>
                  </a:ext>
                </a:extLst>
              </p:cNvPr>
              <p:cNvSpPr/>
              <p:nvPr/>
            </p:nvSpPr>
            <p:spPr>
              <a:xfrm>
                <a:off x="7735115" y="1578340"/>
                <a:ext cx="233492" cy="233492"/>
              </a:xfrm>
              <a:custGeom>
                <a:avLst/>
                <a:gdLst>
                  <a:gd name="connsiteX0" fmla="*/ 233492 w 233492"/>
                  <a:gd name="connsiteY0" fmla="*/ 116746 h 233492"/>
                  <a:gd name="connsiteX1" fmla="*/ 116746 w 233492"/>
                  <a:gd name="connsiteY1" fmla="*/ 233492 h 233492"/>
                  <a:gd name="connsiteX2" fmla="*/ 0 w 233492"/>
                  <a:gd name="connsiteY2" fmla="*/ 116746 h 233492"/>
                  <a:gd name="connsiteX3" fmla="*/ 116746 w 233492"/>
                  <a:gd name="connsiteY3" fmla="*/ 0 h 233492"/>
                  <a:gd name="connsiteX4" fmla="*/ 233492 w 233492"/>
                  <a:gd name="connsiteY4" fmla="*/ 116746 h 233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3492" h="233492">
                    <a:moveTo>
                      <a:pt x="233492" y="116746"/>
                    </a:moveTo>
                    <a:cubicBezTo>
                      <a:pt x="233492" y="181223"/>
                      <a:pt x="181223" y="233492"/>
                      <a:pt x="116746" y="233492"/>
                    </a:cubicBezTo>
                    <a:cubicBezTo>
                      <a:pt x="52269" y="233492"/>
                      <a:pt x="0" y="181223"/>
                      <a:pt x="0" y="116746"/>
                    </a:cubicBezTo>
                    <a:cubicBezTo>
                      <a:pt x="0" y="52269"/>
                      <a:pt x="52269" y="0"/>
                      <a:pt x="116746" y="0"/>
                    </a:cubicBezTo>
                    <a:cubicBezTo>
                      <a:pt x="181223" y="0"/>
                      <a:pt x="233492" y="52269"/>
                      <a:pt x="233492" y="116746"/>
                    </a:cubicBezTo>
                    <a:close/>
                  </a:path>
                </a:pathLst>
              </a:custGeom>
              <a:solidFill>
                <a:srgbClr val="EB9F3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6" name="자유형: 도형 165">
                <a:extLst>
                  <a:ext uri="{FF2B5EF4-FFF2-40B4-BE49-F238E27FC236}">
                    <a16:creationId xmlns:a16="http://schemas.microsoft.com/office/drawing/2014/main" id="{51F9BE6D-C91D-4EE7-BDB3-60B283D2107D}"/>
                  </a:ext>
                </a:extLst>
              </p:cNvPr>
              <p:cNvSpPr/>
              <p:nvPr/>
            </p:nvSpPr>
            <p:spPr>
              <a:xfrm>
                <a:off x="7748457" y="1578340"/>
                <a:ext cx="206807" cy="160108"/>
              </a:xfrm>
              <a:custGeom>
                <a:avLst/>
                <a:gdLst>
                  <a:gd name="connsiteX0" fmla="*/ 206807 w 206807"/>
                  <a:gd name="connsiteY0" fmla="*/ 80054 h 160108"/>
                  <a:gd name="connsiteX1" fmla="*/ 103404 w 206807"/>
                  <a:gd name="connsiteY1" fmla="*/ 160109 h 160108"/>
                  <a:gd name="connsiteX2" fmla="*/ 0 w 206807"/>
                  <a:gd name="connsiteY2" fmla="*/ 80054 h 160108"/>
                  <a:gd name="connsiteX3" fmla="*/ 103404 w 206807"/>
                  <a:gd name="connsiteY3" fmla="*/ 0 h 160108"/>
                  <a:gd name="connsiteX4" fmla="*/ 206807 w 206807"/>
                  <a:gd name="connsiteY4" fmla="*/ 80054 h 160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807" h="160108">
                    <a:moveTo>
                      <a:pt x="206807" y="80054"/>
                    </a:moveTo>
                    <a:cubicBezTo>
                      <a:pt x="206807" y="124267"/>
                      <a:pt x="160512" y="160109"/>
                      <a:pt x="103404" y="160109"/>
                    </a:cubicBezTo>
                    <a:cubicBezTo>
                      <a:pt x="46295" y="160109"/>
                      <a:pt x="0" y="124267"/>
                      <a:pt x="0" y="80054"/>
                    </a:cubicBezTo>
                    <a:cubicBezTo>
                      <a:pt x="0" y="35842"/>
                      <a:pt x="46295" y="0"/>
                      <a:pt x="103404" y="0"/>
                    </a:cubicBezTo>
                    <a:cubicBezTo>
                      <a:pt x="160512" y="0"/>
                      <a:pt x="206807" y="35842"/>
                      <a:pt x="206807" y="80054"/>
                    </a:cubicBezTo>
                    <a:close/>
                  </a:path>
                </a:pathLst>
              </a:custGeom>
              <a:solidFill>
                <a:srgbClr val="EBAD39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7" name="자유형: 도형 166">
                <a:extLst>
                  <a:ext uri="{FF2B5EF4-FFF2-40B4-BE49-F238E27FC236}">
                    <a16:creationId xmlns:a16="http://schemas.microsoft.com/office/drawing/2014/main" id="{FAF212D0-3BD0-4D4D-97E8-322D47151BC8}"/>
                  </a:ext>
                </a:extLst>
              </p:cNvPr>
              <p:cNvSpPr/>
              <p:nvPr/>
            </p:nvSpPr>
            <p:spPr>
              <a:xfrm>
                <a:off x="7719533" y="1785148"/>
                <a:ext cx="271393" cy="433628"/>
              </a:xfrm>
              <a:custGeom>
                <a:avLst/>
                <a:gdLst>
                  <a:gd name="connsiteX0" fmla="*/ 137998 w 271393"/>
                  <a:gd name="connsiteY0" fmla="*/ 433628 h 433628"/>
                  <a:gd name="connsiteX1" fmla="*/ 46803 w 271393"/>
                  <a:gd name="connsiteY1" fmla="*/ 339164 h 433628"/>
                  <a:gd name="connsiteX2" fmla="*/ 2239 w 271393"/>
                  <a:gd name="connsiteY2" fmla="*/ 120949 h 433628"/>
                  <a:gd name="connsiteX3" fmla="*/ 96504 w 271393"/>
                  <a:gd name="connsiteY3" fmla="*/ 0 h 433628"/>
                  <a:gd name="connsiteX4" fmla="*/ 174890 w 271393"/>
                  <a:gd name="connsiteY4" fmla="*/ 0 h 433628"/>
                  <a:gd name="connsiteX5" fmla="*/ 269154 w 271393"/>
                  <a:gd name="connsiteY5" fmla="*/ 120949 h 433628"/>
                  <a:gd name="connsiteX6" fmla="*/ 229127 w 271393"/>
                  <a:gd name="connsiteY6" fmla="*/ 333627 h 433628"/>
                  <a:gd name="connsiteX7" fmla="*/ 137998 w 271393"/>
                  <a:gd name="connsiteY7" fmla="*/ 433628 h 43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393" h="433628">
                    <a:moveTo>
                      <a:pt x="137998" y="433628"/>
                    </a:moveTo>
                    <a:cubicBezTo>
                      <a:pt x="108979" y="433628"/>
                      <a:pt x="55742" y="393601"/>
                      <a:pt x="46803" y="339164"/>
                    </a:cubicBezTo>
                    <a:lnTo>
                      <a:pt x="2239" y="120949"/>
                    </a:lnTo>
                    <a:cubicBezTo>
                      <a:pt x="-11103" y="66712"/>
                      <a:pt x="37063" y="0"/>
                      <a:pt x="96504" y="0"/>
                    </a:cubicBezTo>
                    <a:lnTo>
                      <a:pt x="174890" y="0"/>
                    </a:lnTo>
                    <a:cubicBezTo>
                      <a:pt x="234331" y="0"/>
                      <a:pt x="282497" y="66712"/>
                      <a:pt x="269154" y="120949"/>
                    </a:cubicBezTo>
                    <a:lnTo>
                      <a:pt x="229127" y="333627"/>
                    </a:lnTo>
                    <a:cubicBezTo>
                      <a:pt x="221122" y="389065"/>
                      <a:pt x="162348" y="433628"/>
                      <a:pt x="137998" y="433628"/>
                    </a:cubicBezTo>
                    <a:close/>
                  </a:path>
                </a:pathLst>
              </a:custGeom>
              <a:solidFill>
                <a:srgbClr val="EBAD39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8" name="자유형: 도형 167">
                <a:extLst>
                  <a:ext uri="{FF2B5EF4-FFF2-40B4-BE49-F238E27FC236}">
                    <a16:creationId xmlns:a16="http://schemas.microsoft.com/office/drawing/2014/main" id="{8D46D62C-32DF-4E9C-83E5-40F722FD3410}"/>
                  </a:ext>
                </a:extLst>
              </p:cNvPr>
              <p:cNvSpPr/>
              <p:nvPr/>
            </p:nvSpPr>
            <p:spPr>
              <a:xfrm>
                <a:off x="7804362" y="1785214"/>
                <a:ext cx="186499" cy="433561"/>
              </a:xfrm>
              <a:custGeom>
                <a:avLst/>
                <a:gdLst>
                  <a:gd name="connsiteX0" fmla="*/ 92796 w 186499"/>
                  <a:gd name="connsiteY0" fmla="*/ 0 h 433561"/>
                  <a:gd name="connsiteX1" fmla="*/ 137560 w 186499"/>
                  <a:gd name="connsiteY1" fmla="*/ 100001 h 433561"/>
                  <a:gd name="connsiteX2" fmla="*/ 104204 w 186499"/>
                  <a:gd name="connsiteY2" fmla="*/ 320151 h 433561"/>
                  <a:gd name="connsiteX3" fmla="*/ 0 w 186499"/>
                  <a:gd name="connsiteY3" fmla="*/ 406743 h 433561"/>
                  <a:gd name="connsiteX4" fmla="*/ 53169 w 186499"/>
                  <a:gd name="connsiteY4" fmla="*/ 433562 h 433561"/>
                  <a:gd name="connsiteX5" fmla="*/ 144231 w 186499"/>
                  <a:gd name="connsiteY5" fmla="*/ 333494 h 433561"/>
                  <a:gd name="connsiteX6" fmla="*/ 184259 w 186499"/>
                  <a:gd name="connsiteY6" fmla="*/ 120815 h 433561"/>
                  <a:gd name="connsiteX7" fmla="*/ 92796 w 186499"/>
                  <a:gd name="connsiteY7" fmla="*/ 0 h 433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499" h="433561">
                    <a:moveTo>
                      <a:pt x="92796" y="0"/>
                    </a:moveTo>
                    <a:cubicBezTo>
                      <a:pt x="108540" y="16811"/>
                      <a:pt x="130889" y="33289"/>
                      <a:pt x="137560" y="100001"/>
                    </a:cubicBezTo>
                    <a:cubicBezTo>
                      <a:pt x="146166" y="186327"/>
                      <a:pt x="124218" y="266781"/>
                      <a:pt x="104204" y="320151"/>
                    </a:cubicBezTo>
                    <a:cubicBezTo>
                      <a:pt x="93397" y="348971"/>
                      <a:pt x="77519" y="393534"/>
                      <a:pt x="0" y="406743"/>
                    </a:cubicBezTo>
                    <a:cubicBezTo>
                      <a:pt x="18079" y="423555"/>
                      <a:pt x="38626" y="433562"/>
                      <a:pt x="53169" y="433562"/>
                    </a:cubicBezTo>
                    <a:cubicBezTo>
                      <a:pt x="77519" y="433562"/>
                      <a:pt x="136226" y="388998"/>
                      <a:pt x="144231" y="333494"/>
                    </a:cubicBezTo>
                    <a:lnTo>
                      <a:pt x="184259" y="120815"/>
                    </a:lnTo>
                    <a:cubicBezTo>
                      <a:pt x="197401" y="67446"/>
                      <a:pt x="150903" y="2068"/>
                      <a:pt x="92796" y="0"/>
                    </a:cubicBezTo>
                    <a:close/>
                  </a:path>
                </a:pathLst>
              </a:custGeom>
              <a:solidFill>
                <a:srgbClr val="EB9F3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84" name="그룹 183">
            <a:extLst>
              <a:ext uri="{FF2B5EF4-FFF2-40B4-BE49-F238E27FC236}">
                <a16:creationId xmlns:a16="http://schemas.microsoft.com/office/drawing/2014/main" id="{AA5225DA-5AFB-4E6D-9D38-4AC3492F398F}"/>
              </a:ext>
            </a:extLst>
          </p:cNvPr>
          <p:cNvGrpSpPr/>
          <p:nvPr/>
        </p:nvGrpSpPr>
        <p:grpSpPr>
          <a:xfrm>
            <a:off x="3032714" y="1227365"/>
            <a:ext cx="2805173" cy="1747532"/>
            <a:chOff x="593248" y="-39"/>
            <a:chExt cx="11004531" cy="6855463"/>
          </a:xfrm>
        </p:grpSpPr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520DFE1B-9777-4890-80FB-2D4CD1C2EA7A}"/>
                </a:ext>
              </a:extLst>
            </p:cNvPr>
            <p:cNvSpPr/>
            <p:nvPr/>
          </p:nvSpPr>
          <p:spPr>
            <a:xfrm>
              <a:off x="2724939" y="-39"/>
              <a:ext cx="8859769" cy="5261333"/>
            </a:xfrm>
            <a:custGeom>
              <a:avLst/>
              <a:gdLst>
                <a:gd name="connsiteX0" fmla="*/ 0 w 8859769"/>
                <a:gd name="connsiteY0" fmla="*/ 3417069 h 5261333"/>
                <a:gd name="connsiteX1" fmla="*/ 2977037 w 8859769"/>
                <a:gd name="connsiteY1" fmla="*/ 5224090 h 5261333"/>
                <a:gd name="connsiteX2" fmla="*/ 3241382 w 8859769"/>
                <a:gd name="connsiteY2" fmla="*/ 5225254 h 5261333"/>
                <a:gd name="connsiteX3" fmla="*/ 8837011 w 8859769"/>
                <a:gd name="connsiteY3" fmla="*/ 1918451 h 5261333"/>
                <a:gd name="connsiteX4" fmla="*/ 8837759 w 8859769"/>
                <a:gd name="connsiteY4" fmla="*/ 1838815 h 5261333"/>
                <a:gd name="connsiteX5" fmla="*/ 5884746 w 8859769"/>
                <a:gd name="connsiteY5" fmla="*/ 28885 h 5261333"/>
                <a:gd name="connsiteX6" fmla="*/ 5685407 w 8859769"/>
                <a:gd name="connsiteY6" fmla="*/ 27056 h 5261333"/>
                <a:gd name="connsiteX7" fmla="*/ 0 w 8859769"/>
                <a:gd name="connsiteY7" fmla="*/ 3417069 h 5261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59769" h="5261333">
                  <a:moveTo>
                    <a:pt x="0" y="3417069"/>
                  </a:moveTo>
                  <a:lnTo>
                    <a:pt x="2977037" y="5224090"/>
                  </a:lnTo>
                  <a:cubicBezTo>
                    <a:pt x="3058169" y="5273301"/>
                    <a:pt x="3159834" y="5273800"/>
                    <a:pt x="3241382" y="5225254"/>
                  </a:cubicBezTo>
                  <a:lnTo>
                    <a:pt x="8837011" y="1918451"/>
                  </a:lnTo>
                  <a:cubicBezTo>
                    <a:pt x="8867020" y="1900578"/>
                    <a:pt x="8867435" y="1857269"/>
                    <a:pt x="8837759" y="1838815"/>
                  </a:cubicBezTo>
                  <a:lnTo>
                    <a:pt x="5884746" y="28885"/>
                  </a:lnTo>
                  <a:cubicBezTo>
                    <a:pt x="5823897" y="-8938"/>
                    <a:pt x="5747004" y="-9686"/>
                    <a:pt x="5685407" y="27056"/>
                  </a:cubicBezTo>
                  <a:lnTo>
                    <a:pt x="0" y="3417069"/>
                  </a:lnTo>
                  <a:close/>
                </a:path>
              </a:pathLst>
            </a:custGeom>
            <a:solidFill>
              <a:srgbClr val="26586F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EE58FC14-A489-4D8E-BD42-A514490D8A92}"/>
                </a:ext>
              </a:extLst>
            </p:cNvPr>
            <p:cNvSpPr/>
            <p:nvPr/>
          </p:nvSpPr>
          <p:spPr>
            <a:xfrm>
              <a:off x="2722247" y="1885058"/>
              <a:ext cx="8875532" cy="3725856"/>
            </a:xfrm>
            <a:custGeom>
              <a:avLst/>
              <a:gdLst>
                <a:gd name="connsiteX0" fmla="*/ 8874616 w 8875532"/>
                <a:gd name="connsiteY0" fmla="*/ 24873 h 3725856"/>
                <a:gd name="connsiteX1" fmla="*/ 8856993 w 8875532"/>
                <a:gd name="connsiteY1" fmla="*/ 268 h 3725856"/>
                <a:gd name="connsiteX2" fmla="*/ 8847101 w 8875532"/>
                <a:gd name="connsiteY2" fmla="*/ 21798 h 3725856"/>
                <a:gd name="connsiteX3" fmla="*/ 3287964 w 8875532"/>
                <a:gd name="connsiteY3" fmla="*/ 3310894 h 3725856"/>
                <a:gd name="connsiteX4" fmla="*/ 2958199 w 8875532"/>
                <a:gd name="connsiteY4" fmla="*/ 3316630 h 3725856"/>
                <a:gd name="connsiteX5" fmla="*/ 10671 w 8875532"/>
                <a:gd name="connsiteY5" fmla="*/ 1528729 h 3725856"/>
                <a:gd name="connsiteX6" fmla="*/ 31 w 8875532"/>
                <a:gd name="connsiteY6" fmla="*/ 1939461 h 3725856"/>
                <a:gd name="connsiteX7" fmla="*/ 39932 w 8875532"/>
                <a:gd name="connsiteY7" fmla="*/ 2005464 h 3725856"/>
                <a:gd name="connsiteX8" fmla="*/ 2828021 w 8875532"/>
                <a:gd name="connsiteY8" fmla="*/ 3636421 h 3725856"/>
                <a:gd name="connsiteX9" fmla="*/ 3080894 w 8875532"/>
                <a:gd name="connsiteY9" fmla="*/ 3722374 h 3725856"/>
                <a:gd name="connsiteX10" fmla="*/ 3202260 w 8875532"/>
                <a:gd name="connsiteY10" fmla="*/ 3722541 h 3725856"/>
                <a:gd name="connsiteX11" fmla="*/ 3345073 w 8875532"/>
                <a:gd name="connsiteY11" fmla="*/ 3677818 h 3725856"/>
                <a:gd name="connsiteX12" fmla="*/ 8845188 w 8875532"/>
                <a:gd name="connsiteY12" fmla="*/ 470186 h 3725856"/>
                <a:gd name="connsiteX13" fmla="*/ 8875530 w 8875532"/>
                <a:gd name="connsiteY13" fmla="*/ 431698 h 3725856"/>
                <a:gd name="connsiteX14" fmla="*/ 8874616 w 8875532"/>
                <a:gd name="connsiteY14" fmla="*/ 24873 h 3725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75532" h="3725856">
                  <a:moveTo>
                    <a:pt x="8874616" y="24873"/>
                  </a:moveTo>
                  <a:cubicBezTo>
                    <a:pt x="8874616" y="13235"/>
                    <a:pt x="8877691" y="-2226"/>
                    <a:pt x="8856993" y="268"/>
                  </a:cubicBezTo>
                  <a:cubicBezTo>
                    <a:pt x="8863975" y="12238"/>
                    <a:pt x="8856328" y="16394"/>
                    <a:pt x="8847101" y="21798"/>
                  </a:cubicBezTo>
                  <a:cubicBezTo>
                    <a:pt x="8681761" y="119389"/>
                    <a:pt x="3584729" y="3135496"/>
                    <a:pt x="3287964" y="3310894"/>
                  </a:cubicBezTo>
                  <a:cubicBezTo>
                    <a:pt x="3179650" y="3374903"/>
                    <a:pt x="3068093" y="3377064"/>
                    <a:pt x="2958199" y="3316630"/>
                  </a:cubicBezTo>
                  <a:cubicBezTo>
                    <a:pt x="2752625" y="3203577"/>
                    <a:pt x="326804" y="1714851"/>
                    <a:pt x="10671" y="1528729"/>
                  </a:cubicBezTo>
                  <a:cubicBezTo>
                    <a:pt x="10256" y="1662896"/>
                    <a:pt x="2857" y="1805376"/>
                    <a:pt x="31" y="1939461"/>
                  </a:cubicBezTo>
                  <a:cubicBezTo>
                    <a:pt x="-717" y="1973543"/>
                    <a:pt x="12001" y="1989337"/>
                    <a:pt x="39932" y="2005464"/>
                  </a:cubicBezTo>
                  <a:cubicBezTo>
                    <a:pt x="345009" y="2182109"/>
                    <a:pt x="2519453" y="3454704"/>
                    <a:pt x="2828021" y="3636421"/>
                  </a:cubicBezTo>
                  <a:cubicBezTo>
                    <a:pt x="2906660" y="3682723"/>
                    <a:pt x="2987875" y="3719382"/>
                    <a:pt x="3080894" y="3722374"/>
                  </a:cubicBezTo>
                  <a:cubicBezTo>
                    <a:pt x="3121377" y="3727196"/>
                    <a:pt x="3161777" y="3726780"/>
                    <a:pt x="3202260" y="3722541"/>
                  </a:cubicBezTo>
                  <a:cubicBezTo>
                    <a:pt x="3254131" y="3721377"/>
                    <a:pt x="3301514" y="3702258"/>
                    <a:pt x="3345073" y="3677818"/>
                  </a:cubicBezTo>
                  <a:cubicBezTo>
                    <a:pt x="3471094" y="3607077"/>
                    <a:pt x="8618501" y="602525"/>
                    <a:pt x="8845188" y="470186"/>
                  </a:cubicBezTo>
                  <a:cubicBezTo>
                    <a:pt x="8859985" y="461541"/>
                    <a:pt x="8875780" y="456054"/>
                    <a:pt x="8875530" y="431698"/>
                  </a:cubicBezTo>
                  <a:cubicBezTo>
                    <a:pt x="8874034" y="296118"/>
                    <a:pt x="8874865" y="160454"/>
                    <a:pt x="8874616" y="24873"/>
                  </a:cubicBezTo>
                  <a:close/>
                </a:path>
              </a:pathLst>
            </a:custGeom>
            <a:solidFill>
              <a:srgbClr val="174859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72079280-631D-4968-9261-1DEAA323E940}"/>
                </a:ext>
              </a:extLst>
            </p:cNvPr>
            <p:cNvSpPr/>
            <p:nvPr/>
          </p:nvSpPr>
          <p:spPr>
            <a:xfrm>
              <a:off x="3488961" y="374257"/>
              <a:ext cx="7396545" cy="4439426"/>
            </a:xfrm>
            <a:custGeom>
              <a:avLst/>
              <a:gdLst>
                <a:gd name="connsiteX0" fmla="*/ 16377 w 7396545"/>
                <a:gd name="connsiteY0" fmla="*/ 2723148 h 4439426"/>
                <a:gd name="connsiteX1" fmla="*/ 2841790 w 7396545"/>
                <a:gd name="connsiteY1" fmla="*/ 4424846 h 4439426"/>
                <a:gd name="connsiteX2" fmla="*/ 2945699 w 7396545"/>
                <a:gd name="connsiteY2" fmla="*/ 4425512 h 4439426"/>
                <a:gd name="connsiteX3" fmla="*/ 7378461 w 7396545"/>
                <a:gd name="connsiteY3" fmla="*/ 1835016 h 4439426"/>
                <a:gd name="connsiteX4" fmla="*/ 7377463 w 7396545"/>
                <a:gd name="connsiteY4" fmla="*/ 1771424 h 4439426"/>
                <a:gd name="connsiteX5" fmla="*/ 4552549 w 7396545"/>
                <a:gd name="connsiteY5" fmla="*/ 13365 h 4439426"/>
                <a:gd name="connsiteX6" fmla="*/ 4444235 w 7396545"/>
                <a:gd name="connsiteY6" fmla="*/ 15027 h 4439426"/>
                <a:gd name="connsiteX7" fmla="*/ 16793 w 7396545"/>
                <a:gd name="connsiteY7" fmla="*/ 2664876 h 4439426"/>
                <a:gd name="connsiteX8" fmla="*/ 16377 w 7396545"/>
                <a:gd name="connsiteY8" fmla="*/ 2723148 h 443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96545" h="4439426">
                  <a:moveTo>
                    <a:pt x="16377" y="2723148"/>
                  </a:moveTo>
                  <a:lnTo>
                    <a:pt x="2841790" y="4424846"/>
                  </a:lnTo>
                  <a:cubicBezTo>
                    <a:pt x="2873711" y="4444049"/>
                    <a:pt x="2913529" y="4444298"/>
                    <a:pt x="2945699" y="4425512"/>
                  </a:cubicBezTo>
                  <a:lnTo>
                    <a:pt x="7378461" y="1835016"/>
                  </a:lnTo>
                  <a:cubicBezTo>
                    <a:pt x="7402983" y="1820635"/>
                    <a:pt x="7402485" y="1784973"/>
                    <a:pt x="7377463" y="1771424"/>
                  </a:cubicBezTo>
                  <a:lnTo>
                    <a:pt x="4552549" y="13365"/>
                  </a:lnTo>
                  <a:cubicBezTo>
                    <a:pt x="4518634" y="-5006"/>
                    <a:pt x="4477569" y="-4424"/>
                    <a:pt x="4444235" y="15027"/>
                  </a:cubicBezTo>
                  <a:lnTo>
                    <a:pt x="16793" y="2664876"/>
                  </a:lnTo>
                  <a:cubicBezTo>
                    <a:pt x="-5402" y="2677843"/>
                    <a:pt x="-5652" y="2709847"/>
                    <a:pt x="16377" y="272314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26109F8A-ED2C-48B3-9C44-17A12944156B}"/>
                </a:ext>
              </a:extLst>
            </p:cNvPr>
            <p:cNvSpPr/>
            <p:nvPr/>
          </p:nvSpPr>
          <p:spPr>
            <a:xfrm>
              <a:off x="593248" y="100251"/>
              <a:ext cx="10255469" cy="6755173"/>
            </a:xfrm>
            <a:custGeom>
              <a:avLst/>
              <a:gdLst>
                <a:gd name="connsiteX0" fmla="*/ 1167414 w 10255469"/>
                <a:gd name="connsiteY0" fmla="*/ 3133150 h 6755173"/>
                <a:gd name="connsiteX1" fmla="*/ 1489615 w 10255469"/>
                <a:gd name="connsiteY1" fmla="*/ 2914692 h 6755173"/>
                <a:gd name="connsiteX2" fmla="*/ 1985553 w 10255469"/>
                <a:gd name="connsiteY2" fmla="*/ 2456660 h 6755173"/>
                <a:gd name="connsiteX3" fmla="*/ 2164775 w 10255469"/>
                <a:gd name="connsiteY3" fmla="*/ 2192814 h 6755173"/>
                <a:gd name="connsiteX4" fmla="*/ 3051826 w 10255469"/>
                <a:gd name="connsiteY4" fmla="*/ 1501029 h 6755173"/>
                <a:gd name="connsiteX5" fmla="*/ 4750199 w 10255469"/>
                <a:gd name="connsiteY5" fmla="*/ 631767 h 6755173"/>
                <a:gd name="connsiteX6" fmla="*/ 6687065 w 10255469"/>
                <a:gd name="connsiteY6" fmla="*/ 0 h 6755173"/>
                <a:gd name="connsiteX7" fmla="*/ 5057770 w 10255469"/>
                <a:gd name="connsiteY7" fmla="*/ 1571105 h 6755173"/>
                <a:gd name="connsiteX8" fmla="*/ 3868386 w 10255469"/>
                <a:gd name="connsiteY8" fmla="*/ 2285252 h 6755173"/>
                <a:gd name="connsiteX9" fmla="*/ 2672932 w 10255469"/>
                <a:gd name="connsiteY9" fmla="*/ 2993413 h 6755173"/>
                <a:gd name="connsiteX10" fmla="*/ 2187219 w 10255469"/>
                <a:gd name="connsiteY10" fmla="*/ 3280202 h 6755173"/>
                <a:gd name="connsiteX11" fmla="*/ 2141583 w 10255469"/>
                <a:gd name="connsiteY11" fmla="*/ 3324260 h 6755173"/>
                <a:gd name="connsiteX12" fmla="*/ 2140585 w 10255469"/>
                <a:gd name="connsiteY12" fmla="*/ 3722606 h 6755173"/>
                <a:gd name="connsiteX13" fmla="*/ 2173753 w 10255469"/>
                <a:gd name="connsiteY13" fmla="*/ 3779631 h 6755173"/>
                <a:gd name="connsiteX14" fmla="*/ 3374028 w 10255469"/>
                <a:gd name="connsiteY14" fmla="*/ 4480311 h 6755173"/>
                <a:gd name="connsiteX15" fmla="*/ 4100975 w 10255469"/>
                <a:gd name="connsiteY15" fmla="*/ 4905590 h 6755173"/>
                <a:gd name="connsiteX16" fmla="*/ 5010388 w 10255469"/>
                <a:gd name="connsiteY16" fmla="*/ 5437854 h 6755173"/>
                <a:gd name="connsiteX17" fmla="*/ 5215795 w 10255469"/>
                <a:gd name="connsiteY17" fmla="*/ 5498953 h 6755173"/>
                <a:gd name="connsiteX18" fmla="*/ 5324110 w 10255469"/>
                <a:gd name="connsiteY18" fmla="*/ 5499202 h 6755173"/>
                <a:gd name="connsiteX19" fmla="*/ 5519875 w 10255469"/>
                <a:gd name="connsiteY19" fmla="*/ 5423306 h 6755173"/>
                <a:gd name="connsiteX20" fmla="*/ 6753983 w 10255469"/>
                <a:gd name="connsiteY20" fmla="*/ 4706750 h 6755173"/>
                <a:gd name="connsiteX21" fmla="*/ 6816494 w 10255469"/>
                <a:gd name="connsiteY21" fmla="*/ 4620629 h 6755173"/>
                <a:gd name="connsiteX22" fmla="*/ 6830459 w 10255469"/>
                <a:gd name="connsiteY22" fmla="*/ 4555790 h 6755173"/>
                <a:gd name="connsiteX23" fmla="*/ 6822895 w 10255469"/>
                <a:gd name="connsiteY23" fmla="*/ 4450967 h 6755173"/>
                <a:gd name="connsiteX24" fmla="*/ 6764706 w 10255469"/>
                <a:gd name="connsiteY24" fmla="*/ 4295602 h 6755173"/>
                <a:gd name="connsiteX25" fmla="*/ 6717905 w 10255469"/>
                <a:gd name="connsiteY25" fmla="*/ 4161268 h 6755173"/>
                <a:gd name="connsiteX26" fmla="*/ 6527544 w 10255469"/>
                <a:gd name="connsiteY26" fmla="*/ 3872401 h 6755173"/>
                <a:gd name="connsiteX27" fmla="*/ 6182981 w 10255469"/>
                <a:gd name="connsiteY27" fmla="*/ 3580125 h 6755173"/>
                <a:gd name="connsiteX28" fmla="*/ 6044824 w 10255469"/>
                <a:gd name="connsiteY28" fmla="*/ 3329663 h 6755173"/>
                <a:gd name="connsiteX29" fmla="*/ 6074833 w 10255469"/>
                <a:gd name="connsiteY29" fmla="*/ 3154015 h 6755173"/>
                <a:gd name="connsiteX30" fmla="*/ 6131359 w 10255469"/>
                <a:gd name="connsiteY30" fmla="*/ 3183941 h 6755173"/>
                <a:gd name="connsiteX31" fmla="*/ 6399362 w 10255469"/>
                <a:gd name="connsiteY31" fmla="*/ 3346122 h 6755173"/>
                <a:gd name="connsiteX32" fmla="*/ 6548160 w 10255469"/>
                <a:gd name="connsiteY32" fmla="*/ 3374552 h 6755173"/>
                <a:gd name="connsiteX33" fmla="*/ 6724472 w 10255469"/>
                <a:gd name="connsiteY33" fmla="*/ 3240468 h 6755173"/>
                <a:gd name="connsiteX34" fmla="*/ 6754980 w 10255469"/>
                <a:gd name="connsiteY34" fmla="*/ 3192919 h 6755173"/>
                <a:gd name="connsiteX35" fmla="*/ 6808015 w 10255469"/>
                <a:gd name="connsiteY35" fmla="*/ 3212703 h 6755173"/>
                <a:gd name="connsiteX36" fmla="*/ 7246678 w 10255469"/>
                <a:gd name="connsiteY36" fmla="*/ 3493673 h 6755173"/>
                <a:gd name="connsiteX37" fmla="*/ 7294310 w 10255469"/>
                <a:gd name="connsiteY37" fmla="*/ 3549285 h 6755173"/>
                <a:gd name="connsiteX38" fmla="*/ 7405783 w 10255469"/>
                <a:gd name="connsiteY38" fmla="*/ 3770986 h 6755173"/>
                <a:gd name="connsiteX39" fmla="*/ 7585255 w 10255469"/>
                <a:gd name="connsiteY39" fmla="*/ 4121201 h 6755173"/>
                <a:gd name="connsiteX40" fmla="*/ 7647019 w 10255469"/>
                <a:gd name="connsiteY40" fmla="*/ 4169415 h 6755173"/>
                <a:gd name="connsiteX41" fmla="*/ 7655581 w 10255469"/>
                <a:gd name="connsiteY41" fmla="*/ 4097842 h 6755173"/>
                <a:gd name="connsiteX42" fmla="*/ 7606702 w 10255469"/>
                <a:gd name="connsiteY42" fmla="*/ 3804154 h 6755173"/>
                <a:gd name="connsiteX43" fmla="*/ 7621167 w 10255469"/>
                <a:gd name="connsiteY43" fmla="*/ 3640060 h 6755173"/>
                <a:gd name="connsiteX44" fmla="*/ 7476193 w 10255469"/>
                <a:gd name="connsiteY44" fmla="*/ 3428834 h 6755173"/>
                <a:gd name="connsiteX45" fmla="*/ 7227808 w 10255469"/>
                <a:gd name="connsiteY45" fmla="*/ 3037637 h 6755173"/>
                <a:gd name="connsiteX46" fmla="*/ 7128887 w 10255469"/>
                <a:gd name="connsiteY46" fmla="*/ 2670879 h 6755173"/>
                <a:gd name="connsiteX47" fmla="*/ 7153742 w 10255469"/>
                <a:gd name="connsiteY47" fmla="*/ 2580853 h 6755173"/>
                <a:gd name="connsiteX48" fmla="*/ 7192728 w 10255469"/>
                <a:gd name="connsiteY48" fmla="*/ 2602299 h 6755173"/>
                <a:gd name="connsiteX49" fmla="*/ 7342690 w 10255469"/>
                <a:gd name="connsiteY49" fmla="*/ 2795737 h 6755173"/>
                <a:gd name="connsiteX50" fmla="*/ 7605788 w 10255469"/>
                <a:gd name="connsiteY50" fmla="*/ 2947943 h 6755173"/>
                <a:gd name="connsiteX51" fmla="*/ 7769632 w 10255469"/>
                <a:gd name="connsiteY51" fmla="*/ 2913112 h 6755173"/>
                <a:gd name="connsiteX52" fmla="*/ 7878695 w 10255469"/>
                <a:gd name="connsiteY52" fmla="*/ 2837633 h 6755173"/>
                <a:gd name="connsiteX53" fmla="*/ 7917765 w 10255469"/>
                <a:gd name="connsiteY53" fmla="*/ 2816435 h 6755173"/>
                <a:gd name="connsiteX54" fmla="*/ 7955587 w 10255469"/>
                <a:gd name="connsiteY54" fmla="*/ 2839877 h 6755173"/>
                <a:gd name="connsiteX55" fmla="*/ 8203805 w 10255469"/>
                <a:gd name="connsiteY55" fmla="*/ 3077039 h 6755173"/>
                <a:gd name="connsiteX56" fmla="*/ 8337723 w 10255469"/>
                <a:gd name="connsiteY56" fmla="*/ 3238140 h 6755173"/>
                <a:gd name="connsiteX57" fmla="*/ 8489348 w 10255469"/>
                <a:gd name="connsiteY57" fmla="*/ 3577548 h 6755173"/>
                <a:gd name="connsiteX58" fmla="*/ 8510212 w 10255469"/>
                <a:gd name="connsiteY58" fmla="*/ 3405143 h 6755173"/>
                <a:gd name="connsiteX59" fmla="*/ 8517361 w 10255469"/>
                <a:gd name="connsiteY59" fmla="*/ 3351941 h 6755173"/>
                <a:gd name="connsiteX60" fmla="*/ 8477710 w 10255469"/>
                <a:gd name="connsiteY60" fmla="*/ 3148944 h 6755173"/>
                <a:gd name="connsiteX61" fmla="*/ 8286351 w 10255469"/>
                <a:gd name="connsiteY61" fmla="*/ 2704213 h 6755173"/>
                <a:gd name="connsiteX62" fmla="*/ 8259750 w 10255469"/>
                <a:gd name="connsiteY62" fmla="*/ 2406202 h 6755173"/>
                <a:gd name="connsiteX63" fmla="*/ 8365987 w 10255469"/>
                <a:gd name="connsiteY63" fmla="*/ 2239615 h 6755173"/>
                <a:gd name="connsiteX64" fmla="*/ 8407300 w 10255469"/>
                <a:gd name="connsiteY64" fmla="*/ 2288743 h 6755173"/>
                <a:gd name="connsiteX65" fmla="*/ 8512374 w 10255469"/>
                <a:gd name="connsiteY65" fmla="*/ 2522663 h 6755173"/>
                <a:gd name="connsiteX66" fmla="*/ 8594171 w 10255469"/>
                <a:gd name="connsiteY66" fmla="*/ 2621003 h 6755173"/>
                <a:gd name="connsiteX67" fmla="*/ 8813876 w 10255469"/>
                <a:gd name="connsiteY67" fmla="*/ 2647687 h 6755173"/>
                <a:gd name="connsiteX68" fmla="*/ 8939564 w 10255469"/>
                <a:gd name="connsiteY68" fmla="*/ 2577112 h 6755173"/>
                <a:gd name="connsiteX69" fmla="*/ 8986033 w 10255469"/>
                <a:gd name="connsiteY69" fmla="*/ 2621502 h 6755173"/>
                <a:gd name="connsiteX70" fmla="*/ 9104904 w 10255469"/>
                <a:gd name="connsiteY70" fmla="*/ 2786260 h 6755173"/>
                <a:gd name="connsiteX71" fmla="*/ 9157773 w 10255469"/>
                <a:gd name="connsiteY71" fmla="*/ 2863984 h 6755173"/>
                <a:gd name="connsiteX72" fmla="*/ 9238158 w 10255469"/>
                <a:gd name="connsiteY72" fmla="*/ 2979947 h 6755173"/>
                <a:gd name="connsiteX73" fmla="*/ 9316714 w 10255469"/>
                <a:gd name="connsiteY73" fmla="*/ 3151022 h 6755173"/>
                <a:gd name="connsiteX74" fmla="*/ 10139008 w 10255469"/>
                <a:gd name="connsiteY74" fmla="*/ 2730149 h 6755173"/>
                <a:gd name="connsiteX75" fmla="*/ 10218312 w 10255469"/>
                <a:gd name="connsiteY75" fmla="*/ 2684928 h 6755173"/>
                <a:gd name="connsiteX76" fmla="*/ 10255469 w 10255469"/>
                <a:gd name="connsiteY76" fmla="*/ 2675701 h 6755173"/>
                <a:gd name="connsiteX77" fmla="*/ 10007251 w 10255469"/>
                <a:gd name="connsiteY77" fmla="*/ 3206053 h 6755173"/>
                <a:gd name="connsiteX78" fmla="*/ 9410314 w 10255469"/>
                <a:gd name="connsiteY78" fmla="*/ 3653028 h 6755173"/>
                <a:gd name="connsiteX79" fmla="*/ 9324860 w 10255469"/>
                <a:gd name="connsiteY79" fmla="*/ 3715457 h 6755173"/>
                <a:gd name="connsiteX80" fmla="*/ 9303412 w 10255469"/>
                <a:gd name="connsiteY80" fmla="*/ 3734659 h 6755173"/>
                <a:gd name="connsiteX81" fmla="*/ 9185206 w 10255469"/>
                <a:gd name="connsiteY81" fmla="*/ 3912884 h 6755173"/>
                <a:gd name="connsiteX82" fmla="*/ 8993015 w 10255469"/>
                <a:gd name="connsiteY82" fmla="*/ 4173156 h 6755173"/>
                <a:gd name="connsiteX83" fmla="*/ 8609133 w 10255469"/>
                <a:gd name="connsiteY83" fmla="*/ 4358945 h 6755173"/>
                <a:gd name="connsiteX84" fmla="*/ 8414699 w 10255469"/>
                <a:gd name="connsiteY84" fmla="*/ 4524950 h 6755173"/>
                <a:gd name="connsiteX85" fmla="*/ 8137303 w 10255469"/>
                <a:gd name="connsiteY85" fmla="*/ 4962615 h 6755173"/>
                <a:gd name="connsiteX86" fmla="*/ 7881188 w 10255469"/>
                <a:gd name="connsiteY86" fmla="*/ 5149652 h 6755173"/>
                <a:gd name="connsiteX87" fmla="*/ 7458237 w 10255469"/>
                <a:gd name="connsiteY87" fmla="*/ 5263786 h 6755173"/>
                <a:gd name="connsiteX88" fmla="*/ 7228057 w 10255469"/>
                <a:gd name="connsiteY88" fmla="*/ 5406681 h 6755173"/>
                <a:gd name="connsiteX89" fmla="*/ 6910761 w 10255469"/>
                <a:gd name="connsiteY89" fmla="*/ 5674102 h 6755173"/>
                <a:gd name="connsiteX90" fmla="*/ 6689642 w 10255469"/>
                <a:gd name="connsiteY90" fmla="*/ 5795966 h 6755173"/>
                <a:gd name="connsiteX91" fmla="*/ 6424965 w 10255469"/>
                <a:gd name="connsiteY91" fmla="*/ 5958397 h 6755173"/>
                <a:gd name="connsiteX92" fmla="*/ 5803173 w 10255469"/>
                <a:gd name="connsiteY92" fmla="*/ 6241113 h 6755173"/>
                <a:gd name="connsiteX93" fmla="*/ 5524364 w 10255469"/>
                <a:gd name="connsiteY93" fmla="*/ 6276359 h 6755173"/>
                <a:gd name="connsiteX94" fmla="*/ 4997088 w 10255469"/>
                <a:gd name="connsiteY94" fmla="*/ 6276193 h 6755173"/>
                <a:gd name="connsiteX95" fmla="*/ 4314197 w 10255469"/>
                <a:gd name="connsiteY95" fmla="*/ 6177520 h 6755173"/>
                <a:gd name="connsiteX96" fmla="*/ 3416173 w 10255469"/>
                <a:gd name="connsiteY96" fmla="*/ 6011183 h 6755173"/>
                <a:gd name="connsiteX97" fmla="*/ 2685152 w 10255469"/>
                <a:gd name="connsiteY97" fmla="*/ 5964548 h 6755173"/>
                <a:gd name="connsiteX98" fmla="*/ 1601920 w 10255469"/>
                <a:gd name="connsiteY98" fmla="*/ 6219666 h 6755173"/>
                <a:gd name="connsiteX99" fmla="*/ 1108061 w 10255469"/>
                <a:gd name="connsiteY99" fmla="*/ 6573622 h 6755173"/>
                <a:gd name="connsiteX100" fmla="*/ 968324 w 10255469"/>
                <a:gd name="connsiteY100" fmla="*/ 6690748 h 6755173"/>
                <a:gd name="connsiteX101" fmla="*/ 567484 w 10255469"/>
                <a:gd name="connsiteY101" fmla="*/ 6654505 h 6755173"/>
                <a:gd name="connsiteX102" fmla="*/ 353515 w 10255469"/>
                <a:gd name="connsiteY102" fmla="*/ 6293483 h 6755173"/>
                <a:gd name="connsiteX103" fmla="*/ 161408 w 10255469"/>
                <a:gd name="connsiteY103" fmla="*/ 5524389 h 6755173"/>
                <a:gd name="connsiteX104" fmla="*/ 88754 w 10255469"/>
                <a:gd name="connsiteY104" fmla="*/ 4987720 h 6755173"/>
                <a:gd name="connsiteX105" fmla="*/ 53259 w 10255469"/>
                <a:gd name="connsiteY105" fmla="*/ 4583638 h 6755173"/>
                <a:gd name="connsiteX106" fmla="*/ 13940 w 10255469"/>
                <a:gd name="connsiteY106" fmla="*/ 4009228 h 6755173"/>
                <a:gd name="connsiteX107" fmla="*/ 58 w 10255469"/>
                <a:gd name="connsiteY107" fmla="*/ 3627841 h 6755173"/>
                <a:gd name="connsiteX108" fmla="*/ 27739 w 10255469"/>
                <a:gd name="connsiteY108" fmla="*/ 3601988 h 6755173"/>
                <a:gd name="connsiteX109" fmla="*/ 622598 w 10255469"/>
                <a:gd name="connsiteY109" fmla="*/ 3412208 h 6755173"/>
                <a:gd name="connsiteX110" fmla="*/ 1167414 w 10255469"/>
                <a:gd name="connsiteY110" fmla="*/ 3133150 h 675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0255469" h="6755173">
                  <a:moveTo>
                    <a:pt x="1167414" y="3133150"/>
                  </a:moveTo>
                  <a:cubicBezTo>
                    <a:pt x="1281714" y="3070472"/>
                    <a:pt x="1386288" y="2993413"/>
                    <a:pt x="1489615" y="2914692"/>
                  </a:cubicBezTo>
                  <a:cubicBezTo>
                    <a:pt x="1669420" y="2777698"/>
                    <a:pt x="1838833" y="2628651"/>
                    <a:pt x="1985553" y="2456660"/>
                  </a:cubicBezTo>
                  <a:cubicBezTo>
                    <a:pt x="2054299" y="2376110"/>
                    <a:pt x="2102097" y="2278934"/>
                    <a:pt x="2164775" y="2192814"/>
                  </a:cubicBezTo>
                  <a:cubicBezTo>
                    <a:pt x="2394373" y="1877180"/>
                    <a:pt x="2687812" y="1644174"/>
                    <a:pt x="3051826" y="1501029"/>
                  </a:cubicBezTo>
                  <a:cubicBezTo>
                    <a:pt x="3063797" y="1496291"/>
                    <a:pt x="3852425" y="1130531"/>
                    <a:pt x="4750199" y="631767"/>
                  </a:cubicBezTo>
                  <a:cubicBezTo>
                    <a:pt x="5647974" y="374073"/>
                    <a:pt x="6396119" y="67749"/>
                    <a:pt x="6687065" y="0"/>
                  </a:cubicBezTo>
                  <a:cubicBezTo>
                    <a:pt x="7268956" y="615142"/>
                    <a:pt x="5522535" y="1488228"/>
                    <a:pt x="5057770" y="1571105"/>
                  </a:cubicBezTo>
                  <a:cubicBezTo>
                    <a:pt x="4791098" y="1728632"/>
                    <a:pt x="4134725" y="2127227"/>
                    <a:pt x="3868386" y="2285252"/>
                  </a:cubicBezTo>
                  <a:cubicBezTo>
                    <a:pt x="3470040" y="2521500"/>
                    <a:pt x="3071029" y="2756750"/>
                    <a:pt x="2672932" y="2993413"/>
                  </a:cubicBezTo>
                  <a:cubicBezTo>
                    <a:pt x="2511333" y="3089508"/>
                    <a:pt x="2349733" y="3185687"/>
                    <a:pt x="2187219" y="3280202"/>
                  </a:cubicBezTo>
                  <a:cubicBezTo>
                    <a:pt x="2168932" y="3290843"/>
                    <a:pt x="2145074" y="3297576"/>
                    <a:pt x="2141583" y="3324260"/>
                  </a:cubicBezTo>
                  <a:cubicBezTo>
                    <a:pt x="2139671" y="3457097"/>
                    <a:pt x="2141666" y="3589851"/>
                    <a:pt x="2140585" y="3722606"/>
                  </a:cubicBezTo>
                  <a:cubicBezTo>
                    <a:pt x="2140336" y="3749206"/>
                    <a:pt x="2150893" y="3766414"/>
                    <a:pt x="2173753" y="3779631"/>
                  </a:cubicBezTo>
                  <a:cubicBezTo>
                    <a:pt x="2574759" y="4011639"/>
                    <a:pt x="2973770" y="4247055"/>
                    <a:pt x="3374028" y="4480311"/>
                  </a:cubicBezTo>
                  <a:cubicBezTo>
                    <a:pt x="3616593" y="4621627"/>
                    <a:pt x="3858826" y="4763525"/>
                    <a:pt x="4100975" y="4905590"/>
                  </a:cubicBezTo>
                  <a:cubicBezTo>
                    <a:pt x="4403891" y="5083399"/>
                    <a:pt x="4707556" y="5259962"/>
                    <a:pt x="5010388" y="5437854"/>
                  </a:cubicBezTo>
                  <a:cubicBezTo>
                    <a:pt x="5073482" y="5474929"/>
                    <a:pt x="5143974" y="5489808"/>
                    <a:pt x="5215795" y="5498953"/>
                  </a:cubicBezTo>
                  <a:cubicBezTo>
                    <a:pt x="5251873" y="5505436"/>
                    <a:pt x="5288033" y="5504937"/>
                    <a:pt x="5324110" y="5499202"/>
                  </a:cubicBezTo>
                  <a:cubicBezTo>
                    <a:pt x="5395516" y="5489642"/>
                    <a:pt x="5458361" y="5459052"/>
                    <a:pt x="5519875" y="5423306"/>
                  </a:cubicBezTo>
                  <a:cubicBezTo>
                    <a:pt x="5931106" y="5184233"/>
                    <a:pt x="6342420" y="4945325"/>
                    <a:pt x="6753983" y="4706750"/>
                  </a:cubicBezTo>
                  <a:cubicBezTo>
                    <a:pt x="6789312" y="4686217"/>
                    <a:pt x="6810925" y="4661030"/>
                    <a:pt x="6816494" y="4620629"/>
                  </a:cubicBezTo>
                  <a:cubicBezTo>
                    <a:pt x="6819570" y="4598850"/>
                    <a:pt x="6823893" y="4576905"/>
                    <a:pt x="6830459" y="4555790"/>
                  </a:cubicBezTo>
                  <a:cubicBezTo>
                    <a:pt x="6841682" y="4519713"/>
                    <a:pt x="6838191" y="4485631"/>
                    <a:pt x="6822895" y="4450967"/>
                  </a:cubicBezTo>
                  <a:cubicBezTo>
                    <a:pt x="6800451" y="4400425"/>
                    <a:pt x="6785072" y="4347058"/>
                    <a:pt x="6764706" y="4295602"/>
                  </a:cubicBezTo>
                  <a:cubicBezTo>
                    <a:pt x="6750076" y="4250464"/>
                    <a:pt x="6736277" y="4205076"/>
                    <a:pt x="6717905" y="4161268"/>
                  </a:cubicBezTo>
                  <a:cubicBezTo>
                    <a:pt x="6670939" y="3984872"/>
                    <a:pt x="6670855" y="3984955"/>
                    <a:pt x="6527544" y="3872401"/>
                  </a:cubicBezTo>
                  <a:cubicBezTo>
                    <a:pt x="6409005" y="3779382"/>
                    <a:pt x="6285643" y="3691848"/>
                    <a:pt x="6182981" y="3580125"/>
                  </a:cubicBezTo>
                  <a:cubicBezTo>
                    <a:pt x="6116646" y="3507888"/>
                    <a:pt x="6060369" y="3429582"/>
                    <a:pt x="6044824" y="3329663"/>
                  </a:cubicBezTo>
                  <a:cubicBezTo>
                    <a:pt x="6035264" y="3268232"/>
                    <a:pt x="6042995" y="3208796"/>
                    <a:pt x="6074833" y="3154015"/>
                  </a:cubicBezTo>
                  <a:cubicBezTo>
                    <a:pt x="6100187" y="3151604"/>
                    <a:pt x="6114235" y="3171389"/>
                    <a:pt x="6131359" y="3183941"/>
                  </a:cubicBezTo>
                  <a:cubicBezTo>
                    <a:pt x="6216066" y="3245705"/>
                    <a:pt x="6300689" y="3307801"/>
                    <a:pt x="6399362" y="3346122"/>
                  </a:cubicBezTo>
                  <a:cubicBezTo>
                    <a:pt x="6446911" y="3364576"/>
                    <a:pt x="6496205" y="3379872"/>
                    <a:pt x="6548160" y="3374552"/>
                  </a:cubicBezTo>
                  <a:cubicBezTo>
                    <a:pt x="6633781" y="3365823"/>
                    <a:pt x="6685652" y="3311708"/>
                    <a:pt x="6724472" y="3240468"/>
                  </a:cubicBezTo>
                  <a:cubicBezTo>
                    <a:pt x="6733450" y="3224008"/>
                    <a:pt x="6735279" y="3202644"/>
                    <a:pt x="6754980" y="3192919"/>
                  </a:cubicBezTo>
                  <a:cubicBezTo>
                    <a:pt x="6776011" y="3190508"/>
                    <a:pt x="6791722" y="3202811"/>
                    <a:pt x="6808015" y="3212703"/>
                  </a:cubicBezTo>
                  <a:cubicBezTo>
                    <a:pt x="6956231" y="3303228"/>
                    <a:pt x="7102286" y="3397162"/>
                    <a:pt x="7246678" y="3493673"/>
                  </a:cubicBezTo>
                  <a:cubicBezTo>
                    <a:pt x="7268125" y="3508054"/>
                    <a:pt x="7282922" y="3526508"/>
                    <a:pt x="7294310" y="3549285"/>
                  </a:cubicBezTo>
                  <a:cubicBezTo>
                    <a:pt x="7331468" y="3623186"/>
                    <a:pt x="7366963" y="3697917"/>
                    <a:pt x="7405783" y="3770986"/>
                  </a:cubicBezTo>
                  <a:cubicBezTo>
                    <a:pt x="7467797" y="3886616"/>
                    <a:pt x="7526734" y="4003825"/>
                    <a:pt x="7585255" y="4121201"/>
                  </a:cubicBezTo>
                  <a:cubicBezTo>
                    <a:pt x="7598223" y="4147137"/>
                    <a:pt x="7614682" y="4182216"/>
                    <a:pt x="7647019" y="4169415"/>
                  </a:cubicBezTo>
                  <a:cubicBezTo>
                    <a:pt x="7673703" y="4158857"/>
                    <a:pt x="7661068" y="4122115"/>
                    <a:pt x="7655581" y="4097842"/>
                  </a:cubicBezTo>
                  <a:cubicBezTo>
                    <a:pt x="7633718" y="4000833"/>
                    <a:pt x="7611939" y="3904239"/>
                    <a:pt x="7606702" y="3804154"/>
                  </a:cubicBezTo>
                  <a:cubicBezTo>
                    <a:pt x="7603793" y="3748209"/>
                    <a:pt x="7613851" y="3694509"/>
                    <a:pt x="7621167" y="3640060"/>
                  </a:cubicBezTo>
                  <a:cubicBezTo>
                    <a:pt x="7580268" y="3564497"/>
                    <a:pt x="7525404" y="3498578"/>
                    <a:pt x="7476193" y="3428834"/>
                  </a:cubicBezTo>
                  <a:cubicBezTo>
                    <a:pt x="7386913" y="3302480"/>
                    <a:pt x="7299131" y="3175046"/>
                    <a:pt x="7227808" y="3037637"/>
                  </a:cubicBezTo>
                  <a:cubicBezTo>
                    <a:pt x="7168289" y="2923171"/>
                    <a:pt x="7117997" y="2804964"/>
                    <a:pt x="7128887" y="2670879"/>
                  </a:cubicBezTo>
                  <a:cubicBezTo>
                    <a:pt x="7131463" y="2639208"/>
                    <a:pt x="7132794" y="2607370"/>
                    <a:pt x="7153742" y="2580853"/>
                  </a:cubicBezTo>
                  <a:cubicBezTo>
                    <a:pt x="7175604" y="2571708"/>
                    <a:pt x="7183917" y="2589248"/>
                    <a:pt x="7192728" y="2602299"/>
                  </a:cubicBezTo>
                  <a:cubicBezTo>
                    <a:pt x="7238698" y="2669965"/>
                    <a:pt x="7286579" y="2736217"/>
                    <a:pt x="7342690" y="2795737"/>
                  </a:cubicBezTo>
                  <a:cubicBezTo>
                    <a:pt x="7414845" y="2872380"/>
                    <a:pt x="7494647" y="2937718"/>
                    <a:pt x="7605788" y="2947943"/>
                  </a:cubicBezTo>
                  <a:cubicBezTo>
                    <a:pt x="7664060" y="2953346"/>
                    <a:pt x="7718342" y="2940045"/>
                    <a:pt x="7769632" y="2913112"/>
                  </a:cubicBezTo>
                  <a:cubicBezTo>
                    <a:pt x="7809034" y="2892414"/>
                    <a:pt x="7845028" y="2866644"/>
                    <a:pt x="7878695" y="2837633"/>
                  </a:cubicBezTo>
                  <a:cubicBezTo>
                    <a:pt x="7890166" y="2827741"/>
                    <a:pt x="7900890" y="2816269"/>
                    <a:pt x="7917765" y="2816435"/>
                  </a:cubicBezTo>
                  <a:cubicBezTo>
                    <a:pt x="7934224" y="2818015"/>
                    <a:pt x="7944947" y="2829154"/>
                    <a:pt x="7955587" y="2839877"/>
                  </a:cubicBezTo>
                  <a:cubicBezTo>
                    <a:pt x="8036138" y="2921176"/>
                    <a:pt x="8121260" y="2997819"/>
                    <a:pt x="8203805" y="3077039"/>
                  </a:cubicBezTo>
                  <a:cubicBezTo>
                    <a:pt x="8255095" y="3126334"/>
                    <a:pt x="8302394" y="3176626"/>
                    <a:pt x="8337723" y="3238140"/>
                  </a:cubicBezTo>
                  <a:cubicBezTo>
                    <a:pt x="8406469" y="3351775"/>
                    <a:pt x="8465906" y="3469317"/>
                    <a:pt x="8489348" y="3577548"/>
                  </a:cubicBezTo>
                  <a:cubicBezTo>
                    <a:pt x="8488100" y="3534904"/>
                    <a:pt x="8502897" y="3470314"/>
                    <a:pt x="8510212" y="3405143"/>
                  </a:cubicBezTo>
                  <a:cubicBezTo>
                    <a:pt x="8512208" y="3387353"/>
                    <a:pt x="8512041" y="3368400"/>
                    <a:pt x="8517361" y="3351941"/>
                  </a:cubicBezTo>
                  <a:cubicBezTo>
                    <a:pt x="8541717" y="3276379"/>
                    <a:pt x="8517445" y="3211373"/>
                    <a:pt x="8477710" y="3148944"/>
                  </a:cubicBezTo>
                  <a:cubicBezTo>
                    <a:pt x="8399154" y="3007046"/>
                    <a:pt x="8333401" y="2859495"/>
                    <a:pt x="8286351" y="2704213"/>
                  </a:cubicBezTo>
                  <a:cubicBezTo>
                    <a:pt x="8256924" y="2607121"/>
                    <a:pt x="8237306" y="2508199"/>
                    <a:pt x="8259750" y="2406202"/>
                  </a:cubicBezTo>
                  <a:cubicBezTo>
                    <a:pt x="8274796" y="2337788"/>
                    <a:pt x="8305470" y="2279101"/>
                    <a:pt x="8365987" y="2239615"/>
                  </a:cubicBezTo>
                  <a:cubicBezTo>
                    <a:pt x="8398822" y="2239698"/>
                    <a:pt x="8399486" y="2268876"/>
                    <a:pt x="8407300" y="2288743"/>
                  </a:cubicBezTo>
                  <a:cubicBezTo>
                    <a:pt x="8438723" y="2368379"/>
                    <a:pt x="8466986" y="2449179"/>
                    <a:pt x="8512374" y="2522663"/>
                  </a:cubicBezTo>
                  <a:cubicBezTo>
                    <a:pt x="8535234" y="2559655"/>
                    <a:pt x="8562250" y="2592241"/>
                    <a:pt x="8594171" y="2621003"/>
                  </a:cubicBezTo>
                  <a:cubicBezTo>
                    <a:pt x="8661006" y="2681353"/>
                    <a:pt x="8734407" y="2681686"/>
                    <a:pt x="8813876" y="2647687"/>
                  </a:cubicBezTo>
                  <a:cubicBezTo>
                    <a:pt x="8858598" y="2628568"/>
                    <a:pt x="8893013" y="2592241"/>
                    <a:pt x="8939564" y="2577112"/>
                  </a:cubicBezTo>
                  <a:cubicBezTo>
                    <a:pt x="8964420" y="2582099"/>
                    <a:pt x="8973148" y="2604294"/>
                    <a:pt x="8986033" y="2621502"/>
                  </a:cubicBezTo>
                  <a:cubicBezTo>
                    <a:pt x="9026516" y="2675784"/>
                    <a:pt x="9062426" y="2733391"/>
                    <a:pt x="9104904" y="2786260"/>
                  </a:cubicBezTo>
                  <a:cubicBezTo>
                    <a:pt x="9120449" y="2813526"/>
                    <a:pt x="9141813" y="2836968"/>
                    <a:pt x="9157773" y="2863984"/>
                  </a:cubicBezTo>
                  <a:cubicBezTo>
                    <a:pt x="9182629" y="2903968"/>
                    <a:pt x="9209646" y="2942706"/>
                    <a:pt x="9238158" y="2979947"/>
                  </a:cubicBezTo>
                  <a:cubicBezTo>
                    <a:pt x="9277643" y="3031569"/>
                    <a:pt x="9306571" y="3085851"/>
                    <a:pt x="9316714" y="3151022"/>
                  </a:cubicBezTo>
                  <a:cubicBezTo>
                    <a:pt x="9324361" y="3200068"/>
                    <a:pt x="9883059" y="2878947"/>
                    <a:pt x="10139008" y="2730149"/>
                  </a:cubicBezTo>
                  <a:cubicBezTo>
                    <a:pt x="10165360" y="2714854"/>
                    <a:pt x="10191793" y="2699808"/>
                    <a:pt x="10218312" y="2684928"/>
                  </a:cubicBezTo>
                  <a:cubicBezTo>
                    <a:pt x="10229284" y="2678776"/>
                    <a:pt x="10239925" y="2665809"/>
                    <a:pt x="10255469" y="2675701"/>
                  </a:cubicBezTo>
                  <a:cubicBezTo>
                    <a:pt x="10218478" y="2873876"/>
                    <a:pt x="10138343" y="3053597"/>
                    <a:pt x="10007251" y="3206053"/>
                  </a:cubicBezTo>
                  <a:cubicBezTo>
                    <a:pt x="9841994" y="3398409"/>
                    <a:pt x="9635257" y="3538728"/>
                    <a:pt x="9410314" y="3653028"/>
                  </a:cubicBezTo>
                  <a:cubicBezTo>
                    <a:pt x="9378227" y="3669321"/>
                    <a:pt x="9345309" y="3683203"/>
                    <a:pt x="9324860" y="3715457"/>
                  </a:cubicBezTo>
                  <a:cubicBezTo>
                    <a:pt x="9319871" y="3723354"/>
                    <a:pt x="9311808" y="3730918"/>
                    <a:pt x="9303412" y="3734659"/>
                  </a:cubicBezTo>
                  <a:cubicBezTo>
                    <a:pt x="9226188" y="3769157"/>
                    <a:pt x="9198174" y="3838069"/>
                    <a:pt x="9185206" y="3912884"/>
                  </a:cubicBezTo>
                  <a:cubicBezTo>
                    <a:pt x="9164341" y="4033086"/>
                    <a:pt x="9095761" y="4114717"/>
                    <a:pt x="8993015" y="4173156"/>
                  </a:cubicBezTo>
                  <a:cubicBezTo>
                    <a:pt x="8869156" y="4243564"/>
                    <a:pt x="8742719" y="4308570"/>
                    <a:pt x="8609133" y="4358945"/>
                  </a:cubicBezTo>
                  <a:cubicBezTo>
                    <a:pt x="8524344" y="4390949"/>
                    <a:pt x="8461333" y="4446811"/>
                    <a:pt x="8414699" y="4524950"/>
                  </a:cubicBezTo>
                  <a:cubicBezTo>
                    <a:pt x="8326169" y="4673249"/>
                    <a:pt x="8235394" y="4820135"/>
                    <a:pt x="8137303" y="4962615"/>
                  </a:cubicBezTo>
                  <a:cubicBezTo>
                    <a:pt x="8073129" y="5055884"/>
                    <a:pt x="7985846" y="5113491"/>
                    <a:pt x="7881188" y="5149652"/>
                  </a:cubicBezTo>
                  <a:cubicBezTo>
                    <a:pt x="7742781" y="5197450"/>
                    <a:pt x="7601631" y="5234192"/>
                    <a:pt x="7458237" y="5263786"/>
                  </a:cubicBezTo>
                  <a:cubicBezTo>
                    <a:pt x="7365633" y="5282905"/>
                    <a:pt x="7284667" y="5326547"/>
                    <a:pt x="7228057" y="5406681"/>
                  </a:cubicBezTo>
                  <a:cubicBezTo>
                    <a:pt x="7145595" y="5523309"/>
                    <a:pt x="7035036" y="5606935"/>
                    <a:pt x="6910761" y="5674102"/>
                  </a:cubicBezTo>
                  <a:cubicBezTo>
                    <a:pt x="6836694" y="5714086"/>
                    <a:pt x="6759386" y="5748085"/>
                    <a:pt x="6689642" y="5795966"/>
                  </a:cubicBezTo>
                  <a:cubicBezTo>
                    <a:pt x="6596540" y="5842102"/>
                    <a:pt x="6510254" y="5899626"/>
                    <a:pt x="6424965" y="5958397"/>
                  </a:cubicBezTo>
                  <a:cubicBezTo>
                    <a:pt x="6234354" y="6089738"/>
                    <a:pt x="6031856" y="6193398"/>
                    <a:pt x="5803173" y="6241113"/>
                  </a:cubicBezTo>
                  <a:cubicBezTo>
                    <a:pt x="5710985" y="6260315"/>
                    <a:pt x="5617799" y="6274031"/>
                    <a:pt x="5524364" y="6276359"/>
                  </a:cubicBezTo>
                  <a:cubicBezTo>
                    <a:pt x="5348716" y="6280764"/>
                    <a:pt x="5172652" y="6283258"/>
                    <a:pt x="4997088" y="6276193"/>
                  </a:cubicBezTo>
                  <a:cubicBezTo>
                    <a:pt x="4766576" y="6266882"/>
                    <a:pt x="4539555" y="6226399"/>
                    <a:pt x="4314197" y="6177520"/>
                  </a:cubicBezTo>
                  <a:cubicBezTo>
                    <a:pt x="4016518" y="6112930"/>
                    <a:pt x="3718175" y="6052497"/>
                    <a:pt x="3416173" y="6011183"/>
                  </a:cubicBezTo>
                  <a:cubicBezTo>
                    <a:pt x="3173441" y="5978015"/>
                    <a:pt x="2930045" y="5956568"/>
                    <a:pt x="2685152" y="5964548"/>
                  </a:cubicBezTo>
                  <a:cubicBezTo>
                    <a:pt x="2307338" y="5976934"/>
                    <a:pt x="1942493" y="6047260"/>
                    <a:pt x="1601920" y="6219666"/>
                  </a:cubicBezTo>
                  <a:cubicBezTo>
                    <a:pt x="1418957" y="6312269"/>
                    <a:pt x="1258521" y="6435963"/>
                    <a:pt x="1108061" y="6573622"/>
                  </a:cubicBezTo>
                  <a:cubicBezTo>
                    <a:pt x="1063172" y="6614687"/>
                    <a:pt x="1016787" y="6653756"/>
                    <a:pt x="968324" y="6690748"/>
                  </a:cubicBezTo>
                  <a:cubicBezTo>
                    <a:pt x="830582" y="6795738"/>
                    <a:pt x="678459" y="6764399"/>
                    <a:pt x="567484" y="6654505"/>
                  </a:cubicBezTo>
                  <a:cubicBezTo>
                    <a:pt x="464988" y="6553006"/>
                    <a:pt x="404139" y="6425822"/>
                    <a:pt x="353515" y="6293483"/>
                  </a:cubicBezTo>
                  <a:cubicBezTo>
                    <a:pt x="258417" y="6045016"/>
                    <a:pt x="205382" y="5785742"/>
                    <a:pt x="161408" y="5524389"/>
                  </a:cubicBezTo>
                  <a:cubicBezTo>
                    <a:pt x="131399" y="5346248"/>
                    <a:pt x="108456" y="5167191"/>
                    <a:pt x="88754" y="4987720"/>
                  </a:cubicBezTo>
                  <a:cubicBezTo>
                    <a:pt x="74041" y="4853303"/>
                    <a:pt x="63401" y="4718470"/>
                    <a:pt x="53259" y="4583638"/>
                  </a:cubicBezTo>
                  <a:cubicBezTo>
                    <a:pt x="38878" y="4392279"/>
                    <a:pt x="24913" y="4200837"/>
                    <a:pt x="13940" y="4009228"/>
                  </a:cubicBezTo>
                  <a:cubicBezTo>
                    <a:pt x="6708" y="3882293"/>
                    <a:pt x="5710" y="3754942"/>
                    <a:pt x="58" y="3627841"/>
                  </a:cubicBezTo>
                  <a:cubicBezTo>
                    <a:pt x="-1023" y="3603484"/>
                    <a:pt x="13275" y="3605479"/>
                    <a:pt x="27739" y="3601988"/>
                  </a:cubicBezTo>
                  <a:cubicBezTo>
                    <a:pt x="230736" y="3553442"/>
                    <a:pt x="429909" y="3492592"/>
                    <a:pt x="622598" y="3412208"/>
                  </a:cubicBezTo>
                  <a:cubicBezTo>
                    <a:pt x="811297" y="3333653"/>
                    <a:pt x="995756" y="3245788"/>
                    <a:pt x="1167414" y="3133150"/>
                  </a:cubicBezTo>
                  <a:close/>
                </a:path>
              </a:pathLst>
            </a:custGeom>
            <a:solidFill>
              <a:srgbClr val="FEB381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31D2C3E5-3A13-4095-B2F0-846AC6973529}"/>
                </a:ext>
              </a:extLst>
            </p:cNvPr>
            <p:cNvSpPr/>
            <p:nvPr/>
          </p:nvSpPr>
          <p:spPr>
            <a:xfrm>
              <a:off x="6670907" y="3052249"/>
              <a:ext cx="680397" cy="434531"/>
            </a:xfrm>
            <a:custGeom>
              <a:avLst/>
              <a:gdLst>
                <a:gd name="connsiteX0" fmla="*/ 0 w 680397"/>
                <a:gd name="connsiteY0" fmla="*/ 204594 h 434531"/>
                <a:gd name="connsiteX1" fmla="*/ 67417 w 680397"/>
                <a:gd name="connsiteY1" fmla="*/ 73087 h 434531"/>
                <a:gd name="connsiteX2" fmla="*/ 337746 w 680397"/>
                <a:gd name="connsiteY2" fmla="*/ 25953 h 434531"/>
                <a:gd name="connsiteX3" fmla="*/ 639831 w 680397"/>
                <a:gd name="connsiteY3" fmla="*/ 209415 h 434531"/>
                <a:gd name="connsiteX4" fmla="*/ 680397 w 680397"/>
                <a:gd name="connsiteY4" fmla="*/ 244080 h 434531"/>
                <a:gd name="connsiteX5" fmla="*/ 616721 w 680397"/>
                <a:gd name="connsiteY5" fmla="*/ 353807 h 434531"/>
                <a:gd name="connsiteX6" fmla="*/ 320373 w 680397"/>
                <a:gd name="connsiteY6" fmla="*/ 405097 h 434531"/>
                <a:gd name="connsiteX7" fmla="*/ 49378 w 680397"/>
                <a:gd name="connsiteY7" fmla="*/ 241669 h 434531"/>
                <a:gd name="connsiteX8" fmla="*/ 0 w 680397"/>
                <a:gd name="connsiteY8" fmla="*/ 204594 h 43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0397" h="434531">
                  <a:moveTo>
                    <a:pt x="0" y="204594"/>
                  </a:moveTo>
                  <a:cubicBezTo>
                    <a:pt x="14049" y="156463"/>
                    <a:pt x="36410" y="112157"/>
                    <a:pt x="67417" y="73087"/>
                  </a:cubicBezTo>
                  <a:cubicBezTo>
                    <a:pt x="133502" y="-10373"/>
                    <a:pt x="204992" y="-16857"/>
                    <a:pt x="337746" y="25953"/>
                  </a:cubicBezTo>
                  <a:cubicBezTo>
                    <a:pt x="451963" y="62779"/>
                    <a:pt x="546230" y="136513"/>
                    <a:pt x="639831" y="209415"/>
                  </a:cubicBezTo>
                  <a:cubicBezTo>
                    <a:pt x="653879" y="220305"/>
                    <a:pt x="666847" y="232525"/>
                    <a:pt x="680397" y="244080"/>
                  </a:cubicBezTo>
                  <a:cubicBezTo>
                    <a:pt x="659366" y="280739"/>
                    <a:pt x="645400" y="321388"/>
                    <a:pt x="616721" y="353807"/>
                  </a:cubicBezTo>
                  <a:cubicBezTo>
                    <a:pt x="534093" y="447243"/>
                    <a:pt x="447474" y="452729"/>
                    <a:pt x="320373" y="405097"/>
                  </a:cubicBezTo>
                  <a:cubicBezTo>
                    <a:pt x="220205" y="367524"/>
                    <a:pt x="134750" y="304430"/>
                    <a:pt x="49378" y="241669"/>
                  </a:cubicBezTo>
                  <a:cubicBezTo>
                    <a:pt x="32752" y="229532"/>
                    <a:pt x="16460" y="216980"/>
                    <a:pt x="0" y="204594"/>
                  </a:cubicBezTo>
                  <a:close/>
                </a:path>
              </a:pathLst>
            </a:custGeom>
            <a:solidFill>
              <a:srgbClr val="FECAA5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A394C22A-FA5C-4AFB-AF84-414E18DBB566}"/>
                </a:ext>
              </a:extLst>
            </p:cNvPr>
            <p:cNvSpPr/>
            <p:nvPr/>
          </p:nvSpPr>
          <p:spPr>
            <a:xfrm>
              <a:off x="8962809" y="2250488"/>
              <a:ext cx="573245" cy="531897"/>
            </a:xfrm>
            <a:custGeom>
              <a:avLst/>
              <a:gdLst>
                <a:gd name="connsiteX0" fmla="*/ 0 w 573245"/>
                <a:gd name="connsiteY0" fmla="*/ 91872 h 531897"/>
                <a:gd name="connsiteX1" fmla="*/ 174069 w 573245"/>
                <a:gd name="connsiteY1" fmla="*/ 17 h 531897"/>
                <a:gd name="connsiteX2" fmla="*/ 350132 w 573245"/>
                <a:gd name="connsiteY2" fmla="*/ 94532 h 531897"/>
                <a:gd name="connsiteX3" fmla="*/ 573245 w 573245"/>
                <a:gd name="connsiteY3" fmla="*/ 431447 h 531897"/>
                <a:gd name="connsiteX4" fmla="*/ 403667 w 573245"/>
                <a:gd name="connsiteY4" fmla="*/ 523386 h 531897"/>
                <a:gd name="connsiteX5" fmla="*/ 216630 w 573245"/>
                <a:gd name="connsiteY5" fmla="*/ 478996 h 531897"/>
                <a:gd name="connsiteX6" fmla="*/ 57441 w 573245"/>
                <a:gd name="connsiteY6" fmla="*/ 221717 h 531897"/>
                <a:gd name="connsiteX7" fmla="*/ 0 w 573245"/>
                <a:gd name="connsiteY7" fmla="*/ 91872 h 531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3245" h="531897">
                  <a:moveTo>
                    <a:pt x="0" y="91872"/>
                  </a:moveTo>
                  <a:cubicBezTo>
                    <a:pt x="49211" y="44573"/>
                    <a:pt x="100418" y="1014"/>
                    <a:pt x="174069" y="17"/>
                  </a:cubicBezTo>
                  <a:cubicBezTo>
                    <a:pt x="250213" y="-981"/>
                    <a:pt x="302417" y="43409"/>
                    <a:pt x="350132" y="94532"/>
                  </a:cubicBezTo>
                  <a:cubicBezTo>
                    <a:pt x="443234" y="194285"/>
                    <a:pt x="505912" y="314487"/>
                    <a:pt x="573245" y="431447"/>
                  </a:cubicBezTo>
                  <a:cubicBezTo>
                    <a:pt x="518964" y="466194"/>
                    <a:pt x="467258" y="505264"/>
                    <a:pt x="403667" y="523386"/>
                  </a:cubicBezTo>
                  <a:cubicBezTo>
                    <a:pt x="332509" y="543586"/>
                    <a:pt x="271161" y="527459"/>
                    <a:pt x="216630" y="478996"/>
                  </a:cubicBezTo>
                  <a:cubicBezTo>
                    <a:pt x="137825" y="409003"/>
                    <a:pt x="97508" y="315817"/>
                    <a:pt x="57441" y="221717"/>
                  </a:cubicBezTo>
                  <a:cubicBezTo>
                    <a:pt x="38820" y="178241"/>
                    <a:pt x="33750" y="128697"/>
                    <a:pt x="0" y="91872"/>
                  </a:cubicBezTo>
                  <a:close/>
                </a:path>
              </a:pathLst>
            </a:custGeom>
            <a:solidFill>
              <a:srgbClr val="FECAA5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AC58F2EC-3231-4821-BD1D-394230CD7EA2}"/>
                </a:ext>
              </a:extLst>
            </p:cNvPr>
            <p:cNvSpPr/>
            <p:nvPr/>
          </p:nvSpPr>
          <p:spPr>
            <a:xfrm>
              <a:off x="7990636" y="3738399"/>
              <a:ext cx="277141" cy="551332"/>
            </a:xfrm>
            <a:custGeom>
              <a:avLst/>
              <a:gdLst>
                <a:gd name="connsiteX0" fmla="*/ 0 w 277141"/>
                <a:gd name="connsiteY0" fmla="*/ 133336 h 551332"/>
                <a:gd name="connsiteX1" fmla="*/ 237993 w 277141"/>
                <a:gd name="connsiteY1" fmla="*/ 0 h 551332"/>
                <a:gd name="connsiteX2" fmla="*/ 252956 w 277141"/>
                <a:gd name="connsiteY2" fmla="*/ 389285 h 551332"/>
                <a:gd name="connsiteX3" fmla="*/ 276980 w 277141"/>
                <a:gd name="connsiteY3" fmla="*/ 506744 h 551332"/>
                <a:gd name="connsiteX4" fmla="*/ 221618 w 277141"/>
                <a:gd name="connsiteY4" fmla="*/ 541075 h 551332"/>
                <a:gd name="connsiteX5" fmla="*/ 190944 w 277141"/>
                <a:gd name="connsiteY5" fmla="*/ 514558 h 551332"/>
                <a:gd name="connsiteX6" fmla="*/ 0 w 277141"/>
                <a:gd name="connsiteY6" fmla="*/ 133336 h 55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7141" h="551332">
                  <a:moveTo>
                    <a:pt x="0" y="133336"/>
                  </a:moveTo>
                  <a:cubicBezTo>
                    <a:pt x="79304" y="88863"/>
                    <a:pt x="158607" y="44473"/>
                    <a:pt x="237993" y="0"/>
                  </a:cubicBezTo>
                  <a:cubicBezTo>
                    <a:pt x="200669" y="131424"/>
                    <a:pt x="226605" y="260355"/>
                    <a:pt x="252956" y="389285"/>
                  </a:cubicBezTo>
                  <a:cubicBezTo>
                    <a:pt x="260937" y="428438"/>
                    <a:pt x="275235" y="466344"/>
                    <a:pt x="276980" y="506744"/>
                  </a:cubicBezTo>
                  <a:cubicBezTo>
                    <a:pt x="278975" y="551716"/>
                    <a:pt x="262599" y="561691"/>
                    <a:pt x="221618" y="541075"/>
                  </a:cubicBezTo>
                  <a:cubicBezTo>
                    <a:pt x="209149" y="534758"/>
                    <a:pt x="197594" y="527858"/>
                    <a:pt x="190944" y="514558"/>
                  </a:cubicBezTo>
                  <a:cubicBezTo>
                    <a:pt x="127434" y="387456"/>
                    <a:pt x="63676" y="260438"/>
                    <a:pt x="0" y="133336"/>
                  </a:cubicBezTo>
                  <a:close/>
                </a:path>
              </a:pathLst>
            </a:custGeom>
            <a:solidFill>
              <a:srgbClr val="1B4C5F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2038835F-5A7E-41FD-BD2C-0C015ACC53A6}"/>
                </a:ext>
              </a:extLst>
            </p:cNvPr>
            <p:cNvSpPr/>
            <p:nvPr/>
          </p:nvSpPr>
          <p:spPr>
            <a:xfrm>
              <a:off x="8920664" y="3246784"/>
              <a:ext cx="214374" cy="468256"/>
            </a:xfrm>
            <a:custGeom>
              <a:avLst/>
              <a:gdLst>
                <a:gd name="connsiteX0" fmla="*/ 0 w 214374"/>
                <a:gd name="connsiteY0" fmla="*/ 91606 h 468256"/>
                <a:gd name="connsiteX1" fmla="*/ 157942 w 214374"/>
                <a:gd name="connsiteY1" fmla="*/ 0 h 468256"/>
                <a:gd name="connsiteX2" fmla="*/ 208567 w 214374"/>
                <a:gd name="connsiteY2" fmla="*/ 89362 h 468256"/>
                <a:gd name="connsiteX3" fmla="*/ 214053 w 214374"/>
                <a:gd name="connsiteY3" fmla="*/ 112804 h 468256"/>
                <a:gd name="connsiteX4" fmla="*/ 163345 w 214374"/>
                <a:gd name="connsiteY4" fmla="*/ 468256 h 468256"/>
                <a:gd name="connsiteX5" fmla="*/ 0 w 214374"/>
                <a:gd name="connsiteY5" fmla="*/ 91606 h 46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374" h="468256">
                  <a:moveTo>
                    <a:pt x="0" y="91606"/>
                  </a:moveTo>
                  <a:cubicBezTo>
                    <a:pt x="52620" y="61099"/>
                    <a:pt x="105322" y="30591"/>
                    <a:pt x="157942" y="0"/>
                  </a:cubicBezTo>
                  <a:cubicBezTo>
                    <a:pt x="174817" y="29843"/>
                    <a:pt x="191525" y="59686"/>
                    <a:pt x="208567" y="89362"/>
                  </a:cubicBezTo>
                  <a:cubicBezTo>
                    <a:pt x="212806" y="96760"/>
                    <a:pt x="215299" y="103992"/>
                    <a:pt x="214053" y="112804"/>
                  </a:cubicBezTo>
                  <a:cubicBezTo>
                    <a:pt x="197843" y="231177"/>
                    <a:pt x="181883" y="349634"/>
                    <a:pt x="163345" y="468256"/>
                  </a:cubicBezTo>
                  <a:cubicBezTo>
                    <a:pt x="128349" y="333839"/>
                    <a:pt x="70658" y="209896"/>
                    <a:pt x="0" y="91606"/>
                  </a:cubicBezTo>
                  <a:close/>
                </a:path>
              </a:pathLst>
            </a:custGeom>
            <a:solidFill>
              <a:srgbClr val="1D4E62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3249432D-2356-48BF-87DA-F33EB9F15561}"/>
                </a:ext>
              </a:extLst>
            </p:cNvPr>
            <p:cNvSpPr/>
            <p:nvPr/>
          </p:nvSpPr>
          <p:spPr>
            <a:xfrm>
              <a:off x="5803142" y="5607516"/>
              <a:ext cx="121365" cy="8157"/>
            </a:xfrm>
            <a:custGeom>
              <a:avLst/>
              <a:gdLst>
                <a:gd name="connsiteX0" fmla="*/ 0 w 121365"/>
                <a:gd name="connsiteY0" fmla="*/ 0 h 8157"/>
                <a:gd name="connsiteX1" fmla="*/ 121366 w 121365"/>
                <a:gd name="connsiteY1" fmla="*/ 166 h 8157"/>
                <a:gd name="connsiteX2" fmla="*/ 0 w 121365"/>
                <a:gd name="connsiteY2" fmla="*/ 0 h 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365" h="8157">
                  <a:moveTo>
                    <a:pt x="0" y="0"/>
                  </a:moveTo>
                  <a:cubicBezTo>
                    <a:pt x="40483" y="83"/>
                    <a:pt x="80883" y="83"/>
                    <a:pt x="121366" y="166"/>
                  </a:cubicBezTo>
                  <a:cubicBezTo>
                    <a:pt x="80883" y="10973"/>
                    <a:pt x="40400" y="10723"/>
                    <a:pt x="0" y="0"/>
                  </a:cubicBezTo>
                  <a:close/>
                </a:path>
              </a:pathLst>
            </a:custGeom>
            <a:solidFill>
              <a:srgbClr val="26586F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A1C377D9-7483-4082-B549-0E45F405957A}"/>
                </a:ext>
              </a:extLst>
            </p:cNvPr>
            <p:cNvSpPr/>
            <p:nvPr/>
          </p:nvSpPr>
          <p:spPr>
            <a:xfrm>
              <a:off x="9336800" y="881724"/>
              <a:ext cx="611505" cy="394562"/>
            </a:xfrm>
            <a:custGeom>
              <a:avLst/>
              <a:gdLst>
                <a:gd name="connsiteX0" fmla="*/ 587044 w 611505"/>
                <a:gd name="connsiteY0" fmla="*/ 391951 h 394562"/>
                <a:gd name="connsiteX1" fmla="*/ 415303 w 611505"/>
                <a:gd name="connsiteY1" fmla="*/ 321875 h 394562"/>
                <a:gd name="connsiteX2" fmla="*/ 79220 w 611505"/>
                <a:gd name="connsiteY2" fmla="*/ 104082 h 394562"/>
                <a:gd name="connsiteX3" fmla="*/ 10390 w 611505"/>
                <a:gd name="connsiteY3" fmla="*/ 38245 h 394562"/>
                <a:gd name="connsiteX4" fmla="*/ 3408 w 611505"/>
                <a:gd name="connsiteY4" fmla="*/ 8984 h 394562"/>
                <a:gd name="connsiteX5" fmla="*/ 32668 w 611505"/>
                <a:gd name="connsiteY5" fmla="*/ 2084 h 394562"/>
                <a:gd name="connsiteX6" fmla="*/ 255034 w 611505"/>
                <a:gd name="connsiteY6" fmla="*/ 109734 h 394562"/>
                <a:gd name="connsiteX7" fmla="*/ 594692 w 611505"/>
                <a:gd name="connsiteY7" fmla="*/ 357121 h 394562"/>
                <a:gd name="connsiteX8" fmla="*/ 608906 w 611505"/>
                <a:gd name="connsiteY8" fmla="*/ 387462 h 394562"/>
                <a:gd name="connsiteX9" fmla="*/ 587044 w 611505"/>
                <a:gd name="connsiteY9" fmla="*/ 391951 h 394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505" h="394562">
                  <a:moveTo>
                    <a:pt x="587044" y="391951"/>
                  </a:moveTo>
                  <a:cubicBezTo>
                    <a:pt x="525529" y="379150"/>
                    <a:pt x="469418" y="352217"/>
                    <a:pt x="415303" y="321875"/>
                  </a:cubicBezTo>
                  <a:cubicBezTo>
                    <a:pt x="298593" y="256537"/>
                    <a:pt x="184874" y="186378"/>
                    <a:pt x="79220" y="104082"/>
                  </a:cubicBezTo>
                  <a:cubicBezTo>
                    <a:pt x="54281" y="84630"/>
                    <a:pt x="33083" y="60440"/>
                    <a:pt x="10390" y="38245"/>
                  </a:cubicBezTo>
                  <a:cubicBezTo>
                    <a:pt x="2077" y="30098"/>
                    <a:pt x="-4157" y="20705"/>
                    <a:pt x="3408" y="8984"/>
                  </a:cubicBezTo>
                  <a:cubicBezTo>
                    <a:pt x="10723" y="-2321"/>
                    <a:pt x="20781" y="-825"/>
                    <a:pt x="32668" y="2084"/>
                  </a:cubicBezTo>
                  <a:cubicBezTo>
                    <a:pt x="114465" y="22201"/>
                    <a:pt x="184293" y="67173"/>
                    <a:pt x="255034" y="109734"/>
                  </a:cubicBezTo>
                  <a:cubicBezTo>
                    <a:pt x="375485" y="182138"/>
                    <a:pt x="496435" y="254126"/>
                    <a:pt x="594692" y="357121"/>
                  </a:cubicBezTo>
                  <a:cubicBezTo>
                    <a:pt x="602505" y="365267"/>
                    <a:pt x="617552" y="371835"/>
                    <a:pt x="608906" y="387462"/>
                  </a:cubicBezTo>
                  <a:cubicBezTo>
                    <a:pt x="604169" y="396025"/>
                    <a:pt x="595523" y="395941"/>
                    <a:pt x="587044" y="391951"/>
                  </a:cubicBezTo>
                  <a:close/>
                </a:path>
              </a:pathLst>
            </a:custGeom>
            <a:solidFill>
              <a:srgbClr val="183C4A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4FBCAF7A-71C0-41C5-BC6F-2BB62B2E5D06}"/>
                </a:ext>
              </a:extLst>
            </p:cNvPr>
            <p:cNvSpPr/>
            <p:nvPr/>
          </p:nvSpPr>
          <p:spPr>
            <a:xfrm>
              <a:off x="4450258" y="4028434"/>
              <a:ext cx="207061" cy="190945"/>
            </a:xfrm>
            <a:custGeom>
              <a:avLst/>
              <a:gdLst>
                <a:gd name="connsiteX0" fmla="*/ 207057 w 207061"/>
                <a:gd name="connsiteY0" fmla="*/ 90522 h 190945"/>
                <a:gd name="connsiteX1" fmla="*/ 155020 w 207061"/>
                <a:gd name="connsiteY1" fmla="*/ 185121 h 190945"/>
                <a:gd name="connsiteX2" fmla="*/ 124262 w 207061"/>
                <a:gd name="connsiteY2" fmla="*/ 185786 h 190945"/>
                <a:gd name="connsiteX3" fmla="*/ 17111 w 207061"/>
                <a:gd name="connsiteY3" fmla="*/ 131753 h 190945"/>
                <a:gd name="connsiteX4" fmla="*/ 486 w 207061"/>
                <a:gd name="connsiteY4" fmla="*/ 105818 h 190945"/>
                <a:gd name="connsiteX5" fmla="*/ 49282 w 207061"/>
                <a:gd name="connsiteY5" fmla="*/ 7062 h 190945"/>
                <a:gd name="connsiteX6" fmla="*/ 76132 w 207061"/>
                <a:gd name="connsiteY6" fmla="*/ 2906 h 190945"/>
                <a:gd name="connsiteX7" fmla="*/ 193757 w 207061"/>
                <a:gd name="connsiteY7" fmla="*/ 63090 h 190945"/>
                <a:gd name="connsiteX8" fmla="*/ 207057 w 207061"/>
                <a:gd name="connsiteY8" fmla="*/ 90522 h 190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061" h="190945">
                  <a:moveTo>
                    <a:pt x="207057" y="90522"/>
                  </a:moveTo>
                  <a:cubicBezTo>
                    <a:pt x="191512" y="121030"/>
                    <a:pt x="180373" y="157107"/>
                    <a:pt x="155020" y="185121"/>
                  </a:cubicBezTo>
                  <a:cubicBezTo>
                    <a:pt x="146707" y="194265"/>
                    <a:pt x="134819" y="191189"/>
                    <a:pt x="124262" y="185786"/>
                  </a:cubicBezTo>
                  <a:cubicBezTo>
                    <a:pt x="88601" y="167664"/>
                    <a:pt x="52856" y="149792"/>
                    <a:pt x="17111" y="131753"/>
                  </a:cubicBezTo>
                  <a:cubicBezTo>
                    <a:pt x="6471" y="126350"/>
                    <a:pt x="-2174" y="117954"/>
                    <a:pt x="486" y="105818"/>
                  </a:cubicBezTo>
                  <a:cubicBezTo>
                    <a:pt x="8549" y="69076"/>
                    <a:pt x="27170" y="36988"/>
                    <a:pt x="49282" y="7062"/>
                  </a:cubicBezTo>
                  <a:cubicBezTo>
                    <a:pt x="55267" y="-1001"/>
                    <a:pt x="66572" y="-1832"/>
                    <a:pt x="76132" y="2906"/>
                  </a:cubicBezTo>
                  <a:cubicBezTo>
                    <a:pt x="115534" y="22690"/>
                    <a:pt x="154853" y="42475"/>
                    <a:pt x="193757" y="63090"/>
                  </a:cubicBezTo>
                  <a:cubicBezTo>
                    <a:pt x="202402" y="67828"/>
                    <a:pt x="207224" y="76889"/>
                    <a:pt x="207057" y="90522"/>
                  </a:cubicBezTo>
                  <a:close/>
                </a:path>
              </a:pathLst>
            </a:custGeom>
            <a:solidFill>
              <a:srgbClr val="FDFDFE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210F1615-7356-45CB-A4D9-1C3D6CE5A560}"/>
                </a:ext>
              </a:extLst>
            </p:cNvPr>
            <p:cNvSpPr/>
            <p:nvPr/>
          </p:nvSpPr>
          <p:spPr>
            <a:xfrm>
              <a:off x="5346108" y="4553911"/>
              <a:ext cx="205158" cy="138250"/>
            </a:xfrm>
            <a:custGeom>
              <a:avLst/>
              <a:gdLst>
                <a:gd name="connsiteX0" fmla="*/ 205158 w 205158"/>
                <a:gd name="connsiteY0" fmla="*/ 74366 h 138250"/>
                <a:gd name="connsiteX1" fmla="*/ 184459 w 205158"/>
                <a:gd name="connsiteY1" fmla="*/ 89329 h 138250"/>
                <a:gd name="connsiteX2" fmla="*/ 0 w 205158"/>
                <a:gd name="connsiteY2" fmla="*/ 73451 h 138250"/>
                <a:gd name="connsiteX3" fmla="*/ 93269 w 205158"/>
                <a:gd name="connsiteY3" fmla="*/ 6035 h 138250"/>
                <a:gd name="connsiteX4" fmla="*/ 125190 w 205158"/>
                <a:gd name="connsiteY4" fmla="*/ 8612 h 138250"/>
                <a:gd name="connsiteX5" fmla="*/ 205158 w 205158"/>
                <a:gd name="connsiteY5" fmla="*/ 74366 h 13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158" h="138250">
                  <a:moveTo>
                    <a:pt x="205158" y="74366"/>
                  </a:moveTo>
                  <a:cubicBezTo>
                    <a:pt x="195599" y="81265"/>
                    <a:pt x="190029" y="85339"/>
                    <a:pt x="184459" y="89329"/>
                  </a:cubicBezTo>
                  <a:cubicBezTo>
                    <a:pt x="90609" y="156995"/>
                    <a:pt x="90609" y="156995"/>
                    <a:pt x="0" y="73451"/>
                  </a:cubicBezTo>
                  <a:cubicBezTo>
                    <a:pt x="31589" y="50758"/>
                    <a:pt x="63011" y="29228"/>
                    <a:pt x="93269" y="6035"/>
                  </a:cubicBezTo>
                  <a:cubicBezTo>
                    <a:pt x="106154" y="-3774"/>
                    <a:pt x="114383" y="-698"/>
                    <a:pt x="125190" y="8612"/>
                  </a:cubicBezTo>
                  <a:cubicBezTo>
                    <a:pt x="150045" y="30059"/>
                    <a:pt x="175898" y="50426"/>
                    <a:pt x="205158" y="74366"/>
                  </a:cubicBezTo>
                  <a:close/>
                </a:path>
              </a:pathLst>
            </a:custGeom>
            <a:solidFill>
              <a:srgbClr val="FDFDFD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2E764BB-5B68-4369-BFDB-80591AEEF9C1}"/>
                </a:ext>
              </a:extLst>
            </p:cNvPr>
            <p:cNvSpPr/>
            <p:nvPr/>
          </p:nvSpPr>
          <p:spPr>
            <a:xfrm>
              <a:off x="3617935" y="3588312"/>
              <a:ext cx="152987" cy="131550"/>
            </a:xfrm>
            <a:custGeom>
              <a:avLst/>
              <a:gdLst>
                <a:gd name="connsiteX0" fmla="*/ 77432 w 152987"/>
                <a:gd name="connsiteY0" fmla="*/ 131550 h 131550"/>
                <a:gd name="connsiteX1" fmla="*/ 44430 w 152987"/>
                <a:gd name="connsiteY1" fmla="*/ 131550 h 131550"/>
                <a:gd name="connsiteX2" fmla="*/ 3781 w 152987"/>
                <a:gd name="connsiteY2" fmla="*/ 76021 h 131550"/>
                <a:gd name="connsiteX3" fmla="*/ 41022 w 152987"/>
                <a:gd name="connsiteY3" fmla="*/ 63386 h 131550"/>
                <a:gd name="connsiteX4" fmla="*/ 79011 w 152987"/>
                <a:gd name="connsiteY4" fmla="*/ 32130 h 131550"/>
                <a:gd name="connsiteX5" fmla="*/ 140443 w 152987"/>
                <a:gd name="connsiteY5" fmla="*/ 458 h 131550"/>
                <a:gd name="connsiteX6" fmla="*/ 151582 w 152987"/>
                <a:gd name="connsiteY6" fmla="*/ 31548 h 131550"/>
                <a:gd name="connsiteX7" fmla="*/ 151997 w 152987"/>
                <a:gd name="connsiteY7" fmla="*/ 56237 h 131550"/>
                <a:gd name="connsiteX8" fmla="*/ 77432 w 152987"/>
                <a:gd name="connsiteY8" fmla="*/ 131550 h 13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987" h="131550">
                  <a:moveTo>
                    <a:pt x="77432" y="131550"/>
                  </a:moveTo>
                  <a:cubicBezTo>
                    <a:pt x="66459" y="131550"/>
                    <a:pt x="55403" y="131550"/>
                    <a:pt x="44430" y="131550"/>
                  </a:cubicBezTo>
                  <a:cubicBezTo>
                    <a:pt x="4696" y="131467"/>
                    <a:pt x="-6942" y="115507"/>
                    <a:pt x="3781" y="76021"/>
                  </a:cubicBezTo>
                  <a:cubicBezTo>
                    <a:pt x="9849" y="53660"/>
                    <a:pt x="28221" y="63718"/>
                    <a:pt x="41022" y="63386"/>
                  </a:cubicBezTo>
                  <a:cubicBezTo>
                    <a:pt x="62968" y="62721"/>
                    <a:pt x="78346" y="64716"/>
                    <a:pt x="79011" y="32130"/>
                  </a:cubicBezTo>
                  <a:cubicBezTo>
                    <a:pt x="79759" y="-3864"/>
                    <a:pt x="118497" y="4532"/>
                    <a:pt x="140443" y="458"/>
                  </a:cubicBezTo>
                  <a:cubicBezTo>
                    <a:pt x="161972" y="-3615"/>
                    <a:pt x="148589" y="20492"/>
                    <a:pt x="151582" y="31548"/>
                  </a:cubicBezTo>
                  <a:cubicBezTo>
                    <a:pt x="153743" y="39196"/>
                    <a:pt x="151997" y="47924"/>
                    <a:pt x="151997" y="56237"/>
                  </a:cubicBezTo>
                  <a:cubicBezTo>
                    <a:pt x="151997" y="131550"/>
                    <a:pt x="151997" y="131550"/>
                    <a:pt x="77432" y="131550"/>
                  </a:cubicBezTo>
                  <a:close/>
                </a:path>
              </a:pathLst>
            </a:custGeom>
            <a:solidFill>
              <a:srgbClr val="FBFCFC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7F8FF347-9252-4457-8649-F4AE22D07A01}"/>
                </a:ext>
              </a:extLst>
            </p:cNvPr>
            <p:cNvSpPr/>
            <p:nvPr/>
          </p:nvSpPr>
          <p:spPr>
            <a:xfrm>
              <a:off x="6618122" y="95613"/>
              <a:ext cx="751741" cy="592597"/>
            </a:xfrm>
            <a:custGeom>
              <a:avLst/>
              <a:gdLst>
                <a:gd name="connsiteX0" fmla="*/ 148299 w 751741"/>
                <a:gd name="connsiteY0" fmla="*/ 592598 h 592597"/>
                <a:gd name="connsiteX1" fmla="*/ 13798 w 751741"/>
                <a:gd name="connsiteY1" fmla="*/ 220852 h 592597"/>
                <a:gd name="connsiteX2" fmla="*/ 612315 w 751741"/>
                <a:gd name="connsiteY2" fmla="*/ 4722 h 592597"/>
                <a:gd name="connsiteX3" fmla="*/ 737006 w 751741"/>
                <a:gd name="connsiteY3" fmla="*/ 195914 h 592597"/>
                <a:gd name="connsiteX4" fmla="*/ 148299 w 751741"/>
                <a:gd name="connsiteY4" fmla="*/ 592598 h 59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1741" h="592597">
                  <a:moveTo>
                    <a:pt x="148299" y="592598"/>
                  </a:moveTo>
                  <a:cubicBezTo>
                    <a:pt x="108647" y="550286"/>
                    <a:pt x="-46635" y="274386"/>
                    <a:pt x="13798" y="220852"/>
                  </a:cubicBezTo>
                  <a:cubicBezTo>
                    <a:pt x="113551" y="170976"/>
                    <a:pt x="491697" y="44623"/>
                    <a:pt x="612315" y="4722"/>
                  </a:cubicBezTo>
                  <a:cubicBezTo>
                    <a:pt x="761944" y="-28529"/>
                    <a:pt x="767347" y="122180"/>
                    <a:pt x="737006" y="195914"/>
                  </a:cubicBezTo>
                  <a:cubicBezTo>
                    <a:pt x="705251" y="272807"/>
                    <a:pt x="462686" y="478464"/>
                    <a:pt x="148299" y="592598"/>
                  </a:cubicBezTo>
                  <a:close/>
                </a:path>
              </a:pathLst>
            </a:custGeom>
            <a:solidFill>
              <a:srgbClr val="FECAA6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B519C45B-FE0B-4253-9846-53C1AD1611D1}"/>
                </a:ext>
              </a:extLst>
            </p:cNvPr>
            <p:cNvSpPr/>
            <p:nvPr/>
          </p:nvSpPr>
          <p:spPr>
            <a:xfrm>
              <a:off x="7750564" y="2483287"/>
              <a:ext cx="763524" cy="578799"/>
            </a:xfrm>
            <a:custGeom>
              <a:avLst/>
              <a:gdLst>
                <a:gd name="connsiteX0" fmla="*/ 0 w 763524"/>
                <a:gd name="connsiteY0" fmla="*/ 199812 h 578799"/>
                <a:gd name="connsiteX1" fmla="*/ 90110 w 763524"/>
                <a:gd name="connsiteY1" fmla="*/ 52843 h 578799"/>
                <a:gd name="connsiteX2" fmla="*/ 295268 w 763524"/>
                <a:gd name="connsiteY2" fmla="*/ 19426 h 578799"/>
                <a:gd name="connsiteX3" fmla="*/ 500094 w 763524"/>
                <a:gd name="connsiteY3" fmla="*/ 164898 h 578799"/>
                <a:gd name="connsiteX4" fmla="*/ 763524 w 763524"/>
                <a:gd name="connsiteY4" fmla="*/ 439717 h 578799"/>
                <a:gd name="connsiteX5" fmla="*/ 688377 w 763524"/>
                <a:gd name="connsiteY5" fmla="*/ 495412 h 578799"/>
                <a:gd name="connsiteX6" fmla="*/ 472911 w 763524"/>
                <a:gd name="connsiteY6" fmla="*/ 578789 h 578799"/>
                <a:gd name="connsiteX7" fmla="*/ 251793 w 763524"/>
                <a:gd name="connsiteY7" fmla="*/ 489760 h 578799"/>
                <a:gd name="connsiteX8" fmla="*/ 30674 w 763524"/>
                <a:gd name="connsiteY8" fmla="*/ 230319 h 578799"/>
                <a:gd name="connsiteX9" fmla="*/ 0 w 763524"/>
                <a:gd name="connsiteY9" fmla="*/ 199812 h 578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3524" h="578799">
                  <a:moveTo>
                    <a:pt x="0" y="199812"/>
                  </a:moveTo>
                  <a:cubicBezTo>
                    <a:pt x="23525" y="146860"/>
                    <a:pt x="47050" y="94240"/>
                    <a:pt x="90110" y="52843"/>
                  </a:cubicBezTo>
                  <a:cubicBezTo>
                    <a:pt x="148216" y="-3019"/>
                    <a:pt x="222365" y="-15322"/>
                    <a:pt x="295268" y="19426"/>
                  </a:cubicBezTo>
                  <a:cubicBezTo>
                    <a:pt x="372078" y="56085"/>
                    <a:pt x="438995" y="106543"/>
                    <a:pt x="500094" y="164898"/>
                  </a:cubicBezTo>
                  <a:cubicBezTo>
                    <a:pt x="591866" y="252681"/>
                    <a:pt x="679815" y="344204"/>
                    <a:pt x="763524" y="439717"/>
                  </a:cubicBezTo>
                  <a:cubicBezTo>
                    <a:pt x="730938" y="447947"/>
                    <a:pt x="713232" y="476792"/>
                    <a:pt x="688377" y="495412"/>
                  </a:cubicBezTo>
                  <a:cubicBezTo>
                    <a:pt x="623787" y="543709"/>
                    <a:pt x="552630" y="578041"/>
                    <a:pt x="472911" y="578789"/>
                  </a:cubicBezTo>
                  <a:cubicBezTo>
                    <a:pt x="389701" y="579537"/>
                    <a:pt x="316549" y="542795"/>
                    <a:pt x="251793" y="489760"/>
                  </a:cubicBezTo>
                  <a:cubicBezTo>
                    <a:pt x="162348" y="416524"/>
                    <a:pt x="95680" y="324253"/>
                    <a:pt x="30674" y="230319"/>
                  </a:cubicBezTo>
                  <a:cubicBezTo>
                    <a:pt x="22611" y="218765"/>
                    <a:pt x="18704" y="201391"/>
                    <a:pt x="0" y="199812"/>
                  </a:cubicBezTo>
                  <a:close/>
                </a:path>
              </a:pathLst>
            </a:custGeom>
            <a:solidFill>
              <a:srgbClr val="FECAA6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0" name="그룹 199">
            <a:extLst>
              <a:ext uri="{FF2B5EF4-FFF2-40B4-BE49-F238E27FC236}">
                <a16:creationId xmlns:a16="http://schemas.microsoft.com/office/drawing/2014/main" id="{BD290FFE-C960-45B5-BC69-B0A7614F614A}"/>
              </a:ext>
            </a:extLst>
          </p:cNvPr>
          <p:cNvGrpSpPr/>
          <p:nvPr/>
        </p:nvGrpSpPr>
        <p:grpSpPr>
          <a:xfrm>
            <a:off x="318523" y="2968321"/>
            <a:ext cx="1596198" cy="1105822"/>
            <a:chOff x="7943302" y="1713022"/>
            <a:chExt cx="1596198" cy="1105822"/>
          </a:xfrm>
        </p:grpSpPr>
        <p:sp>
          <p:nvSpPr>
            <p:cNvPr id="201" name="말풍선: 모서리가 둥근 사각형 200">
              <a:extLst>
                <a:ext uri="{FF2B5EF4-FFF2-40B4-BE49-F238E27FC236}">
                  <a16:creationId xmlns:a16="http://schemas.microsoft.com/office/drawing/2014/main" id="{C41A181F-8E94-41C9-910B-81E2C7C17F13}"/>
                </a:ext>
              </a:extLst>
            </p:cNvPr>
            <p:cNvSpPr/>
            <p:nvPr/>
          </p:nvSpPr>
          <p:spPr>
            <a:xfrm>
              <a:off x="7943302" y="1713022"/>
              <a:ext cx="1596198" cy="1105822"/>
            </a:xfrm>
            <a:prstGeom prst="wedgeRoundRectCallout">
              <a:avLst>
                <a:gd name="adj1" fmla="val -10956"/>
                <a:gd name="adj2" fmla="val 84605"/>
                <a:gd name="adj3" fmla="val 16667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02" name="그룹 201">
              <a:extLst>
                <a:ext uri="{FF2B5EF4-FFF2-40B4-BE49-F238E27FC236}">
                  <a16:creationId xmlns:a16="http://schemas.microsoft.com/office/drawing/2014/main" id="{894561C3-4C08-463D-8E63-E016BF517029}"/>
                </a:ext>
              </a:extLst>
            </p:cNvPr>
            <p:cNvGrpSpPr/>
            <p:nvPr/>
          </p:nvGrpSpPr>
          <p:grpSpPr>
            <a:xfrm>
              <a:off x="8436626" y="1839391"/>
              <a:ext cx="617906" cy="825895"/>
              <a:chOff x="7225678" y="4600637"/>
              <a:chExt cx="1639338" cy="2191145"/>
            </a:xfrm>
          </p:grpSpPr>
          <p:sp>
            <p:nvSpPr>
              <p:cNvPr id="203" name="자유형: 도형 202">
                <a:extLst>
                  <a:ext uri="{FF2B5EF4-FFF2-40B4-BE49-F238E27FC236}">
                    <a16:creationId xmlns:a16="http://schemas.microsoft.com/office/drawing/2014/main" id="{06F0D13F-C3EB-43A8-AD06-FBDD23BB1951}"/>
                  </a:ext>
                </a:extLst>
              </p:cNvPr>
              <p:cNvSpPr/>
              <p:nvPr/>
            </p:nvSpPr>
            <p:spPr>
              <a:xfrm>
                <a:off x="7225678" y="5786928"/>
                <a:ext cx="1639338" cy="1004854"/>
              </a:xfrm>
              <a:custGeom>
                <a:avLst/>
                <a:gdLst>
                  <a:gd name="connsiteX0" fmla="*/ 834905 w 1639338"/>
                  <a:gd name="connsiteY0" fmla="*/ 1004717 h 1004854"/>
                  <a:gd name="connsiteX1" fmla="*/ 559906 w 1639338"/>
                  <a:gd name="connsiteY1" fmla="*/ 984280 h 1004854"/>
                  <a:gd name="connsiteX2" fmla="*/ 258298 w 1639338"/>
                  <a:gd name="connsiteY2" fmla="*/ 926523 h 1004854"/>
                  <a:gd name="connsiteX3" fmla="*/ 58921 w 1639338"/>
                  <a:gd name="connsiteY3" fmla="*/ 864227 h 1004854"/>
                  <a:gd name="connsiteX4" fmla="*/ 118 w 1639338"/>
                  <a:gd name="connsiteY4" fmla="*/ 786513 h 1004854"/>
                  <a:gd name="connsiteX5" fmla="*/ 1938 w 1639338"/>
                  <a:gd name="connsiteY5" fmla="*/ 730179 h 1004854"/>
                  <a:gd name="connsiteX6" fmla="*/ 15452 w 1639338"/>
                  <a:gd name="connsiteY6" fmla="*/ 587763 h 1004854"/>
                  <a:gd name="connsiteX7" fmla="*/ 46391 w 1639338"/>
                  <a:gd name="connsiteY7" fmla="*/ 401251 h 1004854"/>
                  <a:gd name="connsiteX8" fmla="*/ 86743 w 1639338"/>
                  <a:gd name="connsiteY8" fmla="*/ 254338 h 1004854"/>
                  <a:gd name="connsiteX9" fmla="*/ 201169 w 1639338"/>
                  <a:gd name="connsiteY9" fmla="*/ 106986 h 1004854"/>
                  <a:gd name="connsiteX10" fmla="*/ 306077 w 1639338"/>
                  <a:gd name="connsiteY10" fmla="*/ 63161 h 1004854"/>
                  <a:gd name="connsiteX11" fmla="*/ 459349 w 1639338"/>
                  <a:gd name="connsiteY11" fmla="*/ 2308 h 1004854"/>
                  <a:gd name="connsiteX12" fmla="*/ 475373 w 1639338"/>
                  <a:gd name="connsiteY12" fmla="*/ 6262 h 1004854"/>
                  <a:gd name="connsiteX13" fmla="*/ 597183 w 1639338"/>
                  <a:gd name="connsiteY13" fmla="*/ 98786 h 1004854"/>
                  <a:gd name="connsiteX14" fmla="*/ 743573 w 1639338"/>
                  <a:gd name="connsiteY14" fmla="*/ 146293 h 1004854"/>
                  <a:gd name="connsiteX15" fmla="*/ 961757 w 1639338"/>
                  <a:gd name="connsiteY15" fmla="*/ 131963 h 1004854"/>
                  <a:gd name="connsiteX16" fmla="*/ 1135969 w 1639338"/>
                  <a:gd name="connsiteY16" fmla="*/ 33728 h 1004854"/>
                  <a:gd name="connsiteX17" fmla="*/ 1166531 w 1639338"/>
                  <a:gd name="connsiteY17" fmla="*/ 3752 h 1004854"/>
                  <a:gd name="connsiteX18" fmla="*/ 1178245 w 1639338"/>
                  <a:gd name="connsiteY18" fmla="*/ 1534 h 1004854"/>
                  <a:gd name="connsiteX19" fmla="*/ 1364130 w 1639338"/>
                  <a:gd name="connsiteY19" fmla="*/ 73558 h 1004854"/>
                  <a:gd name="connsiteX20" fmla="*/ 1471507 w 1639338"/>
                  <a:gd name="connsiteY20" fmla="*/ 130520 h 1004854"/>
                  <a:gd name="connsiteX21" fmla="*/ 1550245 w 1639338"/>
                  <a:gd name="connsiteY21" fmla="*/ 247226 h 1004854"/>
                  <a:gd name="connsiteX22" fmla="*/ 1601454 w 1639338"/>
                  <a:gd name="connsiteY22" fmla="*/ 442984 h 1004854"/>
                  <a:gd name="connsiteX23" fmla="*/ 1627519 w 1639338"/>
                  <a:gd name="connsiteY23" fmla="*/ 612280 h 1004854"/>
                  <a:gd name="connsiteX24" fmla="*/ 1637309 w 1639338"/>
                  <a:gd name="connsiteY24" fmla="*/ 719385 h 1004854"/>
                  <a:gd name="connsiteX25" fmla="*/ 1639338 w 1639338"/>
                  <a:gd name="connsiteY25" fmla="*/ 779924 h 1004854"/>
                  <a:gd name="connsiteX26" fmla="*/ 1583109 w 1639338"/>
                  <a:gd name="connsiteY26" fmla="*/ 863243 h 1004854"/>
                  <a:gd name="connsiteX27" fmla="*/ 1466528 w 1639338"/>
                  <a:gd name="connsiteY27" fmla="*/ 903387 h 1004854"/>
                  <a:gd name="connsiteX28" fmla="*/ 1163874 w 1639338"/>
                  <a:gd name="connsiteY28" fmla="*/ 971247 h 1004854"/>
                  <a:gd name="connsiteX29" fmla="*/ 945356 w 1639338"/>
                  <a:gd name="connsiteY29" fmla="*/ 999446 h 1004854"/>
                  <a:gd name="connsiteX30" fmla="*/ 834905 w 1639338"/>
                  <a:gd name="connsiteY30" fmla="*/ 1004717 h 1004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39338" h="1004854">
                    <a:moveTo>
                      <a:pt x="834905" y="1004717"/>
                    </a:moveTo>
                    <a:cubicBezTo>
                      <a:pt x="731461" y="1004153"/>
                      <a:pt x="645568" y="996308"/>
                      <a:pt x="559906" y="984280"/>
                    </a:cubicBezTo>
                    <a:cubicBezTo>
                      <a:pt x="458387" y="970013"/>
                      <a:pt x="357872" y="950663"/>
                      <a:pt x="258298" y="926523"/>
                    </a:cubicBezTo>
                    <a:cubicBezTo>
                      <a:pt x="190521" y="910081"/>
                      <a:pt x="123978" y="889538"/>
                      <a:pt x="58921" y="864227"/>
                    </a:cubicBezTo>
                    <a:cubicBezTo>
                      <a:pt x="23087" y="850295"/>
                      <a:pt x="1185" y="826782"/>
                      <a:pt x="118" y="786513"/>
                    </a:cubicBezTo>
                    <a:cubicBezTo>
                      <a:pt x="-384" y="767665"/>
                      <a:pt x="808" y="748880"/>
                      <a:pt x="1938" y="730179"/>
                    </a:cubicBezTo>
                    <a:cubicBezTo>
                      <a:pt x="4762" y="682568"/>
                      <a:pt x="9281" y="635103"/>
                      <a:pt x="15452" y="587763"/>
                    </a:cubicBezTo>
                    <a:cubicBezTo>
                      <a:pt x="23610" y="525216"/>
                      <a:pt x="34425" y="463150"/>
                      <a:pt x="46391" y="401251"/>
                    </a:cubicBezTo>
                    <a:cubicBezTo>
                      <a:pt x="56076" y="351255"/>
                      <a:pt x="67874" y="301761"/>
                      <a:pt x="86743" y="254338"/>
                    </a:cubicBezTo>
                    <a:cubicBezTo>
                      <a:pt x="110632" y="194280"/>
                      <a:pt x="143245" y="140749"/>
                      <a:pt x="201169" y="106986"/>
                    </a:cubicBezTo>
                    <a:cubicBezTo>
                      <a:pt x="234200" y="87741"/>
                      <a:pt x="269804" y="74625"/>
                      <a:pt x="306077" y="63161"/>
                    </a:cubicBezTo>
                    <a:cubicBezTo>
                      <a:pt x="358625" y="46531"/>
                      <a:pt x="410294" y="27662"/>
                      <a:pt x="459349" y="2308"/>
                    </a:cubicBezTo>
                    <a:cubicBezTo>
                      <a:pt x="466880" y="-1583"/>
                      <a:pt x="470666" y="1388"/>
                      <a:pt x="475373" y="6262"/>
                    </a:cubicBezTo>
                    <a:cubicBezTo>
                      <a:pt x="511207" y="43351"/>
                      <a:pt x="551371" y="74666"/>
                      <a:pt x="597183" y="98786"/>
                    </a:cubicBezTo>
                    <a:cubicBezTo>
                      <a:pt x="643309" y="123073"/>
                      <a:pt x="692134" y="138783"/>
                      <a:pt x="743573" y="146293"/>
                    </a:cubicBezTo>
                    <a:cubicBezTo>
                      <a:pt x="817291" y="157045"/>
                      <a:pt x="890089" y="153070"/>
                      <a:pt x="961757" y="131963"/>
                    </a:cubicBezTo>
                    <a:cubicBezTo>
                      <a:pt x="1027400" y="112613"/>
                      <a:pt x="1085115" y="79248"/>
                      <a:pt x="1135969" y="33728"/>
                    </a:cubicBezTo>
                    <a:cubicBezTo>
                      <a:pt x="1146595" y="24210"/>
                      <a:pt x="1157620" y="15048"/>
                      <a:pt x="1166531" y="3752"/>
                    </a:cubicBezTo>
                    <a:cubicBezTo>
                      <a:pt x="1169752" y="-328"/>
                      <a:pt x="1173079" y="-1102"/>
                      <a:pt x="1178245" y="1534"/>
                    </a:cubicBezTo>
                    <a:cubicBezTo>
                      <a:pt x="1237760" y="31846"/>
                      <a:pt x="1301081" y="52346"/>
                      <a:pt x="1364130" y="73558"/>
                    </a:cubicBezTo>
                    <a:cubicBezTo>
                      <a:pt x="1402976" y="86632"/>
                      <a:pt x="1440003" y="103534"/>
                      <a:pt x="1471507" y="130520"/>
                    </a:cubicBezTo>
                    <a:cubicBezTo>
                      <a:pt x="1508449" y="162170"/>
                      <a:pt x="1532025" y="202920"/>
                      <a:pt x="1550245" y="247226"/>
                    </a:cubicBezTo>
                    <a:cubicBezTo>
                      <a:pt x="1576122" y="310171"/>
                      <a:pt x="1589363" y="376420"/>
                      <a:pt x="1601454" y="442984"/>
                    </a:cubicBezTo>
                    <a:cubicBezTo>
                      <a:pt x="1611663" y="499193"/>
                      <a:pt x="1621055" y="555507"/>
                      <a:pt x="1627519" y="612280"/>
                    </a:cubicBezTo>
                    <a:cubicBezTo>
                      <a:pt x="1631556" y="647905"/>
                      <a:pt x="1634945" y="683593"/>
                      <a:pt x="1637309" y="719385"/>
                    </a:cubicBezTo>
                    <a:cubicBezTo>
                      <a:pt x="1638648" y="739571"/>
                      <a:pt x="1639359" y="759737"/>
                      <a:pt x="1639338" y="779924"/>
                    </a:cubicBezTo>
                    <a:cubicBezTo>
                      <a:pt x="1639276" y="823937"/>
                      <a:pt x="1624277" y="846843"/>
                      <a:pt x="1583109" y="863243"/>
                    </a:cubicBezTo>
                    <a:cubicBezTo>
                      <a:pt x="1544911" y="878472"/>
                      <a:pt x="1505939" y="891609"/>
                      <a:pt x="1466528" y="903387"/>
                    </a:cubicBezTo>
                    <a:cubicBezTo>
                      <a:pt x="1367205" y="933029"/>
                      <a:pt x="1265833" y="953383"/>
                      <a:pt x="1163874" y="971247"/>
                    </a:cubicBezTo>
                    <a:cubicBezTo>
                      <a:pt x="1091432" y="983945"/>
                      <a:pt x="1018614" y="993526"/>
                      <a:pt x="945356" y="999446"/>
                    </a:cubicBezTo>
                    <a:cubicBezTo>
                      <a:pt x="902996" y="1002897"/>
                      <a:pt x="860530" y="1005491"/>
                      <a:pt x="834905" y="10047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0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4" name="자유형: 도형 203">
                <a:extLst>
                  <a:ext uri="{FF2B5EF4-FFF2-40B4-BE49-F238E27FC236}">
                    <a16:creationId xmlns:a16="http://schemas.microsoft.com/office/drawing/2014/main" id="{DBFAC1C3-BFC4-48F9-97C1-DBD3CD847B24}"/>
                  </a:ext>
                </a:extLst>
              </p:cNvPr>
              <p:cNvSpPr/>
              <p:nvPr/>
            </p:nvSpPr>
            <p:spPr>
              <a:xfrm>
                <a:off x="7596478" y="4739373"/>
                <a:ext cx="898505" cy="1095822"/>
              </a:xfrm>
              <a:custGeom>
                <a:avLst/>
                <a:gdLst>
                  <a:gd name="connsiteX0" fmla="*/ 872545 w 898505"/>
                  <a:gd name="connsiteY0" fmla="*/ 650419 h 1095822"/>
                  <a:gd name="connsiteX1" fmla="*/ 825311 w 898505"/>
                  <a:gd name="connsiteY1" fmla="*/ 809297 h 1095822"/>
                  <a:gd name="connsiteX2" fmla="*/ 703270 w 898505"/>
                  <a:gd name="connsiteY2" fmla="*/ 997002 h 1095822"/>
                  <a:gd name="connsiteX3" fmla="*/ 501864 w 898505"/>
                  <a:gd name="connsiteY3" fmla="*/ 1092015 h 1095822"/>
                  <a:gd name="connsiteX4" fmla="*/ 434170 w 898505"/>
                  <a:gd name="connsiteY4" fmla="*/ 1095697 h 1095822"/>
                  <a:gd name="connsiteX5" fmla="*/ 212661 w 898505"/>
                  <a:gd name="connsiteY5" fmla="*/ 1019134 h 1095822"/>
                  <a:gd name="connsiteX6" fmla="*/ 142164 w 898505"/>
                  <a:gd name="connsiteY6" fmla="*/ 945165 h 1095822"/>
                  <a:gd name="connsiteX7" fmla="*/ 43909 w 898505"/>
                  <a:gd name="connsiteY7" fmla="*/ 742043 h 1095822"/>
                  <a:gd name="connsiteX8" fmla="*/ 0 w 898505"/>
                  <a:gd name="connsiteY8" fmla="*/ 417990 h 1095822"/>
                  <a:gd name="connsiteX9" fmla="*/ 17655 w 898505"/>
                  <a:gd name="connsiteY9" fmla="*/ 300509 h 1095822"/>
                  <a:gd name="connsiteX10" fmla="*/ 86499 w 898505"/>
                  <a:gd name="connsiteY10" fmla="*/ 157236 h 1095822"/>
                  <a:gd name="connsiteX11" fmla="*/ 185404 w 898505"/>
                  <a:gd name="connsiteY11" fmla="*/ 66783 h 1095822"/>
                  <a:gd name="connsiteX12" fmla="*/ 340056 w 898505"/>
                  <a:gd name="connsiteY12" fmla="*/ 8838 h 1095822"/>
                  <a:gd name="connsiteX13" fmla="*/ 413712 w 898505"/>
                  <a:gd name="connsiteY13" fmla="*/ 764 h 1095822"/>
                  <a:gd name="connsiteX14" fmla="*/ 490839 w 898505"/>
                  <a:gd name="connsiteY14" fmla="*/ 1161 h 1095822"/>
                  <a:gd name="connsiteX15" fmla="*/ 737117 w 898505"/>
                  <a:gd name="connsiteY15" fmla="*/ 83163 h 1095822"/>
                  <a:gd name="connsiteX16" fmla="*/ 879177 w 898505"/>
                  <a:gd name="connsiteY16" fmla="*/ 295468 h 1095822"/>
                  <a:gd name="connsiteX17" fmla="*/ 898506 w 898505"/>
                  <a:gd name="connsiteY17" fmla="*/ 407488 h 1095822"/>
                  <a:gd name="connsiteX18" fmla="*/ 872545 w 898505"/>
                  <a:gd name="connsiteY18" fmla="*/ 650419 h 1095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98505" h="1095822">
                    <a:moveTo>
                      <a:pt x="872545" y="650419"/>
                    </a:moveTo>
                    <a:cubicBezTo>
                      <a:pt x="861144" y="704661"/>
                      <a:pt x="846418" y="757941"/>
                      <a:pt x="825311" y="809297"/>
                    </a:cubicBezTo>
                    <a:cubicBezTo>
                      <a:pt x="796422" y="879501"/>
                      <a:pt x="758998" y="944224"/>
                      <a:pt x="703270" y="997002"/>
                    </a:cubicBezTo>
                    <a:cubicBezTo>
                      <a:pt x="646559" y="1050721"/>
                      <a:pt x="579472" y="1082455"/>
                      <a:pt x="501864" y="1092015"/>
                    </a:cubicBezTo>
                    <a:cubicBezTo>
                      <a:pt x="479355" y="1094776"/>
                      <a:pt x="456825" y="1096283"/>
                      <a:pt x="434170" y="1095697"/>
                    </a:cubicBezTo>
                    <a:cubicBezTo>
                      <a:pt x="316627" y="1095948"/>
                      <a:pt x="299892" y="1083396"/>
                      <a:pt x="212661" y="1019134"/>
                    </a:cubicBezTo>
                    <a:cubicBezTo>
                      <a:pt x="185090" y="998822"/>
                      <a:pt x="162707" y="972569"/>
                      <a:pt x="142164" y="945165"/>
                    </a:cubicBezTo>
                    <a:cubicBezTo>
                      <a:pt x="96206" y="883894"/>
                      <a:pt x="66104" y="814820"/>
                      <a:pt x="43909" y="742043"/>
                    </a:cubicBezTo>
                    <a:cubicBezTo>
                      <a:pt x="36273" y="717024"/>
                      <a:pt x="753" y="533231"/>
                      <a:pt x="0" y="417990"/>
                    </a:cubicBezTo>
                    <a:cubicBezTo>
                      <a:pt x="523" y="378014"/>
                      <a:pt x="7301" y="338916"/>
                      <a:pt x="17655" y="300509"/>
                    </a:cubicBezTo>
                    <a:cubicBezTo>
                      <a:pt x="31671" y="248568"/>
                      <a:pt x="53761" y="200141"/>
                      <a:pt x="86499" y="157236"/>
                    </a:cubicBezTo>
                    <a:cubicBezTo>
                      <a:pt x="113945" y="121277"/>
                      <a:pt x="146683" y="90882"/>
                      <a:pt x="185404" y="66783"/>
                    </a:cubicBezTo>
                    <a:cubicBezTo>
                      <a:pt x="233203" y="37058"/>
                      <a:pt x="285103" y="18691"/>
                      <a:pt x="340056" y="8838"/>
                    </a:cubicBezTo>
                    <a:cubicBezTo>
                      <a:pt x="364301" y="4487"/>
                      <a:pt x="388902" y="1789"/>
                      <a:pt x="413712" y="764"/>
                    </a:cubicBezTo>
                    <a:cubicBezTo>
                      <a:pt x="439484" y="-303"/>
                      <a:pt x="465172" y="-324"/>
                      <a:pt x="490839" y="1161"/>
                    </a:cubicBezTo>
                    <a:cubicBezTo>
                      <a:pt x="580246" y="6370"/>
                      <a:pt x="664089" y="29192"/>
                      <a:pt x="737117" y="83163"/>
                    </a:cubicBezTo>
                    <a:cubicBezTo>
                      <a:pt x="809684" y="136799"/>
                      <a:pt x="854576" y="209471"/>
                      <a:pt x="879177" y="295468"/>
                    </a:cubicBezTo>
                    <a:cubicBezTo>
                      <a:pt x="889657" y="332118"/>
                      <a:pt x="895744" y="369521"/>
                      <a:pt x="898506" y="407488"/>
                    </a:cubicBezTo>
                    <a:cubicBezTo>
                      <a:pt x="898171" y="495557"/>
                      <a:pt x="883528" y="587599"/>
                      <a:pt x="872545" y="65041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0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5" name="자유형: 도형 204">
                <a:extLst>
                  <a:ext uri="{FF2B5EF4-FFF2-40B4-BE49-F238E27FC236}">
                    <a16:creationId xmlns:a16="http://schemas.microsoft.com/office/drawing/2014/main" id="{E7D3B563-F66F-41C7-89DE-637012169406}"/>
                  </a:ext>
                </a:extLst>
              </p:cNvPr>
              <p:cNvSpPr/>
              <p:nvPr/>
            </p:nvSpPr>
            <p:spPr>
              <a:xfrm>
                <a:off x="7386013" y="4600637"/>
                <a:ext cx="1241826" cy="1245700"/>
              </a:xfrm>
              <a:custGeom>
                <a:avLst/>
                <a:gdLst>
                  <a:gd name="connsiteX0" fmla="*/ 1241805 w 1241825"/>
                  <a:gd name="connsiteY0" fmla="*/ 612535 h 1245701"/>
                  <a:gd name="connsiteX1" fmla="*/ 1232956 w 1241825"/>
                  <a:gd name="connsiteY1" fmla="*/ 508527 h 1245701"/>
                  <a:gd name="connsiteX2" fmla="*/ 1169551 w 1241825"/>
                  <a:gd name="connsiteY2" fmla="*/ 329357 h 1245701"/>
                  <a:gd name="connsiteX3" fmla="*/ 1169216 w 1241825"/>
                  <a:gd name="connsiteY3" fmla="*/ 318918 h 1245701"/>
                  <a:gd name="connsiteX4" fmla="*/ 1165974 w 1241825"/>
                  <a:gd name="connsiteY4" fmla="*/ 264257 h 1245701"/>
                  <a:gd name="connsiteX5" fmla="*/ 1020923 w 1241825"/>
                  <a:gd name="connsiteY5" fmla="*/ 115650 h 1245701"/>
                  <a:gd name="connsiteX6" fmla="*/ 704149 w 1241825"/>
                  <a:gd name="connsiteY6" fmla="*/ 1392 h 1245701"/>
                  <a:gd name="connsiteX7" fmla="*/ 421891 w 1241825"/>
                  <a:gd name="connsiteY7" fmla="*/ 50509 h 1245701"/>
                  <a:gd name="connsiteX8" fmla="*/ 157812 w 1241825"/>
                  <a:gd name="connsiteY8" fmla="*/ 271642 h 1245701"/>
                  <a:gd name="connsiteX9" fmla="*/ 156159 w 1241825"/>
                  <a:gd name="connsiteY9" fmla="*/ 319128 h 1245701"/>
                  <a:gd name="connsiteX10" fmla="*/ 156264 w 1241825"/>
                  <a:gd name="connsiteY10" fmla="*/ 334336 h 1245701"/>
                  <a:gd name="connsiteX11" fmla="*/ 120932 w 1241825"/>
                  <a:gd name="connsiteY11" fmla="*/ 413262 h 1245701"/>
                  <a:gd name="connsiteX12" fmla="*/ 87629 w 1241825"/>
                  <a:gd name="connsiteY12" fmla="*/ 585864 h 1245701"/>
                  <a:gd name="connsiteX13" fmla="*/ 85244 w 1241825"/>
                  <a:gd name="connsiteY13" fmla="*/ 590152 h 1245701"/>
                  <a:gd name="connsiteX14" fmla="*/ 58322 w 1241825"/>
                  <a:gd name="connsiteY14" fmla="*/ 588939 h 1245701"/>
                  <a:gd name="connsiteX15" fmla="*/ 58217 w 1241825"/>
                  <a:gd name="connsiteY15" fmla="*/ 558104 h 1245701"/>
                  <a:gd name="connsiteX16" fmla="*/ 28575 w 1241825"/>
                  <a:gd name="connsiteY16" fmla="*/ 530512 h 1245701"/>
                  <a:gd name="connsiteX17" fmla="*/ 147 w 1241825"/>
                  <a:gd name="connsiteY17" fmla="*/ 559234 h 1245701"/>
                  <a:gd name="connsiteX18" fmla="*/ 0 w 1241825"/>
                  <a:gd name="connsiteY18" fmla="*/ 711920 h 1245701"/>
                  <a:gd name="connsiteX19" fmla="*/ 9748 w 1241825"/>
                  <a:gd name="connsiteY19" fmla="*/ 732881 h 1245701"/>
                  <a:gd name="connsiteX20" fmla="*/ 18304 w 1241825"/>
                  <a:gd name="connsiteY20" fmla="*/ 751562 h 1245701"/>
                  <a:gd name="connsiteX21" fmla="*/ 52569 w 1241825"/>
                  <a:gd name="connsiteY21" fmla="*/ 900420 h 1245701"/>
                  <a:gd name="connsiteX22" fmla="*/ 218183 w 1241825"/>
                  <a:gd name="connsiteY22" fmla="*/ 1107851 h 1245701"/>
                  <a:gd name="connsiteX23" fmla="*/ 397019 w 1241825"/>
                  <a:gd name="connsiteY23" fmla="*/ 1185000 h 1245701"/>
                  <a:gd name="connsiteX24" fmla="*/ 489333 w 1241825"/>
                  <a:gd name="connsiteY24" fmla="*/ 1195020 h 1245701"/>
                  <a:gd name="connsiteX25" fmla="*/ 531485 w 1241825"/>
                  <a:gd name="connsiteY25" fmla="*/ 1213826 h 1245701"/>
                  <a:gd name="connsiteX26" fmla="*/ 581815 w 1241825"/>
                  <a:gd name="connsiteY26" fmla="*/ 1244033 h 1245701"/>
                  <a:gd name="connsiteX27" fmla="*/ 633380 w 1241825"/>
                  <a:gd name="connsiteY27" fmla="*/ 1232904 h 1245701"/>
                  <a:gd name="connsiteX28" fmla="*/ 698312 w 1241825"/>
                  <a:gd name="connsiteY28" fmla="*/ 1213826 h 1245701"/>
                  <a:gd name="connsiteX29" fmla="*/ 723875 w 1241825"/>
                  <a:gd name="connsiteY29" fmla="*/ 1182071 h 1245701"/>
                  <a:gd name="connsiteX30" fmla="*/ 697601 w 1241825"/>
                  <a:gd name="connsiteY30" fmla="*/ 1150839 h 1245701"/>
                  <a:gd name="connsiteX31" fmla="*/ 645576 w 1241825"/>
                  <a:gd name="connsiteY31" fmla="*/ 1135652 h 1245701"/>
                  <a:gd name="connsiteX32" fmla="*/ 576544 w 1241825"/>
                  <a:gd name="connsiteY32" fmla="*/ 1119754 h 1245701"/>
                  <a:gd name="connsiteX33" fmla="*/ 531861 w 1241825"/>
                  <a:gd name="connsiteY33" fmla="*/ 1158161 h 1245701"/>
                  <a:gd name="connsiteX34" fmla="*/ 531903 w 1241825"/>
                  <a:gd name="connsiteY34" fmla="*/ 1164416 h 1245701"/>
                  <a:gd name="connsiteX35" fmla="*/ 525899 w 1241825"/>
                  <a:gd name="connsiteY35" fmla="*/ 1170440 h 1245701"/>
                  <a:gd name="connsiteX36" fmla="*/ 441513 w 1241825"/>
                  <a:gd name="connsiteY36" fmla="*/ 1167281 h 1245701"/>
                  <a:gd name="connsiteX37" fmla="*/ 382626 w 1241825"/>
                  <a:gd name="connsiteY37" fmla="*/ 1151969 h 1245701"/>
                  <a:gd name="connsiteX38" fmla="*/ 242240 w 1241825"/>
                  <a:gd name="connsiteY38" fmla="*/ 1089087 h 1245701"/>
                  <a:gd name="connsiteX39" fmla="*/ 165343 w 1241825"/>
                  <a:gd name="connsiteY39" fmla="*/ 1023423 h 1245701"/>
                  <a:gd name="connsiteX40" fmla="*/ 161535 w 1241825"/>
                  <a:gd name="connsiteY40" fmla="*/ 1014511 h 1245701"/>
                  <a:gd name="connsiteX41" fmla="*/ 170007 w 1241825"/>
                  <a:gd name="connsiteY41" fmla="*/ 1011896 h 1245701"/>
                  <a:gd name="connsiteX42" fmla="*/ 202390 w 1241825"/>
                  <a:gd name="connsiteY42" fmla="*/ 1011666 h 1245701"/>
                  <a:gd name="connsiteX43" fmla="*/ 228601 w 1241825"/>
                  <a:gd name="connsiteY43" fmla="*/ 1005955 h 1245701"/>
                  <a:gd name="connsiteX44" fmla="*/ 250001 w 1241825"/>
                  <a:gd name="connsiteY44" fmla="*/ 967841 h 1245701"/>
                  <a:gd name="connsiteX45" fmla="*/ 245859 w 1241825"/>
                  <a:gd name="connsiteY45" fmla="*/ 798859 h 1245701"/>
                  <a:gd name="connsiteX46" fmla="*/ 245692 w 1241825"/>
                  <a:gd name="connsiteY46" fmla="*/ 659874 h 1245701"/>
                  <a:gd name="connsiteX47" fmla="*/ 245294 w 1241825"/>
                  <a:gd name="connsiteY47" fmla="*/ 591993 h 1245701"/>
                  <a:gd name="connsiteX48" fmla="*/ 217472 w 1241825"/>
                  <a:gd name="connsiteY48" fmla="*/ 554799 h 1245701"/>
                  <a:gd name="connsiteX49" fmla="*/ 199461 w 1241825"/>
                  <a:gd name="connsiteY49" fmla="*/ 551933 h 1245701"/>
                  <a:gd name="connsiteX50" fmla="*/ 141955 w 1241825"/>
                  <a:gd name="connsiteY50" fmla="*/ 551850 h 1245701"/>
                  <a:gd name="connsiteX51" fmla="*/ 126936 w 1241825"/>
                  <a:gd name="connsiteY51" fmla="*/ 534884 h 1245701"/>
                  <a:gd name="connsiteX52" fmla="*/ 181680 w 1241825"/>
                  <a:gd name="connsiteY52" fmla="*/ 361300 h 1245701"/>
                  <a:gd name="connsiteX53" fmla="*/ 200026 w 1241825"/>
                  <a:gd name="connsiteY53" fmla="*/ 347933 h 1245701"/>
                  <a:gd name="connsiteX54" fmla="*/ 239855 w 1241825"/>
                  <a:gd name="connsiteY54" fmla="*/ 323688 h 1245701"/>
                  <a:gd name="connsiteX55" fmla="*/ 401370 w 1241825"/>
                  <a:gd name="connsiteY55" fmla="*/ 170123 h 1245701"/>
                  <a:gd name="connsiteX56" fmla="*/ 566398 w 1241825"/>
                  <a:gd name="connsiteY56" fmla="*/ 106697 h 1245701"/>
                  <a:gd name="connsiteX57" fmla="*/ 727515 w 1241825"/>
                  <a:gd name="connsiteY57" fmla="*/ 101446 h 1245701"/>
                  <a:gd name="connsiteX58" fmla="*/ 886184 w 1241825"/>
                  <a:gd name="connsiteY58" fmla="*/ 147949 h 1245701"/>
                  <a:gd name="connsiteX59" fmla="*/ 1025504 w 1241825"/>
                  <a:gd name="connsiteY59" fmla="*/ 246393 h 1245701"/>
                  <a:gd name="connsiteX60" fmla="*/ 1088511 w 1241825"/>
                  <a:gd name="connsiteY60" fmla="*/ 322956 h 1245701"/>
                  <a:gd name="connsiteX61" fmla="*/ 1119785 w 1241825"/>
                  <a:gd name="connsiteY61" fmla="*/ 343540 h 1245701"/>
                  <a:gd name="connsiteX62" fmla="*/ 1149280 w 1241825"/>
                  <a:gd name="connsiteY62" fmla="*/ 365421 h 1245701"/>
                  <a:gd name="connsiteX63" fmla="*/ 1202247 w 1241825"/>
                  <a:gd name="connsiteY63" fmla="*/ 539549 h 1245701"/>
                  <a:gd name="connsiteX64" fmla="*/ 1191348 w 1241825"/>
                  <a:gd name="connsiteY64" fmla="*/ 551933 h 1245701"/>
                  <a:gd name="connsiteX65" fmla="*/ 1121291 w 1241825"/>
                  <a:gd name="connsiteY65" fmla="*/ 551891 h 1245701"/>
                  <a:gd name="connsiteX66" fmla="*/ 1100268 w 1241825"/>
                  <a:gd name="connsiteY66" fmla="*/ 559004 h 1245701"/>
                  <a:gd name="connsiteX67" fmla="*/ 1083114 w 1241825"/>
                  <a:gd name="connsiteY67" fmla="*/ 597850 h 1245701"/>
                  <a:gd name="connsiteX68" fmla="*/ 1083010 w 1241825"/>
                  <a:gd name="connsiteY68" fmla="*/ 789174 h 1245701"/>
                  <a:gd name="connsiteX69" fmla="*/ 1083407 w 1241825"/>
                  <a:gd name="connsiteY69" fmla="*/ 966921 h 1245701"/>
                  <a:gd name="connsiteX70" fmla="*/ 1121249 w 1241825"/>
                  <a:gd name="connsiteY70" fmla="*/ 1005746 h 1245701"/>
                  <a:gd name="connsiteX71" fmla="*/ 1189215 w 1241825"/>
                  <a:gd name="connsiteY71" fmla="*/ 1005830 h 1245701"/>
                  <a:gd name="connsiteX72" fmla="*/ 1219170 w 1241825"/>
                  <a:gd name="connsiteY72" fmla="*/ 991710 h 1245701"/>
                  <a:gd name="connsiteX73" fmla="*/ 1226283 w 1241825"/>
                  <a:gd name="connsiteY73" fmla="*/ 967193 h 1245701"/>
                  <a:gd name="connsiteX74" fmla="*/ 1226366 w 1241825"/>
                  <a:gd name="connsiteY74" fmla="*/ 807185 h 1245701"/>
                  <a:gd name="connsiteX75" fmla="*/ 1229839 w 1241825"/>
                  <a:gd name="connsiteY75" fmla="*/ 796244 h 1245701"/>
                  <a:gd name="connsiteX76" fmla="*/ 1241825 w 1241825"/>
                  <a:gd name="connsiteY76" fmla="*/ 774635 h 1245701"/>
                  <a:gd name="connsiteX77" fmla="*/ 1241805 w 1241825"/>
                  <a:gd name="connsiteY77" fmla="*/ 612535 h 1245701"/>
                  <a:gd name="connsiteX78" fmla="*/ 101854 w 1241825"/>
                  <a:gd name="connsiteY78" fmla="*/ 939998 h 1245701"/>
                  <a:gd name="connsiteX79" fmla="*/ 100118 w 1241825"/>
                  <a:gd name="connsiteY79" fmla="*/ 942320 h 1245701"/>
                  <a:gd name="connsiteX80" fmla="*/ 77609 w 1241825"/>
                  <a:gd name="connsiteY80" fmla="*/ 898014 h 1245701"/>
                  <a:gd name="connsiteX81" fmla="*/ 41921 w 1241825"/>
                  <a:gd name="connsiteY81" fmla="*/ 750683 h 1245701"/>
                  <a:gd name="connsiteX82" fmla="*/ 48908 w 1241825"/>
                  <a:gd name="connsiteY82" fmla="*/ 732714 h 1245701"/>
                  <a:gd name="connsiteX83" fmla="*/ 58552 w 1241825"/>
                  <a:gd name="connsiteY83" fmla="*/ 710540 h 1245701"/>
                  <a:gd name="connsiteX84" fmla="*/ 58531 w 1241825"/>
                  <a:gd name="connsiteY84" fmla="*/ 681839 h 1245701"/>
                  <a:gd name="connsiteX85" fmla="*/ 87294 w 1241825"/>
                  <a:gd name="connsiteY85" fmla="*/ 679559 h 1245701"/>
                  <a:gd name="connsiteX86" fmla="*/ 87294 w 1241825"/>
                  <a:gd name="connsiteY86" fmla="*/ 710707 h 1245701"/>
                  <a:gd name="connsiteX87" fmla="*/ 87211 w 1241825"/>
                  <a:gd name="connsiteY87" fmla="*/ 777585 h 1245701"/>
                  <a:gd name="connsiteX88" fmla="*/ 97733 w 1241825"/>
                  <a:gd name="connsiteY88" fmla="*/ 795763 h 1245701"/>
                  <a:gd name="connsiteX89" fmla="*/ 102063 w 1241825"/>
                  <a:gd name="connsiteY89" fmla="*/ 803106 h 1245701"/>
                  <a:gd name="connsiteX90" fmla="*/ 101854 w 1241825"/>
                  <a:gd name="connsiteY90" fmla="*/ 939998 h 1245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1241825" h="1245701">
                    <a:moveTo>
                      <a:pt x="1241805" y="612535"/>
                    </a:moveTo>
                    <a:cubicBezTo>
                      <a:pt x="1241846" y="577601"/>
                      <a:pt x="1239043" y="542854"/>
                      <a:pt x="1232956" y="508527"/>
                    </a:cubicBezTo>
                    <a:cubicBezTo>
                      <a:pt x="1221743" y="445373"/>
                      <a:pt x="1200845" y="385482"/>
                      <a:pt x="1169551" y="329357"/>
                    </a:cubicBezTo>
                    <a:cubicBezTo>
                      <a:pt x="1167480" y="325654"/>
                      <a:pt x="1166873" y="322914"/>
                      <a:pt x="1169216" y="318918"/>
                    </a:cubicBezTo>
                    <a:cubicBezTo>
                      <a:pt x="1180261" y="300091"/>
                      <a:pt x="1178295" y="282038"/>
                      <a:pt x="1165974" y="264257"/>
                    </a:cubicBezTo>
                    <a:cubicBezTo>
                      <a:pt x="1125998" y="206522"/>
                      <a:pt x="1077822" y="156818"/>
                      <a:pt x="1020923" y="115650"/>
                    </a:cubicBezTo>
                    <a:cubicBezTo>
                      <a:pt x="926307" y="47183"/>
                      <a:pt x="820374" y="9090"/>
                      <a:pt x="704149" y="1392"/>
                    </a:cubicBezTo>
                    <a:cubicBezTo>
                      <a:pt x="606395" y="-5072"/>
                      <a:pt x="511947" y="10930"/>
                      <a:pt x="421891" y="50509"/>
                    </a:cubicBezTo>
                    <a:cubicBezTo>
                      <a:pt x="312402" y="98622"/>
                      <a:pt x="224292" y="172236"/>
                      <a:pt x="157812" y="271642"/>
                    </a:cubicBezTo>
                    <a:cubicBezTo>
                      <a:pt x="147562" y="286954"/>
                      <a:pt x="147541" y="303250"/>
                      <a:pt x="156159" y="319128"/>
                    </a:cubicBezTo>
                    <a:cubicBezTo>
                      <a:pt x="159255" y="324817"/>
                      <a:pt x="159339" y="328750"/>
                      <a:pt x="156264" y="334336"/>
                    </a:cubicBezTo>
                    <a:cubicBezTo>
                      <a:pt x="142374" y="359668"/>
                      <a:pt x="130701" y="386026"/>
                      <a:pt x="120932" y="413262"/>
                    </a:cubicBezTo>
                    <a:cubicBezTo>
                      <a:pt x="100913" y="469095"/>
                      <a:pt x="89595" y="526559"/>
                      <a:pt x="87629" y="585864"/>
                    </a:cubicBezTo>
                    <a:cubicBezTo>
                      <a:pt x="87587" y="587432"/>
                      <a:pt x="88006" y="589441"/>
                      <a:pt x="85244" y="590152"/>
                    </a:cubicBezTo>
                    <a:cubicBezTo>
                      <a:pt x="77755" y="580069"/>
                      <a:pt x="68635" y="581805"/>
                      <a:pt x="58322" y="588939"/>
                    </a:cubicBezTo>
                    <a:cubicBezTo>
                      <a:pt x="58322" y="577580"/>
                      <a:pt x="58782" y="567811"/>
                      <a:pt x="58217" y="558104"/>
                    </a:cubicBezTo>
                    <a:cubicBezTo>
                      <a:pt x="57297" y="541808"/>
                      <a:pt x="44453" y="530157"/>
                      <a:pt x="28575" y="530512"/>
                    </a:cubicBezTo>
                    <a:cubicBezTo>
                      <a:pt x="12510" y="530868"/>
                      <a:pt x="230" y="542771"/>
                      <a:pt x="147" y="559234"/>
                    </a:cubicBezTo>
                    <a:cubicBezTo>
                      <a:pt x="-104" y="610129"/>
                      <a:pt x="84" y="661025"/>
                      <a:pt x="0" y="711920"/>
                    </a:cubicBezTo>
                    <a:cubicBezTo>
                      <a:pt x="-21" y="720560"/>
                      <a:pt x="3075" y="728174"/>
                      <a:pt x="9748" y="732881"/>
                    </a:cubicBezTo>
                    <a:cubicBezTo>
                      <a:pt x="16756" y="737839"/>
                      <a:pt x="17823" y="743968"/>
                      <a:pt x="18304" y="751562"/>
                    </a:cubicBezTo>
                    <a:cubicBezTo>
                      <a:pt x="21651" y="803022"/>
                      <a:pt x="32843" y="852725"/>
                      <a:pt x="52569" y="900420"/>
                    </a:cubicBezTo>
                    <a:cubicBezTo>
                      <a:pt x="87755" y="985518"/>
                      <a:pt x="143252" y="1054592"/>
                      <a:pt x="218183" y="1107851"/>
                    </a:cubicBezTo>
                    <a:cubicBezTo>
                      <a:pt x="272196" y="1146237"/>
                      <a:pt x="331940" y="1171737"/>
                      <a:pt x="397019" y="1185000"/>
                    </a:cubicBezTo>
                    <a:cubicBezTo>
                      <a:pt x="427560" y="1191213"/>
                      <a:pt x="458436" y="1192991"/>
                      <a:pt x="489333" y="1195020"/>
                    </a:cubicBezTo>
                    <a:cubicBezTo>
                      <a:pt x="522866" y="1194936"/>
                      <a:pt x="527050" y="1194936"/>
                      <a:pt x="531485" y="1213826"/>
                    </a:cubicBezTo>
                    <a:cubicBezTo>
                      <a:pt x="539999" y="1241501"/>
                      <a:pt x="553282" y="1249639"/>
                      <a:pt x="581815" y="1244033"/>
                    </a:cubicBezTo>
                    <a:cubicBezTo>
                      <a:pt x="599053" y="1240644"/>
                      <a:pt x="616185" y="1236627"/>
                      <a:pt x="633380" y="1232904"/>
                    </a:cubicBezTo>
                    <a:cubicBezTo>
                      <a:pt x="655052" y="1226607"/>
                      <a:pt x="676871" y="1220813"/>
                      <a:pt x="698312" y="1213826"/>
                    </a:cubicBezTo>
                    <a:cubicBezTo>
                      <a:pt x="715173" y="1208324"/>
                      <a:pt x="724022" y="1196338"/>
                      <a:pt x="723875" y="1182071"/>
                    </a:cubicBezTo>
                    <a:cubicBezTo>
                      <a:pt x="723729" y="1167951"/>
                      <a:pt x="714504" y="1156320"/>
                      <a:pt x="697601" y="1150839"/>
                    </a:cubicBezTo>
                    <a:cubicBezTo>
                      <a:pt x="680427" y="1145254"/>
                      <a:pt x="663001" y="1140401"/>
                      <a:pt x="645576" y="1135652"/>
                    </a:cubicBezTo>
                    <a:cubicBezTo>
                      <a:pt x="622775" y="1129460"/>
                      <a:pt x="599973" y="1123080"/>
                      <a:pt x="576544" y="1119754"/>
                    </a:cubicBezTo>
                    <a:cubicBezTo>
                      <a:pt x="548952" y="1115821"/>
                      <a:pt x="532301" y="1130318"/>
                      <a:pt x="531861" y="1158161"/>
                    </a:cubicBezTo>
                    <a:cubicBezTo>
                      <a:pt x="531819" y="1160253"/>
                      <a:pt x="531715" y="1162345"/>
                      <a:pt x="531903" y="1164416"/>
                    </a:cubicBezTo>
                    <a:cubicBezTo>
                      <a:pt x="532342" y="1168955"/>
                      <a:pt x="530376" y="1170503"/>
                      <a:pt x="525899" y="1170440"/>
                    </a:cubicBezTo>
                    <a:cubicBezTo>
                      <a:pt x="497743" y="1170043"/>
                      <a:pt x="472661" y="1169854"/>
                      <a:pt x="441513" y="1167281"/>
                    </a:cubicBezTo>
                    <a:cubicBezTo>
                      <a:pt x="420364" y="1163558"/>
                      <a:pt x="391391" y="1154291"/>
                      <a:pt x="382626" y="1151969"/>
                    </a:cubicBezTo>
                    <a:cubicBezTo>
                      <a:pt x="332379" y="1138706"/>
                      <a:pt x="285291" y="1118436"/>
                      <a:pt x="242240" y="1089087"/>
                    </a:cubicBezTo>
                    <a:cubicBezTo>
                      <a:pt x="214209" y="1069988"/>
                      <a:pt x="188667" y="1048002"/>
                      <a:pt x="165343" y="1023423"/>
                    </a:cubicBezTo>
                    <a:cubicBezTo>
                      <a:pt x="163041" y="1020996"/>
                      <a:pt x="159611" y="1018423"/>
                      <a:pt x="161535" y="1014511"/>
                    </a:cubicBezTo>
                    <a:cubicBezTo>
                      <a:pt x="163167" y="1011227"/>
                      <a:pt x="166953" y="1011938"/>
                      <a:pt x="170007" y="1011896"/>
                    </a:cubicBezTo>
                    <a:cubicBezTo>
                      <a:pt x="180802" y="1011729"/>
                      <a:pt x="191617" y="1012210"/>
                      <a:pt x="202390" y="1011666"/>
                    </a:cubicBezTo>
                    <a:cubicBezTo>
                      <a:pt x="211385" y="1011206"/>
                      <a:pt x="220610" y="1010997"/>
                      <a:pt x="228601" y="1005955"/>
                    </a:cubicBezTo>
                    <a:cubicBezTo>
                      <a:pt x="242575" y="997149"/>
                      <a:pt x="249478" y="984890"/>
                      <a:pt x="250001" y="967841"/>
                    </a:cubicBezTo>
                    <a:cubicBezTo>
                      <a:pt x="251737" y="911423"/>
                      <a:pt x="246675" y="855193"/>
                      <a:pt x="245859" y="798859"/>
                    </a:cubicBezTo>
                    <a:cubicBezTo>
                      <a:pt x="245169" y="752545"/>
                      <a:pt x="245817" y="706210"/>
                      <a:pt x="245692" y="659874"/>
                    </a:cubicBezTo>
                    <a:cubicBezTo>
                      <a:pt x="245629" y="637240"/>
                      <a:pt x="246298" y="614606"/>
                      <a:pt x="245294" y="591993"/>
                    </a:cubicBezTo>
                    <a:cubicBezTo>
                      <a:pt x="243558" y="572204"/>
                      <a:pt x="236299" y="563167"/>
                      <a:pt x="217472" y="554799"/>
                    </a:cubicBezTo>
                    <a:cubicBezTo>
                      <a:pt x="211197" y="552707"/>
                      <a:pt x="204523" y="551996"/>
                      <a:pt x="199461" y="551933"/>
                    </a:cubicBezTo>
                    <a:cubicBezTo>
                      <a:pt x="180299" y="551682"/>
                      <a:pt x="161117" y="551829"/>
                      <a:pt x="141955" y="551850"/>
                    </a:cubicBezTo>
                    <a:cubicBezTo>
                      <a:pt x="126789" y="551870"/>
                      <a:pt x="124885" y="549883"/>
                      <a:pt x="126936" y="534884"/>
                    </a:cubicBezTo>
                    <a:cubicBezTo>
                      <a:pt x="135240" y="473906"/>
                      <a:pt x="153523" y="416065"/>
                      <a:pt x="181680" y="361300"/>
                    </a:cubicBezTo>
                    <a:cubicBezTo>
                      <a:pt x="185697" y="353476"/>
                      <a:pt x="191115" y="349230"/>
                      <a:pt x="200026" y="347933"/>
                    </a:cubicBezTo>
                    <a:cubicBezTo>
                      <a:pt x="216552" y="345569"/>
                      <a:pt x="230295" y="337934"/>
                      <a:pt x="239855" y="323688"/>
                    </a:cubicBezTo>
                    <a:cubicBezTo>
                      <a:pt x="282300" y="260534"/>
                      <a:pt x="336228" y="209450"/>
                      <a:pt x="401370" y="170123"/>
                    </a:cubicBezTo>
                    <a:cubicBezTo>
                      <a:pt x="452642" y="139184"/>
                      <a:pt x="507763" y="117951"/>
                      <a:pt x="566398" y="106697"/>
                    </a:cubicBezTo>
                    <a:cubicBezTo>
                      <a:pt x="619679" y="96468"/>
                      <a:pt x="673356" y="94585"/>
                      <a:pt x="727515" y="101446"/>
                    </a:cubicBezTo>
                    <a:cubicBezTo>
                      <a:pt x="783076" y="108475"/>
                      <a:pt x="835644" y="124290"/>
                      <a:pt x="886184" y="147949"/>
                    </a:cubicBezTo>
                    <a:cubicBezTo>
                      <a:pt x="938544" y="172445"/>
                      <a:pt x="984545" y="206124"/>
                      <a:pt x="1025504" y="246393"/>
                    </a:cubicBezTo>
                    <a:cubicBezTo>
                      <a:pt x="1049079" y="269571"/>
                      <a:pt x="1069998" y="295385"/>
                      <a:pt x="1088511" y="322956"/>
                    </a:cubicBezTo>
                    <a:cubicBezTo>
                      <a:pt x="1096063" y="334210"/>
                      <a:pt x="1106857" y="343038"/>
                      <a:pt x="1119785" y="343540"/>
                    </a:cubicBezTo>
                    <a:cubicBezTo>
                      <a:pt x="1136018" y="344188"/>
                      <a:pt x="1143026" y="352911"/>
                      <a:pt x="1149280" y="365421"/>
                    </a:cubicBezTo>
                    <a:cubicBezTo>
                      <a:pt x="1176789" y="420500"/>
                      <a:pt x="1193984" y="478655"/>
                      <a:pt x="1202247" y="539549"/>
                    </a:cubicBezTo>
                    <a:cubicBezTo>
                      <a:pt x="1203649" y="549862"/>
                      <a:pt x="1201849" y="551996"/>
                      <a:pt x="1191348" y="551933"/>
                    </a:cubicBezTo>
                    <a:cubicBezTo>
                      <a:pt x="1168003" y="551808"/>
                      <a:pt x="1144637" y="551850"/>
                      <a:pt x="1121291" y="551891"/>
                    </a:cubicBezTo>
                    <a:cubicBezTo>
                      <a:pt x="1114262" y="551912"/>
                      <a:pt x="1108635" y="552728"/>
                      <a:pt x="1100268" y="559004"/>
                    </a:cubicBezTo>
                    <a:cubicBezTo>
                      <a:pt x="1085624" y="569463"/>
                      <a:pt x="1083052" y="580801"/>
                      <a:pt x="1083114" y="597850"/>
                    </a:cubicBezTo>
                    <a:cubicBezTo>
                      <a:pt x="1083323" y="661632"/>
                      <a:pt x="1083072" y="725392"/>
                      <a:pt x="1083010" y="789174"/>
                    </a:cubicBezTo>
                    <a:cubicBezTo>
                      <a:pt x="1083135" y="848416"/>
                      <a:pt x="1083219" y="907679"/>
                      <a:pt x="1083407" y="966921"/>
                    </a:cubicBezTo>
                    <a:cubicBezTo>
                      <a:pt x="1083491" y="991312"/>
                      <a:pt x="1096837" y="1005265"/>
                      <a:pt x="1121249" y="1005746"/>
                    </a:cubicBezTo>
                    <a:cubicBezTo>
                      <a:pt x="1143904" y="1006185"/>
                      <a:pt x="1166559" y="1005767"/>
                      <a:pt x="1189215" y="1005830"/>
                    </a:cubicBezTo>
                    <a:cubicBezTo>
                      <a:pt x="1201473" y="1005872"/>
                      <a:pt x="1211493" y="1001458"/>
                      <a:pt x="1219170" y="991710"/>
                    </a:cubicBezTo>
                    <a:cubicBezTo>
                      <a:pt x="1224881" y="984451"/>
                      <a:pt x="1226283" y="976167"/>
                      <a:pt x="1226283" y="967193"/>
                    </a:cubicBezTo>
                    <a:cubicBezTo>
                      <a:pt x="1226178" y="913850"/>
                      <a:pt x="1226241" y="860528"/>
                      <a:pt x="1226366" y="807185"/>
                    </a:cubicBezTo>
                    <a:cubicBezTo>
                      <a:pt x="1226366" y="803294"/>
                      <a:pt x="1224484" y="797918"/>
                      <a:pt x="1229839" y="796244"/>
                    </a:cubicBezTo>
                    <a:cubicBezTo>
                      <a:pt x="1241031" y="792751"/>
                      <a:pt x="1241846" y="784174"/>
                      <a:pt x="1241825" y="774635"/>
                    </a:cubicBezTo>
                    <a:cubicBezTo>
                      <a:pt x="1241763" y="720602"/>
                      <a:pt x="1241742" y="666568"/>
                      <a:pt x="1241805" y="612535"/>
                    </a:cubicBezTo>
                    <a:close/>
                    <a:moveTo>
                      <a:pt x="101854" y="939998"/>
                    </a:moveTo>
                    <a:cubicBezTo>
                      <a:pt x="101854" y="940500"/>
                      <a:pt x="101143" y="940981"/>
                      <a:pt x="100118" y="942320"/>
                    </a:cubicBezTo>
                    <a:cubicBezTo>
                      <a:pt x="90830" y="928179"/>
                      <a:pt x="84198" y="913097"/>
                      <a:pt x="77609" y="898014"/>
                    </a:cubicBezTo>
                    <a:cubicBezTo>
                      <a:pt x="57109" y="850989"/>
                      <a:pt x="45938" y="801704"/>
                      <a:pt x="41921" y="750683"/>
                    </a:cubicBezTo>
                    <a:cubicBezTo>
                      <a:pt x="41357" y="743424"/>
                      <a:pt x="42131" y="737651"/>
                      <a:pt x="48908" y="732714"/>
                    </a:cubicBezTo>
                    <a:cubicBezTo>
                      <a:pt x="55874" y="727609"/>
                      <a:pt x="58656" y="719430"/>
                      <a:pt x="58552" y="710540"/>
                    </a:cubicBezTo>
                    <a:cubicBezTo>
                      <a:pt x="58447" y="701503"/>
                      <a:pt x="58531" y="692466"/>
                      <a:pt x="58531" y="681839"/>
                    </a:cubicBezTo>
                    <a:cubicBezTo>
                      <a:pt x="68488" y="690018"/>
                      <a:pt x="77463" y="689893"/>
                      <a:pt x="87294" y="679559"/>
                    </a:cubicBezTo>
                    <a:cubicBezTo>
                      <a:pt x="87294" y="691524"/>
                      <a:pt x="87294" y="701126"/>
                      <a:pt x="87294" y="710707"/>
                    </a:cubicBezTo>
                    <a:cubicBezTo>
                      <a:pt x="87294" y="733007"/>
                      <a:pt x="87378" y="755285"/>
                      <a:pt x="87211" y="777585"/>
                    </a:cubicBezTo>
                    <a:cubicBezTo>
                      <a:pt x="87148" y="785889"/>
                      <a:pt x="88696" y="792981"/>
                      <a:pt x="97733" y="795763"/>
                    </a:cubicBezTo>
                    <a:cubicBezTo>
                      <a:pt x="101603" y="796955"/>
                      <a:pt x="102063" y="799800"/>
                      <a:pt x="102063" y="803106"/>
                    </a:cubicBezTo>
                    <a:cubicBezTo>
                      <a:pt x="101979" y="848730"/>
                      <a:pt x="101938" y="894374"/>
                      <a:pt x="101854" y="939998"/>
                    </a:cubicBezTo>
                    <a:close/>
                  </a:path>
                </a:pathLst>
              </a:custGeom>
              <a:solidFill>
                <a:srgbClr val="2B2B29"/>
              </a:solidFill>
              <a:ln w="20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B2B4BB95-7E69-4EEA-996F-341B35513B23}"/>
              </a:ext>
            </a:extLst>
          </p:cNvPr>
          <p:cNvGrpSpPr/>
          <p:nvPr/>
        </p:nvGrpSpPr>
        <p:grpSpPr>
          <a:xfrm>
            <a:off x="10073461" y="434614"/>
            <a:ext cx="1396549" cy="1687475"/>
            <a:chOff x="8795463" y="2912452"/>
            <a:chExt cx="1396549" cy="1687475"/>
          </a:xfrm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E23B4263-032D-428C-B479-093BE3986579}"/>
                </a:ext>
              </a:extLst>
            </p:cNvPr>
            <p:cNvSpPr/>
            <p:nvPr/>
          </p:nvSpPr>
          <p:spPr>
            <a:xfrm>
              <a:off x="9043526" y="3017455"/>
              <a:ext cx="900423" cy="1178901"/>
            </a:xfrm>
            <a:custGeom>
              <a:avLst/>
              <a:gdLst>
                <a:gd name="connsiteX0" fmla="*/ 453641 w 901846"/>
                <a:gd name="connsiteY0" fmla="*/ 0 h 1180764"/>
                <a:gd name="connsiteX1" fmla="*/ 852131 w 901846"/>
                <a:gd name="connsiteY1" fmla="*/ 461410 h 1180764"/>
                <a:gd name="connsiteX2" fmla="*/ 608751 w 901846"/>
                <a:gd name="connsiteY2" fmla="*/ 886560 h 1180764"/>
                <a:gd name="connsiteX3" fmla="*/ 591743 w 901846"/>
                <a:gd name="connsiteY3" fmla="*/ 892674 h 1180764"/>
                <a:gd name="connsiteX4" fmla="*/ 591743 w 901846"/>
                <a:gd name="connsiteY4" fmla="*/ 1004961 h 1180764"/>
                <a:gd name="connsiteX5" fmla="*/ 626443 w 901846"/>
                <a:gd name="connsiteY5" fmla="*/ 1007120 h 1180764"/>
                <a:gd name="connsiteX6" fmla="*/ 901846 w 901846"/>
                <a:gd name="connsiteY6" fmla="*/ 1090391 h 1180764"/>
                <a:gd name="connsiteX7" fmla="*/ 450923 w 901846"/>
                <a:gd name="connsiteY7" fmla="*/ 1180764 h 1180764"/>
                <a:gd name="connsiteX8" fmla="*/ 0 w 901846"/>
                <a:gd name="connsiteY8" fmla="*/ 1090391 h 1180764"/>
                <a:gd name="connsiteX9" fmla="*/ 275403 w 901846"/>
                <a:gd name="connsiteY9" fmla="*/ 1007120 h 1180764"/>
                <a:gd name="connsiteX10" fmla="*/ 310103 w 901846"/>
                <a:gd name="connsiteY10" fmla="*/ 1004961 h 1180764"/>
                <a:gd name="connsiteX11" fmla="*/ 310103 w 901846"/>
                <a:gd name="connsiteY11" fmla="*/ 890720 h 1180764"/>
                <a:gd name="connsiteX12" fmla="*/ 298531 w 901846"/>
                <a:gd name="connsiteY12" fmla="*/ 886560 h 1180764"/>
                <a:gd name="connsiteX13" fmla="*/ 55151 w 901846"/>
                <a:gd name="connsiteY13" fmla="*/ 461410 h 1180764"/>
                <a:gd name="connsiteX14" fmla="*/ 453641 w 901846"/>
                <a:gd name="connsiteY14" fmla="*/ 0 h 118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01846" h="1180764">
                  <a:moveTo>
                    <a:pt x="453641" y="0"/>
                  </a:moveTo>
                  <a:cubicBezTo>
                    <a:pt x="673721" y="0"/>
                    <a:pt x="852131" y="206580"/>
                    <a:pt x="852131" y="461410"/>
                  </a:cubicBezTo>
                  <a:cubicBezTo>
                    <a:pt x="852131" y="652533"/>
                    <a:pt x="751775" y="816515"/>
                    <a:pt x="608751" y="886560"/>
                  </a:cubicBezTo>
                  <a:lnTo>
                    <a:pt x="591743" y="892674"/>
                  </a:lnTo>
                  <a:lnTo>
                    <a:pt x="591743" y="1004961"/>
                  </a:lnTo>
                  <a:lnTo>
                    <a:pt x="626443" y="1007120"/>
                  </a:lnTo>
                  <a:cubicBezTo>
                    <a:pt x="788286" y="1020839"/>
                    <a:pt x="901846" y="1052957"/>
                    <a:pt x="901846" y="1090391"/>
                  </a:cubicBezTo>
                  <a:cubicBezTo>
                    <a:pt x="901846" y="1140303"/>
                    <a:pt x="699961" y="1180764"/>
                    <a:pt x="450923" y="1180764"/>
                  </a:cubicBezTo>
                  <a:cubicBezTo>
                    <a:pt x="201885" y="1180764"/>
                    <a:pt x="0" y="1140303"/>
                    <a:pt x="0" y="1090391"/>
                  </a:cubicBezTo>
                  <a:cubicBezTo>
                    <a:pt x="0" y="1052957"/>
                    <a:pt x="113560" y="1020839"/>
                    <a:pt x="275403" y="1007120"/>
                  </a:cubicBezTo>
                  <a:lnTo>
                    <a:pt x="310103" y="1004961"/>
                  </a:lnTo>
                  <a:lnTo>
                    <a:pt x="310103" y="890720"/>
                  </a:lnTo>
                  <a:lnTo>
                    <a:pt x="298531" y="886560"/>
                  </a:lnTo>
                  <a:cubicBezTo>
                    <a:pt x="155507" y="816515"/>
                    <a:pt x="55151" y="652533"/>
                    <a:pt x="55151" y="461410"/>
                  </a:cubicBezTo>
                  <a:cubicBezTo>
                    <a:pt x="55151" y="206580"/>
                    <a:pt x="233561" y="0"/>
                    <a:pt x="453641" y="0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8" name="Freeform: Shape 230">
              <a:extLst>
                <a:ext uri="{FF2B5EF4-FFF2-40B4-BE49-F238E27FC236}">
                  <a16:creationId xmlns:a16="http://schemas.microsoft.com/office/drawing/2014/main" id="{71CA1107-18F2-4454-A07F-13D565B66335}"/>
                </a:ext>
              </a:extLst>
            </p:cNvPr>
            <p:cNvSpPr/>
            <p:nvPr/>
          </p:nvSpPr>
          <p:spPr>
            <a:xfrm>
              <a:off x="8795463" y="4044766"/>
              <a:ext cx="1396549" cy="555161"/>
            </a:xfrm>
            <a:custGeom>
              <a:avLst/>
              <a:gdLst>
                <a:gd name="connsiteX0" fmla="*/ 792978 w 3989594"/>
                <a:gd name="connsiteY0" fmla="*/ 0 h 1585955"/>
                <a:gd name="connsiteX1" fmla="*/ 1049921 w 3989594"/>
                <a:gd name="connsiteY1" fmla="*/ 0 h 1585955"/>
                <a:gd name="connsiteX2" fmla="*/ 1085760 w 3989594"/>
                <a:gd name="connsiteY2" fmla="*/ 33651 h 1585955"/>
                <a:gd name="connsiteX3" fmla="*/ 1994796 w 3989594"/>
                <a:gd name="connsiteY3" fmla="*/ 279982 h 1585955"/>
                <a:gd name="connsiteX4" fmla="*/ 2903832 w 3989594"/>
                <a:gd name="connsiteY4" fmla="*/ 33651 h 1585955"/>
                <a:gd name="connsiteX5" fmla="*/ 2939671 w 3989594"/>
                <a:gd name="connsiteY5" fmla="*/ 0 h 1585955"/>
                <a:gd name="connsiteX6" fmla="*/ 3196616 w 3989594"/>
                <a:gd name="connsiteY6" fmla="*/ 0 h 1585955"/>
                <a:gd name="connsiteX7" fmla="*/ 3989594 w 3989594"/>
                <a:gd name="connsiteY7" fmla="*/ 792978 h 1585955"/>
                <a:gd name="connsiteX8" fmla="*/ 3989593 w 3989594"/>
                <a:gd name="connsiteY8" fmla="*/ 1585955 h 1585955"/>
                <a:gd name="connsiteX9" fmla="*/ 0 w 3989594"/>
                <a:gd name="connsiteY9" fmla="*/ 1585955 h 1585955"/>
                <a:gd name="connsiteX10" fmla="*/ 0 w 3989594"/>
                <a:gd name="connsiteY10" fmla="*/ 792978 h 1585955"/>
                <a:gd name="connsiteX11" fmla="*/ 792978 w 3989594"/>
                <a:gd name="connsiteY11" fmla="*/ 0 h 158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89594" h="1585955">
                  <a:moveTo>
                    <a:pt x="792978" y="0"/>
                  </a:moveTo>
                  <a:lnTo>
                    <a:pt x="1049921" y="0"/>
                  </a:lnTo>
                  <a:lnTo>
                    <a:pt x="1085760" y="33651"/>
                  </a:lnTo>
                  <a:cubicBezTo>
                    <a:pt x="1282766" y="182270"/>
                    <a:pt x="1616391" y="279982"/>
                    <a:pt x="1994796" y="279982"/>
                  </a:cubicBezTo>
                  <a:cubicBezTo>
                    <a:pt x="2373201" y="279982"/>
                    <a:pt x="2706826" y="182270"/>
                    <a:pt x="2903832" y="33651"/>
                  </a:cubicBezTo>
                  <a:lnTo>
                    <a:pt x="2939671" y="0"/>
                  </a:lnTo>
                  <a:lnTo>
                    <a:pt x="3196616" y="0"/>
                  </a:lnTo>
                  <a:cubicBezTo>
                    <a:pt x="3634566" y="0"/>
                    <a:pt x="3989594" y="355028"/>
                    <a:pt x="3989594" y="792978"/>
                  </a:cubicBezTo>
                  <a:cubicBezTo>
                    <a:pt x="3989594" y="1057304"/>
                    <a:pt x="3989593" y="1321629"/>
                    <a:pt x="3989593" y="1585955"/>
                  </a:cubicBezTo>
                  <a:lnTo>
                    <a:pt x="0" y="1585955"/>
                  </a:lnTo>
                  <a:lnTo>
                    <a:pt x="0" y="792978"/>
                  </a:lnTo>
                  <a:cubicBezTo>
                    <a:pt x="0" y="355028"/>
                    <a:pt x="355028" y="0"/>
                    <a:pt x="79297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32">
              <a:extLst>
                <a:ext uri="{FF2B5EF4-FFF2-40B4-BE49-F238E27FC236}">
                  <a16:creationId xmlns:a16="http://schemas.microsoft.com/office/drawing/2014/main" id="{83856441-BD6C-48C8-8989-46D2EDEB75F7}"/>
                </a:ext>
              </a:extLst>
            </p:cNvPr>
            <p:cNvSpPr/>
            <p:nvPr/>
          </p:nvSpPr>
          <p:spPr>
            <a:xfrm>
              <a:off x="9321368" y="3427557"/>
              <a:ext cx="75783" cy="10769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33">
              <a:extLst>
                <a:ext uri="{FF2B5EF4-FFF2-40B4-BE49-F238E27FC236}">
                  <a16:creationId xmlns:a16="http://schemas.microsoft.com/office/drawing/2014/main" id="{10D25C11-01A5-4B31-9335-9786C58547BF}"/>
                </a:ext>
              </a:extLst>
            </p:cNvPr>
            <p:cNvSpPr/>
            <p:nvPr/>
          </p:nvSpPr>
          <p:spPr>
            <a:xfrm>
              <a:off x="9634335" y="3427557"/>
              <a:ext cx="75783" cy="10769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Freeform: Shape 234">
              <a:extLst>
                <a:ext uri="{FF2B5EF4-FFF2-40B4-BE49-F238E27FC236}">
                  <a16:creationId xmlns:a16="http://schemas.microsoft.com/office/drawing/2014/main" id="{115AC15F-1B39-4DF6-9EE5-FD084239E52E}"/>
                </a:ext>
              </a:extLst>
            </p:cNvPr>
            <p:cNvSpPr/>
            <p:nvPr/>
          </p:nvSpPr>
          <p:spPr>
            <a:xfrm>
              <a:off x="9092612" y="3011445"/>
              <a:ext cx="779005" cy="378099"/>
            </a:xfrm>
            <a:custGeom>
              <a:avLst/>
              <a:gdLst>
                <a:gd name="connsiteX0" fmla="*/ 0 w 2214820"/>
                <a:gd name="connsiteY0" fmla="*/ 1079766 h 1072067"/>
                <a:gd name="connsiteX1" fmla="*/ 333401 w 2214820"/>
                <a:gd name="connsiteY1" fmla="*/ 367018 h 1072067"/>
                <a:gd name="connsiteX2" fmla="*/ 2021613 w 2214820"/>
                <a:gd name="connsiteY2" fmla="*/ 453019 h 1072067"/>
                <a:gd name="connsiteX3" fmla="*/ 2225424 w 2214820"/>
                <a:gd name="connsiteY3" fmla="*/ 858284 h 1072067"/>
                <a:gd name="connsiteX4" fmla="*/ 2139423 w 2214820"/>
                <a:gd name="connsiteY4" fmla="*/ 864174 h 1072067"/>
                <a:gd name="connsiteX5" fmla="*/ 2036928 w 2214820"/>
                <a:gd name="connsiteY5" fmla="*/ 858284 h 1072067"/>
                <a:gd name="connsiteX6" fmla="*/ 1986270 w 2214820"/>
                <a:gd name="connsiteY6" fmla="*/ 848859 h 1072067"/>
                <a:gd name="connsiteX7" fmla="*/ 2006298 w 2214820"/>
                <a:gd name="connsiteY7" fmla="*/ 841791 h 1072067"/>
                <a:gd name="connsiteX8" fmla="*/ 2019257 w 2214820"/>
                <a:gd name="connsiteY8" fmla="*/ 847681 h 1072067"/>
                <a:gd name="connsiteX9" fmla="*/ 1955640 w 2214820"/>
                <a:gd name="connsiteY9" fmla="*/ 845325 h 1072067"/>
                <a:gd name="connsiteX10" fmla="*/ 1446702 w 2214820"/>
                <a:gd name="connsiteY10" fmla="*/ 747543 h 1072067"/>
                <a:gd name="connsiteX11" fmla="*/ 1412537 w 2214820"/>
                <a:gd name="connsiteY11" fmla="*/ 742831 h 1072067"/>
                <a:gd name="connsiteX12" fmla="*/ 1291193 w 2214820"/>
                <a:gd name="connsiteY12" fmla="*/ 727515 h 1072067"/>
                <a:gd name="connsiteX13" fmla="*/ 1286481 w 2214820"/>
                <a:gd name="connsiteY13" fmla="*/ 731050 h 1072067"/>
                <a:gd name="connsiteX14" fmla="*/ 1291193 w 2214820"/>
                <a:gd name="connsiteY14" fmla="*/ 727515 h 1072067"/>
                <a:gd name="connsiteX15" fmla="*/ 1328893 w 2214820"/>
                <a:gd name="connsiteY15" fmla="*/ 756968 h 1072067"/>
                <a:gd name="connsiteX16" fmla="*/ 1425497 w 2214820"/>
                <a:gd name="connsiteY16" fmla="*/ 834722 h 1072067"/>
                <a:gd name="connsiteX17" fmla="*/ 1343030 w 2214820"/>
                <a:gd name="connsiteY17" fmla="*/ 845325 h 1072067"/>
                <a:gd name="connsiteX18" fmla="*/ 658556 w 2214820"/>
                <a:gd name="connsiteY18" fmla="*/ 494252 h 1072067"/>
                <a:gd name="connsiteX19" fmla="*/ 633816 w 2214820"/>
                <a:gd name="connsiteY19" fmla="*/ 477759 h 1072067"/>
                <a:gd name="connsiteX20" fmla="*/ 625569 w 2214820"/>
                <a:gd name="connsiteY20" fmla="*/ 484827 h 1072067"/>
                <a:gd name="connsiteX21" fmla="*/ 620857 w 2214820"/>
                <a:gd name="connsiteY21" fmla="*/ 460087 h 1072067"/>
                <a:gd name="connsiteX22" fmla="*/ 622035 w 2214820"/>
                <a:gd name="connsiteY22" fmla="*/ 516636 h 1072067"/>
                <a:gd name="connsiteX23" fmla="*/ 0 w 2214820"/>
                <a:gd name="connsiteY23" fmla="*/ 1079766 h 1072067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955640 w 2225455"/>
                <a:gd name="connsiteY8" fmla="*/ 845325 h 1080136"/>
                <a:gd name="connsiteX9" fmla="*/ 1446702 w 2225455"/>
                <a:gd name="connsiteY9" fmla="*/ 747543 h 1080136"/>
                <a:gd name="connsiteX10" fmla="*/ 1412537 w 2225455"/>
                <a:gd name="connsiteY10" fmla="*/ 742831 h 1080136"/>
                <a:gd name="connsiteX11" fmla="*/ 1291193 w 2225455"/>
                <a:gd name="connsiteY11" fmla="*/ 727515 h 1080136"/>
                <a:gd name="connsiteX12" fmla="*/ 1286481 w 2225455"/>
                <a:gd name="connsiteY12" fmla="*/ 731050 h 1080136"/>
                <a:gd name="connsiteX13" fmla="*/ 1291193 w 2225455"/>
                <a:gd name="connsiteY13" fmla="*/ 727515 h 1080136"/>
                <a:gd name="connsiteX14" fmla="*/ 1328893 w 2225455"/>
                <a:gd name="connsiteY14" fmla="*/ 756968 h 1080136"/>
                <a:gd name="connsiteX15" fmla="*/ 1425497 w 2225455"/>
                <a:gd name="connsiteY15" fmla="*/ 834722 h 1080136"/>
                <a:gd name="connsiteX16" fmla="*/ 1343030 w 2225455"/>
                <a:gd name="connsiteY16" fmla="*/ 845325 h 1080136"/>
                <a:gd name="connsiteX17" fmla="*/ 658556 w 2225455"/>
                <a:gd name="connsiteY17" fmla="*/ 494252 h 1080136"/>
                <a:gd name="connsiteX18" fmla="*/ 633816 w 2225455"/>
                <a:gd name="connsiteY18" fmla="*/ 477759 h 1080136"/>
                <a:gd name="connsiteX19" fmla="*/ 625569 w 2225455"/>
                <a:gd name="connsiteY19" fmla="*/ 484827 h 1080136"/>
                <a:gd name="connsiteX20" fmla="*/ 620857 w 2225455"/>
                <a:gd name="connsiteY20" fmla="*/ 460087 h 1080136"/>
                <a:gd name="connsiteX21" fmla="*/ 622035 w 2225455"/>
                <a:gd name="connsiteY21" fmla="*/ 516636 h 1080136"/>
                <a:gd name="connsiteX22" fmla="*/ 0 w 2225455"/>
                <a:gd name="connsiteY22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446702 w 2225455"/>
                <a:gd name="connsiteY8" fmla="*/ 747543 h 1080136"/>
                <a:gd name="connsiteX9" fmla="*/ 1412537 w 2225455"/>
                <a:gd name="connsiteY9" fmla="*/ 742831 h 1080136"/>
                <a:gd name="connsiteX10" fmla="*/ 1291193 w 2225455"/>
                <a:gd name="connsiteY10" fmla="*/ 727515 h 1080136"/>
                <a:gd name="connsiteX11" fmla="*/ 1286481 w 2225455"/>
                <a:gd name="connsiteY11" fmla="*/ 731050 h 1080136"/>
                <a:gd name="connsiteX12" fmla="*/ 1291193 w 2225455"/>
                <a:gd name="connsiteY12" fmla="*/ 727515 h 1080136"/>
                <a:gd name="connsiteX13" fmla="*/ 1328893 w 2225455"/>
                <a:gd name="connsiteY13" fmla="*/ 756968 h 1080136"/>
                <a:gd name="connsiteX14" fmla="*/ 1425497 w 2225455"/>
                <a:gd name="connsiteY14" fmla="*/ 834722 h 1080136"/>
                <a:gd name="connsiteX15" fmla="*/ 1343030 w 2225455"/>
                <a:gd name="connsiteY15" fmla="*/ 845325 h 1080136"/>
                <a:gd name="connsiteX16" fmla="*/ 658556 w 2225455"/>
                <a:gd name="connsiteY16" fmla="*/ 494252 h 1080136"/>
                <a:gd name="connsiteX17" fmla="*/ 633816 w 2225455"/>
                <a:gd name="connsiteY17" fmla="*/ 477759 h 1080136"/>
                <a:gd name="connsiteX18" fmla="*/ 625569 w 2225455"/>
                <a:gd name="connsiteY18" fmla="*/ 484827 h 1080136"/>
                <a:gd name="connsiteX19" fmla="*/ 620857 w 2225455"/>
                <a:gd name="connsiteY19" fmla="*/ 460087 h 1080136"/>
                <a:gd name="connsiteX20" fmla="*/ 622035 w 2225455"/>
                <a:gd name="connsiteY20" fmla="*/ 516636 h 1080136"/>
                <a:gd name="connsiteX21" fmla="*/ 0 w 2225455"/>
                <a:gd name="connsiteY21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1446702 w 2225455"/>
                <a:gd name="connsiteY7" fmla="*/ 747543 h 1080136"/>
                <a:gd name="connsiteX8" fmla="*/ 1412537 w 2225455"/>
                <a:gd name="connsiteY8" fmla="*/ 742831 h 1080136"/>
                <a:gd name="connsiteX9" fmla="*/ 1291193 w 2225455"/>
                <a:gd name="connsiteY9" fmla="*/ 727515 h 1080136"/>
                <a:gd name="connsiteX10" fmla="*/ 1286481 w 2225455"/>
                <a:gd name="connsiteY10" fmla="*/ 731050 h 1080136"/>
                <a:gd name="connsiteX11" fmla="*/ 1291193 w 2225455"/>
                <a:gd name="connsiteY11" fmla="*/ 727515 h 1080136"/>
                <a:gd name="connsiteX12" fmla="*/ 1328893 w 2225455"/>
                <a:gd name="connsiteY12" fmla="*/ 756968 h 1080136"/>
                <a:gd name="connsiteX13" fmla="*/ 1425497 w 2225455"/>
                <a:gd name="connsiteY13" fmla="*/ 834722 h 1080136"/>
                <a:gd name="connsiteX14" fmla="*/ 1343030 w 2225455"/>
                <a:gd name="connsiteY14" fmla="*/ 845325 h 1080136"/>
                <a:gd name="connsiteX15" fmla="*/ 658556 w 2225455"/>
                <a:gd name="connsiteY15" fmla="*/ 494252 h 1080136"/>
                <a:gd name="connsiteX16" fmla="*/ 633816 w 2225455"/>
                <a:gd name="connsiteY16" fmla="*/ 477759 h 1080136"/>
                <a:gd name="connsiteX17" fmla="*/ 625569 w 2225455"/>
                <a:gd name="connsiteY17" fmla="*/ 484827 h 1080136"/>
                <a:gd name="connsiteX18" fmla="*/ 620857 w 2225455"/>
                <a:gd name="connsiteY18" fmla="*/ 460087 h 1080136"/>
                <a:gd name="connsiteX19" fmla="*/ 622035 w 2225455"/>
                <a:gd name="connsiteY19" fmla="*/ 516636 h 1080136"/>
                <a:gd name="connsiteX20" fmla="*/ 0 w 2225455"/>
                <a:gd name="connsiteY20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1446702 w 2225455"/>
                <a:gd name="connsiteY6" fmla="*/ 747543 h 1080136"/>
                <a:gd name="connsiteX7" fmla="*/ 1412537 w 2225455"/>
                <a:gd name="connsiteY7" fmla="*/ 742831 h 1080136"/>
                <a:gd name="connsiteX8" fmla="*/ 1291193 w 2225455"/>
                <a:gd name="connsiteY8" fmla="*/ 727515 h 1080136"/>
                <a:gd name="connsiteX9" fmla="*/ 1286481 w 2225455"/>
                <a:gd name="connsiteY9" fmla="*/ 731050 h 1080136"/>
                <a:gd name="connsiteX10" fmla="*/ 1291193 w 2225455"/>
                <a:gd name="connsiteY10" fmla="*/ 727515 h 1080136"/>
                <a:gd name="connsiteX11" fmla="*/ 1328893 w 2225455"/>
                <a:gd name="connsiteY11" fmla="*/ 756968 h 1080136"/>
                <a:gd name="connsiteX12" fmla="*/ 1425497 w 2225455"/>
                <a:gd name="connsiteY12" fmla="*/ 834722 h 1080136"/>
                <a:gd name="connsiteX13" fmla="*/ 1343030 w 2225455"/>
                <a:gd name="connsiteY13" fmla="*/ 845325 h 1080136"/>
                <a:gd name="connsiteX14" fmla="*/ 658556 w 2225455"/>
                <a:gd name="connsiteY14" fmla="*/ 494252 h 1080136"/>
                <a:gd name="connsiteX15" fmla="*/ 633816 w 2225455"/>
                <a:gd name="connsiteY15" fmla="*/ 477759 h 1080136"/>
                <a:gd name="connsiteX16" fmla="*/ 625569 w 2225455"/>
                <a:gd name="connsiteY16" fmla="*/ 484827 h 1080136"/>
                <a:gd name="connsiteX17" fmla="*/ 620857 w 2225455"/>
                <a:gd name="connsiteY17" fmla="*/ 460087 h 1080136"/>
                <a:gd name="connsiteX18" fmla="*/ 622035 w 2225455"/>
                <a:gd name="connsiteY18" fmla="*/ 516636 h 1080136"/>
                <a:gd name="connsiteX19" fmla="*/ 0 w 2225455"/>
                <a:gd name="connsiteY19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446702 w 2225455"/>
                <a:gd name="connsiteY5" fmla="*/ 747543 h 1080136"/>
                <a:gd name="connsiteX6" fmla="*/ 1412537 w 2225455"/>
                <a:gd name="connsiteY6" fmla="*/ 742831 h 1080136"/>
                <a:gd name="connsiteX7" fmla="*/ 1291193 w 2225455"/>
                <a:gd name="connsiteY7" fmla="*/ 727515 h 1080136"/>
                <a:gd name="connsiteX8" fmla="*/ 1286481 w 2225455"/>
                <a:gd name="connsiteY8" fmla="*/ 731050 h 1080136"/>
                <a:gd name="connsiteX9" fmla="*/ 1291193 w 2225455"/>
                <a:gd name="connsiteY9" fmla="*/ 727515 h 1080136"/>
                <a:gd name="connsiteX10" fmla="*/ 1328893 w 2225455"/>
                <a:gd name="connsiteY10" fmla="*/ 756968 h 1080136"/>
                <a:gd name="connsiteX11" fmla="*/ 1425497 w 2225455"/>
                <a:gd name="connsiteY11" fmla="*/ 834722 h 1080136"/>
                <a:gd name="connsiteX12" fmla="*/ 1343030 w 2225455"/>
                <a:gd name="connsiteY12" fmla="*/ 845325 h 1080136"/>
                <a:gd name="connsiteX13" fmla="*/ 658556 w 2225455"/>
                <a:gd name="connsiteY13" fmla="*/ 494252 h 1080136"/>
                <a:gd name="connsiteX14" fmla="*/ 633816 w 2225455"/>
                <a:gd name="connsiteY14" fmla="*/ 477759 h 1080136"/>
                <a:gd name="connsiteX15" fmla="*/ 625569 w 2225455"/>
                <a:gd name="connsiteY15" fmla="*/ 484827 h 1080136"/>
                <a:gd name="connsiteX16" fmla="*/ 620857 w 2225455"/>
                <a:gd name="connsiteY16" fmla="*/ 460087 h 1080136"/>
                <a:gd name="connsiteX17" fmla="*/ 622035 w 2225455"/>
                <a:gd name="connsiteY17" fmla="*/ 516636 h 1080136"/>
                <a:gd name="connsiteX18" fmla="*/ 0 w 2225455"/>
                <a:gd name="connsiteY1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46702 w 2225424"/>
                <a:gd name="connsiteY4" fmla="*/ 747543 h 1080136"/>
                <a:gd name="connsiteX5" fmla="*/ 1412537 w 2225424"/>
                <a:gd name="connsiteY5" fmla="*/ 742831 h 1080136"/>
                <a:gd name="connsiteX6" fmla="*/ 1291193 w 2225424"/>
                <a:gd name="connsiteY6" fmla="*/ 727515 h 1080136"/>
                <a:gd name="connsiteX7" fmla="*/ 1286481 w 2225424"/>
                <a:gd name="connsiteY7" fmla="*/ 731050 h 1080136"/>
                <a:gd name="connsiteX8" fmla="*/ 1291193 w 2225424"/>
                <a:gd name="connsiteY8" fmla="*/ 727515 h 1080136"/>
                <a:gd name="connsiteX9" fmla="*/ 1328893 w 2225424"/>
                <a:gd name="connsiteY9" fmla="*/ 756968 h 1080136"/>
                <a:gd name="connsiteX10" fmla="*/ 1425497 w 2225424"/>
                <a:gd name="connsiteY10" fmla="*/ 834722 h 1080136"/>
                <a:gd name="connsiteX11" fmla="*/ 1343030 w 2225424"/>
                <a:gd name="connsiteY11" fmla="*/ 845325 h 1080136"/>
                <a:gd name="connsiteX12" fmla="*/ 658556 w 2225424"/>
                <a:gd name="connsiteY12" fmla="*/ 494252 h 1080136"/>
                <a:gd name="connsiteX13" fmla="*/ 633816 w 2225424"/>
                <a:gd name="connsiteY13" fmla="*/ 477759 h 1080136"/>
                <a:gd name="connsiteX14" fmla="*/ 625569 w 2225424"/>
                <a:gd name="connsiteY14" fmla="*/ 484827 h 1080136"/>
                <a:gd name="connsiteX15" fmla="*/ 620857 w 2225424"/>
                <a:gd name="connsiteY15" fmla="*/ 460087 h 1080136"/>
                <a:gd name="connsiteX16" fmla="*/ 622035 w 2225424"/>
                <a:gd name="connsiteY16" fmla="*/ 516636 h 1080136"/>
                <a:gd name="connsiteX17" fmla="*/ 0 w 2225424"/>
                <a:gd name="connsiteY1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12537 w 2225424"/>
                <a:gd name="connsiteY4" fmla="*/ 742831 h 1080136"/>
                <a:gd name="connsiteX5" fmla="*/ 1291193 w 2225424"/>
                <a:gd name="connsiteY5" fmla="*/ 727515 h 1080136"/>
                <a:gd name="connsiteX6" fmla="*/ 1286481 w 2225424"/>
                <a:gd name="connsiteY6" fmla="*/ 731050 h 1080136"/>
                <a:gd name="connsiteX7" fmla="*/ 1291193 w 2225424"/>
                <a:gd name="connsiteY7" fmla="*/ 727515 h 1080136"/>
                <a:gd name="connsiteX8" fmla="*/ 1328893 w 2225424"/>
                <a:gd name="connsiteY8" fmla="*/ 756968 h 1080136"/>
                <a:gd name="connsiteX9" fmla="*/ 1425497 w 2225424"/>
                <a:gd name="connsiteY9" fmla="*/ 834722 h 1080136"/>
                <a:gd name="connsiteX10" fmla="*/ 1343030 w 2225424"/>
                <a:gd name="connsiteY10" fmla="*/ 845325 h 1080136"/>
                <a:gd name="connsiteX11" fmla="*/ 658556 w 2225424"/>
                <a:gd name="connsiteY11" fmla="*/ 494252 h 1080136"/>
                <a:gd name="connsiteX12" fmla="*/ 633816 w 2225424"/>
                <a:gd name="connsiteY12" fmla="*/ 477759 h 1080136"/>
                <a:gd name="connsiteX13" fmla="*/ 625569 w 2225424"/>
                <a:gd name="connsiteY13" fmla="*/ 484827 h 1080136"/>
                <a:gd name="connsiteX14" fmla="*/ 620857 w 2225424"/>
                <a:gd name="connsiteY14" fmla="*/ 460087 h 1080136"/>
                <a:gd name="connsiteX15" fmla="*/ 622035 w 2225424"/>
                <a:gd name="connsiteY15" fmla="*/ 516636 h 1080136"/>
                <a:gd name="connsiteX16" fmla="*/ 0 w 2225424"/>
                <a:gd name="connsiteY16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291193 w 2225424"/>
                <a:gd name="connsiteY6" fmla="*/ 727515 h 1080136"/>
                <a:gd name="connsiteX7" fmla="*/ 1328893 w 2225424"/>
                <a:gd name="connsiteY7" fmla="*/ 756968 h 1080136"/>
                <a:gd name="connsiteX8" fmla="*/ 1425497 w 2225424"/>
                <a:gd name="connsiteY8" fmla="*/ 834722 h 1080136"/>
                <a:gd name="connsiteX9" fmla="*/ 1343030 w 2225424"/>
                <a:gd name="connsiteY9" fmla="*/ 845325 h 1080136"/>
                <a:gd name="connsiteX10" fmla="*/ 658556 w 2225424"/>
                <a:gd name="connsiteY10" fmla="*/ 494252 h 1080136"/>
                <a:gd name="connsiteX11" fmla="*/ 633816 w 2225424"/>
                <a:gd name="connsiteY11" fmla="*/ 477759 h 1080136"/>
                <a:gd name="connsiteX12" fmla="*/ 625569 w 2225424"/>
                <a:gd name="connsiteY12" fmla="*/ 484827 h 1080136"/>
                <a:gd name="connsiteX13" fmla="*/ 620857 w 2225424"/>
                <a:gd name="connsiteY13" fmla="*/ 460087 h 1080136"/>
                <a:gd name="connsiteX14" fmla="*/ 622035 w 2225424"/>
                <a:gd name="connsiteY14" fmla="*/ 516636 h 1080136"/>
                <a:gd name="connsiteX15" fmla="*/ 0 w 2225424"/>
                <a:gd name="connsiteY15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328893 w 2225424"/>
                <a:gd name="connsiteY6" fmla="*/ 756968 h 1080136"/>
                <a:gd name="connsiteX7" fmla="*/ 1425497 w 2225424"/>
                <a:gd name="connsiteY7" fmla="*/ 834722 h 1080136"/>
                <a:gd name="connsiteX8" fmla="*/ 1343030 w 2225424"/>
                <a:gd name="connsiteY8" fmla="*/ 845325 h 1080136"/>
                <a:gd name="connsiteX9" fmla="*/ 658556 w 2225424"/>
                <a:gd name="connsiteY9" fmla="*/ 494252 h 1080136"/>
                <a:gd name="connsiteX10" fmla="*/ 633816 w 2225424"/>
                <a:gd name="connsiteY10" fmla="*/ 477759 h 1080136"/>
                <a:gd name="connsiteX11" fmla="*/ 625569 w 2225424"/>
                <a:gd name="connsiteY11" fmla="*/ 484827 h 1080136"/>
                <a:gd name="connsiteX12" fmla="*/ 620857 w 2225424"/>
                <a:gd name="connsiteY12" fmla="*/ 460087 h 1080136"/>
                <a:gd name="connsiteX13" fmla="*/ 622035 w 2225424"/>
                <a:gd name="connsiteY13" fmla="*/ 516636 h 1080136"/>
                <a:gd name="connsiteX14" fmla="*/ 0 w 2225424"/>
                <a:gd name="connsiteY14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425497 w 2225424"/>
                <a:gd name="connsiteY6" fmla="*/ 834722 h 1080136"/>
                <a:gd name="connsiteX7" fmla="*/ 1343030 w 2225424"/>
                <a:gd name="connsiteY7" fmla="*/ 845325 h 1080136"/>
                <a:gd name="connsiteX8" fmla="*/ 658556 w 2225424"/>
                <a:gd name="connsiteY8" fmla="*/ 494252 h 1080136"/>
                <a:gd name="connsiteX9" fmla="*/ 633816 w 2225424"/>
                <a:gd name="connsiteY9" fmla="*/ 477759 h 1080136"/>
                <a:gd name="connsiteX10" fmla="*/ 625569 w 2225424"/>
                <a:gd name="connsiteY10" fmla="*/ 484827 h 1080136"/>
                <a:gd name="connsiteX11" fmla="*/ 620857 w 2225424"/>
                <a:gd name="connsiteY11" fmla="*/ 460087 h 1080136"/>
                <a:gd name="connsiteX12" fmla="*/ 622035 w 2225424"/>
                <a:gd name="connsiteY12" fmla="*/ 516636 h 1080136"/>
                <a:gd name="connsiteX13" fmla="*/ 0 w 2225424"/>
                <a:gd name="connsiteY13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343030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93742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34042 w 2225424"/>
                <a:gd name="connsiteY5" fmla="*/ 843267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0857 w 2225424"/>
                <a:gd name="connsiteY8" fmla="*/ 460087 h 1080136"/>
                <a:gd name="connsiteX9" fmla="*/ 622035 w 2225424"/>
                <a:gd name="connsiteY9" fmla="*/ 516636 h 1080136"/>
                <a:gd name="connsiteX10" fmla="*/ 0 w 2225424"/>
                <a:gd name="connsiteY10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2035 w 2225424"/>
                <a:gd name="connsiteY8" fmla="*/ 516636 h 1080136"/>
                <a:gd name="connsiteX9" fmla="*/ 0 w 2225424"/>
                <a:gd name="connsiteY9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2035 w 2225424"/>
                <a:gd name="connsiteY7" fmla="*/ 516636 h 1080136"/>
                <a:gd name="connsiteX8" fmla="*/ 0 w 2225424"/>
                <a:gd name="connsiteY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5424" h="1080136">
                  <a:moveTo>
                    <a:pt x="0" y="1079766"/>
                  </a:moveTo>
                  <a:cubicBezTo>
                    <a:pt x="41233" y="809982"/>
                    <a:pt x="146084" y="568472"/>
                    <a:pt x="333401" y="367018"/>
                  </a:cubicBezTo>
                  <a:cubicBezTo>
                    <a:pt x="816421" y="-154879"/>
                    <a:pt x="1592786" y="-114824"/>
                    <a:pt x="2021613" y="453019"/>
                  </a:cubicBezTo>
                  <a:cubicBezTo>
                    <a:pt x="2114683" y="574363"/>
                    <a:pt x="2190081" y="706310"/>
                    <a:pt x="2225424" y="858284"/>
                  </a:cubicBezTo>
                  <a:cubicBezTo>
                    <a:pt x="2103687" y="904033"/>
                    <a:pt x="1464776" y="723083"/>
                    <a:pt x="1308285" y="701877"/>
                  </a:cubicBezTo>
                  <a:cubicBezTo>
                    <a:pt x="1174964" y="697950"/>
                    <a:pt x="1365582" y="797995"/>
                    <a:pt x="1425496" y="911633"/>
                  </a:cubicBezTo>
                  <a:cubicBezTo>
                    <a:pt x="1311121" y="880760"/>
                    <a:pt x="940803" y="796262"/>
                    <a:pt x="622035" y="516636"/>
                  </a:cubicBezTo>
                  <a:cubicBezTo>
                    <a:pt x="587870" y="820585"/>
                    <a:pt x="288634" y="1091547"/>
                    <a:pt x="0" y="1079766"/>
                  </a:cubicBezTo>
                  <a:close/>
                </a:path>
              </a:pathLst>
            </a:custGeom>
            <a:solidFill>
              <a:srgbClr val="94643F"/>
            </a:solidFill>
            <a:ln w="117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9C90593E-6924-4177-8ACC-28B21E5D83C7}"/>
                </a:ext>
              </a:extLst>
            </p:cNvPr>
            <p:cNvSpPr/>
            <p:nvPr/>
          </p:nvSpPr>
          <p:spPr>
            <a:xfrm flipH="1">
              <a:off x="9049053" y="2912452"/>
              <a:ext cx="976063" cy="979108"/>
            </a:xfrm>
            <a:custGeom>
              <a:avLst/>
              <a:gdLst>
                <a:gd name="connsiteX0" fmla="*/ 1241805 w 1241825"/>
                <a:gd name="connsiteY0" fmla="*/ 612535 h 1245701"/>
                <a:gd name="connsiteX1" fmla="*/ 1232956 w 1241825"/>
                <a:gd name="connsiteY1" fmla="*/ 508527 h 1245701"/>
                <a:gd name="connsiteX2" fmla="*/ 1169551 w 1241825"/>
                <a:gd name="connsiteY2" fmla="*/ 329357 h 1245701"/>
                <a:gd name="connsiteX3" fmla="*/ 1169216 w 1241825"/>
                <a:gd name="connsiteY3" fmla="*/ 318918 h 1245701"/>
                <a:gd name="connsiteX4" fmla="*/ 1165974 w 1241825"/>
                <a:gd name="connsiteY4" fmla="*/ 264257 h 1245701"/>
                <a:gd name="connsiteX5" fmla="*/ 1020923 w 1241825"/>
                <a:gd name="connsiteY5" fmla="*/ 115650 h 1245701"/>
                <a:gd name="connsiteX6" fmla="*/ 704149 w 1241825"/>
                <a:gd name="connsiteY6" fmla="*/ 1392 h 1245701"/>
                <a:gd name="connsiteX7" fmla="*/ 421891 w 1241825"/>
                <a:gd name="connsiteY7" fmla="*/ 50509 h 1245701"/>
                <a:gd name="connsiteX8" fmla="*/ 157812 w 1241825"/>
                <a:gd name="connsiteY8" fmla="*/ 271642 h 1245701"/>
                <a:gd name="connsiteX9" fmla="*/ 156159 w 1241825"/>
                <a:gd name="connsiteY9" fmla="*/ 319128 h 1245701"/>
                <a:gd name="connsiteX10" fmla="*/ 156264 w 1241825"/>
                <a:gd name="connsiteY10" fmla="*/ 334336 h 1245701"/>
                <a:gd name="connsiteX11" fmla="*/ 120932 w 1241825"/>
                <a:gd name="connsiteY11" fmla="*/ 413262 h 1245701"/>
                <a:gd name="connsiteX12" fmla="*/ 87629 w 1241825"/>
                <a:gd name="connsiteY12" fmla="*/ 585864 h 1245701"/>
                <a:gd name="connsiteX13" fmla="*/ 85244 w 1241825"/>
                <a:gd name="connsiteY13" fmla="*/ 590152 h 1245701"/>
                <a:gd name="connsiteX14" fmla="*/ 58322 w 1241825"/>
                <a:gd name="connsiteY14" fmla="*/ 588939 h 1245701"/>
                <a:gd name="connsiteX15" fmla="*/ 58217 w 1241825"/>
                <a:gd name="connsiteY15" fmla="*/ 558104 h 1245701"/>
                <a:gd name="connsiteX16" fmla="*/ 28575 w 1241825"/>
                <a:gd name="connsiteY16" fmla="*/ 530512 h 1245701"/>
                <a:gd name="connsiteX17" fmla="*/ 147 w 1241825"/>
                <a:gd name="connsiteY17" fmla="*/ 559234 h 1245701"/>
                <a:gd name="connsiteX18" fmla="*/ 0 w 1241825"/>
                <a:gd name="connsiteY18" fmla="*/ 711920 h 1245701"/>
                <a:gd name="connsiteX19" fmla="*/ 9748 w 1241825"/>
                <a:gd name="connsiteY19" fmla="*/ 732881 h 1245701"/>
                <a:gd name="connsiteX20" fmla="*/ 18304 w 1241825"/>
                <a:gd name="connsiteY20" fmla="*/ 751562 h 1245701"/>
                <a:gd name="connsiteX21" fmla="*/ 52569 w 1241825"/>
                <a:gd name="connsiteY21" fmla="*/ 900420 h 1245701"/>
                <a:gd name="connsiteX22" fmla="*/ 218183 w 1241825"/>
                <a:gd name="connsiteY22" fmla="*/ 1107851 h 1245701"/>
                <a:gd name="connsiteX23" fmla="*/ 397019 w 1241825"/>
                <a:gd name="connsiteY23" fmla="*/ 1185000 h 1245701"/>
                <a:gd name="connsiteX24" fmla="*/ 489333 w 1241825"/>
                <a:gd name="connsiteY24" fmla="*/ 1195020 h 1245701"/>
                <a:gd name="connsiteX25" fmla="*/ 531485 w 1241825"/>
                <a:gd name="connsiteY25" fmla="*/ 1213826 h 1245701"/>
                <a:gd name="connsiteX26" fmla="*/ 581815 w 1241825"/>
                <a:gd name="connsiteY26" fmla="*/ 1244033 h 1245701"/>
                <a:gd name="connsiteX27" fmla="*/ 633380 w 1241825"/>
                <a:gd name="connsiteY27" fmla="*/ 1232904 h 1245701"/>
                <a:gd name="connsiteX28" fmla="*/ 698312 w 1241825"/>
                <a:gd name="connsiteY28" fmla="*/ 1213826 h 1245701"/>
                <a:gd name="connsiteX29" fmla="*/ 723875 w 1241825"/>
                <a:gd name="connsiteY29" fmla="*/ 1182071 h 1245701"/>
                <a:gd name="connsiteX30" fmla="*/ 697601 w 1241825"/>
                <a:gd name="connsiteY30" fmla="*/ 1150839 h 1245701"/>
                <a:gd name="connsiteX31" fmla="*/ 645576 w 1241825"/>
                <a:gd name="connsiteY31" fmla="*/ 1135652 h 1245701"/>
                <a:gd name="connsiteX32" fmla="*/ 576544 w 1241825"/>
                <a:gd name="connsiteY32" fmla="*/ 1119754 h 1245701"/>
                <a:gd name="connsiteX33" fmla="*/ 531861 w 1241825"/>
                <a:gd name="connsiteY33" fmla="*/ 1158161 h 1245701"/>
                <a:gd name="connsiteX34" fmla="*/ 531903 w 1241825"/>
                <a:gd name="connsiteY34" fmla="*/ 1164416 h 1245701"/>
                <a:gd name="connsiteX35" fmla="*/ 525899 w 1241825"/>
                <a:gd name="connsiteY35" fmla="*/ 1170440 h 1245701"/>
                <a:gd name="connsiteX36" fmla="*/ 441513 w 1241825"/>
                <a:gd name="connsiteY36" fmla="*/ 1167281 h 1245701"/>
                <a:gd name="connsiteX37" fmla="*/ 382626 w 1241825"/>
                <a:gd name="connsiteY37" fmla="*/ 1151969 h 1245701"/>
                <a:gd name="connsiteX38" fmla="*/ 242240 w 1241825"/>
                <a:gd name="connsiteY38" fmla="*/ 1089087 h 1245701"/>
                <a:gd name="connsiteX39" fmla="*/ 165343 w 1241825"/>
                <a:gd name="connsiteY39" fmla="*/ 1023423 h 1245701"/>
                <a:gd name="connsiteX40" fmla="*/ 161535 w 1241825"/>
                <a:gd name="connsiteY40" fmla="*/ 1014511 h 1245701"/>
                <a:gd name="connsiteX41" fmla="*/ 170007 w 1241825"/>
                <a:gd name="connsiteY41" fmla="*/ 1011896 h 1245701"/>
                <a:gd name="connsiteX42" fmla="*/ 202390 w 1241825"/>
                <a:gd name="connsiteY42" fmla="*/ 1011666 h 1245701"/>
                <a:gd name="connsiteX43" fmla="*/ 228601 w 1241825"/>
                <a:gd name="connsiteY43" fmla="*/ 1005955 h 1245701"/>
                <a:gd name="connsiteX44" fmla="*/ 250001 w 1241825"/>
                <a:gd name="connsiteY44" fmla="*/ 967841 h 1245701"/>
                <a:gd name="connsiteX45" fmla="*/ 245859 w 1241825"/>
                <a:gd name="connsiteY45" fmla="*/ 798859 h 1245701"/>
                <a:gd name="connsiteX46" fmla="*/ 245692 w 1241825"/>
                <a:gd name="connsiteY46" fmla="*/ 659874 h 1245701"/>
                <a:gd name="connsiteX47" fmla="*/ 245294 w 1241825"/>
                <a:gd name="connsiteY47" fmla="*/ 591993 h 1245701"/>
                <a:gd name="connsiteX48" fmla="*/ 217472 w 1241825"/>
                <a:gd name="connsiteY48" fmla="*/ 554799 h 1245701"/>
                <a:gd name="connsiteX49" fmla="*/ 199461 w 1241825"/>
                <a:gd name="connsiteY49" fmla="*/ 551933 h 1245701"/>
                <a:gd name="connsiteX50" fmla="*/ 141955 w 1241825"/>
                <a:gd name="connsiteY50" fmla="*/ 551850 h 1245701"/>
                <a:gd name="connsiteX51" fmla="*/ 126936 w 1241825"/>
                <a:gd name="connsiteY51" fmla="*/ 534884 h 1245701"/>
                <a:gd name="connsiteX52" fmla="*/ 181680 w 1241825"/>
                <a:gd name="connsiteY52" fmla="*/ 361300 h 1245701"/>
                <a:gd name="connsiteX53" fmla="*/ 200026 w 1241825"/>
                <a:gd name="connsiteY53" fmla="*/ 347933 h 1245701"/>
                <a:gd name="connsiteX54" fmla="*/ 239855 w 1241825"/>
                <a:gd name="connsiteY54" fmla="*/ 323688 h 1245701"/>
                <a:gd name="connsiteX55" fmla="*/ 401370 w 1241825"/>
                <a:gd name="connsiteY55" fmla="*/ 170123 h 1245701"/>
                <a:gd name="connsiteX56" fmla="*/ 566398 w 1241825"/>
                <a:gd name="connsiteY56" fmla="*/ 106697 h 1245701"/>
                <a:gd name="connsiteX57" fmla="*/ 727515 w 1241825"/>
                <a:gd name="connsiteY57" fmla="*/ 101446 h 1245701"/>
                <a:gd name="connsiteX58" fmla="*/ 886184 w 1241825"/>
                <a:gd name="connsiteY58" fmla="*/ 147949 h 1245701"/>
                <a:gd name="connsiteX59" fmla="*/ 1025504 w 1241825"/>
                <a:gd name="connsiteY59" fmla="*/ 246393 h 1245701"/>
                <a:gd name="connsiteX60" fmla="*/ 1088511 w 1241825"/>
                <a:gd name="connsiteY60" fmla="*/ 322956 h 1245701"/>
                <a:gd name="connsiteX61" fmla="*/ 1119785 w 1241825"/>
                <a:gd name="connsiteY61" fmla="*/ 343540 h 1245701"/>
                <a:gd name="connsiteX62" fmla="*/ 1149280 w 1241825"/>
                <a:gd name="connsiteY62" fmla="*/ 365421 h 1245701"/>
                <a:gd name="connsiteX63" fmla="*/ 1202247 w 1241825"/>
                <a:gd name="connsiteY63" fmla="*/ 539549 h 1245701"/>
                <a:gd name="connsiteX64" fmla="*/ 1191348 w 1241825"/>
                <a:gd name="connsiteY64" fmla="*/ 551933 h 1245701"/>
                <a:gd name="connsiteX65" fmla="*/ 1121291 w 1241825"/>
                <a:gd name="connsiteY65" fmla="*/ 551891 h 1245701"/>
                <a:gd name="connsiteX66" fmla="*/ 1100268 w 1241825"/>
                <a:gd name="connsiteY66" fmla="*/ 559004 h 1245701"/>
                <a:gd name="connsiteX67" fmla="*/ 1083114 w 1241825"/>
                <a:gd name="connsiteY67" fmla="*/ 597850 h 1245701"/>
                <a:gd name="connsiteX68" fmla="*/ 1083010 w 1241825"/>
                <a:gd name="connsiteY68" fmla="*/ 789174 h 1245701"/>
                <a:gd name="connsiteX69" fmla="*/ 1083407 w 1241825"/>
                <a:gd name="connsiteY69" fmla="*/ 966921 h 1245701"/>
                <a:gd name="connsiteX70" fmla="*/ 1121249 w 1241825"/>
                <a:gd name="connsiteY70" fmla="*/ 1005746 h 1245701"/>
                <a:gd name="connsiteX71" fmla="*/ 1189215 w 1241825"/>
                <a:gd name="connsiteY71" fmla="*/ 1005830 h 1245701"/>
                <a:gd name="connsiteX72" fmla="*/ 1219170 w 1241825"/>
                <a:gd name="connsiteY72" fmla="*/ 991710 h 1245701"/>
                <a:gd name="connsiteX73" fmla="*/ 1226283 w 1241825"/>
                <a:gd name="connsiteY73" fmla="*/ 967193 h 1245701"/>
                <a:gd name="connsiteX74" fmla="*/ 1226366 w 1241825"/>
                <a:gd name="connsiteY74" fmla="*/ 807185 h 1245701"/>
                <a:gd name="connsiteX75" fmla="*/ 1229839 w 1241825"/>
                <a:gd name="connsiteY75" fmla="*/ 796244 h 1245701"/>
                <a:gd name="connsiteX76" fmla="*/ 1241825 w 1241825"/>
                <a:gd name="connsiteY76" fmla="*/ 774635 h 1245701"/>
                <a:gd name="connsiteX77" fmla="*/ 1241805 w 1241825"/>
                <a:gd name="connsiteY77" fmla="*/ 612535 h 1245701"/>
                <a:gd name="connsiteX78" fmla="*/ 101854 w 1241825"/>
                <a:gd name="connsiteY78" fmla="*/ 939998 h 1245701"/>
                <a:gd name="connsiteX79" fmla="*/ 100118 w 1241825"/>
                <a:gd name="connsiteY79" fmla="*/ 942320 h 1245701"/>
                <a:gd name="connsiteX80" fmla="*/ 77609 w 1241825"/>
                <a:gd name="connsiteY80" fmla="*/ 898014 h 1245701"/>
                <a:gd name="connsiteX81" fmla="*/ 41921 w 1241825"/>
                <a:gd name="connsiteY81" fmla="*/ 750683 h 1245701"/>
                <a:gd name="connsiteX82" fmla="*/ 48908 w 1241825"/>
                <a:gd name="connsiteY82" fmla="*/ 732714 h 1245701"/>
                <a:gd name="connsiteX83" fmla="*/ 58552 w 1241825"/>
                <a:gd name="connsiteY83" fmla="*/ 710540 h 1245701"/>
                <a:gd name="connsiteX84" fmla="*/ 58531 w 1241825"/>
                <a:gd name="connsiteY84" fmla="*/ 681839 h 1245701"/>
                <a:gd name="connsiteX85" fmla="*/ 87294 w 1241825"/>
                <a:gd name="connsiteY85" fmla="*/ 679559 h 1245701"/>
                <a:gd name="connsiteX86" fmla="*/ 87294 w 1241825"/>
                <a:gd name="connsiteY86" fmla="*/ 710707 h 1245701"/>
                <a:gd name="connsiteX87" fmla="*/ 87211 w 1241825"/>
                <a:gd name="connsiteY87" fmla="*/ 777585 h 1245701"/>
                <a:gd name="connsiteX88" fmla="*/ 97733 w 1241825"/>
                <a:gd name="connsiteY88" fmla="*/ 795763 h 1245701"/>
                <a:gd name="connsiteX89" fmla="*/ 102063 w 1241825"/>
                <a:gd name="connsiteY89" fmla="*/ 803106 h 1245701"/>
                <a:gd name="connsiteX90" fmla="*/ 101854 w 1241825"/>
                <a:gd name="connsiteY90" fmla="*/ 939998 h 1245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1241825" h="1245701">
                  <a:moveTo>
                    <a:pt x="1241805" y="612535"/>
                  </a:moveTo>
                  <a:cubicBezTo>
                    <a:pt x="1241846" y="577601"/>
                    <a:pt x="1239043" y="542854"/>
                    <a:pt x="1232956" y="508527"/>
                  </a:cubicBezTo>
                  <a:cubicBezTo>
                    <a:pt x="1221743" y="445373"/>
                    <a:pt x="1200845" y="385482"/>
                    <a:pt x="1169551" y="329357"/>
                  </a:cubicBezTo>
                  <a:cubicBezTo>
                    <a:pt x="1167480" y="325654"/>
                    <a:pt x="1166873" y="322914"/>
                    <a:pt x="1169216" y="318918"/>
                  </a:cubicBezTo>
                  <a:cubicBezTo>
                    <a:pt x="1180261" y="300091"/>
                    <a:pt x="1178295" y="282038"/>
                    <a:pt x="1165974" y="264257"/>
                  </a:cubicBezTo>
                  <a:cubicBezTo>
                    <a:pt x="1125998" y="206522"/>
                    <a:pt x="1077822" y="156818"/>
                    <a:pt x="1020923" y="115650"/>
                  </a:cubicBezTo>
                  <a:cubicBezTo>
                    <a:pt x="926307" y="47183"/>
                    <a:pt x="820374" y="9090"/>
                    <a:pt x="704149" y="1392"/>
                  </a:cubicBezTo>
                  <a:cubicBezTo>
                    <a:pt x="606395" y="-5072"/>
                    <a:pt x="511947" y="10930"/>
                    <a:pt x="421891" y="50509"/>
                  </a:cubicBezTo>
                  <a:cubicBezTo>
                    <a:pt x="312402" y="98622"/>
                    <a:pt x="224292" y="172236"/>
                    <a:pt x="157812" y="271642"/>
                  </a:cubicBezTo>
                  <a:cubicBezTo>
                    <a:pt x="147562" y="286954"/>
                    <a:pt x="147541" y="303250"/>
                    <a:pt x="156159" y="319128"/>
                  </a:cubicBezTo>
                  <a:cubicBezTo>
                    <a:pt x="159255" y="324817"/>
                    <a:pt x="159339" y="328750"/>
                    <a:pt x="156264" y="334336"/>
                  </a:cubicBezTo>
                  <a:cubicBezTo>
                    <a:pt x="142374" y="359668"/>
                    <a:pt x="130701" y="386026"/>
                    <a:pt x="120932" y="413262"/>
                  </a:cubicBezTo>
                  <a:cubicBezTo>
                    <a:pt x="100913" y="469095"/>
                    <a:pt x="89595" y="526559"/>
                    <a:pt x="87629" y="585864"/>
                  </a:cubicBezTo>
                  <a:cubicBezTo>
                    <a:pt x="87587" y="587432"/>
                    <a:pt x="88006" y="589441"/>
                    <a:pt x="85244" y="590152"/>
                  </a:cubicBezTo>
                  <a:cubicBezTo>
                    <a:pt x="77755" y="580069"/>
                    <a:pt x="68635" y="581805"/>
                    <a:pt x="58322" y="588939"/>
                  </a:cubicBezTo>
                  <a:cubicBezTo>
                    <a:pt x="58322" y="577580"/>
                    <a:pt x="58782" y="567811"/>
                    <a:pt x="58217" y="558104"/>
                  </a:cubicBezTo>
                  <a:cubicBezTo>
                    <a:pt x="57297" y="541808"/>
                    <a:pt x="44453" y="530157"/>
                    <a:pt x="28575" y="530512"/>
                  </a:cubicBezTo>
                  <a:cubicBezTo>
                    <a:pt x="12510" y="530868"/>
                    <a:pt x="230" y="542771"/>
                    <a:pt x="147" y="559234"/>
                  </a:cubicBezTo>
                  <a:cubicBezTo>
                    <a:pt x="-104" y="610129"/>
                    <a:pt x="84" y="661025"/>
                    <a:pt x="0" y="711920"/>
                  </a:cubicBezTo>
                  <a:cubicBezTo>
                    <a:pt x="-21" y="720560"/>
                    <a:pt x="3075" y="728174"/>
                    <a:pt x="9748" y="732881"/>
                  </a:cubicBezTo>
                  <a:cubicBezTo>
                    <a:pt x="16756" y="737839"/>
                    <a:pt x="17823" y="743968"/>
                    <a:pt x="18304" y="751562"/>
                  </a:cubicBezTo>
                  <a:cubicBezTo>
                    <a:pt x="21651" y="803022"/>
                    <a:pt x="32843" y="852725"/>
                    <a:pt x="52569" y="900420"/>
                  </a:cubicBezTo>
                  <a:cubicBezTo>
                    <a:pt x="87755" y="985518"/>
                    <a:pt x="143252" y="1054592"/>
                    <a:pt x="218183" y="1107851"/>
                  </a:cubicBezTo>
                  <a:cubicBezTo>
                    <a:pt x="272196" y="1146237"/>
                    <a:pt x="331940" y="1171737"/>
                    <a:pt x="397019" y="1185000"/>
                  </a:cubicBezTo>
                  <a:cubicBezTo>
                    <a:pt x="427560" y="1191213"/>
                    <a:pt x="458436" y="1192991"/>
                    <a:pt x="489333" y="1195020"/>
                  </a:cubicBezTo>
                  <a:cubicBezTo>
                    <a:pt x="522866" y="1194936"/>
                    <a:pt x="527050" y="1194936"/>
                    <a:pt x="531485" y="1213826"/>
                  </a:cubicBezTo>
                  <a:cubicBezTo>
                    <a:pt x="539999" y="1241501"/>
                    <a:pt x="553282" y="1249639"/>
                    <a:pt x="581815" y="1244033"/>
                  </a:cubicBezTo>
                  <a:cubicBezTo>
                    <a:pt x="599053" y="1240644"/>
                    <a:pt x="616185" y="1236627"/>
                    <a:pt x="633380" y="1232904"/>
                  </a:cubicBezTo>
                  <a:cubicBezTo>
                    <a:pt x="655052" y="1226607"/>
                    <a:pt x="676871" y="1220813"/>
                    <a:pt x="698312" y="1213826"/>
                  </a:cubicBezTo>
                  <a:cubicBezTo>
                    <a:pt x="715173" y="1208324"/>
                    <a:pt x="724022" y="1196338"/>
                    <a:pt x="723875" y="1182071"/>
                  </a:cubicBezTo>
                  <a:cubicBezTo>
                    <a:pt x="723729" y="1167951"/>
                    <a:pt x="714504" y="1156320"/>
                    <a:pt x="697601" y="1150839"/>
                  </a:cubicBezTo>
                  <a:cubicBezTo>
                    <a:pt x="680427" y="1145254"/>
                    <a:pt x="663001" y="1140401"/>
                    <a:pt x="645576" y="1135652"/>
                  </a:cubicBezTo>
                  <a:cubicBezTo>
                    <a:pt x="622775" y="1129460"/>
                    <a:pt x="599973" y="1123080"/>
                    <a:pt x="576544" y="1119754"/>
                  </a:cubicBezTo>
                  <a:cubicBezTo>
                    <a:pt x="548952" y="1115821"/>
                    <a:pt x="532301" y="1130318"/>
                    <a:pt x="531861" y="1158161"/>
                  </a:cubicBezTo>
                  <a:cubicBezTo>
                    <a:pt x="531819" y="1160253"/>
                    <a:pt x="531715" y="1162345"/>
                    <a:pt x="531903" y="1164416"/>
                  </a:cubicBezTo>
                  <a:cubicBezTo>
                    <a:pt x="532342" y="1168955"/>
                    <a:pt x="530376" y="1170503"/>
                    <a:pt x="525899" y="1170440"/>
                  </a:cubicBezTo>
                  <a:cubicBezTo>
                    <a:pt x="497743" y="1170043"/>
                    <a:pt x="472661" y="1169854"/>
                    <a:pt x="441513" y="1167281"/>
                  </a:cubicBezTo>
                  <a:cubicBezTo>
                    <a:pt x="420364" y="1163558"/>
                    <a:pt x="391391" y="1154291"/>
                    <a:pt x="382626" y="1151969"/>
                  </a:cubicBezTo>
                  <a:cubicBezTo>
                    <a:pt x="332379" y="1138706"/>
                    <a:pt x="285291" y="1118436"/>
                    <a:pt x="242240" y="1089087"/>
                  </a:cubicBezTo>
                  <a:cubicBezTo>
                    <a:pt x="214209" y="1069988"/>
                    <a:pt x="188667" y="1048002"/>
                    <a:pt x="165343" y="1023423"/>
                  </a:cubicBezTo>
                  <a:cubicBezTo>
                    <a:pt x="163041" y="1020996"/>
                    <a:pt x="159611" y="1018423"/>
                    <a:pt x="161535" y="1014511"/>
                  </a:cubicBezTo>
                  <a:cubicBezTo>
                    <a:pt x="163167" y="1011227"/>
                    <a:pt x="166953" y="1011938"/>
                    <a:pt x="170007" y="1011896"/>
                  </a:cubicBezTo>
                  <a:cubicBezTo>
                    <a:pt x="180802" y="1011729"/>
                    <a:pt x="191617" y="1012210"/>
                    <a:pt x="202390" y="1011666"/>
                  </a:cubicBezTo>
                  <a:cubicBezTo>
                    <a:pt x="211385" y="1011206"/>
                    <a:pt x="220610" y="1010997"/>
                    <a:pt x="228601" y="1005955"/>
                  </a:cubicBezTo>
                  <a:cubicBezTo>
                    <a:pt x="242575" y="997149"/>
                    <a:pt x="249478" y="984890"/>
                    <a:pt x="250001" y="967841"/>
                  </a:cubicBezTo>
                  <a:cubicBezTo>
                    <a:pt x="251737" y="911423"/>
                    <a:pt x="246675" y="855193"/>
                    <a:pt x="245859" y="798859"/>
                  </a:cubicBezTo>
                  <a:cubicBezTo>
                    <a:pt x="245169" y="752545"/>
                    <a:pt x="245817" y="706210"/>
                    <a:pt x="245692" y="659874"/>
                  </a:cubicBezTo>
                  <a:cubicBezTo>
                    <a:pt x="245629" y="637240"/>
                    <a:pt x="246298" y="614606"/>
                    <a:pt x="245294" y="591993"/>
                  </a:cubicBezTo>
                  <a:cubicBezTo>
                    <a:pt x="243558" y="572204"/>
                    <a:pt x="236299" y="563167"/>
                    <a:pt x="217472" y="554799"/>
                  </a:cubicBezTo>
                  <a:cubicBezTo>
                    <a:pt x="211197" y="552707"/>
                    <a:pt x="204523" y="551996"/>
                    <a:pt x="199461" y="551933"/>
                  </a:cubicBezTo>
                  <a:cubicBezTo>
                    <a:pt x="180299" y="551682"/>
                    <a:pt x="161117" y="551829"/>
                    <a:pt x="141955" y="551850"/>
                  </a:cubicBezTo>
                  <a:cubicBezTo>
                    <a:pt x="126789" y="551870"/>
                    <a:pt x="124885" y="549883"/>
                    <a:pt x="126936" y="534884"/>
                  </a:cubicBezTo>
                  <a:cubicBezTo>
                    <a:pt x="135240" y="473906"/>
                    <a:pt x="153523" y="416065"/>
                    <a:pt x="181680" y="361300"/>
                  </a:cubicBezTo>
                  <a:cubicBezTo>
                    <a:pt x="185697" y="353476"/>
                    <a:pt x="191115" y="349230"/>
                    <a:pt x="200026" y="347933"/>
                  </a:cubicBezTo>
                  <a:cubicBezTo>
                    <a:pt x="216552" y="345569"/>
                    <a:pt x="230295" y="337934"/>
                    <a:pt x="239855" y="323688"/>
                  </a:cubicBezTo>
                  <a:cubicBezTo>
                    <a:pt x="282300" y="260534"/>
                    <a:pt x="336228" y="209450"/>
                    <a:pt x="401370" y="170123"/>
                  </a:cubicBezTo>
                  <a:cubicBezTo>
                    <a:pt x="452642" y="139184"/>
                    <a:pt x="507763" y="117951"/>
                    <a:pt x="566398" y="106697"/>
                  </a:cubicBezTo>
                  <a:cubicBezTo>
                    <a:pt x="619679" y="96468"/>
                    <a:pt x="673356" y="94585"/>
                    <a:pt x="727515" y="101446"/>
                  </a:cubicBezTo>
                  <a:cubicBezTo>
                    <a:pt x="783076" y="108475"/>
                    <a:pt x="835644" y="124290"/>
                    <a:pt x="886184" y="147949"/>
                  </a:cubicBezTo>
                  <a:cubicBezTo>
                    <a:pt x="938544" y="172445"/>
                    <a:pt x="984545" y="206124"/>
                    <a:pt x="1025504" y="246393"/>
                  </a:cubicBezTo>
                  <a:cubicBezTo>
                    <a:pt x="1049079" y="269571"/>
                    <a:pt x="1069998" y="295385"/>
                    <a:pt x="1088511" y="322956"/>
                  </a:cubicBezTo>
                  <a:cubicBezTo>
                    <a:pt x="1096063" y="334210"/>
                    <a:pt x="1106857" y="343038"/>
                    <a:pt x="1119785" y="343540"/>
                  </a:cubicBezTo>
                  <a:cubicBezTo>
                    <a:pt x="1136018" y="344188"/>
                    <a:pt x="1143026" y="352911"/>
                    <a:pt x="1149280" y="365421"/>
                  </a:cubicBezTo>
                  <a:cubicBezTo>
                    <a:pt x="1176789" y="420500"/>
                    <a:pt x="1193984" y="478655"/>
                    <a:pt x="1202247" y="539549"/>
                  </a:cubicBezTo>
                  <a:cubicBezTo>
                    <a:pt x="1203649" y="549862"/>
                    <a:pt x="1201849" y="551996"/>
                    <a:pt x="1191348" y="551933"/>
                  </a:cubicBezTo>
                  <a:cubicBezTo>
                    <a:pt x="1168003" y="551808"/>
                    <a:pt x="1144637" y="551850"/>
                    <a:pt x="1121291" y="551891"/>
                  </a:cubicBezTo>
                  <a:cubicBezTo>
                    <a:pt x="1114262" y="551912"/>
                    <a:pt x="1108635" y="552728"/>
                    <a:pt x="1100268" y="559004"/>
                  </a:cubicBezTo>
                  <a:cubicBezTo>
                    <a:pt x="1085624" y="569463"/>
                    <a:pt x="1083052" y="580801"/>
                    <a:pt x="1083114" y="597850"/>
                  </a:cubicBezTo>
                  <a:cubicBezTo>
                    <a:pt x="1083323" y="661632"/>
                    <a:pt x="1083072" y="725392"/>
                    <a:pt x="1083010" y="789174"/>
                  </a:cubicBezTo>
                  <a:cubicBezTo>
                    <a:pt x="1083135" y="848416"/>
                    <a:pt x="1083219" y="907679"/>
                    <a:pt x="1083407" y="966921"/>
                  </a:cubicBezTo>
                  <a:cubicBezTo>
                    <a:pt x="1083491" y="991312"/>
                    <a:pt x="1096837" y="1005265"/>
                    <a:pt x="1121249" y="1005746"/>
                  </a:cubicBezTo>
                  <a:cubicBezTo>
                    <a:pt x="1143904" y="1006185"/>
                    <a:pt x="1166559" y="1005767"/>
                    <a:pt x="1189215" y="1005830"/>
                  </a:cubicBezTo>
                  <a:cubicBezTo>
                    <a:pt x="1201473" y="1005872"/>
                    <a:pt x="1211493" y="1001458"/>
                    <a:pt x="1219170" y="991710"/>
                  </a:cubicBezTo>
                  <a:cubicBezTo>
                    <a:pt x="1224881" y="984451"/>
                    <a:pt x="1226283" y="976167"/>
                    <a:pt x="1226283" y="967193"/>
                  </a:cubicBezTo>
                  <a:cubicBezTo>
                    <a:pt x="1226178" y="913850"/>
                    <a:pt x="1226241" y="860528"/>
                    <a:pt x="1226366" y="807185"/>
                  </a:cubicBezTo>
                  <a:cubicBezTo>
                    <a:pt x="1226366" y="803294"/>
                    <a:pt x="1224484" y="797918"/>
                    <a:pt x="1229839" y="796244"/>
                  </a:cubicBezTo>
                  <a:cubicBezTo>
                    <a:pt x="1241031" y="792751"/>
                    <a:pt x="1241846" y="784174"/>
                    <a:pt x="1241825" y="774635"/>
                  </a:cubicBezTo>
                  <a:cubicBezTo>
                    <a:pt x="1241763" y="720602"/>
                    <a:pt x="1241742" y="666568"/>
                    <a:pt x="1241805" y="612535"/>
                  </a:cubicBezTo>
                  <a:close/>
                  <a:moveTo>
                    <a:pt x="101854" y="939998"/>
                  </a:moveTo>
                  <a:cubicBezTo>
                    <a:pt x="101854" y="940500"/>
                    <a:pt x="101143" y="940981"/>
                    <a:pt x="100118" y="942320"/>
                  </a:cubicBezTo>
                  <a:cubicBezTo>
                    <a:pt x="90830" y="928179"/>
                    <a:pt x="84198" y="913097"/>
                    <a:pt x="77609" y="898014"/>
                  </a:cubicBezTo>
                  <a:cubicBezTo>
                    <a:pt x="57109" y="850989"/>
                    <a:pt x="45938" y="801704"/>
                    <a:pt x="41921" y="750683"/>
                  </a:cubicBezTo>
                  <a:cubicBezTo>
                    <a:pt x="41357" y="743424"/>
                    <a:pt x="42131" y="737651"/>
                    <a:pt x="48908" y="732714"/>
                  </a:cubicBezTo>
                  <a:cubicBezTo>
                    <a:pt x="55874" y="727609"/>
                    <a:pt x="58656" y="719430"/>
                    <a:pt x="58552" y="710540"/>
                  </a:cubicBezTo>
                  <a:cubicBezTo>
                    <a:pt x="58447" y="701503"/>
                    <a:pt x="58531" y="692466"/>
                    <a:pt x="58531" y="681839"/>
                  </a:cubicBezTo>
                  <a:cubicBezTo>
                    <a:pt x="68488" y="690018"/>
                    <a:pt x="77463" y="689893"/>
                    <a:pt x="87294" y="679559"/>
                  </a:cubicBezTo>
                  <a:cubicBezTo>
                    <a:pt x="87294" y="691524"/>
                    <a:pt x="87294" y="701126"/>
                    <a:pt x="87294" y="710707"/>
                  </a:cubicBezTo>
                  <a:cubicBezTo>
                    <a:pt x="87294" y="733007"/>
                    <a:pt x="87378" y="755285"/>
                    <a:pt x="87211" y="777585"/>
                  </a:cubicBezTo>
                  <a:cubicBezTo>
                    <a:pt x="87148" y="785889"/>
                    <a:pt x="88696" y="792981"/>
                    <a:pt x="97733" y="795763"/>
                  </a:cubicBezTo>
                  <a:cubicBezTo>
                    <a:pt x="101603" y="796955"/>
                    <a:pt x="102063" y="799800"/>
                    <a:pt x="102063" y="803106"/>
                  </a:cubicBezTo>
                  <a:cubicBezTo>
                    <a:pt x="101979" y="848730"/>
                    <a:pt x="101938" y="894374"/>
                    <a:pt x="101854" y="939998"/>
                  </a:cubicBezTo>
                  <a:close/>
                </a:path>
              </a:pathLst>
            </a:custGeom>
            <a:solidFill>
              <a:srgbClr val="2B2B29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68">
            <a:extLst>
              <a:ext uri="{FF2B5EF4-FFF2-40B4-BE49-F238E27FC236}">
                <a16:creationId xmlns:a16="http://schemas.microsoft.com/office/drawing/2014/main" id="{96702C3B-8630-4C28-9AF3-597698DB8FD7}"/>
              </a:ext>
            </a:extLst>
          </p:cNvPr>
          <p:cNvGrpSpPr/>
          <p:nvPr/>
        </p:nvGrpSpPr>
        <p:grpSpPr>
          <a:xfrm>
            <a:off x="2957248" y="2803675"/>
            <a:ext cx="4558732" cy="4371336"/>
            <a:chOff x="619126" y="1482013"/>
            <a:chExt cx="4318075" cy="4140574"/>
          </a:xfrm>
        </p:grpSpPr>
        <p:grpSp>
          <p:nvGrpSpPr>
            <p:cNvPr id="20" name="Group 169">
              <a:extLst>
                <a:ext uri="{FF2B5EF4-FFF2-40B4-BE49-F238E27FC236}">
                  <a16:creationId xmlns:a16="http://schemas.microsoft.com/office/drawing/2014/main" id="{1BABBEE7-18F3-48EE-B0FA-9261648A07EB}"/>
                </a:ext>
              </a:extLst>
            </p:cNvPr>
            <p:cNvGrpSpPr/>
            <p:nvPr/>
          </p:nvGrpSpPr>
          <p:grpSpPr>
            <a:xfrm>
              <a:off x="1517602" y="2715374"/>
              <a:ext cx="2236317" cy="2907213"/>
              <a:chOff x="3491880" y="3356992"/>
              <a:chExt cx="2160240" cy="2808312"/>
            </a:xfrm>
          </p:grpSpPr>
          <p:sp>
            <p:nvSpPr>
              <p:cNvPr id="22" name="Rounded Rectangle 2">
                <a:extLst>
                  <a:ext uri="{FF2B5EF4-FFF2-40B4-BE49-F238E27FC236}">
                    <a16:creationId xmlns:a16="http://schemas.microsoft.com/office/drawing/2014/main" id="{05F665EC-1787-464F-B5AA-E7F08D29CBC0}"/>
                  </a:ext>
                </a:extLst>
              </p:cNvPr>
              <p:cNvSpPr/>
              <p:nvPr/>
            </p:nvSpPr>
            <p:spPr>
              <a:xfrm>
                <a:off x="3491880" y="3356992"/>
                <a:ext cx="2160240" cy="2808312"/>
              </a:xfrm>
              <a:prstGeom prst="roundRect">
                <a:avLst>
                  <a:gd name="adj" fmla="val 6085"/>
                </a:avLst>
              </a:prstGeom>
              <a:solidFill>
                <a:schemeClr val="bg1"/>
              </a:solidFill>
              <a:ln w="269875">
                <a:solidFill>
                  <a:schemeClr val="tx1">
                    <a:lumMod val="75000"/>
                    <a:lumOff val="25000"/>
                  </a:schemeClr>
                </a:solidFill>
              </a:ln>
              <a:scene3d>
                <a:camera prst="perspectiveRelaxed" fov="5700000">
                  <a:rot lat="17373598" lon="0" rev="0"/>
                </a:camera>
                <a:lightRig rig="threePt" dir="t"/>
              </a:scene3d>
              <a:sp3d extrusionH="82550">
                <a:bevelT w="12700" h="254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3" name="Oval 175">
                <a:extLst>
                  <a:ext uri="{FF2B5EF4-FFF2-40B4-BE49-F238E27FC236}">
                    <a16:creationId xmlns:a16="http://schemas.microsoft.com/office/drawing/2014/main" id="{74DD04E1-7B87-41FF-B599-B7C0BEF4E2AF}"/>
                  </a:ext>
                </a:extLst>
              </p:cNvPr>
              <p:cNvSpPr/>
              <p:nvPr/>
            </p:nvSpPr>
            <p:spPr>
              <a:xfrm>
                <a:off x="4391980" y="5373216"/>
                <a:ext cx="360040" cy="7200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A80FDCCD-50F1-4DAE-A645-C0B34365BA91}"/>
                </a:ext>
              </a:extLst>
            </p:cNvPr>
            <p:cNvSpPr/>
            <p:nvPr/>
          </p:nvSpPr>
          <p:spPr>
            <a:xfrm>
              <a:off x="619126" y="1482013"/>
              <a:ext cx="4318075" cy="3293387"/>
            </a:xfrm>
            <a:custGeom>
              <a:avLst/>
              <a:gdLst>
                <a:gd name="connsiteX0" fmla="*/ 704850 w 4076700"/>
                <a:gd name="connsiteY0" fmla="*/ 3171825 h 3181350"/>
                <a:gd name="connsiteX1" fmla="*/ 3143250 w 4076700"/>
                <a:gd name="connsiteY1" fmla="*/ 3181350 h 3181350"/>
                <a:gd name="connsiteX2" fmla="*/ 4076700 w 4076700"/>
                <a:gd name="connsiteY2" fmla="*/ 0 h 3181350"/>
                <a:gd name="connsiteX3" fmla="*/ 0 w 4076700"/>
                <a:gd name="connsiteY3" fmla="*/ 0 h 3181350"/>
                <a:gd name="connsiteX4" fmla="*/ 704850 w 4076700"/>
                <a:gd name="connsiteY4" fmla="*/ 3171825 h 318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6700" h="3181350">
                  <a:moveTo>
                    <a:pt x="704850" y="3171825"/>
                  </a:moveTo>
                  <a:lnTo>
                    <a:pt x="3143250" y="3181350"/>
                  </a:lnTo>
                  <a:lnTo>
                    <a:pt x="4076700" y="0"/>
                  </a:lnTo>
                  <a:lnTo>
                    <a:pt x="0" y="0"/>
                  </a:lnTo>
                  <a:lnTo>
                    <a:pt x="704850" y="317182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49000"/>
                  </a:schemeClr>
                </a:gs>
                <a:gs pos="60000">
                  <a:schemeClr val="bg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2" name="Group 61">
            <a:extLst>
              <a:ext uri="{FF2B5EF4-FFF2-40B4-BE49-F238E27FC236}">
                <a16:creationId xmlns:a16="http://schemas.microsoft.com/office/drawing/2014/main" id="{13036255-7EC7-41AB-9660-E23EA1CB4986}"/>
              </a:ext>
            </a:extLst>
          </p:cNvPr>
          <p:cNvGrpSpPr/>
          <p:nvPr/>
        </p:nvGrpSpPr>
        <p:grpSpPr>
          <a:xfrm>
            <a:off x="309321" y="3717803"/>
            <a:ext cx="2892793" cy="3168403"/>
            <a:chOff x="1058291" y="3689597"/>
            <a:chExt cx="2892793" cy="3168403"/>
          </a:xfrm>
        </p:grpSpPr>
        <p:sp>
          <p:nvSpPr>
            <p:cNvPr id="103" name="Freeform: Shape 53">
              <a:extLst>
                <a:ext uri="{FF2B5EF4-FFF2-40B4-BE49-F238E27FC236}">
                  <a16:creationId xmlns:a16="http://schemas.microsoft.com/office/drawing/2014/main" id="{1EEE19B8-1171-4ED7-A67E-54DDE3D9372E}"/>
                </a:ext>
              </a:extLst>
            </p:cNvPr>
            <p:cNvSpPr/>
            <p:nvPr userDrawn="1"/>
          </p:nvSpPr>
          <p:spPr>
            <a:xfrm>
              <a:off x="1062769" y="3689597"/>
              <a:ext cx="2885112" cy="3168403"/>
            </a:xfrm>
            <a:custGeom>
              <a:avLst/>
              <a:gdLst>
                <a:gd name="connsiteX0" fmla="*/ 380827 w 2885112"/>
                <a:gd name="connsiteY0" fmla="*/ 0 h 3168403"/>
                <a:gd name="connsiteX1" fmla="*/ 2504286 w 2885112"/>
                <a:gd name="connsiteY1" fmla="*/ 0 h 3168403"/>
                <a:gd name="connsiteX2" fmla="*/ 2885112 w 2885112"/>
                <a:gd name="connsiteY2" fmla="*/ 376422 h 3168403"/>
                <a:gd name="connsiteX3" fmla="*/ 2885112 w 2885112"/>
                <a:gd name="connsiteY3" fmla="*/ 3168403 h 3168403"/>
                <a:gd name="connsiteX4" fmla="*/ 0 w 2885112"/>
                <a:gd name="connsiteY4" fmla="*/ 3168403 h 3168403"/>
                <a:gd name="connsiteX5" fmla="*/ 0 w 2885112"/>
                <a:gd name="connsiteY5" fmla="*/ 376422 h 3168403"/>
                <a:gd name="connsiteX6" fmla="*/ 380827 w 2885112"/>
                <a:gd name="connsiteY6" fmla="*/ 0 h 316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5112" h="3168403">
                  <a:moveTo>
                    <a:pt x="380827" y="0"/>
                  </a:moveTo>
                  <a:lnTo>
                    <a:pt x="2504286" y="0"/>
                  </a:lnTo>
                  <a:cubicBezTo>
                    <a:pt x="2714606" y="0"/>
                    <a:pt x="2885112" y="168534"/>
                    <a:pt x="2885112" y="376422"/>
                  </a:cubicBezTo>
                  <a:lnTo>
                    <a:pt x="2885112" y="3168403"/>
                  </a:lnTo>
                  <a:lnTo>
                    <a:pt x="0" y="3168403"/>
                  </a:lnTo>
                  <a:lnTo>
                    <a:pt x="0" y="376422"/>
                  </a:lnTo>
                  <a:cubicBezTo>
                    <a:pt x="57" y="168534"/>
                    <a:pt x="170506" y="0"/>
                    <a:pt x="380827" y="0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4" name="Freeform: Shape 54">
              <a:extLst>
                <a:ext uri="{FF2B5EF4-FFF2-40B4-BE49-F238E27FC236}">
                  <a16:creationId xmlns:a16="http://schemas.microsoft.com/office/drawing/2014/main" id="{2FD19413-9091-4A08-9805-123203FC87D2}"/>
                </a:ext>
              </a:extLst>
            </p:cNvPr>
            <p:cNvSpPr/>
            <p:nvPr userDrawn="1"/>
          </p:nvSpPr>
          <p:spPr>
            <a:xfrm>
              <a:off x="1101424" y="3719878"/>
              <a:ext cx="2807801" cy="3138121"/>
            </a:xfrm>
            <a:custGeom>
              <a:avLst/>
              <a:gdLst>
                <a:gd name="connsiteX0" fmla="*/ 379798 w 2807801"/>
                <a:gd name="connsiteY0" fmla="*/ 0 h 3138121"/>
                <a:gd name="connsiteX1" fmla="*/ 2428003 w 2807801"/>
                <a:gd name="connsiteY1" fmla="*/ 0 h 3138121"/>
                <a:gd name="connsiteX2" fmla="*/ 2807801 w 2807801"/>
                <a:gd name="connsiteY2" fmla="*/ 376422 h 3138121"/>
                <a:gd name="connsiteX3" fmla="*/ 2807801 w 2807801"/>
                <a:gd name="connsiteY3" fmla="*/ 3138121 h 3138121"/>
                <a:gd name="connsiteX4" fmla="*/ 0 w 2807801"/>
                <a:gd name="connsiteY4" fmla="*/ 3138121 h 3138121"/>
                <a:gd name="connsiteX5" fmla="*/ 0 w 2807801"/>
                <a:gd name="connsiteY5" fmla="*/ 376422 h 3138121"/>
                <a:gd name="connsiteX6" fmla="*/ 379798 w 2807801"/>
                <a:gd name="connsiteY6" fmla="*/ 0 h 313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7801" h="3138121">
                  <a:moveTo>
                    <a:pt x="379798" y="0"/>
                  </a:moveTo>
                  <a:lnTo>
                    <a:pt x="2428003" y="0"/>
                  </a:lnTo>
                  <a:cubicBezTo>
                    <a:pt x="2637756" y="0"/>
                    <a:pt x="2807801" y="168533"/>
                    <a:pt x="2807801" y="376422"/>
                  </a:cubicBezTo>
                  <a:lnTo>
                    <a:pt x="2807801" y="3138121"/>
                  </a:lnTo>
                  <a:lnTo>
                    <a:pt x="0" y="3138121"/>
                  </a:lnTo>
                  <a:lnTo>
                    <a:pt x="0" y="376422"/>
                  </a:lnTo>
                  <a:cubicBezTo>
                    <a:pt x="0" y="168533"/>
                    <a:pt x="170045" y="0"/>
                    <a:pt x="379798" y="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5" name="Graphic 2">
              <a:extLst>
                <a:ext uri="{FF2B5EF4-FFF2-40B4-BE49-F238E27FC236}">
                  <a16:creationId xmlns:a16="http://schemas.microsoft.com/office/drawing/2014/main" id="{AAC66803-FF4E-4DFD-8FCB-D084914F2CBE}"/>
                </a:ext>
              </a:extLst>
            </p:cNvPr>
            <p:cNvSpPr/>
            <p:nvPr/>
          </p:nvSpPr>
          <p:spPr>
            <a:xfrm>
              <a:off x="1058801" y="4510882"/>
              <a:ext cx="20187" cy="196716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Graphic 2">
              <a:extLst>
                <a:ext uri="{FF2B5EF4-FFF2-40B4-BE49-F238E27FC236}">
                  <a16:creationId xmlns:a16="http://schemas.microsoft.com/office/drawing/2014/main" id="{D264D4C0-DA76-4F5E-9F09-DB484AB99365}"/>
                </a:ext>
              </a:extLst>
            </p:cNvPr>
            <p:cNvSpPr/>
            <p:nvPr/>
          </p:nvSpPr>
          <p:spPr>
            <a:xfrm>
              <a:off x="1058801" y="4932953"/>
              <a:ext cx="28182" cy="39235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Graphic 2">
              <a:extLst>
                <a:ext uri="{FF2B5EF4-FFF2-40B4-BE49-F238E27FC236}">
                  <a16:creationId xmlns:a16="http://schemas.microsoft.com/office/drawing/2014/main" id="{EB1D629C-D355-4364-9DD4-828AF6F3FE96}"/>
                </a:ext>
              </a:extLst>
            </p:cNvPr>
            <p:cNvSpPr/>
            <p:nvPr/>
          </p:nvSpPr>
          <p:spPr>
            <a:xfrm>
              <a:off x="1058858" y="4961137"/>
              <a:ext cx="15935" cy="32856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Graphic 2">
              <a:extLst>
                <a:ext uri="{FF2B5EF4-FFF2-40B4-BE49-F238E27FC236}">
                  <a16:creationId xmlns:a16="http://schemas.microsoft.com/office/drawing/2014/main" id="{39580D5B-FD25-47C7-86A7-D524AD3A5EEF}"/>
                </a:ext>
              </a:extLst>
            </p:cNvPr>
            <p:cNvSpPr/>
            <p:nvPr/>
          </p:nvSpPr>
          <p:spPr>
            <a:xfrm>
              <a:off x="1058291" y="5456869"/>
              <a:ext cx="28182" cy="39235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Graphic 2">
              <a:extLst>
                <a:ext uri="{FF2B5EF4-FFF2-40B4-BE49-F238E27FC236}">
                  <a16:creationId xmlns:a16="http://schemas.microsoft.com/office/drawing/2014/main" id="{C73604EE-B82F-4AE0-A8F1-CA45F4D6B4B4}"/>
                </a:ext>
              </a:extLst>
            </p:cNvPr>
            <p:cNvSpPr/>
            <p:nvPr/>
          </p:nvSpPr>
          <p:spPr>
            <a:xfrm>
              <a:off x="1058291" y="5485053"/>
              <a:ext cx="15935" cy="32856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Graphic 2">
              <a:extLst>
                <a:ext uri="{FF2B5EF4-FFF2-40B4-BE49-F238E27FC236}">
                  <a16:creationId xmlns:a16="http://schemas.microsoft.com/office/drawing/2014/main" id="{1DA03FAE-656B-4B31-9722-AC8B4600532E}"/>
                </a:ext>
              </a:extLst>
            </p:cNvPr>
            <p:cNvSpPr/>
            <p:nvPr/>
          </p:nvSpPr>
          <p:spPr>
            <a:xfrm>
              <a:off x="3922902" y="5064570"/>
              <a:ext cx="28182" cy="63500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11" name="Graphic 2">
              <a:extLst>
                <a:ext uri="{FF2B5EF4-FFF2-40B4-BE49-F238E27FC236}">
                  <a16:creationId xmlns:a16="http://schemas.microsoft.com/office/drawing/2014/main" id="{726D6706-4EFC-4FF8-8294-B8534C0669DA}"/>
                </a:ext>
              </a:extLst>
            </p:cNvPr>
            <p:cNvSpPr/>
            <p:nvPr/>
          </p:nvSpPr>
          <p:spPr>
            <a:xfrm>
              <a:off x="3935149" y="5110218"/>
              <a:ext cx="15935" cy="53174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12" name="Graphic 2">
              <a:extLst>
                <a:ext uri="{FF2B5EF4-FFF2-40B4-BE49-F238E27FC236}">
                  <a16:creationId xmlns:a16="http://schemas.microsoft.com/office/drawing/2014/main" id="{830C9355-C9A4-4D50-8839-22738E8B84A5}"/>
                </a:ext>
              </a:extLst>
            </p:cNvPr>
            <p:cNvSpPr/>
            <p:nvPr/>
          </p:nvSpPr>
          <p:spPr>
            <a:xfrm>
              <a:off x="3928288" y="6392988"/>
              <a:ext cx="22796" cy="43517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Graphic 2">
              <a:extLst>
                <a:ext uri="{FF2B5EF4-FFF2-40B4-BE49-F238E27FC236}">
                  <a16:creationId xmlns:a16="http://schemas.microsoft.com/office/drawing/2014/main" id="{9D047B98-4C20-4F50-8782-043CA7059B02}"/>
                </a:ext>
              </a:extLst>
            </p:cNvPr>
            <p:cNvSpPr/>
            <p:nvPr/>
          </p:nvSpPr>
          <p:spPr>
            <a:xfrm>
              <a:off x="3938156" y="6424233"/>
              <a:ext cx="12928" cy="36439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Oval 32">
              <a:extLst>
                <a:ext uri="{FF2B5EF4-FFF2-40B4-BE49-F238E27FC236}">
                  <a16:creationId xmlns:a16="http://schemas.microsoft.com/office/drawing/2014/main" id="{E9D5C5B2-8988-4AD9-B875-F99284273F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8879" y="3808481"/>
              <a:ext cx="134198" cy="13419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33">
              <a:extLst>
                <a:ext uri="{FF2B5EF4-FFF2-40B4-BE49-F238E27FC236}">
                  <a16:creationId xmlns:a16="http://schemas.microsoft.com/office/drawing/2014/main" id="{DD51D3DA-FC2C-46DD-82EC-3C57F739A2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87267" y="3816868"/>
              <a:ext cx="117423" cy="117423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6" name="Oval 34">
              <a:extLst>
                <a:ext uri="{FF2B5EF4-FFF2-40B4-BE49-F238E27FC236}">
                  <a16:creationId xmlns:a16="http://schemas.microsoft.com/office/drawing/2014/main" id="{B88E2B5A-8BD0-4DAE-A018-98DC2BE021FA}"/>
                </a:ext>
              </a:extLst>
            </p:cNvPr>
            <p:cNvSpPr/>
            <p:nvPr/>
          </p:nvSpPr>
          <p:spPr>
            <a:xfrm>
              <a:off x="3016958" y="3846560"/>
              <a:ext cx="58040" cy="5804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7" name="Oval 35">
              <a:extLst>
                <a:ext uri="{FF2B5EF4-FFF2-40B4-BE49-F238E27FC236}">
                  <a16:creationId xmlns:a16="http://schemas.microsoft.com/office/drawing/2014/main" id="{FE70ED10-3B15-4881-9BCC-D7B533F5B1D8}"/>
                </a:ext>
              </a:extLst>
            </p:cNvPr>
            <p:cNvSpPr/>
            <p:nvPr/>
          </p:nvSpPr>
          <p:spPr>
            <a:xfrm>
              <a:off x="3030585" y="3860187"/>
              <a:ext cx="30788" cy="30788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8" name="Graphic 2">
              <a:extLst>
                <a:ext uri="{FF2B5EF4-FFF2-40B4-BE49-F238E27FC236}">
                  <a16:creationId xmlns:a16="http://schemas.microsoft.com/office/drawing/2014/main" id="{79EB3189-DD2C-4277-B9A4-AE1171760AE0}"/>
                </a:ext>
              </a:extLst>
            </p:cNvPr>
            <p:cNvSpPr/>
            <p:nvPr userDrawn="1"/>
          </p:nvSpPr>
          <p:spPr>
            <a:xfrm flipH="1">
              <a:off x="1060804" y="4534334"/>
              <a:ext cx="10717" cy="149811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9" name="Group 60">
            <a:extLst>
              <a:ext uri="{FF2B5EF4-FFF2-40B4-BE49-F238E27FC236}">
                <a16:creationId xmlns:a16="http://schemas.microsoft.com/office/drawing/2014/main" id="{F3ED066E-86DE-4614-AC65-252E90BD30D5}"/>
              </a:ext>
            </a:extLst>
          </p:cNvPr>
          <p:cNvGrpSpPr/>
          <p:nvPr/>
        </p:nvGrpSpPr>
        <p:grpSpPr>
          <a:xfrm>
            <a:off x="370995" y="1039547"/>
            <a:ext cx="2885112" cy="2622090"/>
            <a:chOff x="833153" y="6858000"/>
            <a:chExt cx="2885112" cy="2622090"/>
          </a:xfrm>
        </p:grpSpPr>
        <p:sp>
          <p:nvSpPr>
            <p:cNvPr id="120" name="Freeform: Shape 57">
              <a:extLst>
                <a:ext uri="{FF2B5EF4-FFF2-40B4-BE49-F238E27FC236}">
                  <a16:creationId xmlns:a16="http://schemas.microsoft.com/office/drawing/2014/main" id="{A6EC1E38-AEE1-475F-81AB-8121C68283F3}"/>
                </a:ext>
              </a:extLst>
            </p:cNvPr>
            <p:cNvSpPr/>
            <p:nvPr/>
          </p:nvSpPr>
          <p:spPr>
            <a:xfrm>
              <a:off x="833153" y="6858000"/>
              <a:ext cx="2885112" cy="2622090"/>
            </a:xfrm>
            <a:custGeom>
              <a:avLst/>
              <a:gdLst>
                <a:gd name="connsiteX0" fmla="*/ 0 w 2885112"/>
                <a:gd name="connsiteY0" fmla="*/ 0 h 2622090"/>
                <a:gd name="connsiteX1" fmla="*/ 2885112 w 2885112"/>
                <a:gd name="connsiteY1" fmla="*/ 0 h 2622090"/>
                <a:gd name="connsiteX2" fmla="*/ 2885112 w 2885112"/>
                <a:gd name="connsiteY2" fmla="*/ 2245726 h 2622090"/>
                <a:gd name="connsiteX3" fmla="*/ 2504286 w 2885112"/>
                <a:gd name="connsiteY3" fmla="*/ 2622090 h 2622090"/>
                <a:gd name="connsiteX4" fmla="*/ 380827 w 2885112"/>
                <a:gd name="connsiteY4" fmla="*/ 2622090 h 2622090"/>
                <a:gd name="connsiteX5" fmla="*/ 0 w 2885112"/>
                <a:gd name="connsiteY5" fmla="*/ 2245668 h 262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5112" h="2622090">
                  <a:moveTo>
                    <a:pt x="0" y="0"/>
                  </a:moveTo>
                  <a:lnTo>
                    <a:pt x="2885112" y="0"/>
                  </a:lnTo>
                  <a:lnTo>
                    <a:pt x="2885112" y="2245726"/>
                  </a:lnTo>
                  <a:cubicBezTo>
                    <a:pt x="2885055" y="2453556"/>
                    <a:pt x="2714549" y="2622090"/>
                    <a:pt x="2504286" y="2622090"/>
                  </a:cubicBezTo>
                  <a:lnTo>
                    <a:pt x="380827" y="2622090"/>
                  </a:lnTo>
                  <a:cubicBezTo>
                    <a:pt x="170506" y="2622090"/>
                    <a:pt x="0" y="2453556"/>
                    <a:pt x="0" y="2245668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1" name="Freeform: Shape 58">
              <a:extLst>
                <a:ext uri="{FF2B5EF4-FFF2-40B4-BE49-F238E27FC236}">
                  <a16:creationId xmlns:a16="http://schemas.microsoft.com/office/drawing/2014/main" id="{ADA20338-367F-4EA5-9A29-9E28DBEF3958}"/>
                </a:ext>
              </a:extLst>
            </p:cNvPr>
            <p:cNvSpPr/>
            <p:nvPr/>
          </p:nvSpPr>
          <p:spPr>
            <a:xfrm>
              <a:off x="871808" y="6858000"/>
              <a:ext cx="2807801" cy="2591752"/>
            </a:xfrm>
            <a:custGeom>
              <a:avLst/>
              <a:gdLst>
                <a:gd name="connsiteX0" fmla="*/ 0 w 2807801"/>
                <a:gd name="connsiteY0" fmla="*/ 0 h 2591752"/>
                <a:gd name="connsiteX1" fmla="*/ 2807801 w 2807801"/>
                <a:gd name="connsiteY1" fmla="*/ 0 h 2591752"/>
                <a:gd name="connsiteX2" fmla="*/ 2807801 w 2807801"/>
                <a:gd name="connsiteY2" fmla="*/ 2215388 h 2591752"/>
                <a:gd name="connsiteX3" fmla="*/ 2428061 w 2807801"/>
                <a:gd name="connsiteY3" fmla="*/ 2591752 h 2591752"/>
                <a:gd name="connsiteX4" fmla="*/ 379798 w 2807801"/>
                <a:gd name="connsiteY4" fmla="*/ 2591752 h 2591752"/>
                <a:gd name="connsiteX5" fmla="*/ 0 w 2807801"/>
                <a:gd name="connsiteY5" fmla="*/ 2215332 h 259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07801" h="2591752">
                  <a:moveTo>
                    <a:pt x="0" y="0"/>
                  </a:moveTo>
                  <a:lnTo>
                    <a:pt x="2807801" y="0"/>
                  </a:lnTo>
                  <a:lnTo>
                    <a:pt x="2807801" y="2215388"/>
                  </a:lnTo>
                  <a:cubicBezTo>
                    <a:pt x="2807801" y="2423218"/>
                    <a:pt x="2637756" y="2591752"/>
                    <a:pt x="2428061" y="2591752"/>
                  </a:cubicBezTo>
                  <a:lnTo>
                    <a:pt x="379798" y="2591752"/>
                  </a:lnTo>
                  <a:cubicBezTo>
                    <a:pt x="170045" y="2591752"/>
                    <a:pt x="0" y="2423218"/>
                    <a:pt x="0" y="2215332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551FE14-9664-4175-8B3F-5CA10B695289}"/>
              </a:ext>
            </a:extLst>
          </p:cNvPr>
          <p:cNvGrpSpPr/>
          <p:nvPr/>
        </p:nvGrpSpPr>
        <p:grpSpPr>
          <a:xfrm>
            <a:off x="4047648" y="1279447"/>
            <a:ext cx="2349128" cy="1704954"/>
            <a:chOff x="7197093" y="2711695"/>
            <a:chExt cx="4508354" cy="3272080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2BF3F123-5320-4A9C-9722-BF422C19D28B}"/>
                </a:ext>
              </a:extLst>
            </p:cNvPr>
            <p:cNvSpPr/>
            <p:nvPr/>
          </p:nvSpPr>
          <p:spPr>
            <a:xfrm>
              <a:off x="7197093" y="4828320"/>
              <a:ext cx="4508354" cy="1155455"/>
            </a:xfrm>
            <a:custGeom>
              <a:avLst/>
              <a:gdLst>
                <a:gd name="connsiteX0" fmla="*/ 3525979 w 4508354"/>
                <a:gd name="connsiteY0" fmla="*/ 1024505 h 1387465"/>
                <a:gd name="connsiteX1" fmla="*/ 3498253 w 4508354"/>
                <a:gd name="connsiteY1" fmla="*/ 1064636 h 1387465"/>
                <a:gd name="connsiteX2" fmla="*/ 3650020 w 4508354"/>
                <a:gd name="connsiteY2" fmla="*/ 1064636 h 1387465"/>
                <a:gd name="connsiteX3" fmla="*/ 3620105 w 4508354"/>
                <a:gd name="connsiteY3" fmla="*/ 1025965 h 1387465"/>
                <a:gd name="connsiteX4" fmla="*/ 3525979 w 4508354"/>
                <a:gd name="connsiteY4" fmla="*/ 1024505 h 1387465"/>
                <a:gd name="connsiteX5" fmla="*/ 900707 w 4508354"/>
                <a:gd name="connsiteY5" fmla="*/ 1022316 h 1387465"/>
                <a:gd name="connsiteX6" fmla="*/ 863495 w 4508354"/>
                <a:gd name="connsiteY6" fmla="*/ 1059528 h 1387465"/>
                <a:gd name="connsiteX7" fmla="*/ 1028397 w 4508354"/>
                <a:gd name="connsiteY7" fmla="*/ 1059528 h 1387465"/>
                <a:gd name="connsiteX8" fmla="*/ 1006507 w 4508354"/>
                <a:gd name="connsiteY8" fmla="*/ 1024505 h 1387465"/>
                <a:gd name="connsiteX9" fmla="*/ 900707 w 4508354"/>
                <a:gd name="connsiteY9" fmla="*/ 1022316 h 1387465"/>
                <a:gd name="connsiteX10" fmla="*/ 2641496 w 4508354"/>
                <a:gd name="connsiteY10" fmla="*/ 893157 h 1387465"/>
                <a:gd name="connsiteX11" fmla="*/ 2611729 w 4508354"/>
                <a:gd name="connsiteY11" fmla="*/ 896816 h 1387465"/>
                <a:gd name="connsiteX12" fmla="*/ 2614648 w 4508354"/>
                <a:gd name="connsiteY12" fmla="*/ 945703 h 1387465"/>
                <a:gd name="connsiteX13" fmla="*/ 2290683 w 4508354"/>
                <a:gd name="connsiteY13" fmla="*/ 945703 h 1387465"/>
                <a:gd name="connsiteX14" fmla="*/ 2287765 w 4508354"/>
                <a:gd name="connsiteY14" fmla="*/ 894628 h 1387465"/>
                <a:gd name="connsiteX15" fmla="*/ 2243256 w 4508354"/>
                <a:gd name="connsiteY15" fmla="*/ 894628 h 1387465"/>
                <a:gd name="connsiteX16" fmla="*/ 2238878 w 4508354"/>
                <a:gd name="connsiteY16" fmla="*/ 943514 h 1387465"/>
                <a:gd name="connsiteX17" fmla="*/ 1908347 w 4508354"/>
                <a:gd name="connsiteY17" fmla="*/ 943514 h 1387465"/>
                <a:gd name="connsiteX18" fmla="*/ 1910535 w 4508354"/>
                <a:gd name="connsiteY18" fmla="*/ 918706 h 1387465"/>
                <a:gd name="connsiteX19" fmla="*/ 1912725 w 4508354"/>
                <a:gd name="connsiteY19" fmla="*/ 895357 h 1387465"/>
                <a:gd name="connsiteX20" fmla="*/ 1865297 w 4508354"/>
                <a:gd name="connsiteY20" fmla="*/ 958107 h 1387465"/>
                <a:gd name="connsiteX21" fmla="*/ 2664993 w 4508354"/>
                <a:gd name="connsiteY21" fmla="*/ 958107 h 1387465"/>
                <a:gd name="connsiteX22" fmla="*/ 2641496 w 4508354"/>
                <a:gd name="connsiteY22" fmla="*/ 893157 h 1387465"/>
                <a:gd name="connsiteX23" fmla="*/ 2589110 w 4508354"/>
                <a:gd name="connsiteY23" fmla="*/ 674273 h 1387465"/>
                <a:gd name="connsiteX24" fmla="*/ 2629241 w 4508354"/>
                <a:gd name="connsiteY24" fmla="*/ 849389 h 1387465"/>
                <a:gd name="connsiteX25" fmla="*/ 1919292 w 4508354"/>
                <a:gd name="connsiteY25" fmla="*/ 849389 h 1387465"/>
                <a:gd name="connsiteX26" fmla="*/ 1955045 w 4508354"/>
                <a:gd name="connsiteY26" fmla="*/ 688136 h 1387465"/>
                <a:gd name="connsiteX27" fmla="*/ 1976934 w 4508354"/>
                <a:gd name="connsiteY27" fmla="*/ 675003 h 1387465"/>
                <a:gd name="connsiteX28" fmla="*/ 2589110 w 4508354"/>
                <a:gd name="connsiteY28" fmla="*/ 674273 h 1387465"/>
                <a:gd name="connsiteX29" fmla="*/ 2493526 w 4508354"/>
                <a:gd name="connsiteY29" fmla="*/ 651653 h 1387465"/>
                <a:gd name="connsiteX30" fmla="*/ 1950667 w 4508354"/>
                <a:gd name="connsiteY30" fmla="*/ 654572 h 1387465"/>
                <a:gd name="connsiteX31" fmla="*/ 1911265 w 4508354"/>
                <a:gd name="connsiteY31" fmla="*/ 668435 h 1387465"/>
                <a:gd name="connsiteX32" fmla="*/ 1865297 w 4508354"/>
                <a:gd name="connsiteY32" fmla="*/ 866900 h 1387465"/>
                <a:gd name="connsiteX33" fmla="*/ 2685423 w 4508354"/>
                <a:gd name="connsiteY33" fmla="*/ 867630 h 1387465"/>
                <a:gd name="connsiteX34" fmla="*/ 2637996 w 4508354"/>
                <a:gd name="connsiteY34" fmla="*/ 666976 h 1387465"/>
                <a:gd name="connsiteX35" fmla="*/ 2610270 w 4508354"/>
                <a:gd name="connsiteY35" fmla="*/ 652383 h 1387465"/>
                <a:gd name="connsiteX36" fmla="*/ 2493526 w 4508354"/>
                <a:gd name="connsiteY36" fmla="*/ 651653 h 1387465"/>
                <a:gd name="connsiteX37" fmla="*/ 3086730 w 4508354"/>
                <a:gd name="connsiteY37" fmla="*/ 485932 h 1387465"/>
                <a:gd name="connsiteX38" fmla="*/ 3176477 w 4508354"/>
                <a:gd name="connsiteY38" fmla="*/ 488942 h 1387465"/>
                <a:gd name="connsiteX39" fmla="*/ 3216608 w 4508354"/>
                <a:gd name="connsiteY39" fmla="*/ 534910 h 1387465"/>
                <a:gd name="connsiteX40" fmla="*/ 3209312 w 4508354"/>
                <a:gd name="connsiteY40" fmla="*/ 545854 h 1387465"/>
                <a:gd name="connsiteX41" fmla="*/ 3026900 w 4508354"/>
                <a:gd name="connsiteY41" fmla="*/ 543666 h 1387465"/>
                <a:gd name="connsiteX42" fmla="*/ 2989687 w 4508354"/>
                <a:gd name="connsiteY42" fmla="*/ 495509 h 1387465"/>
                <a:gd name="connsiteX43" fmla="*/ 2996984 w 4508354"/>
                <a:gd name="connsiteY43" fmla="*/ 486753 h 1387465"/>
                <a:gd name="connsiteX44" fmla="*/ 3086730 w 4508354"/>
                <a:gd name="connsiteY44" fmla="*/ 485932 h 1387465"/>
                <a:gd name="connsiteX45" fmla="*/ 1343604 w 4508354"/>
                <a:gd name="connsiteY45" fmla="*/ 485294 h 1387465"/>
                <a:gd name="connsiteX46" fmla="*/ 1463261 w 4508354"/>
                <a:gd name="connsiteY46" fmla="*/ 485294 h 1387465"/>
                <a:gd name="connsiteX47" fmla="*/ 1399052 w 4508354"/>
                <a:gd name="connsiteY47" fmla="*/ 548044 h 1387465"/>
                <a:gd name="connsiteX48" fmla="*/ 1280125 w 4508354"/>
                <a:gd name="connsiteY48" fmla="*/ 548044 h 1387465"/>
                <a:gd name="connsiteX49" fmla="*/ 1343604 w 4508354"/>
                <a:gd name="connsiteY49" fmla="*/ 485294 h 1387465"/>
                <a:gd name="connsiteX50" fmla="*/ 1157543 w 4508354"/>
                <a:gd name="connsiteY50" fmla="*/ 485293 h 1387465"/>
                <a:gd name="connsiteX51" fmla="*/ 1276477 w 4508354"/>
                <a:gd name="connsiteY51" fmla="*/ 485293 h 1387465"/>
                <a:gd name="connsiteX52" fmla="*/ 1202781 w 4508354"/>
                <a:gd name="connsiteY52" fmla="*/ 548773 h 1387465"/>
                <a:gd name="connsiteX53" fmla="*/ 1086767 w 4508354"/>
                <a:gd name="connsiteY53" fmla="*/ 548773 h 1387465"/>
                <a:gd name="connsiteX54" fmla="*/ 1157543 w 4508354"/>
                <a:gd name="connsiteY54" fmla="*/ 485293 h 1387465"/>
                <a:gd name="connsiteX55" fmla="*/ 2700656 w 4508354"/>
                <a:gd name="connsiteY55" fmla="*/ 485202 h 1387465"/>
                <a:gd name="connsiteX56" fmla="*/ 2777360 w 4508354"/>
                <a:gd name="connsiteY56" fmla="*/ 488212 h 1387465"/>
                <a:gd name="connsiteX57" fmla="*/ 2808006 w 4508354"/>
                <a:gd name="connsiteY57" fmla="*/ 533450 h 1387465"/>
                <a:gd name="connsiteX58" fmla="*/ 2799979 w 4508354"/>
                <a:gd name="connsiteY58" fmla="*/ 546584 h 1387465"/>
                <a:gd name="connsiteX59" fmla="*/ 2648942 w 4508354"/>
                <a:gd name="connsiteY59" fmla="*/ 544395 h 1387465"/>
                <a:gd name="connsiteX60" fmla="*/ 2614648 w 4508354"/>
                <a:gd name="connsiteY60" fmla="*/ 486023 h 1387465"/>
                <a:gd name="connsiteX61" fmla="*/ 2700656 w 4508354"/>
                <a:gd name="connsiteY61" fmla="*/ 485202 h 1387465"/>
                <a:gd name="connsiteX62" fmla="*/ 3288480 w 4508354"/>
                <a:gd name="connsiteY62" fmla="*/ 484928 h 1387465"/>
                <a:gd name="connsiteX63" fmla="*/ 3363269 w 4508354"/>
                <a:gd name="connsiteY63" fmla="*/ 488211 h 1387465"/>
                <a:gd name="connsiteX64" fmla="*/ 3401940 w 4508354"/>
                <a:gd name="connsiteY64" fmla="*/ 534180 h 1387465"/>
                <a:gd name="connsiteX65" fmla="*/ 3395373 w 4508354"/>
                <a:gd name="connsiteY65" fmla="*/ 545124 h 1387465"/>
                <a:gd name="connsiteX66" fmla="*/ 3251632 w 4508354"/>
                <a:gd name="connsiteY66" fmla="*/ 542936 h 1387465"/>
                <a:gd name="connsiteX67" fmla="*/ 3206394 w 4508354"/>
                <a:gd name="connsiteY67" fmla="*/ 497697 h 1387465"/>
                <a:gd name="connsiteX68" fmla="*/ 3213691 w 4508354"/>
                <a:gd name="connsiteY68" fmla="*/ 486023 h 1387465"/>
                <a:gd name="connsiteX69" fmla="*/ 3288480 w 4508354"/>
                <a:gd name="connsiteY69" fmla="*/ 484928 h 1387465"/>
                <a:gd name="connsiteX70" fmla="*/ 3652209 w 4508354"/>
                <a:gd name="connsiteY70" fmla="*/ 484655 h 1387465"/>
                <a:gd name="connsiteX71" fmla="*/ 3724444 w 4508354"/>
                <a:gd name="connsiteY71" fmla="*/ 488213 h 1387465"/>
                <a:gd name="connsiteX72" fmla="*/ 3774060 w 4508354"/>
                <a:gd name="connsiteY72" fmla="*/ 533451 h 1387465"/>
                <a:gd name="connsiteX73" fmla="*/ 3768953 w 4508354"/>
                <a:gd name="connsiteY73" fmla="*/ 542936 h 1387465"/>
                <a:gd name="connsiteX74" fmla="*/ 3613538 w 4508354"/>
                <a:gd name="connsiteY74" fmla="*/ 540747 h 1387465"/>
                <a:gd name="connsiteX75" fmla="*/ 3571218 w 4508354"/>
                <a:gd name="connsiteY75" fmla="*/ 486023 h 1387465"/>
                <a:gd name="connsiteX76" fmla="*/ 3652209 w 4508354"/>
                <a:gd name="connsiteY76" fmla="*/ 484655 h 1387465"/>
                <a:gd name="connsiteX77" fmla="*/ 1536225 w 4508354"/>
                <a:gd name="connsiteY77" fmla="*/ 484564 h 1387465"/>
                <a:gd name="connsiteX78" fmla="*/ 1651510 w 4508354"/>
                <a:gd name="connsiteY78" fmla="*/ 484564 h 1387465"/>
                <a:gd name="connsiteX79" fmla="*/ 1591679 w 4508354"/>
                <a:gd name="connsiteY79" fmla="*/ 548044 h 1387465"/>
                <a:gd name="connsiteX80" fmla="*/ 1469098 w 4508354"/>
                <a:gd name="connsiteY80" fmla="*/ 548044 h 1387465"/>
                <a:gd name="connsiteX81" fmla="*/ 1536225 w 4508354"/>
                <a:gd name="connsiteY81" fmla="*/ 484564 h 1387465"/>
                <a:gd name="connsiteX82" fmla="*/ 833580 w 4508354"/>
                <a:gd name="connsiteY82" fmla="*/ 484564 h 1387465"/>
                <a:gd name="connsiteX83" fmla="*/ 1085308 w 4508354"/>
                <a:gd name="connsiteY83" fmla="*/ 484564 h 1387465"/>
                <a:gd name="connsiteX84" fmla="*/ 1016721 w 4508354"/>
                <a:gd name="connsiteY84" fmla="*/ 548044 h 1387465"/>
                <a:gd name="connsiteX85" fmla="*/ 790531 w 4508354"/>
                <a:gd name="connsiteY85" fmla="*/ 548044 h 1387465"/>
                <a:gd name="connsiteX86" fmla="*/ 754778 w 4508354"/>
                <a:gd name="connsiteY86" fmla="*/ 546584 h 1387465"/>
                <a:gd name="connsiteX87" fmla="*/ 833580 w 4508354"/>
                <a:gd name="connsiteY87" fmla="*/ 484564 h 1387465"/>
                <a:gd name="connsiteX88" fmla="*/ 2884071 w 4508354"/>
                <a:gd name="connsiteY88" fmla="*/ 484199 h 1387465"/>
                <a:gd name="connsiteX89" fmla="*/ 2957583 w 4508354"/>
                <a:gd name="connsiteY89" fmla="*/ 487482 h 1387465"/>
                <a:gd name="connsiteX90" fmla="*/ 2996254 w 4508354"/>
                <a:gd name="connsiteY90" fmla="*/ 534180 h 1387465"/>
                <a:gd name="connsiteX91" fmla="*/ 2989687 w 4508354"/>
                <a:gd name="connsiteY91" fmla="*/ 544395 h 1387465"/>
                <a:gd name="connsiteX92" fmla="*/ 2835002 w 4508354"/>
                <a:gd name="connsiteY92" fmla="*/ 542207 h 1387465"/>
                <a:gd name="connsiteX93" fmla="*/ 2800708 w 4508354"/>
                <a:gd name="connsiteY93" fmla="*/ 485294 h 1387465"/>
                <a:gd name="connsiteX94" fmla="*/ 2884071 w 4508354"/>
                <a:gd name="connsiteY94" fmla="*/ 484199 h 1387465"/>
                <a:gd name="connsiteX95" fmla="*/ 3468885 w 4508354"/>
                <a:gd name="connsiteY95" fmla="*/ 483925 h 1387465"/>
                <a:gd name="connsiteX96" fmla="*/ 3536924 w 4508354"/>
                <a:gd name="connsiteY96" fmla="*/ 487483 h 1387465"/>
                <a:gd name="connsiteX97" fmla="*/ 3589459 w 4508354"/>
                <a:gd name="connsiteY97" fmla="*/ 531991 h 1387465"/>
                <a:gd name="connsiteX98" fmla="*/ 3582892 w 4508354"/>
                <a:gd name="connsiteY98" fmla="*/ 543665 h 1387465"/>
                <a:gd name="connsiteX99" fmla="*/ 3429666 w 4508354"/>
                <a:gd name="connsiteY99" fmla="*/ 541476 h 1387465"/>
                <a:gd name="connsiteX100" fmla="*/ 3391724 w 4508354"/>
                <a:gd name="connsiteY100" fmla="*/ 494779 h 1387465"/>
                <a:gd name="connsiteX101" fmla="*/ 3399751 w 4508354"/>
                <a:gd name="connsiteY101" fmla="*/ 485293 h 1387465"/>
                <a:gd name="connsiteX102" fmla="*/ 3468885 w 4508354"/>
                <a:gd name="connsiteY102" fmla="*/ 483925 h 1387465"/>
                <a:gd name="connsiteX103" fmla="*/ 1720827 w 4508354"/>
                <a:gd name="connsiteY103" fmla="*/ 483834 h 1387465"/>
                <a:gd name="connsiteX104" fmla="*/ 2563572 w 4508354"/>
                <a:gd name="connsiteY104" fmla="*/ 484564 h 1387465"/>
                <a:gd name="connsiteX105" fmla="*/ 2610270 w 4508354"/>
                <a:gd name="connsiteY105" fmla="*/ 544395 h 1387465"/>
                <a:gd name="connsiteX106" fmla="*/ 1665374 w 4508354"/>
                <a:gd name="connsiteY106" fmla="*/ 544395 h 1387465"/>
                <a:gd name="connsiteX107" fmla="*/ 1720827 w 4508354"/>
                <a:gd name="connsiteY107" fmla="*/ 483834 h 1387465"/>
                <a:gd name="connsiteX108" fmla="*/ 2322058 w 4508354"/>
                <a:gd name="connsiteY108" fmla="*/ 415247 h 1387465"/>
                <a:gd name="connsiteX109" fmla="*/ 2488418 w 4508354"/>
                <a:gd name="connsiteY109" fmla="*/ 415247 h 1387465"/>
                <a:gd name="connsiteX110" fmla="*/ 2497174 w 4508354"/>
                <a:gd name="connsiteY110" fmla="*/ 468510 h 1387465"/>
                <a:gd name="connsiteX111" fmla="*/ 2343948 w 4508354"/>
                <a:gd name="connsiteY111" fmla="*/ 466322 h 1387465"/>
                <a:gd name="connsiteX112" fmla="*/ 2322058 w 4508354"/>
                <a:gd name="connsiteY112" fmla="*/ 415247 h 1387465"/>
                <a:gd name="connsiteX113" fmla="*/ 2767782 w 4508354"/>
                <a:gd name="connsiteY113" fmla="*/ 413970 h 1387465"/>
                <a:gd name="connsiteX114" fmla="*/ 2843757 w 4508354"/>
                <a:gd name="connsiteY114" fmla="*/ 416706 h 1387465"/>
                <a:gd name="connsiteX115" fmla="*/ 2868565 w 4508354"/>
                <a:gd name="connsiteY115" fmla="*/ 469240 h 1387465"/>
                <a:gd name="connsiteX116" fmla="*/ 2722636 w 4508354"/>
                <a:gd name="connsiteY116" fmla="*/ 467051 h 1387465"/>
                <a:gd name="connsiteX117" fmla="*/ 2683964 w 4508354"/>
                <a:gd name="connsiteY117" fmla="*/ 428380 h 1387465"/>
                <a:gd name="connsiteX118" fmla="*/ 2691261 w 4508354"/>
                <a:gd name="connsiteY118" fmla="*/ 414517 h 1387465"/>
                <a:gd name="connsiteX119" fmla="*/ 2767782 w 4508354"/>
                <a:gd name="connsiteY119" fmla="*/ 413970 h 1387465"/>
                <a:gd name="connsiteX120" fmla="*/ 3610528 w 4508354"/>
                <a:gd name="connsiteY120" fmla="*/ 413422 h 1387465"/>
                <a:gd name="connsiteX121" fmla="*/ 3681396 w 4508354"/>
                <a:gd name="connsiteY121" fmla="*/ 416706 h 1387465"/>
                <a:gd name="connsiteX122" fmla="*/ 3725905 w 4508354"/>
                <a:gd name="connsiteY122" fmla="*/ 458295 h 1387465"/>
                <a:gd name="connsiteX123" fmla="*/ 3719337 w 4508354"/>
                <a:gd name="connsiteY123" fmla="*/ 469240 h 1387465"/>
                <a:gd name="connsiteX124" fmla="*/ 3579975 w 4508354"/>
                <a:gd name="connsiteY124" fmla="*/ 467051 h 1387465"/>
                <a:gd name="connsiteX125" fmla="*/ 3534006 w 4508354"/>
                <a:gd name="connsiteY125" fmla="*/ 424732 h 1387465"/>
                <a:gd name="connsiteX126" fmla="*/ 3539114 w 4508354"/>
                <a:gd name="connsiteY126" fmla="*/ 414517 h 1387465"/>
                <a:gd name="connsiteX127" fmla="*/ 3610528 w 4508354"/>
                <a:gd name="connsiteY127" fmla="*/ 413422 h 1387465"/>
                <a:gd name="connsiteX128" fmla="*/ 2513956 w 4508354"/>
                <a:gd name="connsiteY128" fmla="*/ 413058 h 1387465"/>
                <a:gd name="connsiteX129" fmla="*/ 2651860 w 4508354"/>
                <a:gd name="connsiteY129" fmla="*/ 413787 h 1387465"/>
                <a:gd name="connsiteX130" fmla="*/ 2679586 w 4508354"/>
                <a:gd name="connsiteY130" fmla="*/ 469240 h 1387465"/>
                <a:gd name="connsiteX131" fmla="*/ 2532927 w 4508354"/>
                <a:gd name="connsiteY131" fmla="*/ 467052 h 1387465"/>
                <a:gd name="connsiteX132" fmla="*/ 2503741 w 4508354"/>
                <a:gd name="connsiteY132" fmla="*/ 423273 h 1387465"/>
                <a:gd name="connsiteX133" fmla="*/ 2513956 w 4508354"/>
                <a:gd name="connsiteY133" fmla="*/ 413058 h 1387465"/>
                <a:gd name="connsiteX134" fmla="*/ 3431034 w 4508354"/>
                <a:gd name="connsiteY134" fmla="*/ 412693 h 1387465"/>
                <a:gd name="connsiteX135" fmla="*/ 3500442 w 4508354"/>
                <a:gd name="connsiteY135" fmla="*/ 415977 h 1387465"/>
                <a:gd name="connsiteX136" fmla="*/ 3542761 w 4508354"/>
                <a:gd name="connsiteY136" fmla="*/ 458296 h 1387465"/>
                <a:gd name="connsiteX137" fmla="*/ 3536195 w 4508354"/>
                <a:gd name="connsiteY137" fmla="*/ 469241 h 1387465"/>
                <a:gd name="connsiteX138" fmla="*/ 3399021 w 4508354"/>
                <a:gd name="connsiteY138" fmla="*/ 467052 h 1387465"/>
                <a:gd name="connsiteX139" fmla="*/ 3354512 w 4508354"/>
                <a:gd name="connsiteY139" fmla="*/ 426191 h 1387465"/>
                <a:gd name="connsiteX140" fmla="*/ 3361079 w 4508354"/>
                <a:gd name="connsiteY140" fmla="*/ 413788 h 1387465"/>
                <a:gd name="connsiteX141" fmla="*/ 3431034 w 4508354"/>
                <a:gd name="connsiteY141" fmla="*/ 412693 h 1387465"/>
                <a:gd name="connsiteX142" fmla="*/ 3186783 w 4508354"/>
                <a:gd name="connsiteY142" fmla="*/ 412511 h 1387465"/>
                <a:gd name="connsiteX143" fmla="*/ 3318029 w 4508354"/>
                <a:gd name="connsiteY143" fmla="*/ 415247 h 1387465"/>
                <a:gd name="connsiteX144" fmla="*/ 3362538 w 4508354"/>
                <a:gd name="connsiteY144" fmla="*/ 456836 h 1387465"/>
                <a:gd name="connsiteX145" fmla="*/ 3355971 w 4508354"/>
                <a:gd name="connsiteY145" fmla="*/ 469241 h 1387465"/>
                <a:gd name="connsiteX146" fmla="*/ 3263305 w 4508354"/>
                <a:gd name="connsiteY146" fmla="*/ 469241 h 1387465"/>
                <a:gd name="connsiteX147" fmla="*/ 3110809 w 4508354"/>
                <a:gd name="connsiteY147" fmla="*/ 469241 h 1387465"/>
                <a:gd name="connsiteX148" fmla="*/ 3053896 w 4508354"/>
                <a:gd name="connsiteY148" fmla="*/ 413058 h 1387465"/>
                <a:gd name="connsiteX149" fmla="*/ 3186783 w 4508354"/>
                <a:gd name="connsiteY149" fmla="*/ 412511 h 1387465"/>
                <a:gd name="connsiteX150" fmla="*/ 2221184 w 4508354"/>
                <a:gd name="connsiteY150" fmla="*/ 412511 h 1387465"/>
                <a:gd name="connsiteX151" fmla="*/ 2295061 w 4508354"/>
                <a:gd name="connsiteY151" fmla="*/ 415247 h 1387465"/>
                <a:gd name="connsiteX152" fmla="*/ 2319869 w 4508354"/>
                <a:gd name="connsiteY152" fmla="*/ 469241 h 1387465"/>
                <a:gd name="connsiteX153" fmla="*/ 2164454 w 4508354"/>
                <a:gd name="connsiteY153" fmla="*/ 468511 h 1387465"/>
                <a:gd name="connsiteX154" fmla="*/ 2144023 w 4508354"/>
                <a:gd name="connsiteY154" fmla="*/ 413058 h 1387465"/>
                <a:gd name="connsiteX155" fmla="*/ 2221184 w 4508354"/>
                <a:gd name="connsiteY155" fmla="*/ 412511 h 1387465"/>
                <a:gd name="connsiteX156" fmla="*/ 2007580 w 4508354"/>
                <a:gd name="connsiteY156" fmla="*/ 412329 h 1387465"/>
                <a:gd name="connsiteX157" fmla="*/ 2121405 w 4508354"/>
                <a:gd name="connsiteY157" fmla="*/ 412329 h 1387465"/>
                <a:gd name="connsiteX158" fmla="*/ 2080545 w 4508354"/>
                <a:gd name="connsiteY158" fmla="*/ 469970 h 1387465"/>
                <a:gd name="connsiteX159" fmla="*/ 1962341 w 4508354"/>
                <a:gd name="connsiteY159" fmla="*/ 469970 h 1387465"/>
                <a:gd name="connsiteX160" fmla="*/ 2007580 w 4508354"/>
                <a:gd name="connsiteY160" fmla="*/ 412329 h 1387465"/>
                <a:gd name="connsiteX161" fmla="*/ 1821519 w 4508354"/>
                <a:gd name="connsiteY161" fmla="*/ 412329 h 1387465"/>
                <a:gd name="connsiteX162" fmla="*/ 1939722 w 4508354"/>
                <a:gd name="connsiteY162" fmla="*/ 412329 h 1387465"/>
                <a:gd name="connsiteX163" fmla="*/ 1893755 w 4508354"/>
                <a:gd name="connsiteY163" fmla="*/ 469241 h 1387465"/>
                <a:gd name="connsiteX164" fmla="*/ 1778469 w 4508354"/>
                <a:gd name="connsiteY164" fmla="*/ 469241 h 1387465"/>
                <a:gd name="connsiteX165" fmla="*/ 1821519 w 4508354"/>
                <a:gd name="connsiteY165" fmla="*/ 412329 h 1387465"/>
                <a:gd name="connsiteX166" fmla="*/ 1640565 w 4508354"/>
                <a:gd name="connsiteY166" fmla="*/ 412329 h 1387465"/>
                <a:gd name="connsiteX167" fmla="*/ 1755120 w 4508354"/>
                <a:gd name="connsiteY167" fmla="*/ 412329 h 1387465"/>
                <a:gd name="connsiteX168" fmla="*/ 1711341 w 4508354"/>
                <a:gd name="connsiteY168" fmla="*/ 469241 h 1387465"/>
                <a:gd name="connsiteX169" fmla="*/ 1589490 w 4508354"/>
                <a:gd name="connsiteY169" fmla="*/ 469241 h 1387465"/>
                <a:gd name="connsiteX170" fmla="*/ 1640565 w 4508354"/>
                <a:gd name="connsiteY170" fmla="*/ 412329 h 1387465"/>
                <a:gd name="connsiteX171" fmla="*/ 1456694 w 4508354"/>
                <a:gd name="connsiteY171" fmla="*/ 412329 h 1387465"/>
                <a:gd name="connsiteX172" fmla="*/ 1575626 w 4508354"/>
                <a:gd name="connsiteY172" fmla="*/ 412329 h 1387465"/>
                <a:gd name="connsiteX173" fmla="*/ 1522362 w 4508354"/>
                <a:gd name="connsiteY173" fmla="*/ 469241 h 1387465"/>
                <a:gd name="connsiteX174" fmla="*/ 1402700 w 4508354"/>
                <a:gd name="connsiteY174" fmla="*/ 469241 h 1387465"/>
                <a:gd name="connsiteX175" fmla="*/ 1456694 w 4508354"/>
                <a:gd name="connsiteY175" fmla="*/ 412329 h 1387465"/>
                <a:gd name="connsiteX176" fmla="*/ 1272829 w 4508354"/>
                <a:gd name="connsiteY176" fmla="*/ 412329 h 1387465"/>
                <a:gd name="connsiteX177" fmla="*/ 1392485 w 4508354"/>
                <a:gd name="connsiteY177" fmla="*/ 412329 h 1387465"/>
                <a:gd name="connsiteX178" fmla="*/ 1334119 w 4508354"/>
                <a:gd name="connsiteY178" fmla="*/ 469241 h 1387465"/>
                <a:gd name="connsiteX179" fmla="*/ 1214457 w 4508354"/>
                <a:gd name="connsiteY179" fmla="*/ 469241 h 1387465"/>
                <a:gd name="connsiteX180" fmla="*/ 1272829 w 4508354"/>
                <a:gd name="connsiteY180" fmla="*/ 412329 h 1387465"/>
                <a:gd name="connsiteX181" fmla="*/ 2944085 w 4508354"/>
                <a:gd name="connsiteY181" fmla="*/ 411963 h 1387465"/>
                <a:gd name="connsiteX182" fmla="*/ 3014495 w 4508354"/>
                <a:gd name="connsiteY182" fmla="*/ 415246 h 1387465"/>
                <a:gd name="connsiteX183" fmla="*/ 3051708 w 4508354"/>
                <a:gd name="connsiteY183" fmla="*/ 458296 h 1387465"/>
                <a:gd name="connsiteX184" fmla="*/ 3042222 w 4508354"/>
                <a:gd name="connsiteY184" fmla="*/ 469240 h 1387465"/>
                <a:gd name="connsiteX185" fmla="*/ 2904319 w 4508354"/>
                <a:gd name="connsiteY185" fmla="*/ 467052 h 1387465"/>
                <a:gd name="connsiteX186" fmla="*/ 2865647 w 4508354"/>
                <a:gd name="connsiteY186" fmla="*/ 423273 h 1387465"/>
                <a:gd name="connsiteX187" fmla="*/ 2873674 w 4508354"/>
                <a:gd name="connsiteY187" fmla="*/ 413058 h 1387465"/>
                <a:gd name="connsiteX188" fmla="*/ 2944085 w 4508354"/>
                <a:gd name="connsiteY188" fmla="*/ 411963 h 1387465"/>
                <a:gd name="connsiteX189" fmla="*/ 1088226 w 4508354"/>
                <a:gd name="connsiteY189" fmla="*/ 410869 h 1387465"/>
                <a:gd name="connsiteX190" fmla="*/ 1207888 w 4508354"/>
                <a:gd name="connsiteY190" fmla="*/ 411599 h 1387465"/>
                <a:gd name="connsiteX191" fmla="*/ 1144410 w 4508354"/>
                <a:gd name="connsiteY191" fmla="*/ 469241 h 1387465"/>
                <a:gd name="connsiteX192" fmla="*/ 1024017 w 4508354"/>
                <a:gd name="connsiteY192" fmla="*/ 469241 h 1387465"/>
                <a:gd name="connsiteX193" fmla="*/ 1088226 w 4508354"/>
                <a:gd name="connsiteY193" fmla="*/ 410869 h 1387465"/>
                <a:gd name="connsiteX194" fmla="*/ 879547 w 4508354"/>
                <a:gd name="connsiteY194" fmla="*/ 410869 h 1387465"/>
                <a:gd name="connsiteX195" fmla="*/ 1021099 w 4508354"/>
                <a:gd name="connsiteY195" fmla="*/ 411599 h 1387465"/>
                <a:gd name="connsiteX196" fmla="*/ 959079 w 4508354"/>
                <a:gd name="connsiteY196" fmla="*/ 468511 h 1387465"/>
                <a:gd name="connsiteX197" fmla="*/ 800744 w 4508354"/>
                <a:gd name="connsiteY197" fmla="*/ 469241 h 1387465"/>
                <a:gd name="connsiteX198" fmla="*/ 879547 w 4508354"/>
                <a:gd name="connsiteY198" fmla="*/ 410869 h 1387465"/>
                <a:gd name="connsiteX199" fmla="*/ 2245445 w 4508354"/>
                <a:gd name="connsiteY199" fmla="*/ 348119 h 1387465"/>
                <a:gd name="connsiteX200" fmla="*/ 2398672 w 4508354"/>
                <a:gd name="connsiteY200" fmla="*/ 348119 h 1387465"/>
                <a:gd name="connsiteX201" fmla="*/ 2405968 w 4508354"/>
                <a:gd name="connsiteY201" fmla="*/ 392628 h 1387465"/>
                <a:gd name="connsiteX202" fmla="*/ 2245445 w 4508354"/>
                <a:gd name="connsiteY202" fmla="*/ 392628 h 1387465"/>
                <a:gd name="connsiteX203" fmla="*/ 2245445 w 4508354"/>
                <a:gd name="connsiteY203" fmla="*/ 348119 h 1387465"/>
                <a:gd name="connsiteX204" fmla="*/ 3570762 w 4508354"/>
                <a:gd name="connsiteY204" fmla="*/ 347298 h 1387465"/>
                <a:gd name="connsiteX205" fmla="*/ 3641264 w 4508354"/>
                <a:gd name="connsiteY205" fmla="*/ 350308 h 1387465"/>
                <a:gd name="connsiteX206" fmla="*/ 3684313 w 4508354"/>
                <a:gd name="connsiteY206" fmla="*/ 396276 h 1387465"/>
                <a:gd name="connsiteX207" fmla="*/ 3534006 w 4508354"/>
                <a:gd name="connsiteY207" fmla="*/ 394817 h 1387465"/>
                <a:gd name="connsiteX208" fmla="*/ 3496064 w 4508354"/>
                <a:gd name="connsiteY208" fmla="*/ 357604 h 1387465"/>
                <a:gd name="connsiteX209" fmla="*/ 3499713 w 4508354"/>
                <a:gd name="connsiteY209" fmla="*/ 348119 h 1387465"/>
                <a:gd name="connsiteX210" fmla="*/ 3570762 w 4508354"/>
                <a:gd name="connsiteY210" fmla="*/ 347298 h 1387465"/>
                <a:gd name="connsiteX211" fmla="*/ 2666362 w 4508354"/>
                <a:gd name="connsiteY211" fmla="*/ 346843 h 1387465"/>
                <a:gd name="connsiteX212" fmla="*/ 2737230 w 4508354"/>
                <a:gd name="connsiteY212" fmla="*/ 349579 h 1387465"/>
                <a:gd name="connsiteX213" fmla="*/ 2767145 w 4508354"/>
                <a:gd name="connsiteY213" fmla="*/ 397006 h 1387465"/>
                <a:gd name="connsiteX214" fmla="*/ 2619026 w 4508354"/>
                <a:gd name="connsiteY214" fmla="*/ 395547 h 1387465"/>
                <a:gd name="connsiteX215" fmla="*/ 2587651 w 4508354"/>
                <a:gd name="connsiteY215" fmla="*/ 359064 h 1387465"/>
                <a:gd name="connsiteX216" fmla="*/ 2594948 w 4508354"/>
                <a:gd name="connsiteY216" fmla="*/ 347390 h 1387465"/>
                <a:gd name="connsiteX217" fmla="*/ 2666362 w 4508354"/>
                <a:gd name="connsiteY217" fmla="*/ 346843 h 1387465"/>
                <a:gd name="connsiteX218" fmla="*/ 2840018 w 4508354"/>
                <a:gd name="connsiteY218" fmla="*/ 346568 h 1387465"/>
                <a:gd name="connsiteX219" fmla="*/ 2909425 w 4508354"/>
                <a:gd name="connsiteY219" fmla="*/ 349578 h 1387465"/>
                <a:gd name="connsiteX220" fmla="*/ 2939341 w 4508354"/>
                <a:gd name="connsiteY220" fmla="*/ 389708 h 1387465"/>
                <a:gd name="connsiteX221" fmla="*/ 2928396 w 4508354"/>
                <a:gd name="connsiteY221" fmla="*/ 397734 h 1387465"/>
                <a:gd name="connsiteX222" fmla="*/ 2816761 w 4508354"/>
                <a:gd name="connsiteY222" fmla="*/ 397734 h 1387465"/>
                <a:gd name="connsiteX223" fmla="*/ 2770063 w 4508354"/>
                <a:gd name="connsiteY223" fmla="*/ 347389 h 1387465"/>
                <a:gd name="connsiteX224" fmla="*/ 2840018 w 4508354"/>
                <a:gd name="connsiteY224" fmla="*/ 346568 h 1387465"/>
                <a:gd name="connsiteX225" fmla="*/ 2490881 w 4508354"/>
                <a:gd name="connsiteY225" fmla="*/ 345109 h 1387465"/>
                <a:gd name="connsiteX226" fmla="*/ 2559194 w 4508354"/>
                <a:gd name="connsiteY226" fmla="*/ 348119 h 1387465"/>
                <a:gd name="connsiteX227" fmla="*/ 2587650 w 4508354"/>
                <a:gd name="connsiteY227" fmla="*/ 387519 h 1387465"/>
                <a:gd name="connsiteX228" fmla="*/ 2580354 w 4508354"/>
                <a:gd name="connsiteY228" fmla="*/ 397005 h 1387465"/>
                <a:gd name="connsiteX229" fmla="*/ 2439531 w 4508354"/>
                <a:gd name="connsiteY229" fmla="*/ 394816 h 1387465"/>
                <a:gd name="connsiteX230" fmla="*/ 2413264 w 4508354"/>
                <a:gd name="connsiteY230" fmla="*/ 355415 h 1387465"/>
                <a:gd name="connsiteX231" fmla="*/ 2422020 w 4508354"/>
                <a:gd name="connsiteY231" fmla="*/ 345930 h 1387465"/>
                <a:gd name="connsiteX232" fmla="*/ 2490881 w 4508354"/>
                <a:gd name="connsiteY232" fmla="*/ 345109 h 1387465"/>
                <a:gd name="connsiteX233" fmla="*/ 3181312 w 4508354"/>
                <a:gd name="connsiteY233" fmla="*/ 344744 h 1387465"/>
                <a:gd name="connsiteX234" fmla="*/ 3245795 w 4508354"/>
                <a:gd name="connsiteY234" fmla="*/ 347389 h 1387465"/>
                <a:gd name="connsiteX235" fmla="*/ 3291763 w 4508354"/>
                <a:gd name="connsiteY235" fmla="*/ 381683 h 1387465"/>
                <a:gd name="connsiteX236" fmla="*/ 3285925 w 4508354"/>
                <a:gd name="connsiteY236" fmla="*/ 394817 h 1387465"/>
                <a:gd name="connsiteX237" fmla="*/ 3137807 w 4508354"/>
                <a:gd name="connsiteY237" fmla="*/ 392628 h 1387465"/>
                <a:gd name="connsiteX238" fmla="*/ 3108621 w 4508354"/>
                <a:gd name="connsiteY238" fmla="*/ 345930 h 1387465"/>
                <a:gd name="connsiteX239" fmla="*/ 3181312 w 4508354"/>
                <a:gd name="connsiteY239" fmla="*/ 344744 h 1387465"/>
                <a:gd name="connsiteX240" fmla="*/ 3010027 w 4508354"/>
                <a:gd name="connsiteY240" fmla="*/ 344744 h 1387465"/>
                <a:gd name="connsiteX241" fmla="*/ 3074327 w 4508354"/>
                <a:gd name="connsiteY241" fmla="*/ 347389 h 1387465"/>
                <a:gd name="connsiteX242" fmla="*/ 3115917 w 4508354"/>
                <a:gd name="connsiteY242" fmla="*/ 384601 h 1387465"/>
                <a:gd name="connsiteX243" fmla="*/ 3108621 w 4508354"/>
                <a:gd name="connsiteY243" fmla="*/ 396275 h 1387465"/>
                <a:gd name="connsiteX244" fmla="*/ 2969258 w 4508354"/>
                <a:gd name="connsiteY244" fmla="*/ 394087 h 1387465"/>
                <a:gd name="connsiteX245" fmla="*/ 2936423 w 4508354"/>
                <a:gd name="connsiteY245" fmla="*/ 355415 h 1387465"/>
                <a:gd name="connsiteX246" fmla="*/ 2945179 w 4508354"/>
                <a:gd name="connsiteY246" fmla="*/ 345930 h 1387465"/>
                <a:gd name="connsiteX247" fmla="*/ 3010027 w 4508354"/>
                <a:gd name="connsiteY247" fmla="*/ 344744 h 1387465"/>
                <a:gd name="connsiteX248" fmla="*/ 2109730 w 4508354"/>
                <a:gd name="connsiteY248" fmla="*/ 344471 h 1387465"/>
                <a:gd name="connsiteX249" fmla="*/ 2186343 w 4508354"/>
                <a:gd name="connsiteY249" fmla="*/ 345201 h 1387465"/>
                <a:gd name="connsiteX250" fmla="*/ 2222095 w 4508354"/>
                <a:gd name="connsiteY250" fmla="*/ 394817 h 1387465"/>
                <a:gd name="connsiteX251" fmla="*/ 2071788 w 4508354"/>
                <a:gd name="connsiteY251" fmla="*/ 394817 h 1387465"/>
                <a:gd name="connsiteX252" fmla="*/ 2109730 w 4508354"/>
                <a:gd name="connsiteY252" fmla="*/ 344471 h 1387465"/>
                <a:gd name="connsiteX253" fmla="*/ 1755850 w 4508354"/>
                <a:gd name="connsiteY253" fmla="*/ 343012 h 1387465"/>
                <a:gd name="connsiteX254" fmla="*/ 1872594 w 4508354"/>
                <a:gd name="connsiteY254" fmla="*/ 343012 h 1387465"/>
                <a:gd name="connsiteX255" fmla="*/ 1831004 w 4508354"/>
                <a:gd name="connsiteY255" fmla="*/ 398465 h 1387465"/>
                <a:gd name="connsiteX256" fmla="*/ 1715719 w 4508354"/>
                <a:gd name="connsiteY256" fmla="*/ 397735 h 1387465"/>
                <a:gd name="connsiteX257" fmla="*/ 1755850 w 4508354"/>
                <a:gd name="connsiteY257" fmla="*/ 343012 h 1387465"/>
                <a:gd name="connsiteX258" fmla="*/ 1938263 w 4508354"/>
                <a:gd name="connsiteY258" fmla="*/ 343011 h 1387465"/>
                <a:gd name="connsiteX259" fmla="*/ 2032387 w 4508354"/>
                <a:gd name="connsiteY259" fmla="*/ 345199 h 1387465"/>
                <a:gd name="connsiteX260" fmla="*/ 2049898 w 4508354"/>
                <a:gd name="connsiteY260" fmla="*/ 368548 h 1387465"/>
                <a:gd name="connsiteX261" fmla="*/ 2031657 w 4508354"/>
                <a:gd name="connsiteY261" fmla="*/ 395545 h 1387465"/>
                <a:gd name="connsiteX262" fmla="*/ 1890835 w 4508354"/>
                <a:gd name="connsiteY262" fmla="*/ 397005 h 1387465"/>
                <a:gd name="connsiteX263" fmla="*/ 1938263 w 4508354"/>
                <a:gd name="connsiteY263" fmla="*/ 343011 h 1387465"/>
                <a:gd name="connsiteX264" fmla="*/ 910194 w 4508354"/>
                <a:gd name="connsiteY264" fmla="*/ 342282 h 1387465"/>
                <a:gd name="connsiteX265" fmla="*/ 1155356 w 4508354"/>
                <a:gd name="connsiteY265" fmla="*/ 342282 h 1387465"/>
                <a:gd name="connsiteX266" fmla="*/ 1091146 w 4508354"/>
                <a:gd name="connsiteY266" fmla="*/ 397735 h 1387465"/>
                <a:gd name="connsiteX267" fmla="*/ 845255 w 4508354"/>
                <a:gd name="connsiteY267" fmla="*/ 397005 h 1387465"/>
                <a:gd name="connsiteX268" fmla="*/ 910194 w 4508354"/>
                <a:gd name="connsiteY268" fmla="*/ 342282 h 1387465"/>
                <a:gd name="connsiteX269" fmla="*/ 1582923 w 4508354"/>
                <a:gd name="connsiteY269" fmla="*/ 342282 h 1387465"/>
                <a:gd name="connsiteX270" fmla="*/ 1697478 w 4508354"/>
                <a:gd name="connsiteY270" fmla="*/ 343012 h 1387465"/>
                <a:gd name="connsiteX271" fmla="*/ 1650051 w 4508354"/>
                <a:gd name="connsiteY271" fmla="*/ 397735 h 1387465"/>
                <a:gd name="connsiteX272" fmla="*/ 1534037 w 4508354"/>
                <a:gd name="connsiteY272" fmla="*/ 397005 h 1387465"/>
                <a:gd name="connsiteX273" fmla="*/ 1582923 w 4508354"/>
                <a:gd name="connsiteY273" fmla="*/ 342282 h 1387465"/>
                <a:gd name="connsiteX274" fmla="*/ 1404160 w 4508354"/>
                <a:gd name="connsiteY274" fmla="*/ 341552 h 1387465"/>
                <a:gd name="connsiteX275" fmla="*/ 1520903 w 4508354"/>
                <a:gd name="connsiteY275" fmla="*/ 342282 h 1387465"/>
                <a:gd name="connsiteX276" fmla="*/ 1464720 w 4508354"/>
                <a:gd name="connsiteY276" fmla="*/ 397005 h 1387465"/>
                <a:gd name="connsiteX277" fmla="*/ 1350899 w 4508354"/>
                <a:gd name="connsiteY277" fmla="*/ 396276 h 1387465"/>
                <a:gd name="connsiteX278" fmla="*/ 1404160 w 4508354"/>
                <a:gd name="connsiteY278" fmla="*/ 341552 h 1387465"/>
                <a:gd name="connsiteX279" fmla="*/ 1227589 w 4508354"/>
                <a:gd name="connsiteY279" fmla="*/ 341552 h 1387465"/>
                <a:gd name="connsiteX280" fmla="*/ 1344333 w 4508354"/>
                <a:gd name="connsiteY280" fmla="*/ 342281 h 1387465"/>
                <a:gd name="connsiteX281" fmla="*/ 1287420 w 4508354"/>
                <a:gd name="connsiteY281" fmla="*/ 397734 h 1387465"/>
                <a:gd name="connsiteX282" fmla="*/ 1170676 w 4508354"/>
                <a:gd name="connsiteY282" fmla="*/ 397005 h 1387465"/>
                <a:gd name="connsiteX283" fmla="*/ 1227589 w 4508354"/>
                <a:gd name="connsiteY283" fmla="*/ 341552 h 1387465"/>
                <a:gd name="connsiteX284" fmla="*/ 2165183 w 4508354"/>
                <a:gd name="connsiteY284" fmla="*/ 283910 h 1387465"/>
                <a:gd name="connsiteX285" fmla="*/ 2314762 w 4508354"/>
                <a:gd name="connsiteY285" fmla="*/ 283910 h 1387465"/>
                <a:gd name="connsiteX286" fmla="*/ 2316950 w 4508354"/>
                <a:gd name="connsiteY286" fmla="*/ 327689 h 1387465"/>
                <a:gd name="connsiteX287" fmla="*/ 2165183 w 4508354"/>
                <a:gd name="connsiteY287" fmla="*/ 327689 h 1387465"/>
                <a:gd name="connsiteX288" fmla="*/ 2165183 w 4508354"/>
                <a:gd name="connsiteY288" fmla="*/ 283910 h 1387465"/>
                <a:gd name="connsiteX289" fmla="*/ 1993715 w 4508354"/>
                <a:gd name="connsiteY289" fmla="*/ 283180 h 1387465"/>
                <a:gd name="connsiteX290" fmla="*/ 2144023 w 4508354"/>
                <a:gd name="connsiteY290" fmla="*/ 283180 h 1387465"/>
                <a:gd name="connsiteX291" fmla="*/ 2144023 w 4508354"/>
                <a:gd name="connsiteY291" fmla="*/ 326959 h 1387465"/>
                <a:gd name="connsiteX292" fmla="*/ 1988608 w 4508354"/>
                <a:gd name="connsiteY292" fmla="*/ 326959 h 1387465"/>
                <a:gd name="connsiteX293" fmla="*/ 1993715 w 4508354"/>
                <a:gd name="connsiteY293" fmla="*/ 283180 h 1387465"/>
                <a:gd name="connsiteX294" fmla="*/ 3529173 w 4508354"/>
                <a:gd name="connsiteY294" fmla="*/ 281994 h 1387465"/>
                <a:gd name="connsiteX295" fmla="*/ 3593108 w 4508354"/>
                <a:gd name="connsiteY295" fmla="*/ 284639 h 1387465"/>
                <a:gd name="connsiteX296" fmla="*/ 3635428 w 4508354"/>
                <a:gd name="connsiteY296" fmla="*/ 321122 h 1387465"/>
                <a:gd name="connsiteX297" fmla="*/ 3630320 w 4508354"/>
                <a:gd name="connsiteY297" fmla="*/ 330607 h 1387465"/>
                <a:gd name="connsiteX298" fmla="*/ 3497524 w 4508354"/>
                <a:gd name="connsiteY298" fmla="*/ 329149 h 1387465"/>
                <a:gd name="connsiteX299" fmla="*/ 3459582 w 4508354"/>
                <a:gd name="connsiteY299" fmla="*/ 293395 h 1387465"/>
                <a:gd name="connsiteX300" fmla="*/ 3464689 w 4508354"/>
                <a:gd name="connsiteY300" fmla="*/ 283180 h 1387465"/>
                <a:gd name="connsiteX301" fmla="*/ 3529173 w 4508354"/>
                <a:gd name="connsiteY301" fmla="*/ 281994 h 1387465"/>
                <a:gd name="connsiteX302" fmla="*/ 2570778 w 4508354"/>
                <a:gd name="connsiteY302" fmla="*/ 281812 h 1387465"/>
                <a:gd name="connsiteX303" fmla="*/ 2638726 w 4508354"/>
                <a:gd name="connsiteY303" fmla="*/ 283909 h 1387465"/>
                <a:gd name="connsiteX304" fmla="*/ 2665723 w 4508354"/>
                <a:gd name="connsiteY304" fmla="*/ 320392 h 1387465"/>
                <a:gd name="connsiteX305" fmla="*/ 2659157 w 4508354"/>
                <a:gd name="connsiteY305" fmla="*/ 329878 h 1387465"/>
                <a:gd name="connsiteX306" fmla="*/ 2522712 w 4508354"/>
                <a:gd name="connsiteY306" fmla="*/ 328418 h 1387465"/>
                <a:gd name="connsiteX307" fmla="*/ 2493526 w 4508354"/>
                <a:gd name="connsiteY307" fmla="*/ 282450 h 1387465"/>
                <a:gd name="connsiteX308" fmla="*/ 2570778 w 4508354"/>
                <a:gd name="connsiteY308" fmla="*/ 281812 h 1387465"/>
                <a:gd name="connsiteX309" fmla="*/ 2403050 w 4508354"/>
                <a:gd name="connsiteY309" fmla="*/ 281812 h 1387465"/>
                <a:gd name="connsiteX310" fmla="*/ 2470907 w 4508354"/>
                <a:gd name="connsiteY310" fmla="*/ 283909 h 1387465"/>
                <a:gd name="connsiteX311" fmla="*/ 2499363 w 4508354"/>
                <a:gd name="connsiteY311" fmla="*/ 330607 h 1387465"/>
                <a:gd name="connsiteX312" fmla="*/ 2353433 w 4508354"/>
                <a:gd name="connsiteY312" fmla="*/ 329147 h 1387465"/>
                <a:gd name="connsiteX313" fmla="*/ 2327166 w 4508354"/>
                <a:gd name="connsiteY313" fmla="*/ 293395 h 1387465"/>
                <a:gd name="connsiteX314" fmla="*/ 2335193 w 4508354"/>
                <a:gd name="connsiteY314" fmla="*/ 282450 h 1387465"/>
                <a:gd name="connsiteX315" fmla="*/ 2403050 w 4508354"/>
                <a:gd name="connsiteY315" fmla="*/ 281812 h 1387465"/>
                <a:gd name="connsiteX316" fmla="*/ 3188882 w 4508354"/>
                <a:gd name="connsiteY316" fmla="*/ 281721 h 1387465"/>
                <a:gd name="connsiteX317" fmla="*/ 3332623 w 4508354"/>
                <a:gd name="connsiteY317" fmla="*/ 281721 h 1387465"/>
                <a:gd name="connsiteX318" fmla="*/ 3496065 w 4508354"/>
                <a:gd name="connsiteY318" fmla="*/ 380953 h 1387465"/>
                <a:gd name="connsiteX319" fmla="*/ 3504091 w 4508354"/>
                <a:gd name="connsiteY319" fmla="*/ 399194 h 1387465"/>
                <a:gd name="connsiteX320" fmla="*/ 3329704 w 4508354"/>
                <a:gd name="connsiteY320" fmla="*/ 397735 h 1387465"/>
                <a:gd name="connsiteX321" fmla="*/ 3302707 w 4508354"/>
                <a:gd name="connsiteY321" fmla="*/ 367819 h 1387465"/>
                <a:gd name="connsiteX322" fmla="*/ 3242876 w 4508354"/>
                <a:gd name="connsiteY322" fmla="*/ 329878 h 1387465"/>
                <a:gd name="connsiteX323" fmla="*/ 3188882 w 4508354"/>
                <a:gd name="connsiteY323" fmla="*/ 281721 h 1387465"/>
                <a:gd name="connsiteX324" fmla="*/ 3078614 w 4508354"/>
                <a:gd name="connsiteY324" fmla="*/ 281538 h 1387465"/>
                <a:gd name="connsiteX325" fmla="*/ 3144373 w 4508354"/>
                <a:gd name="connsiteY325" fmla="*/ 283909 h 1387465"/>
                <a:gd name="connsiteX326" fmla="*/ 3177937 w 4508354"/>
                <a:gd name="connsiteY326" fmla="*/ 318932 h 1387465"/>
                <a:gd name="connsiteX327" fmla="*/ 3171371 w 4508354"/>
                <a:gd name="connsiteY327" fmla="*/ 330607 h 1387465"/>
                <a:gd name="connsiteX328" fmla="*/ 3041492 w 4508354"/>
                <a:gd name="connsiteY328" fmla="*/ 329147 h 1387465"/>
                <a:gd name="connsiteX329" fmla="*/ 3005740 w 4508354"/>
                <a:gd name="connsiteY329" fmla="*/ 293395 h 1387465"/>
                <a:gd name="connsiteX330" fmla="*/ 3012307 w 4508354"/>
                <a:gd name="connsiteY330" fmla="*/ 282450 h 1387465"/>
                <a:gd name="connsiteX331" fmla="*/ 3078614 w 4508354"/>
                <a:gd name="connsiteY331" fmla="*/ 281538 h 1387465"/>
                <a:gd name="connsiteX332" fmla="*/ 2909061 w 4508354"/>
                <a:gd name="connsiteY332" fmla="*/ 281538 h 1387465"/>
                <a:gd name="connsiteX333" fmla="*/ 2973635 w 4508354"/>
                <a:gd name="connsiteY333" fmla="*/ 283909 h 1387465"/>
                <a:gd name="connsiteX334" fmla="*/ 3008658 w 4508354"/>
                <a:gd name="connsiteY334" fmla="*/ 319662 h 1387465"/>
                <a:gd name="connsiteX335" fmla="*/ 2999173 w 4508354"/>
                <a:gd name="connsiteY335" fmla="*/ 330607 h 1387465"/>
                <a:gd name="connsiteX336" fmla="*/ 2872944 w 4508354"/>
                <a:gd name="connsiteY336" fmla="*/ 329147 h 1387465"/>
                <a:gd name="connsiteX337" fmla="*/ 2836461 w 4508354"/>
                <a:gd name="connsiteY337" fmla="*/ 294124 h 1387465"/>
                <a:gd name="connsiteX338" fmla="*/ 2844488 w 4508354"/>
                <a:gd name="connsiteY338" fmla="*/ 282450 h 1387465"/>
                <a:gd name="connsiteX339" fmla="*/ 2909061 w 4508354"/>
                <a:gd name="connsiteY339" fmla="*/ 281538 h 1387465"/>
                <a:gd name="connsiteX340" fmla="*/ 2740057 w 4508354"/>
                <a:gd name="connsiteY340" fmla="*/ 280809 h 1387465"/>
                <a:gd name="connsiteX341" fmla="*/ 2802897 w 4508354"/>
                <a:gd name="connsiteY341" fmla="*/ 283180 h 1387465"/>
                <a:gd name="connsiteX342" fmla="*/ 2836461 w 4508354"/>
                <a:gd name="connsiteY342" fmla="*/ 317474 h 1387465"/>
                <a:gd name="connsiteX343" fmla="*/ 2829165 w 4508354"/>
                <a:gd name="connsiteY343" fmla="*/ 329148 h 1387465"/>
                <a:gd name="connsiteX344" fmla="*/ 2693450 w 4508354"/>
                <a:gd name="connsiteY344" fmla="*/ 327689 h 1387465"/>
                <a:gd name="connsiteX345" fmla="*/ 2668642 w 4508354"/>
                <a:gd name="connsiteY345" fmla="*/ 291936 h 1387465"/>
                <a:gd name="connsiteX346" fmla="*/ 2676669 w 4508354"/>
                <a:gd name="connsiteY346" fmla="*/ 281721 h 1387465"/>
                <a:gd name="connsiteX347" fmla="*/ 2740057 w 4508354"/>
                <a:gd name="connsiteY347" fmla="*/ 280809 h 1387465"/>
                <a:gd name="connsiteX348" fmla="*/ 1860920 w 4508354"/>
                <a:gd name="connsiteY348" fmla="*/ 279532 h 1387465"/>
                <a:gd name="connsiteX349" fmla="*/ 1973285 w 4508354"/>
                <a:gd name="connsiteY349" fmla="*/ 280261 h 1387465"/>
                <a:gd name="connsiteX350" fmla="*/ 1931696 w 4508354"/>
                <a:gd name="connsiteY350" fmla="*/ 330607 h 1387465"/>
                <a:gd name="connsiteX351" fmla="*/ 1820059 w 4508354"/>
                <a:gd name="connsiteY351" fmla="*/ 329877 h 1387465"/>
                <a:gd name="connsiteX352" fmla="*/ 1860920 w 4508354"/>
                <a:gd name="connsiteY352" fmla="*/ 279532 h 1387465"/>
                <a:gd name="connsiteX353" fmla="*/ 1687992 w 4508354"/>
                <a:gd name="connsiteY353" fmla="*/ 279532 h 1387465"/>
                <a:gd name="connsiteX354" fmla="*/ 1799629 w 4508354"/>
                <a:gd name="connsiteY354" fmla="*/ 280261 h 1387465"/>
                <a:gd name="connsiteX355" fmla="*/ 1761687 w 4508354"/>
                <a:gd name="connsiteY355" fmla="*/ 330607 h 1387465"/>
                <a:gd name="connsiteX356" fmla="*/ 1647132 w 4508354"/>
                <a:gd name="connsiteY356" fmla="*/ 329877 h 1387465"/>
                <a:gd name="connsiteX357" fmla="*/ 1687992 w 4508354"/>
                <a:gd name="connsiteY357" fmla="*/ 279532 h 1387465"/>
                <a:gd name="connsiteX358" fmla="*/ 1517984 w 4508354"/>
                <a:gd name="connsiteY358" fmla="*/ 278803 h 1387465"/>
                <a:gd name="connsiteX359" fmla="*/ 1631080 w 4508354"/>
                <a:gd name="connsiteY359" fmla="*/ 279533 h 1387465"/>
                <a:gd name="connsiteX360" fmla="*/ 1582194 w 4508354"/>
                <a:gd name="connsiteY360" fmla="*/ 330608 h 1387465"/>
                <a:gd name="connsiteX361" fmla="*/ 1470557 w 4508354"/>
                <a:gd name="connsiteY361" fmla="*/ 329878 h 1387465"/>
                <a:gd name="connsiteX362" fmla="*/ 1517984 w 4508354"/>
                <a:gd name="connsiteY362" fmla="*/ 278803 h 1387465"/>
                <a:gd name="connsiteX363" fmla="*/ 1345790 w 4508354"/>
                <a:gd name="connsiteY363" fmla="*/ 278803 h 1387465"/>
                <a:gd name="connsiteX364" fmla="*/ 1459613 w 4508354"/>
                <a:gd name="connsiteY364" fmla="*/ 279532 h 1387465"/>
                <a:gd name="connsiteX365" fmla="*/ 1409266 w 4508354"/>
                <a:gd name="connsiteY365" fmla="*/ 330607 h 1387465"/>
                <a:gd name="connsiteX366" fmla="*/ 1295444 w 4508354"/>
                <a:gd name="connsiteY366" fmla="*/ 329878 h 1387465"/>
                <a:gd name="connsiteX367" fmla="*/ 1345790 w 4508354"/>
                <a:gd name="connsiteY367" fmla="*/ 278803 h 1387465"/>
                <a:gd name="connsiteX368" fmla="*/ 1189192 w 4508354"/>
                <a:gd name="connsiteY368" fmla="*/ 277616 h 1387465"/>
                <a:gd name="connsiteX369" fmla="*/ 1286691 w 4508354"/>
                <a:gd name="connsiteY369" fmla="*/ 283180 h 1387465"/>
                <a:gd name="connsiteX370" fmla="*/ 1236346 w 4508354"/>
                <a:gd name="connsiteY370" fmla="*/ 329877 h 1387465"/>
                <a:gd name="connsiteX371" fmla="*/ 921137 w 4508354"/>
                <a:gd name="connsiteY371" fmla="*/ 329877 h 1387465"/>
                <a:gd name="connsiteX372" fmla="*/ 887573 w 4508354"/>
                <a:gd name="connsiteY372" fmla="*/ 326958 h 1387465"/>
                <a:gd name="connsiteX373" fmla="*/ 946676 w 4508354"/>
                <a:gd name="connsiteY373" fmla="*/ 278802 h 1387465"/>
                <a:gd name="connsiteX374" fmla="*/ 1095524 w 4508354"/>
                <a:gd name="connsiteY374" fmla="*/ 280261 h 1387465"/>
                <a:gd name="connsiteX375" fmla="*/ 1130547 w 4508354"/>
                <a:gd name="connsiteY375" fmla="*/ 291206 h 1387465"/>
                <a:gd name="connsiteX376" fmla="*/ 1189192 w 4508354"/>
                <a:gd name="connsiteY376" fmla="*/ 277616 h 1387465"/>
                <a:gd name="connsiteX377" fmla="*/ 2442450 w 4508354"/>
                <a:gd name="connsiteY377" fmla="*/ 224078 h 1387465"/>
                <a:gd name="connsiteX378" fmla="*/ 2589110 w 4508354"/>
                <a:gd name="connsiteY378" fmla="*/ 224078 h 1387465"/>
                <a:gd name="connsiteX379" fmla="*/ 2595676 w 4508354"/>
                <a:gd name="connsiteY379" fmla="*/ 264208 h 1387465"/>
                <a:gd name="connsiteX380" fmla="*/ 2449747 w 4508354"/>
                <a:gd name="connsiteY380" fmla="*/ 264208 h 1387465"/>
                <a:gd name="connsiteX381" fmla="*/ 2442450 w 4508354"/>
                <a:gd name="connsiteY381" fmla="*/ 224078 h 1387465"/>
                <a:gd name="connsiteX382" fmla="*/ 3494879 w 4508354"/>
                <a:gd name="connsiteY382" fmla="*/ 223166 h 1387465"/>
                <a:gd name="connsiteX383" fmla="*/ 3558814 w 4508354"/>
                <a:gd name="connsiteY383" fmla="*/ 225537 h 1387465"/>
                <a:gd name="connsiteX384" fmla="*/ 3601864 w 4508354"/>
                <a:gd name="connsiteY384" fmla="*/ 267127 h 1387465"/>
                <a:gd name="connsiteX385" fmla="*/ 3463230 w 4508354"/>
                <a:gd name="connsiteY385" fmla="*/ 265668 h 1387465"/>
                <a:gd name="connsiteX386" fmla="*/ 3425288 w 4508354"/>
                <a:gd name="connsiteY386" fmla="*/ 235023 h 1387465"/>
                <a:gd name="connsiteX387" fmla="*/ 3430396 w 4508354"/>
                <a:gd name="connsiteY387" fmla="*/ 224078 h 1387465"/>
                <a:gd name="connsiteX388" fmla="*/ 3494879 w 4508354"/>
                <a:gd name="connsiteY388" fmla="*/ 223166 h 1387465"/>
                <a:gd name="connsiteX389" fmla="*/ 2838924 w 4508354"/>
                <a:gd name="connsiteY389" fmla="*/ 222711 h 1387465"/>
                <a:gd name="connsiteX390" fmla="*/ 2902860 w 4508354"/>
                <a:gd name="connsiteY390" fmla="*/ 224808 h 1387465"/>
                <a:gd name="connsiteX391" fmla="*/ 2931316 w 4508354"/>
                <a:gd name="connsiteY391" fmla="*/ 257643 h 1387465"/>
                <a:gd name="connsiteX392" fmla="*/ 2924749 w 4508354"/>
                <a:gd name="connsiteY392" fmla="*/ 266399 h 1387465"/>
                <a:gd name="connsiteX393" fmla="*/ 2797790 w 4508354"/>
                <a:gd name="connsiteY393" fmla="*/ 264939 h 1387465"/>
                <a:gd name="connsiteX394" fmla="*/ 2767874 w 4508354"/>
                <a:gd name="connsiteY394" fmla="*/ 234294 h 1387465"/>
                <a:gd name="connsiteX395" fmla="*/ 2774441 w 4508354"/>
                <a:gd name="connsiteY395" fmla="*/ 223349 h 1387465"/>
                <a:gd name="connsiteX396" fmla="*/ 2838924 w 4508354"/>
                <a:gd name="connsiteY396" fmla="*/ 222711 h 1387465"/>
                <a:gd name="connsiteX397" fmla="*/ 3000540 w 4508354"/>
                <a:gd name="connsiteY397" fmla="*/ 221981 h 1387465"/>
                <a:gd name="connsiteX398" fmla="*/ 3064840 w 4508354"/>
                <a:gd name="connsiteY398" fmla="*/ 224078 h 1387465"/>
                <a:gd name="connsiteX399" fmla="*/ 3096945 w 4508354"/>
                <a:gd name="connsiteY399" fmla="*/ 254723 h 1387465"/>
                <a:gd name="connsiteX400" fmla="*/ 3091838 w 4508354"/>
                <a:gd name="connsiteY400" fmla="*/ 265669 h 1387465"/>
                <a:gd name="connsiteX401" fmla="*/ 2961230 w 4508354"/>
                <a:gd name="connsiteY401" fmla="*/ 264209 h 1387465"/>
                <a:gd name="connsiteX402" fmla="*/ 2926937 w 4508354"/>
                <a:gd name="connsiteY402" fmla="*/ 222619 h 1387465"/>
                <a:gd name="connsiteX403" fmla="*/ 3000540 w 4508354"/>
                <a:gd name="connsiteY403" fmla="*/ 221981 h 1387465"/>
                <a:gd name="connsiteX404" fmla="*/ 2675938 w 4508354"/>
                <a:gd name="connsiteY404" fmla="*/ 221981 h 1387465"/>
                <a:gd name="connsiteX405" fmla="*/ 2741607 w 4508354"/>
                <a:gd name="connsiteY405" fmla="*/ 224078 h 1387465"/>
                <a:gd name="connsiteX406" fmla="*/ 2765685 w 4508354"/>
                <a:gd name="connsiteY406" fmla="*/ 256913 h 1387465"/>
                <a:gd name="connsiteX407" fmla="*/ 2757659 w 4508354"/>
                <a:gd name="connsiteY407" fmla="*/ 266398 h 1387465"/>
                <a:gd name="connsiteX408" fmla="*/ 2635808 w 4508354"/>
                <a:gd name="connsiteY408" fmla="*/ 264939 h 1387465"/>
                <a:gd name="connsiteX409" fmla="*/ 2602973 w 4508354"/>
                <a:gd name="connsiteY409" fmla="*/ 236483 h 1387465"/>
                <a:gd name="connsiteX410" fmla="*/ 2610270 w 4508354"/>
                <a:gd name="connsiteY410" fmla="*/ 222619 h 1387465"/>
                <a:gd name="connsiteX411" fmla="*/ 2675938 w 4508354"/>
                <a:gd name="connsiteY411" fmla="*/ 221981 h 1387465"/>
                <a:gd name="connsiteX412" fmla="*/ 3102783 w 4508354"/>
                <a:gd name="connsiteY412" fmla="*/ 221890 h 1387465"/>
                <a:gd name="connsiteX413" fmla="*/ 3265495 w 4508354"/>
                <a:gd name="connsiteY413" fmla="*/ 221890 h 1387465"/>
                <a:gd name="connsiteX414" fmla="*/ 3371294 w 4508354"/>
                <a:gd name="connsiteY414" fmla="*/ 221890 h 1387465"/>
                <a:gd name="connsiteX415" fmla="*/ 3426017 w 4508354"/>
                <a:gd name="connsiteY415" fmla="*/ 266398 h 1387465"/>
                <a:gd name="connsiteX416" fmla="*/ 3134158 w 4508354"/>
                <a:gd name="connsiteY416" fmla="*/ 264939 h 1387465"/>
                <a:gd name="connsiteX417" fmla="*/ 3096216 w 4508354"/>
                <a:gd name="connsiteY417" fmla="*/ 233564 h 1387465"/>
                <a:gd name="connsiteX418" fmla="*/ 3102783 w 4508354"/>
                <a:gd name="connsiteY418" fmla="*/ 221890 h 1387465"/>
                <a:gd name="connsiteX419" fmla="*/ 2311113 w 4508354"/>
                <a:gd name="connsiteY419" fmla="*/ 220430 h 1387465"/>
                <a:gd name="connsiteX420" fmla="*/ 2394293 w 4508354"/>
                <a:gd name="connsiteY420" fmla="*/ 220430 h 1387465"/>
                <a:gd name="connsiteX421" fmla="*/ 2425668 w 4508354"/>
                <a:gd name="connsiteY421" fmla="*/ 263479 h 1387465"/>
                <a:gd name="connsiteX422" fmla="*/ 2283387 w 4508354"/>
                <a:gd name="connsiteY422" fmla="*/ 263479 h 1387465"/>
                <a:gd name="connsiteX423" fmla="*/ 2311113 w 4508354"/>
                <a:gd name="connsiteY423" fmla="*/ 220430 h 1387465"/>
                <a:gd name="connsiteX424" fmla="*/ 1801088 w 4508354"/>
                <a:gd name="connsiteY424" fmla="*/ 218971 h 1387465"/>
                <a:gd name="connsiteX425" fmla="*/ 1925129 w 4508354"/>
                <a:gd name="connsiteY425" fmla="*/ 218971 h 1387465"/>
                <a:gd name="connsiteX426" fmla="*/ 1887917 w 4508354"/>
                <a:gd name="connsiteY426" fmla="*/ 266398 h 1387465"/>
                <a:gd name="connsiteX427" fmla="*/ 1779928 w 4508354"/>
                <a:gd name="connsiteY427" fmla="*/ 265668 h 1387465"/>
                <a:gd name="connsiteX428" fmla="*/ 1801088 w 4508354"/>
                <a:gd name="connsiteY428" fmla="*/ 218971 h 1387465"/>
                <a:gd name="connsiteX429" fmla="*/ 2147672 w 4508354"/>
                <a:gd name="connsiteY429" fmla="*/ 218970 h 1387465"/>
                <a:gd name="connsiteX430" fmla="*/ 2227203 w 4508354"/>
                <a:gd name="connsiteY430" fmla="*/ 220429 h 1387465"/>
                <a:gd name="connsiteX431" fmla="*/ 2257849 w 4508354"/>
                <a:gd name="connsiteY431" fmla="*/ 264208 h 1387465"/>
                <a:gd name="connsiteX432" fmla="*/ 2115567 w 4508354"/>
                <a:gd name="connsiteY432" fmla="*/ 264208 h 1387465"/>
                <a:gd name="connsiteX433" fmla="*/ 2147672 w 4508354"/>
                <a:gd name="connsiteY433" fmla="*/ 218970 h 1387465"/>
                <a:gd name="connsiteX434" fmla="*/ 1980582 w 4508354"/>
                <a:gd name="connsiteY434" fmla="*/ 218242 h 1387465"/>
                <a:gd name="connsiteX435" fmla="*/ 2092948 w 4508354"/>
                <a:gd name="connsiteY435" fmla="*/ 218242 h 1387465"/>
                <a:gd name="connsiteX436" fmla="*/ 2092948 w 4508354"/>
                <a:gd name="connsiteY436" fmla="*/ 262750 h 1387465"/>
                <a:gd name="connsiteX437" fmla="*/ 1947748 w 4508354"/>
                <a:gd name="connsiteY437" fmla="*/ 262750 h 1387465"/>
                <a:gd name="connsiteX438" fmla="*/ 1980582 w 4508354"/>
                <a:gd name="connsiteY438" fmla="*/ 218242 h 1387465"/>
                <a:gd name="connsiteX439" fmla="*/ 1487340 w 4508354"/>
                <a:gd name="connsiteY439" fmla="*/ 217512 h 1387465"/>
                <a:gd name="connsiteX440" fmla="*/ 1594598 w 4508354"/>
                <a:gd name="connsiteY440" fmla="*/ 218242 h 1387465"/>
                <a:gd name="connsiteX441" fmla="*/ 1550089 w 4508354"/>
                <a:gd name="connsiteY441" fmla="*/ 266399 h 1387465"/>
                <a:gd name="connsiteX442" fmla="*/ 1439183 w 4508354"/>
                <a:gd name="connsiteY442" fmla="*/ 265669 h 1387465"/>
                <a:gd name="connsiteX443" fmla="*/ 1487340 w 4508354"/>
                <a:gd name="connsiteY443" fmla="*/ 217512 h 1387465"/>
                <a:gd name="connsiteX444" fmla="*/ 1647133 w 4508354"/>
                <a:gd name="connsiteY444" fmla="*/ 217511 h 1387465"/>
                <a:gd name="connsiteX445" fmla="*/ 1760229 w 4508354"/>
                <a:gd name="connsiteY445" fmla="*/ 218242 h 1387465"/>
                <a:gd name="connsiteX446" fmla="*/ 1719368 w 4508354"/>
                <a:gd name="connsiteY446" fmla="*/ 266398 h 1387465"/>
                <a:gd name="connsiteX447" fmla="*/ 1609921 w 4508354"/>
                <a:gd name="connsiteY447" fmla="*/ 265668 h 1387465"/>
                <a:gd name="connsiteX448" fmla="*/ 1647133 w 4508354"/>
                <a:gd name="connsiteY448" fmla="*/ 217511 h 1387465"/>
                <a:gd name="connsiteX449" fmla="*/ 1320252 w 4508354"/>
                <a:gd name="connsiteY449" fmla="*/ 216782 h 1387465"/>
                <a:gd name="connsiteX450" fmla="*/ 1428966 w 4508354"/>
                <a:gd name="connsiteY450" fmla="*/ 217512 h 1387465"/>
                <a:gd name="connsiteX451" fmla="*/ 1377891 w 4508354"/>
                <a:gd name="connsiteY451" fmla="*/ 265669 h 1387465"/>
                <a:gd name="connsiteX452" fmla="*/ 1269176 w 4508354"/>
                <a:gd name="connsiteY452" fmla="*/ 264939 h 1387465"/>
                <a:gd name="connsiteX453" fmla="*/ 1320252 w 4508354"/>
                <a:gd name="connsiteY453" fmla="*/ 216782 h 1387465"/>
                <a:gd name="connsiteX454" fmla="*/ 1156080 w 4508354"/>
                <a:gd name="connsiteY454" fmla="*/ 216781 h 1387465"/>
                <a:gd name="connsiteX455" fmla="*/ 1261150 w 4508354"/>
                <a:gd name="connsiteY455" fmla="*/ 217511 h 1387465"/>
                <a:gd name="connsiteX456" fmla="*/ 1211534 w 4508354"/>
                <a:gd name="connsiteY456" fmla="*/ 266397 h 1387465"/>
                <a:gd name="connsiteX457" fmla="*/ 1098438 w 4508354"/>
                <a:gd name="connsiteY457" fmla="*/ 265668 h 1387465"/>
                <a:gd name="connsiteX458" fmla="*/ 1156080 w 4508354"/>
                <a:gd name="connsiteY458" fmla="*/ 216781 h 1387465"/>
                <a:gd name="connsiteX459" fmla="*/ 1016444 w 4508354"/>
                <a:gd name="connsiteY459" fmla="*/ 213647 h 1387465"/>
                <a:gd name="connsiteX460" fmla="*/ 1092601 w 4508354"/>
                <a:gd name="connsiteY460" fmla="*/ 220431 h 1387465"/>
                <a:gd name="connsiteX461" fmla="*/ 1042985 w 4508354"/>
                <a:gd name="connsiteY461" fmla="*/ 266399 h 1387465"/>
                <a:gd name="connsiteX462" fmla="*/ 926971 w 4508354"/>
                <a:gd name="connsiteY462" fmla="*/ 265668 h 1387465"/>
                <a:gd name="connsiteX463" fmla="*/ 1016444 w 4508354"/>
                <a:gd name="connsiteY463" fmla="*/ 213647 h 1387465"/>
                <a:gd name="connsiteX464" fmla="*/ 2063763 w 4508354"/>
                <a:gd name="connsiteY464" fmla="*/ 175192 h 1387465"/>
                <a:gd name="connsiteX465" fmla="*/ 2169562 w 4508354"/>
                <a:gd name="connsiteY465" fmla="*/ 175192 h 1387465"/>
                <a:gd name="connsiteX466" fmla="*/ 2181966 w 4508354"/>
                <a:gd name="connsiteY466" fmla="*/ 188326 h 1387465"/>
                <a:gd name="connsiteX467" fmla="*/ 2169562 w 4508354"/>
                <a:gd name="connsiteY467" fmla="*/ 205108 h 1387465"/>
                <a:gd name="connsiteX468" fmla="*/ 2114838 w 4508354"/>
                <a:gd name="connsiteY468" fmla="*/ 205838 h 1387465"/>
                <a:gd name="connsiteX469" fmla="*/ 2063763 w 4508354"/>
                <a:gd name="connsiteY469" fmla="*/ 205108 h 1387465"/>
                <a:gd name="connsiteX470" fmla="*/ 2049170 w 4508354"/>
                <a:gd name="connsiteY470" fmla="*/ 190515 h 1387465"/>
                <a:gd name="connsiteX471" fmla="*/ 2063763 w 4508354"/>
                <a:gd name="connsiteY471" fmla="*/ 175192 h 1387465"/>
                <a:gd name="connsiteX472" fmla="*/ 3484845 w 4508354"/>
                <a:gd name="connsiteY472" fmla="*/ 175009 h 1387465"/>
                <a:gd name="connsiteX473" fmla="*/ 3556625 w 4508354"/>
                <a:gd name="connsiteY473" fmla="*/ 199270 h 1387465"/>
                <a:gd name="connsiteX474" fmla="*/ 3409235 w 4508354"/>
                <a:gd name="connsiteY474" fmla="*/ 175921 h 1387465"/>
                <a:gd name="connsiteX475" fmla="*/ 3484845 w 4508354"/>
                <a:gd name="connsiteY475" fmla="*/ 175009 h 1387465"/>
                <a:gd name="connsiteX476" fmla="*/ 3305683 w 4508354"/>
                <a:gd name="connsiteY476" fmla="*/ 174496 h 1387465"/>
                <a:gd name="connsiteX477" fmla="*/ 3401211 w 4508354"/>
                <a:gd name="connsiteY477" fmla="*/ 209485 h 1387465"/>
                <a:gd name="connsiteX478" fmla="*/ 3251632 w 4508354"/>
                <a:gd name="connsiteY478" fmla="*/ 183218 h 1387465"/>
                <a:gd name="connsiteX479" fmla="*/ 3305683 w 4508354"/>
                <a:gd name="connsiteY479" fmla="*/ 174496 h 1387465"/>
                <a:gd name="connsiteX480" fmla="*/ 2527819 w 4508354"/>
                <a:gd name="connsiteY480" fmla="*/ 174463 h 1387465"/>
                <a:gd name="connsiteX481" fmla="*/ 2619025 w 4508354"/>
                <a:gd name="connsiteY481" fmla="*/ 175192 h 1387465"/>
                <a:gd name="connsiteX482" fmla="*/ 2646022 w 4508354"/>
                <a:gd name="connsiteY482" fmla="*/ 194893 h 1387465"/>
                <a:gd name="connsiteX483" fmla="*/ 2639455 w 4508354"/>
                <a:gd name="connsiteY483" fmla="*/ 206567 h 1387465"/>
                <a:gd name="connsiteX484" fmla="*/ 2527819 w 4508354"/>
                <a:gd name="connsiteY484" fmla="*/ 205837 h 1387465"/>
                <a:gd name="connsiteX485" fmla="*/ 2506659 w 4508354"/>
                <a:gd name="connsiteY485" fmla="*/ 187596 h 1387465"/>
                <a:gd name="connsiteX486" fmla="*/ 2527819 w 4508354"/>
                <a:gd name="connsiteY486" fmla="*/ 174463 h 1387465"/>
                <a:gd name="connsiteX487" fmla="*/ 2373134 w 4508354"/>
                <a:gd name="connsiteY487" fmla="*/ 174463 h 1387465"/>
                <a:gd name="connsiteX488" fmla="*/ 2467989 w 4508354"/>
                <a:gd name="connsiteY488" fmla="*/ 175192 h 1387465"/>
                <a:gd name="connsiteX489" fmla="*/ 2492067 w 4508354"/>
                <a:gd name="connsiteY489" fmla="*/ 196352 h 1387465"/>
                <a:gd name="connsiteX490" fmla="*/ 2485500 w 4508354"/>
                <a:gd name="connsiteY490" fmla="*/ 206567 h 1387465"/>
                <a:gd name="connsiteX491" fmla="*/ 2373134 w 4508354"/>
                <a:gd name="connsiteY491" fmla="*/ 205837 h 1387465"/>
                <a:gd name="connsiteX492" fmla="*/ 2354163 w 4508354"/>
                <a:gd name="connsiteY492" fmla="*/ 189785 h 1387465"/>
                <a:gd name="connsiteX493" fmla="*/ 2373134 w 4508354"/>
                <a:gd name="connsiteY493" fmla="*/ 174463 h 1387465"/>
                <a:gd name="connsiteX494" fmla="*/ 3153426 w 4508354"/>
                <a:gd name="connsiteY494" fmla="*/ 173904 h 1387465"/>
                <a:gd name="connsiteX495" fmla="*/ 3250903 w 4508354"/>
                <a:gd name="connsiteY495" fmla="*/ 210945 h 1387465"/>
                <a:gd name="connsiteX496" fmla="*/ 3101324 w 4508354"/>
                <a:gd name="connsiteY496" fmla="*/ 183948 h 1387465"/>
                <a:gd name="connsiteX497" fmla="*/ 3153426 w 4508354"/>
                <a:gd name="connsiteY497" fmla="*/ 173904 h 1387465"/>
                <a:gd name="connsiteX498" fmla="*/ 2246540 w 4508354"/>
                <a:gd name="connsiteY498" fmla="*/ 173003 h 1387465"/>
                <a:gd name="connsiteX499" fmla="*/ 2270254 w 4508354"/>
                <a:gd name="connsiteY499" fmla="*/ 173733 h 1387465"/>
                <a:gd name="connsiteX500" fmla="*/ 2316951 w 4508354"/>
                <a:gd name="connsiteY500" fmla="*/ 174462 h 1387465"/>
                <a:gd name="connsiteX501" fmla="*/ 2336652 w 4508354"/>
                <a:gd name="connsiteY501" fmla="*/ 189785 h 1387465"/>
                <a:gd name="connsiteX502" fmla="*/ 2318410 w 4508354"/>
                <a:gd name="connsiteY502" fmla="*/ 205838 h 1387465"/>
                <a:gd name="connsiteX503" fmla="*/ 2220637 w 4508354"/>
                <a:gd name="connsiteY503" fmla="*/ 205838 h 1387465"/>
                <a:gd name="connsiteX504" fmla="*/ 2200937 w 4508354"/>
                <a:gd name="connsiteY504" fmla="*/ 190515 h 1387465"/>
                <a:gd name="connsiteX505" fmla="*/ 2222827 w 4508354"/>
                <a:gd name="connsiteY505" fmla="*/ 174462 h 1387465"/>
                <a:gd name="connsiteX506" fmla="*/ 2246540 w 4508354"/>
                <a:gd name="connsiteY506" fmla="*/ 173003 h 1387465"/>
                <a:gd name="connsiteX507" fmla="*/ 2026550 w 4508354"/>
                <a:gd name="connsiteY507" fmla="*/ 173002 h 1387465"/>
                <a:gd name="connsiteX508" fmla="*/ 2035306 w 4508354"/>
                <a:gd name="connsiteY508" fmla="*/ 183947 h 1387465"/>
                <a:gd name="connsiteX509" fmla="*/ 2012687 w 4508354"/>
                <a:gd name="connsiteY509" fmla="*/ 204378 h 1387465"/>
                <a:gd name="connsiteX510" fmla="*/ 1897402 w 4508354"/>
                <a:gd name="connsiteY510" fmla="*/ 205107 h 1387465"/>
                <a:gd name="connsiteX511" fmla="*/ 1891565 w 4508354"/>
                <a:gd name="connsiteY511" fmla="*/ 192703 h 1387465"/>
                <a:gd name="connsiteX512" fmla="*/ 1917832 w 4508354"/>
                <a:gd name="connsiteY512" fmla="*/ 173732 h 1387465"/>
                <a:gd name="connsiteX513" fmla="*/ 2026550 w 4508354"/>
                <a:gd name="connsiteY513" fmla="*/ 173002 h 1387465"/>
                <a:gd name="connsiteX514" fmla="*/ 3014153 w 4508354"/>
                <a:gd name="connsiteY514" fmla="*/ 172843 h 1387465"/>
                <a:gd name="connsiteX515" fmla="*/ 3097675 w 4508354"/>
                <a:gd name="connsiteY515" fmla="*/ 202188 h 1387465"/>
                <a:gd name="connsiteX516" fmla="*/ 2960501 w 4508354"/>
                <a:gd name="connsiteY516" fmla="*/ 179570 h 1387465"/>
                <a:gd name="connsiteX517" fmla="*/ 3014153 w 4508354"/>
                <a:gd name="connsiteY517" fmla="*/ 172843 h 1387465"/>
                <a:gd name="connsiteX518" fmla="*/ 2858784 w 4508354"/>
                <a:gd name="connsiteY518" fmla="*/ 171932 h 1387465"/>
                <a:gd name="connsiteX519" fmla="*/ 2945179 w 4508354"/>
                <a:gd name="connsiteY519" fmla="*/ 202918 h 1387465"/>
                <a:gd name="connsiteX520" fmla="*/ 2811653 w 4508354"/>
                <a:gd name="connsiteY520" fmla="*/ 180300 h 1387465"/>
                <a:gd name="connsiteX521" fmla="*/ 2858784 w 4508354"/>
                <a:gd name="connsiteY521" fmla="*/ 171932 h 1387465"/>
                <a:gd name="connsiteX522" fmla="*/ 1807951 w 4508354"/>
                <a:gd name="connsiteY522" fmla="*/ 171669 h 1387465"/>
                <a:gd name="connsiteX523" fmla="*/ 1885727 w 4508354"/>
                <a:gd name="connsiteY523" fmla="*/ 175192 h 1387465"/>
                <a:gd name="connsiteX524" fmla="*/ 1857271 w 4508354"/>
                <a:gd name="connsiteY524" fmla="*/ 204378 h 1387465"/>
                <a:gd name="connsiteX525" fmla="*/ 1741257 w 4508354"/>
                <a:gd name="connsiteY525" fmla="*/ 205837 h 1387465"/>
                <a:gd name="connsiteX526" fmla="*/ 1807951 w 4508354"/>
                <a:gd name="connsiteY526" fmla="*/ 171669 h 1387465"/>
                <a:gd name="connsiteX527" fmla="*/ 2718293 w 4508354"/>
                <a:gd name="connsiteY527" fmla="*/ 171590 h 1387465"/>
                <a:gd name="connsiteX528" fmla="*/ 2792682 w 4508354"/>
                <a:gd name="connsiteY528" fmla="*/ 200730 h 1387465"/>
                <a:gd name="connsiteX529" fmla="*/ 2660616 w 4508354"/>
                <a:gd name="connsiteY529" fmla="*/ 177381 h 1387465"/>
                <a:gd name="connsiteX530" fmla="*/ 2718293 w 4508354"/>
                <a:gd name="connsiteY530" fmla="*/ 171590 h 1387465"/>
                <a:gd name="connsiteX531" fmla="*/ 1570519 w 4508354"/>
                <a:gd name="connsiteY531" fmla="*/ 170814 h 1387465"/>
                <a:gd name="connsiteX532" fmla="*/ 1432615 w 4508354"/>
                <a:gd name="connsiteY532" fmla="*/ 195622 h 1387465"/>
                <a:gd name="connsiteX533" fmla="*/ 1570519 w 4508354"/>
                <a:gd name="connsiteY533" fmla="*/ 170814 h 1387465"/>
                <a:gd name="connsiteX534" fmla="*/ 1665876 w 4508354"/>
                <a:gd name="connsiteY534" fmla="*/ 170735 h 1387465"/>
                <a:gd name="connsiteX535" fmla="*/ 1733231 w 4508354"/>
                <a:gd name="connsiteY535" fmla="*/ 176652 h 1387465"/>
                <a:gd name="connsiteX536" fmla="*/ 1704045 w 4508354"/>
                <a:gd name="connsiteY536" fmla="*/ 203648 h 1387465"/>
                <a:gd name="connsiteX537" fmla="*/ 1585842 w 4508354"/>
                <a:gd name="connsiteY537" fmla="*/ 205108 h 1387465"/>
                <a:gd name="connsiteX538" fmla="*/ 1665876 w 4508354"/>
                <a:gd name="connsiteY538" fmla="*/ 170735 h 1387465"/>
                <a:gd name="connsiteX539" fmla="*/ 1357964 w 4508354"/>
                <a:gd name="connsiteY539" fmla="*/ 169548 h 1387465"/>
                <a:gd name="connsiteX540" fmla="*/ 1416563 w 4508354"/>
                <a:gd name="connsiteY540" fmla="*/ 175921 h 1387465"/>
                <a:gd name="connsiteX541" fmla="*/ 1277931 w 4508354"/>
                <a:gd name="connsiteY541" fmla="*/ 201458 h 1387465"/>
                <a:gd name="connsiteX542" fmla="*/ 1357964 w 4508354"/>
                <a:gd name="connsiteY542" fmla="*/ 169548 h 1387465"/>
                <a:gd name="connsiteX543" fmla="*/ 1108652 w 4508354"/>
                <a:gd name="connsiteY543" fmla="*/ 169355 h 1387465"/>
                <a:gd name="connsiteX544" fmla="*/ 959073 w 4508354"/>
                <a:gd name="connsiteY544" fmla="*/ 196352 h 1387465"/>
                <a:gd name="connsiteX545" fmla="*/ 1108652 w 4508354"/>
                <a:gd name="connsiteY545" fmla="*/ 169355 h 1387465"/>
                <a:gd name="connsiteX546" fmla="*/ 1206858 w 4508354"/>
                <a:gd name="connsiteY546" fmla="*/ 169218 h 1387465"/>
                <a:gd name="connsiteX547" fmla="*/ 1262607 w 4508354"/>
                <a:gd name="connsiteY547" fmla="*/ 175922 h 1387465"/>
                <a:gd name="connsiteX548" fmla="*/ 1122515 w 4508354"/>
                <a:gd name="connsiteY548" fmla="*/ 200000 h 1387465"/>
                <a:gd name="connsiteX549" fmla="*/ 1206858 w 4508354"/>
                <a:gd name="connsiteY549" fmla="*/ 169218 h 1387465"/>
                <a:gd name="connsiteX550" fmla="*/ 875170 w 4508354"/>
                <a:gd name="connsiteY550" fmla="*/ 132872 h 1387465"/>
                <a:gd name="connsiteX551" fmla="*/ 818987 w 4508354"/>
                <a:gd name="connsiteY551" fmla="*/ 162058 h 1387465"/>
                <a:gd name="connsiteX552" fmla="*/ 566528 w 4508354"/>
                <a:gd name="connsiteY552" fmla="*/ 550232 h 1387465"/>
                <a:gd name="connsiteX553" fmla="*/ 547558 w 4508354"/>
                <a:gd name="connsiteY553" fmla="*/ 582336 h 1387465"/>
                <a:gd name="connsiteX554" fmla="*/ 3992226 w 4508354"/>
                <a:gd name="connsiteY554" fmla="*/ 582336 h 1387465"/>
                <a:gd name="connsiteX555" fmla="*/ 3971796 w 4508354"/>
                <a:gd name="connsiteY555" fmla="*/ 549502 h 1387465"/>
                <a:gd name="connsiteX556" fmla="*/ 3706203 w 4508354"/>
                <a:gd name="connsiteY556" fmla="*/ 166436 h 1387465"/>
                <a:gd name="connsiteX557" fmla="*/ 3646372 w 4508354"/>
                <a:gd name="connsiteY557" fmla="*/ 135790 h 1387465"/>
                <a:gd name="connsiteX558" fmla="*/ 875170 w 4508354"/>
                <a:gd name="connsiteY558" fmla="*/ 132872 h 1387465"/>
                <a:gd name="connsiteX559" fmla="*/ 925516 w 4508354"/>
                <a:gd name="connsiteY559" fmla="*/ 76 h 1387465"/>
                <a:gd name="connsiteX560" fmla="*/ 2982391 w 4508354"/>
                <a:gd name="connsiteY560" fmla="*/ 13939 h 1387465"/>
                <a:gd name="connsiteX561" fmla="*/ 3686502 w 4508354"/>
                <a:gd name="connsiteY561" fmla="*/ 19046 h 1387465"/>
                <a:gd name="connsiteX562" fmla="*/ 3729552 w 4508354"/>
                <a:gd name="connsiteY562" fmla="*/ 46773 h 1387465"/>
                <a:gd name="connsiteX563" fmla="*/ 3749982 w 4508354"/>
                <a:gd name="connsiteY563" fmla="*/ 81067 h 1387465"/>
                <a:gd name="connsiteX564" fmla="*/ 4481091 w 4508354"/>
                <a:gd name="connsiteY564" fmla="*/ 1135412 h 1387465"/>
                <a:gd name="connsiteX565" fmla="*/ 4490576 w 4508354"/>
                <a:gd name="connsiteY565" fmla="*/ 1281342 h 1387465"/>
                <a:gd name="connsiteX566" fmla="*/ 4316919 w 4508354"/>
                <a:gd name="connsiteY566" fmla="*/ 1387141 h 1387465"/>
                <a:gd name="connsiteX567" fmla="*/ 4050598 w 4508354"/>
                <a:gd name="connsiteY567" fmla="*/ 1387141 h 1387465"/>
                <a:gd name="connsiteX568" fmla="*/ 2252742 w 4508354"/>
                <a:gd name="connsiteY568" fmla="*/ 1387141 h 1387465"/>
                <a:gd name="connsiteX569" fmla="*/ 203162 w 4508354"/>
                <a:gd name="connsiteY569" fmla="*/ 1387141 h 1387465"/>
                <a:gd name="connsiteX570" fmla="*/ 8346 w 4508354"/>
                <a:gd name="connsiteY570" fmla="*/ 1249967 h 1387465"/>
                <a:gd name="connsiteX571" fmla="*/ 41910 w 4508354"/>
                <a:gd name="connsiteY571" fmla="*/ 1062447 h 1387465"/>
                <a:gd name="connsiteX572" fmla="*/ 805853 w 4508354"/>
                <a:gd name="connsiteY572" fmla="*/ 67933 h 1387465"/>
                <a:gd name="connsiteX573" fmla="*/ 816798 w 4508354"/>
                <a:gd name="connsiteY573" fmla="*/ 53340 h 1387465"/>
                <a:gd name="connsiteX574" fmla="*/ 925516 w 4508354"/>
                <a:gd name="connsiteY574" fmla="*/ 76 h 1387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</a:cxnLst>
              <a:rect l="l" t="t" r="r" b="b"/>
              <a:pathLst>
                <a:path w="4508354" h="1387465">
                  <a:moveTo>
                    <a:pt x="3525979" y="1024505"/>
                  </a:moveTo>
                  <a:cubicBezTo>
                    <a:pt x="3496064" y="1023045"/>
                    <a:pt x="3490227" y="1036909"/>
                    <a:pt x="3498253" y="1064636"/>
                  </a:cubicBezTo>
                  <a:cubicBezTo>
                    <a:pt x="3550058" y="1064636"/>
                    <a:pt x="3600404" y="1064636"/>
                    <a:pt x="3650020" y="1064636"/>
                  </a:cubicBezTo>
                  <a:cubicBezTo>
                    <a:pt x="3655128" y="1036909"/>
                    <a:pt x="3645642" y="1025235"/>
                    <a:pt x="3620105" y="1025965"/>
                  </a:cubicBezTo>
                  <a:cubicBezTo>
                    <a:pt x="3588729" y="1026694"/>
                    <a:pt x="3557355" y="1026694"/>
                    <a:pt x="3525979" y="1024505"/>
                  </a:cubicBezTo>
                  <a:close/>
                  <a:moveTo>
                    <a:pt x="900707" y="1022316"/>
                  </a:moveTo>
                  <a:cubicBezTo>
                    <a:pt x="875899" y="1021586"/>
                    <a:pt x="867873" y="1035450"/>
                    <a:pt x="863495" y="1059528"/>
                  </a:cubicBezTo>
                  <a:cubicBezTo>
                    <a:pt x="920409" y="1059528"/>
                    <a:pt x="974403" y="1059528"/>
                    <a:pt x="1028397" y="1059528"/>
                  </a:cubicBezTo>
                  <a:cubicBezTo>
                    <a:pt x="1032044" y="1025965"/>
                    <a:pt x="1032044" y="1025235"/>
                    <a:pt x="1006507" y="1024505"/>
                  </a:cubicBezTo>
                  <a:cubicBezTo>
                    <a:pt x="971484" y="1023045"/>
                    <a:pt x="936461" y="1023775"/>
                    <a:pt x="900707" y="1022316"/>
                  </a:cubicBezTo>
                  <a:close/>
                  <a:moveTo>
                    <a:pt x="2641496" y="893157"/>
                  </a:moveTo>
                  <a:cubicBezTo>
                    <a:pt x="2633892" y="892849"/>
                    <a:pt x="2624133" y="894263"/>
                    <a:pt x="2611729" y="896816"/>
                  </a:cubicBezTo>
                  <a:cubicBezTo>
                    <a:pt x="2612458" y="912869"/>
                    <a:pt x="2613918" y="929650"/>
                    <a:pt x="2614648" y="945703"/>
                  </a:cubicBezTo>
                  <a:cubicBezTo>
                    <a:pt x="2505200" y="945703"/>
                    <a:pt x="2397941" y="945703"/>
                    <a:pt x="2290683" y="945703"/>
                  </a:cubicBezTo>
                  <a:cubicBezTo>
                    <a:pt x="2289953" y="926002"/>
                    <a:pt x="2289224" y="910679"/>
                    <a:pt x="2287765" y="894628"/>
                  </a:cubicBezTo>
                  <a:cubicBezTo>
                    <a:pt x="2271712" y="894628"/>
                    <a:pt x="2257849" y="894628"/>
                    <a:pt x="2243256" y="894628"/>
                  </a:cubicBezTo>
                  <a:cubicBezTo>
                    <a:pt x="2241067" y="911409"/>
                    <a:pt x="2239608" y="926002"/>
                    <a:pt x="2238878" y="943514"/>
                  </a:cubicBezTo>
                  <a:cubicBezTo>
                    <a:pt x="2126512" y="943514"/>
                    <a:pt x="2017794" y="943514"/>
                    <a:pt x="1908347" y="943514"/>
                  </a:cubicBezTo>
                  <a:cubicBezTo>
                    <a:pt x="1909076" y="933299"/>
                    <a:pt x="1909806" y="926002"/>
                    <a:pt x="1910535" y="918706"/>
                  </a:cubicBezTo>
                  <a:cubicBezTo>
                    <a:pt x="1911265" y="910679"/>
                    <a:pt x="1911995" y="902653"/>
                    <a:pt x="1912725" y="895357"/>
                  </a:cubicBezTo>
                  <a:cubicBezTo>
                    <a:pt x="1868216" y="889520"/>
                    <a:pt x="1863108" y="896086"/>
                    <a:pt x="1865297" y="958107"/>
                  </a:cubicBezTo>
                  <a:cubicBezTo>
                    <a:pt x="2131620" y="958107"/>
                    <a:pt x="2397941" y="958107"/>
                    <a:pt x="2664993" y="958107"/>
                  </a:cubicBezTo>
                  <a:cubicBezTo>
                    <a:pt x="2667730" y="910497"/>
                    <a:pt x="2664309" y="894080"/>
                    <a:pt x="2641496" y="893157"/>
                  </a:cubicBezTo>
                  <a:close/>
                  <a:moveTo>
                    <a:pt x="2589110" y="674273"/>
                  </a:moveTo>
                  <a:cubicBezTo>
                    <a:pt x="2602244" y="731186"/>
                    <a:pt x="2615378" y="788829"/>
                    <a:pt x="2629241" y="849389"/>
                  </a:cubicBezTo>
                  <a:cubicBezTo>
                    <a:pt x="2392834" y="849389"/>
                    <a:pt x="2159346" y="849389"/>
                    <a:pt x="1919292" y="849389"/>
                  </a:cubicBezTo>
                  <a:cubicBezTo>
                    <a:pt x="1931696" y="793206"/>
                    <a:pt x="1941912" y="739942"/>
                    <a:pt x="1955045" y="688136"/>
                  </a:cubicBezTo>
                  <a:cubicBezTo>
                    <a:pt x="1956505" y="682300"/>
                    <a:pt x="1968908" y="675003"/>
                    <a:pt x="1976934" y="675003"/>
                  </a:cubicBezTo>
                  <a:cubicBezTo>
                    <a:pt x="2179047" y="674273"/>
                    <a:pt x="2381890" y="674273"/>
                    <a:pt x="2589110" y="674273"/>
                  </a:cubicBezTo>
                  <a:close/>
                  <a:moveTo>
                    <a:pt x="2493526" y="651653"/>
                  </a:moveTo>
                  <a:cubicBezTo>
                    <a:pt x="2312573" y="652383"/>
                    <a:pt x="2131620" y="653113"/>
                    <a:pt x="1950667" y="654572"/>
                  </a:cubicBezTo>
                  <a:cubicBezTo>
                    <a:pt x="1936803" y="654572"/>
                    <a:pt x="1913454" y="660409"/>
                    <a:pt x="1911265" y="668435"/>
                  </a:cubicBezTo>
                  <a:cubicBezTo>
                    <a:pt x="1893754" y="732645"/>
                    <a:pt x="1880620" y="797584"/>
                    <a:pt x="1865297" y="866900"/>
                  </a:cubicBezTo>
                  <a:cubicBezTo>
                    <a:pt x="2140375" y="867630"/>
                    <a:pt x="2409616" y="867630"/>
                    <a:pt x="2685423" y="867630"/>
                  </a:cubicBezTo>
                  <a:cubicBezTo>
                    <a:pt x="2669371" y="798313"/>
                    <a:pt x="2654778" y="731915"/>
                    <a:pt x="2637996" y="666976"/>
                  </a:cubicBezTo>
                  <a:cubicBezTo>
                    <a:pt x="2636537" y="660409"/>
                    <a:pt x="2619755" y="653113"/>
                    <a:pt x="2610270" y="652383"/>
                  </a:cubicBezTo>
                  <a:cubicBezTo>
                    <a:pt x="2571598" y="650923"/>
                    <a:pt x="2532927" y="651653"/>
                    <a:pt x="2493526" y="651653"/>
                  </a:cubicBezTo>
                  <a:close/>
                  <a:moveTo>
                    <a:pt x="3086730" y="485932"/>
                  </a:moveTo>
                  <a:cubicBezTo>
                    <a:pt x="3116646" y="485841"/>
                    <a:pt x="3146562" y="486388"/>
                    <a:pt x="3176477" y="488942"/>
                  </a:cubicBezTo>
                  <a:cubicBezTo>
                    <a:pt x="3191070" y="490401"/>
                    <a:pt x="3202744" y="518858"/>
                    <a:pt x="3216608" y="534910"/>
                  </a:cubicBezTo>
                  <a:cubicBezTo>
                    <a:pt x="3213690" y="537829"/>
                    <a:pt x="3211500" y="541477"/>
                    <a:pt x="3209312" y="545854"/>
                  </a:cubicBezTo>
                  <a:cubicBezTo>
                    <a:pt x="3148021" y="545854"/>
                    <a:pt x="3087460" y="548773"/>
                    <a:pt x="3026900" y="543666"/>
                  </a:cubicBezTo>
                  <a:cubicBezTo>
                    <a:pt x="3013036" y="542207"/>
                    <a:pt x="3002092" y="512291"/>
                    <a:pt x="2989687" y="495509"/>
                  </a:cubicBezTo>
                  <a:cubicBezTo>
                    <a:pt x="2991876" y="492590"/>
                    <a:pt x="2994795" y="489672"/>
                    <a:pt x="2996984" y="486753"/>
                  </a:cubicBezTo>
                  <a:cubicBezTo>
                    <a:pt x="3026899" y="486753"/>
                    <a:pt x="3056815" y="486024"/>
                    <a:pt x="3086730" y="485932"/>
                  </a:cubicBezTo>
                  <a:close/>
                  <a:moveTo>
                    <a:pt x="1343604" y="485294"/>
                  </a:moveTo>
                  <a:cubicBezTo>
                    <a:pt x="1383729" y="485294"/>
                    <a:pt x="1423130" y="485294"/>
                    <a:pt x="1463261" y="485294"/>
                  </a:cubicBezTo>
                  <a:cubicBezTo>
                    <a:pt x="1455964" y="545854"/>
                    <a:pt x="1453775" y="548044"/>
                    <a:pt x="1399052" y="548044"/>
                  </a:cubicBezTo>
                  <a:cubicBezTo>
                    <a:pt x="1360386" y="548044"/>
                    <a:pt x="1321715" y="548044"/>
                    <a:pt x="1280125" y="548044"/>
                  </a:cubicBezTo>
                  <a:cubicBezTo>
                    <a:pt x="1289611" y="487482"/>
                    <a:pt x="1292529" y="485294"/>
                    <a:pt x="1343604" y="485294"/>
                  </a:cubicBezTo>
                  <a:close/>
                  <a:moveTo>
                    <a:pt x="1157543" y="485293"/>
                  </a:moveTo>
                  <a:cubicBezTo>
                    <a:pt x="1196945" y="484564"/>
                    <a:pt x="1234887" y="485293"/>
                    <a:pt x="1276477" y="485293"/>
                  </a:cubicBezTo>
                  <a:cubicBezTo>
                    <a:pt x="1259695" y="548773"/>
                    <a:pt x="1259695" y="548773"/>
                    <a:pt x="1202781" y="548773"/>
                  </a:cubicBezTo>
                  <a:cubicBezTo>
                    <a:pt x="1164840" y="548773"/>
                    <a:pt x="1126169" y="548773"/>
                    <a:pt x="1086767" y="548773"/>
                  </a:cubicBezTo>
                  <a:cubicBezTo>
                    <a:pt x="1099901" y="488941"/>
                    <a:pt x="1103550" y="486023"/>
                    <a:pt x="1157543" y="485293"/>
                  </a:cubicBezTo>
                  <a:close/>
                  <a:moveTo>
                    <a:pt x="2700656" y="485202"/>
                  </a:moveTo>
                  <a:cubicBezTo>
                    <a:pt x="2727379" y="485111"/>
                    <a:pt x="2752552" y="485658"/>
                    <a:pt x="2777360" y="488212"/>
                  </a:cubicBezTo>
                  <a:cubicBezTo>
                    <a:pt x="2789034" y="489671"/>
                    <a:pt x="2797791" y="518128"/>
                    <a:pt x="2808006" y="533450"/>
                  </a:cubicBezTo>
                  <a:cubicBezTo>
                    <a:pt x="2805087" y="537828"/>
                    <a:pt x="2802169" y="542206"/>
                    <a:pt x="2799979" y="546584"/>
                  </a:cubicBezTo>
                  <a:cubicBezTo>
                    <a:pt x="2749634" y="546584"/>
                    <a:pt x="2699288" y="549502"/>
                    <a:pt x="2648942" y="544395"/>
                  </a:cubicBezTo>
                  <a:cubicBezTo>
                    <a:pt x="2637268" y="542936"/>
                    <a:pt x="2629241" y="513020"/>
                    <a:pt x="2614648" y="486023"/>
                  </a:cubicBezTo>
                  <a:cubicBezTo>
                    <a:pt x="2645659" y="486023"/>
                    <a:pt x="2673933" y="485294"/>
                    <a:pt x="2700656" y="485202"/>
                  </a:cubicBezTo>
                  <a:close/>
                  <a:moveTo>
                    <a:pt x="3288480" y="484928"/>
                  </a:moveTo>
                  <a:cubicBezTo>
                    <a:pt x="3313471" y="484746"/>
                    <a:pt x="3338461" y="485293"/>
                    <a:pt x="3363269" y="488211"/>
                  </a:cubicBezTo>
                  <a:cubicBezTo>
                    <a:pt x="3377862" y="489671"/>
                    <a:pt x="3389537" y="518127"/>
                    <a:pt x="3401940" y="534180"/>
                  </a:cubicBezTo>
                  <a:cubicBezTo>
                    <a:pt x="3399752" y="537828"/>
                    <a:pt x="3397562" y="541476"/>
                    <a:pt x="3395373" y="545124"/>
                  </a:cubicBezTo>
                  <a:cubicBezTo>
                    <a:pt x="3347216" y="545124"/>
                    <a:pt x="3298330" y="549502"/>
                    <a:pt x="3251632" y="542936"/>
                  </a:cubicBezTo>
                  <a:cubicBezTo>
                    <a:pt x="3234850" y="540746"/>
                    <a:pt x="3221717" y="513019"/>
                    <a:pt x="3206394" y="497697"/>
                  </a:cubicBezTo>
                  <a:cubicBezTo>
                    <a:pt x="3208583" y="494049"/>
                    <a:pt x="3211502" y="490401"/>
                    <a:pt x="3213691" y="486023"/>
                  </a:cubicBezTo>
                  <a:cubicBezTo>
                    <a:pt x="3238499" y="486023"/>
                    <a:pt x="3263489" y="485111"/>
                    <a:pt x="3288480" y="484928"/>
                  </a:cubicBezTo>
                  <a:close/>
                  <a:moveTo>
                    <a:pt x="3652209" y="484655"/>
                  </a:moveTo>
                  <a:cubicBezTo>
                    <a:pt x="3677382" y="484382"/>
                    <a:pt x="3701096" y="484929"/>
                    <a:pt x="3724444" y="488213"/>
                  </a:cubicBezTo>
                  <a:cubicBezTo>
                    <a:pt x="3742686" y="490401"/>
                    <a:pt x="3757279" y="517399"/>
                    <a:pt x="3774060" y="533451"/>
                  </a:cubicBezTo>
                  <a:cubicBezTo>
                    <a:pt x="3772601" y="536369"/>
                    <a:pt x="3771142" y="540017"/>
                    <a:pt x="3768953" y="542936"/>
                  </a:cubicBezTo>
                  <a:cubicBezTo>
                    <a:pt x="3717148" y="542936"/>
                    <a:pt x="3664613" y="546585"/>
                    <a:pt x="3613538" y="540747"/>
                  </a:cubicBezTo>
                  <a:cubicBezTo>
                    <a:pt x="3600404" y="538558"/>
                    <a:pt x="3589460" y="509372"/>
                    <a:pt x="3571218" y="486023"/>
                  </a:cubicBezTo>
                  <a:cubicBezTo>
                    <a:pt x="3600404" y="486023"/>
                    <a:pt x="3627036" y="484929"/>
                    <a:pt x="3652209" y="484655"/>
                  </a:cubicBezTo>
                  <a:close/>
                  <a:moveTo>
                    <a:pt x="1536225" y="484564"/>
                  </a:moveTo>
                  <a:cubicBezTo>
                    <a:pt x="1574897" y="484564"/>
                    <a:pt x="1612839" y="484564"/>
                    <a:pt x="1651510" y="484564"/>
                  </a:cubicBezTo>
                  <a:cubicBezTo>
                    <a:pt x="1649321" y="545854"/>
                    <a:pt x="1646403" y="548044"/>
                    <a:pt x="1591679" y="548044"/>
                  </a:cubicBezTo>
                  <a:cubicBezTo>
                    <a:pt x="1551548" y="548044"/>
                    <a:pt x="1512147" y="548044"/>
                    <a:pt x="1469098" y="548044"/>
                  </a:cubicBezTo>
                  <a:cubicBezTo>
                    <a:pt x="1484421" y="485294"/>
                    <a:pt x="1484421" y="485294"/>
                    <a:pt x="1536225" y="484564"/>
                  </a:cubicBezTo>
                  <a:close/>
                  <a:moveTo>
                    <a:pt x="833580" y="484564"/>
                  </a:moveTo>
                  <a:cubicBezTo>
                    <a:pt x="917490" y="484564"/>
                    <a:pt x="1000669" y="484564"/>
                    <a:pt x="1085308" y="484564"/>
                  </a:cubicBezTo>
                  <a:cubicBezTo>
                    <a:pt x="1072904" y="542936"/>
                    <a:pt x="1067797" y="548044"/>
                    <a:pt x="1016721" y="548044"/>
                  </a:cubicBezTo>
                  <a:cubicBezTo>
                    <a:pt x="941568" y="548044"/>
                    <a:pt x="865684" y="548044"/>
                    <a:pt x="790531" y="548044"/>
                  </a:cubicBezTo>
                  <a:cubicBezTo>
                    <a:pt x="778856" y="548044"/>
                    <a:pt x="767181" y="547314"/>
                    <a:pt x="754778" y="546584"/>
                  </a:cubicBezTo>
                  <a:cubicBezTo>
                    <a:pt x="773748" y="488942"/>
                    <a:pt x="778856" y="484564"/>
                    <a:pt x="833580" y="484564"/>
                  </a:cubicBezTo>
                  <a:close/>
                  <a:moveTo>
                    <a:pt x="2884071" y="484199"/>
                  </a:moveTo>
                  <a:cubicBezTo>
                    <a:pt x="2909791" y="484017"/>
                    <a:pt x="2933870" y="484564"/>
                    <a:pt x="2957583" y="487482"/>
                  </a:cubicBezTo>
                  <a:cubicBezTo>
                    <a:pt x="2972176" y="489672"/>
                    <a:pt x="2983121" y="518128"/>
                    <a:pt x="2996254" y="534180"/>
                  </a:cubicBezTo>
                  <a:cubicBezTo>
                    <a:pt x="2994066" y="537829"/>
                    <a:pt x="2991876" y="541476"/>
                    <a:pt x="2989687" y="544395"/>
                  </a:cubicBezTo>
                  <a:cubicBezTo>
                    <a:pt x="2937882" y="544395"/>
                    <a:pt x="2886078" y="547314"/>
                    <a:pt x="2835002" y="542207"/>
                  </a:cubicBezTo>
                  <a:cubicBezTo>
                    <a:pt x="2823328" y="540747"/>
                    <a:pt x="2815301" y="510102"/>
                    <a:pt x="2800708" y="485294"/>
                  </a:cubicBezTo>
                  <a:cubicBezTo>
                    <a:pt x="2830989" y="485294"/>
                    <a:pt x="2858351" y="484382"/>
                    <a:pt x="2884071" y="484199"/>
                  </a:cubicBezTo>
                  <a:close/>
                  <a:moveTo>
                    <a:pt x="3468885" y="483925"/>
                  </a:moveTo>
                  <a:cubicBezTo>
                    <a:pt x="3491868" y="483652"/>
                    <a:pt x="3514670" y="484199"/>
                    <a:pt x="3536924" y="487483"/>
                  </a:cubicBezTo>
                  <a:cubicBezTo>
                    <a:pt x="3555895" y="490400"/>
                    <a:pt x="3571948" y="516669"/>
                    <a:pt x="3589459" y="531991"/>
                  </a:cubicBezTo>
                  <a:cubicBezTo>
                    <a:pt x="3587270" y="535639"/>
                    <a:pt x="3585081" y="539287"/>
                    <a:pt x="3582892" y="543665"/>
                  </a:cubicBezTo>
                  <a:cubicBezTo>
                    <a:pt x="3531817" y="543665"/>
                    <a:pt x="3480741" y="547314"/>
                    <a:pt x="3429666" y="541476"/>
                  </a:cubicBezTo>
                  <a:cubicBezTo>
                    <a:pt x="3415803" y="540017"/>
                    <a:pt x="3404129" y="511561"/>
                    <a:pt x="3391724" y="494779"/>
                  </a:cubicBezTo>
                  <a:cubicBezTo>
                    <a:pt x="3395373" y="491130"/>
                    <a:pt x="3397561" y="488212"/>
                    <a:pt x="3399751" y="485293"/>
                  </a:cubicBezTo>
                  <a:cubicBezTo>
                    <a:pt x="3422734" y="485293"/>
                    <a:pt x="3445901" y="484199"/>
                    <a:pt x="3468885" y="483925"/>
                  </a:cubicBezTo>
                  <a:close/>
                  <a:moveTo>
                    <a:pt x="1720827" y="483834"/>
                  </a:moveTo>
                  <a:cubicBezTo>
                    <a:pt x="2001742" y="483834"/>
                    <a:pt x="2282658" y="483834"/>
                    <a:pt x="2563572" y="484564"/>
                  </a:cubicBezTo>
                  <a:cubicBezTo>
                    <a:pt x="2611000" y="484564"/>
                    <a:pt x="2613919" y="488212"/>
                    <a:pt x="2610270" y="544395"/>
                  </a:cubicBezTo>
                  <a:cubicBezTo>
                    <a:pt x="2295062" y="544395"/>
                    <a:pt x="1980583" y="544395"/>
                    <a:pt x="1665374" y="544395"/>
                  </a:cubicBezTo>
                  <a:cubicBezTo>
                    <a:pt x="1666833" y="487482"/>
                    <a:pt x="1669023" y="483834"/>
                    <a:pt x="1720827" y="483834"/>
                  </a:cubicBezTo>
                  <a:close/>
                  <a:moveTo>
                    <a:pt x="2322058" y="415247"/>
                  </a:moveTo>
                  <a:cubicBezTo>
                    <a:pt x="2383349" y="415247"/>
                    <a:pt x="2435154" y="415247"/>
                    <a:pt x="2488418" y="415247"/>
                  </a:cubicBezTo>
                  <a:cubicBezTo>
                    <a:pt x="2491337" y="431299"/>
                    <a:pt x="2493526" y="446621"/>
                    <a:pt x="2497174" y="468510"/>
                  </a:cubicBezTo>
                  <a:cubicBezTo>
                    <a:pt x="2443910" y="468510"/>
                    <a:pt x="2393564" y="470700"/>
                    <a:pt x="2343948" y="466322"/>
                  </a:cubicBezTo>
                  <a:cubicBezTo>
                    <a:pt x="2336651" y="465592"/>
                    <a:pt x="2330814" y="437136"/>
                    <a:pt x="2322058" y="415247"/>
                  </a:cubicBezTo>
                  <a:close/>
                  <a:moveTo>
                    <a:pt x="2767782" y="413970"/>
                  </a:moveTo>
                  <a:cubicBezTo>
                    <a:pt x="2793229" y="413970"/>
                    <a:pt x="2818584" y="414517"/>
                    <a:pt x="2843757" y="416706"/>
                  </a:cubicBezTo>
                  <a:cubicBezTo>
                    <a:pt x="2851783" y="417435"/>
                    <a:pt x="2857620" y="445892"/>
                    <a:pt x="2868565" y="469240"/>
                  </a:cubicBezTo>
                  <a:cubicBezTo>
                    <a:pt x="2812382" y="469240"/>
                    <a:pt x="2767144" y="472159"/>
                    <a:pt x="2722636" y="467051"/>
                  </a:cubicBezTo>
                  <a:cubicBezTo>
                    <a:pt x="2708772" y="465592"/>
                    <a:pt x="2697098" y="441514"/>
                    <a:pt x="2683964" y="428380"/>
                  </a:cubicBezTo>
                  <a:cubicBezTo>
                    <a:pt x="2686153" y="424002"/>
                    <a:pt x="2689072" y="418895"/>
                    <a:pt x="2691261" y="414517"/>
                  </a:cubicBezTo>
                  <a:cubicBezTo>
                    <a:pt x="2716798" y="414517"/>
                    <a:pt x="2742336" y="413970"/>
                    <a:pt x="2767782" y="413970"/>
                  </a:cubicBezTo>
                  <a:close/>
                  <a:moveTo>
                    <a:pt x="3610528" y="413422"/>
                  </a:moveTo>
                  <a:cubicBezTo>
                    <a:pt x="3634333" y="413240"/>
                    <a:pt x="3658047" y="413787"/>
                    <a:pt x="3681396" y="416706"/>
                  </a:cubicBezTo>
                  <a:cubicBezTo>
                    <a:pt x="3697448" y="418895"/>
                    <a:pt x="3710582" y="443703"/>
                    <a:pt x="3725905" y="458295"/>
                  </a:cubicBezTo>
                  <a:cubicBezTo>
                    <a:pt x="3722985" y="461214"/>
                    <a:pt x="3720797" y="465592"/>
                    <a:pt x="3719337" y="469240"/>
                  </a:cubicBezTo>
                  <a:cubicBezTo>
                    <a:pt x="3672640" y="469240"/>
                    <a:pt x="3625213" y="472888"/>
                    <a:pt x="3579975" y="467051"/>
                  </a:cubicBezTo>
                  <a:cubicBezTo>
                    <a:pt x="3563192" y="464862"/>
                    <a:pt x="3549329" y="439325"/>
                    <a:pt x="3534006" y="424732"/>
                  </a:cubicBezTo>
                  <a:cubicBezTo>
                    <a:pt x="3535466" y="421083"/>
                    <a:pt x="3537655" y="417435"/>
                    <a:pt x="3539114" y="414517"/>
                  </a:cubicBezTo>
                  <a:cubicBezTo>
                    <a:pt x="3562828" y="414517"/>
                    <a:pt x="3586724" y="413605"/>
                    <a:pt x="3610528" y="413422"/>
                  </a:cubicBezTo>
                  <a:close/>
                  <a:moveTo>
                    <a:pt x="2513956" y="413058"/>
                  </a:moveTo>
                  <a:cubicBezTo>
                    <a:pt x="2559924" y="413058"/>
                    <a:pt x="2605892" y="411599"/>
                    <a:pt x="2651860" y="413787"/>
                  </a:cubicBezTo>
                  <a:cubicBezTo>
                    <a:pt x="2685424" y="415248"/>
                    <a:pt x="2673749" y="444433"/>
                    <a:pt x="2679586" y="469240"/>
                  </a:cubicBezTo>
                  <a:cubicBezTo>
                    <a:pt x="2628511" y="469240"/>
                    <a:pt x="2580355" y="472159"/>
                    <a:pt x="2532927" y="467052"/>
                  </a:cubicBezTo>
                  <a:cubicBezTo>
                    <a:pt x="2521983" y="465593"/>
                    <a:pt x="2513226" y="438596"/>
                    <a:pt x="2503741" y="423273"/>
                  </a:cubicBezTo>
                  <a:cubicBezTo>
                    <a:pt x="2507390" y="419625"/>
                    <a:pt x="2511038" y="416707"/>
                    <a:pt x="2513956" y="413058"/>
                  </a:cubicBezTo>
                  <a:close/>
                  <a:moveTo>
                    <a:pt x="3431034" y="412693"/>
                  </a:moveTo>
                  <a:cubicBezTo>
                    <a:pt x="3454292" y="412511"/>
                    <a:pt x="3477458" y="413058"/>
                    <a:pt x="3500442" y="415977"/>
                  </a:cubicBezTo>
                  <a:cubicBezTo>
                    <a:pt x="3516494" y="418166"/>
                    <a:pt x="3528898" y="443703"/>
                    <a:pt x="3542761" y="458296"/>
                  </a:cubicBezTo>
                  <a:cubicBezTo>
                    <a:pt x="3540573" y="461214"/>
                    <a:pt x="3538384" y="464863"/>
                    <a:pt x="3536195" y="469241"/>
                  </a:cubicBezTo>
                  <a:cubicBezTo>
                    <a:pt x="3490227" y="469241"/>
                    <a:pt x="3444259" y="472889"/>
                    <a:pt x="3399021" y="467052"/>
                  </a:cubicBezTo>
                  <a:cubicBezTo>
                    <a:pt x="3382969" y="464863"/>
                    <a:pt x="3369105" y="440055"/>
                    <a:pt x="3354512" y="426191"/>
                  </a:cubicBezTo>
                  <a:cubicBezTo>
                    <a:pt x="3356701" y="421814"/>
                    <a:pt x="3358890" y="418166"/>
                    <a:pt x="3361079" y="413788"/>
                  </a:cubicBezTo>
                  <a:cubicBezTo>
                    <a:pt x="3384428" y="413788"/>
                    <a:pt x="3407777" y="412876"/>
                    <a:pt x="3431034" y="412693"/>
                  </a:cubicBezTo>
                  <a:close/>
                  <a:moveTo>
                    <a:pt x="3186783" y="412511"/>
                  </a:moveTo>
                  <a:cubicBezTo>
                    <a:pt x="3230654" y="412511"/>
                    <a:pt x="3274250" y="413058"/>
                    <a:pt x="3318029" y="415247"/>
                  </a:cubicBezTo>
                  <a:cubicBezTo>
                    <a:pt x="3333352" y="415976"/>
                    <a:pt x="3347945" y="442243"/>
                    <a:pt x="3362538" y="456836"/>
                  </a:cubicBezTo>
                  <a:cubicBezTo>
                    <a:pt x="3360349" y="461214"/>
                    <a:pt x="3358160" y="465592"/>
                    <a:pt x="3355971" y="469241"/>
                  </a:cubicBezTo>
                  <a:cubicBezTo>
                    <a:pt x="3325326" y="469241"/>
                    <a:pt x="3294681" y="469241"/>
                    <a:pt x="3263305" y="469241"/>
                  </a:cubicBezTo>
                  <a:cubicBezTo>
                    <a:pt x="3212230" y="469241"/>
                    <a:pt x="3161154" y="469241"/>
                    <a:pt x="3110809" y="469241"/>
                  </a:cubicBezTo>
                  <a:cubicBezTo>
                    <a:pt x="3064111" y="469241"/>
                    <a:pt x="3062652" y="468511"/>
                    <a:pt x="3053896" y="413058"/>
                  </a:cubicBezTo>
                  <a:cubicBezTo>
                    <a:pt x="3098769" y="413058"/>
                    <a:pt x="3142913" y="412511"/>
                    <a:pt x="3186783" y="412511"/>
                  </a:cubicBezTo>
                  <a:close/>
                  <a:moveTo>
                    <a:pt x="2221184" y="412511"/>
                  </a:moveTo>
                  <a:cubicBezTo>
                    <a:pt x="2246174" y="412511"/>
                    <a:pt x="2270618" y="413058"/>
                    <a:pt x="2295061" y="415247"/>
                  </a:cubicBezTo>
                  <a:cubicBezTo>
                    <a:pt x="2303817" y="416706"/>
                    <a:pt x="2308925" y="445162"/>
                    <a:pt x="2319869" y="469241"/>
                  </a:cubicBezTo>
                  <a:cubicBezTo>
                    <a:pt x="2258579" y="469241"/>
                    <a:pt x="2211881" y="471429"/>
                    <a:pt x="2164454" y="468511"/>
                  </a:cubicBezTo>
                  <a:cubicBezTo>
                    <a:pt x="2124323" y="466322"/>
                    <a:pt x="2151320" y="436406"/>
                    <a:pt x="2144023" y="413058"/>
                  </a:cubicBezTo>
                  <a:cubicBezTo>
                    <a:pt x="2170656" y="413058"/>
                    <a:pt x="2196193" y="412511"/>
                    <a:pt x="2221184" y="412511"/>
                  </a:cubicBezTo>
                  <a:close/>
                  <a:moveTo>
                    <a:pt x="2007580" y="412329"/>
                  </a:moveTo>
                  <a:cubicBezTo>
                    <a:pt x="2045521" y="412329"/>
                    <a:pt x="2084193" y="412329"/>
                    <a:pt x="2121405" y="412329"/>
                  </a:cubicBezTo>
                  <a:cubicBezTo>
                    <a:pt x="2130891" y="467782"/>
                    <a:pt x="2130161" y="469970"/>
                    <a:pt x="2080545" y="469970"/>
                  </a:cubicBezTo>
                  <a:cubicBezTo>
                    <a:pt x="2041143" y="469970"/>
                    <a:pt x="2001742" y="469970"/>
                    <a:pt x="1962341" y="469970"/>
                  </a:cubicBezTo>
                  <a:cubicBezTo>
                    <a:pt x="1957963" y="414517"/>
                    <a:pt x="1959422" y="413059"/>
                    <a:pt x="2007580" y="412329"/>
                  </a:cubicBezTo>
                  <a:close/>
                  <a:moveTo>
                    <a:pt x="1821519" y="412329"/>
                  </a:moveTo>
                  <a:cubicBezTo>
                    <a:pt x="1860190" y="412329"/>
                    <a:pt x="1898862" y="412329"/>
                    <a:pt x="1939722" y="412329"/>
                  </a:cubicBezTo>
                  <a:cubicBezTo>
                    <a:pt x="1944100" y="468511"/>
                    <a:pt x="1943370" y="469241"/>
                    <a:pt x="1893755" y="469241"/>
                  </a:cubicBezTo>
                  <a:cubicBezTo>
                    <a:pt x="1855083" y="469241"/>
                    <a:pt x="1816411" y="469241"/>
                    <a:pt x="1778469" y="469241"/>
                  </a:cubicBezTo>
                  <a:cubicBezTo>
                    <a:pt x="1771903" y="417436"/>
                    <a:pt x="1775551" y="412329"/>
                    <a:pt x="1821519" y="412329"/>
                  </a:cubicBezTo>
                  <a:close/>
                  <a:moveTo>
                    <a:pt x="1640565" y="412329"/>
                  </a:moveTo>
                  <a:cubicBezTo>
                    <a:pt x="1679237" y="412329"/>
                    <a:pt x="1717179" y="412329"/>
                    <a:pt x="1755120" y="412329"/>
                  </a:cubicBezTo>
                  <a:cubicBezTo>
                    <a:pt x="1761687" y="463404"/>
                    <a:pt x="1757309" y="469241"/>
                    <a:pt x="1711341" y="469241"/>
                  </a:cubicBezTo>
                  <a:cubicBezTo>
                    <a:pt x="1670481" y="469241"/>
                    <a:pt x="1630350" y="469241"/>
                    <a:pt x="1589490" y="469241"/>
                  </a:cubicBezTo>
                  <a:cubicBezTo>
                    <a:pt x="1593138" y="414517"/>
                    <a:pt x="1594598" y="412329"/>
                    <a:pt x="1640565" y="412329"/>
                  </a:cubicBezTo>
                  <a:close/>
                  <a:moveTo>
                    <a:pt x="1456694" y="412329"/>
                  </a:moveTo>
                  <a:cubicBezTo>
                    <a:pt x="1495365" y="412329"/>
                    <a:pt x="1534036" y="412329"/>
                    <a:pt x="1575626" y="412329"/>
                  </a:cubicBezTo>
                  <a:cubicBezTo>
                    <a:pt x="1570519" y="468511"/>
                    <a:pt x="1569789" y="469241"/>
                    <a:pt x="1522362" y="469241"/>
                  </a:cubicBezTo>
                  <a:cubicBezTo>
                    <a:pt x="1482961" y="469241"/>
                    <a:pt x="1442831" y="469241"/>
                    <a:pt x="1402700" y="469241"/>
                  </a:cubicBezTo>
                  <a:cubicBezTo>
                    <a:pt x="1406348" y="415977"/>
                    <a:pt x="1409996" y="412329"/>
                    <a:pt x="1456694" y="412329"/>
                  </a:cubicBezTo>
                  <a:close/>
                  <a:moveTo>
                    <a:pt x="1272829" y="412329"/>
                  </a:moveTo>
                  <a:cubicBezTo>
                    <a:pt x="1312229" y="412329"/>
                    <a:pt x="1352360" y="412329"/>
                    <a:pt x="1392485" y="412329"/>
                  </a:cubicBezTo>
                  <a:cubicBezTo>
                    <a:pt x="1383730" y="468511"/>
                    <a:pt x="1382270" y="469241"/>
                    <a:pt x="1334119" y="469241"/>
                  </a:cubicBezTo>
                  <a:cubicBezTo>
                    <a:pt x="1293988" y="469241"/>
                    <a:pt x="1254588" y="469241"/>
                    <a:pt x="1214457" y="469241"/>
                  </a:cubicBezTo>
                  <a:cubicBezTo>
                    <a:pt x="1222483" y="416707"/>
                    <a:pt x="1226860" y="412329"/>
                    <a:pt x="1272829" y="412329"/>
                  </a:cubicBezTo>
                  <a:close/>
                  <a:moveTo>
                    <a:pt x="2944085" y="411963"/>
                  </a:moveTo>
                  <a:cubicBezTo>
                    <a:pt x="2967616" y="411781"/>
                    <a:pt x="2991147" y="412328"/>
                    <a:pt x="3014495" y="415246"/>
                  </a:cubicBezTo>
                  <a:cubicBezTo>
                    <a:pt x="3028359" y="416706"/>
                    <a:pt x="3039303" y="443703"/>
                    <a:pt x="3051708" y="458296"/>
                  </a:cubicBezTo>
                  <a:cubicBezTo>
                    <a:pt x="3048789" y="461944"/>
                    <a:pt x="3045141" y="465593"/>
                    <a:pt x="3042222" y="469240"/>
                  </a:cubicBezTo>
                  <a:cubicBezTo>
                    <a:pt x="2996255" y="469240"/>
                    <a:pt x="2949557" y="472889"/>
                    <a:pt x="2904319" y="467052"/>
                  </a:cubicBezTo>
                  <a:cubicBezTo>
                    <a:pt x="2889726" y="464863"/>
                    <a:pt x="2878052" y="438595"/>
                    <a:pt x="2865647" y="423273"/>
                  </a:cubicBezTo>
                  <a:cubicBezTo>
                    <a:pt x="2868566" y="419624"/>
                    <a:pt x="2871484" y="415976"/>
                    <a:pt x="2873674" y="413058"/>
                  </a:cubicBezTo>
                  <a:cubicBezTo>
                    <a:pt x="2897022" y="413058"/>
                    <a:pt x="2920553" y="412146"/>
                    <a:pt x="2944085" y="411963"/>
                  </a:cubicBezTo>
                  <a:close/>
                  <a:moveTo>
                    <a:pt x="1088226" y="410869"/>
                  </a:moveTo>
                  <a:cubicBezTo>
                    <a:pt x="1127627" y="414517"/>
                    <a:pt x="1167758" y="411599"/>
                    <a:pt x="1207888" y="411599"/>
                  </a:cubicBezTo>
                  <a:cubicBezTo>
                    <a:pt x="1196215" y="467052"/>
                    <a:pt x="1194026" y="468511"/>
                    <a:pt x="1144410" y="469241"/>
                  </a:cubicBezTo>
                  <a:cubicBezTo>
                    <a:pt x="1106468" y="469241"/>
                    <a:pt x="1067797" y="469241"/>
                    <a:pt x="1024017" y="469241"/>
                  </a:cubicBezTo>
                  <a:cubicBezTo>
                    <a:pt x="1032773" y="429840"/>
                    <a:pt x="1047366" y="407950"/>
                    <a:pt x="1088226" y="410869"/>
                  </a:cubicBezTo>
                  <a:close/>
                  <a:moveTo>
                    <a:pt x="879547" y="410869"/>
                  </a:moveTo>
                  <a:cubicBezTo>
                    <a:pt x="926245" y="414517"/>
                    <a:pt x="973672" y="411599"/>
                    <a:pt x="1021099" y="411599"/>
                  </a:cubicBezTo>
                  <a:cubicBezTo>
                    <a:pt x="1012344" y="461944"/>
                    <a:pt x="1005047" y="468511"/>
                    <a:pt x="959079" y="468511"/>
                  </a:cubicBezTo>
                  <a:cubicBezTo>
                    <a:pt x="907274" y="469241"/>
                    <a:pt x="855469" y="469241"/>
                    <a:pt x="800744" y="469241"/>
                  </a:cubicBezTo>
                  <a:cubicBezTo>
                    <a:pt x="813149" y="423273"/>
                    <a:pt x="837956" y="407950"/>
                    <a:pt x="879547" y="410869"/>
                  </a:cubicBezTo>
                  <a:close/>
                  <a:moveTo>
                    <a:pt x="2245445" y="348119"/>
                  </a:moveTo>
                  <a:cubicBezTo>
                    <a:pt x="2296521" y="348119"/>
                    <a:pt x="2346137" y="348119"/>
                    <a:pt x="2398672" y="348119"/>
                  </a:cubicBezTo>
                  <a:cubicBezTo>
                    <a:pt x="2400861" y="361982"/>
                    <a:pt x="2403050" y="374386"/>
                    <a:pt x="2405968" y="392628"/>
                  </a:cubicBezTo>
                  <a:cubicBezTo>
                    <a:pt x="2352704" y="392628"/>
                    <a:pt x="2300899" y="392628"/>
                    <a:pt x="2245445" y="392628"/>
                  </a:cubicBezTo>
                  <a:cubicBezTo>
                    <a:pt x="2245445" y="378035"/>
                    <a:pt x="2245445" y="365630"/>
                    <a:pt x="2245445" y="348119"/>
                  </a:cubicBezTo>
                  <a:close/>
                  <a:moveTo>
                    <a:pt x="3570762" y="347298"/>
                  </a:moveTo>
                  <a:cubicBezTo>
                    <a:pt x="3594384" y="347207"/>
                    <a:pt x="3617915" y="347754"/>
                    <a:pt x="3641264" y="350308"/>
                  </a:cubicBezTo>
                  <a:cubicBezTo>
                    <a:pt x="3655128" y="351767"/>
                    <a:pt x="3666072" y="375846"/>
                    <a:pt x="3684313" y="396276"/>
                  </a:cubicBezTo>
                  <a:cubicBezTo>
                    <a:pt x="3626671" y="396276"/>
                    <a:pt x="3579974" y="399195"/>
                    <a:pt x="3534006" y="394817"/>
                  </a:cubicBezTo>
                  <a:cubicBezTo>
                    <a:pt x="3520142" y="393357"/>
                    <a:pt x="3508468" y="370738"/>
                    <a:pt x="3496064" y="357604"/>
                  </a:cubicBezTo>
                  <a:cubicBezTo>
                    <a:pt x="3497524" y="354686"/>
                    <a:pt x="3498983" y="351038"/>
                    <a:pt x="3499713" y="348119"/>
                  </a:cubicBezTo>
                  <a:cubicBezTo>
                    <a:pt x="3523426" y="348119"/>
                    <a:pt x="3547140" y="347390"/>
                    <a:pt x="3570762" y="347298"/>
                  </a:cubicBezTo>
                  <a:close/>
                  <a:moveTo>
                    <a:pt x="2666362" y="346843"/>
                  </a:moveTo>
                  <a:cubicBezTo>
                    <a:pt x="2690167" y="346843"/>
                    <a:pt x="2713881" y="347390"/>
                    <a:pt x="2737230" y="349579"/>
                  </a:cubicBezTo>
                  <a:cubicBezTo>
                    <a:pt x="2747444" y="349579"/>
                    <a:pt x="2754741" y="375116"/>
                    <a:pt x="2767145" y="397006"/>
                  </a:cubicBezTo>
                  <a:cubicBezTo>
                    <a:pt x="2710962" y="397006"/>
                    <a:pt x="2664994" y="399195"/>
                    <a:pt x="2619026" y="395547"/>
                  </a:cubicBezTo>
                  <a:cubicBezTo>
                    <a:pt x="2607351" y="394817"/>
                    <a:pt x="2597866" y="371469"/>
                    <a:pt x="2587651" y="359064"/>
                  </a:cubicBezTo>
                  <a:cubicBezTo>
                    <a:pt x="2589840" y="355416"/>
                    <a:pt x="2592758" y="351768"/>
                    <a:pt x="2594948" y="347390"/>
                  </a:cubicBezTo>
                  <a:cubicBezTo>
                    <a:pt x="2618661" y="347390"/>
                    <a:pt x="2642557" y="346843"/>
                    <a:pt x="2666362" y="346843"/>
                  </a:cubicBezTo>
                  <a:close/>
                  <a:moveTo>
                    <a:pt x="2840018" y="346568"/>
                  </a:moveTo>
                  <a:cubicBezTo>
                    <a:pt x="2863276" y="346477"/>
                    <a:pt x="2886442" y="347024"/>
                    <a:pt x="2909425" y="349578"/>
                  </a:cubicBezTo>
                  <a:cubicBezTo>
                    <a:pt x="2920371" y="351037"/>
                    <a:pt x="2929126" y="375845"/>
                    <a:pt x="2939341" y="389708"/>
                  </a:cubicBezTo>
                  <a:cubicBezTo>
                    <a:pt x="2934964" y="391897"/>
                    <a:pt x="2932045" y="394816"/>
                    <a:pt x="2928396" y="397734"/>
                  </a:cubicBezTo>
                  <a:cubicBezTo>
                    <a:pt x="2891185" y="397734"/>
                    <a:pt x="2853973" y="397734"/>
                    <a:pt x="2816761" y="397734"/>
                  </a:cubicBezTo>
                  <a:cubicBezTo>
                    <a:pt x="2775170" y="397734"/>
                    <a:pt x="2775170" y="397005"/>
                    <a:pt x="2770063" y="347389"/>
                  </a:cubicBezTo>
                  <a:cubicBezTo>
                    <a:pt x="2793412" y="347389"/>
                    <a:pt x="2816761" y="346660"/>
                    <a:pt x="2840018" y="346568"/>
                  </a:cubicBezTo>
                  <a:close/>
                  <a:moveTo>
                    <a:pt x="2490881" y="345109"/>
                  </a:moveTo>
                  <a:cubicBezTo>
                    <a:pt x="2513773" y="345018"/>
                    <a:pt x="2536575" y="345565"/>
                    <a:pt x="2559194" y="348119"/>
                  </a:cubicBezTo>
                  <a:cubicBezTo>
                    <a:pt x="2570139" y="348849"/>
                    <a:pt x="2578165" y="373657"/>
                    <a:pt x="2587650" y="387519"/>
                  </a:cubicBezTo>
                  <a:cubicBezTo>
                    <a:pt x="2585461" y="390438"/>
                    <a:pt x="2582542" y="394087"/>
                    <a:pt x="2580354" y="397005"/>
                  </a:cubicBezTo>
                  <a:cubicBezTo>
                    <a:pt x="2533656" y="397005"/>
                    <a:pt x="2486229" y="399194"/>
                    <a:pt x="2439531" y="394816"/>
                  </a:cubicBezTo>
                  <a:cubicBezTo>
                    <a:pt x="2430046" y="394087"/>
                    <a:pt x="2422020" y="369279"/>
                    <a:pt x="2413264" y="355415"/>
                  </a:cubicBezTo>
                  <a:cubicBezTo>
                    <a:pt x="2416183" y="352497"/>
                    <a:pt x="2419101" y="349578"/>
                    <a:pt x="2422020" y="345930"/>
                  </a:cubicBezTo>
                  <a:cubicBezTo>
                    <a:pt x="2445004" y="345930"/>
                    <a:pt x="2467988" y="345201"/>
                    <a:pt x="2490881" y="345109"/>
                  </a:cubicBezTo>
                  <a:close/>
                  <a:moveTo>
                    <a:pt x="3181312" y="344744"/>
                  </a:moveTo>
                  <a:cubicBezTo>
                    <a:pt x="3203840" y="344471"/>
                    <a:pt x="3225000" y="344836"/>
                    <a:pt x="3245795" y="347389"/>
                  </a:cubicBezTo>
                  <a:cubicBezTo>
                    <a:pt x="3262577" y="349578"/>
                    <a:pt x="3276440" y="369279"/>
                    <a:pt x="3291763" y="381683"/>
                  </a:cubicBezTo>
                  <a:cubicBezTo>
                    <a:pt x="3289574" y="386061"/>
                    <a:pt x="3288115" y="390438"/>
                    <a:pt x="3285925" y="394817"/>
                  </a:cubicBezTo>
                  <a:cubicBezTo>
                    <a:pt x="3236310" y="394817"/>
                    <a:pt x="3186693" y="397006"/>
                    <a:pt x="3137807" y="392628"/>
                  </a:cubicBezTo>
                  <a:cubicBezTo>
                    <a:pt x="3128321" y="392628"/>
                    <a:pt x="3121025" y="367820"/>
                    <a:pt x="3108621" y="345930"/>
                  </a:cubicBezTo>
                  <a:cubicBezTo>
                    <a:pt x="3134889" y="345930"/>
                    <a:pt x="3158785" y="345018"/>
                    <a:pt x="3181312" y="344744"/>
                  </a:cubicBezTo>
                  <a:close/>
                  <a:moveTo>
                    <a:pt x="3010027" y="344744"/>
                  </a:moveTo>
                  <a:cubicBezTo>
                    <a:pt x="3031643" y="344471"/>
                    <a:pt x="3053167" y="344836"/>
                    <a:pt x="3074327" y="347389"/>
                  </a:cubicBezTo>
                  <a:cubicBezTo>
                    <a:pt x="3089650" y="349578"/>
                    <a:pt x="3102054" y="371467"/>
                    <a:pt x="3115917" y="384601"/>
                  </a:cubicBezTo>
                  <a:cubicBezTo>
                    <a:pt x="3113728" y="388249"/>
                    <a:pt x="3110809" y="392627"/>
                    <a:pt x="3108621" y="396275"/>
                  </a:cubicBezTo>
                  <a:cubicBezTo>
                    <a:pt x="3061923" y="396275"/>
                    <a:pt x="3015225" y="399194"/>
                    <a:pt x="2969258" y="394087"/>
                  </a:cubicBezTo>
                  <a:cubicBezTo>
                    <a:pt x="2956853" y="392627"/>
                    <a:pt x="2947368" y="369279"/>
                    <a:pt x="2936423" y="355415"/>
                  </a:cubicBezTo>
                  <a:cubicBezTo>
                    <a:pt x="2940072" y="353227"/>
                    <a:pt x="2942990" y="349578"/>
                    <a:pt x="2945179" y="345930"/>
                  </a:cubicBezTo>
                  <a:cubicBezTo>
                    <a:pt x="2966704" y="345930"/>
                    <a:pt x="2988411" y="345018"/>
                    <a:pt x="3010027" y="344744"/>
                  </a:cubicBezTo>
                  <a:close/>
                  <a:moveTo>
                    <a:pt x="2109730" y="344471"/>
                  </a:moveTo>
                  <a:cubicBezTo>
                    <a:pt x="2135268" y="344471"/>
                    <a:pt x="2160805" y="344471"/>
                    <a:pt x="2186343" y="345201"/>
                  </a:cubicBezTo>
                  <a:cubicBezTo>
                    <a:pt x="2230122" y="345930"/>
                    <a:pt x="2230851" y="346660"/>
                    <a:pt x="2222095" y="394817"/>
                  </a:cubicBezTo>
                  <a:cubicBezTo>
                    <a:pt x="2172479" y="394817"/>
                    <a:pt x="2122134" y="394817"/>
                    <a:pt x="2071788" y="394817"/>
                  </a:cubicBezTo>
                  <a:cubicBezTo>
                    <a:pt x="2063032" y="347389"/>
                    <a:pt x="2065222" y="345201"/>
                    <a:pt x="2109730" y="344471"/>
                  </a:cubicBezTo>
                  <a:close/>
                  <a:moveTo>
                    <a:pt x="1755850" y="343012"/>
                  </a:moveTo>
                  <a:cubicBezTo>
                    <a:pt x="1793792" y="342283"/>
                    <a:pt x="1832463" y="343012"/>
                    <a:pt x="1872594" y="343012"/>
                  </a:cubicBezTo>
                  <a:cubicBezTo>
                    <a:pt x="1877701" y="383143"/>
                    <a:pt x="1868216" y="400654"/>
                    <a:pt x="1831004" y="398465"/>
                  </a:cubicBezTo>
                  <a:cubicBezTo>
                    <a:pt x="1792333" y="395546"/>
                    <a:pt x="1753661" y="397735"/>
                    <a:pt x="1715719" y="397735"/>
                  </a:cubicBezTo>
                  <a:cubicBezTo>
                    <a:pt x="1709882" y="351767"/>
                    <a:pt x="1715719" y="343742"/>
                    <a:pt x="1755850" y="343012"/>
                  </a:cubicBezTo>
                  <a:close/>
                  <a:moveTo>
                    <a:pt x="1938263" y="343011"/>
                  </a:moveTo>
                  <a:cubicBezTo>
                    <a:pt x="1969637" y="343011"/>
                    <a:pt x="2001012" y="342281"/>
                    <a:pt x="2032387" y="345199"/>
                  </a:cubicBezTo>
                  <a:cubicBezTo>
                    <a:pt x="2038953" y="345930"/>
                    <a:pt x="2050628" y="361252"/>
                    <a:pt x="2049898" y="368548"/>
                  </a:cubicBezTo>
                  <a:cubicBezTo>
                    <a:pt x="2049168" y="378763"/>
                    <a:pt x="2038953" y="395545"/>
                    <a:pt x="2031657" y="395545"/>
                  </a:cubicBezTo>
                  <a:cubicBezTo>
                    <a:pt x="1984230" y="397734"/>
                    <a:pt x="1937533" y="397005"/>
                    <a:pt x="1890835" y="397005"/>
                  </a:cubicBezTo>
                  <a:cubicBezTo>
                    <a:pt x="1891564" y="344470"/>
                    <a:pt x="1892294" y="343011"/>
                    <a:pt x="1938263" y="343011"/>
                  </a:cubicBezTo>
                  <a:close/>
                  <a:moveTo>
                    <a:pt x="910194" y="342282"/>
                  </a:moveTo>
                  <a:cubicBezTo>
                    <a:pt x="991185" y="343742"/>
                    <a:pt x="1072176" y="342282"/>
                    <a:pt x="1155356" y="342282"/>
                  </a:cubicBezTo>
                  <a:cubicBezTo>
                    <a:pt x="1148789" y="386061"/>
                    <a:pt x="1128358" y="398464"/>
                    <a:pt x="1091146" y="397735"/>
                  </a:cubicBezTo>
                  <a:cubicBezTo>
                    <a:pt x="1010155" y="394817"/>
                    <a:pt x="929165" y="397005"/>
                    <a:pt x="845255" y="397005"/>
                  </a:cubicBezTo>
                  <a:cubicBezTo>
                    <a:pt x="855469" y="361253"/>
                    <a:pt x="870792" y="340822"/>
                    <a:pt x="910194" y="342282"/>
                  </a:cubicBezTo>
                  <a:close/>
                  <a:moveTo>
                    <a:pt x="1582923" y="342282"/>
                  </a:moveTo>
                  <a:cubicBezTo>
                    <a:pt x="1620865" y="342282"/>
                    <a:pt x="1658807" y="343012"/>
                    <a:pt x="1697478" y="343012"/>
                  </a:cubicBezTo>
                  <a:cubicBezTo>
                    <a:pt x="1699667" y="384601"/>
                    <a:pt x="1687263" y="400653"/>
                    <a:pt x="1650051" y="397735"/>
                  </a:cubicBezTo>
                  <a:cubicBezTo>
                    <a:pt x="1611380" y="394816"/>
                    <a:pt x="1572709" y="397005"/>
                    <a:pt x="1534037" y="397005"/>
                  </a:cubicBezTo>
                  <a:cubicBezTo>
                    <a:pt x="1536226" y="347390"/>
                    <a:pt x="1539874" y="343012"/>
                    <a:pt x="1582923" y="342282"/>
                  </a:cubicBezTo>
                  <a:close/>
                  <a:moveTo>
                    <a:pt x="1404160" y="341552"/>
                  </a:moveTo>
                  <a:cubicBezTo>
                    <a:pt x="1443560" y="344471"/>
                    <a:pt x="1482231" y="342282"/>
                    <a:pt x="1520903" y="342282"/>
                  </a:cubicBezTo>
                  <a:cubicBezTo>
                    <a:pt x="1521632" y="389709"/>
                    <a:pt x="1500473" y="399924"/>
                    <a:pt x="1464720" y="397005"/>
                  </a:cubicBezTo>
                  <a:cubicBezTo>
                    <a:pt x="1427508" y="394087"/>
                    <a:pt x="1390296" y="396276"/>
                    <a:pt x="1350899" y="396276"/>
                  </a:cubicBezTo>
                  <a:cubicBezTo>
                    <a:pt x="1353089" y="359064"/>
                    <a:pt x="1366218" y="339364"/>
                    <a:pt x="1404160" y="341552"/>
                  </a:cubicBezTo>
                  <a:close/>
                  <a:moveTo>
                    <a:pt x="1227589" y="341552"/>
                  </a:moveTo>
                  <a:cubicBezTo>
                    <a:pt x="1265531" y="343741"/>
                    <a:pt x="1304202" y="342281"/>
                    <a:pt x="1344333" y="342281"/>
                  </a:cubicBezTo>
                  <a:cubicBezTo>
                    <a:pt x="1342144" y="383871"/>
                    <a:pt x="1326092" y="400653"/>
                    <a:pt x="1287420" y="397734"/>
                  </a:cubicBezTo>
                  <a:cubicBezTo>
                    <a:pt x="1249478" y="394086"/>
                    <a:pt x="1210807" y="397005"/>
                    <a:pt x="1170676" y="397005"/>
                  </a:cubicBezTo>
                  <a:cubicBezTo>
                    <a:pt x="1175783" y="357604"/>
                    <a:pt x="1190376" y="340093"/>
                    <a:pt x="1227589" y="341552"/>
                  </a:cubicBezTo>
                  <a:close/>
                  <a:moveTo>
                    <a:pt x="2165183" y="283910"/>
                  </a:moveTo>
                  <a:cubicBezTo>
                    <a:pt x="2213340" y="283910"/>
                    <a:pt x="2262227" y="283910"/>
                    <a:pt x="2314762" y="283910"/>
                  </a:cubicBezTo>
                  <a:cubicBezTo>
                    <a:pt x="2315491" y="299962"/>
                    <a:pt x="2316221" y="312366"/>
                    <a:pt x="2316950" y="327689"/>
                  </a:cubicBezTo>
                  <a:cubicBezTo>
                    <a:pt x="2264416" y="327689"/>
                    <a:pt x="2216259" y="327689"/>
                    <a:pt x="2165183" y="327689"/>
                  </a:cubicBezTo>
                  <a:cubicBezTo>
                    <a:pt x="2165183" y="313096"/>
                    <a:pt x="2165183" y="299962"/>
                    <a:pt x="2165183" y="283910"/>
                  </a:cubicBezTo>
                  <a:close/>
                  <a:moveTo>
                    <a:pt x="1993715" y="283180"/>
                  </a:moveTo>
                  <a:cubicBezTo>
                    <a:pt x="2044791" y="283180"/>
                    <a:pt x="2092947" y="283180"/>
                    <a:pt x="2144023" y="283180"/>
                  </a:cubicBezTo>
                  <a:cubicBezTo>
                    <a:pt x="2144023" y="298503"/>
                    <a:pt x="2144023" y="310906"/>
                    <a:pt x="2144023" y="326959"/>
                  </a:cubicBezTo>
                  <a:cubicBezTo>
                    <a:pt x="2092947" y="326959"/>
                    <a:pt x="2043332" y="326959"/>
                    <a:pt x="1988608" y="326959"/>
                  </a:cubicBezTo>
                  <a:cubicBezTo>
                    <a:pt x="1990797" y="311636"/>
                    <a:pt x="1992257" y="298503"/>
                    <a:pt x="1993715" y="283180"/>
                  </a:cubicBezTo>
                  <a:close/>
                  <a:moveTo>
                    <a:pt x="3529173" y="281994"/>
                  </a:moveTo>
                  <a:cubicBezTo>
                    <a:pt x="3550606" y="281721"/>
                    <a:pt x="3571948" y="282086"/>
                    <a:pt x="3593108" y="284639"/>
                  </a:cubicBezTo>
                  <a:cubicBezTo>
                    <a:pt x="3608431" y="286828"/>
                    <a:pt x="3621565" y="308718"/>
                    <a:pt x="3635428" y="321122"/>
                  </a:cubicBezTo>
                  <a:cubicBezTo>
                    <a:pt x="3633968" y="324771"/>
                    <a:pt x="3632509" y="327688"/>
                    <a:pt x="3630320" y="330607"/>
                  </a:cubicBezTo>
                  <a:cubicBezTo>
                    <a:pt x="3585811" y="330607"/>
                    <a:pt x="3541303" y="333526"/>
                    <a:pt x="3497524" y="329149"/>
                  </a:cubicBezTo>
                  <a:cubicBezTo>
                    <a:pt x="3483660" y="327688"/>
                    <a:pt x="3471986" y="305799"/>
                    <a:pt x="3459582" y="293395"/>
                  </a:cubicBezTo>
                  <a:cubicBezTo>
                    <a:pt x="3461041" y="289747"/>
                    <a:pt x="3463231" y="286828"/>
                    <a:pt x="3464689" y="283180"/>
                  </a:cubicBezTo>
                  <a:cubicBezTo>
                    <a:pt x="3486214" y="283180"/>
                    <a:pt x="3507739" y="282268"/>
                    <a:pt x="3529173" y="281994"/>
                  </a:cubicBezTo>
                  <a:close/>
                  <a:moveTo>
                    <a:pt x="2570778" y="281812"/>
                  </a:moveTo>
                  <a:cubicBezTo>
                    <a:pt x="2594583" y="281720"/>
                    <a:pt x="2616837" y="282085"/>
                    <a:pt x="2638726" y="283909"/>
                  </a:cubicBezTo>
                  <a:cubicBezTo>
                    <a:pt x="2648942" y="284639"/>
                    <a:pt x="2656967" y="307988"/>
                    <a:pt x="2665723" y="320392"/>
                  </a:cubicBezTo>
                  <a:cubicBezTo>
                    <a:pt x="2663534" y="324040"/>
                    <a:pt x="2661345" y="326959"/>
                    <a:pt x="2659157" y="329878"/>
                  </a:cubicBezTo>
                  <a:cubicBezTo>
                    <a:pt x="2613918" y="329878"/>
                    <a:pt x="2567950" y="332066"/>
                    <a:pt x="2522712" y="328418"/>
                  </a:cubicBezTo>
                  <a:cubicBezTo>
                    <a:pt x="2513227" y="327688"/>
                    <a:pt x="2506660" y="303610"/>
                    <a:pt x="2493526" y="282450"/>
                  </a:cubicBezTo>
                  <a:cubicBezTo>
                    <a:pt x="2521618" y="282450"/>
                    <a:pt x="2546973" y="281903"/>
                    <a:pt x="2570778" y="281812"/>
                  </a:cubicBezTo>
                  <a:close/>
                  <a:moveTo>
                    <a:pt x="2403050" y="281812"/>
                  </a:moveTo>
                  <a:cubicBezTo>
                    <a:pt x="2425669" y="281720"/>
                    <a:pt x="2448288" y="282085"/>
                    <a:pt x="2470907" y="283909"/>
                  </a:cubicBezTo>
                  <a:cubicBezTo>
                    <a:pt x="2479662" y="284639"/>
                    <a:pt x="2486229" y="308717"/>
                    <a:pt x="2499363" y="330607"/>
                  </a:cubicBezTo>
                  <a:cubicBezTo>
                    <a:pt x="2441721" y="330607"/>
                    <a:pt x="2397212" y="332796"/>
                    <a:pt x="2353433" y="329147"/>
                  </a:cubicBezTo>
                  <a:cubicBezTo>
                    <a:pt x="2343948" y="328418"/>
                    <a:pt x="2335922" y="305799"/>
                    <a:pt x="2327166" y="293395"/>
                  </a:cubicBezTo>
                  <a:cubicBezTo>
                    <a:pt x="2330085" y="289746"/>
                    <a:pt x="2332274" y="286099"/>
                    <a:pt x="2335193" y="282450"/>
                  </a:cubicBezTo>
                  <a:cubicBezTo>
                    <a:pt x="2357811" y="282450"/>
                    <a:pt x="2380430" y="281903"/>
                    <a:pt x="2403050" y="281812"/>
                  </a:cubicBezTo>
                  <a:close/>
                  <a:moveTo>
                    <a:pt x="3188882" y="281721"/>
                  </a:moveTo>
                  <a:cubicBezTo>
                    <a:pt x="3237039" y="281721"/>
                    <a:pt x="3285196" y="281721"/>
                    <a:pt x="3332623" y="281721"/>
                  </a:cubicBezTo>
                  <a:cubicBezTo>
                    <a:pt x="3444259" y="281721"/>
                    <a:pt x="3444259" y="281721"/>
                    <a:pt x="3496065" y="380953"/>
                  </a:cubicBezTo>
                  <a:cubicBezTo>
                    <a:pt x="3498253" y="385331"/>
                    <a:pt x="3500442" y="389709"/>
                    <a:pt x="3504091" y="399194"/>
                  </a:cubicBezTo>
                  <a:cubicBezTo>
                    <a:pt x="3442800" y="399194"/>
                    <a:pt x="3385887" y="400653"/>
                    <a:pt x="3329704" y="397735"/>
                  </a:cubicBezTo>
                  <a:cubicBezTo>
                    <a:pt x="3320219" y="397005"/>
                    <a:pt x="3307085" y="380224"/>
                    <a:pt x="3302707" y="367819"/>
                  </a:cubicBezTo>
                  <a:cubicBezTo>
                    <a:pt x="3291763" y="337903"/>
                    <a:pt x="3274251" y="325500"/>
                    <a:pt x="3242876" y="329878"/>
                  </a:cubicBezTo>
                  <a:cubicBezTo>
                    <a:pt x="3210772" y="334985"/>
                    <a:pt x="3192531" y="320392"/>
                    <a:pt x="3188882" y="281721"/>
                  </a:cubicBezTo>
                  <a:close/>
                  <a:moveTo>
                    <a:pt x="3078614" y="281538"/>
                  </a:moveTo>
                  <a:cubicBezTo>
                    <a:pt x="3100594" y="281355"/>
                    <a:pt x="3122484" y="281720"/>
                    <a:pt x="3144373" y="283909"/>
                  </a:cubicBezTo>
                  <a:cubicBezTo>
                    <a:pt x="3156778" y="285368"/>
                    <a:pt x="3166993" y="306529"/>
                    <a:pt x="3177937" y="318932"/>
                  </a:cubicBezTo>
                  <a:cubicBezTo>
                    <a:pt x="3175748" y="323310"/>
                    <a:pt x="3173559" y="326959"/>
                    <a:pt x="3171371" y="330607"/>
                  </a:cubicBezTo>
                  <a:cubicBezTo>
                    <a:pt x="3127592" y="330607"/>
                    <a:pt x="3083813" y="333525"/>
                    <a:pt x="3041492" y="329147"/>
                  </a:cubicBezTo>
                  <a:cubicBezTo>
                    <a:pt x="3028360" y="327688"/>
                    <a:pt x="3017414" y="305799"/>
                    <a:pt x="3005740" y="293395"/>
                  </a:cubicBezTo>
                  <a:cubicBezTo>
                    <a:pt x="3007929" y="289746"/>
                    <a:pt x="3010118" y="286098"/>
                    <a:pt x="3012307" y="282450"/>
                  </a:cubicBezTo>
                  <a:cubicBezTo>
                    <a:pt x="3034561" y="282450"/>
                    <a:pt x="3056633" y="281720"/>
                    <a:pt x="3078614" y="281538"/>
                  </a:cubicBezTo>
                  <a:close/>
                  <a:moveTo>
                    <a:pt x="2909061" y="281538"/>
                  </a:moveTo>
                  <a:cubicBezTo>
                    <a:pt x="2930586" y="281355"/>
                    <a:pt x="2952111" y="281720"/>
                    <a:pt x="2973635" y="283909"/>
                  </a:cubicBezTo>
                  <a:cubicBezTo>
                    <a:pt x="2986039" y="285368"/>
                    <a:pt x="2996984" y="307258"/>
                    <a:pt x="3008658" y="319662"/>
                  </a:cubicBezTo>
                  <a:cubicBezTo>
                    <a:pt x="3005010" y="323310"/>
                    <a:pt x="3002092" y="326959"/>
                    <a:pt x="2999173" y="330607"/>
                  </a:cubicBezTo>
                  <a:cubicBezTo>
                    <a:pt x="2956853" y="330607"/>
                    <a:pt x="2914534" y="333525"/>
                    <a:pt x="2872944" y="329147"/>
                  </a:cubicBezTo>
                  <a:cubicBezTo>
                    <a:pt x="2859810" y="327688"/>
                    <a:pt x="2848135" y="306529"/>
                    <a:pt x="2836461" y="294124"/>
                  </a:cubicBezTo>
                  <a:cubicBezTo>
                    <a:pt x="2839380" y="290476"/>
                    <a:pt x="2841569" y="286098"/>
                    <a:pt x="2844488" y="282450"/>
                  </a:cubicBezTo>
                  <a:cubicBezTo>
                    <a:pt x="2866012" y="282450"/>
                    <a:pt x="2887537" y="281720"/>
                    <a:pt x="2909061" y="281538"/>
                  </a:cubicBezTo>
                  <a:close/>
                  <a:moveTo>
                    <a:pt x="2740057" y="280809"/>
                  </a:moveTo>
                  <a:cubicBezTo>
                    <a:pt x="2761125" y="280626"/>
                    <a:pt x="2782103" y="280991"/>
                    <a:pt x="2802897" y="283180"/>
                  </a:cubicBezTo>
                  <a:cubicBezTo>
                    <a:pt x="2815302" y="284639"/>
                    <a:pt x="2825517" y="305800"/>
                    <a:pt x="2836461" y="317474"/>
                  </a:cubicBezTo>
                  <a:cubicBezTo>
                    <a:pt x="2834273" y="321122"/>
                    <a:pt x="2831354" y="325500"/>
                    <a:pt x="2829165" y="329148"/>
                  </a:cubicBezTo>
                  <a:cubicBezTo>
                    <a:pt x="2783926" y="329148"/>
                    <a:pt x="2737959" y="331337"/>
                    <a:pt x="2693450" y="327689"/>
                  </a:cubicBezTo>
                  <a:cubicBezTo>
                    <a:pt x="2683965" y="326959"/>
                    <a:pt x="2676669" y="304339"/>
                    <a:pt x="2668642" y="291936"/>
                  </a:cubicBezTo>
                  <a:cubicBezTo>
                    <a:pt x="2671561" y="289017"/>
                    <a:pt x="2674479" y="285369"/>
                    <a:pt x="2676669" y="281721"/>
                  </a:cubicBezTo>
                  <a:cubicBezTo>
                    <a:pt x="2697828" y="281721"/>
                    <a:pt x="2718988" y="280991"/>
                    <a:pt x="2740057" y="280809"/>
                  </a:cubicBezTo>
                  <a:close/>
                  <a:moveTo>
                    <a:pt x="1860920" y="279532"/>
                  </a:moveTo>
                  <a:cubicBezTo>
                    <a:pt x="1898132" y="281721"/>
                    <a:pt x="1935344" y="280261"/>
                    <a:pt x="1973285" y="280261"/>
                  </a:cubicBezTo>
                  <a:cubicBezTo>
                    <a:pt x="1979123" y="317473"/>
                    <a:pt x="1968178" y="332796"/>
                    <a:pt x="1931696" y="330607"/>
                  </a:cubicBezTo>
                  <a:cubicBezTo>
                    <a:pt x="1895213" y="328418"/>
                    <a:pt x="1858001" y="329877"/>
                    <a:pt x="1820059" y="329877"/>
                  </a:cubicBezTo>
                  <a:cubicBezTo>
                    <a:pt x="1814222" y="289747"/>
                    <a:pt x="1828086" y="277343"/>
                    <a:pt x="1860920" y="279532"/>
                  </a:cubicBezTo>
                  <a:close/>
                  <a:moveTo>
                    <a:pt x="1687992" y="279532"/>
                  </a:moveTo>
                  <a:cubicBezTo>
                    <a:pt x="1725205" y="281721"/>
                    <a:pt x="1762416" y="280261"/>
                    <a:pt x="1799629" y="280261"/>
                  </a:cubicBezTo>
                  <a:cubicBezTo>
                    <a:pt x="1807654" y="317474"/>
                    <a:pt x="1796710" y="332066"/>
                    <a:pt x="1761687" y="330607"/>
                  </a:cubicBezTo>
                  <a:cubicBezTo>
                    <a:pt x="1723745" y="328418"/>
                    <a:pt x="1685074" y="329877"/>
                    <a:pt x="1647132" y="329877"/>
                  </a:cubicBezTo>
                  <a:cubicBezTo>
                    <a:pt x="1642025" y="291936"/>
                    <a:pt x="1654429" y="278073"/>
                    <a:pt x="1687992" y="279532"/>
                  </a:cubicBezTo>
                  <a:close/>
                  <a:moveTo>
                    <a:pt x="1517984" y="278803"/>
                  </a:moveTo>
                  <a:cubicBezTo>
                    <a:pt x="1555196" y="280992"/>
                    <a:pt x="1593138" y="279533"/>
                    <a:pt x="1631080" y="279533"/>
                  </a:cubicBezTo>
                  <a:cubicBezTo>
                    <a:pt x="1632539" y="320393"/>
                    <a:pt x="1615757" y="332796"/>
                    <a:pt x="1582194" y="330608"/>
                  </a:cubicBezTo>
                  <a:cubicBezTo>
                    <a:pt x="1545711" y="328418"/>
                    <a:pt x="1508498" y="329878"/>
                    <a:pt x="1470557" y="329878"/>
                  </a:cubicBezTo>
                  <a:cubicBezTo>
                    <a:pt x="1469097" y="290477"/>
                    <a:pt x="1483690" y="277343"/>
                    <a:pt x="1517984" y="278803"/>
                  </a:cubicBezTo>
                  <a:close/>
                  <a:moveTo>
                    <a:pt x="1345790" y="278803"/>
                  </a:moveTo>
                  <a:cubicBezTo>
                    <a:pt x="1382999" y="280991"/>
                    <a:pt x="1420211" y="279532"/>
                    <a:pt x="1459613" y="279532"/>
                  </a:cubicBezTo>
                  <a:cubicBezTo>
                    <a:pt x="1458882" y="318933"/>
                    <a:pt x="1442830" y="332796"/>
                    <a:pt x="1409266" y="330607"/>
                  </a:cubicBezTo>
                  <a:cubicBezTo>
                    <a:pt x="1372055" y="328418"/>
                    <a:pt x="1334846" y="329878"/>
                    <a:pt x="1295444" y="329878"/>
                  </a:cubicBezTo>
                  <a:cubicBezTo>
                    <a:pt x="1297633" y="292666"/>
                    <a:pt x="1311497" y="277343"/>
                    <a:pt x="1345790" y="278803"/>
                  </a:cubicBezTo>
                  <a:close/>
                  <a:moveTo>
                    <a:pt x="1189192" y="277616"/>
                  </a:moveTo>
                  <a:cubicBezTo>
                    <a:pt x="1217740" y="275883"/>
                    <a:pt x="1252763" y="277343"/>
                    <a:pt x="1286691" y="283180"/>
                  </a:cubicBezTo>
                  <a:cubicBezTo>
                    <a:pt x="1279395" y="326228"/>
                    <a:pt x="1276477" y="329877"/>
                    <a:pt x="1236346" y="329877"/>
                  </a:cubicBezTo>
                  <a:cubicBezTo>
                    <a:pt x="1131277" y="329877"/>
                    <a:pt x="1026207" y="329877"/>
                    <a:pt x="921137" y="329877"/>
                  </a:cubicBezTo>
                  <a:cubicBezTo>
                    <a:pt x="910194" y="329877"/>
                    <a:pt x="899978" y="327688"/>
                    <a:pt x="887573" y="326958"/>
                  </a:cubicBezTo>
                  <a:cubicBezTo>
                    <a:pt x="896329" y="293395"/>
                    <a:pt x="912381" y="277343"/>
                    <a:pt x="946676" y="278802"/>
                  </a:cubicBezTo>
                  <a:cubicBezTo>
                    <a:pt x="996292" y="280991"/>
                    <a:pt x="1045907" y="278802"/>
                    <a:pt x="1095524" y="280261"/>
                  </a:cubicBezTo>
                  <a:cubicBezTo>
                    <a:pt x="1105737" y="280261"/>
                    <a:pt x="1115224" y="286828"/>
                    <a:pt x="1130547" y="291206"/>
                  </a:cubicBezTo>
                  <a:cubicBezTo>
                    <a:pt x="1138574" y="284275"/>
                    <a:pt x="1160645" y="279349"/>
                    <a:pt x="1189192" y="277616"/>
                  </a:cubicBezTo>
                  <a:close/>
                  <a:moveTo>
                    <a:pt x="2442450" y="224078"/>
                  </a:moveTo>
                  <a:cubicBezTo>
                    <a:pt x="2492796" y="224078"/>
                    <a:pt x="2540953" y="224078"/>
                    <a:pt x="2589110" y="224078"/>
                  </a:cubicBezTo>
                  <a:cubicBezTo>
                    <a:pt x="2591298" y="238671"/>
                    <a:pt x="2593488" y="250345"/>
                    <a:pt x="2595676" y="264208"/>
                  </a:cubicBezTo>
                  <a:cubicBezTo>
                    <a:pt x="2546060" y="264208"/>
                    <a:pt x="2499363" y="264208"/>
                    <a:pt x="2449747" y="264208"/>
                  </a:cubicBezTo>
                  <a:cubicBezTo>
                    <a:pt x="2447558" y="251804"/>
                    <a:pt x="2445369" y="239401"/>
                    <a:pt x="2442450" y="224078"/>
                  </a:cubicBezTo>
                  <a:close/>
                  <a:moveTo>
                    <a:pt x="3494879" y="223166"/>
                  </a:moveTo>
                  <a:cubicBezTo>
                    <a:pt x="3516312" y="222983"/>
                    <a:pt x="3537654" y="223348"/>
                    <a:pt x="3558814" y="225537"/>
                  </a:cubicBezTo>
                  <a:cubicBezTo>
                    <a:pt x="3571218" y="226996"/>
                    <a:pt x="3582163" y="247427"/>
                    <a:pt x="3601864" y="267127"/>
                  </a:cubicBezTo>
                  <a:cubicBezTo>
                    <a:pt x="3547140" y="267127"/>
                    <a:pt x="3504820" y="270046"/>
                    <a:pt x="3463230" y="265668"/>
                  </a:cubicBezTo>
                  <a:cubicBezTo>
                    <a:pt x="3450096" y="264209"/>
                    <a:pt x="3437693" y="245238"/>
                    <a:pt x="3425288" y="235023"/>
                  </a:cubicBezTo>
                  <a:cubicBezTo>
                    <a:pt x="3426747" y="231374"/>
                    <a:pt x="3428207" y="227726"/>
                    <a:pt x="3430396" y="224078"/>
                  </a:cubicBezTo>
                  <a:cubicBezTo>
                    <a:pt x="3451921" y="224078"/>
                    <a:pt x="3473445" y="223348"/>
                    <a:pt x="3494879" y="223166"/>
                  </a:cubicBezTo>
                  <a:close/>
                  <a:moveTo>
                    <a:pt x="2838924" y="222711"/>
                  </a:moveTo>
                  <a:cubicBezTo>
                    <a:pt x="2860358" y="222619"/>
                    <a:pt x="2881700" y="222984"/>
                    <a:pt x="2902860" y="224808"/>
                  </a:cubicBezTo>
                  <a:cubicBezTo>
                    <a:pt x="2913074" y="225538"/>
                    <a:pt x="2921831" y="245968"/>
                    <a:pt x="2931316" y="257643"/>
                  </a:cubicBezTo>
                  <a:cubicBezTo>
                    <a:pt x="2928397" y="260561"/>
                    <a:pt x="2926209" y="263480"/>
                    <a:pt x="2924749" y="266399"/>
                  </a:cubicBezTo>
                  <a:cubicBezTo>
                    <a:pt x="2882430" y="266399"/>
                    <a:pt x="2840109" y="268587"/>
                    <a:pt x="2797790" y="264939"/>
                  </a:cubicBezTo>
                  <a:cubicBezTo>
                    <a:pt x="2786845" y="264209"/>
                    <a:pt x="2777360" y="245238"/>
                    <a:pt x="2767874" y="234294"/>
                  </a:cubicBezTo>
                  <a:cubicBezTo>
                    <a:pt x="2770063" y="230645"/>
                    <a:pt x="2772252" y="226998"/>
                    <a:pt x="2774441" y="223349"/>
                  </a:cubicBezTo>
                  <a:cubicBezTo>
                    <a:pt x="2795966" y="223349"/>
                    <a:pt x="2817490" y="222802"/>
                    <a:pt x="2838924" y="222711"/>
                  </a:cubicBezTo>
                  <a:close/>
                  <a:moveTo>
                    <a:pt x="3000540" y="221981"/>
                  </a:moveTo>
                  <a:cubicBezTo>
                    <a:pt x="3023068" y="221889"/>
                    <a:pt x="3044045" y="222254"/>
                    <a:pt x="3064840" y="224078"/>
                  </a:cubicBezTo>
                  <a:cubicBezTo>
                    <a:pt x="3076515" y="224808"/>
                    <a:pt x="3086000" y="243779"/>
                    <a:pt x="3096945" y="254723"/>
                  </a:cubicBezTo>
                  <a:cubicBezTo>
                    <a:pt x="3095485" y="258372"/>
                    <a:pt x="3093297" y="262020"/>
                    <a:pt x="3091838" y="265669"/>
                  </a:cubicBezTo>
                  <a:cubicBezTo>
                    <a:pt x="3048059" y="265669"/>
                    <a:pt x="3004280" y="267857"/>
                    <a:pt x="2961230" y="264209"/>
                  </a:cubicBezTo>
                  <a:cubicBezTo>
                    <a:pt x="2951015" y="263479"/>
                    <a:pt x="2942259" y="242320"/>
                    <a:pt x="2926937" y="222619"/>
                  </a:cubicBezTo>
                  <a:cubicBezTo>
                    <a:pt x="2953934" y="222619"/>
                    <a:pt x="2978013" y="222072"/>
                    <a:pt x="3000540" y="221981"/>
                  </a:cubicBezTo>
                  <a:close/>
                  <a:moveTo>
                    <a:pt x="2675938" y="221981"/>
                  </a:moveTo>
                  <a:cubicBezTo>
                    <a:pt x="2697828" y="221889"/>
                    <a:pt x="2719717" y="222254"/>
                    <a:pt x="2741607" y="224078"/>
                  </a:cubicBezTo>
                  <a:cubicBezTo>
                    <a:pt x="2750362" y="224808"/>
                    <a:pt x="2757659" y="245238"/>
                    <a:pt x="2765685" y="256913"/>
                  </a:cubicBezTo>
                  <a:cubicBezTo>
                    <a:pt x="2762037" y="259831"/>
                    <a:pt x="2759848" y="263479"/>
                    <a:pt x="2757659" y="266398"/>
                  </a:cubicBezTo>
                  <a:cubicBezTo>
                    <a:pt x="2716799" y="266398"/>
                    <a:pt x="2675938" y="268587"/>
                    <a:pt x="2635808" y="264939"/>
                  </a:cubicBezTo>
                  <a:cubicBezTo>
                    <a:pt x="2624133" y="264209"/>
                    <a:pt x="2613918" y="246698"/>
                    <a:pt x="2602973" y="236483"/>
                  </a:cubicBezTo>
                  <a:cubicBezTo>
                    <a:pt x="2605162" y="232105"/>
                    <a:pt x="2607351" y="226997"/>
                    <a:pt x="2610270" y="222619"/>
                  </a:cubicBezTo>
                  <a:cubicBezTo>
                    <a:pt x="2632159" y="222619"/>
                    <a:pt x="2654049" y="222072"/>
                    <a:pt x="2675938" y="221981"/>
                  </a:cubicBezTo>
                  <a:close/>
                  <a:moveTo>
                    <a:pt x="3102783" y="221890"/>
                  </a:moveTo>
                  <a:cubicBezTo>
                    <a:pt x="3156777" y="221890"/>
                    <a:pt x="3211501" y="221890"/>
                    <a:pt x="3265495" y="221890"/>
                  </a:cubicBezTo>
                  <a:cubicBezTo>
                    <a:pt x="3300518" y="221890"/>
                    <a:pt x="3336270" y="224078"/>
                    <a:pt x="3371294" y="221890"/>
                  </a:cubicBezTo>
                  <a:cubicBezTo>
                    <a:pt x="3401939" y="219700"/>
                    <a:pt x="3417992" y="232834"/>
                    <a:pt x="3426017" y="266398"/>
                  </a:cubicBezTo>
                  <a:cubicBezTo>
                    <a:pt x="3326056" y="266398"/>
                    <a:pt x="3229742" y="267857"/>
                    <a:pt x="3134158" y="264939"/>
                  </a:cubicBezTo>
                  <a:cubicBezTo>
                    <a:pt x="3121024" y="264939"/>
                    <a:pt x="3108621" y="244508"/>
                    <a:pt x="3096216" y="233564"/>
                  </a:cubicBezTo>
                  <a:cubicBezTo>
                    <a:pt x="3098405" y="229915"/>
                    <a:pt x="3100594" y="226268"/>
                    <a:pt x="3102783" y="221890"/>
                  </a:cubicBezTo>
                  <a:close/>
                  <a:moveTo>
                    <a:pt x="2311113" y="220430"/>
                  </a:moveTo>
                  <a:cubicBezTo>
                    <a:pt x="2338840" y="221889"/>
                    <a:pt x="2366566" y="221889"/>
                    <a:pt x="2394293" y="220430"/>
                  </a:cubicBezTo>
                  <a:cubicBezTo>
                    <a:pt x="2425668" y="219701"/>
                    <a:pt x="2432235" y="235023"/>
                    <a:pt x="2425668" y="263479"/>
                  </a:cubicBezTo>
                  <a:cubicBezTo>
                    <a:pt x="2378241" y="263479"/>
                    <a:pt x="2331544" y="263479"/>
                    <a:pt x="2283387" y="263479"/>
                  </a:cubicBezTo>
                  <a:cubicBezTo>
                    <a:pt x="2273901" y="235752"/>
                    <a:pt x="2276090" y="218971"/>
                    <a:pt x="2311113" y="220430"/>
                  </a:cubicBezTo>
                  <a:close/>
                  <a:moveTo>
                    <a:pt x="1801088" y="218971"/>
                  </a:moveTo>
                  <a:cubicBezTo>
                    <a:pt x="1841948" y="216781"/>
                    <a:pt x="1883539" y="218971"/>
                    <a:pt x="1925129" y="218971"/>
                  </a:cubicBezTo>
                  <a:cubicBezTo>
                    <a:pt x="1934614" y="258372"/>
                    <a:pt x="1919291" y="268587"/>
                    <a:pt x="1887917" y="266398"/>
                  </a:cubicBezTo>
                  <a:cubicBezTo>
                    <a:pt x="1852893" y="264209"/>
                    <a:pt x="1817870" y="265668"/>
                    <a:pt x="1779928" y="265668"/>
                  </a:cubicBezTo>
                  <a:cubicBezTo>
                    <a:pt x="1775550" y="243049"/>
                    <a:pt x="1771173" y="221159"/>
                    <a:pt x="1801088" y="218971"/>
                  </a:cubicBezTo>
                  <a:close/>
                  <a:moveTo>
                    <a:pt x="2147672" y="218970"/>
                  </a:moveTo>
                  <a:cubicBezTo>
                    <a:pt x="2173939" y="220429"/>
                    <a:pt x="2200936" y="221159"/>
                    <a:pt x="2227203" y="220429"/>
                  </a:cubicBezTo>
                  <a:cubicBezTo>
                    <a:pt x="2256389" y="218970"/>
                    <a:pt x="2268064" y="229915"/>
                    <a:pt x="2257849" y="264208"/>
                  </a:cubicBezTo>
                  <a:cubicBezTo>
                    <a:pt x="2210422" y="264208"/>
                    <a:pt x="2163724" y="264208"/>
                    <a:pt x="2115567" y="264208"/>
                  </a:cubicBezTo>
                  <a:cubicBezTo>
                    <a:pt x="2106081" y="233563"/>
                    <a:pt x="2112649" y="216781"/>
                    <a:pt x="2147672" y="218970"/>
                  </a:cubicBezTo>
                  <a:close/>
                  <a:moveTo>
                    <a:pt x="1980582" y="218242"/>
                  </a:moveTo>
                  <a:cubicBezTo>
                    <a:pt x="2017794" y="218971"/>
                    <a:pt x="2054277" y="218242"/>
                    <a:pt x="2092948" y="218242"/>
                  </a:cubicBezTo>
                  <a:cubicBezTo>
                    <a:pt x="2092948" y="236483"/>
                    <a:pt x="2092948" y="248157"/>
                    <a:pt x="2092948" y="262750"/>
                  </a:cubicBezTo>
                  <a:cubicBezTo>
                    <a:pt x="2044062" y="262750"/>
                    <a:pt x="1996634" y="262750"/>
                    <a:pt x="1947748" y="262750"/>
                  </a:cubicBezTo>
                  <a:cubicBezTo>
                    <a:pt x="1939721" y="233564"/>
                    <a:pt x="1946289" y="216783"/>
                    <a:pt x="1980582" y="218242"/>
                  </a:cubicBezTo>
                  <a:close/>
                  <a:moveTo>
                    <a:pt x="1487340" y="217512"/>
                  </a:moveTo>
                  <a:cubicBezTo>
                    <a:pt x="1523093" y="218971"/>
                    <a:pt x="1558845" y="218242"/>
                    <a:pt x="1594598" y="218242"/>
                  </a:cubicBezTo>
                  <a:cubicBezTo>
                    <a:pt x="1596787" y="256913"/>
                    <a:pt x="1582194" y="268588"/>
                    <a:pt x="1550089" y="266399"/>
                  </a:cubicBezTo>
                  <a:cubicBezTo>
                    <a:pt x="1513607" y="264210"/>
                    <a:pt x="1477855" y="265669"/>
                    <a:pt x="1439183" y="265669"/>
                  </a:cubicBezTo>
                  <a:cubicBezTo>
                    <a:pt x="1439183" y="228457"/>
                    <a:pt x="1455235" y="216054"/>
                    <a:pt x="1487340" y="217512"/>
                  </a:cubicBezTo>
                  <a:close/>
                  <a:moveTo>
                    <a:pt x="1647133" y="217511"/>
                  </a:moveTo>
                  <a:cubicBezTo>
                    <a:pt x="1685074" y="218971"/>
                    <a:pt x="1722287" y="218242"/>
                    <a:pt x="1760229" y="218242"/>
                  </a:cubicBezTo>
                  <a:cubicBezTo>
                    <a:pt x="1764607" y="256913"/>
                    <a:pt x="1750014" y="268587"/>
                    <a:pt x="1719368" y="266398"/>
                  </a:cubicBezTo>
                  <a:cubicBezTo>
                    <a:pt x="1683615" y="264209"/>
                    <a:pt x="1647133" y="265668"/>
                    <a:pt x="1609921" y="265668"/>
                  </a:cubicBezTo>
                  <a:cubicBezTo>
                    <a:pt x="1605543" y="232835"/>
                    <a:pt x="1615028" y="216782"/>
                    <a:pt x="1647133" y="217511"/>
                  </a:cubicBezTo>
                  <a:close/>
                  <a:moveTo>
                    <a:pt x="1320252" y="216782"/>
                  </a:moveTo>
                  <a:cubicBezTo>
                    <a:pt x="1356004" y="218971"/>
                    <a:pt x="1391755" y="217512"/>
                    <a:pt x="1428966" y="217512"/>
                  </a:cubicBezTo>
                  <a:cubicBezTo>
                    <a:pt x="1426778" y="258372"/>
                    <a:pt x="1408537" y="267857"/>
                    <a:pt x="1377891" y="265669"/>
                  </a:cubicBezTo>
                  <a:cubicBezTo>
                    <a:pt x="1342141" y="263479"/>
                    <a:pt x="1306389" y="264939"/>
                    <a:pt x="1269176" y="264939"/>
                  </a:cubicBezTo>
                  <a:cubicBezTo>
                    <a:pt x="1271366" y="229186"/>
                    <a:pt x="1287418" y="214593"/>
                    <a:pt x="1320252" y="216782"/>
                  </a:cubicBezTo>
                  <a:close/>
                  <a:moveTo>
                    <a:pt x="1156080" y="216781"/>
                  </a:moveTo>
                  <a:cubicBezTo>
                    <a:pt x="1190374" y="218971"/>
                    <a:pt x="1225397" y="217511"/>
                    <a:pt x="1261150" y="217511"/>
                  </a:cubicBezTo>
                  <a:cubicBezTo>
                    <a:pt x="1256772" y="251804"/>
                    <a:pt x="1244368" y="267857"/>
                    <a:pt x="1211534" y="266397"/>
                  </a:cubicBezTo>
                  <a:cubicBezTo>
                    <a:pt x="1175052" y="263479"/>
                    <a:pt x="1137839" y="265668"/>
                    <a:pt x="1098438" y="265668"/>
                  </a:cubicBezTo>
                  <a:cubicBezTo>
                    <a:pt x="1105005" y="225537"/>
                    <a:pt x="1124705" y="215322"/>
                    <a:pt x="1156080" y="216781"/>
                  </a:cubicBezTo>
                  <a:close/>
                  <a:moveTo>
                    <a:pt x="1016444" y="213647"/>
                  </a:moveTo>
                  <a:cubicBezTo>
                    <a:pt x="1036373" y="214366"/>
                    <a:pt x="1061226" y="216783"/>
                    <a:pt x="1092601" y="220431"/>
                  </a:cubicBezTo>
                  <a:cubicBezTo>
                    <a:pt x="1089682" y="251076"/>
                    <a:pt x="1076549" y="267858"/>
                    <a:pt x="1042985" y="266399"/>
                  </a:cubicBezTo>
                  <a:cubicBezTo>
                    <a:pt x="1004313" y="264209"/>
                    <a:pt x="966372" y="265668"/>
                    <a:pt x="926971" y="265668"/>
                  </a:cubicBezTo>
                  <a:cubicBezTo>
                    <a:pt x="941198" y="224626"/>
                    <a:pt x="956658" y="211493"/>
                    <a:pt x="1016444" y="213647"/>
                  </a:cubicBezTo>
                  <a:close/>
                  <a:moveTo>
                    <a:pt x="2063763" y="175192"/>
                  </a:moveTo>
                  <a:cubicBezTo>
                    <a:pt x="2098786" y="173733"/>
                    <a:pt x="2134539" y="174462"/>
                    <a:pt x="2169562" y="175192"/>
                  </a:cubicBezTo>
                  <a:cubicBezTo>
                    <a:pt x="2173940" y="175192"/>
                    <a:pt x="2182696" y="184677"/>
                    <a:pt x="2181966" y="188326"/>
                  </a:cubicBezTo>
                  <a:cubicBezTo>
                    <a:pt x="2180507" y="194893"/>
                    <a:pt x="2174670" y="205108"/>
                    <a:pt x="2169562" y="205108"/>
                  </a:cubicBezTo>
                  <a:cubicBezTo>
                    <a:pt x="2151321" y="207297"/>
                    <a:pt x="2133079" y="205838"/>
                    <a:pt x="2114838" y="205838"/>
                  </a:cubicBezTo>
                  <a:cubicBezTo>
                    <a:pt x="2098057" y="205838"/>
                    <a:pt x="2080545" y="207297"/>
                    <a:pt x="2063763" y="205108"/>
                  </a:cubicBezTo>
                  <a:cubicBezTo>
                    <a:pt x="2057926" y="204378"/>
                    <a:pt x="2048440" y="194893"/>
                    <a:pt x="2049170" y="190515"/>
                  </a:cubicBezTo>
                  <a:cubicBezTo>
                    <a:pt x="2049899" y="184677"/>
                    <a:pt x="2058656" y="175192"/>
                    <a:pt x="2063763" y="175192"/>
                  </a:cubicBezTo>
                  <a:close/>
                  <a:moveTo>
                    <a:pt x="3484845" y="175009"/>
                  </a:moveTo>
                  <a:cubicBezTo>
                    <a:pt x="3509562" y="174827"/>
                    <a:pt x="3533641" y="178840"/>
                    <a:pt x="3556625" y="199270"/>
                  </a:cubicBezTo>
                  <a:cubicBezTo>
                    <a:pt x="3493145" y="218241"/>
                    <a:pt x="3427477" y="210215"/>
                    <a:pt x="3409235" y="175921"/>
                  </a:cubicBezTo>
                  <a:cubicBezTo>
                    <a:pt x="3434773" y="179570"/>
                    <a:pt x="3460128" y="175192"/>
                    <a:pt x="3484845" y="175009"/>
                  </a:cubicBezTo>
                  <a:close/>
                  <a:moveTo>
                    <a:pt x="3305683" y="174496"/>
                  </a:moveTo>
                  <a:cubicBezTo>
                    <a:pt x="3355379" y="171179"/>
                    <a:pt x="3390813" y="183765"/>
                    <a:pt x="3401211" y="209485"/>
                  </a:cubicBezTo>
                  <a:cubicBezTo>
                    <a:pt x="3353053" y="198540"/>
                    <a:pt x="3301978" y="226267"/>
                    <a:pt x="3251632" y="183218"/>
                  </a:cubicBezTo>
                  <a:cubicBezTo>
                    <a:pt x="3270968" y="178475"/>
                    <a:pt x="3289118" y="175602"/>
                    <a:pt x="3305683" y="174496"/>
                  </a:cubicBezTo>
                  <a:close/>
                  <a:moveTo>
                    <a:pt x="2527819" y="174463"/>
                  </a:moveTo>
                  <a:cubicBezTo>
                    <a:pt x="2557734" y="173003"/>
                    <a:pt x="2588380" y="172273"/>
                    <a:pt x="2619025" y="175192"/>
                  </a:cubicBezTo>
                  <a:cubicBezTo>
                    <a:pt x="2628510" y="175922"/>
                    <a:pt x="2636536" y="188326"/>
                    <a:pt x="2646022" y="194893"/>
                  </a:cubicBezTo>
                  <a:cubicBezTo>
                    <a:pt x="2643103" y="199271"/>
                    <a:pt x="2641644" y="202919"/>
                    <a:pt x="2639455" y="206567"/>
                  </a:cubicBezTo>
                  <a:cubicBezTo>
                    <a:pt x="2602243" y="206567"/>
                    <a:pt x="2565031" y="207297"/>
                    <a:pt x="2527819" y="205837"/>
                  </a:cubicBezTo>
                  <a:cubicBezTo>
                    <a:pt x="2520522" y="205837"/>
                    <a:pt x="2513956" y="194163"/>
                    <a:pt x="2506659" y="187596"/>
                  </a:cubicBezTo>
                  <a:cubicBezTo>
                    <a:pt x="2513956" y="183219"/>
                    <a:pt x="2520522" y="175192"/>
                    <a:pt x="2527819" y="174463"/>
                  </a:cubicBezTo>
                  <a:close/>
                  <a:moveTo>
                    <a:pt x="2373134" y="174463"/>
                  </a:moveTo>
                  <a:cubicBezTo>
                    <a:pt x="2404509" y="173003"/>
                    <a:pt x="2436613" y="172273"/>
                    <a:pt x="2467989" y="175192"/>
                  </a:cubicBezTo>
                  <a:cubicBezTo>
                    <a:pt x="2476744" y="175922"/>
                    <a:pt x="2484041" y="189056"/>
                    <a:pt x="2492067" y="196352"/>
                  </a:cubicBezTo>
                  <a:cubicBezTo>
                    <a:pt x="2489878" y="199271"/>
                    <a:pt x="2487689" y="202919"/>
                    <a:pt x="2485500" y="206567"/>
                  </a:cubicBezTo>
                  <a:cubicBezTo>
                    <a:pt x="2448288" y="206567"/>
                    <a:pt x="2410346" y="207297"/>
                    <a:pt x="2373134" y="205837"/>
                  </a:cubicBezTo>
                  <a:cubicBezTo>
                    <a:pt x="2366567" y="205837"/>
                    <a:pt x="2360000" y="195622"/>
                    <a:pt x="2354163" y="189785"/>
                  </a:cubicBezTo>
                  <a:cubicBezTo>
                    <a:pt x="2360730" y="184678"/>
                    <a:pt x="2366567" y="175192"/>
                    <a:pt x="2373134" y="174463"/>
                  </a:cubicBezTo>
                  <a:close/>
                  <a:moveTo>
                    <a:pt x="3153426" y="173904"/>
                  </a:moveTo>
                  <a:cubicBezTo>
                    <a:pt x="3202335" y="169629"/>
                    <a:pt x="3239958" y="182489"/>
                    <a:pt x="3250903" y="210945"/>
                  </a:cubicBezTo>
                  <a:cubicBezTo>
                    <a:pt x="3200557" y="197811"/>
                    <a:pt x="3149481" y="226267"/>
                    <a:pt x="3101324" y="183948"/>
                  </a:cubicBezTo>
                  <a:cubicBezTo>
                    <a:pt x="3119565" y="178658"/>
                    <a:pt x="3137123" y="175329"/>
                    <a:pt x="3153426" y="173904"/>
                  </a:cubicBezTo>
                  <a:close/>
                  <a:moveTo>
                    <a:pt x="2246540" y="173003"/>
                  </a:moveTo>
                  <a:cubicBezTo>
                    <a:pt x="2254384" y="173186"/>
                    <a:pt x="2262228" y="173733"/>
                    <a:pt x="2270254" y="173733"/>
                  </a:cubicBezTo>
                  <a:cubicBezTo>
                    <a:pt x="2285577" y="173733"/>
                    <a:pt x="2301629" y="172274"/>
                    <a:pt x="2316951" y="174462"/>
                  </a:cubicBezTo>
                  <a:cubicBezTo>
                    <a:pt x="2324248" y="175192"/>
                    <a:pt x="2330085" y="184677"/>
                    <a:pt x="2336652" y="189785"/>
                  </a:cubicBezTo>
                  <a:cubicBezTo>
                    <a:pt x="2330815" y="195623"/>
                    <a:pt x="2324978" y="205838"/>
                    <a:pt x="2318410" y="205838"/>
                  </a:cubicBezTo>
                  <a:cubicBezTo>
                    <a:pt x="2286306" y="207297"/>
                    <a:pt x="2253472" y="207297"/>
                    <a:pt x="2220637" y="205838"/>
                  </a:cubicBezTo>
                  <a:cubicBezTo>
                    <a:pt x="2214071" y="205838"/>
                    <a:pt x="2207504" y="195623"/>
                    <a:pt x="2200937" y="190515"/>
                  </a:cubicBezTo>
                  <a:cubicBezTo>
                    <a:pt x="2208234" y="184677"/>
                    <a:pt x="2214800" y="175922"/>
                    <a:pt x="2222827" y="174462"/>
                  </a:cubicBezTo>
                  <a:cubicBezTo>
                    <a:pt x="2230853" y="173003"/>
                    <a:pt x="2238696" y="172821"/>
                    <a:pt x="2246540" y="173003"/>
                  </a:cubicBezTo>
                  <a:close/>
                  <a:moveTo>
                    <a:pt x="2026550" y="173002"/>
                  </a:moveTo>
                  <a:cubicBezTo>
                    <a:pt x="2029469" y="176650"/>
                    <a:pt x="2032387" y="180299"/>
                    <a:pt x="2035306" y="183947"/>
                  </a:cubicBezTo>
                  <a:cubicBezTo>
                    <a:pt x="2028010" y="191243"/>
                    <a:pt x="2020713" y="203648"/>
                    <a:pt x="2012687" y="204378"/>
                  </a:cubicBezTo>
                  <a:cubicBezTo>
                    <a:pt x="1974016" y="206566"/>
                    <a:pt x="1936074" y="205107"/>
                    <a:pt x="1897402" y="205107"/>
                  </a:cubicBezTo>
                  <a:cubicBezTo>
                    <a:pt x="1895213" y="200729"/>
                    <a:pt x="1893024" y="197081"/>
                    <a:pt x="1891565" y="192703"/>
                  </a:cubicBezTo>
                  <a:cubicBezTo>
                    <a:pt x="1900321" y="186136"/>
                    <a:pt x="1908347" y="173732"/>
                    <a:pt x="1917832" y="173732"/>
                  </a:cubicBezTo>
                  <a:cubicBezTo>
                    <a:pt x="1953586" y="171543"/>
                    <a:pt x="1990068" y="173002"/>
                    <a:pt x="2026550" y="173002"/>
                  </a:cubicBezTo>
                  <a:close/>
                  <a:moveTo>
                    <a:pt x="3014153" y="172843"/>
                  </a:moveTo>
                  <a:cubicBezTo>
                    <a:pt x="3061284" y="170312"/>
                    <a:pt x="3088920" y="180299"/>
                    <a:pt x="3097675" y="202188"/>
                  </a:cubicBezTo>
                  <a:cubicBezTo>
                    <a:pt x="3031278" y="218970"/>
                    <a:pt x="2971446" y="209485"/>
                    <a:pt x="2960501" y="179570"/>
                  </a:cubicBezTo>
                  <a:cubicBezTo>
                    <a:pt x="2980566" y="175922"/>
                    <a:pt x="2998443" y="173687"/>
                    <a:pt x="3014153" y="172843"/>
                  </a:cubicBezTo>
                  <a:close/>
                  <a:moveTo>
                    <a:pt x="2858784" y="171932"/>
                  </a:moveTo>
                  <a:cubicBezTo>
                    <a:pt x="2903589" y="168717"/>
                    <a:pt x="2939159" y="180482"/>
                    <a:pt x="2945179" y="202918"/>
                  </a:cubicBezTo>
                  <a:cubicBezTo>
                    <a:pt x="2868566" y="218241"/>
                    <a:pt x="2818220" y="209486"/>
                    <a:pt x="2811653" y="180300"/>
                  </a:cubicBezTo>
                  <a:cubicBezTo>
                    <a:pt x="2827888" y="175740"/>
                    <a:pt x="2843849" y="173004"/>
                    <a:pt x="2858784" y="171932"/>
                  </a:cubicBezTo>
                  <a:close/>
                  <a:moveTo>
                    <a:pt x="1807951" y="171669"/>
                  </a:moveTo>
                  <a:cubicBezTo>
                    <a:pt x="1827127" y="172045"/>
                    <a:pt x="1852346" y="173368"/>
                    <a:pt x="1885727" y="175192"/>
                  </a:cubicBezTo>
                  <a:cubicBezTo>
                    <a:pt x="1872593" y="189054"/>
                    <a:pt x="1865297" y="203647"/>
                    <a:pt x="1857271" y="204378"/>
                  </a:cubicBezTo>
                  <a:cubicBezTo>
                    <a:pt x="1820059" y="206566"/>
                    <a:pt x="1782117" y="205837"/>
                    <a:pt x="1741257" y="205837"/>
                  </a:cubicBezTo>
                  <a:cubicBezTo>
                    <a:pt x="1747277" y="177928"/>
                    <a:pt x="1750423" y="170540"/>
                    <a:pt x="1807951" y="171669"/>
                  </a:cubicBezTo>
                  <a:close/>
                  <a:moveTo>
                    <a:pt x="2718293" y="171590"/>
                  </a:moveTo>
                  <a:cubicBezTo>
                    <a:pt x="2766278" y="169401"/>
                    <a:pt x="2786663" y="178293"/>
                    <a:pt x="2792682" y="200730"/>
                  </a:cubicBezTo>
                  <a:cubicBezTo>
                    <a:pt x="2730663" y="219701"/>
                    <a:pt x="2664994" y="209486"/>
                    <a:pt x="2660616" y="177381"/>
                  </a:cubicBezTo>
                  <a:cubicBezTo>
                    <a:pt x="2683235" y="174280"/>
                    <a:pt x="2702297" y="172319"/>
                    <a:pt x="2718293" y="171590"/>
                  </a:cubicBezTo>
                  <a:close/>
                  <a:moveTo>
                    <a:pt x="1570519" y="170814"/>
                  </a:moveTo>
                  <a:cubicBezTo>
                    <a:pt x="1565411" y="208756"/>
                    <a:pt x="1523822" y="216052"/>
                    <a:pt x="1432615" y="195622"/>
                  </a:cubicBezTo>
                  <a:cubicBezTo>
                    <a:pt x="1472016" y="153302"/>
                    <a:pt x="1523822" y="183218"/>
                    <a:pt x="1570519" y="170814"/>
                  </a:cubicBezTo>
                  <a:close/>
                  <a:moveTo>
                    <a:pt x="1665876" y="170735"/>
                  </a:moveTo>
                  <a:cubicBezTo>
                    <a:pt x="1683934" y="171498"/>
                    <a:pt x="1706052" y="173551"/>
                    <a:pt x="1733231" y="176652"/>
                  </a:cubicBezTo>
                  <a:cubicBezTo>
                    <a:pt x="1720097" y="189055"/>
                    <a:pt x="1712801" y="202919"/>
                    <a:pt x="1704045" y="203648"/>
                  </a:cubicBezTo>
                  <a:cubicBezTo>
                    <a:pt x="1666103" y="206567"/>
                    <a:pt x="1628162" y="205108"/>
                    <a:pt x="1585842" y="205108"/>
                  </a:cubicBezTo>
                  <a:cubicBezTo>
                    <a:pt x="1594051" y="177746"/>
                    <a:pt x="1611699" y="168443"/>
                    <a:pt x="1665876" y="170735"/>
                  </a:cubicBezTo>
                  <a:close/>
                  <a:moveTo>
                    <a:pt x="1357964" y="169548"/>
                  </a:moveTo>
                  <a:cubicBezTo>
                    <a:pt x="1374517" y="170312"/>
                    <a:pt x="1393944" y="172455"/>
                    <a:pt x="1416563" y="175921"/>
                  </a:cubicBezTo>
                  <a:cubicBezTo>
                    <a:pt x="1409266" y="208025"/>
                    <a:pt x="1361111" y="216781"/>
                    <a:pt x="1277931" y="201458"/>
                  </a:cubicBezTo>
                  <a:cubicBezTo>
                    <a:pt x="1284498" y="177380"/>
                    <a:pt x="1308303" y="167256"/>
                    <a:pt x="1357964" y="169548"/>
                  </a:cubicBezTo>
                  <a:close/>
                  <a:moveTo>
                    <a:pt x="1108652" y="169355"/>
                  </a:moveTo>
                  <a:cubicBezTo>
                    <a:pt x="1099166" y="207296"/>
                    <a:pt x="1042983" y="216782"/>
                    <a:pt x="959073" y="196352"/>
                  </a:cubicBezTo>
                  <a:cubicBezTo>
                    <a:pt x="1006501" y="150384"/>
                    <a:pt x="1060494" y="183948"/>
                    <a:pt x="1108652" y="169355"/>
                  </a:cubicBezTo>
                  <a:close/>
                  <a:moveTo>
                    <a:pt x="1206858" y="169218"/>
                  </a:moveTo>
                  <a:cubicBezTo>
                    <a:pt x="1223070" y="170039"/>
                    <a:pt x="1241630" y="172274"/>
                    <a:pt x="1262607" y="175922"/>
                  </a:cubicBezTo>
                  <a:cubicBezTo>
                    <a:pt x="1252392" y="207296"/>
                    <a:pt x="1194750" y="216782"/>
                    <a:pt x="1122515" y="200000"/>
                  </a:cubicBezTo>
                  <a:cubicBezTo>
                    <a:pt x="1130724" y="177016"/>
                    <a:pt x="1158222" y="166756"/>
                    <a:pt x="1206858" y="169218"/>
                  </a:cubicBezTo>
                  <a:close/>
                  <a:moveTo>
                    <a:pt x="875170" y="132872"/>
                  </a:moveTo>
                  <a:cubicBezTo>
                    <a:pt x="849632" y="132872"/>
                    <a:pt x="833580" y="139439"/>
                    <a:pt x="818987" y="162058"/>
                  </a:cubicBezTo>
                  <a:cubicBezTo>
                    <a:pt x="735806" y="291936"/>
                    <a:pt x="650438" y="421084"/>
                    <a:pt x="566528" y="550232"/>
                  </a:cubicBezTo>
                  <a:cubicBezTo>
                    <a:pt x="559962" y="560447"/>
                    <a:pt x="554853" y="570662"/>
                    <a:pt x="547558" y="582336"/>
                  </a:cubicBezTo>
                  <a:cubicBezTo>
                    <a:pt x="1696748" y="582336"/>
                    <a:pt x="2841568" y="582336"/>
                    <a:pt x="3992226" y="582336"/>
                  </a:cubicBezTo>
                  <a:cubicBezTo>
                    <a:pt x="3982741" y="567014"/>
                    <a:pt x="3978362" y="558258"/>
                    <a:pt x="3971796" y="549502"/>
                  </a:cubicBezTo>
                  <a:cubicBezTo>
                    <a:pt x="3883508" y="421813"/>
                    <a:pt x="3793761" y="294854"/>
                    <a:pt x="3706203" y="166436"/>
                  </a:cubicBezTo>
                  <a:cubicBezTo>
                    <a:pt x="3690151" y="143087"/>
                    <a:pt x="3673369" y="135790"/>
                    <a:pt x="3646372" y="135790"/>
                  </a:cubicBezTo>
                  <a:cubicBezTo>
                    <a:pt x="2722636" y="135790"/>
                    <a:pt x="1798899" y="134331"/>
                    <a:pt x="875170" y="132872"/>
                  </a:cubicBezTo>
                  <a:close/>
                  <a:moveTo>
                    <a:pt x="925516" y="76"/>
                  </a:moveTo>
                  <a:cubicBezTo>
                    <a:pt x="1611379" y="5913"/>
                    <a:pt x="2296520" y="9561"/>
                    <a:pt x="2982391" y="13939"/>
                  </a:cubicBezTo>
                  <a:cubicBezTo>
                    <a:pt x="3217338" y="15399"/>
                    <a:pt x="3451555" y="17587"/>
                    <a:pt x="3686502" y="19046"/>
                  </a:cubicBezTo>
                  <a:cubicBezTo>
                    <a:pt x="3709122" y="19046"/>
                    <a:pt x="3722255" y="24884"/>
                    <a:pt x="3729552" y="46773"/>
                  </a:cubicBezTo>
                  <a:cubicBezTo>
                    <a:pt x="3733930" y="59178"/>
                    <a:pt x="3742686" y="70122"/>
                    <a:pt x="3749982" y="81067"/>
                  </a:cubicBezTo>
                  <a:cubicBezTo>
                    <a:pt x="3993685" y="432758"/>
                    <a:pt x="4235929" y="785179"/>
                    <a:pt x="4481091" y="1135412"/>
                  </a:cubicBezTo>
                  <a:cubicBezTo>
                    <a:pt x="4516843" y="1186488"/>
                    <a:pt x="4514655" y="1231726"/>
                    <a:pt x="4490576" y="1281342"/>
                  </a:cubicBezTo>
                  <a:cubicBezTo>
                    <a:pt x="4456283" y="1352847"/>
                    <a:pt x="4394992" y="1385682"/>
                    <a:pt x="4316919" y="1387141"/>
                  </a:cubicBezTo>
                  <a:cubicBezTo>
                    <a:pt x="4227902" y="1387870"/>
                    <a:pt x="4139615" y="1387141"/>
                    <a:pt x="4050598" y="1387141"/>
                  </a:cubicBezTo>
                  <a:cubicBezTo>
                    <a:pt x="3451555" y="1387141"/>
                    <a:pt x="2851783" y="1387141"/>
                    <a:pt x="2252742" y="1387141"/>
                  </a:cubicBezTo>
                  <a:cubicBezTo>
                    <a:pt x="1569789" y="1387141"/>
                    <a:pt x="886114" y="1387141"/>
                    <a:pt x="203162" y="1387141"/>
                  </a:cubicBezTo>
                  <a:cubicBezTo>
                    <a:pt x="103200" y="1387141"/>
                    <a:pt x="27317" y="1336795"/>
                    <a:pt x="8346" y="1249967"/>
                  </a:cubicBezTo>
                  <a:cubicBezTo>
                    <a:pt x="-6247" y="1185028"/>
                    <a:pt x="-5518" y="1123737"/>
                    <a:pt x="41910" y="1062447"/>
                  </a:cubicBezTo>
                  <a:cubicBezTo>
                    <a:pt x="299476" y="732645"/>
                    <a:pt x="551935" y="399924"/>
                    <a:pt x="805853" y="67933"/>
                  </a:cubicBezTo>
                  <a:cubicBezTo>
                    <a:pt x="809501" y="62825"/>
                    <a:pt x="815339" y="58448"/>
                    <a:pt x="816798" y="53340"/>
                  </a:cubicBezTo>
                  <a:cubicBezTo>
                    <a:pt x="833580" y="-4302"/>
                    <a:pt x="877359" y="76"/>
                    <a:pt x="925516" y="7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399">
              <a:extLst>
                <a:ext uri="{FF2B5EF4-FFF2-40B4-BE49-F238E27FC236}">
                  <a16:creationId xmlns:a16="http://schemas.microsoft.com/office/drawing/2014/main" id="{99CE9256-1D8B-49C7-A6FA-DFE639A8D2AF}"/>
                </a:ext>
              </a:extLst>
            </p:cNvPr>
            <p:cNvSpPr/>
            <p:nvPr/>
          </p:nvSpPr>
          <p:spPr>
            <a:xfrm>
              <a:off x="7984698" y="2711695"/>
              <a:ext cx="2955080" cy="2050316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5" name="Graphic 3">
            <a:extLst>
              <a:ext uri="{FF2B5EF4-FFF2-40B4-BE49-F238E27FC236}">
                <a16:creationId xmlns:a16="http://schemas.microsoft.com/office/drawing/2014/main" id="{544D55EA-9171-491D-9357-38DE8DE4060E}"/>
              </a:ext>
            </a:extLst>
          </p:cNvPr>
          <p:cNvGrpSpPr/>
          <p:nvPr/>
        </p:nvGrpSpPr>
        <p:grpSpPr>
          <a:xfrm>
            <a:off x="7271447" y="5069475"/>
            <a:ext cx="4696912" cy="1708215"/>
            <a:chOff x="0" y="1211951"/>
            <a:chExt cx="12192000" cy="4434097"/>
          </a:xfrm>
        </p:grpSpPr>
        <p:sp>
          <p:nvSpPr>
            <p:cNvPr id="56" name="Freeform: Shape 5">
              <a:extLst>
                <a:ext uri="{FF2B5EF4-FFF2-40B4-BE49-F238E27FC236}">
                  <a16:creationId xmlns:a16="http://schemas.microsoft.com/office/drawing/2014/main" id="{C02B4872-405D-4BAB-8504-F62B7C5D30BB}"/>
                </a:ext>
              </a:extLst>
            </p:cNvPr>
            <p:cNvSpPr/>
            <p:nvPr/>
          </p:nvSpPr>
          <p:spPr>
            <a:xfrm>
              <a:off x="8338752" y="1211990"/>
              <a:ext cx="3831088" cy="3114252"/>
            </a:xfrm>
            <a:custGeom>
              <a:avLst/>
              <a:gdLst>
                <a:gd name="connsiteX0" fmla="*/ 3817888 w 3831088"/>
                <a:gd name="connsiteY0" fmla="*/ 722004 h 3114252"/>
                <a:gd name="connsiteX1" fmla="*/ 3452269 w 3831088"/>
                <a:gd name="connsiteY1" fmla="*/ 280008 h 3114252"/>
                <a:gd name="connsiteX2" fmla="*/ 2264893 w 3831088"/>
                <a:gd name="connsiteY2" fmla="*/ 2082 h 3114252"/>
                <a:gd name="connsiteX3" fmla="*/ 1600132 w 3831088"/>
                <a:gd name="connsiteY3" fmla="*/ 195852 h 3114252"/>
                <a:gd name="connsiteX4" fmla="*/ 1027306 w 3831088"/>
                <a:gd name="connsiteY4" fmla="*/ 642091 h 3114252"/>
                <a:gd name="connsiteX5" fmla="*/ 513884 w 3831088"/>
                <a:gd name="connsiteY5" fmla="*/ 1130054 h 3114252"/>
                <a:gd name="connsiteX6" fmla="*/ 66231 w 3831088"/>
                <a:gd name="connsiteY6" fmla="*/ 1725510 h 3114252"/>
                <a:gd name="connsiteX7" fmla="*/ 25921 w 3831088"/>
                <a:gd name="connsiteY7" fmla="*/ 2132146 h 3114252"/>
                <a:gd name="connsiteX8" fmla="*/ 907790 w 3831088"/>
                <a:gd name="connsiteY8" fmla="*/ 2922787 h 3114252"/>
                <a:gd name="connsiteX9" fmla="*/ 1745106 w 3831088"/>
                <a:gd name="connsiteY9" fmla="*/ 3109486 h 3114252"/>
                <a:gd name="connsiteX10" fmla="*/ 2197710 w 3831088"/>
                <a:gd name="connsiteY10" fmla="*/ 2873283 h 3114252"/>
                <a:gd name="connsiteX11" fmla="*/ 2551306 w 3831088"/>
                <a:gd name="connsiteY11" fmla="*/ 2477255 h 3114252"/>
                <a:gd name="connsiteX12" fmla="*/ 3064728 w 3831088"/>
                <a:gd name="connsiteY12" fmla="*/ 1989293 h 3114252"/>
                <a:gd name="connsiteX13" fmla="*/ 3629068 w 3831088"/>
                <a:gd name="connsiteY13" fmla="*/ 1458898 h 3114252"/>
                <a:gd name="connsiteX14" fmla="*/ 3817888 w 3831088"/>
                <a:gd name="connsiteY14" fmla="*/ 1005588 h 3114252"/>
                <a:gd name="connsiteX15" fmla="*/ 3817888 w 3831088"/>
                <a:gd name="connsiteY15" fmla="*/ 722004 h 311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31088" h="3114252">
                  <a:moveTo>
                    <a:pt x="3817888" y="722004"/>
                  </a:moveTo>
                  <a:cubicBezTo>
                    <a:pt x="3782528" y="565714"/>
                    <a:pt x="3521574" y="325976"/>
                    <a:pt x="3452269" y="280008"/>
                  </a:cubicBezTo>
                  <a:cubicBezTo>
                    <a:pt x="3124839" y="63607"/>
                    <a:pt x="2569693" y="-14184"/>
                    <a:pt x="2264893" y="2082"/>
                  </a:cubicBezTo>
                  <a:cubicBezTo>
                    <a:pt x="2037176" y="14104"/>
                    <a:pt x="1734498" y="94724"/>
                    <a:pt x="1600132" y="195852"/>
                  </a:cubicBezTo>
                  <a:cubicBezTo>
                    <a:pt x="1465765" y="296981"/>
                    <a:pt x="1179352" y="499238"/>
                    <a:pt x="1027306" y="642091"/>
                  </a:cubicBezTo>
                  <a:cubicBezTo>
                    <a:pt x="875259" y="784944"/>
                    <a:pt x="615719" y="1020439"/>
                    <a:pt x="513884" y="1130054"/>
                  </a:cubicBezTo>
                  <a:cubicBezTo>
                    <a:pt x="419827" y="1231182"/>
                    <a:pt x="105127" y="1612359"/>
                    <a:pt x="66231" y="1725510"/>
                  </a:cubicBezTo>
                  <a:cubicBezTo>
                    <a:pt x="20263" y="1859169"/>
                    <a:pt x="-32776" y="2005558"/>
                    <a:pt x="25921" y="2132146"/>
                  </a:cubicBezTo>
                  <a:cubicBezTo>
                    <a:pt x="168774" y="2511201"/>
                    <a:pt x="751501" y="2843581"/>
                    <a:pt x="907790" y="2922787"/>
                  </a:cubicBezTo>
                  <a:cubicBezTo>
                    <a:pt x="1086002" y="3012600"/>
                    <a:pt x="1487688" y="3140602"/>
                    <a:pt x="1745106" y="3109486"/>
                  </a:cubicBezTo>
                  <a:cubicBezTo>
                    <a:pt x="1995453" y="3079076"/>
                    <a:pt x="2046370" y="3016843"/>
                    <a:pt x="2197710" y="2873283"/>
                  </a:cubicBezTo>
                  <a:cubicBezTo>
                    <a:pt x="2349049" y="2729723"/>
                    <a:pt x="2399967" y="2662540"/>
                    <a:pt x="2551306" y="2477255"/>
                  </a:cubicBezTo>
                  <a:cubicBezTo>
                    <a:pt x="2702645" y="2291971"/>
                    <a:pt x="2904902" y="2089714"/>
                    <a:pt x="3064728" y="1989293"/>
                  </a:cubicBezTo>
                  <a:cubicBezTo>
                    <a:pt x="3224553" y="1888164"/>
                    <a:pt x="3471363" y="1666106"/>
                    <a:pt x="3629068" y="1458898"/>
                  </a:cubicBezTo>
                  <a:cubicBezTo>
                    <a:pt x="3755654" y="1293415"/>
                    <a:pt x="3817888" y="1005588"/>
                    <a:pt x="3817888" y="1005588"/>
                  </a:cubicBezTo>
                  <a:cubicBezTo>
                    <a:pt x="3817888" y="1005588"/>
                    <a:pt x="3847589" y="852127"/>
                    <a:pt x="3817888" y="722004"/>
                  </a:cubicBezTo>
                  <a:close/>
                </a:path>
              </a:pathLst>
            </a:custGeom>
            <a:solidFill>
              <a:srgbClr val="000000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6">
              <a:extLst>
                <a:ext uri="{FF2B5EF4-FFF2-40B4-BE49-F238E27FC236}">
                  <a16:creationId xmlns:a16="http://schemas.microsoft.com/office/drawing/2014/main" id="{D508E5B3-1D68-4AFD-8CEF-8A547DD981C9}"/>
                </a:ext>
              </a:extLst>
            </p:cNvPr>
            <p:cNvSpPr/>
            <p:nvPr/>
          </p:nvSpPr>
          <p:spPr>
            <a:xfrm>
              <a:off x="8338752" y="1947152"/>
              <a:ext cx="1882301" cy="1882825"/>
            </a:xfrm>
            <a:custGeom>
              <a:avLst/>
              <a:gdLst>
                <a:gd name="connsiteX0" fmla="*/ 1040743 w 1882301"/>
                <a:gd name="connsiteY0" fmla="*/ 1158660 h 1882825"/>
                <a:gd name="connsiteX1" fmla="*/ 1544970 w 1882301"/>
                <a:gd name="connsiteY1" fmla="*/ 517237 h 1882825"/>
                <a:gd name="connsiteX2" fmla="*/ 1882302 w 1882301"/>
                <a:gd name="connsiteY2" fmla="*/ 8765 h 1882825"/>
                <a:gd name="connsiteX3" fmla="*/ 1492638 w 1882301"/>
                <a:gd name="connsiteY3" fmla="*/ 143839 h 1882825"/>
                <a:gd name="connsiteX4" fmla="*/ 1486981 w 1882301"/>
                <a:gd name="connsiteY4" fmla="*/ 149497 h 1882825"/>
                <a:gd name="connsiteX5" fmla="*/ 1482030 w 1882301"/>
                <a:gd name="connsiteY5" fmla="*/ 143132 h 1882825"/>
                <a:gd name="connsiteX6" fmla="*/ 915569 w 1882301"/>
                <a:gd name="connsiteY6" fmla="*/ 12301 h 1882825"/>
                <a:gd name="connsiteX7" fmla="*/ 513884 w 1882301"/>
                <a:gd name="connsiteY7" fmla="*/ 395600 h 1882825"/>
                <a:gd name="connsiteX8" fmla="*/ 66231 w 1882301"/>
                <a:gd name="connsiteY8" fmla="*/ 991056 h 1882825"/>
                <a:gd name="connsiteX9" fmla="*/ 25921 w 1882301"/>
                <a:gd name="connsiteY9" fmla="*/ 1397692 h 1882825"/>
                <a:gd name="connsiteX10" fmla="*/ 375274 w 1882301"/>
                <a:gd name="connsiteY10" fmla="*/ 1727950 h 1882825"/>
                <a:gd name="connsiteX11" fmla="*/ 673710 w 1882301"/>
                <a:gd name="connsiteY11" fmla="*/ 1882826 h 1882825"/>
                <a:gd name="connsiteX12" fmla="*/ 937492 w 1882301"/>
                <a:gd name="connsiteY12" fmla="*/ 1276762 h 1882825"/>
                <a:gd name="connsiteX13" fmla="*/ 1040743 w 1882301"/>
                <a:gd name="connsiteY13" fmla="*/ 1158660 h 188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2301" h="1882825">
                  <a:moveTo>
                    <a:pt x="1040743" y="1158660"/>
                  </a:moveTo>
                  <a:cubicBezTo>
                    <a:pt x="1044986" y="1153710"/>
                    <a:pt x="1503246" y="603514"/>
                    <a:pt x="1544970" y="517237"/>
                  </a:cubicBezTo>
                  <a:cubicBezTo>
                    <a:pt x="1584573" y="435202"/>
                    <a:pt x="1839162" y="70998"/>
                    <a:pt x="1882302" y="8765"/>
                  </a:cubicBezTo>
                  <a:cubicBezTo>
                    <a:pt x="1718233" y="-28716"/>
                    <a:pt x="1580330" y="61098"/>
                    <a:pt x="1492638" y="143839"/>
                  </a:cubicBezTo>
                  <a:lnTo>
                    <a:pt x="1486981" y="149497"/>
                  </a:lnTo>
                  <a:lnTo>
                    <a:pt x="1482030" y="143132"/>
                  </a:lnTo>
                  <a:cubicBezTo>
                    <a:pt x="1443135" y="87971"/>
                    <a:pt x="1063373" y="29981"/>
                    <a:pt x="915569" y="12301"/>
                  </a:cubicBezTo>
                  <a:cubicBezTo>
                    <a:pt x="769888" y="147375"/>
                    <a:pt x="593796" y="310029"/>
                    <a:pt x="513884" y="395600"/>
                  </a:cubicBezTo>
                  <a:cubicBezTo>
                    <a:pt x="419827" y="496728"/>
                    <a:pt x="105127" y="877905"/>
                    <a:pt x="66231" y="991056"/>
                  </a:cubicBezTo>
                  <a:cubicBezTo>
                    <a:pt x="20263" y="1124715"/>
                    <a:pt x="-32776" y="1271104"/>
                    <a:pt x="25921" y="1397692"/>
                  </a:cubicBezTo>
                  <a:cubicBezTo>
                    <a:pt x="84618" y="1524279"/>
                    <a:pt x="257173" y="1655817"/>
                    <a:pt x="375274" y="1727950"/>
                  </a:cubicBezTo>
                  <a:cubicBezTo>
                    <a:pt x="455894" y="1777454"/>
                    <a:pt x="563388" y="1831908"/>
                    <a:pt x="673710" y="1882826"/>
                  </a:cubicBezTo>
                  <a:cubicBezTo>
                    <a:pt x="702704" y="1725122"/>
                    <a:pt x="896475" y="1331216"/>
                    <a:pt x="937492" y="1276762"/>
                  </a:cubicBezTo>
                  <a:cubicBezTo>
                    <a:pt x="979923" y="1220186"/>
                    <a:pt x="1040035" y="1159368"/>
                    <a:pt x="1040743" y="1158660"/>
                  </a:cubicBezTo>
                  <a:close/>
                </a:path>
              </a:pathLst>
            </a:custGeom>
            <a:solidFill>
              <a:srgbClr val="B3B3B3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7">
              <a:extLst>
                <a:ext uri="{FF2B5EF4-FFF2-40B4-BE49-F238E27FC236}">
                  <a16:creationId xmlns:a16="http://schemas.microsoft.com/office/drawing/2014/main" id="{345F93D0-EED4-4DDA-9080-C7D3FDFD2393}"/>
                </a:ext>
              </a:extLst>
            </p:cNvPr>
            <p:cNvSpPr/>
            <p:nvPr/>
          </p:nvSpPr>
          <p:spPr>
            <a:xfrm>
              <a:off x="9018827" y="1959453"/>
              <a:ext cx="2123698" cy="2134891"/>
            </a:xfrm>
            <a:custGeom>
              <a:avLst/>
              <a:gdLst>
                <a:gd name="connsiteX0" fmla="*/ 1260924 w 2123698"/>
                <a:gd name="connsiteY0" fmla="*/ 313286 h 2134891"/>
                <a:gd name="connsiteX1" fmla="*/ 1253852 w 2123698"/>
                <a:gd name="connsiteY1" fmla="*/ 310458 h 2134891"/>
                <a:gd name="connsiteX2" fmla="*/ 1256681 w 2123698"/>
                <a:gd name="connsiteY2" fmla="*/ 303386 h 2134891"/>
                <a:gd name="connsiteX3" fmla="*/ 1261631 w 2123698"/>
                <a:gd name="connsiteY3" fmla="*/ 292071 h 2134891"/>
                <a:gd name="connsiteX4" fmla="*/ 1292041 w 2123698"/>
                <a:gd name="connsiteY4" fmla="*/ 71426 h 2134891"/>
                <a:gd name="connsiteX5" fmla="*/ 1216371 w 2123698"/>
                <a:gd name="connsiteY5" fmla="*/ 0 h 2134891"/>
                <a:gd name="connsiteX6" fmla="*/ 877626 w 2123698"/>
                <a:gd name="connsiteY6" fmla="*/ 510593 h 2134891"/>
                <a:gd name="connsiteX7" fmla="*/ 371276 w 2123698"/>
                <a:gd name="connsiteY7" fmla="*/ 1155553 h 2134891"/>
                <a:gd name="connsiteX8" fmla="*/ 268733 w 2123698"/>
                <a:gd name="connsiteY8" fmla="*/ 1272239 h 2134891"/>
                <a:gd name="connsiteX9" fmla="*/ 7072 w 2123698"/>
                <a:gd name="connsiteY9" fmla="*/ 1874060 h 2134891"/>
                <a:gd name="connsiteX10" fmla="*/ 0 w 2123698"/>
                <a:gd name="connsiteY10" fmla="*/ 1872646 h 2134891"/>
                <a:gd name="connsiteX11" fmla="*/ 438459 w 2123698"/>
                <a:gd name="connsiteY11" fmla="*/ 2050151 h 2134891"/>
                <a:gd name="connsiteX12" fmla="*/ 1079883 w 2123698"/>
                <a:gd name="connsiteY12" fmla="*/ 2116627 h 2134891"/>
                <a:gd name="connsiteX13" fmla="*/ 1440551 w 2123698"/>
                <a:gd name="connsiteY13" fmla="*/ 1869110 h 2134891"/>
                <a:gd name="connsiteX14" fmla="*/ 2023985 w 2123698"/>
                <a:gd name="connsiteY14" fmla="*/ 988655 h 2134891"/>
                <a:gd name="connsiteX15" fmla="*/ 2123699 w 2123698"/>
                <a:gd name="connsiteY15" fmla="*/ 858532 h 2134891"/>
                <a:gd name="connsiteX16" fmla="*/ 1260924 w 2123698"/>
                <a:gd name="connsiteY16" fmla="*/ 313286 h 213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23698" h="2134891">
                  <a:moveTo>
                    <a:pt x="1260924" y="313286"/>
                  </a:moveTo>
                  <a:lnTo>
                    <a:pt x="1253852" y="310458"/>
                  </a:lnTo>
                  <a:lnTo>
                    <a:pt x="1256681" y="303386"/>
                  </a:lnTo>
                  <a:cubicBezTo>
                    <a:pt x="1258095" y="300557"/>
                    <a:pt x="1259510" y="297021"/>
                    <a:pt x="1261631" y="292071"/>
                  </a:cubicBezTo>
                  <a:cubicBezTo>
                    <a:pt x="1278604" y="253175"/>
                    <a:pt x="1324571" y="148510"/>
                    <a:pt x="1292041" y="71426"/>
                  </a:cubicBezTo>
                  <a:cubicBezTo>
                    <a:pt x="1278604" y="39603"/>
                    <a:pt x="1253145" y="15558"/>
                    <a:pt x="1216371" y="0"/>
                  </a:cubicBezTo>
                  <a:cubicBezTo>
                    <a:pt x="1183840" y="46675"/>
                    <a:pt x="916521" y="428559"/>
                    <a:pt x="877626" y="510593"/>
                  </a:cubicBezTo>
                  <a:cubicBezTo>
                    <a:pt x="835194" y="598992"/>
                    <a:pt x="389663" y="1132922"/>
                    <a:pt x="371276" y="1155553"/>
                  </a:cubicBezTo>
                  <a:cubicBezTo>
                    <a:pt x="370568" y="1156967"/>
                    <a:pt x="310457" y="1216371"/>
                    <a:pt x="268733" y="1272239"/>
                  </a:cubicBezTo>
                  <a:cubicBezTo>
                    <a:pt x="228423" y="1325986"/>
                    <a:pt x="35360" y="1718478"/>
                    <a:pt x="7072" y="1874060"/>
                  </a:cubicBezTo>
                  <a:lnTo>
                    <a:pt x="0" y="1872646"/>
                  </a:lnTo>
                  <a:cubicBezTo>
                    <a:pt x="169018" y="1950437"/>
                    <a:pt x="342988" y="2020449"/>
                    <a:pt x="438459" y="2050151"/>
                  </a:cubicBezTo>
                  <a:cubicBezTo>
                    <a:pt x="606771" y="2103191"/>
                    <a:pt x="894599" y="2166838"/>
                    <a:pt x="1079883" y="2116627"/>
                  </a:cubicBezTo>
                  <a:cubicBezTo>
                    <a:pt x="1168989" y="2092583"/>
                    <a:pt x="1310427" y="1991454"/>
                    <a:pt x="1440551" y="1869110"/>
                  </a:cubicBezTo>
                  <a:cubicBezTo>
                    <a:pt x="1695140" y="1628664"/>
                    <a:pt x="1879010" y="1207885"/>
                    <a:pt x="2023985" y="988655"/>
                  </a:cubicBezTo>
                  <a:cubicBezTo>
                    <a:pt x="2050859" y="947638"/>
                    <a:pt x="2084803" y="903792"/>
                    <a:pt x="2123699" y="858532"/>
                  </a:cubicBezTo>
                  <a:cubicBezTo>
                    <a:pt x="2034593" y="741138"/>
                    <a:pt x="1751716" y="490792"/>
                    <a:pt x="1260924" y="313286"/>
                  </a:cubicBezTo>
                  <a:close/>
                </a:path>
              </a:pathLst>
            </a:custGeom>
            <a:solidFill>
              <a:srgbClr val="B3B3B3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8">
              <a:extLst>
                <a:ext uri="{FF2B5EF4-FFF2-40B4-BE49-F238E27FC236}">
                  <a16:creationId xmlns:a16="http://schemas.microsoft.com/office/drawing/2014/main" id="{936AB69C-26A6-44E0-B94F-C2A8B857DC56}"/>
                </a:ext>
              </a:extLst>
            </p:cNvPr>
            <p:cNvSpPr/>
            <p:nvPr/>
          </p:nvSpPr>
          <p:spPr>
            <a:xfrm>
              <a:off x="9256172" y="2170520"/>
              <a:ext cx="815663" cy="1058343"/>
            </a:xfrm>
            <a:custGeom>
              <a:avLst/>
              <a:gdLst>
                <a:gd name="connsiteX0" fmla="*/ 123323 w 815663"/>
                <a:gd name="connsiteY0" fmla="*/ 935292 h 1058343"/>
                <a:gd name="connsiteX1" fmla="*/ 627551 w 815663"/>
                <a:gd name="connsiteY1" fmla="*/ 293869 h 1058343"/>
                <a:gd name="connsiteX2" fmla="*/ 815664 w 815663"/>
                <a:gd name="connsiteY2" fmla="*/ 1798 h 1058343"/>
                <a:gd name="connsiteX3" fmla="*/ 263346 w 815663"/>
                <a:gd name="connsiteY3" fmla="*/ 411970 h 1058343"/>
                <a:gd name="connsiteX4" fmla="*/ 16536 w 815663"/>
                <a:gd name="connsiteY4" fmla="*/ 1058344 h 1058343"/>
                <a:gd name="connsiteX5" fmla="*/ 20072 w 815663"/>
                <a:gd name="connsiteY5" fmla="*/ 1053393 h 1058343"/>
                <a:gd name="connsiteX6" fmla="*/ 123323 w 815663"/>
                <a:gd name="connsiteY6" fmla="*/ 935292 h 105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663" h="1058343">
                  <a:moveTo>
                    <a:pt x="123323" y="935292"/>
                  </a:moveTo>
                  <a:cubicBezTo>
                    <a:pt x="127566" y="930342"/>
                    <a:pt x="585826" y="380146"/>
                    <a:pt x="627551" y="293869"/>
                  </a:cubicBezTo>
                  <a:cubicBezTo>
                    <a:pt x="648766" y="249316"/>
                    <a:pt x="735044" y="119899"/>
                    <a:pt x="815664" y="1798"/>
                  </a:cubicBezTo>
                  <a:cubicBezTo>
                    <a:pt x="696149" y="-19418"/>
                    <a:pt x="464189" y="148894"/>
                    <a:pt x="263346" y="411970"/>
                  </a:cubicBezTo>
                  <a:cubicBezTo>
                    <a:pt x="58968" y="679289"/>
                    <a:pt x="-42160" y="952972"/>
                    <a:pt x="16536" y="1058344"/>
                  </a:cubicBezTo>
                  <a:cubicBezTo>
                    <a:pt x="17951" y="1056222"/>
                    <a:pt x="19365" y="1054808"/>
                    <a:pt x="20072" y="1053393"/>
                  </a:cubicBezTo>
                  <a:cubicBezTo>
                    <a:pt x="62504" y="996111"/>
                    <a:pt x="122615" y="935999"/>
                    <a:pt x="123323" y="935292"/>
                  </a:cubicBezTo>
                  <a:close/>
                </a:path>
              </a:pathLst>
            </a:custGeom>
            <a:solidFill>
              <a:srgbClr val="29ABE2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9">
              <a:extLst>
                <a:ext uri="{FF2B5EF4-FFF2-40B4-BE49-F238E27FC236}">
                  <a16:creationId xmlns:a16="http://schemas.microsoft.com/office/drawing/2014/main" id="{7B7E7DEC-4C32-4C09-AB2B-B1B84ACABEA1}"/>
                </a:ext>
              </a:extLst>
            </p:cNvPr>
            <p:cNvSpPr/>
            <p:nvPr/>
          </p:nvSpPr>
          <p:spPr>
            <a:xfrm>
              <a:off x="9281195" y="2175854"/>
              <a:ext cx="868199" cy="1097283"/>
            </a:xfrm>
            <a:custGeom>
              <a:avLst/>
              <a:gdLst>
                <a:gd name="connsiteX0" fmla="*/ 14144 w 868199"/>
                <a:gd name="connsiteY0" fmla="*/ 1079176 h 1097283"/>
                <a:gd name="connsiteX1" fmla="*/ 604650 w 868199"/>
                <a:gd name="connsiteY1" fmla="*/ 685270 h 1097283"/>
                <a:gd name="connsiteX2" fmla="*/ 828829 w 868199"/>
                <a:gd name="connsiteY2" fmla="*/ 12022 h 1097283"/>
                <a:gd name="connsiteX3" fmla="*/ 805493 w 868199"/>
                <a:gd name="connsiteY3" fmla="*/ 0 h 1097283"/>
                <a:gd name="connsiteX4" fmla="*/ 615258 w 868199"/>
                <a:gd name="connsiteY4" fmla="*/ 294899 h 1097283"/>
                <a:gd name="connsiteX5" fmla="*/ 108908 w 868199"/>
                <a:gd name="connsiteY5" fmla="*/ 939859 h 1097283"/>
                <a:gd name="connsiteX6" fmla="*/ 6365 w 868199"/>
                <a:gd name="connsiteY6" fmla="*/ 1056546 h 1097283"/>
                <a:gd name="connsiteX7" fmla="*/ 0 w 868199"/>
                <a:gd name="connsiteY7" fmla="*/ 1065739 h 1097283"/>
                <a:gd name="connsiteX8" fmla="*/ 14144 w 868199"/>
                <a:gd name="connsiteY8" fmla="*/ 1079176 h 109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8199" h="1097283">
                  <a:moveTo>
                    <a:pt x="14144" y="1079176"/>
                  </a:moveTo>
                  <a:cubicBezTo>
                    <a:pt x="115272" y="1156260"/>
                    <a:pt x="379762" y="980169"/>
                    <a:pt x="604650" y="685270"/>
                  </a:cubicBezTo>
                  <a:cubicBezTo>
                    <a:pt x="829536" y="390370"/>
                    <a:pt x="929958" y="89106"/>
                    <a:pt x="828829" y="12022"/>
                  </a:cubicBezTo>
                  <a:cubicBezTo>
                    <a:pt x="821757" y="6365"/>
                    <a:pt x="813979" y="2829"/>
                    <a:pt x="805493" y="0"/>
                  </a:cubicBezTo>
                  <a:cubicBezTo>
                    <a:pt x="724165" y="118808"/>
                    <a:pt x="636473" y="250346"/>
                    <a:pt x="615258" y="294899"/>
                  </a:cubicBezTo>
                  <a:cubicBezTo>
                    <a:pt x="572826" y="383298"/>
                    <a:pt x="127295" y="917229"/>
                    <a:pt x="108908" y="939859"/>
                  </a:cubicBezTo>
                  <a:cubicBezTo>
                    <a:pt x="108200" y="941273"/>
                    <a:pt x="48089" y="1000677"/>
                    <a:pt x="6365" y="1056546"/>
                  </a:cubicBezTo>
                  <a:cubicBezTo>
                    <a:pt x="4243" y="1058667"/>
                    <a:pt x="2121" y="1062203"/>
                    <a:pt x="0" y="1065739"/>
                  </a:cubicBezTo>
                  <a:cubicBezTo>
                    <a:pt x="4243" y="1070690"/>
                    <a:pt x="8486" y="1075640"/>
                    <a:pt x="14144" y="1079176"/>
                  </a:cubicBezTo>
                  <a:close/>
                </a:path>
              </a:pathLst>
            </a:custGeom>
            <a:solidFill>
              <a:srgbClr val="29ABE2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10">
              <a:extLst>
                <a:ext uri="{FF2B5EF4-FFF2-40B4-BE49-F238E27FC236}">
                  <a16:creationId xmlns:a16="http://schemas.microsoft.com/office/drawing/2014/main" id="{791B7011-028A-495D-88F2-4E1DDEECCD42}"/>
                </a:ext>
              </a:extLst>
            </p:cNvPr>
            <p:cNvSpPr/>
            <p:nvPr/>
          </p:nvSpPr>
          <p:spPr>
            <a:xfrm>
              <a:off x="9267758" y="1211990"/>
              <a:ext cx="2922955" cy="1595386"/>
            </a:xfrm>
            <a:custGeom>
              <a:avLst/>
              <a:gdLst>
                <a:gd name="connsiteX0" fmla="*/ 2888882 w 2922955"/>
                <a:gd name="connsiteY0" fmla="*/ 722004 h 1595386"/>
                <a:gd name="connsiteX1" fmla="*/ 2523264 w 2922955"/>
                <a:gd name="connsiteY1" fmla="*/ 280008 h 1595386"/>
                <a:gd name="connsiteX2" fmla="*/ 1335887 w 2922955"/>
                <a:gd name="connsiteY2" fmla="*/ 2082 h 1595386"/>
                <a:gd name="connsiteX3" fmla="*/ 671126 w 2922955"/>
                <a:gd name="connsiteY3" fmla="*/ 195852 h 1595386"/>
                <a:gd name="connsiteX4" fmla="*/ 98300 w 2922955"/>
                <a:gd name="connsiteY4" fmla="*/ 642091 h 1595386"/>
                <a:gd name="connsiteX5" fmla="*/ 0 w 2922955"/>
                <a:gd name="connsiteY5" fmla="*/ 734026 h 1595386"/>
                <a:gd name="connsiteX6" fmla="*/ 559389 w 2922955"/>
                <a:gd name="connsiteY6" fmla="*/ 863442 h 1595386"/>
                <a:gd name="connsiteX7" fmla="*/ 967440 w 2922955"/>
                <a:gd name="connsiteY7" fmla="*/ 732612 h 1595386"/>
                <a:gd name="connsiteX8" fmla="*/ 968147 w 2922955"/>
                <a:gd name="connsiteY8" fmla="*/ 732612 h 1595386"/>
                <a:gd name="connsiteX9" fmla="*/ 1057253 w 2922955"/>
                <a:gd name="connsiteY9" fmla="*/ 813939 h 1595386"/>
                <a:gd name="connsiteX10" fmla="*/ 1026136 w 2922955"/>
                <a:gd name="connsiteY10" fmla="*/ 1045898 h 1595386"/>
                <a:gd name="connsiteX11" fmla="*/ 1024722 w 2922955"/>
                <a:gd name="connsiteY11" fmla="*/ 1050141 h 1595386"/>
                <a:gd name="connsiteX12" fmla="*/ 1884668 w 2922955"/>
                <a:gd name="connsiteY12" fmla="*/ 1595386 h 1595386"/>
                <a:gd name="connsiteX13" fmla="*/ 2581960 w 2922955"/>
                <a:gd name="connsiteY13" fmla="*/ 1103888 h 1595386"/>
                <a:gd name="connsiteX14" fmla="*/ 2888882 w 2922955"/>
                <a:gd name="connsiteY14" fmla="*/ 722004 h 1595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22955" h="1595386">
                  <a:moveTo>
                    <a:pt x="2888882" y="722004"/>
                  </a:moveTo>
                  <a:cubicBezTo>
                    <a:pt x="2853522" y="565714"/>
                    <a:pt x="2592568" y="325976"/>
                    <a:pt x="2523264" y="280008"/>
                  </a:cubicBezTo>
                  <a:cubicBezTo>
                    <a:pt x="2195833" y="63607"/>
                    <a:pt x="1640687" y="-14184"/>
                    <a:pt x="1335887" y="2082"/>
                  </a:cubicBezTo>
                  <a:cubicBezTo>
                    <a:pt x="1108170" y="14104"/>
                    <a:pt x="805493" y="94724"/>
                    <a:pt x="671126" y="195852"/>
                  </a:cubicBezTo>
                  <a:cubicBezTo>
                    <a:pt x="536759" y="296981"/>
                    <a:pt x="250346" y="499238"/>
                    <a:pt x="98300" y="642091"/>
                  </a:cubicBezTo>
                  <a:cubicBezTo>
                    <a:pt x="68597" y="669671"/>
                    <a:pt x="35360" y="701495"/>
                    <a:pt x="0" y="734026"/>
                  </a:cubicBezTo>
                  <a:cubicBezTo>
                    <a:pt x="85570" y="744634"/>
                    <a:pt x="492206" y="799795"/>
                    <a:pt x="559389" y="863442"/>
                  </a:cubicBezTo>
                  <a:cubicBezTo>
                    <a:pt x="652031" y="777872"/>
                    <a:pt x="796299" y="688058"/>
                    <a:pt x="967440" y="732612"/>
                  </a:cubicBezTo>
                  <a:lnTo>
                    <a:pt x="968147" y="732612"/>
                  </a:lnTo>
                  <a:cubicBezTo>
                    <a:pt x="1011992" y="749584"/>
                    <a:pt x="1041695" y="777165"/>
                    <a:pt x="1057253" y="813939"/>
                  </a:cubicBezTo>
                  <a:cubicBezTo>
                    <a:pt x="1091906" y="896680"/>
                    <a:pt x="1044523" y="1004881"/>
                    <a:pt x="1026136" y="1045898"/>
                  </a:cubicBezTo>
                  <a:cubicBezTo>
                    <a:pt x="1025429" y="1047312"/>
                    <a:pt x="1024722" y="1048727"/>
                    <a:pt x="1024722" y="1050141"/>
                  </a:cubicBezTo>
                  <a:cubicBezTo>
                    <a:pt x="1510563" y="1226939"/>
                    <a:pt x="1792733" y="1476578"/>
                    <a:pt x="1884668" y="1595386"/>
                  </a:cubicBezTo>
                  <a:cubicBezTo>
                    <a:pt x="2068538" y="1384643"/>
                    <a:pt x="2355658" y="1155513"/>
                    <a:pt x="2581960" y="1103888"/>
                  </a:cubicBezTo>
                  <a:cubicBezTo>
                    <a:pt x="3009105" y="1004881"/>
                    <a:pt x="2930606" y="906581"/>
                    <a:pt x="2888882" y="722004"/>
                  </a:cubicBezTo>
                  <a:close/>
                </a:path>
              </a:pathLst>
            </a:custGeom>
            <a:solidFill>
              <a:srgbClr val="B3B3B3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11">
              <a:extLst>
                <a:ext uri="{FF2B5EF4-FFF2-40B4-BE49-F238E27FC236}">
                  <a16:creationId xmlns:a16="http://schemas.microsoft.com/office/drawing/2014/main" id="{C257CE4E-EAA2-4583-8DC8-7EC1FC40E76F}"/>
                </a:ext>
              </a:extLst>
            </p:cNvPr>
            <p:cNvSpPr/>
            <p:nvPr/>
          </p:nvSpPr>
          <p:spPr>
            <a:xfrm>
              <a:off x="9012462" y="3829270"/>
              <a:ext cx="7071" cy="2828"/>
            </a:xfrm>
            <a:custGeom>
              <a:avLst/>
              <a:gdLst>
                <a:gd name="connsiteX0" fmla="*/ 0 w 7071"/>
                <a:gd name="connsiteY0" fmla="*/ 1414 h 2828"/>
                <a:gd name="connsiteX1" fmla="*/ 7072 w 7071"/>
                <a:gd name="connsiteY1" fmla="*/ 2829 h 2828"/>
                <a:gd name="connsiteX2" fmla="*/ 707 w 7071"/>
                <a:gd name="connsiteY2" fmla="*/ 0 h 2828"/>
                <a:gd name="connsiteX3" fmla="*/ 0 w 7071"/>
                <a:gd name="connsiteY3" fmla="*/ 1414 h 2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71" h="2828">
                  <a:moveTo>
                    <a:pt x="0" y="1414"/>
                  </a:moveTo>
                  <a:lnTo>
                    <a:pt x="7072" y="2829"/>
                  </a:lnTo>
                  <a:cubicBezTo>
                    <a:pt x="4950" y="2121"/>
                    <a:pt x="2829" y="707"/>
                    <a:pt x="707" y="0"/>
                  </a:cubicBezTo>
                  <a:cubicBezTo>
                    <a:pt x="0" y="707"/>
                    <a:pt x="0" y="1414"/>
                    <a:pt x="0" y="1414"/>
                  </a:cubicBezTo>
                  <a:close/>
                </a:path>
              </a:pathLst>
            </a:custGeom>
            <a:solidFill>
              <a:srgbClr val="ED1C24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12">
              <a:extLst>
                <a:ext uri="{FF2B5EF4-FFF2-40B4-BE49-F238E27FC236}">
                  <a16:creationId xmlns:a16="http://schemas.microsoft.com/office/drawing/2014/main" id="{5F5626A2-83A0-48E9-8373-658ADC5749A1}"/>
                </a:ext>
              </a:extLst>
            </p:cNvPr>
            <p:cNvSpPr/>
            <p:nvPr/>
          </p:nvSpPr>
          <p:spPr>
            <a:xfrm>
              <a:off x="9233651" y="2347195"/>
              <a:ext cx="817443" cy="889403"/>
            </a:xfrm>
            <a:custGeom>
              <a:avLst/>
              <a:gdLst>
                <a:gd name="connsiteX0" fmla="*/ 676189 w 817443"/>
                <a:gd name="connsiteY0" fmla="*/ 114374 h 889403"/>
                <a:gd name="connsiteX1" fmla="*/ 549977 w 817443"/>
                <a:gd name="connsiteY1" fmla="*/ 559076 h 889403"/>
                <a:gd name="connsiteX2" fmla="*/ 141255 w 817443"/>
                <a:gd name="connsiteY2" fmla="*/ 775029 h 889403"/>
                <a:gd name="connsiteX3" fmla="*/ 267467 w 817443"/>
                <a:gd name="connsiteY3" fmla="*/ 330328 h 889403"/>
                <a:gd name="connsiteX4" fmla="*/ 676189 w 817443"/>
                <a:gd name="connsiteY4" fmla="*/ 114374 h 889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7443" h="889403">
                  <a:moveTo>
                    <a:pt x="676189" y="114374"/>
                  </a:moveTo>
                  <a:cubicBezTo>
                    <a:pt x="754202" y="177542"/>
                    <a:pt x="697694" y="376641"/>
                    <a:pt x="549977" y="559076"/>
                  </a:cubicBezTo>
                  <a:cubicBezTo>
                    <a:pt x="402259" y="741511"/>
                    <a:pt x="219268" y="838196"/>
                    <a:pt x="141255" y="775029"/>
                  </a:cubicBezTo>
                  <a:cubicBezTo>
                    <a:pt x="63242" y="711862"/>
                    <a:pt x="119749" y="512762"/>
                    <a:pt x="267467" y="330328"/>
                  </a:cubicBezTo>
                  <a:cubicBezTo>
                    <a:pt x="415185" y="147893"/>
                    <a:pt x="598176" y="51207"/>
                    <a:pt x="676189" y="114374"/>
                  </a:cubicBezTo>
                  <a:close/>
                </a:path>
              </a:pathLst>
            </a:custGeom>
            <a:solidFill>
              <a:srgbClr val="0071BC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13">
              <a:extLst>
                <a:ext uri="{FF2B5EF4-FFF2-40B4-BE49-F238E27FC236}">
                  <a16:creationId xmlns:a16="http://schemas.microsoft.com/office/drawing/2014/main" id="{F69CEC65-1FE5-4F9C-89E4-CBD4A43E0342}"/>
                </a:ext>
              </a:extLst>
            </p:cNvPr>
            <p:cNvSpPr/>
            <p:nvPr/>
          </p:nvSpPr>
          <p:spPr>
            <a:xfrm>
              <a:off x="353" y="3313727"/>
              <a:ext cx="9078321" cy="2328077"/>
            </a:xfrm>
            <a:custGeom>
              <a:avLst/>
              <a:gdLst>
                <a:gd name="connsiteX0" fmla="*/ 3610572 w 9078321"/>
                <a:gd name="connsiteY0" fmla="*/ 2328078 h 2328077"/>
                <a:gd name="connsiteX1" fmla="*/ 3544803 w 9078321"/>
                <a:gd name="connsiteY1" fmla="*/ 2321713 h 2328077"/>
                <a:gd name="connsiteX2" fmla="*/ 3189793 w 9078321"/>
                <a:gd name="connsiteY2" fmla="*/ 1795562 h 2328077"/>
                <a:gd name="connsiteX3" fmla="*/ 2843976 w 9078321"/>
                <a:gd name="connsiteY3" fmla="*/ 1168282 h 2328077"/>
                <a:gd name="connsiteX4" fmla="*/ 1514453 w 9078321"/>
                <a:gd name="connsiteY4" fmla="*/ 1176061 h 2328077"/>
                <a:gd name="connsiteX5" fmla="*/ 58344 w 9078321"/>
                <a:gd name="connsiteY5" fmla="*/ 1524000 h 2328077"/>
                <a:gd name="connsiteX6" fmla="*/ 1769 w 9078321"/>
                <a:gd name="connsiteY6" fmla="*/ 1492176 h 2328077"/>
                <a:gd name="connsiteX7" fmla="*/ 33592 w 9078321"/>
                <a:gd name="connsiteY7" fmla="*/ 1435601 h 2328077"/>
                <a:gd name="connsiteX8" fmla="*/ 1497481 w 9078321"/>
                <a:gd name="connsiteY8" fmla="*/ 1085541 h 2328077"/>
                <a:gd name="connsiteX9" fmla="*/ 2895601 w 9078321"/>
                <a:gd name="connsiteY9" fmla="*/ 1091905 h 2328077"/>
                <a:gd name="connsiteX10" fmla="*/ 3277485 w 9078321"/>
                <a:gd name="connsiteY10" fmla="*/ 1768688 h 2328077"/>
                <a:gd name="connsiteX11" fmla="*/ 3561776 w 9078321"/>
                <a:gd name="connsiteY11" fmla="*/ 2231192 h 2328077"/>
                <a:gd name="connsiteX12" fmla="*/ 4685505 w 9078321"/>
                <a:gd name="connsiteY12" fmla="*/ 1395291 h 2328077"/>
                <a:gd name="connsiteX13" fmla="*/ 4949995 w 9078321"/>
                <a:gd name="connsiteY13" fmla="*/ 1115950 h 2328077"/>
                <a:gd name="connsiteX14" fmla="*/ 5143766 w 9078321"/>
                <a:gd name="connsiteY14" fmla="*/ 917936 h 2328077"/>
                <a:gd name="connsiteX15" fmla="*/ 6571588 w 9078321"/>
                <a:gd name="connsiteY15" fmla="*/ 0 h 2328077"/>
                <a:gd name="connsiteX16" fmla="*/ 6590682 w 9078321"/>
                <a:gd name="connsiteY16" fmla="*/ 0 h 2328077"/>
                <a:gd name="connsiteX17" fmla="*/ 7109054 w 9078321"/>
                <a:gd name="connsiteY17" fmla="*/ 313993 h 2328077"/>
                <a:gd name="connsiteX18" fmla="*/ 7288681 w 9078321"/>
                <a:gd name="connsiteY18" fmla="*/ 899549 h 2328077"/>
                <a:gd name="connsiteX19" fmla="*/ 7502960 w 9078321"/>
                <a:gd name="connsiteY19" fmla="*/ 1377611 h 2328077"/>
                <a:gd name="connsiteX20" fmla="*/ 9000086 w 9078321"/>
                <a:gd name="connsiteY20" fmla="*/ 607478 h 2328077"/>
                <a:gd name="connsiteX21" fmla="*/ 9065149 w 9078321"/>
                <a:gd name="connsiteY21" fmla="*/ 608186 h 2328077"/>
                <a:gd name="connsiteX22" fmla="*/ 9064442 w 9078321"/>
                <a:gd name="connsiteY22" fmla="*/ 673247 h 2328077"/>
                <a:gd name="connsiteX23" fmla="*/ 8523439 w 9078321"/>
                <a:gd name="connsiteY23" fmla="*/ 1110292 h 2328077"/>
                <a:gd name="connsiteX24" fmla="*/ 7487403 w 9078321"/>
                <a:gd name="connsiteY24" fmla="*/ 1468839 h 2328077"/>
                <a:gd name="connsiteX25" fmla="*/ 7198868 w 9078321"/>
                <a:gd name="connsiteY25" fmla="*/ 918643 h 2328077"/>
                <a:gd name="connsiteX26" fmla="*/ 6589268 w 9078321"/>
                <a:gd name="connsiteY26" fmla="*/ 92642 h 2328077"/>
                <a:gd name="connsiteX27" fmla="*/ 6572295 w 9078321"/>
                <a:gd name="connsiteY27" fmla="*/ 92642 h 2328077"/>
                <a:gd name="connsiteX28" fmla="*/ 5210949 w 9078321"/>
                <a:gd name="connsiteY28" fmla="*/ 981583 h 2328077"/>
                <a:gd name="connsiteX29" fmla="*/ 5014350 w 9078321"/>
                <a:gd name="connsiteY29" fmla="*/ 1183133 h 2328077"/>
                <a:gd name="connsiteX30" fmla="*/ 4754103 w 9078321"/>
                <a:gd name="connsiteY30" fmla="*/ 1457524 h 2328077"/>
                <a:gd name="connsiteX31" fmla="*/ 4157939 w 9078321"/>
                <a:gd name="connsiteY31" fmla="*/ 2055809 h 2328077"/>
                <a:gd name="connsiteX32" fmla="*/ 3610572 w 9078321"/>
                <a:gd name="connsiteY32" fmla="*/ 2328078 h 232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78321" h="2328077">
                  <a:moveTo>
                    <a:pt x="3610572" y="2328078"/>
                  </a:moveTo>
                  <a:cubicBezTo>
                    <a:pt x="3587942" y="2328078"/>
                    <a:pt x="3566019" y="2325956"/>
                    <a:pt x="3544803" y="2321713"/>
                  </a:cubicBezTo>
                  <a:cubicBezTo>
                    <a:pt x="3337596" y="2280696"/>
                    <a:pt x="3266170" y="2045201"/>
                    <a:pt x="3189793" y="1795562"/>
                  </a:cubicBezTo>
                  <a:cubicBezTo>
                    <a:pt x="3119074" y="1564310"/>
                    <a:pt x="3039868" y="1302649"/>
                    <a:pt x="2843976" y="1168282"/>
                  </a:cubicBezTo>
                  <a:cubicBezTo>
                    <a:pt x="2720924" y="1083419"/>
                    <a:pt x="2389958" y="1016236"/>
                    <a:pt x="1514453" y="1176061"/>
                  </a:cubicBezTo>
                  <a:cubicBezTo>
                    <a:pt x="921119" y="1284261"/>
                    <a:pt x="316469" y="1452573"/>
                    <a:pt x="58344" y="1524000"/>
                  </a:cubicBezTo>
                  <a:cubicBezTo>
                    <a:pt x="33592" y="1531072"/>
                    <a:pt x="8840" y="1516221"/>
                    <a:pt x="1769" y="1492176"/>
                  </a:cubicBezTo>
                  <a:cubicBezTo>
                    <a:pt x="-5303" y="1467425"/>
                    <a:pt x="9548" y="1442673"/>
                    <a:pt x="33592" y="1435601"/>
                  </a:cubicBezTo>
                  <a:cubicBezTo>
                    <a:pt x="293132" y="1363467"/>
                    <a:pt x="899903" y="1195155"/>
                    <a:pt x="1497481" y="1085541"/>
                  </a:cubicBezTo>
                  <a:cubicBezTo>
                    <a:pt x="2235790" y="951174"/>
                    <a:pt x="2692636" y="953295"/>
                    <a:pt x="2895601" y="1091905"/>
                  </a:cubicBezTo>
                  <a:cubicBezTo>
                    <a:pt x="3117659" y="1244659"/>
                    <a:pt x="3202522" y="1522585"/>
                    <a:pt x="3277485" y="1768688"/>
                  </a:cubicBezTo>
                  <a:cubicBezTo>
                    <a:pt x="3348204" y="2000647"/>
                    <a:pt x="3409023" y="2200783"/>
                    <a:pt x="3561776" y="2231192"/>
                  </a:cubicBezTo>
                  <a:cubicBezTo>
                    <a:pt x="3865161" y="2291304"/>
                    <a:pt x="4358782" y="1751716"/>
                    <a:pt x="4685505" y="1395291"/>
                  </a:cubicBezTo>
                  <a:cubicBezTo>
                    <a:pt x="4788048" y="1282847"/>
                    <a:pt x="4876447" y="1186669"/>
                    <a:pt x="4949995" y="1115950"/>
                  </a:cubicBezTo>
                  <a:cubicBezTo>
                    <a:pt x="5005864" y="1062910"/>
                    <a:pt x="5069511" y="995727"/>
                    <a:pt x="5143766" y="917936"/>
                  </a:cubicBezTo>
                  <a:cubicBezTo>
                    <a:pt x="5491705" y="551610"/>
                    <a:pt x="6016442" y="0"/>
                    <a:pt x="6571588" y="0"/>
                  </a:cubicBezTo>
                  <a:cubicBezTo>
                    <a:pt x="6577953" y="0"/>
                    <a:pt x="6584317" y="0"/>
                    <a:pt x="6590682" y="0"/>
                  </a:cubicBezTo>
                  <a:cubicBezTo>
                    <a:pt x="6824056" y="5657"/>
                    <a:pt x="6993075" y="108200"/>
                    <a:pt x="7109054" y="313993"/>
                  </a:cubicBezTo>
                  <a:cubicBezTo>
                    <a:pt x="7205940" y="486548"/>
                    <a:pt x="7249785" y="705778"/>
                    <a:pt x="7288681" y="899549"/>
                  </a:cubicBezTo>
                  <a:cubicBezTo>
                    <a:pt x="7337477" y="1144237"/>
                    <a:pt x="7379909" y="1356395"/>
                    <a:pt x="7502960" y="1377611"/>
                  </a:cubicBezTo>
                  <a:cubicBezTo>
                    <a:pt x="8096295" y="1480154"/>
                    <a:pt x="8990894" y="615965"/>
                    <a:pt x="9000086" y="607478"/>
                  </a:cubicBezTo>
                  <a:cubicBezTo>
                    <a:pt x="9018474" y="589799"/>
                    <a:pt x="9047469" y="589799"/>
                    <a:pt x="9065149" y="608186"/>
                  </a:cubicBezTo>
                  <a:cubicBezTo>
                    <a:pt x="9082829" y="626572"/>
                    <a:pt x="9082829" y="655567"/>
                    <a:pt x="9064442" y="673247"/>
                  </a:cubicBezTo>
                  <a:cubicBezTo>
                    <a:pt x="9062320" y="675369"/>
                    <a:pt x="8829653" y="900963"/>
                    <a:pt x="8523439" y="1110292"/>
                  </a:cubicBezTo>
                  <a:cubicBezTo>
                    <a:pt x="8106903" y="1394584"/>
                    <a:pt x="7758257" y="1515514"/>
                    <a:pt x="7487403" y="1468839"/>
                  </a:cubicBezTo>
                  <a:cubicBezTo>
                    <a:pt x="7302118" y="1437015"/>
                    <a:pt x="7254029" y="1196570"/>
                    <a:pt x="7198868" y="918643"/>
                  </a:cubicBezTo>
                  <a:cubicBezTo>
                    <a:pt x="7122491" y="536759"/>
                    <a:pt x="7036213" y="103250"/>
                    <a:pt x="6589268" y="92642"/>
                  </a:cubicBezTo>
                  <a:cubicBezTo>
                    <a:pt x="6583610" y="92642"/>
                    <a:pt x="6577953" y="92642"/>
                    <a:pt x="6572295" y="92642"/>
                  </a:cubicBezTo>
                  <a:cubicBezTo>
                    <a:pt x="6056752" y="92642"/>
                    <a:pt x="5548987" y="627280"/>
                    <a:pt x="5210949" y="981583"/>
                  </a:cubicBezTo>
                  <a:cubicBezTo>
                    <a:pt x="5135987" y="1060082"/>
                    <a:pt x="5071632" y="1127972"/>
                    <a:pt x="5014350" y="1183133"/>
                  </a:cubicBezTo>
                  <a:cubicBezTo>
                    <a:pt x="4942923" y="1251024"/>
                    <a:pt x="4855939" y="1347202"/>
                    <a:pt x="4754103" y="1457524"/>
                  </a:cubicBezTo>
                  <a:cubicBezTo>
                    <a:pt x="4581548" y="1646344"/>
                    <a:pt x="4366561" y="1881132"/>
                    <a:pt x="4157939" y="2055809"/>
                  </a:cubicBezTo>
                  <a:cubicBezTo>
                    <a:pt x="3938710" y="2238264"/>
                    <a:pt x="3759083" y="2328078"/>
                    <a:pt x="3610572" y="2328078"/>
                  </a:cubicBezTo>
                  <a:close/>
                </a:path>
              </a:pathLst>
            </a:custGeom>
            <a:solidFill>
              <a:srgbClr val="B3B3B3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14">
              <a:extLst>
                <a:ext uri="{FF2B5EF4-FFF2-40B4-BE49-F238E27FC236}">
                  <a16:creationId xmlns:a16="http://schemas.microsoft.com/office/drawing/2014/main" id="{CEB8BB0C-ED65-4B2E-B676-159C644F4405}"/>
                </a:ext>
              </a:extLst>
            </p:cNvPr>
            <p:cNvSpPr/>
            <p:nvPr/>
          </p:nvSpPr>
          <p:spPr>
            <a:xfrm>
              <a:off x="21068" y="3363230"/>
              <a:ext cx="9066093" cy="2285646"/>
            </a:xfrm>
            <a:custGeom>
              <a:avLst/>
              <a:gdLst>
                <a:gd name="connsiteX0" fmla="*/ 3589857 w 9066093"/>
                <a:gd name="connsiteY0" fmla="*/ 2285646 h 2285646"/>
                <a:gd name="connsiteX1" fmla="*/ 3527624 w 9066093"/>
                <a:gd name="connsiteY1" fmla="*/ 2279281 h 2285646"/>
                <a:gd name="connsiteX2" fmla="*/ 3162713 w 9066093"/>
                <a:gd name="connsiteY2" fmla="*/ 1741815 h 2285646"/>
                <a:gd name="connsiteX3" fmla="*/ 2817603 w 9066093"/>
                <a:gd name="connsiteY3" fmla="*/ 1121607 h 2285646"/>
                <a:gd name="connsiteX4" fmla="*/ 1497982 w 9066093"/>
                <a:gd name="connsiteY4" fmla="*/ 1127265 h 2285646"/>
                <a:gd name="connsiteX5" fmla="*/ 49651 w 9066093"/>
                <a:gd name="connsiteY5" fmla="*/ 1477325 h 2285646"/>
                <a:gd name="connsiteX6" fmla="*/ 31264 w 9066093"/>
                <a:gd name="connsiteY6" fmla="*/ 1482275 h 2285646"/>
                <a:gd name="connsiteX7" fmla="*/ 855 w 9066093"/>
                <a:gd name="connsiteY7" fmla="*/ 1465303 h 2285646"/>
                <a:gd name="connsiteX8" fmla="*/ 17827 w 9066093"/>
                <a:gd name="connsiteY8" fmla="*/ 1434894 h 2285646"/>
                <a:gd name="connsiteX9" fmla="*/ 36214 w 9066093"/>
                <a:gd name="connsiteY9" fmla="*/ 1429943 h 2285646"/>
                <a:gd name="connsiteX10" fmla="*/ 1489495 w 9066093"/>
                <a:gd name="connsiteY10" fmla="*/ 1079176 h 2285646"/>
                <a:gd name="connsiteX11" fmla="*/ 2845891 w 9066093"/>
                <a:gd name="connsiteY11" fmla="*/ 1081297 h 2285646"/>
                <a:gd name="connsiteX12" fmla="*/ 3210095 w 9066093"/>
                <a:gd name="connsiteY12" fmla="*/ 1727671 h 2285646"/>
                <a:gd name="connsiteX13" fmla="*/ 3537525 w 9066093"/>
                <a:gd name="connsiteY13" fmla="*/ 2231192 h 2285646"/>
                <a:gd name="connsiteX14" fmla="*/ 4096207 w 9066093"/>
                <a:gd name="connsiteY14" fmla="*/ 1978725 h 2285646"/>
                <a:gd name="connsiteX15" fmla="*/ 4690956 w 9066093"/>
                <a:gd name="connsiteY15" fmla="*/ 1383976 h 2285646"/>
                <a:gd name="connsiteX16" fmla="*/ 4951203 w 9066093"/>
                <a:gd name="connsiteY16" fmla="*/ 1110292 h 2285646"/>
                <a:gd name="connsiteX17" fmla="*/ 5147095 w 9066093"/>
                <a:gd name="connsiteY17" fmla="*/ 909449 h 2285646"/>
                <a:gd name="connsiteX18" fmla="*/ 6557945 w 9066093"/>
                <a:gd name="connsiteY18" fmla="*/ 0 h 2285646"/>
                <a:gd name="connsiteX19" fmla="*/ 6569260 w 9066093"/>
                <a:gd name="connsiteY19" fmla="*/ 0 h 2285646"/>
                <a:gd name="connsiteX20" fmla="*/ 7044493 w 9066093"/>
                <a:gd name="connsiteY20" fmla="*/ 287827 h 2285646"/>
                <a:gd name="connsiteX21" fmla="*/ 7221291 w 9066093"/>
                <a:gd name="connsiteY21" fmla="*/ 852167 h 2285646"/>
                <a:gd name="connsiteX22" fmla="*/ 7480831 w 9066093"/>
                <a:gd name="connsiteY22" fmla="*/ 1378318 h 2285646"/>
                <a:gd name="connsiteX23" fmla="*/ 9024632 w 9066093"/>
                <a:gd name="connsiteY23" fmla="*/ 576362 h 2285646"/>
                <a:gd name="connsiteX24" fmla="*/ 9059284 w 9066093"/>
                <a:gd name="connsiteY24" fmla="*/ 577069 h 2285646"/>
                <a:gd name="connsiteX25" fmla="*/ 9058577 w 9066093"/>
                <a:gd name="connsiteY25" fmla="*/ 611722 h 2285646"/>
                <a:gd name="connsiteX26" fmla="*/ 8506260 w 9066093"/>
                <a:gd name="connsiteY26" fmla="*/ 1060082 h 2285646"/>
                <a:gd name="connsiteX27" fmla="*/ 7471637 w 9066093"/>
                <a:gd name="connsiteY27" fmla="*/ 1426407 h 2285646"/>
                <a:gd name="connsiteX28" fmla="*/ 7172495 w 9066093"/>
                <a:gd name="connsiteY28" fmla="*/ 861360 h 2285646"/>
                <a:gd name="connsiteX29" fmla="*/ 6568552 w 9066093"/>
                <a:gd name="connsiteY29" fmla="*/ 48796 h 2285646"/>
                <a:gd name="connsiteX30" fmla="*/ 6557945 w 9066093"/>
                <a:gd name="connsiteY30" fmla="*/ 48796 h 2285646"/>
                <a:gd name="connsiteX31" fmla="*/ 5182455 w 9066093"/>
                <a:gd name="connsiteY31" fmla="*/ 942688 h 2285646"/>
                <a:gd name="connsiteX32" fmla="*/ 4985148 w 9066093"/>
                <a:gd name="connsiteY32" fmla="*/ 1144945 h 2285646"/>
                <a:gd name="connsiteX33" fmla="*/ 4727023 w 9066093"/>
                <a:gd name="connsiteY33" fmla="*/ 1416507 h 2285646"/>
                <a:gd name="connsiteX34" fmla="*/ 3589857 w 9066093"/>
                <a:gd name="connsiteY34" fmla="*/ 2285646 h 2285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066093" h="2285646">
                  <a:moveTo>
                    <a:pt x="3589857" y="2285646"/>
                  </a:moveTo>
                  <a:cubicBezTo>
                    <a:pt x="3568641" y="2285646"/>
                    <a:pt x="3547426" y="2283524"/>
                    <a:pt x="3527624" y="2279281"/>
                  </a:cubicBezTo>
                  <a:cubicBezTo>
                    <a:pt x="3318295" y="2236850"/>
                    <a:pt x="3242626" y="1996404"/>
                    <a:pt x="3162713" y="1741815"/>
                  </a:cubicBezTo>
                  <a:cubicBezTo>
                    <a:pt x="3087043" y="1501370"/>
                    <a:pt x="3009252" y="1252438"/>
                    <a:pt x="2817603" y="1121607"/>
                  </a:cubicBezTo>
                  <a:cubicBezTo>
                    <a:pt x="2635147" y="997141"/>
                    <a:pt x="2191030" y="999263"/>
                    <a:pt x="1497982" y="1127265"/>
                  </a:cubicBezTo>
                  <a:cubicBezTo>
                    <a:pt x="931520" y="1232637"/>
                    <a:pt x="336064" y="1398120"/>
                    <a:pt x="49651" y="1477325"/>
                  </a:cubicBezTo>
                  <a:lnTo>
                    <a:pt x="31264" y="1482275"/>
                  </a:lnTo>
                  <a:cubicBezTo>
                    <a:pt x="17827" y="1485811"/>
                    <a:pt x="4391" y="1478032"/>
                    <a:pt x="855" y="1465303"/>
                  </a:cubicBezTo>
                  <a:cubicBezTo>
                    <a:pt x="-2681" y="1451866"/>
                    <a:pt x="5098" y="1438430"/>
                    <a:pt x="17827" y="1434894"/>
                  </a:cubicBezTo>
                  <a:lnTo>
                    <a:pt x="36214" y="1429943"/>
                  </a:lnTo>
                  <a:cubicBezTo>
                    <a:pt x="323335" y="1350031"/>
                    <a:pt x="920205" y="1184548"/>
                    <a:pt x="1489495" y="1079176"/>
                  </a:cubicBezTo>
                  <a:cubicBezTo>
                    <a:pt x="2195981" y="948345"/>
                    <a:pt x="2652120" y="949759"/>
                    <a:pt x="2845891" y="1081297"/>
                  </a:cubicBezTo>
                  <a:cubicBezTo>
                    <a:pt x="3051684" y="1221321"/>
                    <a:pt x="3135840" y="1490055"/>
                    <a:pt x="3210095" y="1727671"/>
                  </a:cubicBezTo>
                  <a:cubicBezTo>
                    <a:pt x="3288593" y="1978725"/>
                    <a:pt x="3356484" y="2195125"/>
                    <a:pt x="3537525" y="2231192"/>
                  </a:cubicBezTo>
                  <a:cubicBezTo>
                    <a:pt x="3676135" y="2258773"/>
                    <a:pt x="3858590" y="2176739"/>
                    <a:pt x="4096207" y="1978725"/>
                  </a:cubicBezTo>
                  <a:cubicBezTo>
                    <a:pt x="4303415" y="1806169"/>
                    <a:pt x="4518401" y="1572089"/>
                    <a:pt x="4690956" y="1383976"/>
                  </a:cubicBezTo>
                  <a:cubicBezTo>
                    <a:pt x="4792085" y="1274361"/>
                    <a:pt x="4879070" y="1178890"/>
                    <a:pt x="4951203" y="1110292"/>
                  </a:cubicBezTo>
                  <a:cubicBezTo>
                    <a:pt x="5007778" y="1056546"/>
                    <a:pt x="5072133" y="988655"/>
                    <a:pt x="5147095" y="909449"/>
                  </a:cubicBezTo>
                  <a:cubicBezTo>
                    <a:pt x="5491498" y="546660"/>
                    <a:pt x="6010578" y="0"/>
                    <a:pt x="6557945" y="0"/>
                  </a:cubicBezTo>
                  <a:cubicBezTo>
                    <a:pt x="6561480" y="0"/>
                    <a:pt x="6565724" y="0"/>
                    <a:pt x="6569260" y="0"/>
                  </a:cubicBezTo>
                  <a:cubicBezTo>
                    <a:pt x="6781418" y="2829"/>
                    <a:pt x="6936293" y="96885"/>
                    <a:pt x="7044493" y="287827"/>
                  </a:cubicBezTo>
                  <a:cubicBezTo>
                    <a:pt x="7136428" y="450482"/>
                    <a:pt x="7181688" y="664054"/>
                    <a:pt x="7221291" y="852167"/>
                  </a:cubicBezTo>
                  <a:cubicBezTo>
                    <a:pt x="7277866" y="1120193"/>
                    <a:pt x="7326663" y="1351445"/>
                    <a:pt x="7480831" y="1378318"/>
                  </a:cubicBezTo>
                  <a:cubicBezTo>
                    <a:pt x="8084066" y="1485811"/>
                    <a:pt x="9015439" y="585555"/>
                    <a:pt x="9024632" y="576362"/>
                  </a:cubicBezTo>
                  <a:cubicBezTo>
                    <a:pt x="9034533" y="567168"/>
                    <a:pt x="9050091" y="567168"/>
                    <a:pt x="9059284" y="577069"/>
                  </a:cubicBezTo>
                  <a:cubicBezTo>
                    <a:pt x="9068478" y="586970"/>
                    <a:pt x="9068478" y="602528"/>
                    <a:pt x="9058577" y="611722"/>
                  </a:cubicBezTo>
                  <a:cubicBezTo>
                    <a:pt x="9056456" y="613843"/>
                    <a:pt x="8818132" y="845802"/>
                    <a:pt x="8506260" y="1060082"/>
                  </a:cubicBezTo>
                  <a:cubicBezTo>
                    <a:pt x="8084773" y="1350738"/>
                    <a:pt x="7736835" y="1473789"/>
                    <a:pt x="7471637" y="1426407"/>
                  </a:cubicBezTo>
                  <a:cubicBezTo>
                    <a:pt x="7284231" y="1393169"/>
                    <a:pt x="7232606" y="1146359"/>
                    <a:pt x="7172495" y="861360"/>
                  </a:cubicBezTo>
                  <a:cubicBezTo>
                    <a:pt x="7092582" y="483012"/>
                    <a:pt x="7002769" y="54454"/>
                    <a:pt x="6568552" y="48796"/>
                  </a:cubicBezTo>
                  <a:cubicBezTo>
                    <a:pt x="6565016" y="48796"/>
                    <a:pt x="6561480" y="48796"/>
                    <a:pt x="6557945" y="48796"/>
                  </a:cubicBezTo>
                  <a:cubicBezTo>
                    <a:pt x="6031793" y="48796"/>
                    <a:pt x="5521200" y="586263"/>
                    <a:pt x="5182455" y="942688"/>
                  </a:cubicBezTo>
                  <a:cubicBezTo>
                    <a:pt x="5107493" y="1021893"/>
                    <a:pt x="5042431" y="1089784"/>
                    <a:pt x="4985148" y="1144945"/>
                  </a:cubicBezTo>
                  <a:cubicBezTo>
                    <a:pt x="4914429" y="1212128"/>
                    <a:pt x="4827444" y="1306892"/>
                    <a:pt x="4727023" y="1416507"/>
                  </a:cubicBezTo>
                  <a:cubicBezTo>
                    <a:pt x="4387571" y="1787783"/>
                    <a:pt x="3929309" y="2285646"/>
                    <a:pt x="3589857" y="2285646"/>
                  </a:cubicBezTo>
                  <a:close/>
                </a:path>
              </a:pathLst>
            </a:custGeom>
            <a:solidFill>
              <a:srgbClr val="000000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2" name="Oval 84">
            <a:extLst>
              <a:ext uri="{FF2B5EF4-FFF2-40B4-BE49-F238E27FC236}">
                <a16:creationId xmlns:a16="http://schemas.microsoft.com/office/drawing/2014/main" id="{59AB52C2-5D89-4616-9FFC-3DCB448C573D}"/>
              </a:ext>
            </a:extLst>
          </p:cNvPr>
          <p:cNvSpPr/>
          <p:nvPr/>
        </p:nvSpPr>
        <p:spPr>
          <a:xfrm>
            <a:off x="6941174" y="4485369"/>
            <a:ext cx="4782651" cy="51739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23" name="Graphic 14">
            <a:extLst>
              <a:ext uri="{FF2B5EF4-FFF2-40B4-BE49-F238E27FC236}">
                <a16:creationId xmlns:a16="http://schemas.microsoft.com/office/drawing/2014/main" id="{9E642C1D-EC69-4AB5-92C3-C137C9346366}"/>
              </a:ext>
            </a:extLst>
          </p:cNvPr>
          <p:cNvGrpSpPr/>
          <p:nvPr/>
        </p:nvGrpSpPr>
        <p:grpSpPr>
          <a:xfrm>
            <a:off x="7218085" y="1230160"/>
            <a:ext cx="4505740" cy="3543840"/>
            <a:chOff x="2444748" y="555045"/>
            <a:chExt cx="7282048" cy="5727454"/>
          </a:xfrm>
        </p:grpSpPr>
        <p:sp>
          <p:nvSpPr>
            <p:cNvPr id="124" name="Freeform: Shape 86">
              <a:extLst>
                <a:ext uri="{FF2B5EF4-FFF2-40B4-BE49-F238E27FC236}">
                  <a16:creationId xmlns:a16="http://schemas.microsoft.com/office/drawing/2014/main" id="{1013DDBF-38E4-4ED1-8047-9F04A0E5A91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87">
              <a:extLst>
                <a:ext uri="{FF2B5EF4-FFF2-40B4-BE49-F238E27FC236}">
                  <a16:creationId xmlns:a16="http://schemas.microsoft.com/office/drawing/2014/main" id="{6A2CB57F-288E-4BAD-8251-1E30BC46D264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88">
              <a:extLst>
                <a:ext uri="{FF2B5EF4-FFF2-40B4-BE49-F238E27FC236}">
                  <a16:creationId xmlns:a16="http://schemas.microsoft.com/office/drawing/2014/main" id="{1B68CB96-7F0E-4C91-8DFD-D69817B718E8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89">
              <a:extLst>
                <a:ext uri="{FF2B5EF4-FFF2-40B4-BE49-F238E27FC236}">
                  <a16:creationId xmlns:a16="http://schemas.microsoft.com/office/drawing/2014/main" id="{E013730C-056A-457F-A10E-2D20E9C8B28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90">
              <a:extLst>
                <a:ext uri="{FF2B5EF4-FFF2-40B4-BE49-F238E27FC236}">
                  <a16:creationId xmlns:a16="http://schemas.microsoft.com/office/drawing/2014/main" id="{C9AA67A6-A742-471D-B0E6-706EE8A2B14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91">
              <a:extLst>
                <a:ext uri="{FF2B5EF4-FFF2-40B4-BE49-F238E27FC236}">
                  <a16:creationId xmlns:a16="http://schemas.microsoft.com/office/drawing/2014/main" id="{88A62796-7E75-48B7-82B4-289C631E126E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92">
              <a:extLst>
                <a:ext uri="{FF2B5EF4-FFF2-40B4-BE49-F238E27FC236}">
                  <a16:creationId xmlns:a16="http://schemas.microsoft.com/office/drawing/2014/main" id="{C84B8B0F-6DF2-4549-BFB4-202DB627F499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93">
              <a:extLst>
                <a:ext uri="{FF2B5EF4-FFF2-40B4-BE49-F238E27FC236}">
                  <a16:creationId xmlns:a16="http://schemas.microsoft.com/office/drawing/2014/main" id="{D0155AF5-1A50-435C-9281-D9299107E9A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8" name="Graphic 25">
            <a:extLst>
              <a:ext uri="{FF2B5EF4-FFF2-40B4-BE49-F238E27FC236}">
                <a16:creationId xmlns:a16="http://schemas.microsoft.com/office/drawing/2014/main" id="{46B37DC3-83DD-4106-B536-D1825D6DF246}"/>
              </a:ext>
            </a:extLst>
          </p:cNvPr>
          <p:cNvGrpSpPr/>
          <p:nvPr/>
        </p:nvGrpSpPr>
        <p:grpSpPr>
          <a:xfrm flipH="1">
            <a:off x="8326257" y="5145832"/>
            <a:ext cx="1293645" cy="859652"/>
            <a:chOff x="342288" y="5278574"/>
            <a:chExt cx="1920177" cy="1275995"/>
          </a:xfrm>
        </p:grpSpPr>
        <p:sp>
          <p:nvSpPr>
            <p:cNvPr id="149" name="Freeform: Shape 17">
              <a:extLst>
                <a:ext uri="{FF2B5EF4-FFF2-40B4-BE49-F238E27FC236}">
                  <a16:creationId xmlns:a16="http://schemas.microsoft.com/office/drawing/2014/main" id="{0A3F65DE-7CCE-41F7-B21F-58008E27EA29}"/>
                </a:ext>
              </a:extLst>
            </p:cNvPr>
            <p:cNvSpPr/>
            <p:nvPr/>
          </p:nvSpPr>
          <p:spPr>
            <a:xfrm>
              <a:off x="342288" y="5278574"/>
              <a:ext cx="1920177" cy="1275995"/>
            </a:xfrm>
            <a:custGeom>
              <a:avLst/>
              <a:gdLst>
                <a:gd name="connsiteX0" fmla="*/ 1895460 w 1920176"/>
                <a:gd name="connsiteY0" fmla="*/ 616030 h 1274796"/>
                <a:gd name="connsiteX1" fmla="*/ 1829939 w 1920176"/>
                <a:gd name="connsiteY1" fmla="*/ 539306 h 1274796"/>
                <a:gd name="connsiteX2" fmla="*/ 1633135 w 1920176"/>
                <a:gd name="connsiteY2" fmla="*/ 367101 h 1274796"/>
                <a:gd name="connsiteX3" fmla="*/ 1431946 w 1920176"/>
                <a:gd name="connsiteY3" fmla="*/ 220229 h 1274796"/>
                <a:gd name="connsiteX4" fmla="*/ 1122124 w 1920176"/>
                <a:gd name="connsiteY4" fmla="*/ 73112 h 1274796"/>
                <a:gd name="connsiteX5" fmla="*/ 816931 w 1920176"/>
                <a:gd name="connsiteY5" fmla="*/ 2964 h 1274796"/>
                <a:gd name="connsiteX6" fmla="*/ 573360 w 1920176"/>
                <a:gd name="connsiteY6" fmla="*/ 15630 h 1274796"/>
                <a:gd name="connsiteX7" fmla="*/ 289114 w 1920176"/>
                <a:gd name="connsiteY7" fmla="*/ 113058 h 1274796"/>
                <a:gd name="connsiteX8" fmla="*/ 102052 w 1920176"/>
                <a:gd name="connsiteY8" fmla="*/ 262123 h 1274796"/>
                <a:gd name="connsiteX9" fmla="*/ 56991 w 1920176"/>
                <a:gd name="connsiteY9" fmla="*/ 711266 h 1274796"/>
                <a:gd name="connsiteX10" fmla="*/ 258180 w 1920176"/>
                <a:gd name="connsiteY10" fmla="*/ 899302 h 1274796"/>
                <a:gd name="connsiteX11" fmla="*/ 549977 w 1920176"/>
                <a:gd name="connsiteY11" fmla="*/ 1050316 h 1274796"/>
                <a:gd name="connsiteX12" fmla="*/ 879772 w 1920176"/>
                <a:gd name="connsiteY12" fmla="*/ 1181844 h 1274796"/>
                <a:gd name="connsiteX13" fmla="*/ 1159634 w 1920176"/>
                <a:gd name="connsiteY13" fmla="*/ 1270503 h 1274796"/>
                <a:gd name="connsiteX14" fmla="*/ 1272163 w 1920176"/>
                <a:gd name="connsiteY14" fmla="*/ 1270503 h 1274796"/>
                <a:gd name="connsiteX15" fmla="*/ 1408076 w 1920176"/>
                <a:gd name="connsiteY15" fmla="*/ 1214239 h 1274796"/>
                <a:gd name="connsiteX16" fmla="*/ 1738844 w 1920176"/>
                <a:gd name="connsiteY16" fmla="*/ 964579 h 1274796"/>
                <a:gd name="connsiteX17" fmla="*/ 1786584 w 1920176"/>
                <a:gd name="connsiteY17" fmla="*/ 967258 h 1274796"/>
                <a:gd name="connsiteX18" fmla="*/ 1807775 w 1920176"/>
                <a:gd name="connsiteY18" fmla="*/ 927069 h 1274796"/>
                <a:gd name="connsiteX19" fmla="*/ 1784879 w 1920176"/>
                <a:gd name="connsiteY19" fmla="*/ 918301 h 1274796"/>
                <a:gd name="connsiteX20" fmla="*/ 1836029 w 1920176"/>
                <a:gd name="connsiteY20" fmla="*/ 859600 h 1274796"/>
                <a:gd name="connsiteX21" fmla="*/ 1910805 w 1920176"/>
                <a:gd name="connsiteY21" fmla="*/ 735136 h 1274796"/>
                <a:gd name="connsiteX22" fmla="*/ 1895460 w 1920176"/>
                <a:gd name="connsiteY22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07775 w 1920177"/>
                <a:gd name="connsiteY17" fmla="*/ 927069 h 1274796"/>
                <a:gd name="connsiteX18" fmla="*/ 1784879 w 1920177"/>
                <a:gd name="connsiteY18" fmla="*/ 918301 h 1274796"/>
                <a:gd name="connsiteX19" fmla="*/ 1836029 w 1920177"/>
                <a:gd name="connsiteY19" fmla="*/ 859600 h 1274796"/>
                <a:gd name="connsiteX20" fmla="*/ 1910805 w 1920177"/>
                <a:gd name="connsiteY20" fmla="*/ 735136 h 1274796"/>
                <a:gd name="connsiteX21" fmla="*/ 1895460 w 1920177"/>
                <a:gd name="connsiteY21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784879 w 1920177"/>
                <a:gd name="connsiteY17" fmla="*/ 918301 h 1274796"/>
                <a:gd name="connsiteX18" fmla="*/ 1836029 w 1920177"/>
                <a:gd name="connsiteY18" fmla="*/ 859600 h 1274796"/>
                <a:gd name="connsiteX19" fmla="*/ 1910805 w 1920177"/>
                <a:gd name="connsiteY19" fmla="*/ 735136 h 1274796"/>
                <a:gd name="connsiteX20" fmla="*/ 1895460 w 1920177"/>
                <a:gd name="connsiteY20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6419"/>
                <a:gd name="connsiteX1" fmla="*/ 1829939 w 1920177"/>
                <a:gd name="connsiteY1" fmla="*/ 539306 h 1276419"/>
                <a:gd name="connsiteX2" fmla="*/ 1633135 w 1920177"/>
                <a:gd name="connsiteY2" fmla="*/ 367101 h 1276419"/>
                <a:gd name="connsiteX3" fmla="*/ 1431946 w 1920177"/>
                <a:gd name="connsiteY3" fmla="*/ 220229 h 1276419"/>
                <a:gd name="connsiteX4" fmla="*/ 1122124 w 1920177"/>
                <a:gd name="connsiteY4" fmla="*/ 73112 h 1276419"/>
                <a:gd name="connsiteX5" fmla="*/ 816931 w 1920177"/>
                <a:gd name="connsiteY5" fmla="*/ 2964 h 1276419"/>
                <a:gd name="connsiteX6" fmla="*/ 573360 w 1920177"/>
                <a:gd name="connsiteY6" fmla="*/ 15630 h 1276419"/>
                <a:gd name="connsiteX7" fmla="*/ 289114 w 1920177"/>
                <a:gd name="connsiteY7" fmla="*/ 113058 h 1276419"/>
                <a:gd name="connsiteX8" fmla="*/ 102052 w 1920177"/>
                <a:gd name="connsiteY8" fmla="*/ 262123 h 1276419"/>
                <a:gd name="connsiteX9" fmla="*/ 56991 w 1920177"/>
                <a:gd name="connsiteY9" fmla="*/ 711266 h 1276419"/>
                <a:gd name="connsiteX10" fmla="*/ 258180 w 1920177"/>
                <a:gd name="connsiteY10" fmla="*/ 899302 h 1276419"/>
                <a:gd name="connsiteX11" fmla="*/ 549977 w 1920177"/>
                <a:gd name="connsiteY11" fmla="*/ 1050316 h 1276419"/>
                <a:gd name="connsiteX12" fmla="*/ 879772 w 1920177"/>
                <a:gd name="connsiteY12" fmla="*/ 1181844 h 1276419"/>
                <a:gd name="connsiteX13" fmla="*/ 1159634 w 1920177"/>
                <a:gd name="connsiteY13" fmla="*/ 1270503 h 1276419"/>
                <a:gd name="connsiteX14" fmla="*/ 1272163 w 1920177"/>
                <a:gd name="connsiteY14" fmla="*/ 1270503 h 1276419"/>
                <a:gd name="connsiteX15" fmla="*/ 1414234 w 1920177"/>
                <a:gd name="connsiteY15" fmla="*/ 1211160 h 1276419"/>
                <a:gd name="connsiteX16" fmla="*/ 1738844 w 1920177"/>
                <a:gd name="connsiteY16" fmla="*/ 964579 h 1276419"/>
                <a:gd name="connsiteX17" fmla="*/ 1836029 w 1920177"/>
                <a:gd name="connsiteY17" fmla="*/ 859600 h 1276419"/>
                <a:gd name="connsiteX18" fmla="*/ 1910805 w 1920177"/>
                <a:gd name="connsiteY18" fmla="*/ 735136 h 1276419"/>
                <a:gd name="connsiteX19" fmla="*/ 1895460 w 1920177"/>
                <a:gd name="connsiteY19" fmla="*/ 616030 h 1276419"/>
                <a:gd name="connsiteX0" fmla="*/ 1895460 w 1920177"/>
                <a:gd name="connsiteY0" fmla="*/ 616030 h 1275785"/>
                <a:gd name="connsiteX1" fmla="*/ 1829939 w 1920177"/>
                <a:gd name="connsiteY1" fmla="*/ 539306 h 1275785"/>
                <a:gd name="connsiteX2" fmla="*/ 1633135 w 1920177"/>
                <a:gd name="connsiteY2" fmla="*/ 367101 h 1275785"/>
                <a:gd name="connsiteX3" fmla="*/ 1431946 w 1920177"/>
                <a:gd name="connsiteY3" fmla="*/ 220229 h 1275785"/>
                <a:gd name="connsiteX4" fmla="*/ 1122124 w 1920177"/>
                <a:gd name="connsiteY4" fmla="*/ 73112 h 1275785"/>
                <a:gd name="connsiteX5" fmla="*/ 816931 w 1920177"/>
                <a:gd name="connsiteY5" fmla="*/ 2964 h 1275785"/>
                <a:gd name="connsiteX6" fmla="*/ 573360 w 1920177"/>
                <a:gd name="connsiteY6" fmla="*/ 15630 h 1275785"/>
                <a:gd name="connsiteX7" fmla="*/ 289114 w 1920177"/>
                <a:gd name="connsiteY7" fmla="*/ 113058 h 1275785"/>
                <a:gd name="connsiteX8" fmla="*/ 102052 w 1920177"/>
                <a:gd name="connsiteY8" fmla="*/ 262123 h 1275785"/>
                <a:gd name="connsiteX9" fmla="*/ 56991 w 1920177"/>
                <a:gd name="connsiteY9" fmla="*/ 711266 h 1275785"/>
                <a:gd name="connsiteX10" fmla="*/ 258180 w 1920177"/>
                <a:gd name="connsiteY10" fmla="*/ 899302 h 1275785"/>
                <a:gd name="connsiteX11" fmla="*/ 549977 w 1920177"/>
                <a:gd name="connsiteY11" fmla="*/ 1050316 h 1275785"/>
                <a:gd name="connsiteX12" fmla="*/ 879772 w 1920177"/>
                <a:gd name="connsiteY12" fmla="*/ 1181844 h 1275785"/>
                <a:gd name="connsiteX13" fmla="*/ 1159634 w 1920177"/>
                <a:gd name="connsiteY13" fmla="*/ 1270503 h 1275785"/>
                <a:gd name="connsiteX14" fmla="*/ 1272163 w 1920177"/>
                <a:gd name="connsiteY14" fmla="*/ 1270503 h 1275785"/>
                <a:gd name="connsiteX15" fmla="*/ 1420392 w 1920177"/>
                <a:gd name="connsiteY15" fmla="*/ 1220396 h 1275785"/>
                <a:gd name="connsiteX16" fmla="*/ 1738844 w 1920177"/>
                <a:gd name="connsiteY16" fmla="*/ 964579 h 1275785"/>
                <a:gd name="connsiteX17" fmla="*/ 1836029 w 1920177"/>
                <a:gd name="connsiteY17" fmla="*/ 859600 h 1275785"/>
                <a:gd name="connsiteX18" fmla="*/ 1910805 w 1920177"/>
                <a:gd name="connsiteY18" fmla="*/ 735136 h 1275785"/>
                <a:gd name="connsiteX19" fmla="*/ 1895460 w 1920177"/>
                <a:gd name="connsiteY19" fmla="*/ 616030 h 1275785"/>
                <a:gd name="connsiteX0" fmla="*/ 1895460 w 1920177"/>
                <a:gd name="connsiteY0" fmla="*/ 616030 h 1275995"/>
                <a:gd name="connsiteX1" fmla="*/ 1829939 w 1920177"/>
                <a:gd name="connsiteY1" fmla="*/ 539306 h 1275995"/>
                <a:gd name="connsiteX2" fmla="*/ 1633135 w 1920177"/>
                <a:gd name="connsiteY2" fmla="*/ 367101 h 1275995"/>
                <a:gd name="connsiteX3" fmla="*/ 1431946 w 1920177"/>
                <a:gd name="connsiteY3" fmla="*/ 220229 h 1275995"/>
                <a:gd name="connsiteX4" fmla="*/ 1122124 w 1920177"/>
                <a:gd name="connsiteY4" fmla="*/ 73112 h 1275995"/>
                <a:gd name="connsiteX5" fmla="*/ 816931 w 1920177"/>
                <a:gd name="connsiteY5" fmla="*/ 2964 h 1275995"/>
                <a:gd name="connsiteX6" fmla="*/ 573360 w 1920177"/>
                <a:gd name="connsiteY6" fmla="*/ 15630 h 1275995"/>
                <a:gd name="connsiteX7" fmla="*/ 289114 w 1920177"/>
                <a:gd name="connsiteY7" fmla="*/ 113058 h 1275995"/>
                <a:gd name="connsiteX8" fmla="*/ 102052 w 1920177"/>
                <a:gd name="connsiteY8" fmla="*/ 262123 h 1275995"/>
                <a:gd name="connsiteX9" fmla="*/ 56991 w 1920177"/>
                <a:gd name="connsiteY9" fmla="*/ 711266 h 1275995"/>
                <a:gd name="connsiteX10" fmla="*/ 258180 w 1920177"/>
                <a:gd name="connsiteY10" fmla="*/ 899302 h 1275995"/>
                <a:gd name="connsiteX11" fmla="*/ 549977 w 1920177"/>
                <a:gd name="connsiteY11" fmla="*/ 1050316 h 1275995"/>
                <a:gd name="connsiteX12" fmla="*/ 879772 w 1920177"/>
                <a:gd name="connsiteY12" fmla="*/ 1181844 h 1275995"/>
                <a:gd name="connsiteX13" fmla="*/ 1159634 w 1920177"/>
                <a:gd name="connsiteY13" fmla="*/ 1270503 h 1275995"/>
                <a:gd name="connsiteX14" fmla="*/ 1272163 w 1920177"/>
                <a:gd name="connsiteY14" fmla="*/ 1270503 h 1275995"/>
                <a:gd name="connsiteX15" fmla="*/ 1417313 w 1920177"/>
                <a:gd name="connsiteY15" fmla="*/ 1217317 h 1275995"/>
                <a:gd name="connsiteX16" fmla="*/ 1738844 w 1920177"/>
                <a:gd name="connsiteY16" fmla="*/ 964579 h 1275995"/>
                <a:gd name="connsiteX17" fmla="*/ 1836029 w 1920177"/>
                <a:gd name="connsiteY17" fmla="*/ 859600 h 1275995"/>
                <a:gd name="connsiteX18" fmla="*/ 1910805 w 1920177"/>
                <a:gd name="connsiteY18" fmla="*/ 735136 h 1275995"/>
                <a:gd name="connsiteX19" fmla="*/ 1895460 w 1920177"/>
                <a:gd name="connsiteY19" fmla="*/ 616030 h 1275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20177" h="1275995">
                  <a:moveTo>
                    <a:pt x="1895460" y="616030"/>
                  </a:moveTo>
                  <a:cubicBezTo>
                    <a:pt x="1875244" y="588994"/>
                    <a:pt x="1853809" y="563175"/>
                    <a:pt x="1829939" y="539306"/>
                  </a:cubicBezTo>
                  <a:cubicBezTo>
                    <a:pt x="1768560" y="476952"/>
                    <a:pt x="1701822" y="420930"/>
                    <a:pt x="1633135" y="367101"/>
                  </a:cubicBezTo>
                  <a:cubicBezTo>
                    <a:pt x="1567614" y="315952"/>
                    <a:pt x="1502094" y="264558"/>
                    <a:pt x="1431946" y="220229"/>
                  </a:cubicBezTo>
                  <a:cubicBezTo>
                    <a:pt x="1334518" y="158605"/>
                    <a:pt x="1230513" y="111353"/>
                    <a:pt x="1122124" y="73112"/>
                  </a:cubicBezTo>
                  <a:cubicBezTo>
                    <a:pt x="1022991" y="38038"/>
                    <a:pt x="921909" y="12220"/>
                    <a:pt x="816931" y="2964"/>
                  </a:cubicBezTo>
                  <a:cubicBezTo>
                    <a:pt x="735334" y="-4100"/>
                    <a:pt x="653982" y="1990"/>
                    <a:pt x="573360" y="15630"/>
                  </a:cubicBezTo>
                  <a:cubicBezTo>
                    <a:pt x="473496" y="32680"/>
                    <a:pt x="378017" y="63369"/>
                    <a:pt x="289114" y="113058"/>
                  </a:cubicBezTo>
                  <a:cubicBezTo>
                    <a:pt x="218478" y="152516"/>
                    <a:pt x="153201" y="198551"/>
                    <a:pt x="102052" y="262123"/>
                  </a:cubicBezTo>
                  <a:cubicBezTo>
                    <a:pt x="-4389" y="394381"/>
                    <a:pt x="-40681" y="562932"/>
                    <a:pt x="56991" y="711266"/>
                  </a:cubicBezTo>
                  <a:cubicBezTo>
                    <a:pt x="108872" y="789939"/>
                    <a:pt x="180238" y="848396"/>
                    <a:pt x="258180" y="899302"/>
                  </a:cubicBezTo>
                  <a:cubicBezTo>
                    <a:pt x="350250" y="959464"/>
                    <a:pt x="448896" y="1007204"/>
                    <a:pt x="549977" y="1050316"/>
                  </a:cubicBezTo>
                  <a:cubicBezTo>
                    <a:pt x="658853" y="1096594"/>
                    <a:pt x="769921" y="1137758"/>
                    <a:pt x="879772" y="1181844"/>
                  </a:cubicBezTo>
                  <a:cubicBezTo>
                    <a:pt x="970867" y="1218379"/>
                    <a:pt x="1061719" y="1255645"/>
                    <a:pt x="1159634" y="1270503"/>
                  </a:cubicBezTo>
                  <a:cubicBezTo>
                    <a:pt x="1197144" y="1276105"/>
                    <a:pt x="1229217" y="1279367"/>
                    <a:pt x="1272163" y="1270503"/>
                  </a:cubicBezTo>
                  <a:cubicBezTo>
                    <a:pt x="1315109" y="1261639"/>
                    <a:pt x="1374444" y="1241674"/>
                    <a:pt x="1417313" y="1217317"/>
                  </a:cubicBezTo>
                  <a:cubicBezTo>
                    <a:pt x="1538367" y="1148630"/>
                    <a:pt x="1669058" y="1024199"/>
                    <a:pt x="1738844" y="964579"/>
                  </a:cubicBezTo>
                  <a:cubicBezTo>
                    <a:pt x="1808630" y="904960"/>
                    <a:pt x="1807369" y="897840"/>
                    <a:pt x="1836029" y="859600"/>
                  </a:cubicBezTo>
                  <a:cubicBezTo>
                    <a:pt x="1865988" y="821116"/>
                    <a:pt x="1893268" y="781414"/>
                    <a:pt x="1910805" y="735136"/>
                  </a:cubicBezTo>
                  <a:cubicBezTo>
                    <a:pt x="1926637" y="692268"/>
                    <a:pt x="1922983" y="653053"/>
                    <a:pt x="1895460" y="6160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8">
              <a:extLst>
                <a:ext uri="{FF2B5EF4-FFF2-40B4-BE49-F238E27FC236}">
                  <a16:creationId xmlns:a16="http://schemas.microsoft.com/office/drawing/2014/main" id="{1A6A2E15-BF71-4CA8-8046-AFFEC78EB82F}"/>
                </a:ext>
              </a:extLst>
            </p:cNvPr>
            <p:cNvSpPr/>
            <p:nvPr/>
          </p:nvSpPr>
          <p:spPr>
            <a:xfrm>
              <a:off x="388529" y="5703379"/>
              <a:ext cx="1373967" cy="810074"/>
            </a:xfrm>
            <a:custGeom>
              <a:avLst/>
              <a:gdLst>
                <a:gd name="connsiteX0" fmla="*/ 1373526 w 1373967"/>
                <a:gd name="connsiteY0" fmla="*/ 753142 h 810074"/>
                <a:gd name="connsiteX1" fmla="*/ 1205950 w 1373967"/>
                <a:gd name="connsiteY1" fmla="*/ 809894 h 810074"/>
                <a:gd name="connsiteX2" fmla="*/ 1036425 w 1373967"/>
                <a:gd name="connsiteY2" fmla="*/ 784319 h 810074"/>
                <a:gd name="connsiteX3" fmla="*/ 640623 w 1373967"/>
                <a:gd name="connsiteY3" fmla="*/ 639395 h 810074"/>
                <a:gd name="connsiteX4" fmla="*/ 279896 w 1373967"/>
                <a:gd name="connsiteY4" fmla="*/ 474741 h 810074"/>
                <a:gd name="connsiteX5" fmla="*/ 44119 w 1373967"/>
                <a:gd name="connsiteY5" fmla="*/ 277449 h 810074"/>
                <a:gd name="connsiteX6" fmla="*/ 33 w 1373967"/>
                <a:gd name="connsiteY6" fmla="*/ 87465 h 810074"/>
                <a:gd name="connsiteX7" fmla="*/ 66041 w 1373967"/>
                <a:gd name="connsiteY7" fmla="*/ 10740 h 810074"/>
                <a:gd name="connsiteX8" fmla="*/ 368068 w 1373967"/>
                <a:gd name="connsiteY8" fmla="*/ 85516 h 810074"/>
                <a:gd name="connsiteX9" fmla="*/ 587038 w 1373967"/>
                <a:gd name="connsiteY9" fmla="*/ 267707 h 810074"/>
                <a:gd name="connsiteX10" fmla="*/ 935100 w 1373967"/>
                <a:gd name="connsiteY10" fmla="*/ 548056 h 810074"/>
                <a:gd name="connsiteX11" fmla="*/ 1215693 w 1373967"/>
                <a:gd name="connsiteY11" fmla="*/ 704672 h 810074"/>
                <a:gd name="connsiteX12" fmla="*/ 1373526 w 1373967"/>
                <a:gd name="connsiteY12" fmla="*/ 753142 h 81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3967" h="810074">
                  <a:moveTo>
                    <a:pt x="1373526" y="753142"/>
                  </a:moveTo>
                  <a:cubicBezTo>
                    <a:pt x="1382051" y="766295"/>
                    <a:pt x="1264894" y="805997"/>
                    <a:pt x="1205950" y="809894"/>
                  </a:cubicBezTo>
                  <a:cubicBezTo>
                    <a:pt x="1156992" y="811843"/>
                    <a:pt x="1086600" y="797715"/>
                    <a:pt x="1036425" y="784319"/>
                  </a:cubicBezTo>
                  <a:cubicBezTo>
                    <a:pt x="976507" y="768487"/>
                    <a:pt x="728065" y="674956"/>
                    <a:pt x="640623" y="639395"/>
                  </a:cubicBezTo>
                  <a:cubicBezTo>
                    <a:pt x="561463" y="606269"/>
                    <a:pt x="375132" y="539531"/>
                    <a:pt x="279896" y="474741"/>
                  </a:cubicBezTo>
                  <a:cubicBezTo>
                    <a:pt x="192941" y="420425"/>
                    <a:pt x="82847" y="336150"/>
                    <a:pt x="44119" y="277449"/>
                  </a:cubicBezTo>
                  <a:cubicBezTo>
                    <a:pt x="10507" y="218506"/>
                    <a:pt x="-697" y="176368"/>
                    <a:pt x="33" y="87465"/>
                  </a:cubicBezTo>
                  <a:cubicBezTo>
                    <a:pt x="5148" y="47519"/>
                    <a:pt x="30480" y="24624"/>
                    <a:pt x="66041" y="10740"/>
                  </a:cubicBezTo>
                  <a:cubicBezTo>
                    <a:pt x="126446" y="-13130"/>
                    <a:pt x="242142" y="-951"/>
                    <a:pt x="368068" y="85516"/>
                  </a:cubicBezTo>
                  <a:cubicBezTo>
                    <a:pt x="428717" y="134961"/>
                    <a:pt x="500083" y="190982"/>
                    <a:pt x="587038" y="267707"/>
                  </a:cubicBezTo>
                  <a:cubicBezTo>
                    <a:pt x="730988" y="386082"/>
                    <a:pt x="911717" y="531493"/>
                    <a:pt x="935100" y="548056"/>
                  </a:cubicBezTo>
                  <a:cubicBezTo>
                    <a:pt x="1020593" y="608218"/>
                    <a:pt x="1117777" y="665700"/>
                    <a:pt x="1215693" y="704672"/>
                  </a:cubicBezTo>
                  <a:cubicBezTo>
                    <a:pt x="1313852" y="755334"/>
                    <a:pt x="1357694" y="735849"/>
                    <a:pt x="1373526" y="753142"/>
                  </a:cubicBezTo>
                  <a:close/>
                </a:path>
              </a:pathLst>
            </a:custGeom>
            <a:solidFill>
              <a:schemeClr val="accent1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9">
              <a:extLst>
                <a:ext uri="{FF2B5EF4-FFF2-40B4-BE49-F238E27FC236}">
                  <a16:creationId xmlns:a16="http://schemas.microsoft.com/office/drawing/2014/main" id="{6503918E-7653-4EA5-8B16-AE1C77064DBC}"/>
                </a:ext>
              </a:extLst>
            </p:cNvPr>
            <p:cNvSpPr/>
            <p:nvPr/>
          </p:nvSpPr>
          <p:spPr>
            <a:xfrm>
              <a:off x="419739" y="5303974"/>
              <a:ext cx="1825422" cy="1109932"/>
            </a:xfrm>
            <a:custGeom>
              <a:avLst/>
              <a:gdLst>
                <a:gd name="connsiteX0" fmla="*/ 1831405 w 1831613"/>
                <a:gd name="connsiteY0" fmla="*/ 677342 h 1104823"/>
                <a:gd name="connsiteX1" fmla="*/ 1831162 w 1831613"/>
                <a:gd name="connsiteY1" fmla="*/ 653716 h 1104823"/>
                <a:gd name="connsiteX2" fmla="*/ 1824098 w 1831613"/>
                <a:gd name="connsiteY2" fmla="*/ 635692 h 1104823"/>
                <a:gd name="connsiteX3" fmla="*/ 1747617 w 1831613"/>
                <a:gd name="connsiteY3" fmla="*/ 538507 h 1104823"/>
                <a:gd name="connsiteX4" fmla="*/ 1524994 w 1831613"/>
                <a:gd name="connsiteY4" fmla="*/ 346087 h 1104823"/>
                <a:gd name="connsiteX5" fmla="*/ 1378121 w 1831613"/>
                <a:gd name="connsiteY5" fmla="*/ 237942 h 1104823"/>
                <a:gd name="connsiteX6" fmla="*/ 945053 w 1831613"/>
                <a:gd name="connsiteY6" fmla="*/ 43086 h 1104823"/>
                <a:gd name="connsiteX7" fmla="*/ 720481 w 1831613"/>
                <a:gd name="connsiteY7" fmla="*/ 3384 h 1104823"/>
                <a:gd name="connsiteX8" fmla="*/ 583594 w 1831613"/>
                <a:gd name="connsiteY8" fmla="*/ 5576 h 1104823"/>
                <a:gd name="connsiteX9" fmla="*/ 245519 w 1831613"/>
                <a:gd name="connsiteY9" fmla="*/ 96428 h 1104823"/>
                <a:gd name="connsiteX10" fmla="*/ 26549 w 1831613"/>
                <a:gd name="connsiteY10" fmla="*/ 262786 h 1104823"/>
                <a:gd name="connsiteX11" fmla="*/ 0 w 1831613"/>
                <a:gd name="connsiteY11" fmla="*/ 301757 h 1104823"/>
                <a:gd name="connsiteX12" fmla="*/ 104492 w 1831613"/>
                <a:gd name="connsiteY12" fmla="*/ 282759 h 1104823"/>
                <a:gd name="connsiteX13" fmla="*/ 252826 w 1831613"/>
                <a:gd name="connsiteY13" fmla="*/ 318807 h 1104823"/>
                <a:gd name="connsiteX14" fmla="*/ 388982 w 1831613"/>
                <a:gd name="connsiteY14" fmla="*/ 386276 h 1104823"/>
                <a:gd name="connsiteX15" fmla="*/ 549738 w 1831613"/>
                <a:gd name="connsiteY15" fmla="*/ 495639 h 1104823"/>
                <a:gd name="connsiteX16" fmla="*/ 739236 w 1831613"/>
                <a:gd name="connsiteY16" fmla="*/ 655421 h 1104823"/>
                <a:gd name="connsiteX17" fmla="*/ 739236 w 1831613"/>
                <a:gd name="connsiteY17" fmla="*/ 655421 h 1104823"/>
                <a:gd name="connsiteX18" fmla="*/ 968192 w 1831613"/>
                <a:gd name="connsiteY18" fmla="*/ 833471 h 1104823"/>
                <a:gd name="connsiteX19" fmla="*/ 968192 w 1831613"/>
                <a:gd name="connsiteY19" fmla="*/ 833471 h 1104823"/>
                <a:gd name="connsiteX20" fmla="*/ 1216390 w 1831613"/>
                <a:gd name="connsiteY20" fmla="*/ 1002996 h 1104823"/>
                <a:gd name="connsiteX21" fmla="*/ 1343047 w 1831613"/>
                <a:gd name="connsiteY21" fmla="*/ 1085810 h 1104823"/>
                <a:gd name="connsiteX22" fmla="*/ 1386646 w 1831613"/>
                <a:gd name="connsiteY22" fmla="*/ 1104808 h 1104823"/>
                <a:gd name="connsiteX23" fmla="*/ 1441449 w 1831613"/>
                <a:gd name="connsiteY23" fmla="*/ 1076310 h 1104823"/>
                <a:gd name="connsiteX24" fmla="*/ 1791460 w 1831613"/>
                <a:gd name="connsiteY24" fmla="*/ 766733 h 1104823"/>
                <a:gd name="connsiteX25" fmla="*/ 1831405 w 1831613"/>
                <a:gd name="connsiteY25" fmla="*/ 677342 h 1104823"/>
                <a:gd name="connsiteX26" fmla="*/ 840318 w 1831613"/>
                <a:gd name="connsiteY26" fmla="*/ 736286 h 1104823"/>
                <a:gd name="connsiteX27" fmla="*/ 841779 w 1831613"/>
                <a:gd name="connsiteY27" fmla="*/ 738235 h 1104823"/>
                <a:gd name="connsiteX28" fmla="*/ 840318 w 1831613"/>
                <a:gd name="connsiteY28" fmla="*/ 736286 h 1104823"/>
                <a:gd name="connsiteX29" fmla="*/ 1254631 w 1831613"/>
                <a:gd name="connsiteY29" fmla="*/ 1026135 h 1104823"/>
                <a:gd name="connsiteX30" fmla="*/ 1254631 w 1831613"/>
                <a:gd name="connsiteY30" fmla="*/ 1026135 h 1104823"/>
                <a:gd name="connsiteX31" fmla="*/ 1256092 w 1831613"/>
                <a:gd name="connsiteY31" fmla="*/ 1028083 h 1104823"/>
                <a:gd name="connsiteX32" fmla="*/ 1254631 w 1831613"/>
                <a:gd name="connsiteY32" fmla="*/ 1026135 h 1104823"/>
                <a:gd name="connsiteX0" fmla="*/ 1791460 w 1833764"/>
                <a:gd name="connsiteY0" fmla="*/ 766733 h 1104823"/>
                <a:gd name="connsiteX1" fmla="*/ 1831162 w 1833764"/>
                <a:gd name="connsiteY1" fmla="*/ 653716 h 1104823"/>
                <a:gd name="connsiteX2" fmla="*/ 1824098 w 1833764"/>
                <a:gd name="connsiteY2" fmla="*/ 635692 h 1104823"/>
                <a:gd name="connsiteX3" fmla="*/ 1747617 w 1833764"/>
                <a:gd name="connsiteY3" fmla="*/ 538507 h 1104823"/>
                <a:gd name="connsiteX4" fmla="*/ 1524994 w 1833764"/>
                <a:gd name="connsiteY4" fmla="*/ 346087 h 1104823"/>
                <a:gd name="connsiteX5" fmla="*/ 1378121 w 1833764"/>
                <a:gd name="connsiteY5" fmla="*/ 237942 h 1104823"/>
                <a:gd name="connsiteX6" fmla="*/ 945053 w 1833764"/>
                <a:gd name="connsiteY6" fmla="*/ 43086 h 1104823"/>
                <a:gd name="connsiteX7" fmla="*/ 720481 w 1833764"/>
                <a:gd name="connsiteY7" fmla="*/ 3384 h 1104823"/>
                <a:gd name="connsiteX8" fmla="*/ 583594 w 1833764"/>
                <a:gd name="connsiteY8" fmla="*/ 5576 h 1104823"/>
                <a:gd name="connsiteX9" fmla="*/ 245519 w 1833764"/>
                <a:gd name="connsiteY9" fmla="*/ 96428 h 1104823"/>
                <a:gd name="connsiteX10" fmla="*/ 26549 w 1833764"/>
                <a:gd name="connsiteY10" fmla="*/ 262786 h 1104823"/>
                <a:gd name="connsiteX11" fmla="*/ 0 w 1833764"/>
                <a:gd name="connsiteY11" fmla="*/ 301757 h 1104823"/>
                <a:gd name="connsiteX12" fmla="*/ 104492 w 1833764"/>
                <a:gd name="connsiteY12" fmla="*/ 282759 h 1104823"/>
                <a:gd name="connsiteX13" fmla="*/ 252826 w 1833764"/>
                <a:gd name="connsiteY13" fmla="*/ 318807 h 1104823"/>
                <a:gd name="connsiteX14" fmla="*/ 388982 w 1833764"/>
                <a:gd name="connsiteY14" fmla="*/ 386276 h 1104823"/>
                <a:gd name="connsiteX15" fmla="*/ 549738 w 1833764"/>
                <a:gd name="connsiteY15" fmla="*/ 495639 h 1104823"/>
                <a:gd name="connsiteX16" fmla="*/ 739236 w 1833764"/>
                <a:gd name="connsiteY16" fmla="*/ 655421 h 1104823"/>
                <a:gd name="connsiteX17" fmla="*/ 739236 w 1833764"/>
                <a:gd name="connsiteY17" fmla="*/ 655421 h 1104823"/>
                <a:gd name="connsiteX18" fmla="*/ 968192 w 1833764"/>
                <a:gd name="connsiteY18" fmla="*/ 833471 h 1104823"/>
                <a:gd name="connsiteX19" fmla="*/ 968192 w 1833764"/>
                <a:gd name="connsiteY19" fmla="*/ 833471 h 1104823"/>
                <a:gd name="connsiteX20" fmla="*/ 1216390 w 1833764"/>
                <a:gd name="connsiteY20" fmla="*/ 1002996 h 1104823"/>
                <a:gd name="connsiteX21" fmla="*/ 1343047 w 1833764"/>
                <a:gd name="connsiteY21" fmla="*/ 1085810 h 1104823"/>
                <a:gd name="connsiteX22" fmla="*/ 1386646 w 1833764"/>
                <a:gd name="connsiteY22" fmla="*/ 1104808 h 1104823"/>
                <a:gd name="connsiteX23" fmla="*/ 1441449 w 1833764"/>
                <a:gd name="connsiteY23" fmla="*/ 1076310 h 1104823"/>
                <a:gd name="connsiteX24" fmla="*/ 1791460 w 1833764"/>
                <a:gd name="connsiteY24" fmla="*/ 766733 h 1104823"/>
                <a:gd name="connsiteX25" fmla="*/ 840318 w 1833764"/>
                <a:gd name="connsiteY25" fmla="*/ 736286 h 1104823"/>
                <a:gd name="connsiteX26" fmla="*/ 841779 w 1833764"/>
                <a:gd name="connsiteY26" fmla="*/ 738235 h 1104823"/>
                <a:gd name="connsiteX27" fmla="*/ 840318 w 1833764"/>
                <a:gd name="connsiteY27" fmla="*/ 736286 h 1104823"/>
                <a:gd name="connsiteX28" fmla="*/ 1254631 w 1833764"/>
                <a:gd name="connsiteY28" fmla="*/ 1026135 h 1104823"/>
                <a:gd name="connsiteX29" fmla="*/ 1254631 w 1833764"/>
                <a:gd name="connsiteY29" fmla="*/ 1026135 h 1104823"/>
                <a:gd name="connsiteX30" fmla="*/ 1256092 w 1833764"/>
                <a:gd name="connsiteY30" fmla="*/ 1028083 h 1104823"/>
                <a:gd name="connsiteX31" fmla="*/ 1254631 w 1833764"/>
                <a:gd name="connsiteY31" fmla="*/ 1026135 h 1104823"/>
                <a:gd name="connsiteX0" fmla="*/ 1791460 w 1834540"/>
                <a:gd name="connsiteY0" fmla="*/ 766733 h 1104823"/>
                <a:gd name="connsiteX1" fmla="*/ 1824098 w 1834540"/>
                <a:gd name="connsiteY1" fmla="*/ 635692 h 1104823"/>
                <a:gd name="connsiteX2" fmla="*/ 1747617 w 1834540"/>
                <a:gd name="connsiteY2" fmla="*/ 538507 h 1104823"/>
                <a:gd name="connsiteX3" fmla="*/ 1524994 w 1834540"/>
                <a:gd name="connsiteY3" fmla="*/ 346087 h 1104823"/>
                <a:gd name="connsiteX4" fmla="*/ 1378121 w 1834540"/>
                <a:gd name="connsiteY4" fmla="*/ 237942 h 1104823"/>
                <a:gd name="connsiteX5" fmla="*/ 945053 w 1834540"/>
                <a:gd name="connsiteY5" fmla="*/ 43086 h 1104823"/>
                <a:gd name="connsiteX6" fmla="*/ 720481 w 1834540"/>
                <a:gd name="connsiteY6" fmla="*/ 3384 h 1104823"/>
                <a:gd name="connsiteX7" fmla="*/ 583594 w 1834540"/>
                <a:gd name="connsiteY7" fmla="*/ 5576 h 1104823"/>
                <a:gd name="connsiteX8" fmla="*/ 245519 w 1834540"/>
                <a:gd name="connsiteY8" fmla="*/ 96428 h 1104823"/>
                <a:gd name="connsiteX9" fmla="*/ 26549 w 1834540"/>
                <a:gd name="connsiteY9" fmla="*/ 262786 h 1104823"/>
                <a:gd name="connsiteX10" fmla="*/ 0 w 1834540"/>
                <a:gd name="connsiteY10" fmla="*/ 301757 h 1104823"/>
                <a:gd name="connsiteX11" fmla="*/ 104492 w 1834540"/>
                <a:gd name="connsiteY11" fmla="*/ 282759 h 1104823"/>
                <a:gd name="connsiteX12" fmla="*/ 252826 w 1834540"/>
                <a:gd name="connsiteY12" fmla="*/ 318807 h 1104823"/>
                <a:gd name="connsiteX13" fmla="*/ 388982 w 1834540"/>
                <a:gd name="connsiteY13" fmla="*/ 386276 h 1104823"/>
                <a:gd name="connsiteX14" fmla="*/ 549738 w 1834540"/>
                <a:gd name="connsiteY14" fmla="*/ 495639 h 1104823"/>
                <a:gd name="connsiteX15" fmla="*/ 739236 w 1834540"/>
                <a:gd name="connsiteY15" fmla="*/ 655421 h 1104823"/>
                <a:gd name="connsiteX16" fmla="*/ 739236 w 1834540"/>
                <a:gd name="connsiteY16" fmla="*/ 655421 h 1104823"/>
                <a:gd name="connsiteX17" fmla="*/ 968192 w 1834540"/>
                <a:gd name="connsiteY17" fmla="*/ 833471 h 1104823"/>
                <a:gd name="connsiteX18" fmla="*/ 968192 w 1834540"/>
                <a:gd name="connsiteY18" fmla="*/ 833471 h 1104823"/>
                <a:gd name="connsiteX19" fmla="*/ 1216390 w 1834540"/>
                <a:gd name="connsiteY19" fmla="*/ 1002996 h 1104823"/>
                <a:gd name="connsiteX20" fmla="*/ 1343047 w 1834540"/>
                <a:gd name="connsiteY20" fmla="*/ 1085810 h 1104823"/>
                <a:gd name="connsiteX21" fmla="*/ 1386646 w 1834540"/>
                <a:gd name="connsiteY21" fmla="*/ 1104808 h 1104823"/>
                <a:gd name="connsiteX22" fmla="*/ 1441449 w 1834540"/>
                <a:gd name="connsiteY22" fmla="*/ 1076310 h 1104823"/>
                <a:gd name="connsiteX23" fmla="*/ 1791460 w 1834540"/>
                <a:gd name="connsiteY23" fmla="*/ 766733 h 1104823"/>
                <a:gd name="connsiteX24" fmla="*/ 840318 w 1834540"/>
                <a:gd name="connsiteY24" fmla="*/ 736286 h 1104823"/>
                <a:gd name="connsiteX25" fmla="*/ 841779 w 1834540"/>
                <a:gd name="connsiteY25" fmla="*/ 738235 h 1104823"/>
                <a:gd name="connsiteX26" fmla="*/ 840318 w 1834540"/>
                <a:gd name="connsiteY26" fmla="*/ 736286 h 1104823"/>
                <a:gd name="connsiteX27" fmla="*/ 1254631 w 1834540"/>
                <a:gd name="connsiteY27" fmla="*/ 1026135 h 1104823"/>
                <a:gd name="connsiteX28" fmla="*/ 1254631 w 1834540"/>
                <a:gd name="connsiteY28" fmla="*/ 1026135 h 1104823"/>
                <a:gd name="connsiteX29" fmla="*/ 1256092 w 1834540"/>
                <a:gd name="connsiteY29" fmla="*/ 1028083 h 1104823"/>
                <a:gd name="connsiteX30" fmla="*/ 1254631 w 1834540"/>
                <a:gd name="connsiteY30" fmla="*/ 1026135 h 1104823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26625"/>
                <a:gd name="connsiteY0" fmla="*/ 754418 h 1109932"/>
                <a:gd name="connsiteX1" fmla="*/ 1824098 w 1826625"/>
                <a:gd name="connsiteY1" fmla="*/ 635692 h 1109932"/>
                <a:gd name="connsiteX2" fmla="*/ 1747617 w 1826625"/>
                <a:gd name="connsiteY2" fmla="*/ 538507 h 1109932"/>
                <a:gd name="connsiteX3" fmla="*/ 1524994 w 1826625"/>
                <a:gd name="connsiteY3" fmla="*/ 346087 h 1109932"/>
                <a:gd name="connsiteX4" fmla="*/ 1378121 w 1826625"/>
                <a:gd name="connsiteY4" fmla="*/ 237942 h 1109932"/>
                <a:gd name="connsiteX5" fmla="*/ 945053 w 1826625"/>
                <a:gd name="connsiteY5" fmla="*/ 43086 h 1109932"/>
                <a:gd name="connsiteX6" fmla="*/ 720481 w 1826625"/>
                <a:gd name="connsiteY6" fmla="*/ 3384 h 1109932"/>
                <a:gd name="connsiteX7" fmla="*/ 583594 w 1826625"/>
                <a:gd name="connsiteY7" fmla="*/ 5576 h 1109932"/>
                <a:gd name="connsiteX8" fmla="*/ 245519 w 1826625"/>
                <a:gd name="connsiteY8" fmla="*/ 96428 h 1109932"/>
                <a:gd name="connsiteX9" fmla="*/ 26549 w 1826625"/>
                <a:gd name="connsiteY9" fmla="*/ 262786 h 1109932"/>
                <a:gd name="connsiteX10" fmla="*/ 0 w 1826625"/>
                <a:gd name="connsiteY10" fmla="*/ 301757 h 1109932"/>
                <a:gd name="connsiteX11" fmla="*/ 104492 w 1826625"/>
                <a:gd name="connsiteY11" fmla="*/ 282759 h 1109932"/>
                <a:gd name="connsiteX12" fmla="*/ 252826 w 1826625"/>
                <a:gd name="connsiteY12" fmla="*/ 318807 h 1109932"/>
                <a:gd name="connsiteX13" fmla="*/ 388982 w 1826625"/>
                <a:gd name="connsiteY13" fmla="*/ 386276 h 1109932"/>
                <a:gd name="connsiteX14" fmla="*/ 549738 w 1826625"/>
                <a:gd name="connsiteY14" fmla="*/ 495639 h 1109932"/>
                <a:gd name="connsiteX15" fmla="*/ 739236 w 1826625"/>
                <a:gd name="connsiteY15" fmla="*/ 655421 h 1109932"/>
                <a:gd name="connsiteX16" fmla="*/ 739236 w 1826625"/>
                <a:gd name="connsiteY16" fmla="*/ 655421 h 1109932"/>
                <a:gd name="connsiteX17" fmla="*/ 968192 w 1826625"/>
                <a:gd name="connsiteY17" fmla="*/ 833471 h 1109932"/>
                <a:gd name="connsiteX18" fmla="*/ 968192 w 1826625"/>
                <a:gd name="connsiteY18" fmla="*/ 833471 h 1109932"/>
                <a:gd name="connsiteX19" fmla="*/ 1216390 w 1826625"/>
                <a:gd name="connsiteY19" fmla="*/ 1002996 h 1109932"/>
                <a:gd name="connsiteX20" fmla="*/ 1343047 w 1826625"/>
                <a:gd name="connsiteY20" fmla="*/ 1085810 h 1109932"/>
                <a:gd name="connsiteX21" fmla="*/ 1386646 w 1826625"/>
                <a:gd name="connsiteY21" fmla="*/ 1104808 h 1109932"/>
                <a:gd name="connsiteX22" fmla="*/ 1441449 w 1826625"/>
                <a:gd name="connsiteY22" fmla="*/ 1076310 h 1109932"/>
                <a:gd name="connsiteX23" fmla="*/ 1782224 w 1826625"/>
                <a:gd name="connsiteY23" fmla="*/ 754418 h 1109932"/>
                <a:gd name="connsiteX24" fmla="*/ 840318 w 1826625"/>
                <a:gd name="connsiteY24" fmla="*/ 736286 h 1109932"/>
                <a:gd name="connsiteX25" fmla="*/ 841779 w 1826625"/>
                <a:gd name="connsiteY25" fmla="*/ 738235 h 1109932"/>
                <a:gd name="connsiteX26" fmla="*/ 840318 w 1826625"/>
                <a:gd name="connsiteY26" fmla="*/ 736286 h 1109932"/>
                <a:gd name="connsiteX27" fmla="*/ 1254631 w 1826625"/>
                <a:gd name="connsiteY27" fmla="*/ 1026135 h 1109932"/>
                <a:gd name="connsiteX28" fmla="*/ 1254631 w 1826625"/>
                <a:gd name="connsiteY28" fmla="*/ 1026135 h 1109932"/>
                <a:gd name="connsiteX29" fmla="*/ 1256092 w 1826625"/>
                <a:gd name="connsiteY29" fmla="*/ 1028083 h 1109932"/>
                <a:gd name="connsiteX30" fmla="*/ 1254631 w 1826625"/>
                <a:gd name="connsiteY30" fmla="*/ 1026135 h 1109932"/>
                <a:gd name="connsiteX0" fmla="*/ 1782224 w 1825422"/>
                <a:gd name="connsiteY0" fmla="*/ 754418 h 1109932"/>
                <a:gd name="connsiteX1" fmla="*/ 1824098 w 1825422"/>
                <a:gd name="connsiteY1" fmla="*/ 635692 h 1109932"/>
                <a:gd name="connsiteX2" fmla="*/ 1747617 w 1825422"/>
                <a:gd name="connsiteY2" fmla="*/ 538507 h 1109932"/>
                <a:gd name="connsiteX3" fmla="*/ 1524994 w 1825422"/>
                <a:gd name="connsiteY3" fmla="*/ 346087 h 1109932"/>
                <a:gd name="connsiteX4" fmla="*/ 1378121 w 1825422"/>
                <a:gd name="connsiteY4" fmla="*/ 237942 h 1109932"/>
                <a:gd name="connsiteX5" fmla="*/ 945053 w 1825422"/>
                <a:gd name="connsiteY5" fmla="*/ 43086 h 1109932"/>
                <a:gd name="connsiteX6" fmla="*/ 720481 w 1825422"/>
                <a:gd name="connsiteY6" fmla="*/ 3384 h 1109932"/>
                <a:gd name="connsiteX7" fmla="*/ 583594 w 1825422"/>
                <a:gd name="connsiteY7" fmla="*/ 5576 h 1109932"/>
                <a:gd name="connsiteX8" fmla="*/ 245519 w 1825422"/>
                <a:gd name="connsiteY8" fmla="*/ 96428 h 1109932"/>
                <a:gd name="connsiteX9" fmla="*/ 26549 w 1825422"/>
                <a:gd name="connsiteY9" fmla="*/ 262786 h 1109932"/>
                <a:gd name="connsiteX10" fmla="*/ 0 w 1825422"/>
                <a:gd name="connsiteY10" fmla="*/ 301757 h 1109932"/>
                <a:gd name="connsiteX11" fmla="*/ 104492 w 1825422"/>
                <a:gd name="connsiteY11" fmla="*/ 282759 h 1109932"/>
                <a:gd name="connsiteX12" fmla="*/ 252826 w 1825422"/>
                <a:gd name="connsiteY12" fmla="*/ 318807 h 1109932"/>
                <a:gd name="connsiteX13" fmla="*/ 388982 w 1825422"/>
                <a:gd name="connsiteY13" fmla="*/ 386276 h 1109932"/>
                <a:gd name="connsiteX14" fmla="*/ 549738 w 1825422"/>
                <a:gd name="connsiteY14" fmla="*/ 495639 h 1109932"/>
                <a:gd name="connsiteX15" fmla="*/ 739236 w 1825422"/>
                <a:gd name="connsiteY15" fmla="*/ 655421 h 1109932"/>
                <a:gd name="connsiteX16" fmla="*/ 739236 w 1825422"/>
                <a:gd name="connsiteY16" fmla="*/ 655421 h 1109932"/>
                <a:gd name="connsiteX17" fmla="*/ 968192 w 1825422"/>
                <a:gd name="connsiteY17" fmla="*/ 833471 h 1109932"/>
                <a:gd name="connsiteX18" fmla="*/ 968192 w 1825422"/>
                <a:gd name="connsiteY18" fmla="*/ 833471 h 1109932"/>
                <a:gd name="connsiteX19" fmla="*/ 1216390 w 1825422"/>
                <a:gd name="connsiteY19" fmla="*/ 1002996 h 1109932"/>
                <a:gd name="connsiteX20" fmla="*/ 1343047 w 1825422"/>
                <a:gd name="connsiteY20" fmla="*/ 1085810 h 1109932"/>
                <a:gd name="connsiteX21" fmla="*/ 1386646 w 1825422"/>
                <a:gd name="connsiteY21" fmla="*/ 1104808 h 1109932"/>
                <a:gd name="connsiteX22" fmla="*/ 1441449 w 1825422"/>
                <a:gd name="connsiteY22" fmla="*/ 1076310 h 1109932"/>
                <a:gd name="connsiteX23" fmla="*/ 1782224 w 1825422"/>
                <a:gd name="connsiteY23" fmla="*/ 754418 h 1109932"/>
                <a:gd name="connsiteX24" fmla="*/ 840318 w 1825422"/>
                <a:gd name="connsiteY24" fmla="*/ 736286 h 1109932"/>
                <a:gd name="connsiteX25" fmla="*/ 841779 w 1825422"/>
                <a:gd name="connsiteY25" fmla="*/ 738235 h 1109932"/>
                <a:gd name="connsiteX26" fmla="*/ 840318 w 1825422"/>
                <a:gd name="connsiteY26" fmla="*/ 736286 h 1109932"/>
                <a:gd name="connsiteX27" fmla="*/ 1254631 w 1825422"/>
                <a:gd name="connsiteY27" fmla="*/ 1026135 h 1109932"/>
                <a:gd name="connsiteX28" fmla="*/ 1254631 w 1825422"/>
                <a:gd name="connsiteY28" fmla="*/ 1026135 h 1109932"/>
                <a:gd name="connsiteX29" fmla="*/ 1256092 w 1825422"/>
                <a:gd name="connsiteY29" fmla="*/ 1028083 h 1109932"/>
                <a:gd name="connsiteX30" fmla="*/ 1254631 w 1825422"/>
                <a:gd name="connsiteY30" fmla="*/ 1026135 h 110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25422" h="1109932">
                  <a:moveTo>
                    <a:pt x="1782224" y="754418"/>
                  </a:moveTo>
                  <a:cubicBezTo>
                    <a:pt x="1824448" y="705612"/>
                    <a:pt x="1828326" y="661414"/>
                    <a:pt x="1824098" y="635692"/>
                  </a:cubicBezTo>
                  <a:cubicBezTo>
                    <a:pt x="1804612" y="598669"/>
                    <a:pt x="1776358" y="568223"/>
                    <a:pt x="1747617" y="538507"/>
                  </a:cubicBezTo>
                  <a:cubicBezTo>
                    <a:pt x="1678687" y="468359"/>
                    <a:pt x="1602693" y="406249"/>
                    <a:pt x="1524994" y="346087"/>
                  </a:cubicBezTo>
                  <a:cubicBezTo>
                    <a:pt x="1488702" y="318076"/>
                    <a:pt x="1390786" y="245980"/>
                    <a:pt x="1378121" y="237942"/>
                  </a:cubicBezTo>
                  <a:cubicBezTo>
                    <a:pt x="1244401" y="149526"/>
                    <a:pt x="1098746" y="86928"/>
                    <a:pt x="945053" y="43086"/>
                  </a:cubicBezTo>
                  <a:cubicBezTo>
                    <a:pt x="871495" y="22139"/>
                    <a:pt x="796962" y="7768"/>
                    <a:pt x="720481" y="3384"/>
                  </a:cubicBezTo>
                  <a:cubicBezTo>
                    <a:pt x="710982" y="-26"/>
                    <a:pt x="654717" y="-2949"/>
                    <a:pt x="583594" y="5576"/>
                  </a:cubicBezTo>
                  <a:cubicBezTo>
                    <a:pt x="466437" y="19703"/>
                    <a:pt x="352690" y="45765"/>
                    <a:pt x="245519" y="96428"/>
                  </a:cubicBezTo>
                  <a:cubicBezTo>
                    <a:pt x="160756" y="136373"/>
                    <a:pt x="84762" y="187766"/>
                    <a:pt x="26549" y="262786"/>
                  </a:cubicBezTo>
                  <a:cubicBezTo>
                    <a:pt x="17537" y="274477"/>
                    <a:pt x="8525" y="286169"/>
                    <a:pt x="0" y="301757"/>
                  </a:cubicBezTo>
                  <a:cubicBezTo>
                    <a:pt x="35318" y="286169"/>
                    <a:pt x="69418" y="280323"/>
                    <a:pt x="104492" y="282759"/>
                  </a:cubicBezTo>
                  <a:cubicBezTo>
                    <a:pt x="155885" y="286169"/>
                    <a:pt x="205086" y="300052"/>
                    <a:pt x="252826" y="318807"/>
                  </a:cubicBezTo>
                  <a:cubicBezTo>
                    <a:pt x="300079" y="337318"/>
                    <a:pt x="344652" y="361432"/>
                    <a:pt x="388982" y="386276"/>
                  </a:cubicBezTo>
                  <a:cubicBezTo>
                    <a:pt x="408467" y="398455"/>
                    <a:pt x="532688" y="482973"/>
                    <a:pt x="549738" y="495639"/>
                  </a:cubicBezTo>
                  <a:cubicBezTo>
                    <a:pt x="569955" y="511958"/>
                    <a:pt x="718776" y="640320"/>
                    <a:pt x="739236" y="655421"/>
                  </a:cubicBezTo>
                  <a:lnTo>
                    <a:pt x="739236" y="655421"/>
                  </a:lnTo>
                  <a:cubicBezTo>
                    <a:pt x="772118" y="684649"/>
                    <a:pt x="926054" y="803755"/>
                    <a:pt x="968192" y="833471"/>
                  </a:cubicBezTo>
                  <a:lnTo>
                    <a:pt x="968192" y="833471"/>
                  </a:lnTo>
                  <a:lnTo>
                    <a:pt x="1216390" y="1002996"/>
                  </a:lnTo>
                  <a:cubicBezTo>
                    <a:pt x="1228812" y="1012251"/>
                    <a:pt x="1320151" y="1072900"/>
                    <a:pt x="1343047" y="1085810"/>
                  </a:cubicBezTo>
                  <a:cubicBezTo>
                    <a:pt x="1354982" y="1094335"/>
                    <a:pt x="1385184" y="1105295"/>
                    <a:pt x="1386646" y="1104808"/>
                  </a:cubicBezTo>
                  <a:cubicBezTo>
                    <a:pt x="1406131" y="1097745"/>
                    <a:pt x="1375519" y="1134708"/>
                    <a:pt x="1441449" y="1076310"/>
                  </a:cubicBezTo>
                  <a:cubicBezTo>
                    <a:pt x="1507379" y="1017912"/>
                    <a:pt x="1748580" y="799576"/>
                    <a:pt x="1782224" y="754418"/>
                  </a:cubicBezTo>
                  <a:close/>
                  <a:moveTo>
                    <a:pt x="840318" y="736286"/>
                  </a:moveTo>
                  <a:cubicBezTo>
                    <a:pt x="840805" y="736773"/>
                    <a:pt x="841292" y="737504"/>
                    <a:pt x="841779" y="738235"/>
                  </a:cubicBezTo>
                  <a:cubicBezTo>
                    <a:pt x="841292" y="737504"/>
                    <a:pt x="840805" y="736773"/>
                    <a:pt x="840318" y="736286"/>
                  </a:cubicBezTo>
                  <a:close/>
                  <a:moveTo>
                    <a:pt x="1254631" y="1026135"/>
                  </a:moveTo>
                  <a:lnTo>
                    <a:pt x="1254631" y="1026135"/>
                  </a:lnTo>
                  <a:cubicBezTo>
                    <a:pt x="1255361" y="1026378"/>
                    <a:pt x="1255605" y="1027353"/>
                    <a:pt x="1256092" y="1028083"/>
                  </a:cubicBezTo>
                  <a:cubicBezTo>
                    <a:pt x="1255361" y="1027353"/>
                    <a:pt x="1254874" y="1026866"/>
                    <a:pt x="1254631" y="102613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20">
              <a:extLst>
                <a:ext uri="{FF2B5EF4-FFF2-40B4-BE49-F238E27FC236}">
                  <a16:creationId xmlns:a16="http://schemas.microsoft.com/office/drawing/2014/main" id="{4D688396-B6DE-4569-B7E7-6654BFA3F65E}"/>
                </a:ext>
              </a:extLst>
            </p:cNvPr>
            <p:cNvSpPr/>
            <p:nvPr/>
          </p:nvSpPr>
          <p:spPr>
            <a:xfrm>
              <a:off x="1114199" y="5450886"/>
              <a:ext cx="1037568" cy="782036"/>
            </a:xfrm>
            <a:custGeom>
              <a:avLst/>
              <a:gdLst>
                <a:gd name="connsiteX0" fmla="*/ 1037568 w 1037568"/>
                <a:gd name="connsiteY0" fmla="*/ 662931 h 782036"/>
                <a:gd name="connsiteX1" fmla="*/ 557978 w 1037568"/>
                <a:gd name="connsiteY1" fmla="*/ 235709 h 782036"/>
                <a:gd name="connsiteX2" fmla="*/ 153895 w 1037568"/>
                <a:gd name="connsiteY2" fmla="*/ 3343 h 782036"/>
                <a:gd name="connsiteX3" fmla="*/ 5317 w 1037568"/>
                <a:gd name="connsiteY3" fmla="*/ 31110 h 782036"/>
                <a:gd name="connsiteX4" fmla="*/ 121013 w 1037568"/>
                <a:gd name="connsiteY4" fmla="*/ 127320 h 782036"/>
                <a:gd name="connsiteX5" fmla="*/ 546774 w 1037568"/>
                <a:gd name="connsiteY5" fmla="*/ 450051 h 782036"/>
                <a:gd name="connsiteX6" fmla="*/ 844174 w 1037568"/>
                <a:gd name="connsiteY6" fmla="*/ 691916 h 782036"/>
                <a:gd name="connsiteX7" fmla="*/ 920168 w 1037568"/>
                <a:gd name="connsiteY7" fmla="*/ 782037 h 782036"/>
                <a:gd name="connsiteX8" fmla="*/ 1037568 w 1037568"/>
                <a:gd name="connsiteY8" fmla="*/ 662931 h 78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7568" h="782036">
                  <a:moveTo>
                    <a:pt x="1037568" y="662931"/>
                  </a:moveTo>
                  <a:cubicBezTo>
                    <a:pt x="984226" y="646125"/>
                    <a:pt x="783281" y="390863"/>
                    <a:pt x="557978" y="235709"/>
                  </a:cubicBezTo>
                  <a:cubicBezTo>
                    <a:pt x="437168" y="152408"/>
                    <a:pt x="342906" y="54980"/>
                    <a:pt x="153895" y="3343"/>
                  </a:cubicBezTo>
                  <a:cubicBezTo>
                    <a:pt x="118821" y="-6156"/>
                    <a:pt x="40879" y="5048"/>
                    <a:pt x="5317" y="31110"/>
                  </a:cubicBezTo>
                  <a:cubicBezTo>
                    <a:pt x="-19283" y="49134"/>
                    <a:pt x="45263" y="84696"/>
                    <a:pt x="121013" y="127320"/>
                  </a:cubicBezTo>
                  <a:cubicBezTo>
                    <a:pt x="196764" y="169945"/>
                    <a:pt x="460550" y="379659"/>
                    <a:pt x="546774" y="450051"/>
                  </a:cubicBezTo>
                  <a:cubicBezTo>
                    <a:pt x="662226" y="544313"/>
                    <a:pt x="782550" y="629075"/>
                    <a:pt x="844174" y="691916"/>
                  </a:cubicBezTo>
                  <a:cubicBezTo>
                    <a:pt x="899951" y="748668"/>
                    <a:pt x="907989" y="753296"/>
                    <a:pt x="920168" y="782037"/>
                  </a:cubicBezTo>
                  <a:cubicBezTo>
                    <a:pt x="949639" y="749886"/>
                    <a:pt x="1008583" y="702877"/>
                    <a:pt x="1037568" y="662931"/>
                  </a:cubicBezTo>
                  <a:close/>
                </a:path>
              </a:pathLst>
            </a:custGeom>
            <a:solidFill>
              <a:schemeClr val="accent1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21">
              <a:extLst>
                <a:ext uri="{FF2B5EF4-FFF2-40B4-BE49-F238E27FC236}">
                  <a16:creationId xmlns:a16="http://schemas.microsoft.com/office/drawing/2014/main" id="{0DBDAFA2-5465-47B1-9F60-883BF6A5FE18}"/>
                </a:ext>
              </a:extLst>
            </p:cNvPr>
            <p:cNvSpPr/>
            <p:nvPr/>
          </p:nvSpPr>
          <p:spPr>
            <a:xfrm>
              <a:off x="1532379" y="5663711"/>
              <a:ext cx="336957" cy="311260"/>
            </a:xfrm>
            <a:custGeom>
              <a:avLst/>
              <a:gdLst>
                <a:gd name="connsiteX0" fmla="*/ 331975 w 336957"/>
                <a:gd name="connsiteY0" fmla="*/ 249648 h 311260"/>
                <a:gd name="connsiteX1" fmla="*/ 284723 w 336957"/>
                <a:gd name="connsiteY1" fmla="*/ 304208 h 311260"/>
                <a:gd name="connsiteX2" fmla="*/ 255738 w 336957"/>
                <a:gd name="connsiteY2" fmla="*/ 306157 h 311260"/>
                <a:gd name="connsiteX3" fmla="*/ 7052 w 336957"/>
                <a:gd name="connsiteY3" fmla="*/ 90597 h 311260"/>
                <a:gd name="connsiteX4" fmla="*/ 5104 w 336957"/>
                <a:gd name="connsiteY4" fmla="*/ 61612 h 311260"/>
                <a:gd name="connsiteX5" fmla="*/ 52356 w 336957"/>
                <a:gd name="connsiteY5" fmla="*/ 7052 h 311260"/>
                <a:gd name="connsiteX6" fmla="*/ 81341 w 336957"/>
                <a:gd name="connsiteY6" fmla="*/ 5104 h 311260"/>
                <a:gd name="connsiteX7" fmla="*/ 329783 w 336957"/>
                <a:gd name="connsiteY7" fmla="*/ 220420 h 311260"/>
                <a:gd name="connsiteX8" fmla="*/ 331975 w 336957"/>
                <a:gd name="connsiteY8" fmla="*/ 249648 h 31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957" h="311260">
                  <a:moveTo>
                    <a:pt x="331975" y="249648"/>
                  </a:moveTo>
                  <a:lnTo>
                    <a:pt x="284723" y="304208"/>
                  </a:lnTo>
                  <a:cubicBezTo>
                    <a:pt x="277172" y="312733"/>
                    <a:pt x="264263" y="313707"/>
                    <a:pt x="255738" y="306157"/>
                  </a:cubicBezTo>
                  <a:lnTo>
                    <a:pt x="7052" y="90597"/>
                  </a:lnTo>
                  <a:cubicBezTo>
                    <a:pt x="-1473" y="83046"/>
                    <a:pt x="-2447" y="70137"/>
                    <a:pt x="5104" y="61612"/>
                  </a:cubicBezTo>
                  <a:lnTo>
                    <a:pt x="52356" y="7052"/>
                  </a:lnTo>
                  <a:cubicBezTo>
                    <a:pt x="59907" y="-1473"/>
                    <a:pt x="72816" y="-2447"/>
                    <a:pt x="81341" y="5104"/>
                  </a:cubicBezTo>
                  <a:lnTo>
                    <a:pt x="329783" y="220420"/>
                  </a:lnTo>
                  <a:cubicBezTo>
                    <a:pt x="338552" y="227971"/>
                    <a:pt x="339282" y="240880"/>
                    <a:pt x="331975" y="249648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22">
              <a:extLst>
                <a:ext uri="{FF2B5EF4-FFF2-40B4-BE49-F238E27FC236}">
                  <a16:creationId xmlns:a16="http://schemas.microsoft.com/office/drawing/2014/main" id="{2CF63C1A-25EB-4542-869F-62A9568BD349}"/>
                </a:ext>
              </a:extLst>
            </p:cNvPr>
            <p:cNvSpPr/>
            <p:nvPr/>
          </p:nvSpPr>
          <p:spPr>
            <a:xfrm>
              <a:off x="1309685" y="5512626"/>
              <a:ext cx="230116" cy="192783"/>
            </a:xfrm>
            <a:custGeom>
              <a:avLst/>
              <a:gdLst>
                <a:gd name="connsiteX0" fmla="*/ 226337 w 230116"/>
                <a:gd name="connsiteY0" fmla="*/ 145715 h 192783"/>
                <a:gd name="connsiteX1" fmla="*/ 199544 w 230116"/>
                <a:gd name="connsiteY1" fmla="*/ 183955 h 192783"/>
                <a:gd name="connsiteX2" fmla="*/ 170803 w 230116"/>
                <a:gd name="connsiteY2" fmla="*/ 189070 h 192783"/>
                <a:gd name="connsiteX3" fmla="*/ 8828 w 230116"/>
                <a:gd name="connsiteY3" fmla="*/ 75810 h 192783"/>
                <a:gd name="connsiteX4" fmla="*/ 3714 w 230116"/>
                <a:gd name="connsiteY4" fmla="*/ 47069 h 192783"/>
                <a:gd name="connsiteX5" fmla="*/ 30506 w 230116"/>
                <a:gd name="connsiteY5" fmla="*/ 8828 h 192783"/>
                <a:gd name="connsiteX6" fmla="*/ 59248 w 230116"/>
                <a:gd name="connsiteY6" fmla="*/ 3714 h 192783"/>
                <a:gd name="connsiteX7" fmla="*/ 221222 w 230116"/>
                <a:gd name="connsiteY7" fmla="*/ 116974 h 192783"/>
                <a:gd name="connsiteX8" fmla="*/ 226337 w 230116"/>
                <a:gd name="connsiteY8" fmla="*/ 145715 h 19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116" h="192783">
                  <a:moveTo>
                    <a:pt x="226337" y="145715"/>
                  </a:moveTo>
                  <a:lnTo>
                    <a:pt x="199544" y="183955"/>
                  </a:lnTo>
                  <a:cubicBezTo>
                    <a:pt x="192968" y="193211"/>
                    <a:pt x="180302" y="195647"/>
                    <a:pt x="170803" y="189070"/>
                  </a:cubicBezTo>
                  <a:lnTo>
                    <a:pt x="8828" y="75810"/>
                  </a:lnTo>
                  <a:cubicBezTo>
                    <a:pt x="-427" y="69234"/>
                    <a:pt x="-2863" y="56568"/>
                    <a:pt x="3714" y="47069"/>
                  </a:cubicBezTo>
                  <a:lnTo>
                    <a:pt x="30506" y="8828"/>
                  </a:lnTo>
                  <a:cubicBezTo>
                    <a:pt x="37083" y="-427"/>
                    <a:pt x="49748" y="-2863"/>
                    <a:pt x="59248" y="3714"/>
                  </a:cubicBezTo>
                  <a:lnTo>
                    <a:pt x="221222" y="116974"/>
                  </a:lnTo>
                  <a:cubicBezTo>
                    <a:pt x="230721" y="123550"/>
                    <a:pt x="232913" y="136459"/>
                    <a:pt x="226337" y="145715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23">
              <a:extLst>
                <a:ext uri="{FF2B5EF4-FFF2-40B4-BE49-F238E27FC236}">
                  <a16:creationId xmlns:a16="http://schemas.microsoft.com/office/drawing/2014/main" id="{E12D366C-BC99-4D87-87DA-89E5F5FDBC73}"/>
                </a:ext>
              </a:extLst>
            </p:cNvPr>
            <p:cNvSpPr/>
            <p:nvPr/>
          </p:nvSpPr>
          <p:spPr>
            <a:xfrm>
              <a:off x="1538457" y="5683576"/>
              <a:ext cx="331081" cy="283507"/>
            </a:xfrm>
            <a:custGeom>
              <a:avLst/>
              <a:gdLst>
                <a:gd name="connsiteX0" fmla="*/ 0 w 324922"/>
                <a:gd name="connsiteY0" fmla="*/ 51126 h 271069"/>
                <a:gd name="connsiteX1" fmla="*/ 165871 w 324922"/>
                <a:gd name="connsiteY1" fmla="*/ 105198 h 271069"/>
                <a:gd name="connsiteX2" fmla="*/ 275965 w 324922"/>
                <a:gd name="connsiteY2" fmla="*/ 271070 h 271069"/>
                <a:gd name="connsiteX3" fmla="*/ 324923 w 324922"/>
                <a:gd name="connsiteY3" fmla="*/ 220651 h 271069"/>
                <a:gd name="connsiteX4" fmla="*/ 229930 w 324922"/>
                <a:gd name="connsiteY4" fmla="*/ 58433 h 271069"/>
                <a:gd name="connsiteX5" fmla="*/ 66008 w 324922"/>
                <a:gd name="connsiteY5" fmla="*/ 707 h 271069"/>
                <a:gd name="connsiteX6" fmla="*/ 0 w 324922"/>
                <a:gd name="connsiteY6" fmla="*/ 51126 h 271069"/>
                <a:gd name="connsiteX0" fmla="*/ 0 w 325671"/>
                <a:gd name="connsiteY0" fmla="*/ 51248 h 271192"/>
                <a:gd name="connsiteX1" fmla="*/ 165871 w 325671"/>
                <a:gd name="connsiteY1" fmla="*/ 105320 h 271192"/>
                <a:gd name="connsiteX2" fmla="*/ 275965 w 325671"/>
                <a:gd name="connsiteY2" fmla="*/ 271192 h 271192"/>
                <a:gd name="connsiteX3" fmla="*/ 324923 w 325671"/>
                <a:gd name="connsiteY3" fmla="*/ 220773 h 271192"/>
                <a:gd name="connsiteX4" fmla="*/ 239166 w 325671"/>
                <a:gd name="connsiteY4" fmla="*/ 55476 h 271192"/>
                <a:gd name="connsiteX5" fmla="*/ 66008 w 325671"/>
                <a:gd name="connsiteY5" fmla="*/ 829 h 271192"/>
                <a:gd name="connsiteX6" fmla="*/ 0 w 325671"/>
                <a:gd name="connsiteY6" fmla="*/ 51248 h 271192"/>
                <a:gd name="connsiteX0" fmla="*/ 3757 w 329428"/>
                <a:gd name="connsiteY0" fmla="*/ 51248 h 271192"/>
                <a:gd name="connsiteX1" fmla="*/ 185022 w 329428"/>
                <a:gd name="connsiteY1" fmla="*/ 102241 h 271192"/>
                <a:gd name="connsiteX2" fmla="*/ 279722 w 329428"/>
                <a:gd name="connsiteY2" fmla="*/ 271192 h 271192"/>
                <a:gd name="connsiteX3" fmla="*/ 328680 w 329428"/>
                <a:gd name="connsiteY3" fmla="*/ 220773 h 271192"/>
                <a:gd name="connsiteX4" fmla="*/ 242923 w 329428"/>
                <a:gd name="connsiteY4" fmla="*/ 55476 h 271192"/>
                <a:gd name="connsiteX5" fmla="*/ 69765 w 329428"/>
                <a:gd name="connsiteY5" fmla="*/ 829 h 271192"/>
                <a:gd name="connsiteX6" fmla="*/ 3757 w 329428"/>
                <a:gd name="connsiteY6" fmla="*/ 51248 h 271192"/>
                <a:gd name="connsiteX0" fmla="*/ 3757 w 329827"/>
                <a:gd name="connsiteY0" fmla="*/ 51248 h 283507"/>
                <a:gd name="connsiteX1" fmla="*/ 185022 w 329827"/>
                <a:gd name="connsiteY1" fmla="*/ 102241 h 283507"/>
                <a:gd name="connsiteX2" fmla="*/ 285880 w 329827"/>
                <a:gd name="connsiteY2" fmla="*/ 283507 h 283507"/>
                <a:gd name="connsiteX3" fmla="*/ 328680 w 329827"/>
                <a:gd name="connsiteY3" fmla="*/ 220773 h 283507"/>
                <a:gd name="connsiteX4" fmla="*/ 242923 w 329827"/>
                <a:gd name="connsiteY4" fmla="*/ 55476 h 283507"/>
                <a:gd name="connsiteX5" fmla="*/ 69765 w 329827"/>
                <a:gd name="connsiteY5" fmla="*/ 829 h 283507"/>
                <a:gd name="connsiteX6" fmla="*/ 3757 w 329827"/>
                <a:gd name="connsiteY6" fmla="*/ 51248 h 283507"/>
                <a:gd name="connsiteX0" fmla="*/ 3757 w 328680"/>
                <a:gd name="connsiteY0" fmla="*/ 51248 h 283507"/>
                <a:gd name="connsiteX1" fmla="*/ 185022 w 328680"/>
                <a:gd name="connsiteY1" fmla="*/ 102241 h 283507"/>
                <a:gd name="connsiteX2" fmla="*/ 285880 w 328680"/>
                <a:gd name="connsiteY2" fmla="*/ 283507 h 283507"/>
                <a:gd name="connsiteX3" fmla="*/ 328680 w 328680"/>
                <a:gd name="connsiteY3" fmla="*/ 220773 h 283507"/>
                <a:gd name="connsiteX4" fmla="*/ 242923 w 328680"/>
                <a:gd name="connsiteY4" fmla="*/ 55476 h 283507"/>
                <a:gd name="connsiteX5" fmla="*/ 69765 w 328680"/>
                <a:gd name="connsiteY5" fmla="*/ 829 h 283507"/>
                <a:gd name="connsiteX6" fmla="*/ 3757 w 328680"/>
                <a:gd name="connsiteY6" fmla="*/ 51248 h 283507"/>
                <a:gd name="connsiteX0" fmla="*/ 3757 w 334838"/>
                <a:gd name="connsiteY0" fmla="*/ 51248 h 283507"/>
                <a:gd name="connsiteX1" fmla="*/ 185022 w 334838"/>
                <a:gd name="connsiteY1" fmla="*/ 102241 h 283507"/>
                <a:gd name="connsiteX2" fmla="*/ 285880 w 334838"/>
                <a:gd name="connsiteY2" fmla="*/ 283507 h 283507"/>
                <a:gd name="connsiteX3" fmla="*/ 334838 w 334838"/>
                <a:gd name="connsiteY3" fmla="*/ 226931 h 283507"/>
                <a:gd name="connsiteX4" fmla="*/ 242923 w 334838"/>
                <a:gd name="connsiteY4" fmla="*/ 55476 h 283507"/>
                <a:gd name="connsiteX5" fmla="*/ 69765 w 334838"/>
                <a:gd name="connsiteY5" fmla="*/ 829 h 283507"/>
                <a:gd name="connsiteX6" fmla="*/ 3757 w 334838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6008 w 331081"/>
                <a:gd name="connsiteY5" fmla="*/ 829 h 283507"/>
                <a:gd name="connsiteX6" fmla="*/ 0 w 331081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2929 w 331081"/>
                <a:gd name="connsiteY5" fmla="*/ 829 h 283507"/>
                <a:gd name="connsiteX6" fmla="*/ 0 w 331081"/>
                <a:gd name="connsiteY6" fmla="*/ 51248 h 28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081" h="283507">
                  <a:moveTo>
                    <a:pt x="0" y="51248"/>
                  </a:moveTo>
                  <a:cubicBezTo>
                    <a:pt x="19209" y="68150"/>
                    <a:pt x="134245" y="63531"/>
                    <a:pt x="181265" y="102241"/>
                  </a:cubicBezTo>
                  <a:cubicBezTo>
                    <a:pt x="228285" y="140951"/>
                    <a:pt x="274329" y="251112"/>
                    <a:pt x="282123" y="283507"/>
                  </a:cubicBezTo>
                  <a:cubicBezTo>
                    <a:pt x="304288" y="263777"/>
                    <a:pt x="307452" y="249542"/>
                    <a:pt x="331081" y="226931"/>
                  </a:cubicBezTo>
                  <a:cubicBezTo>
                    <a:pt x="323922" y="188926"/>
                    <a:pt x="299328" y="103946"/>
                    <a:pt x="239166" y="55476"/>
                  </a:cubicBezTo>
                  <a:cubicBezTo>
                    <a:pt x="179004" y="7005"/>
                    <a:pt x="136730" y="-3312"/>
                    <a:pt x="62929" y="829"/>
                  </a:cubicBezTo>
                  <a:cubicBezTo>
                    <a:pt x="37110" y="17148"/>
                    <a:pt x="17736" y="28188"/>
                    <a:pt x="0" y="5124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24">
              <a:extLst>
                <a:ext uri="{FF2B5EF4-FFF2-40B4-BE49-F238E27FC236}">
                  <a16:creationId xmlns:a16="http://schemas.microsoft.com/office/drawing/2014/main" id="{5F0B05FE-DA78-4CFD-AA54-19B5B897584B}"/>
                </a:ext>
              </a:extLst>
            </p:cNvPr>
            <p:cNvSpPr/>
            <p:nvPr/>
          </p:nvSpPr>
          <p:spPr>
            <a:xfrm>
              <a:off x="1341105" y="5530894"/>
              <a:ext cx="179387" cy="149428"/>
            </a:xfrm>
            <a:custGeom>
              <a:avLst/>
              <a:gdLst>
                <a:gd name="connsiteX0" fmla="*/ 175674 w 179387"/>
                <a:gd name="connsiteY0" fmla="*/ 118192 h 149428"/>
                <a:gd name="connsiteX1" fmla="*/ 160086 w 179387"/>
                <a:gd name="connsiteY1" fmla="*/ 140600 h 149428"/>
                <a:gd name="connsiteX2" fmla="*/ 131344 w 179387"/>
                <a:gd name="connsiteY2" fmla="*/ 145715 h 149428"/>
                <a:gd name="connsiteX3" fmla="*/ 8829 w 179387"/>
                <a:gd name="connsiteY3" fmla="*/ 59978 h 149428"/>
                <a:gd name="connsiteX4" fmla="*/ 3714 w 179387"/>
                <a:gd name="connsiteY4" fmla="*/ 31237 h 149428"/>
                <a:gd name="connsiteX5" fmla="*/ 19302 w 179387"/>
                <a:gd name="connsiteY5" fmla="*/ 8828 h 149428"/>
                <a:gd name="connsiteX6" fmla="*/ 48043 w 179387"/>
                <a:gd name="connsiteY6" fmla="*/ 3714 h 149428"/>
                <a:gd name="connsiteX7" fmla="*/ 170559 w 179387"/>
                <a:gd name="connsiteY7" fmla="*/ 89450 h 149428"/>
                <a:gd name="connsiteX8" fmla="*/ 175674 w 179387"/>
                <a:gd name="connsiteY8" fmla="*/ 118192 h 14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387" h="149428">
                  <a:moveTo>
                    <a:pt x="175674" y="118192"/>
                  </a:moveTo>
                  <a:lnTo>
                    <a:pt x="160086" y="140600"/>
                  </a:lnTo>
                  <a:cubicBezTo>
                    <a:pt x="153509" y="149856"/>
                    <a:pt x="140844" y="152291"/>
                    <a:pt x="131344" y="145715"/>
                  </a:cubicBezTo>
                  <a:lnTo>
                    <a:pt x="8829" y="59978"/>
                  </a:lnTo>
                  <a:cubicBezTo>
                    <a:pt x="-427" y="53402"/>
                    <a:pt x="-2863" y="40736"/>
                    <a:pt x="3714" y="31237"/>
                  </a:cubicBezTo>
                  <a:lnTo>
                    <a:pt x="19302" y="8828"/>
                  </a:lnTo>
                  <a:cubicBezTo>
                    <a:pt x="25878" y="-427"/>
                    <a:pt x="38544" y="-2863"/>
                    <a:pt x="48043" y="3714"/>
                  </a:cubicBezTo>
                  <a:lnTo>
                    <a:pt x="170559" y="89450"/>
                  </a:lnTo>
                  <a:cubicBezTo>
                    <a:pt x="179815" y="96027"/>
                    <a:pt x="182251" y="108936"/>
                    <a:pt x="175674" y="11819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7" name="Freeform: Shape 66">
            <a:extLst>
              <a:ext uri="{FF2B5EF4-FFF2-40B4-BE49-F238E27FC236}">
                <a16:creationId xmlns:a16="http://schemas.microsoft.com/office/drawing/2014/main" id="{B22A12F5-2A55-48B6-A974-42D85E00F9BA}"/>
              </a:ext>
            </a:extLst>
          </p:cNvPr>
          <p:cNvSpPr txBox="1">
            <a:spLocks/>
          </p:cNvSpPr>
          <p:nvPr/>
        </p:nvSpPr>
        <p:spPr>
          <a:xfrm>
            <a:off x="477146" y="1020100"/>
            <a:ext cx="2672808" cy="2493421"/>
          </a:xfrm>
          <a:custGeom>
            <a:avLst/>
            <a:gdLst>
              <a:gd name="connsiteX0" fmla="*/ 0 w 2672808"/>
              <a:gd name="connsiteY0" fmla="*/ 0 h 2493421"/>
              <a:gd name="connsiteX1" fmla="*/ 2672808 w 2672808"/>
              <a:gd name="connsiteY1" fmla="*/ 0 h 2493421"/>
              <a:gd name="connsiteX2" fmla="*/ 2672808 w 2672808"/>
              <a:gd name="connsiteY2" fmla="*/ 2221227 h 2493421"/>
              <a:gd name="connsiteX3" fmla="*/ 2385313 w 2672808"/>
              <a:gd name="connsiteY3" fmla="*/ 2493421 h 2493421"/>
              <a:gd name="connsiteX4" fmla="*/ 287495 w 2672808"/>
              <a:gd name="connsiteY4" fmla="*/ 2493421 h 2493421"/>
              <a:gd name="connsiteX5" fmla="*/ 0 w 2672808"/>
              <a:gd name="connsiteY5" fmla="*/ 2221227 h 2493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2808" h="2493421">
                <a:moveTo>
                  <a:pt x="0" y="0"/>
                </a:moveTo>
                <a:lnTo>
                  <a:pt x="2672808" y="0"/>
                </a:lnTo>
                <a:lnTo>
                  <a:pt x="2672808" y="2221227"/>
                </a:lnTo>
                <a:cubicBezTo>
                  <a:pt x="2672808" y="2371557"/>
                  <a:pt x="2544095" y="2493421"/>
                  <a:pt x="2385313" y="2493421"/>
                </a:cubicBezTo>
                <a:lnTo>
                  <a:pt x="287495" y="2493421"/>
                </a:lnTo>
                <a:cubicBezTo>
                  <a:pt x="128714" y="2493421"/>
                  <a:pt x="0" y="2371557"/>
                  <a:pt x="0" y="222122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158" name="Freeform: Shape 67">
            <a:extLst>
              <a:ext uri="{FF2B5EF4-FFF2-40B4-BE49-F238E27FC236}">
                <a16:creationId xmlns:a16="http://schemas.microsoft.com/office/drawing/2014/main" id="{B832270B-B35B-4F4C-BCEE-E01FF5DF3F74}"/>
              </a:ext>
            </a:extLst>
          </p:cNvPr>
          <p:cNvSpPr txBox="1">
            <a:spLocks/>
          </p:cNvSpPr>
          <p:nvPr/>
        </p:nvSpPr>
        <p:spPr>
          <a:xfrm>
            <a:off x="434789" y="3846470"/>
            <a:ext cx="2672808" cy="3039735"/>
          </a:xfrm>
          <a:custGeom>
            <a:avLst/>
            <a:gdLst>
              <a:gd name="connsiteX0" fmla="*/ 287495 w 2672808"/>
              <a:gd name="connsiteY0" fmla="*/ 0 h 3039735"/>
              <a:gd name="connsiteX1" fmla="*/ 542049 w 2672808"/>
              <a:gd name="connsiteY1" fmla="*/ 0 h 3039735"/>
              <a:gd name="connsiteX2" fmla="*/ 566725 w 2672808"/>
              <a:gd name="connsiteY2" fmla="*/ 23363 h 3039735"/>
              <a:gd name="connsiteX3" fmla="*/ 757670 w 2672808"/>
              <a:gd name="connsiteY3" fmla="*/ 204146 h 3039735"/>
              <a:gd name="connsiteX4" fmla="*/ 1903160 w 2672808"/>
              <a:gd name="connsiteY4" fmla="*/ 204146 h 3039735"/>
              <a:gd name="connsiteX5" fmla="*/ 2094105 w 2672808"/>
              <a:gd name="connsiteY5" fmla="*/ 23363 h 3039735"/>
              <a:gd name="connsiteX6" fmla="*/ 2118781 w 2672808"/>
              <a:gd name="connsiteY6" fmla="*/ 0 h 3039735"/>
              <a:gd name="connsiteX7" fmla="*/ 2385313 w 2672808"/>
              <a:gd name="connsiteY7" fmla="*/ 0 h 3039735"/>
              <a:gd name="connsiteX8" fmla="*/ 2672808 w 2672808"/>
              <a:gd name="connsiteY8" fmla="*/ 272193 h 3039735"/>
              <a:gd name="connsiteX9" fmla="*/ 2672808 w 2672808"/>
              <a:gd name="connsiteY9" fmla="*/ 3039735 h 3039735"/>
              <a:gd name="connsiteX10" fmla="*/ 0 w 2672808"/>
              <a:gd name="connsiteY10" fmla="*/ 3039735 h 3039735"/>
              <a:gd name="connsiteX11" fmla="*/ 0 w 2672808"/>
              <a:gd name="connsiteY11" fmla="*/ 272193 h 3039735"/>
              <a:gd name="connsiteX12" fmla="*/ 287495 w 2672808"/>
              <a:gd name="connsiteY12" fmla="*/ 0 h 303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72808" h="3039735">
                <a:moveTo>
                  <a:pt x="287495" y="0"/>
                </a:moveTo>
                <a:lnTo>
                  <a:pt x="542049" y="0"/>
                </a:lnTo>
                <a:cubicBezTo>
                  <a:pt x="555645" y="0"/>
                  <a:pt x="566725" y="10435"/>
                  <a:pt x="566725" y="23363"/>
                </a:cubicBezTo>
                <a:cubicBezTo>
                  <a:pt x="566725" y="123224"/>
                  <a:pt x="652255" y="204146"/>
                  <a:pt x="757670" y="204146"/>
                </a:cubicBezTo>
                <a:lnTo>
                  <a:pt x="1903160" y="204146"/>
                </a:lnTo>
                <a:cubicBezTo>
                  <a:pt x="2008635" y="204146"/>
                  <a:pt x="2094105" y="123168"/>
                  <a:pt x="2094105" y="23363"/>
                </a:cubicBezTo>
                <a:cubicBezTo>
                  <a:pt x="2094105" y="10491"/>
                  <a:pt x="2105125" y="0"/>
                  <a:pt x="2118781" y="0"/>
                </a:cubicBezTo>
                <a:lnTo>
                  <a:pt x="2385313" y="0"/>
                </a:lnTo>
                <a:cubicBezTo>
                  <a:pt x="2544095" y="0"/>
                  <a:pt x="2672808" y="121864"/>
                  <a:pt x="2672808" y="272193"/>
                </a:cubicBezTo>
                <a:lnTo>
                  <a:pt x="2672808" y="3039735"/>
                </a:lnTo>
                <a:lnTo>
                  <a:pt x="0" y="3039735"/>
                </a:lnTo>
                <a:lnTo>
                  <a:pt x="0" y="272193"/>
                </a:lnTo>
                <a:cubicBezTo>
                  <a:pt x="0" y="121864"/>
                  <a:pt x="128714" y="0"/>
                  <a:pt x="28749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grpSp>
        <p:nvGrpSpPr>
          <p:cNvPr id="159" name="그룹 158">
            <a:extLst>
              <a:ext uri="{FF2B5EF4-FFF2-40B4-BE49-F238E27FC236}">
                <a16:creationId xmlns:a16="http://schemas.microsoft.com/office/drawing/2014/main" id="{D0EEE175-600B-4C65-9702-A0D78EB9CFCE}"/>
              </a:ext>
            </a:extLst>
          </p:cNvPr>
          <p:cNvGrpSpPr/>
          <p:nvPr/>
        </p:nvGrpSpPr>
        <p:grpSpPr>
          <a:xfrm>
            <a:off x="4457382" y="3251527"/>
            <a:ext cx="1471572" cy="1758173"/>
            <a:chOff x="5104093" y="3823833"/>
            <a:chExt cx="2035559" cy="2432001"/>
          </a:xfrm>
        </p:grpSpPr>
        <p:grpSp>
          <p:nvGrpSpPr>
            <p:cNvPr id="160" name="Group 24">
              <a:extLst>
                <a:ext uri="{FF2B5EF4-FFF2-40B4-BE49-F238E27FC236}">
                  <a16:creationId xmlns:a16="http://schemas.microsoft.com/office/drawing/2014/main" id="{E714C680-4A69-41B9-9415-B8037FDC7EDD}"/>
                </a:ext>
              </a:extLst>
            </p:cNvPr>
            <p:cNvGrpSpPr/>
            <p:nvPr/>
          </p:nvGrpSpPr>
          <p:grpSpPr>
            <a:xfrm>
              <a:off x="5104093" y="3823833"/>
              <a:ext cx="2035559" cy="2311745"/>
              <a:chOff x="4691847" y="3443908"/>
              <a:chExt cx="2856887" cy="3244512"/>
            </a:xfrm>
          </p:grpSpPr>
          <p:sp>
            <p:nvSpPr>
              <p:cNvPr id="162" name="Freeform: Shape 25">
                <a:extLst>
                  <a:ext uri="{FF2B5EF4-FFF2-40B4-BE49-F238E27FC236}">
                    <a16:creationId xmlns:a16="http://schemas.microsoft.com/office/drawing/2014/main" id="{D58D1D55-582F-41DB-A5DB-4EA2C534F002}"/>
                  </a:ext>
                </a:extLst>
              </p:cNvPr>
              <p:cNvSpPr/>
              <p:nvPr/>
            </p:nvSpPr>
            <p:spPr>
              <a:xfrm>
                <a:off x="4691847" y="3443908"/>
                <a:ext cx="2856887" cy="3092940"/>
              </a:xfrm>
              <a:custGeom>
                <a:avLst/>
                <a:gdLst>
                  <a:gd name="connsiteX0" fmla="*/ 2985610 w 2985996"/>
                  <a:gd name="connsiteY0" fmla="*/ 94967 h 3232717"/>
                  <a:gd name="connsiteX1" fmla="*/ 2979648 w 2985996"/>
                  <a:gd name="connsiteY1" fmla="*/ 68990 h 3232717"/>
                  <a:gd name="connsiteX2" fmla="*/ 2943023 w 2985996"/>
                  <a:gd name="connsiteY2" fmla="*/ 19590 h 3232717"/>
                  <a:gd name="connsiteX3" fmla="*/ 2904696 w 2985996"/>
                  <a:gd name="connsiteY3" fmla="*/ 0 h 3232717"/>
                  <a:gd name="connsiteX4" fmla="*/ 94433 w 2985996"/>
                  <a:gd name="connsiteY4" fmla="*/ 8517 h 3232717"/>
                  <a:gd name="connsiteX5" fmla="*/ 62493 w 2985996"/>
                  <a:gd name="connsiteY5" fmla="*/ 21293 h 3232717"/>
                  <a:gd name="connsiteX6" fmla="*/ 8834 w 2985996"/>
                  <a:gd name="connsiteY6" fmla="*/ 72822 h 3232717"/>
                  <a:gd name="connsiteX7" fmla="*/ 1169 w 2985996"/>
                  <a:gd name="connsiteY7" fmla="*/ 108595 h 3232717"/>
                  <a:gd name="connsiteX8" fmla="*/ 145110 w 2985996"/>
                  <a:gd name="connsiteY8" fmla="*/ 1323153 h 3232717"/>
                  <a:gd name="connsiteX9" fmla="*/ 138296 w 2985996"/>
                  <a:gd name="connsiteY9" fmla="*/ 1399382 h 3232717"/>
                  <a:gd name="connsiteX10" fmla="*/ 136593 w 2985996"/>
                  <a:gd name="connsiteY10" fmla="*/ 1418120 h 3232717"/>
                  <a:gd name="connsiteX11" fmla="*/ 142129 w 2985996"/>
                  <a:gd name="connsiteY11" fmla="*/ 3154785 h 3232717"/>
                  <a:gd name="connsiteX12" fmla="*/ 180031 w 2985996"/>
                  <a:gd name="connsiteY12" fmla="*/ 3232718 h 3232717"/>
                  <a:gd name="connsiteX13" fmla="*/ 2854019 w 2985996"/>
                  <a:gd name="connsiteY13" fmla="*/ 3190132 h 3232717"/>
                  <a:gd name="connsiteX14" fmla="*/ 2879570 w 2985996"/>
                  <a:gd name="connsiteY14" fmla="*/ 3164580 h 3232717"/>
                  <a:gd name="connsiteX15" fmla="*/ 2877015 w 2985996"/>
                  <a:gd name="connsiteY15" fmla="*/ 1895937 h 3232717"/>
                  <a:gd name="connsiteX16" fmla="*/ 2871053 w 2985996"/>
                  <a:gd name="connsiteY16" fmla="*/ 1336355 h 3232717"/>
                  <a:gd name="connsiteX17" fmla="*/ 2868072 w 2985996"/>
                  <a:gd name="connsiteY17" fmla="*/ 1272901 h 3232717"/>
                  <a:gd name="connsiteX18" fmla="*/ 2985610 w 2985996"/>
                  <a:gd name="connsiteY18" fmla="*/ 94967 h 3232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85996" h="3232717">
                    <a:moveTo>
                      <a:pt x="2985610" y="94967"/>
                    </a:moveTo>
                    <a:cubicBezTo>
                      <a:pt x="2986462" y="85598"/>
                      <a:pt x="2986462" y="77081"/>
                      <a:pt x="2979648" y="68990"/>
                    </a:cubicBezTo>
                    <a:cubicBezTo>
                      <a:pt x="2966446" y="53233"/>
                      <a:pt x="2954096" y="36624"/>
                      <a:pt x="2943023" y="19590"/>
                    </a:cubicBezTo>
                    <a:cubicBezTo>
                      <a:pt x="2933655" y="5110"/>
                      <a:pt x="2922582" y="0"/>
                      <a:pt x="2904696" y="0"/>
                    </a:cubicBezTo>
                    <a:cubicBezTo>
                      <a:pt x="2693894" y="2555"/>
                      <a:pt x="237096" y="8517"/>
                      <a:pt x="94433" y="8517"/>
                    </a:cubicBezTo>
                    <a:cubicBezTo>
                      <a:pt x="81231" y="8517"/>
                      <a:pt x="71436" y="11924"/>
                      <a:pt x="62493" y="21293"/>
                    </a:cubicBezTo>
                    <a:cubicBezTo>
                      <a:pt x="45033" y="38753"/>
                      <a:pt x="26721" y="55788"/>
                      <a:pt x="8834" y="72822"/>
                    </a:cubicBezTo>
                    <a:cubicBezTo>
                      <a:pt x="-2664" y="82617"/>
                      <a:pt x="-109" y="95819"/>
                      <a:pt x="1169" y="108595"/>
                    </a:cubicBezTo>
                    <a:cubicBezTo>
                      <a:pt x="5002" y="147774"/>
                      <a:pt x="126798" y="1206893"/>
                      <a:pt x="145110" y="1323153"/>
                    </a:cubicBezTo>
                    <a:cubicBezTo>
                      <a:pt x="148943" y="1348705"/>
                      <a:pt x="160441" y="1375108"/>
                      <a:pt x="138296" y="1399382"/>
                    </a:cubicBezTo>
                    <a:cubicBezTo>
                      <a:pt x="134889" y="1403215"/>
                      <a:pt x="136593" y="1411732"/>
                      <a:pt x="136593" y="1418120"/>
                    </a:cubicBezTo>
                    <a:cubicBezTo>
                      <a:pt x="138722" y="1735813"/>
                      <a:pt x="141703" y="2893732"/>
                      <a:pt x="142129" y="3154785"/>
                    </a:cubicBezTo>
                    <a:cubicBezTo>
                      <a:pt x="141703" y="3200353"/>
                      <a:pt x="119559" y="3232718"/>
                      <a:pt x="180031" y="3232718"/>
                    </a:cubicBezTo>
                    <a:cubicBezTo>
                      <a:pt x="180031" y="3232718"/>
                      <a:pt x="2838687" y="3188428"/>
                      <a:pt x="2854019" y="3190132"/>
                    </a:cubicBezTo>
                    <a:cubicBezTo>
                      <a:pt x="2874460" y="3192261"/>
                      <a:pt x="2879570" y="3185447"/>
                      <a:pt x="2879570" y="3164580"/>
                    </a:cubicBezTo>
                    <a:cubicBezTo>
                      <a:pt x="2877867" y="2741699"/>
                      <a:pt x="2881273" y="2318818"/>
                      <a:pt x="2877015" y="1895937"/>
                    </a:cubicBezTo>
                    <a:cubicBezTo>
                      <a:pt x="2874886" y="1709410"/>
                      <a:pt x="2876163" y="1522882"/>
                      <a:pt x="2871053" y="1336355"/>
                    </a:cubicBezTo>
                    <a:cubicBezTo>
                      <a:pt x="2870627" y="1315062"/>
                      <a:pt x="2865943" y="1294194"/>
                      <a:pt x="2868072" y="1272901"/>
                    </a:cubicBezTo>
                    <a:cubicBezTo>
                      <a:pt x="2877441" y="1177082"/>
                      <a:pt x="2977944" y="170345"/>
                      <a:pt x="2985610" y="94967"/>
                    </a:cubicBezTo>
                    <a:close/>
                  </a:path>
                </a:pathLst>
              </a:custGeom>
              <a:solidFill>
                <a:srgbClr val="000000"/>
              </a:solidFill>
              <a:ln w="42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28">
                <a:extLst>
                  <a:ext uri="{FF2B5EF4-FFF2-40B4-BE49-F238E27FC236}">
                    <a16:creationId xmlns:a16="http://schemas.microsoft.com/office/drawing/2014/main" id="{5992F933-76E2-448E-A4B3-7A2B91ED247B}"/>
                  </a:ext>
                </a:extLst>
              </p:cNvPr>
              <p:cNvSpPr/>
              <p:nvPr/>
            </p:nvSpPr>
            <p:spPr>
              <a:xfrm>
                <a:off x="4863278" y="5024451"/>
                <a:ext cx="2453282" cy="1663969"/>
              </a:xfrm>
              <a:custGeom>
                <a:avLst/>
                <a:gdLst>
                  <a:gd name="connsiteX0" fmla="*/ 532166 w 2453282"/>
                  <a:gd name="connsiteY0" fmla="*/ 402375 h 1663969"/>
                  <a:gd name="connsiteX1" fmla="*/ 574910 w 2453282"/>
                  <a:gd name="connsiteY1" fmla="*/ 445291 h 1663969"/>
                  <a:gd name="connsiteX2" fmla="*/ 561465 w 2453282"/>
                  <a:gd name="connsiteY2" fmla="*/ 514150 h 1663969"/>
                  <a:gd name="connsiteX3" fmla="*/ 489753 w 2453282"/>
                  <a:gd name="connsiteY3" fmla="*/ 661646 h 1663969"/>
                  <a:gd name="connsiteX4" fmla="*/ 455935 w 2453282"/>
                  <a:gd name="connsiteY4" fmla="*/ 913450 h 1663969"/>
                  <a:gd name="connsiteX5" fmla="*/ 455935 w 2453282"/>
                  <a:gd name="connsiteY5" fmla="*/ 948898 h 1663969"/>
                  <a:gd name="connsiteX6" fmla="*/ 565946 w 2453282"/>
                  <a:gd name="connsiteY6" fmla="*/ 741914 h 1663969"/>
                  <a:gd name="connsiteX7" fmla="*/ 622989 w 2453282"/>
                  <a:gd name="connsiteY7" fmla="*/ 553672 h 1663969"/>
                  <a:gd name="connsiteX8" fmla="*/ 653141 w 2453282"/>
                  <a:gd name="connsiteY8" fmla="*/ 499074 h 1663969"/>
                  <a:gd name="connsiteX9" fmla="*/ 711406 w 2453282"/>
                  <a:gd name="connsiteY9" fmla="*/ 480739 h 1663969"/>
                  <a:gd name="connsiteX10" fmla="*/ 736667 w 2453282"/>
                  <a:gd name="connsiteY10" fmla="*/ 527595 h 1663969"/>
                  <a:gd name="connsiteX11" fmla="*/ 718739 w 2453282"/>
                  <a:gd name="connsiteY11" fmla="*/ 674277 h 1663969"/>
                  <a:gd name="connsiteX12" fmla="*/ 650289 w 2453282"/>
                  <a:gd name="connsiteY12" fmla="*/ 970899 h 1663969"/>
                  <a:gd name="connsiteX13" fmla="*/ 595282 w 2453282"/>
                  <a:gd name="connsiteY13" fmla="*/ 1278931 h 1663969"/>
                  <a:gd name="connsiteX14" fmla="*/ 595282 w 2453282"/>
                  <a:gd name="connsiteY14" fmla="*/ 1287080 h 1663969"/>
                  <a:gd name="connsiteX15" fmla="*/ 602617 w 2453282"/>
                  <a:gd name="connsiteY15" fmla="*/ 1276079 h 1663969"/>
                  <a:gd name="connsiteX16" fmla="*/ 709776 w 2453282"/>
                  <a:gd name="connsiteY16" fmla="*/ 1009607 h 1663969"/>
                  <a:gd name="connsiteX17" fmla="*/ 828751 w 2453282"/>
                  <a:gd name="connsiteY17" fmla="*/ 915487 h 1663969"/>
                  <a:gd name="connsiteX18" fmla="*/ 880905 w 2453282"/>
                  <a:gd name="connsiteY18" fmla="*/ 919154 h 1663969"/>
                  <a:gd name="connsiteX19" fmla="*/ 891498 w 2453282"/>
                  <a:gd name="connsiteY19" fmla="*/ 941971 h 1663969"/>
                  <a:gd name="connsiteX20" fmla="*/ 774153 w 2453282"/>
                  <a:gd name="connsiteY20" fmla="*/ 1252039 h 1663969"/>
                  <a:gd name="connsiteX21" fmla="*/ 642954 w 2453282"/>
                  <a:gd name="connsiteY21" fmla="*/ 1508732 h 1663969"/>
                  <a:gd name="connsiteX22" fmla="*/ 585912 w 2453282"/>
                  <a:gd name="connsiteY22" fmla="*/ 1573516 h 1663969"/>
                  <a:gd name="connsiteX23" fmla="*/ 506052 w 2453282"/>
                  <a:gd name="connsiteY23" fmla="*/ 1650524 h 1663969"/>
                  <a:gd name="connsiteX24" fmla="*/ 484457 w 2453282"/>
                  <a:gd name="connsiteY24" fmla="*/ 1663969 h 1663969"/>
                  <a:gd name="connsiteX25" fmla="*/ 19557 w 2453282"/>
                  <a:gd name="connsiteY25" fmla="*/ 1447207 h 1663969"/>
                  <a:gd name="connsiteX26" fmla="*/ 0 w 2453282"/>
                  <a:gd name="connsiteY26" fmla="*/ 1437428 h 1663969"/>
                  <a:gd name="connsiteX27" fmla="*/ 13039 w 2453282"/>
                  <a:gd name="connsiteY27" fmla="*/ 1040574 h 1663969"/>
                  <a:gd name="connsiteX28" fmla="*/ 57450 w 2453282"/>
                  <a:gd name="connsiteY28" fmla="*/ 669795 h 1663969"/>
                  <a:gd name="connsiteX29" fmla="*/ 104714 w 2453282"/>
                  <a:gd name="connsiteY29" fmla="*/ 560599 h 1663969"/>
                  <a:gd name="connsiteX30" fmla="*/ 152793 w 2453282"/>
                  <a:gd name="connsiteY30" fmla="*/ 532485 h 1663969"/>
                  <a:gd name="connsiteX31" fmla="*/ 191909 w 2453282"/>
                  <a:gd name="connsiteY31" fmla="*/ 583009 h 1663969"/>
                  <a:gd name="connsiteX32" fmla="*/ 185389 w 2453282"/>
                  <a:gd name="connsiteY32" fmla="*/ 651460 h 1663969"/>
                  <a:gd name="connsiteX33" fmla="*/ 235913 w 2453282"/>
                  <a:gd name="connsiteY33" fmla="*/ 574453 h 1663969"/>
                  <a:gd name="connsiteX34" fmla="*/ 314551 w 2453282"/>
                  <a:gd name="connsiteY34" fmla="*/ 476257 h 1663969"/>
                  <a:gd name="connsiteX35" fmla="*/ 354888 w 2453282"/>
                  <a:gd name="connsiteY35" fmla="*/ 445698 h 1663969"/>
                  <a:gd name="connsiteX36" fmla="*/ 424154 w 2453282"/>
                  <a:gd name="connsiteY36" fmla="*/ 491741 h 1663969"/>
                  <a:gd name="connsiteX37" fmla="*/ 475900 w 2453282"/>
                  <a:gd name="connsiteY37" fmla="*/ 431845 h 1663969"/>
                  <a:gd name="connsiteX38" fmla="*/ 508496 w 2453282"/>
                  <a:gd name="connsiteY38" fmla="*/ 408213 h 1663969"/>
                  <a:gd name="connsiteX39" fmla="*/ 532166 w 2453282"/>
                  <a:gd name="connsiteY39" fmla="*/ 402375 h 1663969"/>
                  <a:gd name="connsiteX40" fmla="*/ 2040094 w 2453282"/>
                  <a:gd name="connsiteY40" fmla="*/ 1578 h 1663969"/>
                  <a:gd name="connsiteX41" fmla="*/ 2089803 w 2453282"/>
                  <a:gd name="connsiteY41" fmla="*/ 22358 h 1663969"/>
                  <a:gd name="connsiteX42" fmla="*/ 2134622 w 2453282"/>
                  <a:gd name="connsiteY42" fmla="*/ 98959 h 1663969"/>
                  <a:gd name="connsiteX43" fmla="*/ 2141957 w 2453282"/>
                  <a:gd name="connsiteY43" fmla="*/ 116071 h 1663969"/>
                  <a:gd name="connsiteX44" fmla="*/ 2172515 w 2453282"/>
                  <a:gd name="connsiteY44" fmla="*/ 73697 h 1663969"/>
                  <a:gd name="connsiteX45" fmla="*/ 2223854 w 2453282"/>
                  <a:gd name="connsiteY45" fmla="*/ 90810 h 1663969"/>
                  <a:gd name="connsiteX46" fmla="*/ 2273562 w 2453282"/>
                  <a:gd name="connsiteY46" fmla="*/ 167002 h 1663969"/>
                  <a:gd name="connsiteX47" fmla="*/ 2326530 w 2453282"/>
                  <a:gd name="connsiteY47" fmla="*/ 307164 h 1663969"/>
                  <a:gd name="connsiteX48" fmla="*/ 2333864 w 2453282"/>
                  <a:gd name="connsiteY48" fmla="*/ 328352 h 1663969"/>
                  <a:gd name="connsiteX49" fmla="*/ 2338346 w 2453282"/>
                  <a:gd name="connsiteY49" fmla="*/ 282718 h 1663969"/>
                  <a:gd name="connsiteX50" fmla="*/ 2350570 w 2453282"/>
                  <a:gd name="connsiteY50" fmla="*/ 250937 h 1663969"/>
                  <a:gd name="connsiteX51" fmla="*/ 2396611 w 2453282"/>
                  <a:gd name="connsiteY51" fmla="*/ 222823 h 1663969"/>
                  <a:gd name="connsiteX52" fmla="*/ 2432874 w 2453282"/>
                  <a:gd name="connsiteY52" fmla="*/ 257049 h 1663969"/>
                  <a:gd name="connsiteX53" fmla="*/ 2453247 w 2453282"/>
                  <a:gd name="connsiteY53" fmla="*/ 394766 h 1663969"/>
                  <a:gd name="connsiteX54" fmla="*/ 2414132 w 2453282"/>
                  <a:gd name="connsiteY54" fmla="*/ 698723 h 1663969"/>
                  <a:gd name="connsiteX55" fmla="*/ 2327346 w 2453282"/>
                  <a:gd name="connsiteY55" fmla="*/ 1097208 h 1663969"/>
                  <a:gd name="connsiteX56" fmla="*/ 2326123 w 2453282"/>
                  <a:gd name="connsiteY56" fmla="*/ 1107393 h 1663969"/>
                  <a:gd name="connsiteX57" fmla="*/ 2176590 w 2453282"/>
                  <a:gd name="connsiteY57" fmla="*/ 1159140 h 1663969"/>
                  <a:gd name="connsiteX58" fmla="*/ 1839222 w 2453282"/>
                  <a:gd name="connsiteY58" fmla="*/ 1271596 h 1663969"/>
                  <a:gd name="connsiteX59" fmla="*/ 1813146 w 2453282"/>
                  <a:gd name="connsiteY59" fmla="*/ 1276892 h 1663969"/>
                  <a:gd name="connsiteX60" fmla="*/ 1672983 w 2453282"/>
                  <a:gd name="connsiteY60" fmla="*/ 1034868 h 1663969"/>
                  <a:gd name="connsiteX61" fmla="*/ 1617570 w 2453282"/>
                  <a:gd name="connsiteY61" fmla="*/ 796918 h 1663969"/>
                  <a:gd name="connsiteX62" fmla="*/ 1597198 w 2453282"/>
                  <a:gd name="connsiteY62" fmla="*/ 527187 h 1663969"/>
                  <a:gd name="connsiteX63" fmla="*/ 1579270 w 2453282"/>
                  <a:gd name="connsiteY63" fmla="*/ 442031 h 1663969"/>
                  <a:gd name="connsiteX64" fmla="*/ 1598013 w 2453282"/>
                  <a:gd name="connsiteY64" fmla="*/ 416768 h 1663969"/>
                  <a:gd name="connsiteX65" fmla="*/ 1695801 w 2453282"/>
                  <a:gd name="connsiteY65" fmla="*/ 466478 h 1663969"/>
                  <a:gd name="connsiteX66" fmla="*/ 1752029 w 2453282"/>
                  <a:gd name="connsiteY66" fmla="*/ 612344 h 1663969"/>
                  <a:gd name="connsiteX67" fmla="*/ 1772808 w 2453282"/>
                  <a:gd name="connsiteY67" fmla="*/ 812401 h 1663969"/>
                  <a:gd name="connsiteX68" fmla="*/ 1777290 w 2453282"/>
                  <a:gd name="connsiteY68" fmla="*/ 842145 h 1663969"/>
                  <a:gd name="connsiteX69" fmla="*/ 1787883 w 2453282"/>
                  <a:gd name="connsiteY69" fmla="*/ 761878 h 1663969"/>
                  <a:gd name="connsiteX70" fmla="*/ 1809886 w 2453282"/>
                  <a:gd name="connsiteY70" fmla="*/ 251751 h 1663969"/>
                  <a:gd name="connsiteX71" fmla="*/ 1824962 w 2453282"/>
                  <a:gd name="connsiteY71" fmla="*/ 92032 h 1663969"/>
                  <a:gd name="connsiteX72" fmla="*/ 1834741 w 2453282"/>
                  <a:gd name="connsiteY72" fmla="*/ 61066 h 1663969"/>
                  <a:gd name="connsiteX73" fmla="*/ 1906859 w 2453282"/>
                  <a:gd name="connsiteY73" fmla="*/ 50065 h 1663969"/>
                  <a:gd name="connsiteX74" fmla="*/ 1934972 w 2453282"/>
                  <a:gd name="connsiteY74" fmla="*/ 135222 h 1663969"/>
                  <a:gd name="connsiteX75" fmla="*/ 1943529 w 2453282"/>
                  <a:gd name="connsiteY75" fmla="*/ 336501 h 1663969"/>
                  <a:gd name="connsiteX76" fmla="*/ 1996905 w 2453282"/>
                  <a:gd name="connsiteY76" fmla="*/ 549597 h 1663969"/>
                  <a:gd name="connsiteX77" fmla="*/ 2040094 w 2453282"/>
                  <a:gd name="connsiteY77" fmla="*/ 305942 h 1663969"/>
                  <a:gd name="connsiteX78" fmla="*/ 2006683 w 2453282"/>
                  <a:gd name="connsiteY78" fmla="*/ 122183 h 1663969"/>
                  <a:gd name="connsiteX79" fmla="*/ 2003424 w 2453282"/>
                  <a:gd name="connsiteY79" fmla="*/ 43953 h 1663969"/>
                  <a:gd name="connsiteX80" fmla="*/ 2040094 w 2453282"/>
                  <a:gd name="connsiteY80" fmla="*/ 1578 h 1663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2453282" h="1663969">
                    <a:moveTo>
                      <a:pt x="532166" y="402375"/>
                    </a:moveTo>
                    <a:cubicBezTo>
                      <a:pt x="554436" y="402126"/>
                      <a:pt x="571549" y="418093"/>
                      <a:pt x="574910" y="445291"/>
                    </a:cubicBezTo>
                    <a:cubicBezTo>
                      <a:pt x="577762" y="469738"/>
                      <a:pt x="571650" y="492555"/>
                      <a:pt x="561465" y="514150"/>
                    </a:cubicBezTo>
                    <a:cubicBezTo>
                      <a:pt x="537833" y="563451"/>
                      <a:pt x="512164" y="611938"/>
                      <a:pt x="489753" y="661646"/>
                    </a:cubicBezTo>
                    <a:cubicBezTo>
                      <a:pt x="454305" y="741914"/>
                      <a:pt x="453898" y="827478"/>
                      <a:pt x="455935" y="913450"/>
                    </a:cubicBezTo>
                    <a:cubicBezTo>
                      <a:pt x="456342" y="923228"/>
                      <a:pt x="455935" y="933414"/>
                      <a:pt x="455935" y="948898"/>
                    </a:cubicBezTo>
                    <a:cubicBezTo>
                      <a:pt x="503606" y="881261"/>
                      <a:pt x="542722" y="815662"/>
                      <a:pt x="565946" y="741914"/>
                    </a:cubicBezTo>
                    <a:cubicBezTo>
                      <a:pt x="585504" y="679166"/>
                      <a:pt x="603840" y="616419"/>
                      <a:pt x="622989" y="553672"/>
                    </a:cubicBezTo>
                    <a:cubicBezTo>
                      <a:pt x="629101" y="533707"/>
                      <a:pt x="638065" y="514557"/>
                      <a:pt x="653141" y="499074"/>
                    </a:cubicBezTo>
                    <a:cubicBezTo>
                      <a:pt x="669031" y="482369"/>
                      <a:pt x="688181" y="472590"/>
                      <a:pt x="711406" y="480739"/>
                    </a:cubicBezTo>
                    <a:cubicBezTo>
                      <a:pt x="733001" y="488481"/>
                      <a:pt x="735445" y="508853"/>
                      <a:pt x="736667" y="527595"/>
                    </a:cubicBezTo>
                    <a:cubicBezTo>
                      <a:pt x="740334" y="577304"/>
                      <a:pt x="729741" y="626198"/>
                      <a:pt x="718739" y="674277"/>
                    </a:cubicBezTo>
                    <a:cubicBezTo>
                      <a:pt x="696330" y="773287"/>
                      <a:pt x="671069" y="871482"/>
                      <a:pt x="650289" y="970899"/>
                    </a:cubicBezTo>
                    <a:cubicBezTo>
                      <a:pt x="629101" y="1072762"/>
                      <a:pt x="611173" y="1175846"/>
                      <a:pt x="595282" y="1278931"/>
                    </a:cubicBezTo>
                    <a:cubicBezTo>
                      <a:pt x="594876" y="1281375"/>
                      <a:pt x="595282" y="1284227"/>
                      <a:pt x="595282" y="1287080"/>
                    </a:cubicBezTo>
                    <a:cubicBezTo>
                      <a:pt x="601802" y="1285857"/>
                      <a:pt x="601394" y="1280560"/>
                      <a:pt x="602617" y="1276079"/>
                    </a:cubicBezTo>
                    <a:cubicBezTo>
                      <a:pt x="633583" y="1185217"/>
                      <a:pt x="660474" y="1092727"/>
                      <a:pt x="709776" y="1009607"/>
                    </a:cubicBezTo>
                    <a:cubicBezTo>
                      <a:pt x="737075" y="963566"/>
                      <a:pt x="772930" y="926895"/>
                      <a:pt x="828751" y="915487"/>
                    </a:cubicBezTo>
                    <a:cubicBezTo>
                      <a:pt x="846678" y="911819"/>
                      <a:pt x="864199" y="913857"/>
                      <a:pt x="880905" y="919154"/>
                    </a:cubicBezTo>
                    <a:cubicBezTo>
                      <a:pt x="891090" y="922414"/>
                      <a:pt x="899240" y="928524"/>
                      <a:pt x="891498" y="941971"/>
                    </a:cubicBezTo>
                    <a:cubicBezTo>
                      <a:pt x="834048" y="1038536"/>
                      <a:pt x="810009" y="1147732"/>
                      <a:pt x="774153" y="1252039"/>
                    </a:cubicBezTo>
                    <a:cubicBezTo>
                      <a:pt x="742779" y="1344123"/>
                      <a:pt x="704886" y="1432539"/>
                      <a:pt x="642954" y="1508732"/>
                    </a:cubicBezTo>
                    <a:cubicBezTo>
                      <a:pt x="623804" y="1530327"/>
                      <a:pt x="605061" y="1551921"/>
                      <a:pt x="585912" y="1573516"/>
                    </a:cubicBezTo>
                    <a:cubicBezTo>
                      <a:pt x="559427" y="1599185"/>
                      <a:pt x="532536" y="1625261"/>
                      <a:pt x="506052" y="1650524"/>
                    </a:cubicBezTo>
                    <a:cubicBezTo>
                      <a:pt x="499940" y="1656636"/>
                      <a:pt x="494236" y="1663969"/>
                      <a:pt x="484457" y="1663969"/>
                    </a:cubicBezTo>
                    <a:cubicBezTo>
                      <a:pt x="329626" y="1591851"/>
                      <a:pt x="174388" y="1519733"/>
                      <a:pt x="19557" y="1447207"/>
                    </a:cubicBezTo>
                    <a:cubicBezTo>
                      <a:pt x="13446" y="1443947"/>
                      <a:pt x="6520" y="1440688"/>
                      <a:pt x="0" y="1437428"/>
                    </a:cubicBezTo>
                    <a:cubicBezTo>
                      <a:pt x="3260" y="1305007"/>
                      <a:pt x="4889" y="1172994"/>
                      <a:pt x="13039" y="1040574"/>
                    </a:cubicBezTo>
                    <a:cubicBezTo>
                      <a:pt x="20780" y="916302"/>
                      <a:pt x="26077" y="791215"/>
                      <a:pt x="57450" y="669795"/>
                    </a:cubicBezTo>
                    <a:cubicBezTo>
                      <a:pt x="67229" y="631087"/>
                      <a:pt x="81083" y="593602"/>
                      <a:pt x="104714" y="560599"/>
                    </a:cubicBezTo>
                    <a:cubicBezTo>
                      <a:pt x="116530" y="543894"/>
                      <a:pt x="130384" y="529633"/>
                      <a:pt x="152793" y="532485"/>
                    </a:cubicBezTo>
                    <a:cubicBezTo>
                      <a:pt x="169092" y="534522"/>
                      <a:pt x="188649" y="561006"/>
                      <a:pt x="191909" y="583009"/>
                    </a:cubicBezTo>
                    <a:cubicBezTo>
                      <a:pt x="195168" y="606233"/>
                      <a:pt x="190686" y="628643"/>
                      <a:pt x="185389" y="651460"/>
                    </a:cubicBezTo>
                    <a:cubicBezTo>
                      <a:pt x="202094" y="625791"/>
                      <a:pt x="218800" y="599714"/>
                      <a:pt x="235913" y="574453"/>
                    </a:cubicBezTo>
                    <a:cubicBezTo>
                      <a:pt x="259545" y="539411"/>
                      <a:pt x="284400" y="506001"/>
                      <a:pt x="314551" y="476257"/>
                    </a:cubicBezTo>
                    <a:cubicBezTo>
                      <a:pt x="326774" y="464034"/>
                      <a:pt x="340220" y="453847"/>
                      <a:pt x="354888" y="445698"/>
                    </a:cubicBezTo>
                    <a:cubicBezTo>
                      <a:pt x="394004" y="424918"/>
                      <a:pt x="425784" y="445291"/>
                      <a:pt x="424154" y="491741"/>
                    </a:cubicBezTo>
                    <a:cubicBezTo>
                      <a:pt x="442489" y="470961"/>
                      <a:pt x="456750" y="449366"/>
                      <a:pt x="475900" y="431845"/>
                    </a:cubicBezTo>
                    <a:cubicBezTo>
                      <a:pt x="486086" y="422881"/>
                      <a:pt x="496273" y="413917"/>
                      <a:pt x="508496" y="408213"/>
                    </a:cubicBezTo>
                    <a:cubicBezTo>
                      <a:pt x="516747" y="404343"/>
                      <a:pt x="524743" y="402458"/>
                      <a:pt x="532166" y="402375"/>
                    </a:cubicBezTo>
                    <a:close/>
                    <a:moveTo>
                      <a:pt x="2040094" y="1578"/>
                    </a:moveTo>
                    <a:cubicBezTo>
                      <a:pt x="2061282" y="-4533"/>
                      <a:pt x="2076358" y="8098"/>
                      <a:pt x="2089803" y="22358"/>
                    </a:cubicBezTo>
                    <a:cubicBezTo>
                      <a:pt x="2110175" y="44768"/>
                      <a:pt x="2121991" y="72067"/>
                      <a:pt x="2134622" y="98959"/>
                    </a:cubicBezTo>
                    <a:cubicBezTo>
                      <a:pt x="2136659" y="103440"/>
                      <a:pt x="2138696" y="108330"/>
                      <a:pt x="2141957" y="116071"/>
                    </a:cubicBezTo>
                    <a:cubicBezTo>
                      <a:pt x="2143994" y="93662"/>
                      <a:pt x="2154179" y="79401"/>
                      <a:pt x="2172515" y="73697"/>
                    </a:cubicBezTo>
                    <a:cubicBezTo>
                      <a:pt x="2192887" y="67993"/>
                      <a:pt x="2209593" y="76142"/>
                      <a:pt x="2223854" y="90810"/>
                    </a:cubicBezTo>
                    <a:cubicBezTo>
                      <a:pt x="2245855" y="112811"/>
                      <a:pt x="2260524" y="139296"/>
                      <a:pt x="2273562" y="167002"/>
                    </a:cubicBezTo>
                    <a:cubicBezTo>
                      <a:pt x="2294750" y="212230"/>
                      <a:pt x="2311047" y="259494"/>
                      <a:pt x="2326530" y="307164"/>
                    </a:cubicBezTo>
                    <a:cubicBezTo>
                      <a:pt x="2328567" y="313276"/>
                      <a:pt x="2330605" y="319388"/>
                      <a:pt x="2333864" y="328352"/>
                    </a:cubicBezTo>
                    <a:cubicBezTo>
                      <a:pt x="2335494" y="310831"/>
                      <a:pt x="2336717" y="296571"/>
                      <a:pt x="2338346" y="282718"/>
                    </a:cubicBezTo>
                    <a:cubicBezTo>
                      <a:pt x="2339976" y="271310"/>
                      <a:pt x="2343643" y="260308"/>
                      <a:pt x="2350570" y="250937"/>
                    </a:cubicBezTo>
                    <a:cubicBezTo>
                      <a:pt x="2361978" y="235046"/>
                      <a:pt x="2376239" y="221193"/>
                      <a:pt x="2396611" y="222823"/>
                    </a:cubicBezTo>
                    <a:cubicBezTo>
                      <a:pt x="2416577" y="224046"/>
                      <a:pt x="2425948" y="240343"/>
                      <a:pt x="2432874" y="257049"/>
                    </a:cubicBezTo>
                    <a:cubicBezTo>
                      <a:pt x="2450802" y="301460"/>
                      <a:pt x="2453654" y="347910"/>
                      <a:pt x="2453247" y="394766"/>
                    </a:cubicBezTo>
                    <a:cubicBezTo>
                      <a:pt x="2451617" y="497443"/>
                      <a:pt x="2432874" y="598083"/>
                      <a:pt x="2414132" y="698723"/>
                    </a:cubicBezTo>
                    <a:cubicBezTo>
                      <a:pt x="2389278" y="832366"/>
                      <a:pt x="2359126" y="965195"/>
                      <a:pt x="2327346" y="1097208"/>
                    </a:cubicBezTo>
                    <a:cubicBezTo>
                      <a:pt x="2326530" y="1100467"/>
                      <a:pt x="2326530" y="1104135"/>
                      <a:pt x="2326123" y="1107393"/>
                    </a:cubicBezTo>
                    <a:cubicBezTo>
                      <a:pt x="2276414" y="1124507"/>
                      <a:pt x="2226706" y="1142434"/>
                      <a:pt x="2176590" y="1159140"/>
                    </a:cubicBezTo>
                    <a:cubicBezTo>
                      <a:pt x="2064134" y="1197032"/>
                      <a:pt x="1951678" y="1234517"/>
                      <a:pt x="1839222" y="1271596"/>
                    </a:cubicBezTo>
                    <a:cubicBezTo>
                      <a:pt x="1831074" y="1275263"/>
                      <a:pt x="1822924" y="1282189"/>
                      <a:pt x="1813146" y="1276892"/>
                    </a:cubicBezTo>
                    <a:cubicBezTo>
                      <a:pt x="1763030" y="1198255"/>
                      <a:pt x="1711283" y="1120432"/>
                      <a:pt x="1672983" y="1034868"/>
                    </a:cubicBezTo>
                    <a:cubicBezTo>
                      <a:pt x="1639165" y="959083"/>
                      <a:pt x="1623682" y="879223"/>
                      <a:pt x="1617570" y="796918"/>
                    </a:cubicBezTo>
                    <a:cubicBezTo>
                      <a:pt x="1611051" y="706872"/>
                      <a:pt x="1605347" y="616826"/>
                      <a:pt x="1597198" y="527187"/>
                    </a:cubicBezTo>
                    <a:cubicBezTo>
                      <a:pt x="1594754" y="498259"/>
                      <a:pt x="1585790" y="470144"/>
                      <a:pt x="1579270" y="442031"/>
                    </a:cubicBezTo>
                    <a:cubicBezTo>
                      <a:pt x="1574789" y="422880"/>
                      <a:pt x="1578048" y="416768"/>
                      <a:pt x="1598013" y="416768"/>
                    </a:cubicBezTo>
                    <a:cubicBezTo>
                      <a:pt x="1639165" y="416768"/>
                      <a:pt x="1670539" y="435919"/>
                      <a:pt x="1695801" y="466478"/>
                    </a:cubicBezTo>
                    <a:cubicBezTo>
                      <a:pt x="1730841" y="508852"/>
                      <a:pt x="1742250" y="560191"/>
                      <a:pt x="1752029" y="612344"/>
                    </a:cubicBezTo>
                    <a:cubicBezTo>
                      <a:pt x="1763844" y="678351"/>
                      <a:pt x="1768734" y="745580"/>
                      <a:pt x="1772808" y="812401"/>
                    </a:cubicBezTo>
                    <a:cubicBezTo>
                      <a:pt x="1773623" y="822587"/>
                      <a:pt x="1774846" y="832366"/>
                      <a:pt x="1777290" y="842145"/>
                    </a:cubicBezTo>
                    <a:cubicBezTo>
                      <a:pt x="1785031" y="816068"/>
                      <a:pt x="1785847" y="788769"/>
                      <a:pt x="1787883" y="761878"/>
                    </a:cubicBezTo>
                    <a:cubicBezTo>
                      <a:pt x="1802552" y="591972"/>
                      <a:pt x="1809886" y="422066"/>
                      <a:pt x="1809886" y="251751"/>
                    </a:cubicBezTo>
                    <a:cubicBezTo>
                      <a:pt x="1809886" y="198376"/>
                      <a:pt x="1811923" y="144593"/>
                      <a:pt x="1824962" y="92032"/>
                    </a:cubicBezTo>
                    <a:cubicBezTo>
                      <a:pt x="1827406" y="81438"/>
                      <a:pt x="1830258" y="70845"/>
                      <a:pt x="1834741" y="61066"/>
                    </a:cubicBezTo>
                    <a:cubicBezTo>
                      <a:pt x="1850223" y="28063"/>
                      <a:pt x="1881190" y="23173"/>
                      <a:pt x="1906859" y="50065"/>
                    </a:cubicBezTo>
                    <a:cubicBezTo>
                      <a:pt x="1929269" y="73697"/>
                      <a:pt x="1933343" y="104663"/>
                      <a:pt x="1934972" y="135222"/>
                    </a:cubicBezTo>
                    <a:cubicBezTo>
                      <a:pt x="1938639" y="202043"/>
                      <a:pt x="1939455" y="269272"/>
                      <a:pt x="1943529" y="336501"/>
                    </a:cubicBezTo>
                    <a:cubicBezTo>
                      <a:pt x="1948011" y="409027"/>
                      <a:pt x="1969606" y="477886"/>
                      <a:pt x="1996905" y="549597"/>
                    </a:cubicBezTo>
                    <a:cubicBezTo>
                      <a:pt x="2020945" y="466885"/>
                      <a:pt x="2043762" y="388654"/>
                      <a:pt x="2040094" y="305942"/>
                    </a:cubicBezTo>
                    <a:cubicBezTo>
                      <a:pt x="2037242" y="243195"/>
                      <a:pt x="2019314" y="183300"/>
                      <a:pt x="2006683" y="122183"/>
                    </a:cubicBezTo>
                    <a:cubicBezTo>
                      <a:pt x="2001387" y="96106"/>
                      <a:pt x="1996090" y="70437"/>
                      <a:pt x="2003424" y="43953"/>
                    </a:cubicBezTo>
                    <a:cubicBezTo>
                      <a:pt x="2009128" y="23581"/>
                      <a:pt x="2019314" y="7690"/>
                      <a:pt x="2040094" y="1578"/>
                    </a:cubicBezTo>
                    <a:close/>
                  </a:path>
                </a:pathLst>
              </a:custGeom>
              <a:solidFill>
                <a:srgbClr val="FDCA93"/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4" name="Freeform: Shape 29">
                <a:extLst>
                  <a:ext uri="{FF2B5EF4-FFF2-40B4-BE49-F238E27FC236}">
                    <a16:creationId xmlns:a16="http://schemas.microsoft.com/office/drawing/2014/main" id="{39CC885B-BA47-49CB-8CD6-9621EFDA8C07}"/>
                  </a:ext>
                </a:extLst>
              </p:cNvPr>
              <p:cNvSpPr/>
              <p:nvPr/>
            </p:nvSpPr>
            <p:spPr>
              <a:xfrm>
                <a:off x="4805835" y="3545770"/>
                <a:ext cx="2650044" cy="1059772"/>
              </a:xfrm>
              <a:custGeom>
                <a:avLst/>
                <a:gdLst>
                  <a:gd name="connsiteX0" fmla="*/ 2748080 w 2769805"/>
                  <a:gd name="connsiteY0" fmla="*/ 0 h 1107666"/>
                  <a:gd name="connsiteX1" fmla="*/ 2769374 w 2769805"/>
                  <a:gd name="connsiteY1" fmla="*/ 22571 h 1107666"/>
                  <a:gd name="connsiteX2" fmla="*/ 2667167 w 2769805"/>
                  <a:gd name="connsiteY2" fmla="*/ 1082541 h 1107666"/>
                  <a:gd name="connsiteX3" fmla="*/ 2647577 w 2769805"/>
                  <a:gd name="connsiteY3" fmla="*/ 1101279 h 1107666"/>
                  <a:gd name="connsiteX4" fmla="*/ 135843 w 2769805"/>
                  <a:gd name="connsiteY4" fmla="*/ 1107667 h 1107666"/>
                  <a:gd name="connsiteX5" fmla="*/ 110717 w 2769805"/>
                  <a:gd name="connsiteY5" fmla="*/ 1085096 h 1107666"/>
                  <a:gd name="connsiteX6" fmla="*/ 5529 w 2769805"/>
                  <a:gd name="connsiteY6" fmla="*/ 48974 h 1107666"/>
                  <a:gd name="connsiteX7" fmla="*/ 3826 w 2769805"/>
                  <a:gd name="connsiteY7" fmla="*/ 11072 h 1107666"/>
                  <a:gd name="connsiteX8" fmla="*/ 43005 w 2769805"/>
                  <a:gd name="connsiteY8" fmla="*/ 8091 h 1107666"/>
                  <a:gd name="connsiteX9" fmla="*/ 2748080 w 2769805"/>
                  <a:gd name="connsiteY9" fmla="*/ 0 h 1107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69805" h="1107666">
                    <a:moveTo>
                      <a:pt x="2748080" y="0"/>
                    </a:moveTo>
                    <a:cubicBezTo>
                      <a:pt x="2765966" y="0"/>
                      <a:pt x="2771503" y="2129"/>
                      <a:pt x="2769374" y="22571"/>
                    </a:cubicBezTo>
                    <a:cubicBezTo>
                      <a:pt x="2758301" y="121797"/>
                      <a:pt x="2671851" y="1019088"/>
                      <a:pt x="2667167" y="1082541"/>
                    </a:cubicBezTo>
                    <a:cubicBezTo>
                      <a:pt x="2665889" y="1097446"/>
                      <a:pt x="2662056" y="1101279"/>
                      <a:pt x="2647577" y="1101279"/>
                    </a:cubicBezTo>
                    <a:cubicBezTo>
                      <a:pt x="2514282" y="1101279"/>
                      <a:pt x="256362" y="1106815"/>
                      <a:pt x="135843" y="1107667"/>
                    </a:cubicBezTo>
                    <a:cubicBezTo>
                      <a:pt x="118382" y="1107667"/>
                      <a:pt x="112420" y="1104260"/>
                      <a:pt x="110717" y="1085096"/>
                    </a:cubicBezTo>
                    <a:cubicBezTo>
                      <a:pt x="103051" y="994814"/>
                      <a:pt x="14046" y="140109"/>
                      <a:pt x="5529" y="48974"/>
                    </a:cubicBezTo>
                    <a:cubicBezTo>
                      <a:pt x="4251" y="36198"/>
                      <a:pt x="-5118" y="18738"/>
                      <a:pt x="3826" y="11072"/>
                    </a:cubicBezTo>
                    <a:cubicBezTo>
                      <a:pt x="11917" y="4259"/>
                      <a:pt x="29377" y="8517"/>
                      <a:pt x="43005" y="8091"/>
                    </a:cubicBezTo>
                    <a:cubicBezTo>
                      <a:pt x="111569" y="8091"/>
                      <a:pt x="2492563" y="1703"/>
                      <a:pt x="27480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2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30">
                <a:extLst>
                  <a:ext uri="{FF2B5EF4-FFF2-40B4-BE49-F238E27FC236}">
                    <a16:creationId xmlns:a16="http://schemas.microsoft.com/office/drawing/2014/main" id="{822D232E-DE00-4F7F-A9D2-EA863CC61EE2}"/>
                  </a:ext>
                </a:extLst>
              </p:cNvPr>
              <p:cNvSpPr/>
              <p:nvPr/>
            </p:nvSpPr>
            <p:spPr>
              <a:xfrm>
                <a:off x="5816361" y="3545771"/>
                <a:ext cx="1639520" cy="1056893"/>
              </a:xfrm>
              <a:custGeom>
                <a:avLst/>
                <a:gdLst>
                  <a:gd name="connsiteX0" fmla="*/ 1492947 w 1513733"/>
                  <a:gd name="connsiteY0" fmla="*/ 0 h 1056893"/>
                  <a:gd name="connsiteX1" fmla="*/ 1513321 w 1513733"/>
                  <a:gd name="connsiteY1" fmla="*/ 21595 h 1056893"/>
                  <a:gd name="connsiteX2" fmla="*/ 1415533 w 1513733"/>
                  <a:gd name="connsiteY2" fmla="*/ 1035734 h 1056893"/>
                  <a:gd name="connsiteX3" fmla="*/ 1396790 w 1513733"/>
                  <a:gd name="connsiteY3" fmla="*/ 1053661 h 1056893"/>
                  <a:gd name="connsiteX4" fmla="*/ 190641 w 1513733"/>
                  <a:gd name="connsiteY4" fmla="*/ 1056412 h 1056893"/>
                  <a:gd name="connsiteX5" fmla="*/ 0 w 1513733"/>
                  <a:gd name="connsiteY5" fmla="*/ 1056893 h 1056893"/>
                  <a:gd name="connsiteX6" fmla="*/ 938674 w 1513733"/>
                  <a:gd name="connsiteY6" fmla="*/ 2073 h 1056893"/>
                  <a:gd name="connsiteX7" fmla="*/ 994644 w 1513733"/>
                  <a:gd name="connsiteY7" fmla="*/ 1897 h 1056893"/>
                  <a:gd name="connsiteX8" fmla="*/ 1492947 w 1513733"/>
                  <a:gd name="connsiteY8" fmla="*/ 0 h 1056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13733" h="1056893">
                    <a:moveTo>
                      <a:pt x="1492947" y="0"/>
                    </a:moveTo>
                    <a:cubicBezTo>
                      <a:pt x="1510060" y="0"/>
                      <a:pt x="1515358" y="2037"/>
                      <a:pt x="1513321" y="21595"/>
                    </a:cubicBezTo>
                    <a:cubicBezTo>
                      <a:pt x="1502727" y="116531"/>
                      <a:pt x="1420014" y="975024"/>
                      <a:pt x="1415533" y="1035734"/>
                    </a:cubicBezTo>
                    <a:cubicBezTo>
                      <a:pt x="1414310" y="1049994"/>
                      <a:pt x="1410643" y="1053661"/>
                      <a:pt x="1396790" y="1053661"/>
                    </a:cubicBezTo>
                    <a:cubicBezTo>
                      <a:pt x="1333024" y="1053661"/>
                      <a:pt x="761068" y="1054986"/>
                      <a:pt x="190641" y="1056412"/>
                    </a:cubicBezTo>
                    <a:lnTo>
                      <a:pt x="0" y="1056893"/>
                    </a:lnTo>
                    <a:lnTo>
                      <a:pt x="938674" y="2073"/>
                    </a:lnTo>
                    <a:lnTo>
                      <a:pt x="994644" y="1897"/>
                    </a:lnTo>
                    <a:cubicBezTo>
                      <a:pt x="1243615" y="1095"/>
                      <a:pt x="1431830" y="407"/>
                      <a:pt x="1492947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E84D2962-CE5B-49AC-8354-1AEF08E19C4A}"/>
                </a:ext>
              </a:extLst>
            </p:cNvPr>
            <p:cNvSpPr/>
            <p:nvPr/>
          </p:nvSpPr>
          <p:spPr>
            <a:xfrm>
              <a:off x="5140473" y="5731737"/>
              <a:ext cx="1911054" cy="524097"/>
            </a:xfrm>
            <a:custGeom>
              <a:avLst/>
              <a:gdLst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716676 w 2412914"/>
                <a:gd name="connsiteY4" fmla="*/ 671064 h 671064"/>
                <a:gd name="connsiteX5" fmla="*/ 1738895 w 2412914"/>
                <a:gd name="connsiteY5" fmla="*/ 667673 h 671064"/>
                <a:gd name="connsiteX6" fmla="*/ 551735 w 2412914"/>
                <a:gd name="connsiteY6" fmla="*/ 636363 h 671064"/>
                <a:gd name="connsiteX7" fmla="*/ 673506 w 2412914"/>
                <a:gd name="connsiteY7" fmla="*/ 667673 h 671064"/>
                <a:gd name="connsiteX8" fmla="*/ 695725 w 2412914"/>
                <a:gd name="connsiteY8" fmla="*/ 671064 h 671064"/>
                <a:gd name="connsiteX9" fmla="*/ 0 w 2412914"/>
                <a:gd name="connsiteY9" fmla="*/ 671064 h 671064"/>
                <a:gd name="connsiteX10" fmla="*/ 0 w 2412914"/>
                <a:gd name="connsiteY10" fmla="*/ 647147 h 671064"/>
                <a:gd name="connsiteX11" fmla="*/ 546625 w 2412914"/>
                <a:gd name="connsiteY11" fmla="*/ 647147 h 671064"/>
                <a:gd name="connsiteX12" fmla="*/ 0 w 2412914"/>
                <a:gd name="connsiteY12" fmla="*/ 428224 h 671064"/>
                <a:gd name="connsiteX13" fmla="*/ 25124 w 2412914"/>
                <a:gd name="connsiteY13" fmla="*/ 440326 h 671064"/>
                <a:gd name="connsiteX14" fmla="*/ 0 w 2412914"/>
                <a:gd name="connsiteY14" fmla="*/ 488613 h 671064"/>
                <a:gd name="connsiteX15" fmla="*/ 2412914 w 2412914"/>
                <a:gd name="connsiteY15" fmla="*/ 427976 h 671064"/>
                <a:gd name="connsiteX16" fmla="*/ 2412914 w 2412914"/>
                <a:gd name="connsiteY16" fmla="*/ 515676 h 671064"/>
                <a:gd name="connsiteX17" fmla="*/ 2384864 w 2412914"/>
                <a:gd name="connsiteY17" fmla="*/ 441488 h 671064"/>
                <a:gd name="connsiteX18" fmla="*/ 111174 w 2412914"/>
                <a:gd name="connsiteY18" fmla="*/ 288438 h 671064"/>
                <a:gd name="connsiteX19" fmla="*/ 134384 w 2412914"/>
                <a:gd name="connsiteY19" fmla="*/ 296504 h 671064"/>
                <a:gd name="connsiteX20" fmla="*/ 359504 w 2412914"/>
                <a:gd name="connsiteY20" fmla="*/ 401178 h 671064"/>
                <a:gd name="connsiteX21" fmla="*/ 540892 w 2412914"/>
                <a:gd name="connsiteY21" fmla="*/ 485060 h 671064"/>
                <a:gd name="connsiteX22" fmla="*/ 558814 w 2412914"/>
                <a:gd name="connsiteY22" fmla="*/ 499041 h 671064"/>
                <a:gd name="connsiteX23" fmla="*/ 591076 w 2412914"/>
                <a:gd name="connsiteY23" fmla="*/ 513021 h 671064"/>
                <a:gd name="connsiteX24" fmla="*/ 598964 w 2412914"/>
                <a:gd name="connsiteY24" fmla="*/ 536680 h 671064"/>
                <a:gd name="connsiteX25" fmla="*/ 551735 w 2412914"/>
                <a:gd name="connsiteY25" fmla="*/ 636363 h 671064"/>
                <a:gd name="connsiteX26" fmla="*/ 420197 w 2412914"/>
                <a:gd name="connsiteY26" fmla="*/ 602541 h 671064"/>
                <a:gd name="connsiteX27" fmla="*/ 177352 w 2412914"/>
                <a:gd name="connsiteY27" fmla="*/ 513658 h 671064"/>
                <a:gd name="connsiteX28" fmla="*/ 25124 w 2412914"/>
                <a:gd name="connsiteY28" fmla="*/ 440326 h 671064"/>
                <a:gd name="connsiteX29" fmla="*/ 31504 w 2412914"/>
                <a:gd name="connsiteY29" fmla="*/ 428063 h 671064"/>
                <a:gd name="connsiteX30" fmla="*/ 97104 w 2412914"/>
                <a:gd name="connsiteY30" fmla="*/ 300806 h 671064"/>
                <a:gd name="connsiteX31" fmla="*/ 111174 w 2412914"/>
                <a:gd name="connsiteY31" fmla="*/ 288438 h 671064"/>
                <a:gd name="connsiteX32" fmla="*/ 2202142 w 2412914"/>
                <a:gd name="connsiteY32" fmla="*/ 788 h 671064"/>
                <a:gd name="connsiteX33" fmla="*/ 2233951 w 2412914"/>
                <a:gd name="connsiteY33" fmla="*/ 34461 h 671064"/>
                <a:gd name="connsiteX34" fmla="*/ 2323569 w 2412914"/>
                <a:gd name="connsiteY34" fmla="*/ 268184 h 671064"/>
                <a:gd name="connsiteX35" fmla="*/ 2344001 w 2412914"/>
                <a:gd name="connsiteY35" fmla="*/ 330201 h 671064"/>
                <a:gd name="connsiteX36" fmla="*/ 2376264 w 2412914"/>
                <a:gd name="connsiteY36" fmla="*/ 418743 h 671064"/>
                <a:gd name="connsiteX37" fmla="*/ 2384864 w 2412914"/>
                <a:gd name="connsiteY37" fmla="*/ 441488 h 671064"/>
                <a:gd name="connsiteX38" fmla="*/ 2235048 w 2412914"/>
                <a:gd name="connsiteY38" fmla="*/ 513658 h 671064"/>
                <a:gd name="connsiteX39" fmla="*/ 1992203 w 2412914"/>
                <a:gd name="connsiteY39" fmla="*/ 602541 h 671064"/>
                <a:gd name="connsiteX40" fmla="*/ 1848745 w 2412914"/>
                <a:gd name="connsiteY40" fmla="*/ 639428 h 671064"/>
                <a:gd name="connsiteX41" fmla="*/ 1837123 w 2412914"/>
                <a:gd name="connsiteY41" fmla="*/ 605149 h 671064"/>
                <a:gd name="connsiteX42" fmla="*/ 1747505 w 2412914"/>
                <a:gd name="connsiteY42" fmla="*/ 344899 h 671064"/>
                <a:gd name="connsiteX43" fmla="*/ 1699828 w 2412914"/>
                <a:gd name="connsiteY43" fmla="*/ 201509 h 671064"/>
                <a:gd name="connsiteX44" fmla="*/ 1717752 w 2412914"/>
                <a:gd name="connsiteY44" fmla="*/ 161719 h 671064"/>
                <a:gd name="connsiteX45" fmla="*/ 1727432 w 2412914"/>
                <a:gd name="connsiteY45" fmla="*/ 157059 h 671064"/>
                <a:gd name="connsiteX46" fmla="*/ 1898781 w 2412914"/>
                <a:gd name="connsiteY46" fmla="*/ 101138 h 671064"/>
                <a:gd name="connsiteX47" fmla="*/ 2178388 w 2412914"/>
                <a:gd name="connsiteY47" fmla="*/ 7577 h 671064"/>
                <a:gd name="connsiteX48" fmla="*/ 2202142 w 2412914"/>
                <a:gd name="connsiteY48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716676 w 2412914"/>
                <a:gd name="connsiteY4" fmla="*/ 671064 h 671064"/>
                <a:gd name="connsiteX5" fmla="*/ 1848745 w 2412914"/>
                <a:gd name="connsiteY5" fmla="*/ 639428 h 671064"/>
                <a:gd name="connsiteX6" fmla="*/ 551735 w 2412914"/>
                <a:gd name="connsiteY6" fmla="*/ 636363 h 671064"/>
                <a:gd name="connsiteX7" fmla="*/ 673506 w 2412914"/>
                <a:gd name="connsiteY7" fmla="*/ 667673 h 671064"/>
                <a:gd name="connsiteX8" fmla="*/ 695725 w 2412914"/>
                <a:gd name="connsiteY8" fmla="*/ 671064 h 671064"/>
                <a:gd name="connsiteX9" fmla="*/ 0 w 2412914"/>
                <a:gd name="connsiteY9" fmla="*/ 671064 h 671064"/>
                <a:gd name="connsiteX10" fmla="*/ 0 w 2412914"/>
                <a:gd name="connsiteY10" fmla="*/ 647147 h 671064"/>
                <a:gd name="connsiteX11" fmla="*/ 546625 w 2412914"/>
                <a:gd name="connsiteY11" fmla="*/ 647147 h 671064"/>
                <a:gd name="connsiteX12" fmla="*/ 551735 w 2412914"/>
                <a:gd name="connsiteY12" fmla="*/ 636363 h 671064"/>
                <a:gd name="connsiteX13" fmla="*/ 0 w 2412914"/>
                <a:gd name="connsiteY13" fmla="*/ 428224 h 671064"/>
                <a:gd name="connsiteX14" fmla="*/ 25124 w 2412914"/>
                <a:gd name="connsiteY14" fmla="*/ 440326 h 671064"/>
                <a:gd name="connsiteX15" fmla="*/ 0 w 2412914"/>
                <a:gd name="connsiteY15" fmla="*/ 488613 h 671064"/>
                <a:gd name="connsiteX16" fmla="*/ 0 w 2412914"/>
                <a:gd name="connsiteY16" fmla="*/ 428224 h 671064"/>
                <a:gd name="connsiteX17" fmla="*/ 2412914 w 2412914"/>
                <a:gd name="connsiteY17" fmla="*/ 427976 h 671064"/>
                <a:gd name="connsiteX18" fmla="*/ 2412914 w 2412914"/>
                <a:gd name="connsiteY18" fmla="*/ 515676 h 671064"/>
                <a:gd name="connsiteX19" fmla="*/ 2384864 w 2412914"/>
                <a:gd name="connsiteY19" fmla="*/ 441488 h 671064"/>
                <a:gd name="connsiteX20" fmla="*/ 2412914 w 2412914"/>
                <a:gd name="connsiteY20" fmla="*/ 427976 h 671064"/>
                <a:gd name="connsiteX21" fmla="*/ 111174 w 2412914"/>
                <a:gd name="connsiteY21" fmla="*/ 288438 h 671064"/>
                <a:gd name="connsiteX22" fmla="*/ 134384 w 2412914"/>
                <a:gd name="connsiteY22" fmla="*/ 296504 h 671064"/>
                <a:gd name="connsiteX23" fmla="*/ 359504 w 2412914"/>
                <a:gd name="connsiteY23" fmla="*/ 401178 h 671064"/>
                <a:gd name="connsiteX24" fmla="*/ 540892 w 2412914"/>
                <a:gd name="connsiteY24" fmla="*/ 485060 h 671064"/>
                <a:gd name="connsiteX25" fmla="*/ 558814 w 2412914"/>
                <a:gd name="connsiteY25" fmla="*/ 499041 h 671064"/>
                <a:gd name="connsiteX26" fmla="*/ 591076 w 2412914"/>
                <a:gd name="connsiteY26" fmla="*/ 513021 h 671064"/>
                <a:gd name="connsiteX27" fmla="*/ 598964 w 2412914"/>
                <a:gd name="connsiteY27" fmla="*/ 536680 h 671064"/>
                <a:gd name="connsiteX28" fmla="*/ 551735 w 2412914"/>
                <a:gd name="connsiteY28" fmla="*/ 636363 h 671064"/>
                <a:gd name="connsiteX29" fmla="*/ 420197 w 2412914"/>
                <a:gd name="connsiteY29" fmla="*/ 602541 h 671064"/>
                <a:gd name="connsiteX30" fmla="*/ 177352 w 2412914"/>
                <a:gd name="connsiteY30" fmla="*/ 513658 h 671064"/>
                <a:gd name="connsiteX31" fmla="*/ 25124 w 2412914"/>
                <a:gd name="connsiteY31" fmla="*/ 440326 h 671064"/>
                <a:gd name="connsiteX32" fmla="*/ 31504 w 2412914"/>
                <a:gd name="connsiteY32" fmla="*/ 428063 h 671064"/>
                <a:gd name="connsiteX33" fmla="*/ 97104 w 2412914"/>
                <a:gd name="connsiteY33" fmla="*/ 300806 h 671064"/>
                <a:gd name="connsiteX34" fmla="*/ 111174 w 2412914"/>
                <a:gd name="connsiteY34" fmla="*/ 288438 h 671064"/>
                <a:gd name="connsiteX35" fmla="*/ 2202142 w 2412914"/>
                <a:gd name="connsiteY35" fmla="*/ 788 h 671064"/>
                <a:gd name="connsiteX36" fmla="*/ 2233951 w 2412914"/>
                <a:gd name="connsiteY36" fmla="*/ 34461 h 671064"/>
                <a:gd name="connsiteX37" fmla="*/ 2323569 w 2412914"/>
                <a:gd name="connsiteY37" fmla="*/ 268184 h 671064"/>
                <a:gd name="connsiteX38" fmla="*/ 2344001 w 2412914"/>
                <a:gd name="connsiteY38" fmla="*/ 330201 h 671064"/>
                <a:gd name="connsiteX39" fmla="*/ 2376264 w 2412914"/>
                <a:gd name="connsiteY39" fmla="*/ 418743 h 671064"/>
                <a:gd name="connsiteX40" fmla="*/ 2384864 w 2412914"/>
                <a:gd name="connsiteY40" fmla="*/ 441488 h 671064"/>
                <a:gd name="connsiteX41" fmla="*/ 2235048 w 2412914"/>
                <a:gd name="connsiteY41" fmla="*/ 513658 h 671064"/>
                <a:gd name="connsiteX42" fmla="*/ 1992203 w 2412914"/>
                <a:gd name="connsiteY42" fmla="*/ 602541 h 671064"/>
                <a:gd name="connsiteX43" fmla="*/ 1848745 w 2412914"/>
                <a:gd name="connsiteY43" fmla="*/ 639428 h 671064"/>
                <a:gd name="connsiteX44" fmla="*/ 1837123 w 2412914"/>
                <a:gd name="connsiteY44" fmla="*/ 605149 h 671064"/>
                <a:gd name="connsiteX45" fmla="*/ 1747505 w 2412914"/>
                <a:gd name="connsiteY45" fmla="*/ 344899 h 671064"/>
                <a:gd name="connsiteX46" fmla="*/ 1699828 w 2412914"/>
                <a:gd name="connsiteY46" fmla="*/ 201509 h 671064"/>
                <a:gd name="connsiteX47" fmla="*/ 1717752 w 2412914"/>
                <a:gd name="connsiteY47" fmla="*/ 161719 h 671064"/>
                <a:gd name="connsiteX48" fmla="*/ 1727432 w 2412914"/>
                <a:gd name="connsiteY48" fmla="*/ 157059 h 671064"/>
                <a:gd name="connsiteX49" fmla="*/ 1898781 w 2412914"/>
                <a:gd name="connsiteY49" fmla="*/ 101138 h 671064"/>
                <a:gd name="connsiteX50" fmla="*/ 2178388 w 2412914"/>
                <a:gd name="connsiteY50" fmla="*/ 7577 h 671064"/>
                <a:gd name="connsiteX51" fmla="*/ 2202142 w 2412914"/>
                <a:gd name="connsiteY51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0 w 2412914"/>
                <a:gd name="connsiteY8" fmla="*/ 671064 h 671064"/>
                <a:gd name="connsiteX9" fmla="*/ 0 w 2412914"/>
                <a:gd name="connsiteY9" fmla="*/ 647147 h 671064"/>
                <a:gd name="connsiteX10" fmla="*/ 546625 w 2412914"/>
                <a:gd name="connsiteY10" fmla="*/ 647147 h 671064"/>
                <a:gd name="connsiteX11" fmla="*/ 551735 w 2412914"/>
                <a:gd name="connsiteY11" fmla="*/ 636363 h 671064"/>
                <a:gd name="connsiteX12" fmla="*/ 0 w 2412914"/>
                <a:gd name="connsiteY12" fmla="*/ 428224 h 671064"/>
                <a:gd name="connsiteX13" fmla="*/ 25124 w 2412914"/>
                <a:gd name="connsiteY13" fmla="*/ 440326 h 671064"/>
                <a:gd name="connsiteX14" fmla="*/ 0 w 2412914"/>
                <a:gd name="connsiteY14" fmla="*/ 488613 h 671064"/>
                <a:gd name="connsiteX15" fmla="*/ 0 w 2412914"/>
                <a:gd name="connsiteY15" fmla="*/ 428224 h 671064"/>
                <a:gd name="connsiteX16" fmla="*/ 2412914 w 2412914"/>
                <a:gd name="connsiteY16" fmla="*/ 427976 h 671064"/>
                <a:gd name="connsiteX17" fmla="*/ 2412914 w 2412914"/>
                <a:gd name="connsiteY17" fmla="*/ 515676 h 671064"/>
                <a:gd name="connsiteX18" fmla="*/ 2384864 w 2412914"/>
                <a:gd name="connsiteY18" fmla="*/ 441488 h 671064"/>
                <a:gd name="connsiteX19" fmla="*/ 2412914 w 2412914"/>
                <a:gd name="connsiteY19" fmla="*/ 427976 h 671064"/>
                <a:gd name="connsiteX20" fmla="*/ 111174 w 2412914"/>
                <a:gd name="connsiteY20" fmla="*/ 288438 h 671064"/>
                <a:gd name="connsiteX21" fmla="*/ 134384 w 2412914"/>
                <a:gd name="connsiteY21" fmla="*/ 296504 h 671064"/>
                <a:gd name="connsiteX22" fmla="*/ 359504 w 2412914"/>
                <a:gd name="connsiteY22" fmla="*/ 401178 h 671064"/>
                <a:gd name="connsiteX23" fmla="*/ 540892 w 2412914"/>
                <a:gd name="connsiteY23" fmla="*/ 485060 h 671064"/>
                <a:gd name="connsiteX24" fmla="*/ 558814 w 2412914"/>
                <a:gd name="connsiteY24" fmla="*/ 499041 h 671064"/>
                <a:gd name="connsiteX25" fmla="*/ 591076 w 2412914"/>
                <a:gd name="connsiteY25" fmla="*/ 513021 h 671064"/>
                <a:gd name="connsiteX26" fmla="*/ 598964 w 2412914"/>
                <a:gd name="connsiteY26" fmla="*/ 536680 h 671064"/>
                <a:gd name="connsiteX27" fmla="*/ 551735 w 2412914"/>
                <a:gd name="connsiteY27" fmla="*/ 636363 h 671064"/>
                <a:gd name="connsiteX28" fmla="*/ 420197 w 2412914"/>
                <a:gd name="connsiteY28" fmla="*/ 602541 h 671064"/>
                <a:gd name="connsiteX29" fmla="*/ 177352 w 2412914"/>
                <a:gd name="connsiteY29" fmla="*/ 513658 h 671064"/>
                <a:gd name="connsiteX30" fmla="*/ 25124 w 2412914"/>
                <a:gd name="connsiteY30" fmla="*/ 440326 h 671064"/>
                <a:gd name="connsiteX31" fmla="*/ 31504 w 2412914"/>
                <a:gd name="connsiteY31" fmla="*/ 428063 h 671064"/>
                <a:gd name="connsiteX32" fmla="*/ 97104 w 2412914"/>
                <a:gd name="connsiteY32" fmla="*/ 300806 h 671064"/>
                <a:gd name="connsiteX33" fmla="*/ 111174 w 2412914"/>
                <a:gd name="connsiteY33" fmla="*/ 288438 h 671064"/>
                <a:gd name="connsiteX34" fmla="*/ 2202142 w 2412914"/>
                <a:gd name="connsiteY34" fmla="*/ 788 h 671064"/>
                <a:gd name="connsiteX35" fmla="*/ 2233951 w 2412914"/>
                <a:gd name="connsiteY35" fmla="*/ 34461 h 671064"/>
                <a:gd name="connsiteX36" fmla="*/ 2323569 w 2412914"/>
                <a:gd name="connsiteY36" fmla="*/ 268184 h 671064"/>
                <a:gd name="connsiteX37" fmla="*/ 2344001 w 2412914"/>
                <a:gd name="connsiteY37" fmla="*/ 330201 h 671064"/>
                <a:gd name="connsiteX38" fmla="*/ 2376264 w 2412914"/>
                <a:gd name="connsiteY38" fmla="*/ 418743 h 671064"/>
                <a:gd name="connsiteX39" fmla="*/ 2384864 w 2412914"/>
                <a:gd name="connsiteY39" fmla="*/ 441488 h 671064"/>
                <a:gd name="connsiteX40" fmla="*/ 2235048 w 2412914"/>
                <a:gd name="connsiteY40" fmla="*/ 513658 h 671064"/>
                <a:gd name="connsiteX41" fmla="*/ 1992203 w 2412914"/>
                <a:gd name="connsiteY41" fmla="*/ 602541 h 671064"/>
                <a:gd name="connsiteX42" fmla="*/ 1848745 w 2412914"/>
                <a:gd name="connsiteY42" fmla="*/ 639428 h 671064"/>
                <a:gd name="connsiteX43" fmla="*/ 1837123 w 2412914"/>
                <a:gd name="connsiteY43" fmla="*/ 605149 h 671064"/>
                <a:gd name="connsiteX44" fmla="*/ 1747505 w 2412914"/>
                <a:gd name="connsiteY44" fmla="*/ 344899 h 671064"/>
                <a:gd name="connsiteX45" fmla="*/ 1699828 w 2412914"/>
                <a:gd name="connsiteY45" fmla="*/ 201509 h 671064"/>
                <a:gd name="connsiteX46" fmla="*/ 1717752 w 2412914"/>
                <a:gd name="connsiteY46" fmla="*/ 161719 h 671064"/>
                <a:gd name="connsiteX47" fmla="*/ 1727432 w 2412914"/>
                <a:gd name="connsiteY47" fmla="*/ 157059 h 671064"/>
                <a:gd name="connsiteX48" fmla="*/ 1898781 w 2412914"/>
                <a:gd name="connsiteY48" fmla="*/ 101138 h 671064"/>
                <a:gd name="connsiteX49" fmla="*/ 2178388 w 2412914"/>
                <a:gd name="connsiteY49" fmla="*/ 7577 h 671064"/>
                <a:gd name="connsiteX50" fmla="*/ 2202142 w 2412914"/>
                <a:gd name="connsiteY50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0 w 2412914"/>
                <a:gd name="connsiteY8" fmla="*/ 647147 h 671064"/>
                <a:gd name="connsiteX9" fmla="*/ 546625 w 2412914"/>
                <a:gd name="connsiteY9" fmla="*/ 647147 h 671064"/>
                <a:gd name="connsiteX10" fmla="*/ 551735 w 2412914"/>
                <a:gd name="connsiteY10" fmla="*/ 636363 h 671064"/>
                <a:gd name="connsiteX11" fmla="*/ 0 w 2412914"/>
                <a:gd name="connsiteY11" fmla="*/ 428224 h 671064"/>
                <a:gd name="connsiteX12" fmla="*/ 25124 w 2412914"/>
                <a:gd name="connsiteY12" fmla="*/ 440326 h 671064"/>
                <a:gd name="connsiteX13" fmla="*/ 0 w 2412914"/>
                <a:gd name="connsiteY13" fmla="*/ 488613 h 671064"/>
                <a:gd name="connsiteX14" fmla="*/ 0 w 2412914"/>
                <a:gd name="connsiteY14" fmla="*/ 428224 h 671064"/>
                <a:gd name="connsiteX15" fmla="*/ 2412914 w 2412914"/>
                <a:gd name="connsiteY15" fmla="*/ 427976 h 671064"/>
                <a:gd name="connsiteX16" fmla="*/ 2412914 w 2412914"/>
                <a:gd name="connsiteY16" fmla="*/ 515676 h 671064"/>
                <a:gd name="connsiteX17" fmla="*/ 2384864 w 2412914"/>
                <a:gd name="connsiteY17" fmla="*/ 441488 h 671064"/>
                <a:gd name="connsiteX18" fmla="*/ 2412914 w 2412914"/>
                <a:gd name="connsiteY18" fmla="*/ 427976 h 671064"/>
                <a:gd name="connsiteX19" fmla="*/ 111174 w 2412914"/>
                <a:gd name="connsiteY19" fmla="*/ 288438 h 671064"/>
                <a:gd name="connsiteX20" fmla="*/ 134384 w 2412914"/>
                <a:gd name="connsiteY20" fmla="*/ 296504 h 671064"/>
                <a:gd name="connsiteX21" fmla="*/ 359504 w 2412914"/>
                <a:gd name="connsiteY21" fmla="*/ 401178 h 671064"/>
                <a:gd name="connsiteX22" fmla="*/ 540892 w 2412914"/>
                <a:gd name="connsiteY22" fmla="*/ 485060 h 671064"/>
                <a:gd name="connsiteX23" fmla="*/ 558814 w 2412914"/>
                <a:gd name="connsiteY23" fmla="*/ 499041 h 671064"/>
                <a:gd name="connsiteX24" fmla="*/ 591076 w 2412914"/>
                <a:gd name="connsiteY24" fmla="*/ 513021 h 671064"/>
                <a:gd name="connsiteX25" fmla="*/ 598964 w 2412914"/>
                <a:gd name="connsiteY25" fmla="*/ 536680 h 671064"/>
                <a:gd name="connsiteX26" fmla="*/ 551735 w 2412914"/>
                <a:gd name="connsiteY26" fmla="*/ 636363 h 671064"/>
                <a:gd name="connsiteX27" fmla="*/ 420197 w 2412914"/>
                <a:gd name="connsiteY27" fmla="*/ 602541 h 671064"/>
                <a:gd name="connsiteX28" fmla="*/ 177352 w 2412914"/>
                <a:gd name="connsiteY28" fmla="*/ 513658 h 671064"/>
                <a:gd name="connsiteX29" fmla="*/ 25124 w 2412914"/>
                <a:gd name="connsiteY29" fmla="*/ 440326 h 671064"/>
                <a:gd name="connsiteX30" fmla="*/ 31504 w 2412914"/>
                <a:gd name="connsiteY30" fmla="*/ 428063 h 671064"/>
                <a:gd name="connsiteX31" fmla="*/ 97104 w 2412914"/>
                <a:gd name="connsiteY31" fmla="*/ 300806 h 671064"/>
                <a:gd name="connsiteX32" fmla="*/ 111174 w 2412914"/>
                <a:gd name="connsiteY32" fmla="*/ 288438 h 671064"/>
                <a:gd name="connsiteX33" fmla="*/ 2202142 w 2412914"/>
                <a:gd name="connsiteY33" fmla="*/ 788 h 671064"/>
                <a:gd name="connsiteX34" fmla="*/ 2233951 w 2412914"/>
                <a:gd name="connsiteY34" fmla="*/ 34461 h 671064"/>
                <a:gd name="connsiteX35" fmla="*/ 2323569 w 2412914"/>
                <a:gd name="connsiteY35" fmla="*/ 268184 h 671064"/>
                <a:gd name="connsiteX36" fmla="*/ 2344001 w 2412914"/>
                <a:gd name="connsiteY36" fmla="*/ 330201 h 671064"/>
                <a:gd name="connsiteX37" fmla="*/ 2376264 w 2412914"/>
                <a:gd name="connsiteY37" fmla="*/ 418743 h 671064"/>
                <a:gd name="connsiteX38" fmla="*/ 2384864 w 2412914"/>
                <a:gd name="connsiteY38" fmla="*/ 441488 h 671064"/>
                <a:gd name="connsiteX39" fmla="*/ 2235048 w 2412914"/>
                <a:gd name="connsiteY39" fmla="*/ 513658 h 671064"/>
                <a:gd name="connsiteX40" fmla="*/ 1992203 w 2412914"/>
                <a:gd name="connsiteY40" fmla="*/ 602541 h 671064"/>
                <a:gd name="connsiteX41" fmla="*/ 1848745 w 2412914"/>
                <a:gd name="connsiteY41" fmla="*/ 639428 h 671064"/>
                <a:gd name="connsiteX42" fmla="*/ 1837123 w 2412914"/>
                <a:gd name="connsiteY42" fmla="*/ 605149 h 671064"/>
                <a:gd name="connsiteX43" fmla="*/ 1747505 w 2412914"/>
                <a:gd name="connsiteY43" fmla="*/ 344899 h 671064"/>
                <a:gd name="connsiteX44" fmla="*/ 1699828 w 2412914"/>
                <a:gd name="connsiteY44" fmla="*/ 201509 h 671064"/>
                <a:gd name="connsiteX45" fmla="*/ 1717752 w 2412914"/>
                <a:gd name="connsiteY45" fmla="*/ 161719 h 671064"/>
                <a:gd name="connsiteX46" fmla="*/ 1727432 w 2412914"/>
                <a:gd name="connsiteY46" fmla="*/ 157059 h 671064"/>
                <a:gd name="connsiteX47" fmla="*/ 1898781 w 2412914"/>
                <a:gd name="connsiteY47" fmla="*/ 101138 h 671064"/>
                <a:gd name="connsiteX48" fmla="*/ 2178388 w 2412914"/>
                <a:gd name="connsiteY48" fmla="*/ 7577 h 671064"/>
                <a:gd name="connsiteX49" fmla="*/ 2202142 w 2412914"/>
                <a:gd name="connsiteY49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546625 w 2412914"/>
                <a:gd name="connsiteY8" fmla="*/ 647147 h 671064"/>
                <a:gd name="connsiteX9" fmla="*/ 551735 w 2412914"/>
                <a:gd name="connsiteY9" fmla="*/ 636363 h 671064"/>
                <a:gd name="connsiteX10" fmla="*/ 0 w 2412914"/>
                <a:gd name="connsiteY10" fmla="*/ 428224 h 671064"/>
                <a:gd name="connsiteX11" fmla="*/ 25124 w 2412914"/>
                <a:gd name="connsiteY11" fmla="*/ 440326 h 671064"/>
                <a:gd name="connsiteX12" fmla="*/ 0 w 2412914"/>
                <a:gd name="connsiteY12" fmla="*/ 488613 h 671064"/>
                <a:gd name="connsiteX13" fmla="*/ 0 w 2412914"/>
                <a:gd name="connsiteY13" fmla="*/ 428224 h 671064"/>
                <a:gd name="connsiteX14" fmla="*/ 2412914 w 2412914"/>
                <a:gd name="connsiteY14" fmla="*/ 427976 h 671064"/>
                <a:gd name="connsiteX15" fmla="*/ 2412914 w 2412914"/>
                <a:gd name="connsiteY15" fmla="*/ 515676 h 671064"/>
                <a:gd name="connsiteX16" fmla="*/ 2384864 w 2412914"/>
                <a:gd name="connsiteY16" fmla="*/ 441488 h 671064"/>
                <a:gd name="connsiteX17" fmla="*/ 2412914 w 2412914"/>
                <a:gd name="connsiteY17" fmla="*/ 427976 h 671064"/>
                <a:gd name="connsiteX18" fmla="*/ 111174 w 2412914"/>
                <a:gd name="connsiteY18" fmla="*/ 288438 h 671064"/>
                <a:gd name="connsiteX19" fmla="*/ 134384 w 2412914"/>
                <a:gd name="connsiteY19" fmla="*/ 296504 h 671064"/>
                <a:gd name="connsiteX20" fmla="*/ 359504 w 2412914"/>
                <a:gd name="connsiteY20" fmla="*/ 401178 h 671064"/>
                <a:gd name="connsiteX21" fmla="*/ 540892 w 2412914"/>
                <a:gd name="connsiteY21" fmla="*/ 485060 h 671064"/>
                <a:gd name="connsiteX22" fmla="*/ 558814 w 2412914"/>
                <a:gd name="connsiteY22" fmla="*/ 499041 h 671064"/>
                <a:gd name="connsiteX23" fmla="*/ 591076 w 2412914"/>
                <a:gd name="connsiteY23" fmla="*/ 513021 h 671064"/>
                <a:gd name="connsiteX24" fmla="*/ 598964 w 2412914"/>
                <a:gd name="connsiteY24" fmla="*/ 536680 h 671064"/>
                <a:gd name="connsiteX25" fmla="*/ 551735 w 2412914"/>
                <a:gd name="connsiteY25" fmla="*/ 636363 h 671064"/>
                <a:gd name="connsiteX26" fmla="*/ 420197 w 2412914"/>
                <a:gd name="connsiteY26" fmla="*/ 602541 h 671064"/>
                <a:gd name="connsiteX27" fmla="*/ 177352 w 2412914"/>
                <a:gd name="connsiteY27" fmla="*/ 513658 h 671064"/>
                <a:gd name="connsiteX28" fmla="*/ 25124 w 2412914"/>
                <a:gd name="connsiteY28" fmla="*/ 440326 h 671064"/>
                <a:gd name="connsiteX29" fmla="*/ 31504 w 2412914"/>
                <a:gd name="connsiteY29" fmla="*/ 428063 h 671064"/>
                <a:gd name="connsiteX30" fmla="*/ 97104 w 2412914"/>
                <a:gd name="connsiteY30" fmla="*/ 300806 h 671064"/>
                <a:gd name="connsiteX31" fmla="*/ 111174 w 2412914"/>
                <a:gd name="connsiteY31" fmla="*/ 288438 h 671064"/>
                <a:gd name="connsiteX32" fmla="*/ 2202142 w 2412914"/>
                <a:gd name="connsiteY32" fmla="*/ 788 h 671064"/>
                <a:gd name="connsiteX33" fmla="*/ 2233951 w 2412914"/>
                <a:gd name="connsiteY33" fmla="*/ 34461 h 671064"/>
                <a:gd name="connsiteX34" fmla="*/ 2323569 w 2412914"/>
                <a:gd name="connsiteY34" fmla="*/ 268184 h 671064"/>
                <a:gd name="connsiteX35" fmla="*/ 2344001 w 2412914"/>
                <a:gd name="connsiteY35" fmla="*/ 330201 h 671064"/>
                <a:gd name="connsiteX36" fmla="*/ 2376264 w 2412914"/>
                <a:gd name="connsiteY36" fmla="*/ 418743 h 671064"/>
                <a:gd name="connsiteX37" fmla="*/ 2384864 w 2412914"/>
                <a:gd name="connsiteY37" fmla="*/ 441488 h 671064"/>
                <a:gd name="connsiteX38" fmla="*/ 2235048 w 2412914"/>
                <a:gd name="connsiteY38" fmla="*/ 513658 h 671064"/>
                <a:gd name="connsiteX39" fmla="*/ 1992203 w 2412914"/>
                <a:gd name="connsiteY39" fmla="*/ 602541 h 671064"/>
                <a:gd name="connsiteX40" fmla="*/ 1848745 w 2412914"/>
                <a:gd name="connsiteY40" fmla="*/ 639428 h 671064"/>
                <a:gd name="connsiteX41" fmla="*/ 1837123 w 2412914"/>
                <a:gd name="connsiteY41" fmla="*/ 605149 h 671064"/>
                <a:gd name="connsiteX42" fmla="*/ 1747505 w 2412914"/>
                <a:gd name="connsiteY42" fmla="*/ 344899 h 671064"/>
                <a:gd name="connsiteX43" fmla="*/ 1699828 w 2412914"/>
                <a:gd name="connsiteY43" fmla="*/ 201509 h 671064"/>
                <a:gd name="connsiteX44" fmla="*/ 1717752 w 2412914"/>
                <a:gd name="connsiteY44" fmla="*/ 161719 h 671064"/>
                <a:gd name="connsiteX45" fmla="*/ 1727432 w 2412914"/>
                <a:gd name="connsiteY45" fmla="*/ 157059 h 671064"/>
                <a:gd name="connsiteX46" fmla="*/ 1898781 w 2412914"/>
                <a:gd name="connsiteY46" fmla="*/ 101138 h 671064"/>
                <a:gd name="connsiteX47" fmla="*/ 2178388 w 2412914"/>
                <a:gd name="connsiteY47" fmla="*/ 7577 h 671064"/>
                <a:gd name="connsiteX48" fmla="*/ 2202142 w 2412914"/>
                <a:gd name="connsiteY48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546625 w 2412914"/>
                <a:gd name="connsiteY7" fmla="*/ 647147 h 671064"/>
                <a:gd name="connsiteX8" fmla="*/ 551735 w 2412914"/>
                <a:gd name="connsiteY8" fmla="*/ 636363 h 671064"/>
                <a:gd name="connsiteX9" fmla="*/ 0 w 2412914"/>
                <a:gd name="connsiteY9" fmla="*/ 428224 h 671064"/>
                <a:gd name="connsiteX10" fmla="*/ 25124 w 2412914"/>
                <a:gd name="connsiteY10" fmla="*/ 440326 h 671064"/>
                <a:gd name="connsiteX11" fmla="*/ 0 w 2412914"/>
                <a:gd name="connsiteY11" fmla="*/ 488613 h 671064"/>
                <a:gd name="connsiteX12" fmla="*/ 0 w 2412914"/>
                <a:gd name="connsiteY12" fmla="*/ 428224 h 671064"/>
                <a:gd name="connsiteX13" fmla="*/ 2412914 w 2412914"/>
                <a:gd name="connsiteY13" fmla="*/ 427976 h 671064"/>
                <a:gd name="connsiteX14" fmla="*/ 2412914 w 2412914"/>
                <a:gd name="connsiteY14" fmla="*/ 515676 h 671064"/>
                <a:gd name="connsiteX15" fmla="*/ 2384864 w 2412914"/>
                <a:gd name="connsiteY15" fmla="*/ 441488 h 671064"/>
                <a:gd name="connsiteX16" fmla="*/ 2412914 w 2412914"/>
                <a:gd name="connsiteY16" fmla="*/ 427976 h 671064"/>
                <a:gd name="connsiteX17" fmla="*/ 111174 w 2412914"/>
                <a:gd name="connsiteY17" fmla="*/ 288438 h 671064"/>
                <a:gd name="connsiteX18" fmla="*/ 134384 w 2412914"/>
                <a:gd name="connsiteY18" fmla="*/ 296504 h 671064"/>
                <a:gd name="connsiteX19" fmla="*/ 359504 w 2412914"/>
                <a:gd name="connsiteY19" fmla="*/ 401178 h 671064"/>
                <a:gd name="connsiteX20" fmla="*/ 540892 w 2412914"/>
                <a:gd name="connsiteY20" fmla="*/ 485060 h 671064"/>
                <a:gd name="connsiteX21" fmla="*/ 558814 w 2412914"/>
                <a:gd name="connsiteY21" fmla="*/ 499041 h 671064"/>
                <a:gd name="connsiteX22" fmla="*/ 591076 w 2412914"/>
                <a:gd name="connsiteY22" fmla="*/ 513021 h 671064"/>
                <a:gd name="connsiteX23" fmla="*/ 598964 w 2412914"/>
                <a:gd name="connsiteY23" fmla="*/ 536680 h 671064"/>
                <a:gd name="connsiteX24" fmla="*/ 551735 w 2412914"/>
                <a:gd name="connsiteY24" fmla="*/ 636363 h 671064"/>
                <a:gd name="connsiteX25" fmla="*/ 420197 w 2412914"/>
                <a:gd name="connsiteY25" fmla="*/ 602541 h 671064"/>
                <a:gd name="connsiteX26" fmla="*/ 177352 w 2412914"/>
                <a:gd name="connsiteY26" fmla="*/ 513658 h 671064"/>
                <a:gd name="connsiteX27" fmla="*/ 25124 w 2412914"/>
                <a:gd name="connsiteY27" fmla="*/ 440326 h 671064"/>
                <a:gd name="connsiteX28" fmla="*/ 31504 w 2412914"/>
                <a:gd name="connsiteY28" fmla="*/ 428063 h 671064"/>
                <a:gd name="connsiteX29" fmla="*/ 97104 w 2412914"/>
                <a:gd name="connsiteY29" fmla="*/ 300806 h 671064"/>
                <a:gd name="connsiteX30" fmla="*/ 111174 w 2412914"/>
                <a:gd name="connsiteY30" fmla="*/ 288438 h 671064"/>
                <a:gd name="connsiteX31" fmla="*/ 2202142 w 2412914"/>
                <a:gd name="connsiteY31" fmla="*/ 788 h 671064"/>
                <a:gd name="connsiteX32" fmla="*/ 2233951 w 2412914"/>
                <a:gd name="connsiteY32" fmla="*/ 34461 h 671064"/>
                <a:gd name="connsiteX33" fmla="*/ 2323569 w 2412914"/>
                <a:gd name="connsiteY33" fmla="*/ 268184 h 671064"/>
                <a:gd name="connsiteX34" fmla="*/ 2344001 w 2412914"/>
                <a:gd name="connsiteY34" fmla="*/ 330201 h 671064"/>
                <a:gd name="connsiteX35" fmla="*/ 2376264 w 2412914"/>
                <a:gd name="connsiteY35" fmla="*/ 418743 h 671064"/>
                <a:gd name="connsiteX36" fmla="*/ 2384864 w 2412914"/>
                <a:gd name="connsiteY36" fmla="*/ 441488 h 671064"/>
                <a:gd name="connsiteX37" fmla="*/ 2235048 w 2412914"/>
                <a:gd name="connsiteY37" fmla="*/ 513658 h 671064"/>
                <a:gd name="connsiteX38" fmla="*/ 1992203 w 2412914"/>
                <a:gd name="connsiteY38" fmla="*/ 602541 h 671064"/>
                <a:gd name="connsiteX39" fmla="*/ 1848745 w 2412914"/>
                <a:gd name="connsiteY39" fmla="*/ 639428 h 671064"/>
                <a:gd name="connsiteX40" fmla="*/ 1837123 w 2412914"/>
                <a:gd name="connsiteY40" fmla="*/ 605149 h 671064"/>
                <a:gd name="connsiteX41" fmla="*/ 1747505 w 2412914"/>
                <a:gd name="connsiteY41" fmla="*/ 344899 h 671064"/>
                <a:gd name="connsiteX42" fmla="*/ 1699828 w 2412914"/>
                <a:gd name="connsiteY42" fmla="*/ 201509 h 671064"/>
                <a:gd name="connsiteX43" fmla="*/ 1717752 w 2412914"/>
                <a:gd name="connsiteY43" fmla="*/ 161719 h 671064"/>
                <a:gd name="connsiteX44" fmla="*/ 1727432 w 2412914"/>
                <a:gd name="connsiteY44" fmla="*/ 157059 h 671064"/>
                <a:gd name="connsiteX45" fmla="*/ 1898781 w 2412914"/>
                <a:gd name="connsiteY45" fmla="*/ 101138 h 671064"/>
                <a:gd name="connsiteX46" fmla="*/ 2178388 w 2412914"/>
                <a:gd name="connsiteY46" fmla="*/ 7577 h 671064"/>
                <a:gd name="connsiteX47" fmla="*/ 2202142 w 2412914"/>
                <a:gd name="connsiteY47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546625 w 2412914"/>
                <a:gd name="connsiteY6" fmla="*/ 647147 h 671064"/>
                <a:gd name="connsiteX7" fmla="*/ 551735 w 2412914"/>
                <a:gd name="connsiteY7" fmla="*/ 636363 h 671064"/>
                <a:gd name="connsiteX8" fmla="*/ 0 w 2412914"/>
                <a:gd name="connsiteY8" fmla="*/ 428224 h 671064"/>
                <a:gd name="connsiteX9" fmla="*/ 25124 w 2412914"/>
                <a:gd name="connsiteY9" fmla="*/ 440326 h 671064"/>
                <a:gd name="connsiteX10" fmla="*/ 0 w 2412914"/>
                <a:gd name="connsiteY10" fmla="*/ 488613 h 671064"/>
                <a:gd name="connsiteX11" fmla="*/ 0 w 2412914"/>
                <a:gd name="connsiteY11" fmla="*/ 428224 h 671064"/>
                <a:gd name="connsiteX12" fmla="*/ 2412914 w 2412914"/>
                <a:gd name="connsiteY12" fmla="*/ 427976 h 671064"/>
                <a:gd name="connsiteX13" fmla="*/ 2412914 w 2412914"/>
                <a:gd name="connsiteY13" fmla="*/ 515676 h 671064"/>
                <a:gd name="connsiteX14" fmla="*/ 2384864 w 2412914"/>
                <a:gd name="connsiteY14" fmla="*/ 441488 h 671064"/>
                <a:gd name="connsiteX15" fmla="*/ 2412914 w 2412914"/>
                <a:gd name="connsiteY15" fmla="*/ 427976 h 671064"/>
                <a:gd name="connsiteX16" fmla="*/ 111174 w 2412914"/>
                <a:gd name="connsiteY16" fmla="*/ 288438 h 671064"/>
                <a:gd name="connsiteX17" fmla="*/ 134384 w 2412914"/>
                <a:gd name="connsiteY17" fmla="*/ 296504 h 671064"/>
                <a:gd name="connsiteX18" fmla="*/ 359504 w 2412914"/>
                <a:gd name="connsiteY18" fmla="*/ 401178 h 671064"/>
                <a:gd name="connsiteX19" fmla="*/ 540892 w 2412914"/>
                <a:gd name="connsiteY19" fmla="*/ 485060 h 671064"/>
                <a:gd name="connsiteX20" fmla="*/ 558814 w 2412914"/>
                <a:gd name="connsiteY20" fmla="*/ 499041 h 671064"/>
                <a:gd name="connsiteX21" fmla="*/ 591076 w 2412914"/>
                <a:gd name="connsiteY21" fmla="*/ 513021 h 671064"/>
                <a:gd name="connsiteX22" fmla="*/ 598964 w 2412914"/>
                <a:gd name="connsiteY22" fmla="*/ 536680 h 671064"/>
                <a:gd name="connsiteX23" fmla="*/ 551735 w 2412914"/>
                <a:gd name="connsiteY23" fmla="*/ 636363 h 671064"/>
                <a:gd name="connsiteX24" fmla="*/ 420197 w 2412914"/>
                <a:gd name="connsiteY24" fmla="*/ 602541 h 671064"/>
                <a:gd name="connsiteX25" fmla="*/ 177352 w 2412914"/>
                <a:gd name="connsiteY25" fmla="*/ 513658 h 671064"/>
                <a:gd name="connsiteX26" fmla="*/ 25124 w 2412914"/>
                <a:gd name="connsiteY26" fmla="*/ 440326 h 671064"/>
                <a:gd name="connsiteX27" fmla="*/ 31504 w 2412914"/>
                <a:gd name="connsiteY27" fmla="*/ 428063 h 671064"/>
                <a:gd name="connsiteX28" fmla="*/ 97104 w 2412914"/>
                <a:gd name="connsiteY28" fmla="*/ 300806 h 671064"/>
                <a:gd name="connsiteX29" fmla="*/ 111174 w 2412914"/>
                <a:gd name="connsiteY29" fmla="*/ 288438 h 671064"/>
                <a:gd name="connsiteX30" fmla="*/ 2202142 w 2412914"/>
                <a:gd name="connsiteY30" fmla="*/ 788 h 671064"/>
                <a:gd name="connsiteX31" fmla="*/ 2233951 w 2412914"/>
                <a:gd name="connsiteY31" fmla="*/ 34461 h 671064"/>
                <a:gd name="connsiteX32" fmla="*/ 2323569 w 2412914"/>
                <a:gd name="connsiteY32" fmla="*/ 268184 h 671064"/>
                <a:gd name="connsiteX33" fmla="*/ 2344001 w 2412914"/>
                <a:gd name="connsiteY33" fmla="*/ 330201 h 671064"/>
                <a:gd name="connsiteX34" fmla="*/ 2376264 w 2412914"/>
                <a:gd name="connsiteY34" fmla="*/ 418743 h 671064"/>
                <a:gd name="connsiteX35" fmla="*/ 2384864 w 2412914"/>
                <a:gd name="connsiteY35" fmla="*/ 441488 h 671064"/>
                <a:gd name="connsiteX36" fmla="*/ 2235048 w 2412914"/>
                <a:gd name="connsiteY36" fmla="*/ 513658 h 671064"/>
                <a:gd name="connsiteX37" fmla="*/ 1992203 w 2412914"/>
                <a:gd name="connsiteY37" fmla="*/ 602541 h 671064"/>
                <a:gd name="connsiteX38" fmla="*/ 1848745 w 2412914"/>
                <a:gd name="connsiteY38" fmla="*/ 639428 h 671064"/>
                <a:gd name="connsiteX39" fmla="*/ 1837123 w 2412914"/>
                <a:gd name="connsiteY39" fmla="*/ 605149 h 671064"/>
                <a:gd name="connsiteX40" fmla="*/ 1747505 w 2412914"/>
                <a:gd name="connsiteY40" fmla="*/ 344899 h 671064"/>
                <a:gd name="connsiteX41" fmla="*/ 1699828 w 2412914"/>
                <a:gd name="connsiteY41" fmla="*/ 201509 h 671064"/>
                <a:gd name="connsiteX42" fmla="*/ 1717752 w 2412914"/>
                <a:gd name="connsiteY42" fmla="*/ 161719 h 671064"/>
                <a:gd name="connsiteX43" fmla="*/ 1727432 w 2412914"/>
                <a:gd name="connsiteY43" fmla="*/ 157059 h 671064"/>
                <a:gd name="connsiteX44" fmla="*/ 1898781 w 2412914"/>
                <a:gd name="connsiteY44" fmla="*/ 101138 h 671064"/>
                <a:gd name="connsiteX45" fmla="*/ 2178388 w 2412914"/>
                <a:gd name="connsiteY45" fmla="*/ 7577 h 671064"/>
                <a:gd name="connsiteX46" fmla="*/ 2202142 w 2412914"/>
                <a:gd name="connsiteY46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546625 w 2412914"/>
                <a:gd name="connsiteY6" fmla="*/ 647147 h 671064"/>
                <a:gd name="connsiteX7" fmla="*/ 551735 w 2412914"/>
                <a:gd name="connsiteY7" fmla="*/ 636363 h 671064"/>
                <a:gd name="connsiteX8" fmla="*/ 0 w 2412914"/>
                <a:gd name="connsiteY8" fmla="*/ 428224 h 671064"/>
                <a:gd name="connsiteX9" fmla="*/ 25124 w 2412914"/>
                <a:gd name="connsiteY9" fmla="*/ 440326 h 671064"/>
                <a:gd name="connsiteX10" fmla="*/ 0 w 2412914"/>
                <a:gd name="connsiteY10" fmla="*/ 428224 h 671064"/>
                <a:gd name="connsiteX11" fmla="*/ 2412914 w 2412914"/>
                <a:gd name="connsiteY11" fmla="*/ 427976 h 671064"/>
                <a:gd name="connsiteX12" fmla="*/ 2412914 w 2412914"/>
                <a:gd name="connsiteY12" fmla="*/ 515676 h 671064"/>
                <a:gd name="connsiteX13" fmla="*/ 2384864 w 2412914"/>
                <a:gd name="connsiteY13" fmla="*/ 441488 h 671064"/>
                <a:gd name="connsiteX14" fmla="*/ 2412914 w 2412914"/>
                <a:gd name="connsiteY14" fmla="*/ 427976 h 671064"/>
                <a:gd name="connsiteX15" fmla="*/ 111174 w 2412914"/>
                <a:gd name="connsiteY15" fmla="*/ 288438 h 671064"/>
                <a:gd name="connsiteX16" fmla="*/ 134384 w 2412914"/>
                <a:gd name="connsiteY16" fmla="*/ 296504 h 671064"/>
                <a:gd name="connsiteX17" fmla="*/ 359504 w 2412914"/>
                <a:gd name="connsiteY17" fmla="*/ 401178 h 671064"/>
                <a:gd name="connsiteX18" fmla="*/ 540892 w 2412914"/>
                <a:gd name="connsiteY18" fmla="*/ 485060 h 671064"/>
                <a:gd name="connsiteX19" fmla="*/ 558814 w 2412914"/>
                <a:gd name="connsiteY19" fmla="*/ 499041 h 671064"/>
                <a:gd name="connsiteX20" fmla="*/ 591076 w 2412914"/>
                <a:gd name="connsiteY20" fmla="*/ 513021 h 671064"/>
                <a:gd name="connsiteX21" fmla="*/ 598964 w 2412914"/>
                <a:gd name="connsiteY21" fmla="*/ 536680 h 671064"/>
                <a:gd name="connsiteX22" fmla="*/ 551735 w 2412914"/>
                <a:gd name="connsiteY22" fmla="*/ 636363 h 671064"/>
                <a:gd name="connsiteX23" fmla="*/ 420197 w 2412914"/>
                <a:gd name="connsiteY23" fmla="*/ 602541 h 671064"/>
                <a:gd name="connsiteX24" fmla="*/ 177352 w 2412914"/>
                <a:gd name="connsiteY24" fmla="*/ 513658 h 671064"/>
                <a:gd name="connsiteX25" fmla="*/ 25124 w 2412914"/>
                <a:gd name="connsiteY25" fmla="*/ 440326 h 671064"/>
                <a:gd name="connsiteX26" fmla="*/ 31504 w 2412914"/>
                <a:gd name="connsiteY26" fmla="*/ 428063 h 671064"/>
                <a:gd name="connsiteX27" fmla="*/ 97104 w 2412914"/>
                <a:gd name="connsiteY27" fmla="*/ 300806 h 671064"/>
                <a:gd name="connsiteX28" fmla="*/ 111174 w 2412914"/>
                <a:gd name="connsiteY28" fmla="*/ 288438 h 671064"/>
                <a:gd name="connsiteX29" fmla="*/ 2202142 w 2412914"/>
                <a:gd name="connsiteY29" fmla="*/ 788 h 671064"/>
                <a:gd name="connsiteX30" fmla="*/ 2233951 w 2412914"/>
                <a:gd name="connsiteY30" fmla="*/ 34461 h 671064"/>
                <a:gd name="connsiteX31" fmla="*/ 2323569 w 2412914"/>
                <a:gd name="connsiteY31" fmla="*/ 268184 h 671064"/>
                <a:gd name="connsiteX32" fmla="*/ 2344001 w 2412914"/>
                <a:gd name="connsiteY32" fmla="*/ 330201 h 671064"/>
                <a:gd name="connsiteX33" fmla="*/ 2376264 w 2412914"/>
                <a:gd name="connsiteY33" fmla="*/ 418743 h 671064"/>
                <a:gd name="connsiteX34" fmla="*/ 2384864 w 2412914"/>
                <a:gd name="connsiteY34" fmla="*/ 441488 h 671064"/>
                <a:gd name="connsiteX35" fmla="*/ 2235048 w 2412914"/>
                <a:gd name="connsiteY35" fmla="*/ 513658 h 671064"/>
                <a:gd name="connsiteX36" fmla="*/ 1992203 w 2412914"/>
                <a:gd name="connsiteY36" fmla="*/ 602541 h 671064"/>
                <a:gd name="connsiteX37" fmla="*/ 1848745 w 2412914"/>
                <a:gd name="connsiteY37" fmla="*/ 639428 h 671064"/>
                <a:gd name="connsiteX38" fmla="*/ 1837123 w 2412914"/>
                <a:gd name="connsiteY38" fmla="*/ 605149 h 671064"/>
                <a:gd name="connsiteX39" fmla="*/ 1747505 w 2412914"/>
                <a:gd name="connsiteY39" fmla="*/ 344899 h 671064"/>
                <a:gd name="connsiteX40" fmla="*/ 1699828 w 2412914"/>
                <a:gd name="connsiteY40" fmla="*/ 201509 h 671064"/>
                <a:gd name="connsiteX41" fmla="*/ 1717752 w 2412914"/>
                <a:gd name="connsiteY41" fmla="*/ 161719 h 671064"/>
                <a:gd name="connsiteX42" fmla="*/ 1727432 w 2412914"/>
                <a:gd name="connsiteY42" fmla="*/ 157059 h 671064"/>
                <a:gd name="connsiteX43" fmla="*/ 1898781 w 2412914"/>
                <a:gd name="connsiteY43" fmla="*/ 101138 h 671064"/>
                <a:gd name="connsiteX44" fmla="*/ 2178388 w 2412914"/>
                <a:gd name="connsiteY44" fmla="*/ 7577 h 671064"/>
                <a:gd name="connsiteX45" fmla="*/ 2202142 w 2412914"/>
                <a:gd name="connsiteY45" fmla="*/ 788 h 671064"/>
                <a:gd name="connsiteX0" fmla="*/ 1823621 w 2387790"/>
                <a:gd name="connsiteY0" fmla="*/ 639428 h 671064"/>
                <a:gd name="connsiteX1" fmla="*/ 1826238 w 2387790"/>
                <a:gd name="connsiteY1" fmla="*/ 647147 h 671064"/>
                <a:gd name="connsiteX2" fmla="*/ 2387790 w 2387790"/>
                <a:gd name="connsiteY2" fmla="*/ 647147 h 671064"/>
                <a:gd name="connsiteX3" fmla="*/ 2387790 w 2387790"/>
                <a:gd name="connsiteY3" fmla="*/ 671064 h 671064"/>
                <a:gd name="connsiteX4" fmla="*/ 1823621 w 2387790"/>
                <a:gd name="connsiteY4" fmla="*/ 639428 h 671064"/>
                <a:gd name="connsiteX5" fmla="*/ 526611 w 2387790"/>
                <a:gd name="connsiteY5" fmla="*/ 636363 h 671064"/>
                <a:gd name="connsiteX6" fmla="*/ 521501 w 2387790"/>
                <a:gd name="connsiteY6" fmla="*/ 647147 h 671064"/>
                <a:gd name="connsiteX7" fmla="*/ 526611 w 2387790"/>
                <a:gd name="connsiteY7" fmla="*/ 636363 h 671064"/>
                <a:gd name="connsiteX8" fmla="*/ 2387790 w 2387790"/>
                <a:gd name="connsiteY8" fmla="*/ 427976 h 671064"/>
                <a:gd name="connsiteX9" fmla="*/ 2387790 w 2387790"/>
                <a:gd name="connsiteY9" fmla="*/ 515676 h 671064"/>
                <a:gd name="connsiteX10" fmla="*/ 2359740 w 2387790"/>
                <a:gd name="connsiteY10" fmla="*/ 441488 h 671064"/>
                <a:gd name="connsiteX11" fmla="*/ 2387790 w 2387790"/>
                <a:gd name="connsiteY11" fmla="*/ 427976 h 671064"/>
                <a:gd name="connsiteX12" fmla="*/ 86050 w 2387790"/>
                <a:gd name="connsiteY12" fmla="*/ 288438 h 671064"/>
                <a:gd name="connsiteX13" fmla="*/ 109260 w 2387790"/>
                <a:gd name="connsiteY13" fmla="*/ 296504 h 671064"/>
                <a:gd name="connsiteX14" fmla="*/ 334380 w 2387790"/>
                <a:gd name="connsiteY14" fmla="*/ 401178 h 671064"/>
                <a:gd name="connsiteX15" fmla="*/ 515768 w 2387790"/>
                <a:gd name="connsiteY15" fmla="*/ 485060 h 671064"/>
                <a:gd name="connsiteX16" fmla="*/ 533690 w 2387790"/>
                <a:gd name="connsiteY16" fmla="*/ 499041 h 671064"/>
                <a:gd name="connsiteX17" fmla="*/ 565952 w 2387790"/>
                <a:gd name="connsiteY17" fmla="*/ 513021 h 671064"/>
                <a:gd name="connsiteX18" fmla="*/ 573840 w 2387790"/>
                <a:gd name="connsiteY18" fmla="*/ 536680 h 671064"/>
                <a:gd name="connsiteX19" fmla="*/ 526611 w 2387790"/>
                <a:gd name="connsiteY19" fmla="*/ 636363 h 671064"/>
                <a:gd name="connsiteX20" fmla="*/ 395073 w 2387790"/>
                <a:gd name="connsiteY20" fmla="*/ 602541 h 671064"/>
                <a:gd name="connsiteX21" fmla="*/ 152228 w 2387790"/>
                <a:gd name="connsiteY21" fmla="*/ 513658 h 671064"/>
                <a:gd name="connsiteX22" fmla="*/ 0 w 2387790"/>
                <a:gd name="connsiteY22" fmla="*/ 440326 h 671064"/>
                <a:gd name="connsiteX23" fmla="*/ 6380 w 2387790"/>
                <a:gd name="connsiteY23" fmla="*/ 428063 h 671064"/>
                <a:gd name="connsiteX24" fmla="*/ 71980 w 2387790"/>
                <a:gd name="connsiteY24" fmla="*/ 300806 h 671064"/>
                <a:gd name="connsiteX25" fmla="*/ 86050 w 2387790"/>
                <a:gd name="connsiteY25" fmla="*/ 288438 h 671064"/>
                <a:gd name="connsiteX26" fmla="*/ 2177018 w 2387790"/>
                <a:gd name="connsiteY26" fmla="*/ 788 h 671064"/>
                <a:gd name="connsiteX27" fmla="*/ 2208827 w 2387790"/>
                <a:gd name="connsiteY27" fmla="*/ 34461 h 671064"/>
                <a:gd name="connsiteX28" fmla="*/ 2298445 w 2387790"/>
                <a:gd name="connsiteY28" fmla="*/ 268184 h 671064"/>
                <a:gd name="connsiteX29" fmla="*/ 2318877 w 2387790"/>
                <a:gd name="connsiteY29" fmla="*/ 330201 h 671064"/>
                <a:gd name="connsiteX30" fmla="*/ 2351140 w 2387790"/>
                <a:gd name="connsiteY30" fmla="*/ 418743 h 671064"/>
                <a:gd name="connsiteX31" fmla="*/ 2359740 w 2387790"/>
                <a:gd name="connsiteY31" fmla="*/ 441488 h 671064"/>
                <a:gd name="connsiteX32" fmla="*/ 2209924 w 2387790"/>
                <a:gd name="connsiteY32" fmla="*/ 513658 h 671064"/>
                <a:gd name="connsiteX33" fmla="*/ 1967079 w 2387790"/>
                <a:gd name="connsiteY33" fmla="*/ 602541 h 671064"/>
                <a:gd name="connsiteX34" fmla="*/ 1823621 w 2387790"/>
                <a:gd name="connsiteY34" fmla="*/ 639428 h 671064"/>
                <a:gd name="connsiteX35" fmla="*/ 1811999 w 2387790"/>
                <a:gd name="connsiteY35" fmla="*/ 605149 h 671064"/>
                <a:gd name="connsiteX36" fmla="*/ 1722381 w 2387790"/>
                <a:gd name="connsiteY36" fmla="*/ 344899 h 671064"/>
                <a:gd name="connsiteX37" fmla="*/ 1674704 w 2387790"/>
                <a:gd name="connsiteY37" fmla="*/ 201509 h 671064"/>
                <a:gd name="connsiteX38" fmla="*/ 1692628 w 2387790"/>
                <a:gd name="connsiteY38" fmla="*/ 161719 h 671064"/>
                <a:gd name="connsiteX39" fmla="*/ 1702308 w 2387790"/>
                <a:gd name="connsiteY39" fmla="*/ 157059 h 671064"/>
                <a:gd name="connsiteX40" fmla="*/ 1873657 w 2387790"/>
                <a:gd name="connsiteY40" fmla="*/ 101138 h 671064"/>
                <a:gd name="connsiteX41" fmla="*/ 2153264 w 2387790"/>
                <a:gd name="connsiteY41" fmla="*/ 7577 h 671064"/>
                <a:gd name="connsiteX42" fmla="*/ 2177018 w 2387790"/>
                <a:gd name="connsiteY42" fmla="*/ 788 h 671064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2387790 w 2387790"/>
                <a:gd name="connsiteY2" fmla="*/ 647147 h 647147"/>
                <a:gd name="connsiteX3" fmla="*/ 1823621 w 2387790"/>
                <a:gd name="connsiteY3" fmla="*/ 639428 h 647147"/>
                <a:gd name="connsiteX4" fmla="*/ 526611 w 2387790"/>
                <a:gd name="connsiteY4" fmla="*/ 636363 h 647147"/>
                <a:gd name="connsiteX5" fmla="*/ 521501 w 2387790"/>
                <a:gd name="connsiteY5" fmla="*/ 647147 h 647147"/>
                <a:gd name="connsiteX6" fmla="*/ 526611 w 2387790"/>
                <a:gd name="connsiteY6" fmla="*/ 636363 h 647147"/>
                <a:gd name="connsiteX7" fmla="*/ 2387790 w 2387790"/>
                <a:gd name="connsiteY7" fmla="*/ 427976 h 647147"/>
                <a:gd name="connsiteX8" fmla="*/ 2387790 w 2387790"/>
                <a:gd name="connsiteY8" fmla="*/ 515676 h 647147"/>
                <a:gd name="connsiteX9" fmla="*/ 2359740 w 2387790"/>
                <a:gd name="connsiteY9" fmla="*/ 441488 h 647147"/>
                <a:gd name="connsiteX10" fmla="*/ 2387790 w 2387790"/>
                <a:gd name="connsiteY10" fmla="*/ 427976 h 647147"/>
                <a:gd name="connsiteX11" fmla="*/ 86050 w 2387790"/>
                <a:gd name="connsiteY11" fmla="*/ 288438 h 647147"/>
                <a:gd name="connsiteX12" fmla="*/ 109260 w 2387790"/>
                <a:gd name="connsiteY12" fmla="*/ 296504 h 647147"/>
                <a:gd name="connsiteX13" fmla="*/ 334380 w 2387790"/>
                <a:gd name="connsiteY13" fmla="*/ 401178 h 647147"/>
                <a:gd name="connsiteX14" fmla="*/ 515768 w 2387790"/>
                <a:gd name="connsiteY14" fmla="*/ 485060 h 647147"/>
                <a:gd name="connsiteX15" fmla="*/ 533690 w 2387790"/>
                <a:gd name="connsiteY15" fmla="*/ 499041 h 647147"/>
                <a:gd name="connsiteX16" fmla="*/ 565952 w 2387790"/>
                <a:gd name="connsiteY16" fmla="*/ 513021 h 647147"/>
                <a:gd name="connsiteX17" fmla="*/ 573840 w 2387790"/>
                <a:gd name="connsiteY17" fmla="*/ 536680 h 647147"/>
                <a:gd name="connsiteX18" fmla="*/ 526611 w 2387790"/>
                <a:gd name="connsiteY18" fmla="*/ 636363 h 647147"/>
                <a:gd name="connsiteX19" fmla="*/ 395073 w 2387790"/>
                <a:gd name="connsiteY19" fmla="*/ 602541 h 647147"/>
                <a:gd name="connsiteX20" fmla="*/ 152228 w 2387790"/>
                <a:gd name="connsiteY20" fmla="*/ 513658 h 647147"/>
                <a:gd name="connsiteX21" fmla="*/ 0 w 2387790"/>
                <a:gd name="connsiteY21" fmla="*/ 440326 h 647147"/>
                <a:gd name="connsiteX22" fmla="*/ 6380 w 2387790"/>
                <a:gd name="connsiteY22" fmla="*/ 428063 h 647147"/>
                <a:gd name="connsiteX23" fmla="*/ 71980 w 2387790"/>
                <a:gd name="connsiteY23" fmla="*/ 300806 h 647147"/>
                <a:gd name="connsiteX24" fmla="*/ 86050 w 2387790"/>
                <a:gd name="connsiteY24" fmla="*/ 288438 h 647147"/>
                <a:gd name="connsiteX25" fmla="*/ 2177018 w 2387790"/>
                <a:gd name="connsiteY25" fmla="*/ 788 h 647147"/>
                <a:gd name="connsiteX26" fmla="*/ 2208827 w 2387790"/>
                <a:gd name="connsiteY26" fmla="*/ 34461 h 647147"/>
                <a:gd name="connsiteX27" fmla="*/ 2298445 w 2387790"/>
                <a:gd name="connsiteY27" fmla="*/ 268184 h 647147"/>
                <a:gd name="connsiteX28" fmla="*/ 2318877 w 2387790"/>
                <a:gd name="connsiteY28" fmla="*/ 330201 h 647147"/>
                <a:gd name="connsiteX29" fmla="*/ 2351140 w 2387790"/>
                <a:gd name="connsiteY29" fmla="*/ 418743 h 647147"/>
                <a:gd name="connsiteX30" fmla="*/ 2359740 w 2387790"/>
                <a:gd name="connsiteY30" fmla="*/ 441488 h 647147"/>
                <a:gd name="connsiteX31" fmla="*/ 2209924 w 2387790"/>
                <a:gd name="connsiteY31" fmla="*/ 513658 h 647147"/>
                <a:gd name="connsiteX32" fmla="*/ 1967079 w 2387790"/>
                <a:gd name="connsiteY32" fmla="*/ 602541 h 647147"/>
                <a:gd name="connsiteX33" fmla="*/ 1823621 w 2387790"/>
                <a:gd name="connsiteY33" fmla="*/ 639428 h 647147"/>
                <a:gd name="connsiteX34" fmla="*/ 1811999 w 2387790"/>
                <a:gd name="connsiteY34" fmla="*/ 605149 h 647147"/>
                <a:gd name="connsiteX35" fmla="*/ 1722381 w 2387790"/>
                <a:gd name="connsiteY35" fmla="*/ 344899 h 647147"/>
                <a:gd name="connsiteX36" fmla="*/ 1674704 w 2387790"/>
                <a:gd name="connsiteY36" fmla="*/ 201509 h 647147"/>
                <a:gd name="connsiteX37" fmla="*/ 1692628 w 2387790"/>
                <a:gd name="connsiteY37" fmla="*/ 161719 h 647147"/>
                <a:gd name="connsiteX38" fmla="*/ 1702308 w 2387790"/>
                <a:gd name="connsiteY38" fmla="*/ 157059 h 647147"/>
                <a:gd name="connsiteX39" fmla="*/ 1873657 w 2387790"/>
                <a:gd name="connsiteY39" fmla="*/ 101138 h 647147"/>
                <a:gd name="connsiteX40" fmla="*/ 2153264 w 2387790"/>
                <a:gd name="connsiteY40" fmla="*/ 7577 h 647147"/>
                <a:gd name="connsiteX41" fmla="*/ 2177018 w 2387790"/>
                <a:gd name="connsiteY41" fmla="*/ 788 h 647147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1823621 w 2387790"/>
                <a:gd name="connsiteY2" fmla="*/ 639428 h 647147"/>
                <a:gd name="connsiteX3" fmla="*/ 526611 w 2387790"/>
                <a:gd name="connsiteY3" fmla="*/ 636363 h 647147"/>
                <a:gd name="connsiteX4" fmla="*/ 521501 w 2387790"/>
                <a:gd name="connsiteY4" fmla="*/ 647147 h 647147"/>
                <a:gd name="connsiteX5" fmla="*/ 526611 w 2387790"/>
                <a:gd name="connsiteY5" fmla="*/ 636363 h 647147"/>
                <a:gd name="connsiteX6" fmla="*/ 2387790 w 2387790"/>
                <a:gd name="connsiteY6" fmla="*/ 427976 h 647147"/>
                <a:gd name="connsiteX7" fmla="*/ 2387790 w 2387790"/>
                <a:gd name="connsiteY7" fmla="*/ 515676 h 647147"/>
                <a:gd name="connsiteX8" fmla="*/ 2359740 w 2387790"/>
                <a:gd name="connsiteY8" fmla="*/ 441488 h 647147"/>
                <a:gd name="connsiteX9" fmla="*/ 2387790 w 2387790"/>
                <a:gd name="connsiteY9" fmla="*/ 427976 h 647147"/>
                <a:gd name="connsiteX10" fmla="*/ 86050 w 2387790"/>
                <a:gd name="connsiteY10" fmla="*/ 288438 h 647147"/>
                <a:gd name="connsiteX11" fmla="*/ 109260 w 2387790"/>
                <a:gd name="connsiteY11" fmla="*/ 296504 h 647147"/>
                <a:gd name="connsiteX12" fmla="*/ 334380 w 2387790"/>
                <a:gd name="connsiteY12" fmla="*/ 401178 h 647147"/>
                <a:gd name="connsiteX13" fmla="*/ 515768 w 2387790"/>
                <a:gd name="connsiteY13" fmla="*/ 485060 h 647147"/>
                <a:gd name="connsiteX14" fmla="*/ 533690 w 2387790"/>
                <a:gd name="connsiteY14" fmla="*/ 499041 h 647147"/>
                <a:gd name="connsiteX15" fmla="*/ 565952 w 2387790"/>
                <a:gd name="connsiteY15" fmla="*/ 513021 h 647147"/>
                <a:gd name="connsiteX16" fmla="*/ 573840 w 2387790"/>
                <a:gd name="connsiteY16" fmla="*/ 536680 h 647147"/>
                <a:gd name="connsiteX17" fmla="*/ 526611 w 2387790"/>
                <a:gd name="connsiteY17" fmla="*/ 636363 h 647147"/>
                <a:gd name="connsiteX18" fmla="*/ 395073 w 2387790"/>
                <a:gd name="connsiteY18" fmla="*/ 602541 h 647147"/>
                <a:gd name="connsiteX19" fmla="*/ 152228 w 2387790"/>
                <a:gd name="connsiteY19" fmla="*/ 513658 h 647147"/>
                <a:gd name="connsiteX20" fmla="*/ 0 w 2387790"/>
                <a:gd name="connsiteY20" fmla="*/ 440326 h 647147"/>
                <a:gd name="connsiteX21" fmla="*/ 6380 w 2387790"/>
                <a:gd name="connsiteY21" fmla="*/ 428063 h 647147"/>
                <a:gd name="connsiteX22" fmla="*/ 71980 w 2387790"/>
                <a:gd name="connsiteY22" fmla="*/ 300806 h 647147"/>
                <a:gd name="connsiteX23" fmla="*/ 86050 w 2387790"/>
                <a:gd name="connsiteY23" fmla="*/ 288438 h 647147"/>
                <a:gd name="connsiteX24" fmla="*/ 2177018 w 2387790"/>
                <a:gd name="connsiteY24" fmla="*/ 788 h 647147"/>
                <a:gd name="connsiteX25" fmla="*/ 2208827 w 2387790"/>
                <a:gd name="connsiteY25" fmla="*/ 34461 h 647147"/>
                <a:gd name="connsiteX26" fmla="*/ 2298445 w 2387790"/>
                <a:gd name="connsiteY26" fmla="*/ 268184 h 647147"/>
                <a:gd name="connsiteX27" fmla="*/ 2318877 w 2387790"/>
                <a:gd name="connsiteY27" fmla="*/ 330201 h 647147"/>
                <a:gd name="connsiteX28" fmla="*/ 2351140 w 2387790"/>
                <a:gd name="connsiteY28" fmla="*/ 418743 h 647147"/>
                <a:gd name="connsiteX29" fmla="*/ 2359740 w 2387790"/>
                <a:gd name="connsiteY29" fmla="*/ 441488 h 647147"/>
                <a:gd name="connsiteX30" fmla="*/ 2209924 w 2387790"/>
                <a:gd name="connsiteY30" fmla="*/ 513658 h 647147"/>
                <a:gd name="connsiteX31" fmla="*/ 1967079 w 2387790"/>
                <a:gd name="connsiteY31" fmla="*/ 602541 h 647147"/>
                <a:gd name="connsiteX32" fmla="*/ 1823621 w 2387790"/>
                <a:gd name="connsiteY32" fmla="*/ 639428 h 647147"/>
                <a:gd name="connsiteX33" fmla="*/ 1811999 w 2387790"/>
                <a:gd name="connsiteY33" fmla="*/ 605149 h 647147"/>
                <a:gd name="connsiteX34" fmla="*/ 1722381 w 2387790"/>
                <a:gd name="connsiteY34" fmla="*/ 344899 h 647147"/>
                <a:gd name="connsiteX35" fmla="*/ 1674704 w 2387790"/>
                <a:gd name="connsiteY35" fmla="*/ 201509 h 647147"/>
                <a:gd name="connsiteX36" fmla="*/ 1692628 w 2387790"/>
                <a:gd name="connsiteY36" fmla="*/ 161719 h 647147"/>
                <a:gd name="connsiteX37" fmla="*/ 1702308 w 2387790"/>
                <a:gd name="connsiteY37" fmla="*/ 157059 h 647147"/>
                <a:gd name="connsiteX38" fmla="*/ 1873657 w 2387790"/>
                <a:gd name="connsiteY38" fmla="*/ 101138 h 647147"/>
                <a:gd name="connsiteX39" fmla="*/ 2153264 w 2387790"/>
                <a:gd name="connsiteY39" fmla="*/ 7577 h 647147"/>
                <a:gd name="connsiteX40" fmla="*/ 2177018 w 2387790"/>
                <a:gd name="connsiteY40" fmla="*/ 788 h 647147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1823621 w 2387790"/>
                <a:gd name="connsiteY2" fmla="*/ 639428 h 647147"/>
                <a:gd name="connsiteX3" fmla="*/ 526611 w 2387790"/>
                <a:gd name="connsiteY3" fmla="*/ 636363 h 647147"/>
                <a:gd name="connsiteX4" fmla="*/ 521501 w 2387790"/>
                <a:gd name="connsiteY4" fmla="*/ 647147 h 647147"/>
                <a:gd name="connsiteX5" fmla="*/ 526611 w 2387790"/>
                <a:gd name="connsiteY5" fmla="*/ 636363 h 647147"/>
                <a:gd name="connsiteX6" fmla="*/ 2387790 w 2387790"/>
                <a:gd name="connsiteY6" fmla="*/ 427976 h 647147"/>
                <a:gd name="connsiteX7" fmla="*/ 2359740 w 2387790"/>
                <a:gd name="connsiteY7" fmla="*/ 441488 h 647147"/>
                <a:gd name="connsiteX8" fmla="*/ 2387790 w 2387790"/>
                <a:gd name="connsiteY8" fmla="*/ 427976 h 647147"/>
                <a:gd name="connsiteX9" fmla="*/ 86050 w 2387790"/>
                <a:gd name="connsiteY9" fmla="*/ 288438 h 647147"/>
                <a:gd name="connsiteX10" fmla="*/ 109260 w 2387790"/>
                <a:gd name="connsiteY10" fmla="*/ 296504 h 647147"/>
                <a:gd name="connsiteX11" fmla="*/ 334380 w 2387790"/>
                <a:gd name="connsiteY11" fmla="*/ 401178 h 647147"/>
                <a:gd name="connsiteX12" fmla="*/ 515768 w 2387790"/>
                <a:gd name="connsiteY12" fmla="*/ 485060 h 647147"/>
                <a:gd name="connsiteX13" fmla="*/ 533690 w 2387790"/>
                <a:gd name="connsiteY13" fmla="*/ 499041 h 647147"/>
                <a:gd name="connsiteX14" fmla="*/ 565952 w 2387790"/>
                <a:gd name="connsiteY14" fmla="*/ 513021 h 647147"/>
                <a:gd name="connsiteX15" fmla="*/ 573840 w 2387790"/>
                <a:gd name="connsiteY15" fmla="*/ 536680 h 647147"/>
                <a:gd name="connsiteX16" fmla="*/ 526611 w 2387790"/>
                <a:gd name="connsiteY16" fmla="*/ 636363 h 647147"/>
                <a:gd name="connsiteX17" fmla="*/ 395073 w 2387790"/>
                <a:gd name="connsiteY17" fmla="*/ 602541 h 647147"/>
                <a:gd name="connsiteX18" fmla="*/ 152228 w 2387790"/>
                <a:gd name="connsiteY18" fmla="*/ 513658 h 647147"/>
                <a:gd name="connsiteX19" fmla="*/ 0 w 2387790"/>
                <a:gd name="connsiteY19" fmla="*/ 440326 h 647147"/>
                <a:gd name="connsiteX20" fmla="*/ 6380 w 2387790"/>
                <a:gd name="connsiteY20" fmla="*/ 428063 h 647147"/>
                <a:gd name="connsiteX21" fmla="*/ 71980 w 2387790"/>
                <a:gd name="connsiteY21" fmla="*/ 300806 h 647147"/>
                <a:gd name="connsiteX22" fmla="*/ 86050 w 2387790"/>
                <a:gd name="connsiteY22" fmla="*/ 288438 h 647147"/>
                <a:gd name="connsiteX23" fmla="*/ 2177018 w 2387790"/>
                <a:gd name="connsiteY23" fmla="*/ 788 h 647147"/>
                <a:gd name="connsiteX24" fmla="*/ 2208827 w 2387790"/>
                <a:gd name="connsiteY24" fmla="*/ 34461 h 647147"/>
                <a:gd name="connsiteX25" fmla="*/ 2298445 w 2387790"/>
                <a:gd name="connsiteY25" fmla="*/ 268184 h 647147"/>
                <a:gd name="connsiteX26" fmla="*/ 2318877 w 2387790"/>
                <a:gd name="connsiteY26" fmla="*/ 330201 h 647147"/>
                <a:gd name="connsiteX27" fmla="*/ 2351140 w 2387790"/>
                <a:gd name="connsiteY27" fmla="*/ 418743 h 647147"/>
                <a:gd name="connsiteX28" fmla="*/ 2359740 w 2387790"/>
                <a:gd name="connsiteY28" fmla="*/ 441488 h 647147"/>
                <a:gd name="connsiteX29" fmla="*/ 2209924 w 2387790"/>
                <a:gd name="connsiteY29" fmla="*/ 513658 h 647147"/>
                <a:gd name="connsiteX30" fmla="*/ 1967079 w 2387790"/>
                <a:gd name="connsiteY30" fmla="*/ 602541 h 647147"/>
                <a:gd name="connsiteX31" fmla="*/ 1823621 w 2387790"/>
                <a:gd name="connsiteY31" fmla="*/ 639428 h 647147"/>
                <a:gd name="connsiteX32" fmla="*/ 1811999 w 2387790"/>
                <a:gd name="connsiteY32" fmla="*/ 605149 h 647147"/>
                <a:gd name="connsiteX33" fmla="*/ 1722381 w 2387790"/>
                <a:gd name="connsiteY33" fmla="*/ 344899 h 647147"/>
                <a:gd name="connsiteX34" fmla="*/ 1674704 w 2387790"/>
                <a:gd name="connsiteY34" fmla="*/ 201509 h 647147"/>
                <a:gd name="connsiteX35" fmla="*/ 1692628 w 2387790"/>
                <a:gd name="connsiteY35" fmla="*/ 161719 h 647147"/>
                <a:gd name="connsiteX36" fmla="*/ 1702308 w 2387790"/>
                <a:gd name="connsiteY36" fmla="*/ 157059 h 647147"/>
                <a:gd name="connsiteX37" fmla="*/ 1873657 w 2387790"/>
                <a:gd name="connsiteY37" fmla="*/ 101138 h 647147"/>
                <a:gd name="connsiteX38" fmla="*/ 2153264 w 2387790"/>
                <a:gd name="connsiteY38" fmla="*/ 7577 h 647147"/>
                <a:gd name="connsiteX39" fmla="*/ 2177018 w 2387790"/>
                <a:gd name="connsiteY39" fmla="*/ 788 h 647147"/>
                <a:gd name="connsiteX0" fmla="*/ 1823621 w 2359740"/>
                <a:gd name="connsiteY0" fmla="*/ 639428 h 647147"/>
                <a:gd name="connsiteX1" fmla="*/ 1826238 w 2359740"/>
                <a:gd name="connsiteY1" fmla="*/ 647147 h 647147"/>
                <a:gd name="connsiteX2" fmla="*/ 1823621 w 2359740"/>
                <a:gd name="connsiteY2" fmla="*/ 639428 h 647147"/>
                <a:gd name="connsiteX3" fmla="*/ 526611 w 2359740"/>
                <a:gd name="connsiteY3" fmla="*/ 636363 h 647147"/>
                <a:gd name="connsiteX4" fmla="*/ 521501 w 2359740"/>
                <a:gd name="connsiteY4" fmla="*/ 647147 h 647147"/>
                <a:gd name="connsiteX5" fmla="*/ 526611 w 2359740"/>
                <a:gd name="connsiteY5" fmla="*/ 636363 h 647147"/>
                <a:gd name="connsiteX6" fmla="*/ 86050 w 2359740"/>
                <a:gd name="connsiteY6" fmla="*/ 288438 h 647147"/>
                <a:gd name="connsiteX7" fmla="*/ 109260 w 2359740"/>
                <a:gd name="connsiteY7" fmla="*/ 296504 h 647147"/>
                <a:gd name="connsiteX8" fmla="*/ 334380 w 2359740"/>
                <a:gd name="connsiteY8" fmla="*/ 401178 h 647147"/>
                <a:gd name="connsiteX9" fmla="*/ 515768 w 2359740"/>
                <a:gd name="connsiteY9" fmla="*/ 485060 h 647147"/>
                <a:gd name="connsiteX10" fmla="*/ 533690 w 2359740"/>
                <a:gd name="connsiteY10" fmla="*/ 499041 h 647147"/>
                <a:gd name="connsiteX11" fmla="*/ 565952 w 2359740"/>
                <a:gd name="connsiteY11" fmla="*/ 513021 h 647147"/>
                <a:gd name="connsiteX12" fmla="*/ 573840 w 2359740"/>
                <a:gd name="connsiteY12" fmla="*/ 536680 h 647147"/>
                <a:gd name="connsiteX13" fmla="*/ 526611 w 2359740"/>
                <a:gd name="connsiteY13" fmla="*/ 636363 h 647147"/>
                <a:gd name="connsiteX14" fmla="*/ 395073 w 2359740"/>
                <a:gd name="connsiteY14" fmla="*/ 602541 h 647147"/>
                <a:gd name="connsiteX15" fmla="*/ 152228 w 2359740"/>
                <a:gd name="connsiteY15" fmla="*/ 513658 h 647147"/>
                <a:gd name="connsiteX16" fmla="*/ 0 w 2359740"/>
                <a:gd name="connsiteY16" fmla="*/ 440326 h 647147"/>
                <a:gd name="connsiteX17" fmla="*/ 6380 w 2359740"/>
                <a:gd name="connsiteY17" fmla="*/ 428063 h 647147"/>
                <a:gd name="connsiteX18" fmla="*/ 71980 w 2359740"/>
                <a:gd name="connsiteY18" fmla="*/ 300806 h 647147"/>
                <a:gd name="connsiteX19" fmla="*/ 86050 w 2359740"/>
                <a:gd name="connsiteY19" fmla="*/ 288438 h 647147"/>
                <a:gd name="connsiteX20" fmla="*/ 2177018 w 2359740"/>
                <a:gd name="connsiteY20" fmla="*/ 788 h 647147"/>
                <a:gd name="connsiteX21" fmla="*/ 2208827 w 2359740"/>
                <a:gd name="connsiteY21" fmla="*/ 34461 h 647147"/>
                <a:gd name="connsiteX22" fmla="*/ 2298445 w 2359740"/>
                <a:gd name="connsiteY22" fmla="*/ 268184 h 647147"/>
                <a:gd name="connsiteX23" fmla="*/ 2318877 w 2359740"/>
                <a:gd name="connsiteY23" fmla="*/ 330201 h 647147"/>
                <a:gd name="connsiteX24" fmla="*/ 2351140 w 2359740"/>
                <a:gd name="connsiteY24" fmla="*/ 418743 h 647147"/>
                <a:gd name="connsiteX25" fmla="*/ 2359740 w 2359740"/>
                <a:gd name="connsiteY25" fmla="*/ 441488 h 647147"/>
                <a:gd name="connsiteX26" fmla="*/ 2209924 w 2359740"/>
                <a:gd name="connsiteY26" fmla="*/ 513658 h 647147"/>
                <a:gd name="connsiteX27" fmla="*/ 1967079 w 2359740"/>
                <a:gd name="connsiteY27" fmla="*/ 602541 h 647147"/>
                <a:gd name="connsiteX28" fmla="*/ 1823621 w 2359740"/>
                <a:gd name="connsiteY28" fmla="*/ 639428 h 647147"/>
                <a:gd name="connsiteX29" fmla="*/ 1811999 w 2359740"/>
                <a:gd name="connsiteY29" fmla="*/ 605149 h 647147"/>
                <a:gd name="connsiteX30" fmla="*/ 1722381 w 2359740"/>
                <a:gd name="connsiteY30" fmla="*/ 344899 h 647147"/>
                <a:gd name="connsiteX31" fmla="*/ 1674704 w 2359740"/>
                <a:gd name="connsiteY31" fmla="*/ 201509 h 647147"/>
                <a:gd name="connsiteX32" fmla="*/ 1692628 w 2359740"/>
                <a:gd name="connsiteY32" fmla="*/ 161719 h 647147"/>
                <a:gd name="connsiteX33" fmla="*/ 1702308 w 2359740"/>
                <a:gd name="connsiteY33" fmla="*/ 157059 h 647147"/>
                <a:gd name="connsiteX34" fmla="*/ 1873657 w 2359740"/>
                <a:gd name="connsiteY34" fmla="*/ 101138 h 647147"/>
                <a:gd name="connsiteX35" fmla="*/ 2153264 w 2359740"/>
                <a:gd name="connsiteY35" fmla="*/ 7577 h 647147"/>
                <a:gd name="connsiteX36" fmla="*/ 2177018 w 2359740"/>
                <a:gd name="connsiteY36" fmla="*/ 788 h 64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359740" h="647147">
                  <a:moveTo>
                    <a:pt x="1823621" y="639428"/>
                  </a:moveTo>
                  <a:lnTo>
                    <a:pt x="1826238" y="647147"/>
                  </a:lnTo>
                  <a:lnTo>
                    <a:pt x="1823621" y="639428"/>
                  </a:lnTo>
                  <a:close/>
                  <a:moveTo>
                    <a:pt x="526611" y="636363"/>
                  </a:moveTo>
                  <a:lnTo>
                    <a:pt x="521501" y="647147"/>
                  </a:lnTo>
                  <a:lnTo>
                    <a:pt x="526611" y="636363"/>
                  </a:lnTo>
                  <a:close/>
                  <a:moveTo>
                    <a:pt x="86050" y="288438"/>
                  </a:moveTo>
                  <a:cubicBezTo>
                    <a:pt x="90800" y="287900"/>
                    <a:pt x="97072" y="290768"/>
                    <a:pt x="109260" y="296504"/>
                  </a:cubicBezTo>
                  <a:lnTo>
                    <a:pt x="334380" y="401178"/>
                  </a:lnTo>
                  <a:lnTo>
                    <a:pt x="515768" y="485060"/>
                  </a:lnTo>
                  <a:cubicBezTo>
                    <a:pt x="523295" y="488286"/>
                    <a:pt x="531182" y="490437"/>
                    <a:pt x="533690" y="499041"/>
                  </a:cubicBezTo>
                  <a:cubicBezTo>
                    <a:pt x="544445" y="503701"/>
                    <a:pt x="554840" y="509436"/>
                    <a:pt x="565952" y="513021"/>
                  </a:cubicBezTo>
                  <a:cubicBezTo>
                    <a:pt x="580292" y="517681"/>
                    <a:pt x="579934" y="524492"/>
                    <a:pt x="573840" y="536680"/>
                  </a:cubicBezTo>
                  <a:lnTo>
                    <a:pt x="526611" y="636363"/>
                  </a:lnTo>
                  <a:lnTo>
                    <a:pt x="395073" y="602541"/>
                  </a:lnTo>
                  <a:cubicBezTo>
                    <a:pt x="312307" y="576798"/>
                    <a:pt x="231285" y="547097"/>
                    <a:pt x="152228" y="513658"/>
                  </a:cubicBezTo>
                  <a:lnTo>
                    <a:pt x="0" y="440326"/>
                  </a:lnTo>
                  <a:lnTo>
                    <a:pt x="6380" y="428063"/>
                  </a:lnTo>
                  <a:cubicBezTo>
                    <a:pt x="28604" y="385763"/>
                    <a:pt x="50830" y="343464"/>
                    <a:pt x="71980" y="300806"/>
                  </a:cubicBezTo>
                  <a:cubicBezTo>
                    <a:pt x="78074" y="292919"/>
                    <a:pt x="81300" y="288976"/>
                    <a:pt x="86050" y="288438"/>
                  </a:cubicBezTo>
                  <a:close/>
                  <a:moveTo>
                    <a:pt x="2177018" y="788"/>
                  </a:moveTo>
                  <a:cubicBezTo>
                    <a:pt x="2194779" y="-2707"/>
                    <a:pt x="2197266" y="4888"/>
                    <a:pt x="2208827" y="34461"/>
                  </a:cubicBezTo>
                  <a:cubicBezTo>
                    <a:pt x="2239297" y="112249"/>
                    <a:pt x="2267975" y="190396"/>
                    <a:pt x="2298445" y="268184"/>
                  </a:cubicBezTo>
                  <a:cubicBezTo>
                    <a:pt x="2305972" y="287902"/>
                    <a:pt x="2314935" y="308334"/>
                    <a:pt x="2318877" y="330201"/>
                  </a:cubicBezTo>
                  <a:cubicBezTo>
                    <a:pt x="2325330" y="361388"/>
                    <a:pt x="2340027" y="389349"/>
                    <a:pt x="2351140" y="418743"/>
                  </a:cubicBezTo>
                  <a:lnTo>
                    <a:pt x="2359740" y="441488"/>
                  </a:lnTo>
                  <a:lnTo>
                    <a:pt x="2209924" y="513658"/>
                  </a:lnTo>
                  <a:cubicBezTo>
                    <a:pt x="2130867" y="547097"/>
                    <a:pt x="2049845" y="576798"/>
                    <a:pt x="1967079" y="602541"/>
                  </a:cubicBezTo>
                  <a:lnTo>
                    <a:pt x="1823621" y="639428"/>
                  </a:lnTo>
                  <a:lnTo>
                    <a:pt x="1811999" y="605149"/>
                  </a:lnTo>
                  <a:cubicBezTo>
                    <a:pt x="1782246" y="518399"/>
                    <a:pt x="1754643" y="430573"/>
                    <a:pt x="1722381" y="344899"/>
                  </a:cubicBezTo>
                  <a:cubicBezTo>
                    <a:pt x="1708759" y="296146"/>
                    <a:pt x="1689761" y="249544"/>
                    <a:pt x="1674704" y="201509"/>
                  </a:cubicBezTo>
                  <a:cubicBezTo>
                    <a:pt x="1666101" y="174265"/>
                    <a:pt x="1663234" y="171040"/>
                    <a:pt x="1692628" y="161719"/>
                  </a:cubicBezTo>
                  <a:cubicBezTo>
                    <a:pt x="1695855" y="160644"/>
                    <a:pt x="1699081" y="158493"/>
                    <a:pt x="1702308" y="157059"/>
                  </a:cubicBezTo>
                  <a:cubicBezTo>
                    <a:pt x="1760380" y="141644"/>
                    <a:pt x="1816660" y="119779"/>
                    <a:pt x="1873657" y="101138"/>
                  </a:cubicBezTo>
                  <a:lnTo>
                    <a:pt x="2153264" y="7577"/>
                  </a:lnTo>
                  <a:cubicBezTo>
                    <a:pt x="2163480" y="4350"/>
                    <a:pt x="2171098" y="1953"/>
                    <a:pt x="2177018" y="78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5242F31-F7CA-4043-B6AD-A1C303E179BB}"/>
              </a:ext>
            </a:extLst>
          </p:cNvPr>
          <p:cNvSpPr txBox="1">
            <a:spLocks/>
          </p:cNvSpPr>
          <p:nvPr/>
        </p:nvSpPr>
        <p:spPr>
          <a:xfrm>
            <a:off x="930860" y="1795408"/>
            <a:ext cx="2134312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4" name="Group 36">
            <a:extLst>
              <a:ext uri="{FF2B5EF4-FFF2-40B4-BE49-F238E27FC236}">
                <a16:creationId xmlns:a16="http://schemas.microsoft.com/office/drawing/2014/main" id="{4EB972B2-94B5-46FD-98BE-882A03B3105E}"/>
              </a:ext>
            </a:extLst>
          </p:cNvPr>
          <p:cNvGrpSpPr/>
          <p:nvPr/>
        </p:nvGrpSpPr>
        <p:grpSpPr>
          <a:xfrm>
            <a:off x="826263" y="4872064"/>
            <a:ext cx="2238909" cy="741381"/>
            <a:chOff x="1045338" y="4862539"/>
            <a:chExt cx="2238909" cy="741381"/>
          </a:xfrm>
        </p:grpSpPr>
        <p:sp>
          <p:nvSpPr>
            <p:cNvPr id="5" name="Text Placeholder 5">
              <a:extLst>
                <a:ext uri="{FF2B5EF4-FFF2-40B4-BE49-F238E27FC236}">
                  <a16:creationId xmlns:a16="http://schemas.microsoft.com/office/drawing/2014/main" id="{577A70CE-5D22-4D90-80E6-3F993F366B9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45338" y="4862539"/>
              <a:ext cx="2238909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dirty="0">
                  <a:solidFill>
                    <a:schemeClr val="accent2"/>
                  </a:solidFill>
                </a:rPr>
                <a:t>Marketing</a:t>
              </a:r>
              <a:endParaRPr lang="ko-KR" alt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2D40F0B1-F050-4642-ADC4-2BB27C9D8495}"/>
                </a:ext>
              </a:extLst>
            </p:cNvPr>
            <p:cNvSpPr/>
            <p:nvPr userDrawn="1"/>
          </p:nvSpPr>
          <p:spPr>
            <a:xfrm>
              <a:off x="1045338" y="5142255"/>
              <a:ext cx="223890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/>
            </a:p>
          </p:txBody>
        </p:sp>
      </p:grpSp>
      <p:grpSp>
        <p:nvGrpSpPr>
          <p:cNvPr id="7" name="Group 39">
            <a:extLst>
              <a:ext uri="{FF2B5EF4-FFF2-40B4-BE49-F238E27FC236}">
                <a16:creationId xmlns:a16="http://schemas.microsoft.com/office/drawing/2014/main" id="{115DE2B3-9048-400D-9FCB-5FBE21C03B69}"/>
              </a:ext>
            </a:extLst>
          </p:cNvPr>
          <p:cNvGrpSpPr/>
          <p:nvPr/>
        </p:nvGrpSpPr>
        <p:grpSpPr>
          <a:xfrm>
            <a:off x="930860" y="5778723"/>
            <a:ext cx="2047824" cy="236573"/>
            <a:chOff x="2026235" y="5921898"/>
            <a:chExt cx="2045225" cy="236273"/>
          </a:xfrm>
        </p:grpSpPr>
        <p:sp>
          <p:nvSpPr>
            <p:cNvPr id="8" name="Graphic 411">
              <a:extLst>
                <a:ext uri="{FF2B5EF4-FFF2-40B4-BE49-F238E27FC236}">
                  <a16:creationId xmlns:a16="http://schemas.microsoft.com/office/drawing/2014/main" id="{36C15713-EEC5-42D2-8937-C82B11436084}"/>
                </a:ext>
              </a:extLst>
            </p:cNvPr>
            <p:cNvSpPr/>
            <p:nvPr/>
          </p:nvSpPr>
          <p:spPr>
            <a:xfrm>
              <a:off x="3369803" y="5965055"/>
              <a:ext cx="187270" cy="149958"/>
            </a:xfrm>
            <a:custGeom>
              <a:avLst/>
              <a:gdLst>
                <a:gd name="connsiteX0" fmla="*/ 170401 w 186562"/>
                <a:gd name="connsiteY0" fmla="*/ 12144 h 149392"/>
                <a:gd name="connsiteX1" fmla="*/ 92677 w 186562"/>
                <a:gd name="connsiteY1" fmla="*/ 29098 h 149392"/>
                <a:gd name="connsiteX2" fmla="*/ 12381 w 186562"/>
                <a:gd name="connsiteY2" fmla="*/ 17382 h 149392"/>
                <a:gd name="connsiteX3" fmla="*/ 29717 w 186562"/>
                <a:gd name="connsiteY3" fmla="*/ 97392 h 149392"/>
                <a:gd name="connsiteX4" fmla="*/ 76199 w 186562"/>
                <a:gd name="connsiteY4" fmla="*/ 140445 h 149392"/>
                <a:gd name="connsiteX5" fmla="*/ 105441 w 186562"/>
                <a:gd name="connsiteY5" fmla="*/ 141874 h 149392"/>
                <a:gd name="connsiteX6" fmla="*/ 162495 w 186562"/>
                <a:gd name="connsiteY6" fmla="*/ 92630 h 149392"/>
                <a:gd name="connsiteX7" fmla="*/ 170401 w 186562"/>
                <a:gd name="connsiteY7" fmla="*/ 12144 h 149392"/>
                <a:gd name="connsiteX8" fmla="*/ 148303 w 186562"/>
                <a:gd name="connsiteY8" fmla="*/ 90249 h 149392"/>
                <a:gd name="connsiteX9" fmla="*/ 102583 w 186562"/>
                <a:gd name="connsiteY9" fmla="*/ 129682 h 149392"/>
                <a:gd name="connsiteX10" fmla="*/ 79152 w 186562"/>
                <a:gd name="connsiteY10" fmla="*/ 128539 h 149392"/>
                <a:gd name="connsiteX11" fmla="*/ 41909 w 186562"/>
                <a:gd name="connsiteY11" fmla="*/ 94059 h 149392"/>
                <a:gd name="connsiteX12" fmla="*/ 22573 w 186562"/>
                <a:gd name="connsiteY12" fmla="*/ 24621 h 149392"/>
                <a:gd name="connsiteX13" fmla="*/ 92582 w 186562"/>
                <a:gd name="connsiteY13" fmla="*/ 41862 h 149392"/>
                <a:gd name="connsiteX14" fmla="*/ 161829 w 186562"/>
                <a:gd name="connsiteY14" fmla="*/ 22050 h 149392"/>
                <a:gd name="connsiteX15" fmla="*/ 148303 w 186562"/>
                <a:gd name="connsiteY15" fmla="*/ 90249 h 14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562" h="149392">
                  <a:moveTo>
                    <a:pt x="170401" y="12144"/>
                  </a:moveTo>
                  <a:cubicBezTo>
                    <a:pt x="147446" y="-8621"/>
                    <a:pt x="118299" y="-2620"/>
                    <a:pt x="92677" y="29098"/>
                  </a:cubicBezTo>
                  <a:cubicBezTo>
                    <a:pt x="60483" y="428"/>
                    <a:pt x="31717" y="-3477"/>
                    <a:pt x="12381" y="17382"/>
                  </a:cubicBezTo>
                  <a:cubicBezTo>
                    <a:pt x="-8859" y="40147"/>
                    <a:pt x="-2573" y="68722"/>
                    <a:pt x="29717" y="97392"/>
                  </a:cubicBezTo>
                  <a:cubicBezTo>
                    <a:pt x="45433" y="111394"/>
                    <a:pt x="61340" y="125491"/>
                    <a:pt x="76199" y="140445"/>
                  </a:cubicBezTo>
                  <a:cubicBezTo>
                    <a:pt x="86295" y="150447"/>
                    <a:pt x="93630" y="153590"/>
                    <a:pt x="105441" y="141874"/>
                  </a:cubicBezTo>
                  <a:cubicBezTo>
                    <a:pt x="123348" y="124348"/>
                    <a:pt x="143636" y="109203"/>
                    <a:pt x="162495" y="92630"/>
                  </a:cubicBezTo>
                  <a:cubicBezTo>
                    <a:pt x="191356" y="67103"/>
                    <a:pt x="194595" y="33861"/>
                    <a:pt x="170401" y="12144"/>
                  </a:cubicBezTo>
                  <a:close/>
                  <a:moveTo>
                    <a:pt x="148303" y="90249"/>
                  </a:moveTo>
                  <a:cubicBezTo>
                    <a:pt x="133158" y="103488"/>
                    <a:pt x="116966" y="115680"/>
                    <a:pt x="102583" y="129682"/>
                  </a:cubicBezTo>
                  <a:cubicBezTo>
                    <a:pt x="93058" y="139017"/>
                    <a:pt x="87248" y="136540"/>
                    <a:pt x="79152" y="128539"/>
                  </a:cubicBezTo>
                  <a:cubicBezTo>
                    <a:pt x="67245" y="116538"/>
                    <a:pt x="54577" y="105298"/>
                    <a:pt x="41909" y="94059"/>
                  </a:cubicBezTo>
                  <a:cubicBezTo>
                    <a:pt x="16096" y="71008"/>
                    <a:pt x="5619" y="42909"/>
                    <a:pt x="22573" y="24621"/>
                  </a:cubicBezTo>
                  <a:cubicBezTo>
                    <a:pt x="38099" y="7857"/>
                    <a:pt x="66769" y="18811"/>
                    <a:pt x="92582" y="41862"/>
                  </a:cubicBezTo>
                  <a:cubicBezTo>
                    <a:pt x="113156" y="16430"/>
                    <a:pt x="143445" y="5381"/>
                    <a:pt x="161829" y="22050"/>
                  </a:cubicBezTo>
                  <a:cubicBezTo>
                    <a:pt x="181260" y="39480"/>
                    <a:pt x="171544" y="69865"/>
                    <a:pt x="148303" y="902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411">
              <a:extLst>
                <a:ext uri="{FF2B5EF4-FFF2-40B4-BE49-F238E27FC236}">
                  <a16:creationId xmlns:a16="http://schemas.microsoft.com/office/drawing/2014/main" id="{CB28BF10-3AB8-4A09-9FCE-F7F538417A30}"/>
                </a:ext>
              </a:extLst>
            </p:cNvPr>
            <p:cNvSpPr/>
            <p:nvPr/>
          </p:nvSpPr>
          <p:spPr>
            <a:xfrm>
              <a:off x="2026235" y="5944886"/>
              <a:ext cx="188689" cy="190296"/>
            </a:xfrm>
            <a:custGeom>
              <a:avLst/>
              <a:gdLst>
                <a:gd name="connsiteX0" fmla="*/ 182389 w 182468"/>
                <a:gd name="connsiteY0" fmla="*/ 168023 h 184025"/>
                <a:gd name="connsiteX1" fmla="*/ 182293 w 182468"/>
                <a:gd name="connsiteY1" fmla="*/ 89728 h 184025"/>
                <a:gd name="connsiteX2" fmla="*/ 173721 w 182468"/>
                <a:gd name="connsiteY2" fmla="*/ 71725 h 184025"/>
                <a:gd name="connsiteX3" fmla="*/ 101521 w 182468"/>
                <a:gd name="connsiteY3" fmla="*/ 6574 h 184025"/>
                <a:gd name="connsiteX4" fmla="*/ 91234 w 182468"/>
                <a:gd name="connsiteY4" fmla="*/ 2 h 184025"/>
                <a:gd name="connsiteX5" fmla="*/ 80947 w 182468"/>
                <a:gd name="connsiteY5" fmla="*/ 6574 h 184025"/>
                <a:gd name="connsiteX6" fmla="*/ 8748 w 182468"/>
                <a:gd name="connsiteY6" fmla="*/ 71821 h 184025"/>
                <a:gd name="connsiteX7" fmla="*/ 175 w 182468"/>
                <a:gd name="connsiteY7" fmla="*/ 89728 h 184025"/>
                <a:gd name="connsiteX8" fmla="*/ 80 w 182468"/>
                <a:gd name="connsiteY8" fmla="*/ 168023 h 184025"/>
                <a:gd name="connsiteX9" fmla="*/ 15225 w 182468"/>
                <a:gd name="connsiteY9" fmla="*/ 183073 h 184025"/>
                <a:gd name="connsiteX10" fmla="*/ 59802 w 182468"/>
                <a:gd name="connsiteY10" fmla="*/ 184025 h 184025"/>
                <a:gd name="connsiteX11" fmla="*/ 72946 w 182468"/>
                <a:gd name="connsiteY11" fmla="*/ 176310 h 184025"/>
                <a:gd name="connsiteX12" fmla="*/ 73518 w 182468"/>
                <a:gd name="connsiteY12" fmla="*/ 138115 h 184025"/>
                <a:gd name="connsiteX13" fmla="*/ 89806 w 182468"/>
                <a:gd name="connsiteY13" fmla="*/ 104491 h 184025"/>
                <a:gd name="connsiteX14" fmla="*/ 91330 w 182468"/>
                <a:gd name="connsiteY14" fmla="*/ 103158 h 184025"/>
                <a:gd name="connsiteX15" fmla="*/ 92854 w 182468"/>
                <a:gd name="connsiteY15" fmla="*/ 104491 h 184025"/>
                <a:gd name="connsiteX16" fmla="*/ 109141 w 182468"/>
                <a:gd name="connsiteY16" fmla="*/ 138115 h 184025"/>
                <a:gd name="connsiteX17" fmla="*/ 109713 w 182468"/>
                <a:gd name="connsiteY17" fmla="*/ 176310 h 184025"/>
                <a:gd name="connsiteX18" fmla="*/ 122857 w 182468"/>
                <a:gd name="connsiteY18" fmla="*/ 184025 h 184025"/>
                <a:gd name="connsiteX19" fmla="*/ 167434 w 182468"/>
                <a:gd name="connsiteY19" fmla="*/ 183073 h 184025"/>
                <a:gd name="connsiteX20" fmla="*/ 182389 w 182468"/>
                <a:gd name="connsiteY20" fmla="*/ 168023 h 184025"/>
                <a:gd name="connsiteX21" fmla="*/ 163529 w 182468"/>
                <a:gd name="connsiteY21" fmla="*/ 174786 h 184025"/>
                <a:gd name="connsiteX22" fmla="*/ 124000 w 182468"/>
                <a:gd name="connsiteY22" fmla="*/ 175643 h 184025"/>
                <a:gd name="connsiteX23" fmla="*/ 117333 w 182468"/>
                <a:gd name="connsiteY23" fmla="*/ 166594 h 184025"/>
                <a:gd name="connsiteX24" fmla="*/ 117047 w 182468"/>
                <a:gd name="connsiteY24" fmla="*/ 139448 h 184025"/>
                <a:gd name="connsiteX25" fmla="*/ 92473 w 182468"/>
                <a:gd name="connsiteY25" fmla="*/ 91823 h 184025"/>
                <a:gd name="connsiteX26" fmla="*/ 91234 w 182468"/>
                <a:gd name="connsiteY26" fmla="*/ 91156 h 184025"/>
                <a:gd name="connsiteX27" fmla="*/ 89996 w 182468"/>
                <a:gd name="connsiteY27" fmla="*/ 91823 h 184025"/>
                <a:gd name="connsiteX28" fmla="*/ 65422 w 182468"/>
                <a:gd name="connsiteY28" fmla="*/ 139448 h 184025"/>
                <a:gd name="connsiteX29" fmla="*/ 65136 w 182468"/>
                <a:gd name="connsiteY29" fmla="*/ 166594 h 184025"/>
                <a:gd name="connsiteX30" fmla="*/ 58468 w 182468"/>
                <a:gd name="connsiteY30" fmla="*/ 175643 h 184025"/>
                <a:gd name="connsiteX31" fmla="*/ 18940 w 182468"/>
                <a:gd name="connsiteY31" fmla="*/ 174786 h 184025"/>
                <a:gd name="connsiteX32" fmla="*/ 8843 w 182468"/>
                <a:gd name="connsiteY32" fmla="*/ 165547 h 184025"/>
                <a:gd name="connsiteX33" fmla="*/ 8843 w 182468"/>
                <a:gd name="connsiteY33" fmla="*/ 94490 h 184025"/>
                <a:gd name="connsiteX34" fmla="*/ 14558 w 182468"/>
                <a:gd name="connsiteY34" fmla="*/ 78679 h 184025"/>
                <a:gd name="connsiteX35" fmla="*/ 82376 w 182468"/>
                <a:gd name="connsiteY35" fmla="*/ 19338 h 184025"/>
                <a:gd name="connsiteX36" fmla="*/ 91425 w 182468"/>
                <a:gd name="connsiteY36" fmla="*/ 14194 h 184025"/>
                <a:gd name="connsiteX37" fmla="*/ 100474 w 182468"/>
                <a:gd name="connsiteY37" fmla="*/ 19338 h 184025"/>
                <a:gd name="connsiteX38" fmla="*/ 168006 w 182468"/>
                <a:gd name="connsiteY38" fmla="*/ 78679 h 184025"/>
                <a:gd name="connsiteX39" fmla="*/ 173721 w 182468"/>
                <a:gd name="connsiteY39" fmla="*/ 94490 h 184025"/>
                <a:gd name="connsiteX40" fmla="*/ 173721 w 182468"/>
                <a:gd name="connsiteY40" fmla="*/ 165547 h 184025"/>
                <a:gd name="connsiteX41" fmla="*/ 163529 w 182468"/>
                <a:gd name="connsiteY41" fmla="*/ 174786 h 18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2468" h="184025">
                  <a:moveTo>
                    <a:pt x="182389" y="168023"/>
                  </a:moveTo>
                  <a:cubicBezTo>
                    <a:pt x="181627" y="142020"/>
                    <a:pt x="181817" y="115921"/>
                    <a:pt x="182293" y="89728"/>
                  </a:cubicBezTo>
                  <a:cubicBezTo>
                    <a:pt x="182484" y="80488"/>
                    <a:pt x="182103" y="79726"/>
                    <a:pt x="173721" y="71725"/>
                  </a:cubicBezTo>
                  <a:cubicBezTo>
                    <a:pt x="150099" y="49246"/>
                    <a:pt x="126382" y="27720"/>
                    <a:pt x="101521" y="6574"/>
                  </a:cubicBezTo>
                  <a:cubicBezTo>
                    <a:pt x="97045" y="2860"/>
                    <a:pt x="94663" y="-93"/>
                    <a:pt x="91234" y="2"/>
                  </a:cubicBezTo>
                  <a:cubicBezTo>
                    <a:pt x="87234" y="-93"/>
                    <a:pt x="85329" y="2860"/>
                    <a:pt x="80947" y="6574"/>
                  </a:cubicBezTo>
                  <a:cubicBezTo>
                    <a:pt x="56087" y="27815"/>
                    <a:pt x="32370" y="49246"/>
                    <a:pt x="8748" y="71821"/>
                  </a:cubicBezTo>
                  <a:cubicBezTo>
                    <a:pt x="366" y="79822"/>
                    <a:pt x="-15" y="80584"/>
                    <a:pt x="175" y="89728"/>
                  </a:cubicBezTo>
                  <a:cubicBezTo>
                    <a:pt x="652" y="115826"/>
                    <a:pt x="842" y="141925"/>
                    <a:pt x="80" y="168023"/>
                  </a:cubicBezTo>
                  <a:cubicBezTo>
                    <a:pt x="-301" y="179549"/>
                    <a:pt x="80" y="184025"/>
                    <a:pt x="15225" y="183073"/>
                  </a:cubicBezTo>
                  <a:cubicBezTo>
                    <a:pt x="17035" y="182977"/>
                    <a:pt x="57992" y="184025"/>
                    <a:pt x="59802" y="184025"/>
                  </a:cubicBezTo>
                  <a:cubicBezTo>
                    <a:pt x="69898" y="184025"/>
                    <a:pt x="72756" y="184216"/>
                    <a:pt x="72946" y="176310"/>
                  </a:cubicBezTo>
                  <a:cubicBezTo>
                    <a:pt x="73137" y="167928"/>
                    <a:pt x="73518" y="155069"/>
                    <a:pt x="73518" y="138115"/>
                  </a:cubicBezTo>
                  <a:cubicBezTo>
                    <a:pt x="73518" y="125161"/>
                    <a:pt x="76090" y="118112"/>
                    <a:pt x="89806" y="104491"/>
                  </a:cubicBezTo>
                  <a:cubicBezTo>
                    <a:pt x="89806" y="104491"/>
                    <a:pt x="90472" y="103920"/>
                    <a:pt x="91330" y="103158"/>
                  </a:cubicBezTo>
                  <a:cubicBezTo>
                    <a:pt x="92187" y="103920"/>
                    <a:pt x="92854" y="104491"/>
                    <a:pt x="92854" y="104491"/>
                  </a:cubicBezTo>
                  <a:cubicBezTo>
                    <a:pt x="106570" y="118112"/>
                    <a:pt x="109141" y="125161"/>
                    <a:pt x="109141" y="138115"/>
                  </a:cubicBezTo>
                  <a:cubicBezTo>
                    <a:pt x="109141" y="155069"/>
                    <a:pt x="109522" y="167928"/>
                    <a:pt x="109713" y="176310"/>
                  </a:cubicBezTo>
                  <a:cubicBezTo>
                    <a:pt x="109903" y="184120"/>
                    <a:pt x="112666" y="184025"/>
                    <a:pt x="122857" y="184025"/>
                  </a:cubicBezTo>
                  <a:cubicBezTo>
                    <a:pt x="124667" y="184025"/>
                    <a:pt x="165625" y="182977"/>
                    <a:pt x="167434" y="183073"/>
                  </a:cubicBezTo>
                  <a:cubicBezTo>
                    <a:pt x="182389" y="184025"/>
                    <a:pt x="182770" y="179549"/>
                    <a:pt x="182389" y="168023"/>
                  </a:cubicBezTo>
                  <a:close/>
                  <a:moveTo>
                    <a:pt x="163529" y="174786"/>
                  </a:moveTo>
                  <a:cubicBezTo>
                    <a:pt x="146670" y="174786"/>
                    <a:pt x="131335" y="175739"/>
                    <a:pt x="124000" y="175643"/>
                  </a:cubicBezTo>
                  <a:cubicBezTo>
                    <a:pt x="117047" y="175548"/>
                    <a:pt x="117428" y="174119"/>
                    <a:pt x="117333" y="166594"/>
                  </a:cubicBezTo>
                  <a:cubicBezTo>
                    <a:pt x="117142" y="158403"/>
                    <a:pt x="117238" y="145354"/>
                    <a:pt x="117047" y="139448"/>
                  </a:cubicBezTo>
                  <a:cubicBezTo>
                    <a:pt x="116190" y="117350"/>
                    <a:pt x="115714" y="115445"/>
                    <a:pt x="92473" y="91823"/>
                  </a:cubicBezTo>
                  <a:cubicBezTo>
                    <a:pt x="92473" y="91823"/>
                    <a:pt x="91806" y="91156"/>
                    <a:pt x="91234" y="91156"/>
                  </a:cubicBezTo>
                  <a:cubicBezTo>
                    <a:pt x="90758" y="91156"/>
                    <a:pt x="89996" y="91823"/>
                    <a:pt x="89996" y="91823"/>
                  </a:cubicBezTo>
                  <a:cubicBezTo>
                    <a:pt x="66755" y="115350"/>
                    <a:pt x="66279" y="117255"/>
                    <a:pt x="65422" y="139448"/>
                  </a:cubicBezTo>
                  <a:cubicBezTo>
                    <a:pt x="65231" y="145354"/>
                    <a:pt x="65326" y="158403"/>
                    <a:pt x="65136" y="166594"/>
                  </a:cubicBezTo>
                  <a:cubicBezTo>
                    <a:pt x="64945" y="174119"/>
                    <a:pt x="65422" y="175453"/>
                    <a:pt x="58468" y="175643"/>
                  </a:cubicBezTo>
                  <a:cubicBezTo>
                    <a:pt x="51134" y="175834"/>
                    <a:pt x="35799" y="174786"/>
                    <a:pt x="18940" y="174786"/>
                  </a:cubicBezTo>
                  <a:cubicBezTo>
                    <a:pt x="7795" y="174786"/>
                    <a:pt x="8748" y="174595"/>
                    <a:pt x="8843" y="165547"/>
                  </a:cubicBezTo>
                  <a:cubicBezTo>
                    <a:pt x="9129" y="134686"/>
                    <a:pt x="8843" y="109159"/>
                    <a:pt x="8843" y="94490"/>
                  </a:cubicBezTo>
                  <a:cubicBezTo>
                    <a:pt x="8843" y="82584"/>
                    <a:pt x="8843" y="83536"/>
                    <a:pt x="14558" y="78679"/>
                  </a:cubicBezTo>
                  <a:cubicBezTo>
                    <a:pt x="20559" y="73535"/>
                    <a:pt x="76852" y="25243"/>
                    <a:pt x="82376" y="19338"/>
                  </a:cubicBezTo>
                  <a:cubicBezTo>
                    <a:pt x="86091" y="15337"/>
                    <a:pt x="88186" y="14004"/>
                    <a:pt x="91425" y="14194"/>
                  </a:cubicBezTo>
                  <a:cubicBezTo>
                    <a:pt x="94282" y="14385"/>
                    <a:pt x="96759" y="15337"/>
                    <a:pt x="100474" y="19338"/>
                  </a:cubicBezTo>
                  <a:cubicBezTo>
                    <a:pt x="105712" y="25243"/>
                    <a:pt x="161910" y="73535"/>
                    <a:pt x="168006" y="78679"/>
                  </a:cubicBezTo>
                  <a:cubicBezTo>
                    <a:pt x="173721" y="83536"/>
                    <a:pt x="173721" y="82584"/>
                    <a:pt x="173721" y="94490"/>
                  </a:cubicBezTo>
                  <a:cubicBezTo>
                    <a:pt x="173721" y="109063"/>
                    <a:pt x="173435" y="134591"/>
                    <a:pt x="173721" y="165547"/>
                  </a:cubicBezTo>
                  <a:cubicBezTo>
                    <a:pt x="173721" y="174595"/>
                    <a:pt x="174673" y="174786"/>
                    <a:pt x="163529" y="174786"/>
                  </a:cubicBezTo>
                  <a:close/>
                </a:path>
              </a:pathLst>
            </a:custGeom>
            <a:solidFill>
              <a:srgbClr val="14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42">
              <a:extLst>
                <a:ext uri="{FF2B5EF4-FFF2-40B4-BE49-F238E27FC236}">
                  <a16:creationId xmlns:a16="http://schemas.microsoft.com/office/drawing/2014/main" id="{E7A22816-D55C-4699-A234-0F78BB19DBDE}"/>
                </a:ext>
              </a:extLst>
            </p:cNvPr>
            <p:cNvSpPr/>
            <p:nvPr/>
          </p:nvSpPr>
          <p:spPr>
            <a:xfrm rot="18900000">
              <a:off x="2488467" y="5921898"/>
              <a:ext cx="160183" cy="236273"/>
            </a:xfrm>
            <a:custGeom>
              <a:avLst/>
              <a:gdLst>
                <a:gd name="connsiteX0" fmla="*/ 82753 w 106962"/>
                <a:gd name="connsiteY0" fmla="*/ 24209 h 157772"/>
                <a:gd name="connsiteX1" fmla="*/ 24209 w 106962"/>
                <a:gd name="connsiteY1" fmla="*/ 24209 h 157772"/>
                <a:gd name="connsiteX2" fmla="*/ 24209 w 106962"/>
                <a:gd name="connsiteY2" fmla="*/ 82753 h 157772"/>
                <a:gd name="connsiteX3" fmla="*/ 82753 w 106962"/>
                <a:gd name="connsiteY3" fmla="*/ 82753 h 157772"/>
                <a:gd name="connsiteX4" fmla="*/ 82753 w 106962"/>
                <a:gd name="connsiteY4" fmla="*/ 24209 h 157772"/>
                <a:gd name="connsiteX5" fmla="*/ 91298 w 106962"/>
                <a:gd name="connsiteY5" fmla="*/ 15664 h 157772"/>
                <a:gd name="connsiteX6" fmla="*/ 91298 w 106962"/>
                <a:gd name="connsiteY6" fmla="*/ 91298 h 157772"/>
                <a:gd name="connsiteX7" fmla="*/ 66171 w 106962"/>
                <a:gd name="connsiteY7" fmla="*/ 104493 h 157772"/>
                <a:gd name="connsiteX8" fmla="*/ 66171 w 106962"/>
                <a:gd name="connsiteY8" fmla="*/ 157772 h 157772"/>
                <a:gd name="connsiteX9" fmla="*/ 40790 w 106962"/>
                <a:gd name="connsiteY9" fmla="*/ 157696 h 157772"/>
                <a:gd name="connsiteX10" fmla="*/ 40790 w 106962"/>
                <a:gd name="connsiteY10" fmla="*/ 104493 h 157772"/>
                <a:gd name="connsiteX11" fmla="*/ 15664 w 106962"/>
                <a:gd name="connsiteY11" fmla="*/ 91298 h 157772"/>
                <a:gd name="connsiteX12" fmla="*/ 15664 w 106962"/>
                <a:gd name="connsiteY12" fmla="*/ 15664 h 157772"/>
                <a:gd name="connsiteX13" fmla="*/ 91298 w 106962"/>
                <a:gd name="connsiteY13" fmla="*/ 15664 h 15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962" h="157772">
                  <a:moveTo>
                    <a:pt x="82753" y="24209"/>
                  </a:moveTo>
                  <a:cubicBezTo>
                    <a:pt x="66586" y="8042"/>
                    <a:pt x="40375" y="8043"/>
                    <a:pt x="24209" y="24209"/>
                  </a:cubicBezTo>
                  <a:cubicBezTo>
                    <a:pt x="8042" y="40375"/>
                    <a:pt x="8042" y="66586"/>
                    <a:pt x="24209" y="82753"/>
                  </a:cubicBezTo>
                  <a:cubicBezTo>
                    <a:pt x="40375" y="98919"/>
                    <a:pt x="66587" y="98919"/>
                    <a:pt x="82753" y="82753"/>
                  </a:cubicBezTo>
                  <a:cubicBezTo>
                    <a:pt x="98919" y="66586"/>
                    <a:pt x="98919" y="40375"/>
                    <a:pt x="82753" y="24209"/>
                  </a:cubicBezTo>
                  <a:close/>
                  <a:moveTo>
                    <a:pt x="91298" y="15664"/>
                  </a:moveTo>
                  <a:cubicBezTo>
                    <a:pt x="112184" y="36550"/>
                    <a:pt x="112184" y="70412"/>
                    <a:pt x="91298" y="91298"/>
                  </a:cubicBezTo>
                  <a:cubicBezTo>
                    <a:pt x="84165" y="98430"/>
                    <a:pt x="75519" y="103127"/>
                    <a:pt x="66171" y="104493"/>
                  </a:cubicBezTo>
                  <a:lnTo>
                    <a:pt x="66171" y="157772"/>
                  </a:lnTo>
                  <a:lnTo>
                    <a:pt x="40790" y="157696"/>
                  </a:lnTo>
                  <a:lnTo>
                    <a:pt x="40790" y="104493"/>
                  </a:lnTo>
                  <a:cubicBezTo>
                    <a:pt x="31442" y="103127"/>
                    <a:pt x="22796" y="98430"/>
                    <a:pt x="15664" y="91298"/>
                  </a:cubicBezTo>
                  <a:cubicBezTo>
                    <a:pt x="-5222" y="70412"/>
                    <a:pt x="-5222" y="36549"/>
                    <a:pt x="15664" y="15664"/>
                  </a:cubicBezTo>
                  <a:cubicBezTo>
                    <a:pt x="36549" y="-5222"/>
                    <a:pt x="70412" y="-5222"/>
                    <a:pt x="91298" y="156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Freeform: Shape 43">
              <a:extLst>
                <a:ext uri="{FF2B5EF4-FFF2-40B4-BE49-F238E27FC236}">
                  <a16:creationId xmlns:a16="http://schemas.microsoft.com/office/drawing/2014/main" id="{8AA52265-9A4C-4B38-BBF4-0FD4925E1522}"/>
                </a:ext>
              </a:extLst>
            </p:cNvPr>
            <p:cNvSpPr/>
            <p:nvPr/>
          </p:nvSpPr>
          <p:spPr>
            <a:xfrm>
              <a:off x="2922193" y="5953001"/>
              <a:ext cx="174067" cy="174066"/>
            </a:xfrm>
            <a:custGeom>
              <a:avLst/>
              <a:gdLst>
                <a:gd name="connsiteX0" fmla="*/ 51378 w 116233"/>
                <a:gd name="connsiteY0" fmla="*/ 29506 h 116233"/>
                <a:gd name="connsiteX1" fmla="*/ 64854 w 116233"/>
                <a:gd name="connsiteY1" fmla="*/ 29506 h 116233"/>
                <a:gd name="connsiteX2" fmla="*/ 64854 w 116233"/>
                <a:gd name="connsiteY2" fmla="*/ 51378 h 116233"/>
                <a:gd name="connsiteX3" fmla="*/ 86726 w 116233"/>
                <a:gd name="connsiteY3" fmla="*/ 51378 h 116233"/>
                <a:gd name="connsiteX4" fmla="*/ 86726 w 116233"/>
                <a:gd name="connsiteY4" fmla="*/ 64854 h 116233"/>
                <a:gd name="connsiteX5" fmla="*/ 64854 w 116233"/>
                <a:gd name="connsiteY5" fmla="*/ 64854 h 116233"/>
                <a:gd name="connsiteX6" fmla="*/ 64854 w 116233"/>
                <a:gd name="connsiteY6" fmla="*/ 86726 h 116233"/>
                <a:gd name="connsiteX7" fmla="*/ 51378 w 116233"/>
                <a:gd name="connsiteY7" fmla="*/ 86726 h 116233"/>
                <a:gd name="connsiteX8" fmla="*/ 51378 w 116233"/>
                <a:gd name="connsiteY8" fmla="*/ 64854 h 116233"/>
                <a:gd name="connsiteX9" fmla="*/ 29506 w 116233"/>
                <a:gd name="connsiteY9" fmla="*/ 64854 h 116233"/>
                <a:gd name="connsiteX10" fmla="*/ 29506 w 116233"/>
                <a:gd name="connsiteY10" fmla="*/ 51378 h 116233"/>
                <a:gd name="connsiteX11" fmla="*/ 51378 w 116233"/>
                <a:gd name="connsiteY11" fmla="*/ 51378 h 116233"/>
                <a:gd name="connsiteX12" fmla="*/ 26810 w 116233"/>
                <a:gd name="connsiteY12" fmla="*/ 11156 h 116233"/>
                <a:gd name="connsiteX13" fmla="*/ 11156 w 116233"/>
                <a:gd name="connsiteY13" fmla="*/ 26810 h 116233"/>
                <a:gd name="connsiteX14" fmla="*/ 11156 w 116233"/>
                <a:gd name="connsiteY14" fmla="*/ 89422 h 116233"/>
                <a:gd name="connsiteX15" fmla="*/ 26810 w 116233"/>
                <a:gd name="connsiteY15" fmla="*/ 105076 h 116233"/>
                <a:gd name="connsiteX16" fmla="*/ 89422 w 116233"/>
                <a:gd name="connsiteY16" fmla="*/ 105076 h 116233"/>
                <a:gd name="connsiteX17" fmla="*/ 105076 w 116233"/>
                <a:gd name="connsiteY17" fmla="*/ 89422 h 116233"/>
                <a:gd name="connsiteX18" fmla="*/ 105076 w 116233"/>
                <a:gd name="connsiteY18" fmla="*/ 26810 h 116233"/>
                <a:gd name="connsiteX19" fmla="*/ 89422 w 116233"/>
                <a:gd name="connsiteY19" fmla="*/ 11156 h 116233"/>
                <a:gd name="connsiteX20" fmla="*/ 19373 w 116233"/>
                <a:gd name="connsiteY20" fmla="*/ 0 h 116233"/>
                <a:gd name="connsiteX21" fmla="*/ 96860 w 116233"/>
                <a:gd name="connsiteY21" fmla="*/ 0 h 116233"/>
                <a:gd name="connsiteX22" fmla="*/ 116233 w 116233"/>
                <a:gd name="connsiteY22" fmla="*/ 19373 h 116233"/>
                <a:gd name="connsiteX23" fmla="*/ 116233 w 116233"/>
                <a:gd name="connsiteY23" fmla="*/ 96860 h 116233"/>
                <a:gd name="connsiteX24" fmla="*/ 96860 w 116233"/>
                <a:gd name="connsiteY24" fmla="*/ 116233 h 116233"/>
                <a:gd name="connsiteX25" fmla="*/ 19373 w 116233"/>
                <a:gd name="connsiteY25" fmla="*/ 116233 h 116233"/>
                <a:gd name="connsiteX26" fmla="*/ 0 w 116233"/>
                <a:gd name="connsiteY26" fmla="*/ 96860 h 116233"/>
                <a:gd name="connsiteX27" fmla="*/ 0 w 116233"/>
                <a:gd name="connsiteY27" fmla="*/ 19373 h 116233"/>
                <a:gd name="connsiteX28" fmla="*/ 19373 w 116233"/>
                <a:gd name="connsiteY28" fmla="*/ 0 h 116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33" h="116233">
                  <a:moveTo>
                    <a:pt x="51378" y="29506"/>
                  </a:moveTo>
                  <a:lnTo>
                    <a:pt x="64854" y="29506"/>
                  </a:lnTo>
                  <a:lnTo>
                    <a:pt x="64854" y="51378"/>
                  </a:lnTo>
                  <a:lnTo>
                    <a:pt x="86726" y="51378"/>
                  </a:lnTo>
                  <a:lnTo>
                    <a:pt x="86726" y="64854"/>
                  </a:lnTo>
                  <a:lnTo>
                    <a:pt x="64854" y="64854"/>
                  </a:lnTo>
                  <a:lnTo>
                    <a:pt x="64854" y="86726"/>
                  </a:lnTo>
                  <a:lnTo>
                    <a:pt x="51378" y="86726"/>
                  </a:lnTo>
                  <a:lnTo>
                    <a:pt x="51378" y="64854"/>
                  </a:lnTo>
                  <a:lnTo>
                    <a:pt x="29506" y="64854"/>
                  </a:lnTo>
                  <a:lnTo>
                    <a:pt x="29506" y="51378"/>
                  </a:lnTo>
                  <a:lnTo>
                    <a:pt x="51378" y="51378"/>
                  </a:lnTo>
                  <a:close/>
                  <a:moveTo>
                    <a:pt x="26810" y="11156"/>
                  </a:moveTo>
                  <a:cubicBezTo>
                    <a:pt x="18165" y="11156"/>
                    <a:pt x="11156" y="18165"/>
                    <a:pt x="11156" y="26810"/>
                  </a:cubicBezTo>
                  <a:lnTo>
                    <a:pt x="11156" y="89422"/>
                  </a:lnTo>
                  <a:cubicBezTo>
                    <a:pt x="11156" y="98067"/>
                    <a:pt x="18165" y="105076"/>
                    <a:pt x="26810" y="105076"/>
                  </a:cubicBezTo>
                  <a:lnTo>
                    <a:pt x="89422" y="105076"/>
                  </a:lnTo>
                  <a:cubicBezTo>
                    <a:pt x="98067" y="105076"/>
                    <a:pt x="105076" y="98067"/>
                    <a:pt x="105076" y="89422"/>
                  </a:cubicBezTo>
                  <a:lnTo>
                    <a:pt x="105076" y="26810"/>
                  </a:lnTo>
                  <a:cubicBezTo>
                    <a:pt x="105076" y="18165"/>
                    <a:pt x="98067" y="11156"/>
                    <a:pt x="89422" y="11156"/>
                  </a:cubicBezTo>
                  <a:close/>
                  <a:moveTo>
                    <a:pt x="19373" y="0"/>
                  </a:moveTo>
                  <a:lnTo>
                    <a:pt x="96860" y="0"/>
                  </a:lnTo>
                  <a:cubicBezTo>
                    <a:pt x="107559" y="0"/>
                    <a:pt x="116233" y="8674"/>
                    <a:pt x="116233" y="19373"/>
                  </a:cubicBezTo>
                  <a:lnTo>
                    <a:pt x="116233" y="96860"/>
                  </a:lnTo>
                  <a:cubicBezTo>
                    <a:pt x="116233" y="107559"/>
                    <a:pt x="107559" y="116233"/>
                    <a:pt x="96860" y="116233"/>
                  </a:cubicBezTo>
                  <a:lnTo>
                    <a:pt x="19373" y="116233"/>
                  </a:lnTo>
                  <a:cubicBezTo>
                    <a:pt x="8674" y="116233"/>
                    <a:pt x="0" y="107559"/>
                    <a:pt x="0" y="96860"/>
                  </a:cubicBezTo>
                  <a:lnTo>
                    <a:pt x="0" y="19373"/>
                  </a:lnTo>
                  <a:cubicBezTo>
                    <a:pt x="0" y="8674"/>
                    <a:pt x="8674" y="0"/>
                    <a:pt x="19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Freeform: Shape 44">
              <a:extLst>
                <a:ext uri="{FF2B5EF4-FFF2-40B4-BE49-F238E27FC236}">
                  <a16:creationId xmlns:a16="http://schemas.microsoft.com/office/drawing/2014/main" id="{4E35E7A4-2DB6-49E3-B2B3-9559D74F4008}"/>
                </a:ext>
              </a:extLst>
            </p:cNvPr>
            <p:cNvSpPr/>
            <p:nvPr userDrawn="1"/>
          </p:nvSpPr>
          <p:spPr>
            <a:xfrm>
              <a:off x="3830618" y="5948362"/>
              <a:ext cx="240842" cy="183344"/>
            </a:xfrm>
            <a:custGeom>
              <a:avLst/>
              <a:gdLst>
                <a:gd name="connsiteX0" fmla="*/ 75813 w 151629"/>
                <a:gd name="connsiteY0" fmla="*/ 0 h 115430"/>
                <a:gd name="connsiteX1" fmla="*/ 112332 w 151629"/>
                <a:gd name="connsiteY1" fmla="*/ 36519 h 115430"/>
                <a:gd name="connsiteX2" fmla="*/ 101636 w 151629"/>
                <a:gd name="connsiteY2" fmla="*/ 62342 h 115430"/>
                <a:gd name="connsiteX3" fmla="*/ 92112 w 151629"/>
                <a:gd name="connsiteY3" fmla="*/ 66287 h 115430"/>
                <a:gd name="connsiteX4" fmla="*/ 100180 w 151629"/>
                <a:gd name="connsiteY4" fmla="*/ 67507 h 115430"/>
                <a:gd name="connsiteX5" fmla="*/ 151313 w 151629"/>
                <a:gd name="connsiteY5" fmla="*/ 113867 h 115430"/>
                <a:gd name="connsiteX6" fmla="*/ 151629 w 151629"/>
                <a:gd name="connsiteY6" fmla="*/ 115430 h 115430"/>
                <a:gd name="connsiteX7" fmla="*/ 0 w 151629"/>
                <a:gd name="connsiteY7" fmla="*/ 115430 h 115430"/>
                <a:gd name="connsiteX8" fmla="*/ 315 w 151629"/>
                <a:gd name="connsiteY8" fmla="*/ 113867 h 115430"/>
                <a:gd name="connsiteX9" fmla="*/ 51448 w 151629"/>
                <a:gd name="connsiteY9" fmla="*/ 67507 h 115430"/>
                <a:gd name="connsiteX10" fmla="*/ 59515 w 151629"/>
                <a:gd name="connsiteY10" fmla="*/ 66287 h 115430"/>
                <a:gd name="connsiteX11" fmla="*/ 49990 w 151629"/>
                <a:gd name="connsiteY11" fmla="*/ 62342 h 115430"/>
                <a:gd name="connsiteX12" fmla="*/ 39294 w 151629"/>
                <a:gd name="connsiteY12" fmla="*/ 36519 h 115430"/>
                <a:gd name="connsiteX13" fmla="*/ 75813 w 151629"/>
                <a:gd name="connsiteY13" fmla="*/ 0 h 1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629" h="115430">
                  <a:moveTo>
                    <a:pt x="75813" y="0"/>
                  </a:moveTo>
                  <a:cubicBezTo>
                    <a:pt x="95982" y="0"/>
                    <a:pt x="112332" y="16350"/>
                    <a:pt x="112332" y="36519"/>
                  </a:cubicBezTo>
                  <a:cubicBezTo>
                    <a:pt x="112332" y="46603"/>
                    <a:pt x="108245" y="55733"/>
                    <a:pt x="101636" y="62342"/>
                  </a:cubicBezTo>
                  <a:lnTo>
                    <a:pt x="92112" y="66287"/>
                  </a:lnTo>
                  <a:lnTo>
                    <a:pt x="100180" y="67507"/>
                  </a:lnTo>
                  <a:cubicBezTo>
                    <a:pt x="123272" y="74689"/>
                    <a:pt x="141984" y="91810"/>
                    <a:pt x="151313" y="113867"/>
                  </a:cubicBezTo>
                  <a:lnTo>
                    <a:pt x="151629" y="115430"/>
                  </a:lnTo>
                  <a:lnTo>
                    <a:pt x="0" y="115430"/>
                  </a:lnTo>
                  <a:lnTo>
                    <a:pt x="315" y="113867"/>
                  </a:lnTo>
                  <a:cubicBezTo>
                    <a:pt x="9644" y="91810"/>
                    <a:pt x="28357" y="74689"/>
                    <a:pt x="51448" y="67507"/>
                  </a:cubicBezTo>
                  <a:lnTo>
                    <a:pt x="59515" y="66287"/>
                  </a:lnTo>
                  <a:lnTo>
                    <a:pt x="49990" y="62342"/>
                  </a:lnTo>
                  <a:cubicBezTo>
                    <a:pt x="43382" y="55733"/>
                    <a:pt x="39294" y="46603"/>
                    <a:pt x="39294" y="36519"/>
                  </a:cubicBezTo>
                  <a:cubicBezTo>
                    <a:pt x="39294" y="16350"/>
                    <a:pt x="55644" y="0"/>
                    <a:pt x="758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5F6D75FE-3B66-45FE-9FCE-4C9AB741040D}"/>
              </a:ext>
            </a:extLst>
          </p:cNvPr>
          <p:cNvSpPr txBox="1">
            <a:spLocks/>
          </p:cNvSpPr>
          <p:nvPr/>
        </p:nvSpPr>
        <p:spPr>
          <a:xfrm>
            <a:off x="3704555" y="1795408"/>
            <a:ext cx="2134312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4" name="Group 46">
            <a:extLst>
              <a:ext uri="{FF2B5EF4-FFF2-40B4-BE49-F238E27FC236}">
                <a16:creationId xmlns:a16="http://schemas.microsoft.com/office/drawing/2014/main" id="{478B127B-F458-4958-A7E8-3D1206F9B03B}"/>
              </a:ext>
            </a:extLst>
          </p:cNvPr>
          <p:cNvGrpSpPr/>
          <p:nvPr/>
        </p:nvGrpSpPr>
        <p:grpSpPr>
          <a:xfrm>
            <a:off x="3599958" y="4872064"/>
            <a:ext cx="2238909" cy="741381"/>
            <a:chOff x="1045338" y="4862539"/>
            <a:chExt cx="2238909" cy="741381"/>
          </a:xfrm>
        </p:grpSpPr>
        <p:sp>
          <p:nvSpPr>
            <p:cNvPr id="15" name="Text Placeholder 5">
              <a:extLst>
                <a:ext uri="{FF2B5EF4-FFF2-40B4-BE49-F238E27FC236}">
                  <a16:creationId xmlns:a16="http://schemas.microsoft.com/office/drawing/2014/main" id="{A789C693-B028-4965-AFA4-347A1CA1370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45338" y="4862539"/>
              <a:ext cx="2238909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dirty="0">
                  <a:solidFill>
                    <a:schemeClr val="accent2"/>
                  </a:solidFill>
                </a:rPr>
                <a:t>Marketing</a:t>
              </a:r>
              <a:endParaRPr lang="ko-KR" alt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6" name="직사각형 38">
              <a:extLst>
                <a:ext uri="{FF2B5EF4-FFF2-40B4-BE49-F238E27FC236}">
                  <a16:creationId xmlns:a16="http://schemas.microsoft.com/office/drawing/2014/main" id="{3F7850FB-0D9A-42B6-A12C-AFD548F1B671}"/>
                </a:ext>
              </a:extLst>
            </p:cNvPr>
            <p:cNvSpPr/>
            <p:nvPr userDrawn="1"/>
          </p:nvSpPr>
          <p:spPr>
            <a:xfrm>
              <a:off x="1045338" y="5142255"/>
              <a:ext cx="223890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/>
            </a:p>
          </p:txBody>
        </p:sp>
      </p:grpSp>
      <p:grpSp>
        <p:nvGrpSpPr>
          <p:cNvPr id="17" name="Group 49">
            <a:extLst>
              <a:ext uri="{FF2B5EF4-FFF2-40B4-BE49-F238E27FC236}">
                <a16:creationId xmlns:a16="http://schemas.microsoft.com/office/drawing/2014/main" id="{51A35125-786D-46A3-AC7D-C1458D65C77C}"/>
              </a:ext>
            </a:extLst>
          </p:cNvPr>
          <p:cNvGrpSpPr/>
          <p:nvPr/>
        </p:nvGrpSpPr>
        <p:grpSpPr>
          <a:xfrm>
            <a:off x="3704555" y="5778723"/>
            <a:ext cx="2047824" cy="236573"/>
            <a:chOff x="2026235" y="5921898"/>
            <a:chExt cx="2045225" cy="236273"/>
          </a:xfrm>
        </p:grpSpPr>
        <p:sp>
          <p:nvSpPr>
            <p:cNvPr id="18" name="Graphic 411">
              <a:extLst>
                <a:ext uri="{FF2B5EF4-FFF2-40B4-BE49-F238E27FC236}">
                  <a16:creationId xmlns:a16="http://schemas.microsoft.com/office/drawing/2014/main" id="{3DC0EED0-7DEA-4FC7-A61A-7713B230CE24}"/>
                </a:ext>
              </a:extLst>
            </p:cNvPr>
            <p:cNvSpPr/>
            <p:nvPr/>
          </p:nvSpPr>
          <p:spPr>
            <a:xfrm>
              <a:off x="3369803" y="5965055"/>
              <a:ext cx="187270" cy="149958"/>
            </a:xfrm>
            <a:custGeom>
              <a:avLst/>
              <a:gdLst>
                <a:gd name="connsiteX0" fmla="*/ 170401 w 186562"/>
                <a:gd name="connsiteY0" fmla="*/ 12144 h 149392"/>
                <a:gd name="connsiteX1" fmla="*/ 92677 w 186562"/>
                <a:gd name="connsiteY1" fmla="*/ 29098 h 149392"/>
                <a:gd name="connsiteX2" fmla="*/ 12381 w 186562"/>
                <a:gd name="connsiteY2" fmla="*/ 17382 h 149392"/>
                <a:gd name="connsiteX3" fmla="*/ 29717 w 186562"/>
                <a:gd name="connsiteY3" fmla="*/ 97392 h 149392"/>
                <a:gd name="connsiteX4" fmla="*/ 76199 w 186562"/>
                <a:gd name="connsiteY4" fmla="*/ 140445 h 149392"/>
                <a:gd name="connsiteX5" fmla="*/ 105441 w 186562"/>
                <a:gd name="connsiteY5" fmla="*/ 141874 h 149392"/>
                <a:gd name="connsiteX6" fmla="*/ 162495 w 186562"/>
                <a:gd name="connsiteY6" fmla="*/ 92630 h 149392"/>
                <a:gd name="connsiteX7" fmla="*/ 170401 w 186562"/>
                <a:gd name="connsiteY7" fmla="*/ 12144 h 149392"/>
                <a:gd name="connsiteX8" fmla="*/ 148303 w 186562"/>
                <a:gd name="connsiteY8" fmla="*/ 90249 h 149392"/>
                <a:gd name="connsiteX9" fmla="*/ 102583 w 186562"/>
                <a:gd name="connsiteY9" fmla="*/ 129682 h 149392"/>
                <a:gd name="connsiteX10" fmla="*/ 79152 w 186562"/>
                <a:gd name="connsiteY10" fmla="*/ 128539 h 149392"/>
                <a:gd name="connsiteX11" fmla="*/ 41909 w 186562"/>
                <a:gd name="connsiteY11" fmla="*/ 94059 h 149392"/>
                <a:gd name="connsiteX12" fmla="*/ 22573 w 186562"/>
                <a:gd name="connsiteY12" fmla="*/ 24621 h 149392"/>
                <a:gd name="connsiteX13" fmla="*/ 92582 w 186562"/>
                <a:gd name="connsiteY13" fmla="*/ 41862 h 149392"/>
                <a:gd name="connsiteX14" fmla="*/ 161829 w 186562"/>
                <a:gd name="connsiteY14" fmla="*/ 22050 h 149392"/>
                <a:gd name="connsiteX15" fmla="*/ 148303 w 186562"/>
                <a:gd name="connsiteY15" fmla="*/ 90249 h 14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562" h="149392">
                  <a:moveTo>
                    <a:pt x="170401" y="12144"/>
                  </a:moveTo>
                  <a:cubicBezTo>
                    <a:pt x="147446" y="-8621"/>
                    <a:pt x="118299" y="-2620"/>
                    <a:pt x="92677" y="29098"/>
                  </a:cubicBezTo>
                  <a:cubicBezTo>
                    <a:pt x="60483" y="428"/>
                    <a:pt x="31717" y="-3477"/>
                    <a:pt x="12381" y="17382"/>
                  </a:cubicBezTo>
                  <a:cubicBezTo>
                    <a:pt x="-8859" y="40147"/>
                    <a:pt x="-2573" y="68722"/>
                    <a:pt x="29717" y="97392"/>
                  </a:cubicBezTo>
                  <a:cubicBezTo>
                    <a:pt x="45433" y="111394"/>
                    <a:pt x="61340" y="125491"/>
                    <a:pt x="76199" y="140445"/>
                  </a:cubicBezTo>
                  <a:cubicBezTo>
                    <a:pt x="86295" y="150447"/>
                    <a:pt x="93630" y="153590"/>
                    <a:pt x="105441" y="141874"/>
                  </a:cubicBezTo>
                  <a:cubicBezTo>
                    <a:pt x="123348" y="124348"/>
                    <a:pt x="143636" y="109203"/>
                    <a:pt x="162495" y="92630"/>
                  </a:cubicBezTo>
                  <a:cubicBezTo>
                    <a:pt x="191356" y="67103"/>
                    <a:pt x="194595" y="33861"/>
                    <a:pt x="170401" y="12144"/>
                  </a:cubicBezTo>
                  <a:close/>
                  <a:moveTo>
                    <a:pt x="148303" y="90249"/>
                  </a:moveTo>
                  <a:cubicBezTo>
                    <a:pt x="133158" y="103488"/>
                    <a:pt x="116966" y="115680"/>
                    <a:pt x="102583" y="129682"/>
                  </a:cubicBezTo>
                  <a:cubicBezTo>
                    <a:pt x="93058" y="139017"/>
                    <a:pt x="87248" y="136540"/>
                    <a:pt x="79152" y="128539"/>
                  </a:cubicBezTo>
                  <a:cubicBezTo>
                    <a:pt x="67245" y="116538"/>
                    <a:pt x="54577" y="105298"/>
                    <a:pt x="41909" y="94059"/>
                  </a:cubicBezTo>
                  <a:cubicBezTo>
                    <a:pt x="16096" y="71008"/>
                    <a:pt x="5619" y="42909"/>
                    <a:pt x="22573" y="24621"/>
                  </a:cubicBezTo>
                  <a:cubicBezTo>
                    <a:pt x="38099" y="7857"/>
                    <a:pt x="66769" y="18811"/>
                    <a:pt x="92582" y="41862"/>
                  </a:cubicBezTo>
                  <a:cubicBezTo>
                    <a:pt x="113156" y="16430"/>
                    <a:pt x="143445" y="5381"/>
                    <a:pt x="161829" y="22050"/>
                  </a:cubicBezTo>
                  <a:cubicBezTo>
                    <a:pt x="181260" y="39480"/>
                    <a:pt x="171544" y="69865"/>
                    <a:pt x="148303" y="902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411">
              <a:extLst>
                <a:ext uri="{FF2B5EF4-FFF2-40B4-BE49-F238E27FC236}">
                  <a16:creationId xmlns:a16="http://schemas.microsoft.com/office/drawing/2014/main" id="{93D33B15-CADB-4C97-AFF8-27258FC0F3EF}"/>
                </a:ext>
              </a:extLst>
            </p:cNvPr>
            <p:cNvSpPr/>
            <p:nvPr/>
          </p:nvSpPr>
          <p:spPr>
            <a:xfrm>
              <a:off x="2026235" y="5944886"/>
              <a:ext cx="188689" cy="190296"/>
            </a:xfrm>
            <a:custGeom>
              <a:avLst/>
              <a:gdLst>
                <a:gd name="connsiteX0" fmla="*/ 182389 w 182468"/>
                <a:gd name="connsiteY0" fmla="*/ 168023 h 184025"/>
                <a:gd name="connsiteX1" fmla="*/ 182293 w 182468"/>
                <a:gd name="connsiteY1" fmla="*/ 89728 h 184025"/>
                <a:gd name="connsiteX2" fmla="*/ 173721 w 182468"/>
                <a:gd name="connsiteY2" fmla="*/ 71725 h 184025"/>
                <a:gd name="connsiteX3" fmla="*/ 101521 w 182468"/>
                <a:gd name="connsiteY3" fmla="*/ 6574 h 184025"/>
                <a:gd name="connsiteX4" fmla="*/ 91234 w 182468"/>
                <a:gd name="connsiteY4" fmla="*/ 2 h 184025"/>
                <a:gd name="connsiteX5" fmla="*/ 80947 w 182468"/>
                <a:gd name="connsiteY5" fmla="*/ 6574 h 184025"/>
                <a:gd name="connsiteX6" fmla="*/ 8748 w 182468"/>
                <a:gd name="connsiteY6" fmla="*/ 71821 h 184025"/>
                <a:gd name="connsiteX7" fmla="*/ 175 w 182468"/>
                <a:gd name="connsiteY7" fmla="*/ 89728 h 184025"/>
                <a:gd name="connsiteX8" fmla="*/ 80 w 182468"/>
                <a:gd name="connsiteY8" fmla="*/ 168023 h 184025"/>
                <a:gd name="connsiteX9" fmla="*/ 15225 w 182468"/>
                <a:gd name="connsiteY9" fmla="*/ 183073 h 184025"/>
                <a:gd name="connsiteX10" fmla="*/ 59802 w 182468"/>
                <a:gd name="connsiteY10" fmla="*/ 184025 h 184025"/>
                <a:gd name="connsiteX11" fmla="*/ 72946 w 182468"/>
                <a:gd name="connsiteY11" fmla="*/ 176310 h 184025"/>
                <a:gd name="connsiteX12" fmla="*/ 73518 w 182468"/>
                <a:gd name="connsiteY12" fmla="*/ 138115 h 184025"/>
                <a:gd name="connsiteX13" fmla="*/ 89806 w 182468"/>
                <a:gd name="connsiteY13" fmla="*/ 104491 h 184025"/>
                <a:gd name="connsiteX14" fmla="*/ 91330 w 182468"/>
                <a:gd name="connsiteY14" fmla="*/ 103158 h 184025"/>
                <a:gd name="connsiteX15" fmla="*/ 92854 w 182468"/>
                <a:gd name="connsiteY15" fmla="*/ 104491 h 184025"/>
                <a:gd name="connsiteX16" fmla="*/ 109141 w 182468"/>
                <a:gd name="connsiteY16" fmla="*/ 138115 h 184025"/>
                <a:gd name="connsiteX17" fmla="*/ 109713 w 182468"/>
                <a:gd name="connsiteY17" fmla="*/ 176310 h 184025"/>
                <a:gd name="connsiteX18" fmla="*/ 122857 w 182468"/>
                <a:gd name="connsiteY18" fmla="*/ 184025 h 184025"/>
                <a:gd name="connsiteX19" fmla="*/ 167434 w 182468"/>
                <a:gd name="connsiteY19" fmla="*/ 183073 h 184025"/>
                <a:gd name="connsiteX20" fmla="*/ 182389 w 182468"/>
                <a:gd name="connsiteY20" fmla="*/ 168023 h 184025"/>
                <a:gd name="connsiteX21" fmla="*/ 163529 w 182468"/>
                <a:gd name="connsiteY21" fmla="*/ 174786 h 184025"/>
                <a:gd name="connsiteX22" fmla="*/ 124000 w 182468"/>
                <a:gd name="connsiteY22" fmla="*/ 175643 h 184025"/>
                <a:gd name="connsiteX23" fmla="*/ 117333 w 182468"/>
                <a:gd name="connsiteY23" fmla="*/ 166594 h 184025"/>
                <a:gd name="connsiteX24" fmla="*/ 117047 w 182468"/>
                <a:gd name="connsiteY24" fmla="*/ 139448 h 184025"/>
                <a:gd name="connsiteX25" fmla="*/ 92473 w 182468"/>
                <a:gd name="connsiteY25" fmla="*/ 91823 h 184025"/>
                <a:gd name="connsiteX26" fmla="*/ 91234 w 182468"/>
                <a:gd name="connsiteY26" fmla="*/ 91156 h 184025"/>
                <a:gd name="connsiteX27" fmla="*/ 89996 w 182468"/>
                <a:gd name="connsiteY27" fmla="*/ 91823 h 184025"/>
                <a:gd name="connsiteX28" fmla="*/ 65422 w 182468"/>
                <a:gd name="connsiteY28" fmla="*/ 139448 h 184025"/>
                <a:gd name="connsiteX29" fmla="*/ 65136 w 182468"/>
                <a:gd name="connsiteY29" fmla="*/ 166594 h 184025"/>
                <a:gd name="connsiteX30" fmla="*/ 58468 w 182468"/>
                <a:gd name="connsiteY30" fmla="*/ 175643 h 184025"/>
                <a:gd name="connsiteX31" fmla="*/ 18940 w 182468"/>
                <a:gd name="connsiteY31" fmla="*/ 174786 h 184025"/>
                <a:gd name="connsiteX32" fmla="*/ 8843 w 182468"/>
                <a:gd name="connsiteY32" fmla="*/ 165547 h 184025"/>
                <a:gd name="connsiteX33" fmla="*/ 8843 w 182468"/>
                <a:gd name="connsiteY33" fmla="*/ 94490 h 184025"/>
                <a:gd name="connsiteX34" fmla="*/ 14558 w 182468"/>
                <a:gd name="connsiteY34" fmla="*/ 78679 h 184025"/>
                <a:gd name="connsiteX35" fmla="*/ 82376 w 182468"/>
                <a:gd name="connsiteY35" fmla="*/ 19338 h 184025"/>
                <a:gd name="connsiteX36" fmla="*/ 91425 w 182468"/>
                <a:gd name="connsiteY36" fmla="*/ 14194 h 184025"/>
                <a:gd name="connsiteX37" fmla="*/ 100474 w 182468"/>
                <a:gd name="connsiteY37" fmla="*/ 19338 h 184025"/>
                <a:gd name="connsiteX38" fmla="*/ 168006 w 182468"/>
                <a:gd name="connsiteY38" fmla="*/ 78679 h 184025"/>
                <a:gd name="connsiteX39" fmla="*/ 173721 w 182468"/>
                <a:gd name="connsiteY39" fmla="*/ 94490 h 184025"/>
                <a:gd name="connsiteX40" fmla="*/ 173721 w 182468"/>
                <a:gd name="connsiteY40" fmla="*/ 165547 h 184025"/>
                <a:gd name="connsiteX41" fmla="*/ 163529 w 182468"/>
                <a:gd name="connsiteY41" fmla="*/ 174786 h 18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2468" h="184025">
                  <a:moveTo>
                    <a:pt x="182389" y="168023"/>
                  </a:moveTo>
                  <a:cubicBezTo>
                    <a:pt x="181627" y="142020"/>
                    <a:pt x="181817" y="115921"/>
                    <a:pt x="182293" y="89728"/>
                  </a:cubicBezTo>
                  <a:cubicBezTo>
                    <a:pt x="182484" y="80488"/>
                    <a:pt x="182103" y="79726"/>
                    <a:pt x="173721" y="71725"/>
                  </a:cubicBezTo>
                  <a:cubicBezTo>
                    <a:pt x="150099" y="49246"/>
                    <a:pt x="126382" y="27720"/>
                    <a:pt x="101521" y="6574"/>
                  </a:cubicBezTo>
                  <a:cubicBezTo>
                    <a:pt x="97045" y="2860"/>
                    <a:pt x="94663" y="-93"/>
                    <a:pt x="91234" y="2"/>
                  </a:cubicBezTo>
                  <a:cubicBezTo>
                    <a:pt x="87234" y="-93"/>
                    <a:pt x="85329" y="2860"/>
                    <a:pt x="80947" y="6574"/>
                  </a:cubicBezTo>
                  <a:cubicBezTo>
                    <a:pt x="56087" y="27815"/>
                    <a:pt x="32370" y="49246"/>
                    <a:pt x="8748" y="71821"/>
                  </a:cubicBezTo>
                  <a:cubicBezTo>
                    <a:pt x="366" y="79822"/>
                    <a:pt x="-15" y="80584"/>
                    <a:pt x="175" y="89728"/>
                  </a:cubicBezTo>
                  <a:cubicBezTo>
                    <a:pt x="652" y="115826"/>
                    <a:pt x="842" y="141925"/>
                    <a:pt x="80" y="168023"/>
                  </a:cubicBezTo>
                  <a:cubicBezTo>
                    <a:pt x="-301" y="179549"/>
                    <a:pt x="80" y="184025"/>
                    <a:pt x="15225" y="183073"/>
                  </a:cubicBezTo>
                  <a:cubicBezTo>
                    <a:pt x="17035" y="182977"/>
                    <a:pt x="57992" y="184025"/>
                    <a:pt x="59802" y="184025"/>
                  </a:cubicBezTo>
                  <a:cubicBezTo>
                    <a:pt x="69898" y="184025"/>
                    <a:pt x="72756" y="184216"/>
                    <a:pt x="72946" y="176310"/>
                  </a:cubicBezTo>
                  <a:cubicBezTo>
                    <a:pt x="73137" y="167928"/>
                    <a:pt x="73518" y="155069"/>
                    <a:pt x="73518" y="138115"/>
                  </a:cubicBezTo>
                  <a:cubicBezTo>
                    <a:pt x="73518" y="125161"/>
                    <a:pt x="76090" y="118112"/>
                    <a:pt x="89806" y="104491"/>
                  </a:cubicBezTo>
                  <a:cubicBezTo>
                    <a:pt x="89806" y="104491"/>
                    <a:pt x="90472" y="103920"/>
                    <a:pt x="91330" y="103158"/>
                  </a:cubicBezTo>
                  <a:cubicBezTo>
                    <a:pt x="92187" y="103920"/>
                    <a:pt x="92854" y="104491"/>
                    <a:pt x="92854" y="104491"/>
                  </a:cubicBezTo>
                  <a:cubicBezTo>
                    <a:pt x="106570" y="118112"/>
                    <a:pt x="109141" y="125161"/>
                    <a:pt x="109141" y="138115"/>
                  </a:cubicBezTo>
                  <a:cubicBezTo>
                    <a:pt x="109141" y="155069"/>
                    <a:pt x="109522" y="167928"/>
                    <a:pt x="109713" y="176310"/>
                  </a:cubicBezTo>
                  <a:cubicBezTo>
                    <a:pt x="109903" y="184120"/>
                    <a:pt x="112666" y="184025"/>
                    <a:pt x="122857" y="184025"/>
                  </a:cubicBezTo>
                  <a:cubicBezTo>
                    <a:pt x="124667" y="184025"/>
                    <a:pt x="165625" y="182977"/>
                    <a:pt x="167434" y="183073"/>
                  </a:cubicBezTo>
                  <a:cubicBezTo>
                    <a:pt x="182389" y="184025"/>
                    <a:pt x="182770" y="179549"/>
                    <a:pt x="182389" y="168023"/>
                  </a:cubicBezTo>
                  <a:close/>
                  <a:moveTo>
                    <a:pt x="163529" y="174786"/>
                  </a:moveTo>
                  <a:cubicBezTo>
                    <a:pt x="146670" y="174786"/>
                    <a:pt x="131335" y="175739"/>
                    <a:pt x="124000" y="175643"/>
                  </a:cubicBezTo>
                  <a:cubicBezTo>
                    <a:pt x="117047" y="175548"/>
                    <a:pt x="117428" y="174119"/>
                    <a:pt x="117333" y="166594"/>
                  </a:cubicBezTo>
                  <a:cubicBezTo>
                    <a:pt x="117142" y="158403"/>
                    <a:pt x="117238" y="145354"/>
                    <a:pt x="117047" y="139448"/>
                  </a:cubicBezTo>
                  <a:cubicBezTo>
                    <a:pt x="116190" y="117350"/>
                    <a:pt x="115714" y="115445"/>
                    <a:pt x="92473" y="91823"/>
                  </a:cubicBezTo>
                  <a:cubicBezTo>
                    <a:pt x="92473" y="91823"/>
                    <a:pt x="91806" y="91156"/>
                    <a:pt x="91234" y="91156"/>
                  </a:cubicBezTo>
                  <a:cubicBezTo>
                    <a:pt x="90758" y="91156"/>
                    <a:pt x="89996" y="91823"/>
                    <a:pt x="89996" y="91823"/>
                  </a:cubicBezTo>
                  <a:cubicBezTo>
                    <a:pt x="66755" y="115350"/>
                    <a:pt x="66279" y="117255"/>
                    <a:pt x="65422" y="139448"/>
                  </a:cubicBezTo>
                  <a:cubicBezTo>
                    <a:pt x="65231" y="145354"/>
                    <a:pt x="65326" y="158403"/>
                    <a:pt x="65136" y="166594"/>
                  </a:cubicBezTo>
                  <a:cubicBezTo>
                    <a:pt x="64945" y="174119"/>
                    <a:pt x="65422" y="175453"/>
                    <a:pt x="58468" y="175643"/>
                  </a:cubicBezTo>
                  <a:cubicBezTo>
                    <a:pt x="51134" y="175834"/>
                    <a:pt x="35799" y="174786"/>
                    <a:pt x="18940" y="174786"/>
                  </a:cubicBezTo>
                  <a:cubicBezTo>
                    <a:pt x="7795" y="174786"/>
                    <a:pt x="8748" y="174595"/>
                    <a:pt x="8843" y="165547"/>
                  </a:cubicBezTo>
                  <a:cubicBezTo>
                    <a:pt x="9129" y="134686"/>
                    <a:pt x="8843" y="109159"/>
                    <a:pt x="8843" y="94490"/>
                  </a:cubicBezTo>
                  <a:cubicBezTo>
                    <a:pt x="8843" y="82584"/>
                    <a:pt x="8843" y="83536"/>
                    <a:pt x="14558" y="78679"/>
                  </a:cubicBezTo>
                  <a:cubicBezTo>
                    <a:pt x="20559" y="73535"/>
                    <a:pt x="76852" y="25243"/>
                    <a:pt x="82376" y="19338"/>
                  </a:cubicBezTo>
                  <a:cubicBezTo>
                    <a:pt x="86091" y="15337"/>
                    <a:pt x="88186" y="14004"/>
                    <a:pt x="91425" y="14194"/>
                  </a:cubicBezTo>
                  <a:cubicBezTo>
                    <a:pt x="94282" y="14385"/>
                    <a:pt x="96759" y="15337"/>
                    <a:pt x="100474" y="19338"/>
                  </a:cubicBezTo>
                  <a:cubicBezTo>
                    <a:pt x="105712" y="25243"/>
                    <a:pt x="161910" y="73535"/>
                    <a:pt x="168006" y="78679"/>
                  </a:cubicBezTo>
                  <a:cubicBezTo>
                    <a:pt x="173721" y="83536"/>
                    <a:pt x="173721" y="82584"/>
                    <a:pt x="173721" y="94490"/>
                  </a:cubicBezTo>
                  <a:cubicBezTo>
                    <a:pt x="173721" y="109063"/>
                    <a:pt x="173435" y="134591"/>
                    <a:pt x="173721" y="165547"/>
                  </a:cubicBezTo>
                  <a:cubicBezTo>
                    <a:pt x="173721" y="174595"/>
                    <a:pt x="174673" y="174786"/>
                    <a:pt x="163529" y="174786"/>
                  </a:cubicBezTo>
                  <a:close/>
                </a:path>
              </a:pathLst>
            </a:custGeom>
            <a:solidFill>
              <a:srgbClr val="14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52">
              <a:extLst>
                <a:ext uri="{FF2B5EF4-FFF2-40B4-BE49-F238E27FC236}">
                  <a16:creationId xmlns:a16="http://schemas.microsoft.com/office/drawing/2014/main" id="{A01330BF-C43E-4AEF-9DB3-0D425810D5B8}"/>
                </a:ext>
              </a:extLst>
            </p:cNvPr>
            <p:cNvSpPr/>
            <p:nvPr/>
          </p:nvSpPr>
          <p:spPr>
            <a:xfrm rot="18900000">
              <a:off x="2488467" y="5921898"/>
              <a:ext cx="160183" cy="236273"/>
            </a:xfrm>
            <a:custGeom>
              <a:avLst/>
              <a:gdLst>
                <a:gd name="connsiteX0" fmla="*/ 82753 w 106962"/>
                <a:gd name="connsiteY0" fmla="*/ 24209 h 157772"/>
                <a:gd name="connsiteX1" fmla="*/ 24209 w 106962"/>
                <a:gd name="connsiteY1" fmla="*/ 24209 h 157772"/>
                <a:gd name="connsiteX2" fmla="*/ 24209 w 106962"/>
                <a:gd name="connsiteY2" fmla="*/ 82753 h 157772"/>
                <a:gd name="connsiteX3" fmla="*/ 82753 w 106962"/>
                <a:gd name="connsiteY3" fmla="*/ 82753 h 157772"/>
                <a:gd name="connsiteX4" fmla="*/ 82753 w 106962"/>
                <a:gd name="connsiteY4" fmla="*/ 24209 h 157772"/>
                <a:gd name="connsiteX5" fmla="*/ 91298 w 106962"/>
                <a:gd name="connsiteY5" fmla="*/ 15664 h 157772"/>
                <a:gd name="connsiteX6" fmla="*/ 91298 w 106962"/>
                <a:gd name="connsiteY6" fmla="*/ 91298 h 157772"/>
                <a:gd name="connsiteX7" fmla="*/ 66171 w 106962"/>
                <a:gd name="connsiteY7" fmla="*/ 104493 h 157772"/>
                <a:gd name="connsiteX8" fmla="*/ 66171 w 106962"/>
                <a:gd name="connsiteY8" fmla="*/ 157772 h 157772"/>
                <a:gd name="connsiteX9" fmla="*/ 40790 w 106962"/>
                <a:gd name="connsiteY9" fmla="*/ 157696 h 157772"/>
                <a:gd name="connsiteX10" fmla="*/ 40790 w 106962"/>
                <a:gd name="connsiteY10" fmla="*/ 104493 h 157772"/>
                <a:gd name="connsiteX11" fmla="*/ 15664 w 106962"/>
                <a:gd name="connsiteY11" fmla="*/ 91298 h 157772"/>
                <a:gd name="connsiteX12" fmla="*/ 15664 w 106962"/>
                <a:gd name="connsiteY12" fmla="*/ 15664 h 157772"/>
                <a:gd name="connsiteX13" fmla="*/ 91298 w 106962"/>
                <a:gd name="connsiteY13" fmla="*/ 15664 h 15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962" h="157772">
                  <a:moveTo>
                    <a:pt x="82753" y="24209"/>
                  </a:moveTo>
                  <a:cubicBezTo>
                    <a:pt x="66586" y="8042"/>
                    <a:pt x="40375" y="8043"/>
                    <a:pt x="24209" y="24209"/>
                  </a:cubicBezTo>
                  <a:cubicBezTo>
                    <a:pt x="8042" y="40375"/>
                    <a:pt x="8042" y="66586"/>
                    <a:pt x="24209" y="82753"/>
                  </a:cubicBezTo>
                  <a:cubicBezTo>
                    <a:pt x="40375" y="98919"/>
                    <a:pt x="66587" y="98919"/>
                    <a:pt x="82753" y="82753"/>
                  </a:cubicBezTo>
                  <a:cubicBezTo>
                    <a:pt x="98919" y="66586"/>
                    <a:pt x="98919" y="40375"/>
                    <a:pt x="82753" y="24209"/>
                  </a:cubicBezTo>
                  <a:close/>
                  <a:moveTo>
                    <a:pt x="91298" y="15664"/>
                  </a:moveTo>
                  <a:cubicBezTo>
                    <a:pt x="112184" y="36550"/>
                    <a:pt x="112184" y="70412"/>
                    <a:pt x="91298" y="91298"/>
                  </a:cubicBezTo>
                  <a:cubicBezTo>
                    <a:pt x="84165" y="98430"/>
                    <a:pt x="75519" y="103127"/>
                    <a:pt x="66171" y="104493"/>
                  </a:cubicBezTo>
                  <a:lnTo>
                    <a:pt x="66171" y="157772"/>
                  </a:lnTo>
                  <a:lnTo>
                    <a:pt x="40790" y="157696"/>
                  </a:lnTo>
                  <a:lnTo>
                    <a:pt x="40790" y="104493"/>
                  </a:lnTo>
                  <a:cubicBezTo>
                    <a:pt x="31442" y="103127"/>
                    <a:pt x="22796" y="98430"/>
                    <a:pt x="15664" y="91298"/>
                  </a:cubicBezTo>
                  <a:cubicBezTo>
                    <a:pt x="-5222" y="70412"/>
                    <a:pt x="-5222" y="36549"/>
                    <a:pt x="15664" y="15664"/>
                  </a:cubicBezTo>
                  <a:cubicBezTo>
                    <a:pt x="36549" y="-5222"/>
                    <a:pt x="70412" y="-5222"/>
                    <a:pt x="91298" y="156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Freeform: Shape 53">
              <a:extLst>
                <a:ext uri="{FF2B5EF4-FFF2-40B4-BE49-F238E27FC236}">
                  <a16:creationId xmlns:a16="http://schemas.microsoft.com/office/drawing/2014/main" id="{6F17F0BF-39F7-423B-8217-1951AD14593C}"/>
                </a:ext>
              </a:extLst>
            </p:cNvPr>
            <p:cNvSpPr/>
            <p:nvPr/>
          </p:nvSpPr>
          <p:spPr>
            <a:xfrm>
              <a:off x="2922193" y="5953001"/>
              <a:ext cx="174067" cy="174066"/>
            </a:xfrm>
            <a:custGeom>
              <a:avLst/>
              <a:gdLst>
                <a:gd name="connsiteX0" fmla="*/ 51378 w 116233"/>
                <a:gd name="connsiteY0" fmla="*/ 29506 h 116233"/>
                <a:gd name="connsiteX1" fmla="*/ 64854 w 116233"/>
                <a:gd name="connsiteY1" fmla="*/ 29506 h 116233"/>
                <a:gd name="connsiteX2" fmla="*/ 64854 w 116233"/>
                <a:gd name="connsiteY2" fmla="*/ 51378 h 116233"/>
                <a:gd name="connsiteX3" fmla="*/ 86726 w 116233"/>
                <a:gd name="connsiteY3" fmla="*/ 51378 h 116233"/>
                <a:gd name="connsiteX4" fmla="*/ 86726 w 116233"/>
                <a:gd name="connsiteY4" fmla="*/ 64854 h 116233"/>
                <a:gd name="connsiteX5" fmla="*/ 64854 w 116233"/>
                <a:gd name="connsiteY5" fmla="*/ 64854 h 116233"/>
                <a:gd name="connsiteX6" fmla="*/ 64854 w 116233"/>
                <a:gd name="connsiteY6" fmla="*/ 86726 h 116233"/>
                <a:gd name="connsiteX7" fmla="*/ 51378 w 116233"/>
                <a:gd name="connsiteY7" fmla="*/ 86726 h 116233"/>
                <a:gd name="connsiteX8" fmla="*/ 51378 w 116233"/>
                <a:gd name="connsiteY8" fmla="*/ 64854 h 116233"/>
                <a:gd name="connsiteX9" fmla="*/ 29506 w 116233"/>
                <a:gd name="connsiteY9" fmla="*/ 64854 h 116233"/>
                <a:gd name="connsiteX10" fmla="*/ 29506 w 116233"/>
                <a:gd name="connsiteY10" fmla="*/ 51378 h 116233"/>
                <a:gd name="connsiteX11" fmla="*/ 51378 w 116233"/>
                <a:gd name="connsiteY11" fmla="*/ 51378 h 116233"/>
                <a:gd name="connsiteX12" fmla="*/ 26810 w 116233"/>
                <a:gd name="connsiteY12" fmla="*/ 11156 h 116233"/>
                <a:gd name="connsiteX13" fmla="*/ 11156 w 116233"/>
                <a:gd name="connsiteY13" fmla="*/ 26810 h 116233"/>
                <a:gd name="connsiteX14" fmla="*/ 11156 w 116233"/>
                <a:gd name="connsiteY14" fmla="*/ 89422 h 116233"/>
                <a:gd name="connsiteX15" fmla="*/ 26810 w 116233"/>
                <a:gd name="connsiteY15" fmla="*/ 105076 h 116233"/>
                <a:gd name="connsiteX16" fmla="*/ 89422 w 116233"/>
                <a:gd name="connsiteY16" fmla="*/ 105076 h 116233"/>
                <a:gd name="connsiteX17" fmla="*/ 105076 w 116233"/>
                <a:gd name="connsiteY17" fmla="*/ 89422 h 116233"/>
                <a:gd name="connsiteX18" fmla="*/ 105076 w 116233"/>
                <a:gd name="connsiteY18" fmla="*/ 26810 h 116233"/>
                <a:gd name="connsiteX19" fmla="*/ 89422 w 116233"/>
                <a:gd name="connsiteY19" fmla="*/ 11156 h 116233"/>
                <a:gd name="connsiteX20" fmla="*/ 19373 w 116233"/>
                <a:gd name="connsiteY20" fmla="*/ 0 h 116233"/>
                <a:gd name="connsiteX21" fmla="*/ 96860 w 116233"/>
                <a:gd name="connsiteY21" fmla="*/ 0 h 116233"/>
                <a:gd name="connsiteX22" fmla="*/ 116233 w 116233"/>
                <a:gd name="connsiteY22" fmla="*/ 19373 h 116233"/>
                <a:gd name="connsiteX23" fmla="*/ 116233 w 116233"/>
                <a:gd name="connsiteY23" fmla="*/ 96860 h 116233"/>
                <a:gd name="connsiteX24" fmla="*/ 96860 w 116233"/>
                <a:gd name="connsiteY24" fmla="*/ 116233 h 116233"/>
                <a:gd name="connsiteX25" fmla="*/ 19373 w 116233"/>
                <a:gd name="connsiteY25" fmla="*/ 116233 h 116233"/>
                <a:gd name="connsiteX26" fmla="*/ 0 w 116233"/>
                <a:gd name="connsiteY26" fmla="*/ 96860 h 116233"/>
                <a:gd name="connsiteX27" fmla="*/ 0 w 116233"/>
                <a:gd name="connsiteY27" fmla="*/ 19373 h 116233"/>
                <a:gd name="connsiteX28" fmla="*/ 19373 w 116233"/>
                <a:gd name="connsiteY28" fmla="*/ 0 h 116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33" h="116233">
                  <a:moveTo>
                    <a:pt x="51378" y="29506"/>
                  </a:moveTo>
                  <a:lnTo>
                    <a:pt x="64854" y="29506"/>
                  </a:lnTo>
                  <a:lnTo>
                    <a:pt x="64854" y="51378"/>
                  </a:lnTo>
                  <a:lnTo>
                    <a:pt x="86726" y="51378"/>
                  </a:lnTo>
                  <a:lnTo>
                    <a:pt x="86726" y="64854"/>
                  </a:lnTo>
                  <a:lnTo>
                    <a:pt x="64854" y="64854"/>
                  </a:lnTo>
                  <a:lnTo>
                    <a:pt x="64854" y="86726"/>
                  </a:lnTo>
                  <a:lnTo>
                    <a:pt x="51378" y="86726"/>
                  </a:lnTo>
                  <a:lnTo>
                    <a:pt x="51378" y="64854"/>
                  </a:lnTo>
                  <a:lnTo>
                    <a:pt x="29506" y="64854"/>
                  </a:lnTo>
                  <a:lnTo>
                    <a:pt x="29506" y="51378"/>
                  </a:lnTo>
                  <a:lnTo>
                    <a:pt x="51378" y="51378"/>
                  </a:lnTo>
                  <a:close/>
                  <a:moveTo>
                    <a:pt x="26810" y="11156"/>
                  </a:moveTo>
                  <a:cubicBezTo>
                    <a:pt x="18165" y="11156"/>
                    <a:pt x="11156" y="18165"/>
                    <a:pt x="11156" y="26810"/>
                  </a:cubicBezTo>
                  <a:lnTo>
                    <a:pt x="11156" y="89422"/>
                  </a:lnTo>
                  <a:cubicBezTo>
                    <a:pt x="11156" y="98067"/>
                    <a:pt x="18165" y="105076"/>
                    <a:pt x="26810" y="105076"/>
                  </a:cubicBezTo>
                  <a:lnTo>
                    <a:pt x="89422" y="105076"/>
                  </a:lnTo>
                  <a:cubicBezTo>
                    <a:pt x="98067" y="105076"/>
                    <a:pt x="105076" y="98067"/>
                    <a:pt x="105076" y="89422"/>
                  </a:cubicBezTo>
                  <a:lnTo>
                    <a:pt x="105076" y="26810"/>
                  </a:lnTo>
                  <a:cubicBezTo>
                    <a:pt x="105076" y="18165"/>
                    <a:pt x="98067" y="11156"/>
                    <a:pt x="89422" y="11156"/>
                  </a:cubicBezTo>
                  <a:close/>
                  <a:moveTo>
                    <a:pt x="19373" y="0"/>
                  </a:moveTo>
                  <a:lnTo>
                    <a:pt x="96860" y="0"/>
                  </a:lnTo>
                  <a:cubicBezTo>
                    <a:pt x="107559" y="0"/>
                    <a:pt x="116233" y="8674"/>
                    <a:pt x="116233" y="19373"/>
                  </a:cubicBezTo>
                  <a:lnTo>
                    <a:pt x="116233" y="96860"/>
                  </a:lnTo>
                  <a:cubicBezTo>
                    <a:pt x="116233" y="107559"/>
                    <a:pt x="107559" y="116233"/>
                    <a:pt x="96860" y="116233"/>
                  </a:cubicBezTo>
                  <a:lnTo>
                    <a:pt x="19373" y="116233"/>
                  </a:lnTo>
                  <a:cubicBezTo>
                    <a:pt x="8674" y="116233"/>
                    <a:pt x="0" y="107559"/>
                    <a:pt x="0" y="96860"/>
                  </a:cubicBezTo>
                  <a:lnTo>
                    <a:pt x="0" y="19373"/>
                  </a:lnTo>
                  <a:cubicBezTo>
                    <a:pt x="0" y="8674"/>
                    <a:pt x="8674" y="0"/>
                    <a:pt x="19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Freeform: Shape 54">
              <a:extLst>
                <a:ext uri="{FF2B5EF4-FFF2-40B4-BE49-F238E27FC236}">
                  <a16:creationId xmlns:a16="http://schemas.microsoft.com/office/drawing/2014/main" id="{26B1DFD2-E34A-4319-B1F1-458F1EF0A3F4}"/>
                </a:ext>
              </a:extLst>
            </p:cNvPr>
            <p:cNvSpPr/>
            <p:nvPr userDrawn="1"/>
          </p:nvSpPr>
          <p:spPr>
            <a:xfrm>
              <a:off x="3830618" y="5948362"/>
              <a:ext cx="240842" cy="183344"/>
            </a:xfrm>
            <a:custGeom>
              <a:avLst/>
              <a:gdLst>
                <a:gd name="connsiteX0" fmla="*/ 75813 w 151629"/>
                <a:gd name="connsiteY0" fmla="*/ 0 h 115430"/>
                <a:gd name="connsiteX1" fmla="*/ 112332 w 151629"/>
                <a:gd name="connsiteY1" fmla="*/ 36519 h 115430"/>
                <a:gd name="connsiteX2" fmla="*/ 101636 w 151629"/>
                <a:gd name="connsiteY2" fmla="*/ 62342 h 115430"/>
                <a:gd name="connsiteX3" fmla="*/ 92112 w 151629"/>
                <a:gd name="connsiteY3" fmla="*/ 66287 h 115430"/>
                <a:gd name="connsiteX4" fmla="*/ 100180 w 151629"/>
                <a:gd name="connsiteY4" fmla="*/ 67507 h 115430"/>
                <a:gd name="connsiteX5" fmla="*/ 151313 w 151629"/>
                <a:gd name="connsiteY5" fmla="*/ 113867 h 115430"/>
                <a:gd name="connsiteX6" fmla="*/ 151629 w 151629"/>
                <a:gd name="connsiteY6" fmla="*/ 115430 h 115430"/>
                <a:gd name="connsiteX7" fmla="*/ 0 w 151629"/>
                <a:gd name="connsiteY7" fmla="*/ 115430 h 115430"/>
                <a:gd name="connsiteX8" fmla="*/ 315 w 151629"/>
                <a:gd name="connsiteY8" fmla="*/ 113867 h 115430"/>
                <a:gd name="connsiteX9" fmla="*/ 51448 w 151629"/>
                <a:gd name="connsiteY9" fmla="*/ 67507 h 115430"/>
                <a:gd name="connsiteX10" fmla="*/ 59515 w 151629"/>
                <a:gd name="connsiteY10" fmla="*/ 66287 h 115430"/>
                <a:gd name="connsiteX11" fmla="*/ 49990 w 151629"/>
                <a:gd name="connsiteY11" fmla="*/ 62342 h 115430"/>
                <a:gd name="connsiteX12" fmla="*/ 39294 w 151629"/>
                <a:gd name="connsiteY12" fmla="*/ 36519 h 115430"/>
                <a:gd name="connsiteX13" fmla="*/ 75813 w 151629"/>
                <a:gd name="connsiteY13" fmla="*/ 0 h 1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629" h="115430">
                  <a:moveTo>
                    <a:pt x="75813" y="0"/>
                  </a:moveTo>
                  <a:cubicBezTo>
                    <a:pt x="95982" y="0"/>
                    <a:pt x="112332" y="16350"/>
                    <a:pt x="112332" y="36519"/>
                  </a:cubicBezTo>
                  <a:cubicBezTo>
                    <a:pt x="112332" y="46603"/>
                    <a:pt x="108245" y="55733"/>
                    <a:pt x="101636" y="62342"/>
                  </a:cubicBezTo>
                  <a:lnTo>
                    <a:pt x="92112" y="66287"/>
                  </a:lnTo>
                  <a:lnTo>
                    <a:pt x="100180" y="67507"/>
                  </a:lnTo>
                  <a:cubicBezTo>
                    <a:pt x="123272" y="74689"/>
                    <a:pt x="141984" y="91810"/>
                    <a:pt x="151313" y="113867"/>
                  </a:cubicBezTo>
                  <a:lnTo>
                    <a:pt x="151629" y="115430"/>
                  </a:lnTo>
                  <a:lnTo>
                    <a:pt x="0" y="115430"/>
                  </a:lnTo>
                  <a:lnTo>
                    <a:pt x="315" y="113867"/>
                  </a:lnTo>
                  <a:cubicBezTo>
                    <a:pt x="9644" y="91810"/>
                    <a:pt x="28357" y="74689"/>
                    <a:pt x="51448" y="67507"/>
                  </a:cubicBezTo>
                  <a:lnTo>
                    <a:pt x="59515" y="66287"/>
                  </a:lnTo>
                  <a:lnTo>
                    <a:pt x="49990" y="62342"/>
                  </a:lnTo>
                  <a:cubicBezTo>
                    <a:pt x="43382" y="55733"/>
                    <a:pt x="39294" y="46603"/>
                    <a:pt x="39294" y="36519"/>
                  </a:cubicBezTo>
                  <a:cubicBezTo>
                    <a:pt x="39294" y="16350"/>
                    <a:pt x="55644" y="0"/>
                    <a:pt x="758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22C7F359-ECBE-4FFB-97E0-B63919FDAB24}"/>
              </a:ext>
            </a:extLst>
          </p:cNvPr>
          <p:cNvSpPr txBox="1">
            <a:spLocks/>
          </p:cNvSpPr>
          <p:nvPr/>
        </p:nvSpPr>
        <p:spPr>
          <a:xfrm>
            <a:off x="6478250" y="1795408"/>
            <a:ext cx="2134312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24" name="Group 56">
            <a:extLst>
              <a:ext uri="{FF2B5EF4-FFF2-40B4-BE49-F238E27FC236}">
                <a16:creationId xmlns:a16="http://schemas.microsoft.com/office/drawing/2014/main" id="{F998711D-3BB0-4631-AB84-AA3573A6A621}"/>
              </a:ext>
            </a:extLst>
          </p:cNvPr>
          <p:cNvGrpSpPr/>
          <p:nvPr/>
        </p:nvGrpSpPr>
        <p:grpSpPr>
          <a:xfrm>
            <a:off x="6373653" y="4872064"/>
            <a:ext cx="2238909" cy="741381"/>
            <a:chOff x="1045338" y="4862539"/>
            <a:chExt cx="2238909" cy="741381"/>
          </a:xfrm>
        </p:grpSpPr>
        <p:sp>
          <p:nvSpPr>
            <p:cNvPr id="25" name="Text Placeholder 5">
              <a:extLst>
                <a:ext uri="{FF2B5EF4-FFF2-40B4-BE49-F238E27FC236}">
                  <a16:creationId xmlns:a16="http://schemas.microsoft.com/office/drawing/2014/main" id="{0800C4C8-8CBE-4BDB-B287-B16C01B3B25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45338" y="4862539"/>
              <a:ext cx="2238909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dirty="0">
                  <a:solidFill>
                    <a:schemeClr val="accent2"/>
                  </a:solidFill>
                </a:rPr>
                <a:t>Marketing</a:t>
              </a:r>
              <a:endParaRPr lang="ko-KR" alt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26" name="직사각형 38">
              <a:extLst>
                <a:ext uri="{FF2B5EF4-FFF2-40B4-BE49-F238E27FC236}">
                  <a16:creationId xmlns:a16="http://schemas.microsoft.com/office/drawing/2014/main" id="{D4611898-3780-4EE0-8026-91CD6E481FD7}"/>
                </a:ext>
              </a:extLst>
            </p:cNvPr>
            <p:cNvSpPr/>
            <p:nvPr userDrawn="1"/>
          </p:nvSpPr>
          <p:spPr>
            <a:xfrm>
              <a:off x="1045338" y="5142255"/>
              <a:ext cx="223890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/>
            </a:p>
          </p:txBody>
        </p:sp>
      </p:grpSp>
      <p:grpSp>
        <p:nvGrpSpPr>
          <p:cNvPr id="27" name="Group 59">
            <a:extLst>
              <a:ext uri="{FF2B5EF4-FFF2-40B4-BE49-F238E27FC236}">
                <a16:creationId xmlns:a16="http://schemas.microsoft.com/office/drawing/2014/main" id="{30CCA908-51D9-48A0-B2C7-B844DA4350FD}"/>
              </a:ext>
            </a:extLst>
          </p:cNvPr>
          <p:cNvGrpSpPr/>
          <p:nvPr/>
        </p:nvGrpSpPr>
        <p:grpSpPr>
          <a:xfrm>
            <a:off x="6478250" y="5778723"/>
            <a:ext cx="2047824" cy="236573"/>
            <a:chOff x="2026235" y="5921898"/>
            <a:chExt cx="2045225" cy="236273"/>
          </a:xfrm>
        </p:grpSpPr>
        <p:sp>
          <p:nvSpPr>
            <p:cNvPr id="28" name="Graphic 411">
              <a:extLst>
                <a:ext uri="{FF2B5EF4-FFF2-40B4-BE49-F238E27FC236}">
                  <a16:creationId xmlns:a16="http://schemas.microsoft.com/office/drawing/2014/main" id="{1ADA61C5-83B0-47B5-B836-CF79F9703F06}"/>
                </a:ext>
              </a:extLst>
            </p:cNvPr>
            <p:cNvSpPr/>
            <p:nvPr/>
          </p:nvSpPr>
          <p:spPr>
            <a:xfrm>
              <a:off x="3369803" y="5965055"/>
              <a:ext cx="187270" cy="149958"/>
            </a:xfrm>
            <a:custGeom>
              <a:avLst/>
              <a:gdLst>
                <a:gd name="connsiteX0" fmla="*/ 170401 w 186562"/>
                <a:gd name="connsiteY0" fmla="*/ 12144 h 149392"/>
                <a:gd name="connsiteX1" fmla="*/ 92677 w 186562"/>
                <a:gd name="connsiteY1" fmla="*/ 29098 h 149392"/>
                <a:gd name="connsiteX2" fmla="*/ 12381 w 186562"/>
                <a:gd name="connsiteY2" fmla="*/ 17382 h 149392"/>
                <a:gd name="connsiteX3" fmla="*/ 29717 w 186562"/>
                <a:gd name="connsiteY3" fmla="*/ 97392 h 149392"/>
                <a:gd name="connsiteX4" fmla="*/ 76199 w 186562"/>
                <a:gd name="connsiteY4" fmla="*/ 140445 h 149392"/>
                <a:gd name="connsiteX5" fmla="*/ 105441 w 186562"/>
                <a:gd name="connsiteY5" fmla="*/ 141874 h 149392"/>
                <a:gd name="connsiteX6" fmla="*/ 162495 w 186562"/>
                <a:gd name="connsiteY6" fmla="*/ 92630 h 149392"/>
                <a:gd name="connsiteX7" fmla="*/ 170401 w 186562"/>
                <a:gd name="connsiteY7" fmla="*/ 12144 h 149392"/>
                <a:gd name="connsiteX8" fmla="*/ 148303 w 186562"/>
                <a:gd name="connsiteY8" fmla="*/ 90249 h 149392"/>
                <a:gd name="connsiteX9" fmla="*/ 102583 w 186562"/>
                <a:gd name="connsiteY9" fmla="*/ 129682 h 149392"/>
                <a:gd name="connsiteX10" fmla="*/ 79152 w 186562"/>
                <a:gd name="connsiteY10" fmla="*/ 128539 h 149392"/>
                <a:gd name="connsiteX11" fmla="*/ 41909 w 186562"/>
                <a:gd name="connsiteY11" fmla="*/ 94059 h 149392"/>
                <a:gd name="connsiteX12" fmla="*/ 22573 w 186562"/>
                <a:gd name="connsiteY12" fmla="*/ 24621 h 149392"/>
                <a:gd name="connsiteX13" fmla="*/ 92582 w 186562"/>
                <a:gd name="connsiteY13" fmla="*/ 41862 h 149392"/>
                <a:gd name="connsiteX14" fmla="*/ 161829 w 186562"/>
                <a:gd name="connsiteY14" fmla="*/ 22050 h 149392"/>
                <a:gd name="connsiteX15" fmla="*/ 148303 w 186562"/>
                <a:gd name="connsiteY15" fmla="*/ 90249 h 14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562" h="149392">
                  <a:moveTo>
                    <a:pt x="170401" y="12144"/>
                  </a:moveTo>
                  <a:cubicBezTo>
                    <a:pt x="147446" y="-8621"/>
                    <a:pt x="118299" y="-2620"/>
                    <a:pt x="92677" y="29098"/>
                  </a:cubicBezTo>
                  <a:cubicBezTo>
                    <a:pt x="60483" y="428"/>
                    <a:pt x="31717" y="-3477"/>
                    <a:pt x="12381" y="17382"/>
                  </a:cubicBezTo>
                  <a:cubicBezTo>
                    <a:pt x="-8859" y="40147"/>
                    <a:pt x="-2573" y="68722"/>
                    <a:pt x="29717" y="97392"/>
                  </a:cubicBezTo>
                  <a:cubicBezTo>
                    <a:pt x="45433" y="111394"/>
                    <a:pt x="61340" y="125491"/>
                    <a:pt x="76199" y="140445"/>
                  </a:cubicBezTo>
                  <a:cubicBezTo>
                    <a:pt x="86295" y="150447"/>
                    <a:pt x="93630" y="153590"/>
                    <a:pt x="105441" y="141874"/>
                  </a:cubicBezTo>
                  <a:cubicBezTo>
                    <a:pt x="123348" y="124348"/>
                    <a:pt x="143636" y="109203"/>
                    <a:pt x="162495" y="92630"/>
                  </a:cubicBezTo>
                  <a:cubicBezTo>
                    <a:pt x="191356" y="67103"/>
                    <a:pt x="194595" y="33861"/>
                    <a:pt x="170401" y="12144"/>
                  </a:cubicBezTo>
                  <a:close/>
                  <a:moveTo>
                    <a:pt x="148303" y="90249"/>
                  </a:moveTo>
                  <a:cubicBezTo>
                    <a:pt x="133158" y="103488"/>
                    <a:pt x="116966" y="115680"/>
                    <a:pt x="102583" y="129682"/>
                  </a:cubicBezTo>
                  <a:cubicBezTo>
                    <a:pt x="93058" y="139017"/>
                    <a:pt x="87248" y="136540"/>
                    <a:pt x="79152" y="128539"/>
                  </a:cubicBezTo>
                  <a:cubicBezTo>
                    <a:pt x="67245" y="116538"/>
                    <a:pt x="54577" y="105298"/>
                    <a:pt x="41909" y="94059"/>
                  </a:cubicBezTo>
                  <a:cubicBezTo>
                    <a:pt x="16096" y="71008"/>
                    <a:pt x="5619" y="42909"/>
                    <a:pt x="22573" y="24621"/>
                  </a:cubicBezTo>
                  <a:cubicBezTo>
                    <a:pt x="38099" y="7857"/>
                    <a:pt x="66769" y="18811"/>
                    <a:pt x="92582" y="41862"/>
                  </a:cubicBezTo>
                  <a:cubicBezTo>
                    <a:pt x="113156" y="16430"/>
                    <a:pt x="143445" y="5381"/>
                    <a:pt x="161829" y="22050"/>
                  </a:cubicBezTo>
                  <a:cubicBezTo>
                    <a:pt x="181260" y="39480"/>
                    <a:pt x="171544" y="69865"/>
                    <a:pt x="148303" y="902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411">
              <a:extLst>
                <a:ext uri="{FF2B5EF4-FFF2-40B4-BE49-F238E27FC236}">
                  <a16:creationId xmlns:a16="http://schemas.microsoft.com/office/drawing/2014/main" id="{4757DDE4-0C27-4DF5-9311-5344DB169B89}"/>
                </a:ext>
              </a:extLst>
            </p:cNvPr>
            <p:cNvSpPr/>
            <p:nvPr/>
          </p:nvSpPr>
          <p:spPr>
            <a:xfrm>
              <a:off x="2026235" y="5944886"/>
              <a:ext cx="188689" cy="190296"/>
            </a:xfrm>
            <a:custGeom>
              <a:avLst/>
              <a:gdLst>
                <a:gd name="connsiteX0" fmla="*/ 182389 w 182468"/>
                <a:gd name="connsiteY0" fmla="*/ 168023 h 184025"/>
                <a:gd name="connsiteX1" fmla="*/ 182293 w 182468"/>
                <a:gd name="connsiteY1" fmla="*/ 89728 h 184025"/>
                <a:gd name="connsiteX2" fmla="*/ 173721 w 182468"/>
                <a:gd name="connsiteY2" fmla="*/ 71725 h 184025"/>
                <a:gd name="connsiteX3" fmla="*/ 101521 w 182468"/>
                <a:gd name="connsiteY3" fmla="*/ 6574 h 184025"/>
                <a:gd name="connsiteX4" fmla="*/ 91234 w 182468"/>
                <a:gd name="connsiteY4" fmla="*/ 2 h 184025"/>
                <a:gd name="connsiteX5" fmla="*/ 80947 w 182468"/>
                <a:gd name="connsiteY5" fmla="*/ 6574 h 184025"/>
                <a:gd name="connsiteX6" fmla="*/ 8748 w 182468"/>
                <a:gd name="connsiteY6" fmla="*/ 71821 h 184025"/>
                <a:gd name="connsiteX7" fmla="*/ 175 w 182468"/>
                <a:gd name="connsiteY7" fmla="*/ 89728 h 184025"/>
                <a:gd name="connsiteX8" fmla="*/ 80 w 182468"/>
                <a:gd name="connsiteY8" fmla="*/ 168023 h 184025"/>
                <a:gd name="connsiteX9" fmla="*/ 15225 w 182468"/>
                <a:gd name="connsiteY9" fmla="*/ 183073 h 184025"/>
                <a:gd name="connsiteX10" fmla="*/ 59802 w 182468"/>
                <a:gd name="connsiteY10" fmla="*/ 184025 h 184025"/>
                <a:gd name="connsiteX11" fmla="*/ 72946 w 182468"/>
                <a:gd name="connsiteY11" fmla="*/ 176310 h 184025"/>
                <a:gd name="connsiteX12" fmla="*/ 73518 w 182468"/>
                <a:gd name="connsiteY12" fmla="*/ 138115 h 184025"/>
                <a:gd name="connsiteX13" fmla="*/ 89806 w 182468"/>
                <a:gd name="connsiteY13" fmla="*/ 104491 h 184025"/>
                <a:gd name="connsiteX14" fmla="*/ 91330 w 182468"/>
                <a:gd name="connsiteY14" fmla="*/ 103158 h 184025"/>
                <a:gd name="connsiteX15" fmla="*/ 92854 w 182468"/>
                <a:gd name="connsiteY15" fmla="*/ 104491 h 184025"/>
                <a:gd name="connsiteX16" fmla="*/ 109141 w 182468"/>
                <a:gd name="connsiteY16" fmla="*/ 138115 h 184025"/>
                <a:gd name="connsiteX17" fmla="*/ 109713 w 182468"/>
                <a:gd name="connsiteY17" fmla="*/ 176310 h 184025"/>
                <a:gd name="connsiteX18" fmla="*/ 122857 w 182468"/>
                <a:gd name="connsiteY18" fmla="*/ 184025 h 184025"/>
                <a:gd name="connsiteX19" fmla="*/ 167434 w 182468"/>
                <a:gd name="connsiteY19" fmla="*/ 183073 h 184025"/>
                <a:gd name="connsiteX20" fmla="*/ 182389 w 182468"/>
                <a:gd name="connsiteY20" fmla="*/ 168023 h 184025"/>
                <a:gd name="connsiteX21" fmla="*/ 163529 w 182468"/>
                <a:gd name="connsiteY21" fmla="*/ 174786 h 184025"/>
                <a:gd name="connsiteX22" fmla="*/ 124000 w 182468"/>
                <a:gd name="connsiteY22" fmla="*/ 175643 h 184025"/>
                <a:gd name="connsiteX23" fmla="*/ 117333 w 182468"/>
                <a:gd name="connsiteY23" fmla="*/ 166594 h 184025"/>
                <a:gd name="connsiteX24" fmla="*/ 117047 w 182468"/>
                <a:gd name="connsiteY24" fmla="*/ 139448 h 184025"/>
                <a:gd name="connsiteX25" fmla="*/ 92473 w 182468"/>
                <a:gd name="connsiteY25" fmla="*/ 91823 h 184025"/>
                <a:gd name="connsiteX26" fmla="*/ 91234 w 182468"/>
                <a:gd name="connsiteY26" fmla="*/ 91156 h 184025"/>
                <a:gd name="connsiteX27" fmla="*/ 89996 w 182468"/>
                <a:gd name="connsiteY27" fmla="*/ 91823 h 184025"/>
                <a:gd name="connsiteX28" fmla="*/ 65422 w 182468"/>
                <a:gd name="connsiteY28" fmla="*/ 139448 h 184025"/>
                <a:gd name="connsiteX29" fmla="*/ 65136 w 182468"/>
                <a:gd name="connsiteY29" fmla="*/ 166594 h 184025"/>
                <a:gd name="connsiteX30" fmla="*/ 58468 w 182468"/>
                <a:gd name="connsiteY30" fmla="*/ 175643 h 184025"/>
                <a:gd name="connsiteX31" fmla="*/ 18940 w 182468"/>
                <a:gd name="connsiteY31" fmla="*/ 174786 h 184025"/>
                <a:gd name="connsiteX32" fmla="*/ 8843 w 182468"/>
                <a:gd name="connsiteY32" fmla="*/ 165547 h 184025"/>
                <a:gd name="connsiteX33" fmla="*/ 8843 w 182468"/>
                <a:gd name="connsiteY33" fmla="*/ 94490 h 184025"/>
                <a:gd name="connsiteX34" fmla="*/ 14558 w 182468"/>
                <a:gd name="connsiteY34" fmla="*/ 78679 h 184025"/>
                <a:gd name="connsiteX35" fmla="*/ 82376 w 182468"/>
                <a:gd name="connsiteY35" fmla="*/ 19338 h 184025"/>
                <a:gd name="connsiteX36" fmla="*/ 91425 w 182468"/>
                <a:gd name="connsiteY36" fmla="*/ 14194 h 184025"/>
                <a:gd name="connsiteX37" fmla="*/ 100474 w 182468"/>
                <a:gd name="connsiteY37" fmla="*/ 19338 h 184025"/>
                <a:gd name="connsiteX38" fmla="*/ 168006 w 182468"/>
                <a:gd name="connsiteY38" fmla="*/ 78679 h 184025"/>
                <a:gd name="connsiteX39" fmla="*/ 173721 w 182468"/>
                <a:gd name="connsiteY39" fmla="*/ 94490 h 184025"/>
                <a:gd name="connsiteX40" fmla="*/ 173721 w 182468"/>
                <a:gd name="connsiteY40" fmla="*/ 165547 h 184025"/>
                <a:gd name="connsiteX41" fmla="*/ 163529 w 182468"/>
                <a:gd name="connsiteY41" fmla="*/ 174786 h 18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2468" h="184025">
                  <a:moveTo>
                    <a:pt x="182389" y="168023"/>
                  </a:moveTo>
                  <a:cubicBezTo>
                    <a:pt x="181627" y="142020"/>
                    <a:pt x="181817" y="115921"/>
                    <a:pt x="182293" y="89728"/>
                  </a:cubicBezTo>
                  <a:cubicBezTo>
                    <a:pt x="182484" y="80488"/>
                    <a:pt x="182103" y="79726"/>
                    <a:pt x="173721" y="71725"/>
                  </a:cubicBezTo>
                  <a:cubicBezTo>
                    <a:pt x="150099" y="49246"/>
                    <a:pt x="126382" y="27720"/>
                    <a:pt x="101521" y="6574"/>
                  </a:cubicBezTo>
                  <a:cubicBezTo>
                    <a:pt x="97045" y="2860"/>
                    <a:pt x="94663" y="-93"/>
                    <a:pt x="91234" y="2"/>
                  </a:cubicBezTo>
                  <a:cubicBezTo>
                    <a:pt x="87234" y="-93"/>
                    <a:pt x="85329" y="2860"/>
                    <a:pt x="80947" y="6574"/>
                  </a:cubicBezTo>
                  <a:cubicBezTo>
                    <a:pt x="56087" y="27815"/>
                    <a:pt x="32370" y="49246"/>
                    <a:pt x="8748" y="71821"/>
                  </a:cubicBezTo>
                  <a:cubicBezTo>
                    <a:pt x="366" y="79822"/>
                    <a:pt x="-15" y="80584"/>
                    <a:pt x="175" y="89728"/>
                  </a:cubicBezTo>
                  <a:cubicBezTo>
                    <a:pt x="652" y="115826"/>
                    <a:pt x="842" y="141925"/>
                    <a:pt x="80" y="168023"/>
                  </a:cubicBezTo>
                  <a:cubicBezTo>
                    <a:pt x="-301" y="179549"/>
                    <a:pt x="80" y="184025"/>
                    <a:pt x="15225" y="183073"/>
                  </a:cubicBezTo>
                  <a:cubicBezTo>
                    <a:pt x="17035" y="182977"/>
                    <a:pt x="57992" y="184025"/>
                    <a:pt x="59802" y="184025"/>
                  </a:cubicBezTo>
                  <a:cubicBezTo>
                    <a:pt x="69898" y="184025"/>
                    <a:pt x="72756" y="184216"/>
                    <a:pt x="72946" y="176310"/>
                  </a:cubicBezTo>
                  <a:cubicBezTo>
                    <a:pt x="73137" y="167928"/>
                    <a:pt x="73518" y="155069"/>
                    <a:pt x="73518" y="138115"/>
                  </a:cubicBezTo>
                  <a:cubicBezTo>
                    <a:pt x="73518" y="125161"/>
                    <a:pt x="76090" y="118112"/>
                    <a:pt x="89806" y="104491"/>
                  </a:cubicBezTo>
                  <a:cubicBezTo>
                    <a:pt x="89806" y="104491"/>
                    <a:pt x="90472" y="103920"/>
                    <a:pt x="91330" y="103158"/>
                  </a:cubicBezTo>
                  <a:cubicBezTo>
                    <a:pt x="92187" y="103920"/>
                    <a:pt x="92854" y="104491"/>
                    <a:pt x="92854" y="104491"/>
                  </a:cubicBezTo>
                  <a:cubicBezTo>
                    <a:pt x="106570" y="118112"/>
                    <a:pt x="109141" y="125161"/>
                    <a:pt x="109141" y="138115"/>
                  </a:cubicBezTo>
                  <a:cubicBezTo>
                    <a:pt x="109141" y="155069"/>
                    <a:pt x="109522" y="167928"/>
                    <a:pt x="109713" y="176310"/>
                  </a:cubicBezTo>
                  <a:cubicBezTo>
                    <a:pt x="109903" y="184120"/>
                    <a:pt x="112666" y="184025"/>
                    <a:pt x="122857" y="184025"/>
                  </a:cubicBezTo>
                  <a:cubicBezTo>
                    <a:pt x="124667" y="184025"/>
                    <a:pt x="165625" y="182977"/>
                    <a:pt x="167434" y="183073"/>
                  </a:cubicBezTo>
                  <a:cubicBezTo>
                    <a:pt x="182389" y="184025"/>
                    <a:pt x="182770" y="179549"/>
                    <a:pt x="182389" y="168023"/>
                  </a:cubicBezTo>
                  <a:close/>
                  <a:moveTo>
                    <a:pt x="163529" y="174786"/>
                  </a:moveTo>
                  <a:cubicBezTo>
                    <a:pt x="146670" y="174786"/>
                    <a:pt x="131335" y="175739"/>
                    <a:pt x="124000" y="175643"/>
                  </a:cubicBezTo>
                  <a:cubicBezTo>
                    <a:pt x="117047" y="175548"/>
                    <a:pt x="117428" y="174119"/>
                    <a:pt x="117333" y="166594"/>
                  </a:cubicBezTo>
                  <a:cubicBezTo>
                    <a:pt x="117142" y="158403"/>
                    <a:pt x="117238" y="145354"/>
                    <a:pt x="117047" y="139448"/>
                  </a:cubicBezTo>
                  <a:cubicBezTo>
                    <a:pt x="116190" y="117350"/>
                    <a:pt x="115714" y="115445"/>
                    <a:pt x="92473" y="91823"/>
                  </a:cubicBezTo>
                  <a:cubicBezTo>
                    <a:pt x="92473" y="91823"/>
                    <a:pt x="91806" y="91156"/>
                    <a:pt x="91234" y="91156"/>
                  </a:cubicBezTo>
                  <a:cubicBezTo>
                    <a:pt x="90758" y="91156"/>
                    <a:pt x="89996" y="91823"/>
                    <a:pt x="89996" y="91823"/>
                  </a:cubicBezTo>
                  <a:cubicBezTo>
                    <a:pt x="66755" y="115350"/>
                    <a:pt x="66279" y="117255"/>
                    <a:pt x="65422" y="139448"/>
                  </a:cubicBezTo>
                  <a:cubicBezTo>
                    <a:pt x="65231" y="145354"/>
                    <a:pt x="65326" y="158403"/>
                    <a:pt x="65136" y="166594"/>
                  </a:cubicBezTo>
                  <a:cubicBezTo>
                    <a:pt x="64945" y="174119"/>
                    <a:pt x="65422" y="175453"/>
                    <a:pt x="58468" y="175643"/>
                  </a:cubicBezTo>
                  <a:cubicBezTo>
                    <a:pt x="51134" y="175834"/>
                    <a:pt x="35799" y="174786"/>
                    <a:pt x="18940" y="174786"/>
                  </a:cubicBezTo>
                  <a:cubicBezTo>
                    <a:pt x="7795" y="174786"/>
                    <a:pt x="8748" y="174595"/>
                    <a:pt x="8843" y="165547"/>
                  </a:cubicBezTo>
                  <a:cubicBezTo>
                    <a:pt x="9129" y="134686"/>
                    <a:pt x="8843" y="109159"/>
                    <a:pt x="8843" y="94490"/>
                  </a:cubicBezTo>
                  <a:cubicBezTo>
                    <a:pt x="8843" y="82584"/>
                    <a:pt x="8843" y="83536"/>
                    <a:pt x="14558" y="78679"/>
                  </a:cubicBezTo>
                  <a:cubicBezTo>
                    <a:pt x="20559" y="73535"/>
                    <a:pt x="76852" y="25243"/>
                    <a:pt x="82376" y="19338"/>
                  </a:cubicBezTo>
                  <a:cubicBezTo>
                    <a:pt x="86091" y="15337"/>
                    <a:pt x="88186" y="14004"/>
                    <a:pt x="91425" y="14194"/>
                  </a:cubicBezTo>
                  <a:cubicBezTo>
                    <a:pt x="94282" y="14385"/>
                    <a:pt x="96759" y="15337"/>
                    <a:pt x="100474" y="19338"/>
                  </a:cubicBezTo>
                  <a:cubicBezTo>
                    <a:pt x="105712" y="25243"/>
                    <a:pt x="161910" y="73535"/>
                    <a:pt x="168006" y="78679"/>
                  </a:cubicBezTo>
                  <a:cubicBezTo>
                    <a:pt x="173721" y="83536"/>
                    <a:pt x="173721" y="82584"/>
                    <a:pt x="173721" y="94490"/>
                  </a:cubicBezTo>
                  <a:cubicBezTo>
                    <a:pt x="173721" y="109063"/>
                    <a:pt x="173435" y="134591"/>
                    <a:pt x="173721" y="165547"/>
                  </a:cubicBezTo>
                  <a:cubicBezTo>
                    <a:pt x="173721" y="174595"/>
                    <a:pt x="174673" y="174786"/>
                    <a:pt x="163529" y="174786"/>
                  </a:cubicBezTo>
                  <a:close/>
                </a:path>
              </a:pathLst>
            </a:custGeom>
            <a:solidFill>
              <a:srgbClr val="14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62">
              <a:extLst>
                <a:ext uri="{FF2B5EF4-FFF2-40B4-BE49-F238E27FC236}">
                  <a16:creationId xmlns:a16="http://schemas.microsoft.com/office/drawing/2014/main" id="{65CC6FDE-ECD3-4CA1-A98F-E918BDE29CDD}"/>
                </a:ext>
              </a:extLst>
            </p:cNvPr>
            <p:cNvSpPr/>
            <p:nvPr/>
          </p:nvSpPr>
          <p:spPr>
            <a:xfrm rot="18900000">
              <a:off x="2488467" y="5921898"/>
              <a:ext cx="160183" cy="236273"/>
            </a:xfrm>
            <a:custGeom>
              <a:avLst/>
              <a:gdLst>
                <a:gd name="connsiteX0" fmla="*/ 82753 w 106962"/>
                <a:gd name="connsiteY0" fmla="*/ 24209 h 157772"/>
                <a:gd name="connsiteX1" fmla="*/ 24209 w 106962"/>
                <a:gd name="connsiteY1" fmla="*/ 24209 h 157772"/>
                <a:gd name="connsiteX2" fmla="*/ 24209 w 106962"/>
                <a:gd name="connsiteY2" fmla="*/ 82753 h 157772"/>
                <a:gd name="connsiteX3" fmla="*/ 82753 w 106962"/>
                <a:gd name="connsiteY3" fmla="*/ 82753 h 157772"/>
                <a:gd name="connsiteX4" fmla="*/ 82753 w 106962"/>
                <a:gd name="connsiteY4" fmla="*/ 24209 h 157772"/>
                <a:gd name="connsiteX5" fmla="*/ 91298 w 106962"/>
                <a:gd name="connsiteY5" fmla="*/ 15664 h 157772"/>
                <a:gd name="connsiteX6" fmla="*/ 91298 w 106962"/>
                <a:gd name="connsiteY6" fmla="*/ 91298 h 157772"/>
                <a:gd name="connsiteX7" fmla="*/ 66171 w 106962"/>
                <a:gd name="connsiteY7" fmla="*/ 104493 h 157772"/>
                <a:gd name="connsiteX8" fmla="*/ 66171 w 106962"/>
                <a:gd name="connsiteY8" fmla="*/ 157772 h 157772"/>
                <a:gd name="connsiteX9" fmla="*/ 40790 w 106962"/>
                <a:gd name="connsiteY9" fmla="*/ 157696 h 157772"/>
                <a:gd name="connsiteX10" fmla="*/ 40790 w 106962"/>
                <a:gd name="connsiteY10" fmla="*/ 104493 h 157772"/>
                <a:gd name="connsiteX11" fmla="*/ 15664 w 106962"/>
                <a:gd name="connsiteY11" fmla="*/ 91298 h 157772"/>
                <a:gd name="connsiteX12" fmla="*/ 15664 w 106962"/>
                <a:gd name="connsiteY12" fmla="*/ 15664 h 157772"/>
                <a:gd name="connsiteX13" fmla="*/ 91298 w 106962"/>
                <a:gd name="connsiteY13" fmla="*/ 15664 h 15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962" h="157772">
                  <a:moveTo>
                    <a:pt x="82753" y="24209"/>
                  </a:moveTo>
                  <a:cubicBezTo>
                    <a:pt x="66586" y="8042"/>
                    <a:pt x="40375" y="8043"/>
                    <a:pt x="24209" y="24209"/>
                  </a:cubicBezTo>
                  <a:cubicBezTo>
                    <a:pt x="8042" y="40375"/>
                    <a:pt x="8042" y="66586"/>
                    <a:pt x="24209" y="82753"/>
                  </a:cubicBezTo>
                  <a:cubicBezTo>
                    <a:pt x="40375" y="98919"/>
                    <a:pt x="66587" y="98919"/>
                    <a:pt x="82753" y="82753"/>
                  </a:cubicBezTo>
                  <a:cubicBezTo>
                    <a:pt x="98919" y="66586"/>
                    <a:pt x="98919" y="40375"/>
                    <a:pt x="82753" y="24209"/>
                  </a:cubicBezTo>
                  <a:close/>
                  <a:moveTo>
                    <a:pt x="91298" y="15664"/>
                  </a:moveTo>
                  <a:cubicBezTo>
                    <a:pt x="112184" y="36550"/>
                    <a:pt x="112184" y="70412"/>
                    <a:pt x="91298" y="91298"/>
                  </a:cubicBezTo>
                  <a:cubicBezTo>
                    <a:pt x="84165" y="98430"/>
                    <a:pt x="75519" y="103127"/>
                    <a:pt x="66171" y="104493"/>
                  </a:cubicBezTo>
                  <a:lnTo>
                    <a:pt x="66171" y="157772"/>
                  </a:lnTo>
                  <a:lnTo>
                    <a:pt x="40790" y="157696"/>
                  </a:lnTo>
                  <a:lnTo>
                    <a:pt x="40790" y="104493"/>
                  </a:lnTo>
                  <a:cubicBezTo>
                    <a:pt x="31442" y="103127"/>
                    <a:pt x="22796" y="98430"/>
                    <a:pt x="15664" y="91298"/>
                  </a:cubicBezTo>
                  <a:cubicBezTo>
                    <a:pt x="-5222" y="70412"/>
                    <a:pt x="-5222" y="36549"/>
                    <a:pt x="15664" y="15664"/>
                  </a:cubicBezTo>
                  <a:cubicBezTo>
                    <a:pt x="36549" y="-5222"/>
                    <a:pt x="70412" y="-5222"/>
                    <a:pt x="91298" y="156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1" name="Freeform: Shape 63">
              <a:extLst>
                <a:ext uri="{FF2B5EF4-FFF2-40B4-BE49-F238E27FC236}">
                  <a16:creationId xmlns:a16="http://schemas.microsoft.com/office/drawing/2014/main" id="{A5C29D01-75C7-4FA8-90B4-D5CCB80FA288}"/>
                </a:ext>
              </a:extLst>
            </p:cNvPr>
            <p:cNvSpPr/>
            <p:nvPr/>
          </p:nvSpPr>
          <p:spPr>
            <a:xfrm>
              <a:off x="2922193" y="5953001"/>
              <a:ext cx="174067" cy="174066"/>
            </a:xfrm>
            <a:custGeom>
              <a:avLst/>
              <a:gdLst>
                <a:gd name="connsiteX0" fmla="*/ 51378 w 116233"/>
                <a:gd name="connsiteY0" fmla="*/ 29506 h 116233"/>
                <a:gd name="connsiteX1" fmla="*/ 64854 w 116233"/>
                <a:gd name="connsiteY1" fmla="*/ 29506 h 116233"/>
                <a:gd name="connsiteX2" fmla="*/ 64854 w 116233"/>
                <a:gd name="connsiteY2" fmla="*/ 51378 h 116233"/>
                <a:gd name="connsiteX3" fmla="*/ 86726 w 116233"/>
                <a:gd name="connsiteY3" fmla="*/ 51378 h 116233"/>
                <a:gd name="connsiteX4" fmla="*/ 86726 w 116233"/>
                <a:gd name="connsiteY4" fmla="*/ 64854 h 116233"/>
                <a:gd name="connsiteX5" fmla="*/ 64854 w 116233"/>
                <a:gd name="connsiteY5" fmla="*/ 64854 h 116233"/>
                <a:gd name="connsiteX6" fmla="*/ 64854 w 116233"/>
                <a:gd name="connsiteY6" fmla="*/ 86726 h 116233"/>
                <a:gd name="connsiteX7" fmla="*/ 51378 w 116233"/>
                <a:gd name="connsiteY7" fmla="*/ 86726 h 116233"/>
                <a:gd name="connsiteX8" fmla="*/ 51378 w 116233"/>
                <a:gd name="connsiteY8" fmla="*/ 64854 h 116233"/>
                <a:gd name="connsiteX9" fmla="*/ 29506 w 116233"/>
                <a:gd name="connsiteY9" fmla="*/ 64854 h 116233"/>
                <a:gd name="connsiteX10" fmla="*/ 29506 w 116233"/>
                <a:gd name="connsiteY10" fmla="*/ 51378 h 116233"/>
                <a:gd name="connsiteX11" fmla="*/ 51378 w 116233"/>
                <a:gd name="connsiteY11" fmla="*/ 51378 h 116233"/>
                <a:gd name="connsiteX12" fmla="*/ 26810 w 116233"/>
                <a:gd name="connsiteY12" fmla="*/ 11156 h 116233"/>
                <a:gd name="connsiteX13" fmla="*/ 11156 w 116233"/>
                <a:gd name="connsiteY13" fmla="*/ 26810 h 116233"/>
                <a:gd name="connsiteX14" fmla="*/ 11156 w 116233"/>
                <a:gd name="connsiteY14" fmla="*/ 89422 h 116233"/>
                <a:gd name="connsiteX15" fmla="*/ 26810 w 116233"/>
                <a:gd name="connsiteY15" fmla="*/ 105076 h 116233"/>
                <a:gd name="connsiteX16" fmla="*/ 89422 w 116233"/>
                <a:gd name="connsiteY16" fmla="*/ 105076 h 116233"/>
                <a:gd name="connsiteX17" fmla="*/ 105076 w 116233"/>
                <a:gd name="connsiteY17" fmla="*/ 89422 h 116233"/>
                <a:gd name="connsiteX18" fmla="*/ 105076 w 116233"/>
                <a:gd name="connsiteY18" fmla="*/ 26810 h 116233"/>
                <a:gd name="connsiteX19" fmla="*/ 89422 w 116233"/>
                <a:gd name="connsiteY19" fmla="*/ 11156 h 116233"/>
                <a:gd name="connsiteX20" fmla="*/ 19373 w 116233"/>
                <a:gd name="connsiteY20" fmla="*/ 0 h 116233"/>
                <a:gd name="connsiteX21" fmla="*/ 96860 w 116233"/>
                <a:gd name="connsiteY21" fmla="*/ 0 h 116233"/>
                <a:gd name="connsiteX22" fmla="*/ 116233 w 116233"/>
                <a:gd name="connsiteY22" fmla="*/ 19373 h 116233"/>
                <a:gd name="connsiteX23" fmla="*/ 116233 w 116233"/>
                <a:gd name="connsiteY23" fmla="*/ 96860 h 116233"/>
                <a:gd name="connsiteX24" fmla="*/ 96860 w 116233"/>
                <a:gd name="connsiteY24" fmla="*/ 116233 h 116233"/>
                <a:gd name="connsiteX25" fmla="*/ 19373 w 116233"/>
                <a:gd name="connsiteY25" fmla="*/ 116233 h 116233"/>
                <a:gd name="connsiteX26" fmla="*/ 0 w 116233"/>
                <a:gd name="connsiteY26" fmla="*/ 96860 h 116233"/>
                <a:gd name="connsiteX27" fmla="*/ 0 w 116233"/>
                <a:gd name="connsiteY27" fmla="*/ 19373 h 116233"/>
                <a:gd name="connsiteX28" fmla="*/ 19373 w 116233"/>
                <a:gd name="connsiteY28" fmla="*/ 0 h 116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33" h="116233">
                  <a:moveTo>
                    <a:pt x="51378" y="29506"/>
                  </a:moveTo>
                  <a:lnTo>
                    <a:pt x="64854" y="29506"/>
                  </a:lnTo>
                  <a:lnTo>
                    <a:pt x="64854" y="51378"/>
                  </a:lnTo>
                  <a:lnTo>
                    <a:pt x="86726" y="51378"/>
                  </a:lnTo>
                  <a:lnTo>
                    <a:pt x="86726" y="64854"/>
                  </a:lnTo>
                  <a:lnTo>
                    <a:pt x="64854" y="64854"/>
                  </a:lnTo>
                  <a:lnTo>
                    <a:pt x="64854" y="86726"/>
                  </a:lnTo>
                  <a:lnTo>
                    <a:pt x="51378" y="86726"/>
                  </a:lnTo>
                  <a:lnTo>
                    <a:pt x="51378" y="64854"/>
                  </a:lnTo>
                  <a:lnTo>
                    <a:pt x="29506" y="64854"/>
                  </a:lnTo>
                  <a:lnTo>
                    <a:pt x="29506" y="51378"/>
                  </a:lnTo>
                  <a:lnTo>
                    <a:pt x="51378" y="51378"/>
                  </a:lnTo>
                  <a:close/>
                  <a:moveTo>
                    <a:pt x="26810" y="11156"/>
                  </a:moveTo>
                  <a:cubicBezTo>
                    <a:pt x="18165" y="11156"/>
                    <a:pt x="11156" y="18165"/>
                    <a:pt x="11156" y="26810"/>
                  </a:cubicBezTo>
                  <a:lnTo>
                    <a:pt x="11156" y="89422"/>
                  </a:lnTo>
                  <a:cubicBezTo>
                    <a:pt x="11156" y="98067"/>
                    <a:pt x="18165" y="105076"/>
                    <a:pt x="26810" y="105076"/>
                  </a:cubicBezTo>
                  <a:lnTo>
                    <a:pt x="89422" y="105076"/>
                  </a:lnTo>
                  <a:cubicBezTo>
                    <a:pt x="98067" y="105076"/>
                    <a:pt x="105076" y="98067"/>
                    <a:pt x="105076" y="89422"/>
                  </a:cubicBezTo>
                  <a:lnTo>
                    <a:pt x="105076" y="26810"/>
                  </a:lnTo>
                  <a:cubicBezTo>
                    <a:pt x="105076" y="18165"/>
                    <a:pt x="98067" y="11156"/>
                    <a:pt x="89422" y="11156"/>
                  </a:cubicBezTo>
                  <a:close/>
                  <a:moveTo>
                    <a:pt x="19373" y="0"/>
                  </a:moveTo>
                  <a:lnTo>
                    <a:pt x="96860" y="0"/>
                  </a:lnTo>
                  <a:cubicBezTo>
                    <a:pt x="107559" y="0"/>
                    <a:pt x="116233" y="8674"/>
                    <a:pt x="116233" y="19373"/>
                  </a:cubicBezTo>
                  <a:lnTo>
                    <a:pt x="116233" y="96860"/>
                  </a:lnTo>
                  <a:cubicBezTo>
                    <a:pt x="116233" y="107559"/>
                    <a:pt x="107559" y="116233"/>
                    <a:pt x="96860" y="116233"/>
                  </a:cubicBezTo>
                  <a:lnTo>
                    <a:pt x="19373" y="116233"/>
                  </a:lnTo>
                  <a:cubicBezTo>
                    <a:pt x="8674" y="116233"/>
                    <a:pt x="0" y="107559"/>
                    <a:pt x="0" y="96860"/>
                  </a:cubicBezTo>
                  <a:lnTo>
                    <a:pt x="0" y="19373"/>
                  </a:lnTo>
                  <a:cubicBezTo>
                    <a:pt x="0" y="8674"/>
                    <a:pt x="8674" y="0"/>
                    <a:pt x="19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2" name="Freeform: Shape 64">
              <a:extLst>
                <a:ext uri="{FF2B5EF4-FFF2-40B4-BE49-F238E27FC236}">
                  <a16:creationId xmlns:a16="http://schemas.microsoft.com/office/drawing/2014/main" id="{F447E103-731B-4559-AE89-02F32734654C}"/>
                </a:ext>
              </a:extLst>
            </p:cNvPr>
            <p:cNvSpPr/>
            <p:nvPr userDrawn="1"/>
          </p:nvSpPr>
          <p:spPr>
            <a:xfrm>
              <a:off x="3830618" y="5948362"/>
              <a:ext cx="240842" cy="183344"/>
            </a:xfrm>
            <a:custGeom>
              <a:avLst/>
              <a:gdLst>
                <a:gd name="connsiteX0" fmla="*/ 75813 w 151629"/>
                <a:gd name="connsiteY0" fmla="*/ 0 h 115430"/>
                <a:gd name="connsiteX1" fmla="*/ 112332 w 151629"/>
                <a:gd name="connsiteY1" fmla="*/ 36519 h 115430"/>
                <a:gd name="connsiteX2" fmla="*/ 101636 w 151629"/>
                <a:gd name="connsiteY2" fmla="*/ 62342 h 115430"/>
                <a:gd name="connsiteX3" fmla="*/ 92112 w 151629"/>
                <a:gd name="connsiteY3" fmla="*/ 66287 h 115430"/>
                <a:gd name="connsiteX4" fmla="*/ 100180 w 151629"/>
                <a:gd name="connsiteY4" fmla="*/ 67507 h 115430"/>
                <a:gd name="connsiteX5" fmla="*/ 151313 w 151629"/>
                <a:gd name="connsiteY5" fmla="*/ 113867 h 115430"/>
                <a:gd name="connsiteX6" fmla="*/ 151629 w 151629"/>
                <a:gd name="connsiteY6" fmla="*/ 115430 h 115430"/>
                <a:gd name="connsiteX7" fmla="*/ 0 w 151629"/>
                <a:gd name="connsiteY7" fmla="*/ 115430 h 115430"/>
                <a:gd name="connsiteX8" fmla="*/ 315 w 151629"/>
                <a:gd name="connsiteY8" fmla="*/ 113867 h 115430"/>
                <a:gd name="connsiteX9" fmla="*/ 51448 w 151629"/>
                <a:gd name="connsiteY9" fmla="*/ 67507 h 115430"/>
                <a:gd name="connsiteX10" fmla="*/ 59515 w 151629"/>
                <a:gd name="connsiteY10" fmla="*/ 66287 h 115430"/>
                <a:gd name="connsiteX11" fmla="*/ 49990 w 151629"/>
                <a:gd name="connsiteY11" fmla="*/ 62342 h 115430"/>
                <a:gd name="connsiteX12" fmla="*/ 39294 w 151629"/>
                <a:gd name="connsiteY12" fmla="*/ 36519 h 115430"/>
                <a:gd name="connsiteX13" fmla="*/ 75813 w 151629"/>
                <a:gd name="connsiteY13" fmla="*/ 0 h 1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629" h="115430">
                  <a:moveTo>
                    <a:pt x="75813" y="0"/>
                  </a:moveTo>
                  <a:cubicBezTo>
                    <a:pt x="95982" y="0"/>
                    <a:pt x="112332" y="16350"/>
                    <a:pt x="112332" y="36519"/>
                  </a:cubicBezTo>
                  <a:cubicBezTo>
                    <a:pt x="112332" y="46603"/>
                    <a:pt x="108245" y="55733"/>
                    <a:pt x="101636" y="62342"/>
                  </a:cubicBezTo>
                  <a:lnTo>
                    <a:pt x="92112" y="66287"/>
                  </a:lnTo>
                  <a:lnTo>
                    <a:pt x="100180" y="67507"/>
                  </a:lnTo>
                  <a:cubicBezTo>
                    <a:pt x="123272" y="74689"/>
                    <a:pt x="141984" y="91810"/>
                    <a:pt x="151313" y="113867"/>
                  </a:cubicBezTo>
                  <a:lnTo>
                    <a:pt x="151629" y="115430"/>
                  </a:lnTo>
                  <a:lnTo>
                    <a:pt x="0" y="115430"/>
                  </a:lnTo>
                  <a:lnTo>
                    <a:pt x="315" y="113867"/>
                  </a:lnTo>
                  <a:cubicBezTo>
                    <a:pt x="9644" y="91810"/>
                    <a:pt x="28357" y="74689"/>
                    <a:pt x="51448" y="67507"/>
                  </a:cubicBezTo>
                  <a:lnTo>
                    <a:pt x="59515" y="66287"/>
                  </a:lnTo>
                  <a:lnTo>
                    <a:pt x="49990" y="62342"/>
                  </a:lnTo>
                  <a:cubicBezTo>
                    <a:pt x="43382" y="55733"/>
                    <a:pt x="39294" y="46603"/>
                    <a:pt x="39294" y="36519"/>
                  </a:cubicBezTo>
                  <a:cubicBezTo>
                    <a:pt x="39294" y="16350"/>
                    <a:pt x="55644" y="0"/>
                    <a:pt x="758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69B70473-7ED0-4FD4-B8B1-3EC33FA8B178}"/>
              </a:ext>
            </a:extLst>
          </p:cNvPr>
          <p:cNvSpPr txBox="1">
            <a:spLocks/>
          </p:cNvSpPr>
          <p:nvPr/>
        </p:nvSpPr>
        <p:spPr>
          <a:xfrm>
            <a:off x="9251945" y="1795408"/>
            <a:ext cx="2134312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34" name="Group 66">
            <a:extLst>
              <a:ext uri="{FF2B5EF4-FFF2-40B4-BE49-F238E27FC236}">
                <a16:creationId xmlns:a16="http://schemas.microsoft.com/office/drawing/2014/main" id="{21DFEE64-5092-4E93-9BF6-5ED9176CAC30}"/>
              </a:ext>
            </a:extLst>
          </p:cNvPr>
          <p:cNvGrpSpPr/>
          <p:nvPr/>
        </p:nvGrpSpPr>
        <p:grpSpPr>
          <a:xfrm>
            <a:off x="9147348" y="4872064"/>
            <a:ext cx="2238909" cy="741381"/>
            <a:chOff x="1045338" y="4862539"/>
            <a:chExt cx="2238909" cy="741381"/>
          </a:xfrm>
        </p:grpSpPr>
        <p:sp>
          <p:nvSpPr>
            <p:cNvPr id="35" name="Text Placeholder 5">
              <a:extLst>
                <a:ext uri="{FF2B5EF4-FFF2-40B4-BE49-F238E27FC236}">
                  <a16:creationId xmlns:a16="http://schemas.microsoft.com/office/drawing/2014/main" id="{D0EDD1B0-B2BF-4284-A28A-6844923A229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45338" y="4862539"/>
              <a:ext cx="2238909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dirty="0">
                  <a:solidFill>
                    <a:schemeClr val="accent2"/>
                  </a:solidFill>
                </a:rPr>
                <a:t>Marketing</a:t>
              </a:r>
              <a:endParaRPr lang="ko-KR" alt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36" name="직사각형 38">
              <a:extLst>
                <a:ext uri="{FF2B5EF4-FFF2-40B4-BE49-F238E27FC236}">
                  <a16:creationId xmlns:a16="http://schemas.microsoft.com/office/drawing/2014/main" id="{1E6E28EE-99F8-462D-BCF0-4BC8229031C6}"/>
                </a:ext>
              </a:extLst>
            </p:cNvPr>
            <p:cNvSpPr/>
            <p:nvPr userDrawn="1"/>
          </p:nvSpPr>
          <p:spPr>
            <a:xfrm>
              <a:off x="1045338" y="5142255"/>
              <a:ext cx="223890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/>
            </a:p>
          </p:txBody>
        </p:sp>
      </p:grpSp>
      <p:grpSp>
        <p:nvGrpSpPr>
          <p:cNvPr id="37" name="Group 69">
            <a:extLst>
              <a:ext uri="{FF2B5EF4-FFF2-40B4-BE49-F238E27FC236}">
                <a16:creationId xmlns:a16="http://schemas.microsoft.com/office/drawing/2014/main" id="{76BA5523-BE66-420E-9D6B-2CBC85500A79}"/>
              </a:ext>
            </a:extLst>
          </p:cNvPr>
          <p:cNvGrpSpPr/>
          <p:nvPr/>
        </p:nvGrpSpPr>
        <p:grpSpPr>
          <a:xfrm>
            <a:off x="9251945" y="5778723"/>
            <a:ext cx="2047824" cy="236573"/>
            <a:chOff x="2026235" y="5921898"/>
            <a:chExt cx="2045225" cy="236273"/>
          </a:xfrm>
        </p:grpSpPr>
        <p:sp>
          <p:nvSpPr>
            <p:cNvPr id="38" name="Graphic 411">
              <a:extLst>
                <a:ext uri="{FF2B5EF4-FFF2-40B4-BE49-F238E27FC236}">
                  <a16:creationId xmlns:a16="http://schemas.microsoft.com/office/drawing/2014/main" id="{DF043068-C4DB-4A86-A58D-5C8DAEAF7EAC}"/>
                </a:ext>
              </a:extLst>
            </p:cNvPr>
            <p:cNvSpPr/>
            <p:nvPr/>
          </p:nvSpPr>
          <p:spPr>
            <a:xfrm>
              <a:off x="3369803" y="5965055"/>
              <a:ext cx="187270" cy="149958"/>
            </a:xfrm>
            <a:custGeom>
              <a:avLst/>
              <a:gdLst>
                <a:gd name="connsiteX0" fmla="*/ 170401 w 186562"/>
                <a:gd name="connsiteY0" fmla="*/ 12144 h 149392"/>
                <a:gd name="connsiteX1" fmla="*/ 92677 w 186562"/>
                <a:gd name="connsiteY1" fmla="*/ 29098 h 149392"/>
                <a:gd name="connsiteX2" fmla="*/ 12381 w 186562"/>
                <a:gd name="connsiteY2" fmla="*/ 17382 h 149392"/>
                <a:gd name="connsiteX3" fmla="*/ 29717 w 186562"/>
                <a:gd name="connsiteY3" fmla="*/ 97392 h 149392"/>
                <a:gd name="connsiteX4" fmla="*/ 76199 w 186562"/>
                <a:gd name="connsiteY4" fmla="*/ 140445 h 149392"/>
                <a:gd name="connsiteX5" fmla="*/ 105441 w 186562"/>
                <a:gd name="connsiteY5" fmla="*/ 141874 h 149392"/>
                <a:gd name="connsiteX6" fmla="*/ 162495 w 186562"/>
                <a:gd name="connsiteY6" fmla="*/ 92630 h 149392"/>
                <a:gd name="connsiteX7" fmla="*/ 170401 w 186562"/>
                <a:gd name="connsiteY7" fmla="*/ 12144 h 149392"/>
                <a:gd name="connsiteX8" fmla="*/ 148303 w 186562"/>
                <a:gd name="connsiteY8" fmla="*/ 90249 h 149392"/>
                <a:gd name="connsiteX9" fmla="*/ 102583 w 186562"/>
                <a:gd name="connsiteY9" fmla="*/ 129682 h 149392"/>
                <a:gd name="connsiteX10" fmla="*/ 79152 w 186562"/>
                <a:gd name="connsiteY10" fmla="*/ 128539 h 149392"/>
                <a:gd name="connsiteX11" fmla="*/ 41909 w 186562"/>
                <a:gd name="connsiteY11" fmla="*/ 94059 h 149392"/>
                <a:gd name="connsiteX12" fmla="*/ 22573 w 186562"/>
                <a:gd name="connsiteY12" fmla="*/ 24621 h 149392"/>
                <a:gd name="connsiteX13" fmla="*/ 92582 w 186562"/>
                <a:gd name="connsiteY13" fmla="*/ 41862 h 149392"/>
                <a:gd name="connsiteX14" fmla="*/ 161829 w 186562"/>
                <a:gd name="connsiteY14" fmla="*/ 22050 h 149392"/>
                <a:gd name="connsiteX15" fmla="*/ 148303 w 186562"/>
                <a:gd name="connsiteY15" fmla="*/ 90249 h 14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562" h="149392">
                  <a:moveTo>
                    <a:pt x="170401" y="12144"/>
                  </a:moveTo>
                  <a:cubicBezTo>
                    <a:pt x="147446" y="-8621"/>
                    <a:pt x="118299" y="-2620"/>
                    <a:pt x="92677" y="29098"/>
                  </a:cubicBezTo>
                  <a:cubicBezTo>
                    <a:pt x="60483" y="428"/>
                    <a:pt x="31717" y="-3477"/>
                    <a:pt x="12381" y="17382"/>
                  </a:cubicBezTo>
                  <a:cubicBezTo>
                    <a:pt x="-8859" y="40147"/>
                    <a:pt x="-2573" y="68722"/>
                    <a:pt x="29717" y="97392"/>
                  </a:cubicBezTo>
                  <a:cubicBezTo>
                    <a:pt x="45433" y="111394"/>
                    <a:pt x="61340" y="125491"/>
                    <a:pt x="76199" y="140445"/>
                  </a:cubicBezTo>
                  <a:cubicBezTo>
                    <a:pt x="86295" y="150447"/>
                    <a:pt x="93630" y="153590"/>
                    <a:pt x="105441" y="141874"/>
                  </a:cubicBezTo>
                  <a:cubicBezTo>
                    <a:pt x="123348" y="124348"/>
                    <a:pt x="143636" y="109203"/>
                    <a:pt x="162495" y="92630"/>
                  </a:cubicBezTo>
                  <a:cubicBezTo>
                    <a:pt x="191356" y="67103"/>
                    <a:pt x="194595" y="33861"/>
                    <a:pt x="170401" y="12144"/>
                  </a:cubicBezTo>
                  <a:close/>
                  <a:moveTo>
                    <a:pt x="148303" y="90249"/>
                  </a:moveTo>
                  <a:cubicBezTo>
                    <a:pt x="133158" y="103488"/>
                    <a:pt x="116966" y="115680"/>
                    <a:pt x="102583" y="129682"/>
                  </a:cubicBezTo>
                  <a:cubicBezTo>
                    <a:pt x="93058" y="139017"/>
                    <a:pt x="87248" y="136540"/>
                    <a:pt x="79152" y="128539"/>
                  </a:cubicBezTo>
                  <a:cubicBezTo>
                    <a:pt x="67245" y="116538"/>
                    <a:pt x="54577" y="105298"/>
                    <a:pt x="41909" y="94059"/>
                  </a:cubicBezTo>
                  <a:cubicBezTo>
                    <a:pt x="16096" y="71008"/>
                    <a:pt x="5619" y="42909"/>
                    <a:pt x="22573" y="24621"/>
                  </a:cubicBezTo>
                  <a:cubicBezTo>
                    <a:pt x="38099" y="7857"/>
                    <a:pt x="66769" y="18811"/>
                    <a:pt x="92582" y="41862"/>
                  </a:cubicBezTo>
                  <a:cubicBezTo>
                    <a:pt x="113156" y="16430"/>
                    <a:pt x="143445" y="5381"/>
                    <a:pt x="161829" y="22050"/>
                  </a:cubicBezTo>
                  <a:cubicBezTo>
                    <a:pt x="181260" y="39480"/>
                    <a:pt x="171544" y="69865"/>
                    <a:pt x="148303" y="902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411">
              <a:extLst>
                <a:ext uri="{FF2B5EF4-FFF2-40B4-BE49-F238E27FC236}">
                  <a16:creationId xmlns:a16="http://schemas.microsoft.com/office/drawing/2014/main" id="{C2AA41FF-FE52-41E5-90A1-CACEC3BAD312}"/>
                </a:ext>
              </a:extLst>
            </p:cNvPr>
            <p:cNvSpPr/>
            <p:nvPr/>
          </p:nvSpPr>
          <p:spPr>
            <a:xfrm>
              <a:off x="2026235" y="5944886"/>
              <a:ext cx="188689" cy="190296"/>
            </a:xfrm>
            <a:custGeom>
              <a:avLst/>
              <a:gdLst>
                <a:gd name="connsiteX0" fmla="*/ 182389 w 182468"/>
                <a:gd name="connsiteY0" fmla="*/ 168023 h 184025"/>
                <a:gd name="connsiteX1" fmla="*/ 182293 w 182468"/>
                <a:gd name="connsiteY1" fmla="*/ 89728 h 184025"/>
                <a:gd name="connsiteX2" fmla="*/ 173721 w 182468"/>
                <a:gd name="connsiteY2" fmla="*/ 71725 h 184025"/>
                <a:gd name="connsiteX3" fmla="*/ 101521 w 182468"/>
                <a:gd name="connsiteY3" fmla="*/ 6574 h 184025"/>
                <a:gd name="connsiteX4" fmla="*/ 91234 w 182468"/>
                <a:gd name="connsiteY4" fmla="*/ 2 h 184025"/>
                <a:gd name="connsiteX5" fmla="*/ 80947 w 182468"/>
                <a:gd name="connsiteY5" fmla="*/ 6574 h 184025"/>
                <a:gd name="connsiteX6" fmla="*/ 8748 w 182468"/>
                <a:gd name="connsiteY6" fmla="*/ 71821 h 184025"/>
                <a:gd name="connsiteX7" fmla="*/ 175 w 182468"/>
                <a:gd name="connsiteY7" fmla="*/ 89728 h 184025"/>
                <a:gd name="connsiteX8" fmla="*/ 80 w 182468"/>
                <a:gd name="connsiteY8" fmla="*/ 168023 h 184025"/>
                <a:gd name="connsiteX9" fmla="*/ 15225 w 182468"/>
                <a:gd name="connsiteY9" fmla="*/ 183073 h 184025"/>
                <a:gd name="connsiteX10" fmla="*/ 59802 w 182468"/>
                <a:gd name="connsiteY10" fmla="*/ 184025 h 184025"/>
                <a:gd name="connsiteX11" fmla="*/ 72946 w 182468"/>
                <a:gd name="connsiteY11" fmla="*/ 176310 h 184025"/>
                <a:gd name="connsiteX12" fmla="*/ 73518 w 182468"/>
                <a:gd name="connsiteY12" fmla="*/ 138115 h 184025"/>
                <a:gd name="connsiteX13" fmla="*/ 89806 w 182468"/>
                <a:gd name="connsiteY13" fmla="*/ 104491 h 184025"/>
                <a:gd name="connsiteX14" fmla="*/ 91330 w 182468"/>
                <a:gd name="connsiteY14" fmla="*/ 103158 h 184025"/>
                <a:gd name="connsiteX15" fmla="*/ 92854 w 182468"/>
                <a:gd name="connsiteY15" fmla="*/ 104491 h 184025"/>
                <a:gd name="connsiteX16" fmla="*/ 109141 w 182468"/>
                <a:gd name="connsiteY16" fmla="*/ 138115 h 184025"/>
                <a:gd name="connsiteX17" fmla="*/ 109713 w 182468"/>
                <a:gd name="connsiteY17" fmla="*/ 176310 h 184025"/>
                <a:gd name="connsiteX18" fmla="*/ 122857 w 182468"/>
                <a:gd name="connsiteY18" fmla="*/ 184025 h 184025"/>
                <a:gd name="connsiteX19" fmla="*/ 167434 w 182468"/>
                <a:gd name="connsiteY19" fmla="*/ 183073 h 184025"/>
                <a:gd name="connsiteX20" fmla="*/ 182389 w 182468"/>
                <a:gd name="connsiteY20" fmla="*/ 168023 h 184025"/>
                <a:gd name="connsiteX21" fmla="*/ 163529 w 182468"/>
                <a:gd name="connsiteY21" fmla="*/ 174786 h 184025"/>
                <a:gd name="connsiteX22" fmla="*/ 124000 w 182468"/>
                <a:gd name="connsiteY22" fmla="*/ 175643 h 184025"/>
                <a:gd name="connsiteX23" fmla="*/ 117333 w 182468"/>
                <a:gd name="connsiteY23" fmla="*/ 166594 h 184025"/>
                <a:gd name="connsiteX24" fmla="*/ 117047 w 182468"/>
                <a:gd name="connsiteY24" fmla="*/ 139448 h 184025"/>
                <a:gd name="connsiteX25" fmla="*/ 92473 w 182468"/>
                <a:gd name="connsiteY25" fmla="*/ 91823 h 184025"/>
                <a:gd name="connsiteX26" fmla="*/ 91234 w 182468"/>
                <a:gd name="connsiteY26" fmla="*/ 91156 h 184025"/>
                <a:gd name="connsiteX27" fmla="*/ 89996 w 182468"/>
                <a:gd name="connsiteY27" fmla="*/ 91823 h 184025"/>
                <a:gd name="connsiteX28" fmla="*/ 65422 w 182468"/>
                <a:gd name="connsiteY28" fmla="*/ 139448 h 184025"/>
                <a:gd name="connsiteX29" fmla="*/ 65136 w 182468"/>
                <a:gd name="connsiteY29" fmla="*/ 166594 h 184025"/>
                <a:gd name="connsiteX30" fmla="*/ 58468 w 182468"/>
                <a:gd name="connsiteY30" fmla="*/ 175643 h 184025"/>
                <a:gd name="connsiteX31" fmla="*/ 18940 w 182468"/>
                <a:gd name="connsiteY31" fmla="*/ 174786 h 184025"/>
                <a:gd name="connsiteX32" fmla="*/ 8843 w 182468"/>
                <a:gd name="connsiteY32" fmla="*/ 165547 h 184025"/>
                <a:gd name="connsiteX33" fmla="*/ 8843 w 182468"/>
                <a:gd name="connsiteY33" fmla="*/ 94490 h 184025"/>
                <a:gd name="connsiteX34" fmla="*/ 14558 w 182468"/>
                <a:gd name="connsiteY34" fmla="*/ 78679 h 184025"/>
                <a:gd name="connsiteX35" fmla="*/ 82376 w 182468"/>
                <a:gd name="connsiteY35" fmla="*/ 19338 h 184025"/>
                <a:gd name="connsiteX36" fmla="*/ 91425 w 182468"/>
                <a:gd name="connsiteY36" fmla="*/ 14194 h 184025"/>
                <a:gd name="connsiteX37" fmla="*/ 100474 w 182468"/>
                <a:gd name="connsiteY37" fmla="*/ 19338 h 184025"/>
                <a:gd name="connsiteX38" fmla="*/ 168006 w 182468"/>
                <a:gd name="connsiteY38" fmla="*/ 78679 h 184025"/>
                <a:gd name="connsiteX39" fmla="*/ 173721 w 182468"/>
                <a:gd name="connsiteY39" fmla="*/ 94490 h 184025"/>
                <a:gd name="connsiteX40" fmla="*/ 173721 w 182468"/>
                <a:gd name="connsiteY40" fmla="*/ 165547 h 184025"/>
                <a:gd name="connsiteX41" fmla="*/ 163529 w 182468"/>
                <a:gd name="connsiteY41" fmla="*/ 174786 h 18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2468" h="184025">
                  <a:moveTo>
                    <a:pt x="182389" y="168023"/>
                  </a:moveTo>
                  <a:cubicBezTo>
                    <a:pt x="181627" y="142020"/>
                    <a:pt x="181817" y="115921"/>
                    <a:pt x="182293" y="89728"/>
                  </a:cubicBezTo>
                  <a:cubicBezTo>
                    <a:pt x="182484" y="80488"/>
                    <a:pt x="182103" y="79726"/>
                    <a:pt x="173721" y="71725"/>
                  </a:cubicBezTo>
                  <a:cubicBezTo>
                    <a:pt x="150099" y="49246"/>
                    <a:pt x="126382" y="27720"/>
                    <a:pt x="101521" y="6574"/>
                  </a:cubicBezTo>
                  <a:cubicBezTo>
                    <a:pt x="97045" y="2860"/>
                    <a:pt x="94663" y="-93"/>
                    <a:pt x="91234" y="2"/>
                  </a:cubicBezTo>
                  <a:cubicBezTo>
                    <a:pt x="87234" y="-93"/>
                    <a:pt x="85329" y="2860"/>
                    <a:pt x="80947" y="6574"/>
                  </a:cubicBezTo>
                  <a:cubicBezTo>
                    <a:pt x="56087" y="27815"/>
                    <a:pt x="32370" y="49246"/>
                    <a:pt x="8748" y="71821"/>
                  </a:cubicBezTo>
                  <a:cubicBezTo>
                    <a:pt x="366" y="79822"/>
                    <a:pt x="-15" y="80584"/>
                    <a:pt x="175" y="89728"/>
                  </a:cubicBezTo>
                  <a:cubicBezTo>
                    <a:pt x="652" y="115826"/>
                    <a:pt x="842" y="141925"/>
                    <a:pt x="80" y="168023"/>
                  </a:cubicBezTo>
                  <a:cubicBezTo>
                    <a:pt x="-301" y="179549"/>
                    <a:pt x="80" y="184025"/>
                    <a:pt x="15225" y="183073"/>
                  </a:cubicBezTo>
                  <a:cubicBezTo>
                    <a:pt x="17035" y="182977"/>
                    <a:pt x="57992" y="184025"/>
                    <a:pt x="59802" y="184025"/>
                  </a:cubicBezTo>
                  <a:cubicBezTo>
                    <a:pt x="69898" y="184025"/>
                    <a:pt x="72756" y="184216"/>
                    <a:pt x="72946" y="176310"/>
                  </a:cubicBezTo>
                  <a:cubicBezTo>
                    <a:pt x="73137" y="167928"/>
                    <a:pt x="73518" y="155069"/>
                    <a:pt x="73518" y="138115"/>
                  </a:cubicBezTo>
                  <a:cubicBezTo>
                    <a:pt x="73518" y="125161"/>
                    <a:pt x="76090" y="118112"/>
                    <a:pt x="89806" y="104491"/>
                  </a:cubicBezTo>
                  <a:cubicBezTo>
                    <a:pt x="89806" y="104491"/>
                    <a:pt x="90472" y="103920"/>
                    <a:pt x="91330" y="103158"/>
                  </a:cubicBezTo>
                  <a:cubicBezTo>
                    <a:pt x="92187" y="103920"/>
                    <a:pt x="92854" y="104491"/>
                    <a:pt x="92854" y="104491"/>
                  </a:cubicBezTo>
                  <a:cubicBezTo>
                    <a:pt x="106570" y="118112"/>
                    <a:pt x="109141" y="125161"/>
                    <a:pt x="109141" y="138115"/>
                  </a:cubicBezTo>
                  <a:cubicBezTo>
                    <a:pt x="109141" y="155069"/>
                    <a:pt x="109522" y="167928"/>
                    <a:pt x="109713" y="176310"/>
                  </a:cubicBezTo>
                  <a:cubicBezTo>
                    <a:pt x="109903" y="184120"/>
                    <a:pt x="112666" y="184025"/>
                    <a:pt x="122857" y="184025"/>
                  </a:cubicBezTo>
                  <a:cubicBezTo>
                    <a:pt x="124667" y="184025"/>
                    <a:pt x="165625" y="182977"/>
                    <a:pt x="167434" y="183073"/>
                  </a:cubicBezTo>
                  <a:cubicBezTo>
                    <a:pt x="182389" y="184025"/>
                    <a:pt x="182770" y="179549"/>
                    <a:pt x="182389" y="168023"/>
                  </a:cubicBezTo>
                  <a:close/>
                  <a:moveTo>
                    <a:pt x="163529" y="174786"/>
                  </a:moveTo>
                  <a:cubicBezTo>
                    <a:pt x="146670" y="174786"/>
                    <a:pt x="131335" y="175739"/>
                    <a:pt x="124000" y="175643"/>
                  </a:cubicBezTo>
                  <a:cubicBezTo>
                    <a:pt x="117047" y="175548"/>
                    <a:pt x="117428" y="174119"/>
                    <a:pt x="117333" y="166594"/>
                  </a:cubicBezTo>
                  <a:cubicBezTo>
                    <a:pt x="117142" y="158403"/>
                    <a:pt x="117238" y="145354"/>
                    <a:pt x="117047" y="139448"/>
                  </a:cubicBezTo>
                  <a:cubicBezTo>
                    <a:pt x="116190" y="117350"/>
                    <a:pt x="115714" y="115445"/>
                    <a:pt x="92473" y="91823"/>
                  </a:cubicBezTo>
                  <a:cubicBezTo>
                    <a:pt x="92473" y="91823"/>
                    <a:pt x="91806" y="91156"/>
                    <a:pt x="91234" y="91156"/>
                  </a:cubicBezTo>
                  <a:cubicBezTo>
                    <a:pt x="90758" y="91156"/>
                    <a:pt x="89996" y="91823"/>
                    <a:pt x="89996" y="91823"/>
                  </a:cubicBezTo>
                  <a:cubicBezTo>
                    <a:pt x="66755" y="115350"/>
                    <a:pt x="66279" y="117255"/>
                    <a:pt x="65422" y="139448"/>
                  </a:cubicBezTo>
                  <a:cubicBezTo>
                    <a:pt x="65231" y="145354"/>
                    <a:pt x="65326" y="158403"/>
                    <a:pt x="65136" y="166594"/>
                  </a:cubicBezTo>
                  <a:cubicBezTo>
                    <a:pt x="64945" y="174119"/>
                    <a:pt x="65422" y="175453"/>
                    <a:pt x="58468" y="175643"/>
                  </a:cubicBezTo>
                  <a:cubicBezTo>
                    <a:pt x="51134" y="175834"/>
                    <a:pt x="35799" y="174786"/>
                    <a:pt x="18940" y="174786"/>
                  </a:cubicBezTo>
                  <a:cubicBezTo>
                    <a:pt x="7795" y="174786"/>
                    <a:pt x="8748" y="174595"/>
                    <a:pt x="8843" y="165547"/>
                  </a:cubicBezTo>
                  <a:cubicBezTo>
                    <a:pt x="9129" y="134686"/>
                    <a:pt x="8843" y="109159"/>
                    <a:pt x="8843" y="94490"/>
                  </a:cubicBezTo>
                  <a:cubicBezTo>
                    <a:pt x="8843" y="82584"/>
                    <a:pt x="8843" y="83536"/>
                    <a:pt x="14558" y="78679"/>
                  </a:cubicBezTo>
                  <a:cubicBezTo>
                    <a:pt x="20559" y="73535"/>
                    <a:pt x="76852" y="25243"/>
                    <a:pt x="82376" y="19338"/>
                  </a:cubicBezTo>
                  <a:cubicBezTo>
                    <a:pt x="86091" y="15337"/>
                    <a:pt x="88186" y="14004"/>
                    <a:pt x="91425" y="14194"/>
                  </a:cubicBezTo>
                  <a:cubicBezTo>
                    <a:pt x="94282" y="14385"/>
                    <a:pt x="96759" y="15337"/>
                    <a:pt x="100474" y="19338"/>
                  </a:cubicBezTo>
                  <a:cubicBezTo>
                    <a:pt x="105712" y="25243"/>
                    <a:pt x="161910" y="73535"/>
                    <a:pt x="168006" y="78679"/>
                  </a:cubicBezTo>
                  <a:cubicBezTo>
                    <a:pt x="173721" y="83536"/>
                    <a:pt x="173721" y="82584"/>
                    <a:pt x="173721" y="94490"/>
                  </a:cubicBezTo>
                  <a:cubicBezTo>
                    <a:pt x="173721" y="109063"/>
                    <a:pt x="173435" y="134591"/>
                    <a:pt x="173721" y="165547"/>
                  </a:cubicBezTo>
                  <a:cubicBezTo>
                    <a:pt x="173721" y="174595"/>
                    <a:pt x="174673" y="174786"/>
                    <a:pt x="163529" y="174786"/>
                  </a:cubicBezTo>
                  <a:close/>
                </a:path>
              </a:pathLst>
            </a:custGeom>
            <a:solidFill>
              <a:srgbClr val="14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72">
              <a:extLst>
                <a:ext uri="{FF2B5EF4-FFF2-40B4-BE49-F238E27FC236}">
                  <a16:creationId xmlns:a16="http://schemas.microsoft.com/office/drawing/2014/main" id="{8BBD89C0-C9FF-45DC-B2E7-195511548E15}"/>
                </a:ext>
              </a:extLst>
            </p:cNvPr>
            <p:cNvSpPr/>
            <p:nvPr/>
          </p:nvSpPr>
          <p:spPr>
            <a:xfrm rot="18900000">
              <a:off x="2488467" y="5921898"/>
              <a:ext cx="160183" cy="236273"/>
            </a:xfrm>
            <a:custGeom>
              <a:avLst/>
              <a:gdLst>
                <a:gd name="connsiteX0" fmla="*/ 82753 w 106962"/>
                <a:gd name="connsiteY0" fmla="*/ 24209 h 157772"/>
                <a:gd name="connsiteX1" fmla="*/ 24209 w 106962"/>
                <a:gd name="connsiteY1" fmla="*/ 24209 h 157772"/>
                <a:gd name="connsiteX2" fmla="*/ 24209 w 106962"/>
                <a:gd name="connsiteY2" fmla="*/ 82753 h 157772"/>
                <a:gd name="connsiteX3" fmla="*/ 82753 w 106962"/>
                <a:gd name="connsiteY3" fmla="*/ 82753 h 157772"/>
                <a:gd name="connsiteX4" fmla="*/ 82753 w 106962"/>
                <a:gd name="connsiteY4" fmla="*/ 24209 h 157772"/>
                <a:gd name="connsiteX5" fmla="*/ 91298 w 106962"/>
                <a:gd name="connsiteY5" fmla="*/ 15664 h 157772"/>
                <a:gd name="connsiteX6" fmla="*/ 91298 w 106962"/>
                <a:gd name="connsiteY6" fmla="*/ 91298 h 157772"/>
                <a:gd name="connsiteX7" fmla="*/ 66171 w 106962"/>
                <a:gd name="connsiteY7" fmla="*/ 104493 h 157772"/>
                <a:gd name="connsiteX8" fmla="*/ 66171 w 106962"/>
                <a:gd name="connsiteY8" fmla="*/ 157772 h 157772"/>
                <a:gd name="connsiteX9" fmla="*/ 40790 w 106962"/>
                <a:gd name="connsiteY9" fmla="*/ 157696 h 157772"/>
                <a:gd name="connsiteX10" fmla="*/ 40790 w 106962"/>
                <a:gd name="connsiteY10" fmla="*/ 104493 h 157772"/>
                <a:gd name="connsiteX11" fmla="*/ 15664 w 106962"/>
                <a:gd name="connsiteY11" fmla="*/ 91298 h 157772"/>
                <a:gd name="connsiteX12" fmla="*/ 15664 w 106962"/>
                <a:gd name="connsiteY12" fmla="*/ 15664 h 157772"/>
                <a:gd name="connsiteX13" fmla="*/ 91298 w 106962"/>
                <a:gd name="connsiteY13" fmla="*/ 15664 h 15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962" h="157772">
                  <a:moveTo>
                    <a:pt x="82753" y="24209"/>
                  </a:moveTo>
                  <a:cubicBezTo>
                    <a:pt x="66586" y="8042"/>
                    <a:pt x="40375" y="8043"/>
                    <a:pt x="24209" y="24209"/>
                  </a:cubicBezTo>
                  <a:cubicBezTo>
                    <a:pt x="8042" y="40375"/>
                    <a:pt x="8042" y="66586"/>
                    <a:pt x="24209" y="82753"/>
                  </a:cubicBezTo>
                  <a:cubicBezTo>
                    <a:pt x="40375" y="98919"/>
                    <a:pt x="66587" y="98919"/>
                    <a:pt x="82753" y="82753"/>
                  </a:cubicBezTo>
                  <a:cubicBezTo>
                    <a:pt x="98919" y="66586"/>
                    <a:pt x="98919" y="40375"/>
                    <a:pt x="82753" y="24209"/>
                  </a:cubicBezTo>
                  <a:close/>
                  <a:moveTo>
                    <a:pt x="91298" y="15664"/>
                  </a:moveTo>
                  <a:cubicBezTo>
                    <a:pt x="112184" y="36550"/>
                    <a:pt x="112184" y="70412"/>
                    <a:pt x="91298" y="91298"/>
                  </a:cubicBezTo>
                  <a:cubicBezTo>
                    <a:pt x="84165" y="98430"/>
                    <a:pt x="75519" y="103127"/>
                    <a:pt x="66171" y="104493"/>
                  </a:cubicBezTo>
                  <a:lnTo>
                    <a:pt x="66171" y="157772"/>
                  </a:lnTo>
                  <a:lnTo>
                    <a:pt x="40790" y="157696"/>
                  </a:lnTo>
                  <a:lnTo>
                    <a:pt x="40790" y="104493"/>
                  </a:lnTo>
                  <a:cubicBezTo>
                    <a:pt x="31442" y="103127"/>
                    <a:pt x="22796" y="98430"/>
                    <a:pt x="15664" y="91298"/>
                  </a:cubicBezTo>
                  <a:cubicBezTo>
                    <a:pt x="-5222" y="70412"/>
                    <a:pt x="-5222" y="36549"/>
                    <a:pt x="15664" y="15664"/>
                  </a:cubicBezTo>
                  <a:cubicBezTo>
                    <a:pt x="36549" y="-5222"/>
                    <a:pt x="70412" y="-5222"/>
                    <a:pt x="91298" y="156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1" name="Freeform: Shape 73">
              <a:extLst>
                <a:ext uri="{FF2B5EF4-FFF2-40B4-BE49-F238E27FC236}">
                  <a16:creationId xmlns:a16="http://schemas.microsoft.com/office/drawing/2014/main" id="{CD03D9FB-24C8-44FE-B4D3-1B51CB538808}"/>
                </a:ext>
              </a:extLst>
            </p:cNvPr>
            <p:cNvSpPr/>
            <p:nvPr/>
          </p:nvSpPr>
          <p:spPr>
            <a:xfrm>
              <a:off x="2922193" y="5953001"/>
              <a:ext cx="174067" cy="174066"/>
            </a:xfrm>
            <a:custGeom>
              <a:avLst/>
              <a:gdLst>
                <a:gd name="connsiteX0" fmla="*/ 51378 w 116233"/>
                <a:gd name="connsiteY0" fmla="*/ 29506 h 116233"/>
                <a:gd name="connsiteX1" fmla="*/ 64854 w 116233"/>
                <a:gd name="connsiteY1" fmla="*/ 29506 h 116233"/>
                <a:gd name="connsiteX2" fmla="*/ 64854 w 116233"/>
                <a:gd name="connsiteY2" fmla="*/ 51378 h 116233"/>
                <a:gd name="connsiteX3" fmla="*/ 86726 w 116233"/>
                <a:gd name="connsiteY3" fmla="*/ 51378 h 116233"/>
                <a:gd name="connsiteX4" fmla="*/ 86726 w 116233"/>
                <a:gd name="connsiteY4" fmla="*/ 64854 h 116233"/>
                <a:gd name="connsiteX5" fmla="*/ 64854 w 116233"/>
                <a:gd name="connsiteY5" fmla="*/ 64854 h 116233"/>
                <a:gd name="connsiteX6" fmla="*/ 64854 w 116233"/>
                <a:gd name="connsiteY6" fmla="*/ 86726 h 116233"/>
                <a:gd name="connsiteX7" fmla="*/ 51378 w 116233"/>
                <a:gd name="connsiteY7" fmla="*/ 86726 h 116233"/>
                <a:gd name="connsiteX8" fmla="*/ 51378 w 116233"/>
                <a:gd name="connsiteY8" fmla="*/ 64854 h 116233"/>
                <a:gd name="connsiteX9" fmla="*/ 29506 w 116233"/>
                <a:gd name="connsiteY9" fmla="*/ 64854 h 116233"/>
                <a:gd name="connsiteX10" fmla="*/ 29506 w 116233"/>
                <a:gd name="connsiteY10" fmla="*/ 51378 h 116233"/>
                <a:gd name="connsiteX11" fmla="*/ 51378 w 116233"/>
                <a:gd name="connsiteY11" fmla="*/ 51378 h 116233"/>
                <a:gd name="connsiteX12" fmla="*/ 26810 w 116233"/>
                <a:gd name="connsiteY12" fmla="*/ 11156 h 116233"/>
                <a:gd name="connsiteX13" fmla="*/ 11156 w 116233"/>
                <a:gd name="connsiteY13" fmla="*/ 26810 h 116233"/>
                <a:gd name="connsiteX14" fmla="*/ 11156 w 116233"/>
                <a:gd name="connsiteY14" fmla="*/ 89422 h 116233"/>
                <a:gd name="connsiteX15" fmla="*/ 26810 w 116233"/>
                <a:gd name="connsiteY15" fmla="*/ 105076 h 116233"/>
                <a:gd name="connsiteX16" fmla="*/ 89422 w 116233"/>
                <a:gd name="connsiteY16" fmla="*/ 105076 h 116233"/>
                <a:gd name="connsiteX17" fmla="*/ 105076 w 116233"/>
                <a:gd name="connsiteY17" fmla="*/ 89422 h 116233"/>
                <a:gd name="connsiteX18" fmla="*/ 105076 w 116233"/>
                <a:gd name="connsiteY18" fmla="*/ 26810 h 116233"/>
                <a:gd name="connsiteX19" fmla="*/ 89422 w 116233"/>
                <a:gd name="connsiteY19" fmla="*/ 11156 h 116233"/>
                <a:gd name="connsiteX20" fmla="*/ 19373 w 116233"/>
                <a:gd name="connsiteY20" fmla="*/ 0 h 116233"/>
                <a:gd name="connsiteX21" fmla="*/ 96860 w 116233"/>
                <a:gd name="connsiteY21" fmla="*/ 0 h 116233"/>
                <a:gd name="connsiteX22" fmla="*/ 116233 w 116233"/>
                <a:gd name="connsiteY22" fmla="*/ 19373 h 116233"/>
                <a:gd name="connsiteX23" fmla="*/ 116233 w 116233"/>
                <a:gd name="connsiteY23" fmla="*/ 96860 h 116233"/>
                <a:gd name="connsiteX24" fmla="*/ 96860 w 116233"/>
                <a:gd name="connsiteY24" fmla="*/ 116233 h 116233"/>
                <a:gd name="connsiteX25" fmla="*/ 19373 w 116233"/>
                <a:gd name="connsiteY25" fmla="*/ 116233 h 116233"/>
                <a:gd name="connsiteX26" fmla="*/ 0 w 116233"/>
                <a:gd name="connsiteY26" fmla="*/ 96860 h 116233"/>
                <a:gd name="connsiteX27" fmla="*/ 0 w 116233"/>
                <a:gd name="connsiteY27" fmla="*/ 19373 h 116233"/>
                <a:gd name="connsiteX28" fmla="*/ 19373 w 116233"/>
                <a:gd name="connsiteY28" fmla="*/ 0 h 116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33" h="116233">
                  <a:moveTo>
                    <a:pt x="51378" y="29506"/>
                  </a:moveTo>
                  <a:lnTo>
                    <a:pt x="64854" y="29506"/>
                  </a:lnTo>
                  <a:lnTo>
                    <a:pt x="64854" y="51378"/>
                  </a:lnTo>
                  <a:lnTo>
                    <a:pt x="86726" y="51378"/>
                  </a:lnTo>
                  <a:lnTo>
                    <a:pt x="86726" y="64854"/>
                  </a:lnTo>
                  <a:lnTo>
                    <a:pt x="64854" y="64854"/>
                  </a:lnTo>
                  <a:lnTo>
                    <a:pt x="64854" y="86726"/>
                  </a:lnTo>
                  <a:lnTo>
                    <a:pt x="51378" y="86726"/>
                  </a:lnTo>
                  <a:lnTo>
                    <a:pt x="51378" y="64854"/>
                  </a:lnTo>
                  <a:lnTo>
                    <a:pt x="29506" y="64854"/>
                  </a:lnTo>
                  <a:lnTo>
                    <a:pt x="29506" y="51378"/>
                  </a:lnTo>
                  <a:lnTo>
                    <a:pt x="51378" y="51378"/>
                  </a:lnTo>
                  <a:close/>
                  <a:moveTo>
                    <a:pt x="26810" y="11156"/>
                  </a:moveTo>
                  <a:cubicBezTo>
                    <a:pt x="18165" y="11156"/>
                    <a:pt x="11156" y="18165"/>
                    <a:pt x="11156" y="26810"/>
                  </a:cubicBezTo>
                  <a:lnTo>
                    <a:pt x="11156" y="89422"/>
                  </a:lnTo>
                  <a:cubicBezTo>
                    <a:pt x="11156" y="98067"/>
                    <a:pt x="18165" y="105076"/>
                    <a:pt x="26810" y="105076"/>
                  </a:cubicBezTo>
                  <a:lnTo>
                    <a:pt x="89422" y="105076"/>
                  </a:lnTo>
                  <a:cubicBezTo>
                    <a:pt x="98067" y="105076"/>
                    <a:pt x="105076" y="98067"/>
                    <a:pt x="105076" y="89422"/>
                  </a:cubicBezTo>
                  <a:lnTo>
                    <a:pt x="105076" y="26810"/>
                  </a:lnTo>
                  <a:cubicBezTo>
                    <a:pt x="105076" y="18165"/>
                    <a:pt x="98067" y="11156"/>
                    <a:pt x="89422" y="11156"/>
                  </a:cubicBezTo>
                  <a:close/>
                  <a:moveTo>
                    <a:pt x="19373" y="0"/>
                  </a:moveTo>
                  <a:lnTo>
                    <a:pt x="96860" y="0"/>
                  </a:lnTo>
                  <a:cubicBezTo>
                    <a:pt x="107559" y="0"/>
                    <a:pt x="116233" y="8674"/>
                    <a:pt x="116233" y="19373"/>
                  </a:cubicBezTo>
                  <a:lnTo>
                    <a:pt x="116233" y="96860"/>
                  </a:lnTo>
                  <a:cubicBezTo>
                    <a:pt x="116233" y="107559"/>
                    <a:pt x="107559" y="116233"/>
                    <a:pt x="96860" y="116233"/>
                  </a:cubicBezTo>
                  <a:lnTo>
                    <a:pt x="19373" y="116233"/>
                  </a:lnTo>
                  <a:cubicBezTo>
                    <a:pt x="8674" y="116233"/>
                    <a:pt x="0" y="107559"/>
                    <a:pt x="0" y="96860"/>
                  </a:cubicBezTo>
                  <a:lnTo>
                    <a:pt x="0" y="19373"/>
                  </a:lnTo>
                  <a:cubicBezTo>
                    <a:pt x="0" y="8674"/>
                    <a:pt x="8674" y="0"/>
                    <a:pt x="19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2" name="Freeform: Shape 74">
              <a:extLst>
                <a:ext uri="{FF2B5EF4-FFF2-40B4-BE49-F238E27FC236}">
                  <a16:creationId xmlns:a16="http://schemas.microsoft.com/office/drawing/2014/main" id="{66936A77-5798-4234-BF09-DBD89535F5E8}"/>
                </a:ext>
              </a:extLst>
            </p:cNvPr>
            <p:cNvSpPr/>
            <p:nvPr userDrawn="1"/>
          </p:nvSpPr>
          <p:spPr>
            <a:xfrm>
              <a:off x="3830618" y="5948362"/>
              <a:ext cx="240842" cy="183344"/>
            </a:xfrm>
            <a:custGeom>
              <a:avLst/>
              <a:gdLst>
                <a:gd name="connsiteX0" fmla="*/ 75813 w 151629"/>
                <a:gd name="connsiteY0" fmla="*/ 0 h 115430"/>
                <a:gd name="connsiteX1" fmla="*/ 112332 w 151629"/>
                <a:gd name="connsiteY1" fmla="*/ 36519 h 115430"/>
                <a:gd name="connsiteX2" fmla="*/ 101636 w 151629"/>
                <a:gd name="connsiteY2" fmla="*/ 62342 h 115430"/>
                <a:gd name="connsiteX3" fmla="*/ 92112 w 151629"/>
                <a:gd name="connsiteY3" fmla="*/ 66287 h 115430"/>
                <a:gd name="connsiteX4" fmla="*/ 100180 w 151629"/>
                <a:gd name="connsiteY4" fmla="*/ 67507 h 115430"/>
                <a:gd name="connsiteX5" fmla="*/ 151313 w 151629"/>
                <a:gd name="connsiteY5" fmla="*/ 113867 h 115430"/>
                <a:gd name="connsiteX6" fmla="*/ 151629 w 151629"/>
                <a:gd name="connsiteY6" fmla="*/ 115430 h 115430"/>
                <a:gd name="connsiteX7" fmla="*/ 0 w 151629"/>
                <a:gd name="connsiteY7" fmla="*/ 115430 h 115430"/>
                <a:gd name="connsiteX8" fmla="*/ 315 w 151629"/>
                <a:gd name="connsiteY8" fmla="*/ 113867 h 115430"/>
                <a:gd name="connsiteX9" fmla="*/ 51448 w 151629"/>
                <a:gd name="connsiteY9" fmla="*/ 67507 h 115430"/>
                <a:gd name="connsiteX10" fmla="*/ 59515 w 151629"/>
                <a:gd name="connsiteY10" fmla="*/ 66287 h 115430"/>
                <a:gd name="connsiteX11" fmla="*/ 49990 w 151629"/>
                <a:gd name="connsiteY11" fmla="*/ 62342 h 115430"/>
                <a:gd name="connsiteX12" fmla="*/ 39294 w 151629"/>
                <a:gd name="connsiteY12" fmla="*/ 36519 h 115430"/>
                <a:gd name="connsiteX13" fmla="*/ 75813 w 151629"/>
                <a:gd name="connsiteY13" fmla="*/ 0 h 1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629" h="115430">
                  <a:moveTo>
                    <a:pt x="75813" y="0"/>
                  </a:moveTo>
                  <a:cubicBezTo>
                    <a:pt x="95982" y="0"/>
                    <a:pt x="112332" y="16350"/>
                    <a:pt x="112332" y="36519"/>
                  </a:cubicBezTo>
                  <a:cubicBezTo>
                    <a:pt x="112332" y="46603"/>
                    <a:pt x="108245" y="55733"/>
                    <a:pt x="101636" y="62342"/>
                  </a:cubicBezTo>
                  <a:lnTo>
                    <a:pt x="92112" y="66287"/>
                  </a:lnTo>
                  <a:lnTo>
                    <a:pt x="100180" y="67507"/>
                  </a:lnTo>
                  <a:cubicBezTo>
                    <a:pt x="123272" y="74689"/>
                    <a:pt x="141984" y="91810"/>
                    <a:pt x="151313" y="113867"/>
                  </a:cubicBezTo>
                  <a:lnTo>
                    <a:pt x="151629" y="115430"/>
                  </a:lnTo>
                  <a:lnTo>
                    <a:pt x="0" y="115430"/>
                  </a:lnTo>
                  <a:lnTo>
                    <a:pt x="315" y="113867"/>
                  </a:lnTo>
                  <a:cubicBezTo>
                    <a:pt x="9644" y="91810"/>
                    <a:pt x="28357" y="74689"/>
                    <a:pt x="51448" y="67507"/>
                  </a:cubicBezTo>
                  <a:lnTo>
                    <a:pt x="59515" y="66287"/>
                  </a:lnTo>
                  <a:lnTo>
                    <a:pt x="49990" y="62342"/>
                  </a:lnTo>
                  <a:cubicBezTo>
                    <a:pt x="43382" y="55733"/>
                    <a:pt x="39294" y="46603"/>
                    <a:pt x="39294" y="36519"/>
                  </a:cubicBezTo>
                  <a:cubicBezTo>
                    <a:pt x="39294" y="16350"/>
                    <a:pt x="55644" y="0"/>
                    <a:pt x="758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4" name="그림 개체 틀 43">
            <a:extLst>
              <a:ext uri="{FF2B5EF4-FFF2-40B4-BE49-F238E27FC236}">
                <a16:creationId xmlns:a16="http://schemas.microsoft.com/office/drawing/2014/main" id="{D716114F-4006-4AB6-888C-7D40BA3801F4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46" name="그림 개체 틀 45">
            <a:extLst>
              <a:ext uri="{FF2B5EF4-FFF2-40B4-BE49-F238E27FC236}">
                <a16:creationId xmlns:a16="http://schemas.microsoft.com/office/drawing/2014/main" id="{46F4FEAA-A144-4AE0-9034-5E837C20C900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48" name="그림 개체 틀 47">
            <a:extLst>
              <a:ext uri="{FF2B5EF4-FFF2-40B4-BE49-F238E27FC236}">
                <a16:creationId xmlns:a16="http://schemas.microsoft.com/office/drawing/2014/main" id="{9F06A586-D462-460E-9E08-51716DB18E23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50" name="그림 개체 틀 49">
            <a:extLst>
              <a:ext uri="{FF2B5EF4-FFF2-40B4-BE49-F238E27FC236}">
                <a16:creationId xmlns:a16="http://schemas.microsoft.com/office/drawing/2014/main" id="{C3892F64-8D6F-43EC-8716-877B59ADEF22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그룹 36">
            <a:extLst>
              <a:ext uri="{FF2B5EF4-FFF2-40B4-BE49-F238E27FC236}">
                <a16:creationId xmlns:a16="http://schemas.microsoft.com/office/drawing/2014/main" id="{753910D3-34EE-45B9-9C78-61D30C88BE41}"/>
              </a:ext>
            </a:extLst>
          </p:cNvPr>
          <p:cNvGrpSpPr/>
          <p:nvPr/>
        </p:nvGrpSpPr>
        <p:grpSpPr>
          <a:xfrm>
            <a:off x="-436990" y="1831992"/>
            <a:ext cx="4366418" cy="4366420"/>
            <a:chOff x="-436990" y="1822053"/>
            <a:chExt cx="4366418" cy="4366420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75C43606-A6B3-4F50-A71D-6287BD04B342}"/>
                </a:ext>
              </a:extLst>
            </p:cNvPr>
            <p:cNvGrpSpPr/>
            <p:nvPr/>
          </p:nvGrpSpPr>
          <p:grpSpPr>
            <a:xfrm>
              <a:off x="-436990" y="1822053"/>
              <a:ext cx="4366418" cy="4366420"/>
              <a:chOff x="-683388" y="1575655"/>
              <a:chExt cx="4859214" cy="4859216"/>
            </a:xfrm>
          </p:grpSpPr>
          <p:sp>
            <p:nvSpPr>
              <p:cNvPr id="44" name="Block Arc 4">
                <a:extLst>
                  <a:ext uri="{FF2B5EF4-FFF2-40B4-BE49-F238E27FC236}">
                    <a16:creationId xmlns:a16="http://schemas.microsoft.com/office/drawing/2014/main" id="{913C22A0-0B27-4C5F-BDC1-E2D490CEE340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16209091"/>
                  <a:gd name="adj2" fmla="val 18320479"/>
                  <a:gd name="adj3" fmla="val 23958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5" name="Block Arc 5">
                <a:extLst>
                  <a:ext uri="{FF2B5EF4-FFF2-40B4-BE49-F238E27FC236}">
                    <a16:creationId xmlns:a16="http://schemas.microsoft.com/office/drawing/2014/main" id="{192BC93F-8F47-435D-9464-AA4A651ECB5B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18440637"/>
                  <a:gd name="adj2" fmla="val 20365499"/>
                  <a:gd name="adj3" fmla="val 2382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6" name="Block Arc 6">
                <a:extLst>
                  <a:ext uri="{FF2B5EF4-FFF2-40B4-BE49-F238E27FC236}">
                    <a16:creationId xmlns:a16="http://schemas.microsoft.com/office/drawing/2014/main" id="{F47B8132-94F2-422C-8497-B3EB5810C21B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20467931"/>
                  <a:gd name="adj2" fmla="val 900907"/>
                  <a:gd name="adj3" fmla="val 23852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7" name="Block Arc 6">
                <a:extLst>
                  <a:ext uri="{FF2B5EF4-FFF2-40B4-BE49-F238E27FC236}">
                    <a16:creationId xmlns:a16="http://schemas.microsoft.com/office/drawing/2014/main" id="{C9370064-6F9B-4D3C-A99C-522FB9069060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989992"/>
                  <a:gd name="adj2" fmla="val 3027435"/>
                  <a:gd name="adj3" fmla="val 2374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8" name="Block Arc 6">
                <a:extLst>
                  <a:ext uri="{FF2B5EF4-FFF2-40B4-BE49-F238E27FC236}">
                    <a16:creationId xmlns:a16="http://schemas.microsoft.com/office/drawing/2014/main" id="{E32C0BC7-CBBB-49FA-8B6C-F6EA1F57620C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3114901"/>
                  <a:gd name="adj2" fmla="val 5418623"/>
                  <a:gd name="adj3" fmla="val 2387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39" name="Isosceles Triangle 8">
              <a:extLst>
                <a:ext uri="{FF2B5EF4-FFF2-40B4-BE49-F238E27FC236}">
                  <a16:creationId xmlns:a16="http://schemas.microsoft.com/office/drawing/2014/main" id="{93DF6F11-50FD-4943-9CA2-F311324A3C52}"/>
                </a:ext>
              </a:extLst>
            </p:cNvPr>
            <p:cNvSpPr/>
            <p:nvPr/>
          </p:nvSpPr>
          <p:spPr>
            <a:xfrm rot="14219947">
              <a:off x="2437932" y="3234506"/>
              <a:ext cx="215927" cy="373048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Isosceles Triangle 8">
              <a:extLst>
                <a:ext uri="{FF2B5EF4-FFF2-40B4-BE49-F238E27FC236}">
                  <a16:creationId xmlns:a16="http://schemas.microsoft.com/office/drawing/2014/main" id="{867C7EA6-A8B5-42DD-A1B8-C188F492C1D1}"/>
                </a:ext>
              </a:extLst>
            </p:cNvPr>
            <p:cNvSpPr/>
            <p:nvPr/>
          </p:nvSpPr>
          <p:spPr>
            <a:xfrm rot="16200000">
              <a:off x="2610296" y="3791080"/>
              <a:ext cx="215927" cy="373048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Isosceles Triangle 8">
              <a:extLst>
                <a:ext uri="{FF2B5EF4-FFF2-40B4-BE49-F238E27FC236}">
                  <a16:creationId xmlns:a16="http://schemas.microsoft.com/office/drawing/2014/main" id="{D326955F-5AA1-4655-B88A-CBADCF8A373A}"/>
                </a:ext>
              </a:extLst>
            </p:cNvPr>
            <p:cNvSpPr/>
            <p:nvPr/>
          </p:nvSpPr>
          <p:spPr>
            <a:xfrm rot="12050706">
              <a:off x="1923529" y="2897656"/>
              <a:ext cx="215927" cy="373048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Isosceles Triangle 8">
              <a:extLst>
                <a:ext uri="{FF2B5EF4-FFF2-40B4-BE49-F238E27FC236}">
                  <a16:creationId xmlns:a16="http://schemas.microsoft.com/office/drawing/2014/main" id="{DFA2B2B0-876A-4091-8435-75BED9FFEE92}"/>
                </a:ext>
              </a:extLst>
            </p:cNvPr>
            <p:cNvSpPr/>
            <p:nvPr/>
          </p:nvSpPr>
          <p:spPr>
            <a:xfrm rot="7380053" flipV="1">
              <a:off x="2457477" y="4357487"/>
              <a:ext cx="215927" cy="37304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Isosceles Triangle 8">
              <a:extLst>
                <a:ext uri="{FF2B5EF4-FFF2-40B4-BE49-F238E27FC236}">
                  <a16:creationId xmlns:a16="http://schemas.microsoft.com/office/drawing/2014/main" id="{47A62C99-ED9D-48A3-9730-F3BA646A50D1}"/>
                </a:ext>
              </a:extLst>
            </p:cNvPr>
            <p:cNvSpPr/>
            <p:nvPr/>
          </p:nvSpPr>
          <p:spPr>
            <a:xfrm rot="9549294" flipV="1">
              <a:off x="1943074" y="4774356"/>
              <a:ext cx="215927" cy="37304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F3F74E86-4B65-4986-B70E-D90E07FC28BD}"/>
              </a:ext>
            </a:extLst>
          </p:cNvPr>
          <p:cNvSpPr/>
          <p:nvPr/>
        </p:nvSpPr>
        <p:spPr>
          <a:xfrm>
            <a:off x="2985701" y="285394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4" name="Isosceles Triangle 51">
            <a:extLst>
              <a:ext uri="{FF2B5EF4-FFF2-40B4-BE49-F238E27FC236}">
                <a16:creationId xmlns:a16="http://schemas.microsoft.com/office/drawing/2014/main" id="{CFDED677-E537-4406-9DB4-566DD9943E47}"/>
              </a:ext>
            </a:extLst>
          </p:cNvPr>
          <p:cNvSpPr/>
          <p:nvPr/>
        </p:nvSpPr>
        <p:spPr>
          <a:xfrm>
            <a:off x="3004835" y="4787366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14A4CE4E-FBEE-4C10-98CC-E2600D876828}"/>
              </a:ext>
            </a:extLst>
          </p:cNvPr>
          <p:cNvSpPr/>
          <p:nvPr/>
        </p:nvSpPr>
        <p:spPr>
          <a:xfrm flipH="1">
            <a:off x="2061576" y="543199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ardrop 1">
            <a:extLst>
              <a:ext uri="{FF2B5EF4-FFF2-40B4-BE49-F238E27FC236}">
                <a16:creationId xmlns:a16="http://schemas.microsoft.com/office/drawing/2014/main" id="{BC7B54DC-A6AE-46ED-BF92-915828099EBF}"/>
              </a:ext>
            </a:extLst>
          </p:cNvPr>
          <p:cNvSpPr/>
          <p:nvPr/>
        </p:nvSpPr>
        <p:spPr>
          <a:xfrm rot="18805991">
            <a:off x="3295022" y="372672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DF28DF9C-8EC8-4523-83D8-14DBA52D18B0}"/>
              </a:ext>
            </a:extLst>
          </p:cNvPr>
          <p:cNvSpPr/>
          <p:nvPr/>
        </p:nvSpPr>
        <p:spPr>
          <a:xfrm>
            <a:off x="938089" y="3224395"/>
            <a:ext cx="1575612" cy="157561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1">
            <a:extLst>
              <a:ext uri="{FF2B5EF4-FFF2-40B4-BE49-F238E27FC236}">
                <a16:creationId xmlns:a16="http://schemas.microsoft.com/office/drawing/2014/main" id="{5FFC3294-0486-41D4-80C2-3C776D84E213}"/>
              </a:ext>
            </a:extLst>
          </p:cNvPr>
          <p:cNvGrpSpPr/>
          <p:nvPr/>
        </p:nvGrpSpPr>
        <p:grpSpPr>
          <a:xfrm>
            <a:off x="4313417" y="1827068"/>
            <a:ext cx="4525172" cy="711174"/>
            <a:chOff x="3131840" y="2220253"/>
            <a:chExt cx="3096344" cy="71117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85DD029-EEA4-4197-8DA3-72B2DC3111F5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A35410F-47A6-4DD9-BC13-4AB870FA5D0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2">
            <a:extLst>
              <a:ext uri="{FF2B5EF4-FFF2-40B4-BE49-F238E27FC236}">
                <a16:creationId xmlns:a16="http://schemas.microsoft.com/office/drawing/2014/main" id="{B2C438FA-D596-43F7-AF18-6013E80D644C}"/>
              </a:ext>
            </a:extLst>
          </p:cNvPr>
          <p:cNvGrpSpPr/>
          <p:nvPr/>
        </p:nvGrpSpPr>
        <p:grpSpPr>
          <a:xfrm>
            <a:off x="4313417" y="2709856"/>
            <a:ext cx="4525172" cy="711174"/>
            <a:chOff x="3131840" y="2220253"/>
            <a:chExt cx="3096344" cy="71117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C283D12-3108-4867-9D81-97330A3F2A31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00C1E8-E966-40C1-A4B6-3BADB6AC950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5">
            <a:extLst>
              <a:ext uri="{FF2B5EF4-FFF2-40B4-BE49-F238E27FC236}">
                <a16:creationId xmlns:a16="http://schemas.microsoft.com/office/drawing/2014/main" id="{D50041D4-DDA6-4D1E-B90D-3DB4C57A8030}"/>
              </a:ext>
            </a:extLst>
          </p:cNvPr>
          <p:cNvGrpSpPr/>
          <p:nvPr/>
        </p:nvGrpSpPr>
        <p:grpSpPr>
          <a:xfrm>
            <a:off x="4313417" y="3592642"/>
            <a:ext cx="4525172" cy="711174"/>
            <a:chOff x="3131840" y="2220253"/>
            <a:chExt cx="3096344" cy="71117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DC3E9BE-CBCC-4AED-A04F-0B6FE4E63B68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395B50-64BD-4879-8450-914970EA42B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8">
            <a:extLst>
              <a:ext uri="{FF2B5EF4-FFF2-40B4-BE49-F238E27FC236}">
                <a16:creationId xmlns:a16="http://schemas.microsoft.com/office/drawing/2014/main" id="{C3D29682-76B2-4379-ADE1-AA892AC92403}"/>
              </a:ext>
            </a:extLst>
          </p:cNvPr>
          <p:cNvGrpSpPr/>
          <p:nvPr/>
        </p:nvGrpSpPr>
        <p:grpSpPr>
          <a:xfrm>
            <a:off x="4313417" y="4475430"/>
            <a:ext cx="4525172" cy="711174"/>
            <a:chOff x="3131840" y="2220253"/>
            <a:chExt cx="3096344" cy="71117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9E32581-3806-4230-8C94-9C8D54CF3133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4466058-9A4C-46B2-9BF9-546CF8C1845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1">
            <a:extLst>
              <a:ext uri="{FF2B5EF4-FFF2-40B4-BE49-F238E27FC236}">
                <a16:creationId xmlns:a16="http://schemas.microsoft.com/office/drawing/2014/main" id="{AADAA3FF-B1A0-421B-9DA4-08A15BF928D4}"/>
              </a:ext>
            </a:extLst>
          </p:cNvPr>
          <p:cNvGrpSpPr/>
          <p:nvPr/>
        </p:nvGrpSpPr>
        <p:grpSpPr>
          <a:xfrm>
            <a:off x="4313417" y="5358216"/>
            <a:ext cx="4525172" cy="711174"/>
            <a:chOff x="3131840" y="2220253"/>
            <a:chExt cx="3096344" cy="71117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488F0D2-B4A5-4D74-888F-B65B1E45ECB0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4A03AAE-490D-489C-AFEC-FC79F8D48DF8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3">
            <a:extLst>
              <a:ext uri="{FF2B5EF4-FFF2-40B4-BE49-F238E27FC236}">
                <a16:creationId xmlns:a16="http://schemas.microsoft.com/office/drawing/2014/main" id="{DBBD5693-D337-426C-A898-5D0AFA91738C}"/>
              </a:ext>
            </a:extLst>
          </p:cNvPr>
          <p:cNvSpPr/>
          <p:nvPr/>
        </p:nvSpPr>
        <p:spPr>
          <a:xfrm>
            <a:off x="8881540" y="1801631"/>
            <a:ext cx="2498692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4" name="Rectangle 29">
            <a:extLst>
              <a:ext uri="{FF2B5EF4-FFF2-40B4-BE49-F238E27FC236}">
                <a16:creationId xmlns:a16="http://schemas.microsoft.com/office/drawing/2014/main" id="{BDD63599-359F-4943-B714-8BE8B5DD6B06}"/>
              </a:ext>
            </a:extLst>
          </p:cNvPr>
          <p:cNvSpPr/>
          <p:nvPr/>
        </p:nvSpPr>
        <p:spPr>
          <a:xfrm>
            <a:off x="9436929" y="2684420"/>
            <a:ext cx="194330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5" name="Rectangle 30">
            <a:extLst>
              <a:ext uri="{FF2B5EF4-FFF2-40B4-BE49-F238E27FC236}">
                <a16:creationId xmlns:a16="http://schemas.microsoft.com/office/drawing/2014/main" id="{34F23E13-4356-44C1-B3B3-3588DDB22FEE}"/>
              </a:ext>
            </a:extLst>
          </p:cNvPr>
          <p:cNvSpPr/>
          <p:nvPr/>
        </p:nvSpPr>
        <p:spPr>
          <a:xfrm>
            <a:off x="9091411" y="3567209"/>
            <a:ext cx="2288822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6" name="Rectangle 31">
            <a:extLst>
              <a:ext uri="{FF2B5EF4-FFF2-40B4-BE49-F238E27FC236}">
                <a16:creationId xmlns:a16="http://schemas.microsoft.com/office/drawing/2014/main" id="{02A55CE2-199C-460B-80CF-E44683D0978C}"/>
              </a:ext>
            </a:extLst>
          </p:cNvPr>
          <p:cNvSpPr/>
          <p:nvPr/>
        </p:nvSpPr>
        <p:spPr>
          <a:xfrm>
            <a:off x="9695071" y="4449998"/>
            <a:ext cx="1685162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7" name="Rectangle 32">
            <a:extLst>
              <a:ext uri="{FF2B5EF4-FFF2-40B4-BE49-F238E27FC236}">
                <a16:creationId xmlns:a16="http://schemas.microsoft.com/office/drawing/2014/main" id="{06EAEBFF-4E82-4D36-BD7C-257DA078BD7D}"/>
              </a:ext>
            </a:extLst>
          </p:cNvPr>
          <p:cNvSpPr/>
          <p:nvPr/>
        </p:nvSpPr>
        <p:spPr>
          <a:xfrm>
            <a:off x="8838589" y="5332787"/>
            <a:ext cx="2551168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8D6186-C2A8-4D95-9433-8B655E83CDE8}"/>
              </a:ext>
            </a:extLst>
          </p:cNvPr>
          <p:cNvSpPr txBox="1"/>
          <p:nvPr/>
        </p:nvSpPr>
        <p:spPr>
          <a:xfrm>
            <a:off x="9248127" y="2011024"/>
            <a:ext cx="156724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3A000A-0438-4112-8F1B-1BD433B8D867}"/>
              </a:ext>
            </a:extLst>
          </p:cNvPr>
          <p:cNvSpPr txBox="1"/>
          <p:nvPr/>
        </p:nvSpPr>
        <p:spPr>
          <a:xfrm>
            <a:off x="9770442" y="2887762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77A2F01-28B2-4BA7-8262-7A55A71FCC99}"/>
              </a:ext>
            </a:extLst>
          </p:cNvPr>
          <p:cNvSpPr txBox="1"/>
          <p:nvPr/>
        </p:nvSpPr>
        <p:spPr>
          <a:xfrm>
            <a:off x="9366593" y="3774687"/>
            <a:ext cx="132169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5D23929-71A9-44D7-BD8B-E0B3DB39871C}"/>
              </a:ext>
            </a:extLst>
          </p:cNvPr>
          <p:cNvSpPr txBox="1"/>
          <p:nvPr/>
        </p:nvSpPr>
        <p:spPr>
          <a:xfrm>
            <a:off x="10058474" y="4659391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35A1335-A652-46F2-A0BE-42E996E084A4}"/>
              </a:ext>
            </a:extLst>
          </p:cNvPr>
          <p:cNvSpPr txBox="1"/>
          <p:nvPr/>
        </p:nvSpPr>
        <p:spPr>
          <a:xfrm>
            <a:off x="9222578" y="5542180"/>
            <a:ext cx="196976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Group 14">
            <a:extLst>
              <a:ext uri="{FF2B5EF4-FFF2-40B4-BE49-F238E27FC236}">
                <a16:creationId xmlns:a16="http://schemas.microsoft.com/office/drawing/2014/main" id="{832232B0-679D-4382-AA0A-7A1F28E67D34}"/>
              </a:ext>
            </a:extLst>
          </p:cNvPr>
          <p:cNvGrpSpPr/>
          <p:nvPr/>
        </p:nvGrpSpPr>
        <p:grpSpPr>
          <a:xfrm>
            <a:off x="1089775" y="3642869"/>
            <a:ext cx="1272241" cy="738664"/>
            <a:chOff x="3233965" y="1845713"/>
            <a:chExt cx="1420260" cy="73866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7B509B6-E700-4D8F-8DD0-70576BAD383B}"/>
                </a:ext>
              </a:extLst>
            </p:cNvPr>
            <p:cNvSpPr txBox="1"/>
            <p:nvPr/>
          </p:nvSpPr>
          <p:spPr>
            <a:xfrm>
              <a:off x="3233965" y="1845713"/>
              <a:ext cx="1402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A1D3418-DC00-4E50-8100-D285B76E9F51}"/>
                </a:ext>
              </a:extLst>
            </p:cNvPr>
            <p:cNvSpPr txBox="1"/>
            <p:nvPr/>
          </p:nvSpPr>
          <p:spPr>
            <a:xfrm>
              <a:off x="3252027" y="2122712"/>
              <a:ext cx="14021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41FEF09A-8A44-4DF5-BCD0-21636E74594A}"/>
              </a:ext>
            </a:extLst>
          </p:cNvPr>
          <p:cNvSpPr>
            <a:spLocks noChangeAspect="1"/>
          </p:cNvSpPr>
          <p:nvPr/>
        </p:nvSpPr>
        <p:spPr>
          <a:xfrm rot="9900000">
            <a:off x="2132662" y="223711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DE1C11A7-CAF6-443D-AB77-AE4999DF6FBE}"/>
              </a:ext>
            </a:extLst>
          </p:cNvPr>
          <p:cNvSpPr/>
          <p:nvPr/>
        </p:nvSpPr>
        <p:spPr>
          <a:xfrm>
            <a:off x="3955394" y="2034132"/>
            <a:ext cx="4281212" cy="428121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FD971D3-2A81-4D06-B3AF-FB33CA241C7D}"/>
              </a:ext>
            </a:extLst>
          </p:cNvPr>
          <p:cNvGrpSpPr/>
          <p:nvPr/>
        </p:nvGrpSpPr>
        <p:grpSpPr>
          <a:xfrm>
            <a:off x="5104093" y="3823833"/>
            <a:ext cx="2035559" cy="2432001"/>
            <a:chOff x="5104093" y="3823833"/>
            <a:chExt cx="2035559" cy="2432001"/>
          </a:xfrm>
        </p:grpSpPr>
        <p:grpSp>
          <p:nvGrpSpPr>
            <p:cNvPr id="5" name="Group 24">
              <a:extLst>
                <a:ext uri="{FF2B5EF4-FFF2-40B4-BE49-F238E27FC236}">
                  <a16:creationId xmlns:a16="http://schemas.microsoft.com/office/drawing/2014/main" id="{C2DFAF91-7F21-44EA-831A-CE88F7ED0223}"/>
                </a:ext>
              </a:extLst>
            </p:cNvPr>
            <p:cNvGrpSpPr/>
            <p:nvPr/>
          </p:nvGrpSpPr>
          <p:grpSpPr>
            <a:xfrm>
              <a:off x="5104093" y="3823833"/>
              <a:ext cx="2035559" cy="2311745"/>
              <a:chOff x="4691847" y="3443908"/>
              <a:chExt cx="2856887" cy="3244512"/>
            </a:xfrm>
          </p:grpSpPr>
          <p:sp>
            <p:nvSpPr>
              <p:cNvPr id="7" name="Freeform: Shape 25">
                <a:extLst>
                  <a:ext uri="{FF2B5EF4-FFF2-40B4-BE49-F238E27FC236}">
                    <a16:creationId xmlns:a16="http://schemas.microsoft.com/office/drawing/2014/main" id="{76DC685F-C396-455A-9D4A-B1796572C0B8}"/>
                  </a:ext>
                </a:extLst>
              </p:cNvPr>
              <p:cNvSpPr/>
              <p:nvPr/>
            </p:nvSpPr>
            <p:spPr>
              <a:xfrm>
                <a:off x="4691847" y="3443908"/>
                <a:ext cx="2856887" cy="3092940"/>
              </a:xfrm>
              <a:custGeom>
                <a:avLst/>
                <a:gdLst>
                  <a:gd name="connsiteX0" fmla="*/ 2985610 w 2985996"/>
                  <a:gd name="connsiteY0" fmla="*/ 94967 h 3232717"/>
                  <a:gd name="connsiteX1" fmla="*/ 2979648 w 2985996"/>
                  <a:gd name="connsiteY1" fmla="*/ 68990 h 3232717"/>
                  <a:gd name="connsiteX2" fmla="*/ 2943023 w 2985996"/>
                  <a:gd name="connsiteY2" fmla="*/ 19590 h 3232717"/>
                  <a:gd name="connsiteX3" fmla="*/ 2904696 w 2985996"/>
                  <a:gd name="connsiteY3" fmla="*/ 0 h 3232717"/>
                  <a:gd name="connsiteX4" fmla="*/ 94433 w 2985996"/>
                  <a:gd name="connsiteY4" fmla="*/ 8517 h 3232717"/>
                  <a:gd name="connsiteX5" fmla="*/ 62493 w 2985996"/>
                  <a:gd name="connsiteY5" fmla="*/ 21293 h 3232717"/>
                  <a:gd name="connsiteX6" fmla="*/ 8834 w 2985996"/>
                  <a:gd name="connsiteY6" fmla="*/ 72822 h 3232717"/>
                  <a:gd name="connsiteX7" fmla="*/ 1169 w 2985996"/>
                  <a:gd name="connsiteY7" fmla="*/ 108595 h 3232717"/>
                  <a:gd name="connsiteX8" fmla="*/ 145110 w 2985996"/>
                  <a:gd name="connsiteY8" fmla="*/ 1323153 h 3232717"/>
                  <a:gd name="connsiteX9" fmla="*/ 138296 w 2985996"/>
                  <a:gd name="connsiteY9" fmla="*/ 1399382 h 3232717"/>
                  <a:gd name="connsiteX10" fmla="*/ 136593 w 2985996"/>
                  <a:gd name="connsiteY10" fmla="*/ 1418120 h 3232717"/>
                  <a:gd name="connsiteX11" fmla="*/ 142129 w 2985996"/>
                  <a:gd name="connsiteY11" fmla="*/ 3154785 h 3232717"/>
                  <a:gd name="connsiteX12" fmla="*/ 180031 w 2985996"/>
                  <a:gd name="connsiteY12" fmla="*/ 3232718 h 3232717"/>
                  <a:gd name="connsiteX13" fmla="*/ 2854019 w 2985996"/>
                  <a:gd name="connsiteY13" fmla="*/ 3190132 h 3232717"/>
                  <a:gd name="connsiteX14" fmla="*/ 2879570 w 2985996"/>
                  <a:gd name="connsiteY14" fmla="*/ 3164580 h 3232717"/>
                  <a:gd name="connsiteX15" fmla="*/ 2877015 w 2985996"/>
                  <a:gd name="connsiteY15" fmla="*/ 1895937 h 3232717"/>
                  <a:gd name="connsiteX16" fmla="*/ 2871053 w 2985996"/>
                  <a:gd name="connsiteY16" fmla="*/ 1336355 h 3232717"/>
                  <a:gd name="connsiteX17" fmla="*/ 2868072 w 2985996"/>
                  <a:gd name="connsiteY17" fmla="*/ 1272901 h 3232717"/>
                  <a:gd name="connsiteX18" fmla="*/ 2985610 w 2985996"/>
                  <a:gd name="connsiteY18" fmla="*/ 94967 h 3232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85996" h="3232717">
                    <a:moveTo>
                      <a:pt x="2985610" y="94967"/>
                    </a:moveTo>
                    <a:cubicBezTo>
                      <a:pt x="2986462" y="85598"/>
                      <a:pt x="2986462" y="77081"/>
                      <a:pt x="2979648" y="68990"/>
                    </a:cubicBezTo>
                    <a:cubicBezTo>
                      <a:pt x="2966446" y="53233"/>
                      <a:pt x="2954096" y="36624"/>
                      <a:pt x="2943023" y="19590"/>
                    </a:cubicBezTo>
                    <a:cubicBezTo>
                      <a:pt x="2933655" y="5110"/>
                      <a:pt x="2922582" y="0"/>
                      <a:pt x="2904696" y="0"/>
                    </a:cubicBezTo>
                    <a:cubicBezTo>
                      <a:pt x="2693894" y="2555"/>
                      <a:pt x="237096" y="8517"/>
                      <a:pt x="94433" y="8517"/>
                    </a:cubicBezTo>
                    <a:cubicBezTo>
                      <a:pt x="81231" y="8517"/>
                      <a:pt x="71436" y="11924"/>
                      <a:pt x="62493" y="21293"/>
                    </a:cubicBezTo>
                    <a:cubicBezTo>
                      <a:pt x="45033" y="38753"/>
                      <a:pt x="26721" y="55788"/>
                      <a:pt x="8834" y="72822"/>
                    </a:cubicBezTo>
                    <a:cubicBezTo>
                      <a:pt x="-2664" y="82617"/>
                      <a:pt x="-109" y="95819"/>
                      <a:pt x="1169" y="108595"/>
                    </a:cubicBezTo>
                    <a:cubicBezTo>
                      <a:pt x="5002" y="147774"/>
                      <a:pt x="126798" y="1206893"/>
                      <a:pt x="145110" y="1323153"/>
                    </a:cubicBezTo>
                    <a:cubicBezTo>
                      <a:pt x="148943" y="1348705"/>
                      <a:pt x="160441" y="1375108"/>
                      <a:pt x="138296" y="1399382"/>
                    </a:cubicBezTo>
                    <a:cubicBezTo>
                      <a:pt x="134889" y="1403215"/>
                      <a:pt x="136593" y="1411732"/>
                      <a:pt x="136593" y="1418120"/>
                    </a:cubicBezTo>
                    <a:cubicBezTo>
                      <a:pt x="138722" y="1735813"/>
                      <a:pt x="141703" y="2893732"/>
                      <a:pt x="142129" y="3154785"/>
                    </a:cubicBezTo>
                    <a:cubicBezTo>
                      <a:pt x="141703" y="3200353"/>
                      <a:pt x="119559" y="3232718"/>
                      <a:pt x="180031" y="3232718"/>
                    </a:cubicBezTo>
                    <a:cubicBezTo>
                      <a:pt x="180031" y="3232718"/>
                      <a:pt x="2838687" y="3188428"/>
                      <a:pt x="2854019" y="3190132"/>
                    </a:cubicBezTo>
                    <a:cubicBezTo>
                      <a:pt x="2874460" y="3192261"/>
                      <a:pt x="2879570" y="3185447"/>
                      <a:pt x="2879570" y="3164580"/>
                    </a:cubicBezTo>
                    <a:cubicBezTo>
                      <a:pt x="2877867" y="2741699"/>
                      <a:pt x="2881273" y="2318818"/>
                      <a:pt x="2877015" y="1895937"/>
                    </a:cubicBezTo>
                    <a:cubicBezTo>
                      <a:pt x="2874886" y="1709410"/>
                      <a:pt x="2876163" y="1522882"/>
                      <a:pt x="2871053" y="1336355"/>
                    </a:cubicBezTo>
                    <a:cubicBezTo>
                      <a:pt x="2870627" y="1315062"/>
                      <a:pt x="2865943" y="1294194"/>
                      <a:pt x="2868072" y="1272901"/>
                    </a:cubicBezTo>
                    <a:cubicBezTo>
                      <a:pt x="2877441" y="1177082"/>
                      <a:pt x="2977944" y="170345"/>
                      <a:pt x="2985610" y="94967"/>
                    </a:cubicBezTo>
                    <a:close/>
                  </a:path>
                </a:pathLst>
              </a:custGeom>
              <a:solidFill>
                <a:srgbClr val="000000"/>
              </a:solidFill>
              <a:ln w="42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28">
                <a:extLst>
                  <a:ext uri="{FF2B5EF4-FFF2-40B4-BE49-F238E27FC236}">
                    <a16:creationId xmlns:a16="http://schemas.microsoft.com/office/drawing/2014/main" id="{9DCB054E-BF95-46D3-88FF-32294F755182}"/>
                  </a:ext>
                </a:extLst>
              </p:cNvPr>
              <p:cNvSpPr/>
              <p:nvPr/>
            </p:nvSpPr>
            <p:spPr>
              <a:xfrm>
                <a:off x="4863278" y="5024451"/>
                <a:ext cx="2453282" cy="1663969"/>
              </a:xfrm>
              <a:custGeom>
                <a:avLst/>
                <a:gdLst>
                  <a:gd name="connsiteX0" fmla="*/ 532166 w 2453282"/>
                  <a:gd name="connsiteY0" fmla="*/ 402375 h 1663969"/>
                  <a:gd name="connsiteX1" fmla="*/ 574910 w 2453282"/>
                  <a:gd name="connsiteY1" fmla="*/ 445291 h 1663969"/>
                  <a:gd name="connsiteX2" fmla="*/ 561465 w 2453282"/>
                  <a:gd name="connsiteY2" fmla="*/ 514150 h 1663969"/>
                  <a:gd name="connsiteX3" fmla="*/ 489753 w 2453282"/>
                  <a:gd name="connsiteY3" fmla="*/ 661646 h 1663969"/>
                  <a:gd name="connsiteX4" fmla="*/ 455935 w 2453282"/>
                  <a:gd name="connsiteY4" fmla="*/ 913450 h 1663969"/>
                  <a:gd name="connsiteX5" fmla="*/ 455935 w 2453282"/>
                  <a:gd name="connsiteY5" fmla="*/ 948898 h 1663969"/>
                  <a:gd name="connsiteX6" fmla="*/ 565946 w 2453282"/>
                  <a:gd name="connsiteY6" fmla="*/ 741914 h 1663969"/>
                  <a:gd name="connsiteX7" fmla="*/ 622989 w 2453282"/>
                  <a:gd name="connsiteY7" fmla="*/ 553672 h 1663969"/>
                  <a:gd name="connsiteX8" fmla="*/ 653141 w 2453282"/>
                  <a:gd name="connsiteY8" fmla="*/ 499074 h 1663969"/>
                  <a:gd name="connsiteX9" fmla="*/ 711406 w 2453282"/>
                  <a:gd name="connsiteY9" fmla="*/ 480739 h 1663969"/>
                  <a:gd name="connsiteX10" fmla="*/ 736667 w 2453282"/>
                  <a:gd name="connsiteY10" fmla="*/ 527595 h 1663969"/>
                  <a:gd name="connsiteX11" fmla="*/ 718739 w 2453282"/>
                  <a:gd name="connsiteY11" fmla="*/ 674277 h 1663969"/>
                  <a:gd name="connsiteX12" fmla="*/ 650289 w 2453282"/>
                  <a:gd name="connsiteY12" fmla="*/ 970899 h 1663969"/>
                  <a:gd name="connsiteX13" fmla="*/ 595282 w 2453282"/>
                  <a:gd name="connsiteY13" fmla="*/ 1278931 h 1663969"/>
                  <a:gd name="connsiteX14" fmla="*/ 595282 w 2453282"/>
                  <a:gd name="connsiteY14" fmla="*/ 1287080 h 1663969"/>
                  <a:gd name="connsiteX15" fmla="*/ 602617 w 2453282"/>
                  <a:gd name="connsiteY15" fmla="*/ 1276079 h 1663969"/>
                  <a:gd name="connsiteX16" fmla="*/ 709776 w 2453282"/>
                  <a:gd name="connsiteY16" fmla="*/ 1009607 h 1663969"/>
                  <a:gd name="connsiteX17" fmla="*/ 828751 w 2453282"/>
                  <a:gd name="connsiteY17" fmla="*/ 915487 h 1663969"/>
                  <a:gd name="connsiteX18" fmla="*/ 880905 w 2453282"/>
                  <a:gd name="connsiteY18" fmla="*/ 919154 h 1663969"/>
                  <a:gd name="connsiteX19" fmla="*/ 891498 w 2453282"/>
                  <a:gd name="connsiteY19" fmla="*/ 941971 h 1663969"/>
                  <a:gd name="connsiteX20" fmla="*/ 774153 w 2453282"/>
                  <a:gd name="connsiteY20" fmla="*/ 1252039 h 1663969"/>
                  <a:gd name="connsiteX21" fmla="*/ 642954 w 2453282"/>
                  <a:gd name="connsiteY21" fmla="*/ 1508732 h 1663969"/>
                  <a:gd name="connsiteX22" fmla="*/ 585912 w 2453282"/>
                  <a:gd name="connsiteY22" fmla="*/ 1573516 h 1663969"/>
                  <a:gd name="connsiteX23" fmla="*/ 506052 w 2453282"/>
                  <a:gd name="connsiteY23" fmla="*/ 1650524 h 1663969"/>
                  <a:gd name="connsiteX24" fmla="*/ 484457 w 2453282"/>
                  <a:gd name="connsiteY24" fmla="*/ 1663969 h 1663969"/>
                  <a:gd name="connsiteX25" fmla="*/ 19557 w 2453282"/>
                  <a:gd name="connsiteY25" fmla="*/ 1447207 h 1663969"/>
                  <a:gd name="connsiteX26" fmla="*/ 0 w 2453282"/>
                  <a:gd name="connsiteY26" fmla="*/ 1437428 h 1663969"/>
                  <a:gd name="connsiteX27" fmla="*/ 13039 w 2453282"/>
                  <a:gd name="connsiteY27" fmla="*/ 1040574 h 1663969"/>
                  <a:gd name="connsiteX28" fmla="*/ 57450 w 2453282"/>
                  <a:gd name="connsiteY28" fmla="*/ 669795 h 1663969"/>
                  <a:gd name="connsiteX29" fmla="*/ 104714 w 2453282"/>
                  <a:gd name="connsiteY29" fmla="*/ 560599 h 1663969"/>
                  <a:gd name="connsiteX30" fmla="*/ 152793 w 2453282"/>
                  <a:gd name="connsiteY30" fmla="*/ 532485 h 1663969"/>
                  <a:gd name="connsiteX31" fmla="*/ 191909 w 2453282"/>
                  <a:gd name="connsiteY31" fmla="*/ 583009 h 1663969"/>
                  <a:gd name="connsiteX32" fmla="*/ 185389 w 2453282"/>
                  <a:gd name="connsiteY32" fmla="*/ 651460 h 1663969"/>
                  <a:gd name="connsiteX33" fmla="*/ 235913 w 2453282"/>
                  <a:gd name="connsiteY33" fmla="*/ 574453 h 1663969"/>
                  <a:gd name="connsiteX34" fmla="*/ 314551 w 2453282"/>
                  <a:gd name="connsiteY34" fmla="*/ 476257 h 1663969"/>
                  <a:gd name="connsiteX35" fmla="*/ 354888 w 2453282"/>
                  <a:gd name="connsiteY35" fmla="*/ 445698 h 1663969"/>
                  <a:gd name="connsiteX36" fmla="*/ 424154 w 2453282"/>
                  <a:gd name="connsiteY36" fmla="*/ 491741 h 1663969"/>
                  <a:gd name="connsiteX37" fmla="*/ 475900 w 2453282"/>
                  <a:gd name="connsiteY37" fmla="*/ 431845 h 1663969"/>
                  <a:gd name="connsiteX38" fmla="*/ 508496 w 2453282"/>
                  <a:gd name="connsiteY38" fmla="*/ 408213 h 1663969"/>
                  <a:gd name="connsiteX39" fmla="*/ 532166 w 2453282"/>
                  <a:gd name="connsiteY39" fmla="*/ 402375 h 1663969"/>
                  <a:gd name="connsiteX40" fmla="*/ 2040094 w 2453282"/>
                  <a:gd name="connsiteY40" fmla="*/ 1578 h 1663969"/>
                  <a:gd name="connsiteX41" fmla="*/ 2089803 w 2453282"/>
                  <a:gd name="connsiteY41" fmla="*/ 22358 h 1663969"/>
                  <a:gd name="connsiteX42" fmla="*/ 2134622 w 2453282"/>
                  <a:gd name="connsiteY42" fmla="*/ 98959 h 1663969"/>
                  <a:gd name="connsiteX43" fmla="*/ 2141957 w 2453282"/>
                  <a:gd name="connsiteY43" fmla="*/ 116071 h 1663969"/>
                  <a:gd name="connsiteX44" fmla="*/ 2172515 w 2453282"/>
                  <a:gd name="connsiteY44" fmla="*/ 73697 h 1663969"/>
                  <a:gd name="connsiteX45" fmla="*/ 2223854 w 2453282"/>
                  <a:gd name="connsiteY45" fmla="*/ 90810 h 1663969"/>
                  <a:gd name="connsiteX46" fmla="*/ 2273562 w 2453282"/>
                  <a:gd name="connsiteY46" fmla="*/ 167002 h 1663969"/>
                  <a:gd name="connsiteX47" fmla="*/ 2326530 w 2453282"/>
                  <a:gd name="connsiteY47" fmla="*/ 307164 h 1663969"/>
                  <a:gd name="connsiteX48" fmla="*/ 2333864 w 2453282"/>
                  <a:gd name="connsiteY48" fmla="*/ 328352 h 1663969"/>
                  <a:gd name="connsiteX49" fmla="*/ 2338346 w 2453282"/>
                  <a:gd name="connsiteY49" fmla="*/ 282718 h 1663969"/>
                  <a:gd name="connsiteX50" fmla="*/ 2350570 w 2453282"/>
                  <a:gd name="connsiteY50" fmla="*/ 250937 h 1663969"/>
                  <a:gd name="connsiteX51" fmla="*/ 2396611 w 2453282"/>
                  <a:gd name="connsiteY51" fmla="*/ 222823 h 1663969"/>
                  <a:gd name="connsiteX52" fmla="*/ 2432874 w 2453282"/>
                  <a:gd name="connsiteY52" fmla="*/ 257049 h 1663969"/>
                  <a:gd name="connsiteX53" fmla="*/ 2453247 w 2453282"/>
                  <a:gd name="connsiteY53" fmla="*/ 394766 h 1663969"/>
                  <a:gd name="connsiteX54" fmla="*/ 2414132 w 2453282"/>
                  <a:gd name="connsiteY54" fmla="*/ 698723 h 1663969"/>
                  <a:gd name="connsiteX55" fmla="*/ 2327346 w 2453282"/>
                  <a:gd name="connsiteY55" fmla="*/ 1097208 h 1663969"/>
                  <a:gd name="connsiteX56" fmla="*/ 2326123 w 2453282"/>
                  <a:gd name="connsiteY56" fmla="*/ 1107393 h 1663969"/>
                  <a:gd name="connsiteX57" fmla="*/ 2176590 w 2453282"/>
                  <a:gd name="connsiteY57" fmla="*/ 1159140 h 1663969"/>
                  <a:gd name="connsiteX58" fmla="*/ 1839222 w 2453282"/>
                  <a:gd name="connsiteY58" fmla="*/ 1271596 h 1663969"/>
                  <a:gd name="connsiteX59" fmla="*/ 1813146 w 2453282"/>
                  <a:gd name="connsiteY59" fmla="*/ 1276892 h 1663969"/>
                  <a:gd name="connsiteX60" fmla="*/ 1672983 w 2453282"/>
                  <a:gd name="connsiteY60" fmla="*/ 1034868 h 1663969"/>
                  <a:gd name="connsiteX61" fmla="*/ 1617570 w 2453282"/>
                  <a:gd name="connsiteY61" fmla="*/ 796918 h 1663969"/>
                  <a:gd name="connsiteX62" fmla="*/ 1597198 w 2453282"/>
                  <a:gd name="connsiteY62" fmla="*/ 527187 h 1663969"/>
                  <a:gd name="connsiteX63" fmla="*/ 1579270 w 2453282"/>
                  <a:gd name="connsiteY63" fmla="*/ 442031 h 1663969"/>
                  <a:gd name="connsiteX64" fmla="*/ 1598013 w 2453282"/>
                  <a:gd name="connsiteY64" fmla="*/ 416768 h 1663969"/>
                  <a:gd name="connsiteX65" fmla="*/ 1695801 w 2453282"/>
                  <a:gd name="connsiteY65" fmla="*/ 466478 h 1663969"/>
                  <a:gd name="connsiteX66" fmla="*/ 1752029 w 2453282"/>
                  <a:gd name="connsiteY66" fmla="*/ 612344 h 1663969"/>
                  <a:gd name="connsiteX67" fmla="*/ 1772808 w 2453282"/>
                  <a:gd name="connsiteY67" fmla="*/ 812401 h 1663969"/>
                  <a:gd name="connsiteX68" fmla="*/ 1777290 w 2453282"/>
                  <a:gd name="connsiteY68" fmla="*/ 842145 h 1663969"/>
                  <a:gd name="connsiteX69" fmla="*/ 1787883 w 2453282"/>
                  <a:gd name="connsiteY69" fmla="*/ 761878 h 1663969"/>
                  <a:gd name="connsiteX70" fmla="*/ 1809886 w 2453282"/>
                  <a:gd name="connsiteY70" fmla="*/ 251751 h 1663969"/>
                  <a:gd name="connsiteX71" fmla="*/ 1824962 w 2453282"/>
                  <a:gd name="connsiteY71" fmla="*/ 92032 h 1663969"/>
                  <a:gd name="connsiteX72" fmla="*/ 1834741 w 2453282"/>
                  <a:gd name="connsiteY72" fmla="*/ 61066 h 1663969"/>
                  <a:gd name="connsiteX73" fmla="*/ 1906859 w 2453282"/>
                  <a:gd name="connsiteY73" fmla="*/ 50065 h 1663969"/>
                  <a:gd name="connsiteX74" fmla="*/ 1934972 w 2453282"/>
                  <a:gd name="connsiteY74" fmla="*/ 135222 h 1663969"/>
                  <a:gd name="connsiteX75" fmla="*/ 1943529 w 2453282"/>
                  <a:gd name="connsiteY75" fmla="*/ 336501 h 1663969"/>
                  <a:gd name="connsiteX76" fmla="*/ 1996905 w 2453282"/>
                  <a:gd name="connsiteY76" fmla="*/ 549597 h 1663969"/>
                  <a:gd name="connsiteX77" fmla="*/ 2040094 w 2453282"/>
                  <a:gd name="connsiteY77" fmla="*/ 305942 h 1663969"/>
                  <a:gd name="connsiteX78" fmla="*/ 2006683 w 2453282"/>
                  <a:gd name="connsiteY78" fmla="*/ 122183 h 1663969"/>
                  <a:gd name="connsiteX79" fmla="*/ 2003424 w 2453282"/>
                  <a:gd name="connsiteY79" fmla="*/ 43953 h 1663969"/>
                  <a:gd name="connsiteX80" fmla="*/ 2040094 w 2453282"/>
                  <a:gd name="connsiteY80" fmla="*/ 1578 h 1663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2453282" h="1663969">
                    <a:moveTo>
                      <a:pt x="532166" y="402375"/>
                    </a:moveTo>
                    <a:cubicBezTo>
                      <a:pt x="554436" y="402126"/>
                      <a:pt x="571549" y="418093"/>
                      <a:pt x="574910" y="445291"/>
                    </a:cubicBezTo>
                    <a:cubicBezTo>
                      <a:pt x="577762" y="469738"/>
                      <a:pt x="571650" y="492555"/>
                      <a:pt x="561465" y="514150"/>
                    </a:cubicBezTo>
                    <a:cubicBezTo>
                      <a:pt x="537833" y="563451"/>
                      <a:pt x="512164" y="611938"/>
                      <a:pt x="489753" y="661646"/>
                    </a:cubicBezTo>
                    <a:cubicBezTo>
                      <a:pt x="454305" y="741914"/>
                      <a:pt x="453898" y="827478"/>
                      <a:pt x="455935" y="913450"/>
                    </a:cubicBezTo>
                    <a:cubicBezTo>
                      <a:pt x="456342" y="923228"/>
                      <a:pt x="455935" y="933414"/>
                      <a:pt x="455935" y="948898"/>
                    </a:cubicBezTo>
                    <a:cubicBezTo>
                      <a:pt x="503606" y="881261"/>
                      <a:pt x="542722" y="815662"/>
                      <a:pt x="565946" y="741914"/>
                    </a:cubicBezTo>
                    <a:cubicBezTo>
                      <a:pt x="585504" y="679166"/>
                      <a:pt x="603840" y="616419"/>
                      <a:pt x="622989" y="553672"/>
                    </a:cubicBezTo>
                    <a:cubicBezTo>
                      <a:pt x="629101" y="533707"/>
                      <a:pt x="638065" y="514557"/>
                      <a:pt x="653141" y="499074"/>
                    </a:cubicBezTo>
                    <a:cubicBezTo>
                      <a:pt x="669031" y="482369"/>
                      <a:pt x="688181" y="472590"/>
                      <a:pt x="711406" y="480739"/>
                    </a:cubicBezTo>
                    <a:cubicBezTo>
                      <a:pt x="733001" y="488481"/>
                      <a:pt x="735445" y="508853"/>
                      <a:pt x="736667" y="527595"/>
                    </a:cubicBezTo>
                    <a:cubicBezTo>
                      <a:pt x="740334" y="577304"/>
                      <a:pt x="729741" y="626198"/>
                      <a:pt x="718739" y="674277"/>
                    </a:cubicBezTo>
                    <a:cubicBezTo>
                      <a:pt x="696330" y="773287"/>
                      <a:pt x="671069" y="871482"/>
                      <a:pt x="650289" y="970899"/>
                    </a:cubicBezTo>
                    <a:cubicBezTo>
                      <a:pt x="629101" y="1072762"/>
                      <a:pt x="611173" y="1175846"/>
                      <a:pt x="595282" y="1278931"/>
                    </a:cubicBezTo>
                    <a:cubicBezTo>
                      <a:pt x="594876" y="1281375"/>
                      <a:pt x="595282" y="1284227"/>
                      <a:pt x="595282" y="1287080"/>
                    </a:cubicBezTo>
                    <a:cubicBezTo>
                      <a:pt x="601802" y="1285857"/>
                      <a:pt x="601394" y="1280560"/>
                      <a:pt x="602617" y="1276079"/>
                    </a:cubicBezTo>
                    <a:cubicBezTo>
                      <a:pt x="633583" y="1185217"/>
                      <a:pt x="660474" y="1092727"/>
                      <a:pt x="709776" y="1009607"/>
                    </a:cubicBezTo>
                    <a:cubicBezTo>
                      <a:pt x="737075" y="963566"/>
                      <a:pt x="772930" y="926895"/>
                      <a:pt x="828751" y="915487"/>
                    </a:cubicBezTo>
                    <a:cubicBezTo>
                      <a:pt x="846678" y="911819"/>
                      <a:pt x="864199" y="913857"/>
                      <a:pt x="880905" y="919154"/>
                    </a:cubicBezTo>
                    <a:cubicBezTo>
                      <a:pt x="891090" y="922414"/>
                      <a:pt x="899240" y="928524"/>
                      <a:pt x="891498" y="941971"/>
                    </a:cubicBezTo>
                    <a:cubicBezTo>
                      <a:pt x="834048" y="1038536"/>
                      <a:pt x="810009" y="1147732"/>
                      <a:pt x="774153" y="1252039"/>
                    </a:cubicBezTo>
                    <a:cubicBezTo>
                      <a:pt x="742779" y="1344123"/>
                      <a:pt x="704886" y="1432539"/>
                      <a:pt x="642954" y="1508732"/>
                    </a:cubicBezTo>
                    <a:cubicBezTo>
                      <a:pt x="623804" y="1530327"/>
                      <a:pt x="605061" y="1551921"/>
                      <a:pt x="585912" y="1573516"/>
                    </a:cubicBezTo>
                    <a:cubicBezTo>
                      <a:pt x="559427" y="1599185"/>
                      <a:pt x="532536" y="1625261"/>
                      <a:pt x="506052" y="1650524"/>
                    </a:cubicBezTo>
                    <a:cubicBezTo>
                      <a:pt x="499940" y="1656636"/>
                      <a:pt x="494236" y="1663969"/>
                      <a:pt x="484457" y="1663969"/>
                    </a:cubicBezTo>
                    <a:cubicBezTo>
                      <a:pt x="329626" y="1591851"/>
                      <a:pt x="174388" y="1519733"/>
                      <a:pt x="19557" y="1447207"/>
                    </a:cubicBezTo>
                    <a:cubicBezTo>
                      <a:pt x="13446" y="1443947"/>
                      <a:pt x="6520" y="1440688"/>
                      <a:pt x="0" y="1437428"/>
                    </a:cubicBezTo>
                    <a:cubicBezTo>
                      <a:pt x="3260" y="1305007"/>
                      <a:pt x="4889" y="1172994"/>
                      <a:pt x="13039" y="1040574"/>
                    </a:cubicBezTo>
                    <a:cubicBezTo>
                      <a:pt x="20780" y="916302"/>
                      <a:pt x="26077" y="791215"/>
                      <a:pt x="57450" y="669795"/>
                    </a:cubicBezTo>
                    <a:cubicBezTo>
                      <a:pt x="67229" y="631087"/>
                      <a:pt x="81083" y="593602"/>
                      <a:pt x="104714" y="560599"/>
                    </a:cubicBezTo>
                    <a:cubicBezTo>
                      <a:pt x="116530" y="543894"/>
                      <a:pt x="130384" y="529633"/>
                      <a:pt x="152793" y="532485"/>
                    </a:cubicBezTo>
                    <a:cubicBezTo>
                      <a:pt x="169092" y="534522"/>
                      <a:pt x="188649" y="561006"/>
                      <a:pt x="191909" y="583009"/>
                    </a:cubicBezTo>
                    <a:cubicBezTo>
                      <a:pt x="195168" y="606233"/>
                      <a:pt x="190686" y="628643"/>
                      <a:pt x="185389" y="651460"/>
                    </a:cubicBezTo>
                    <a:cubicBezTo>
                      <a:pt x="202094" y="625791"/>
                      <a:pt x="218800" y="599714"/>
                      <a:pt x="235913" y="574453"/>
                    </a:cubicBezTo>
                    <a:cubicBezTo>
                      <a:pt x="259545" y="539411"/>
                      <a:pt x="284400" y="506001"/>
                      <a:pt x="314551" y="476257"/>
                    </a:cubicBezTo>
                    <a:cubicBezTo>
                      <a:pt x="326774" y="464034"/>
                      <a:pt x="340220" y="453847"/>
                      <a:pt x="354888" y="445698"/>
                    </a:cubicBezTo>
                    <a:cubicBezTo>
                      <a:pt x="394004" y="424918"/>
                      <a:pt x="425784" y="445291"/>
                      <a:pt x="424154" y="491741"/>
                    </a:cubicBezTo>
                    <a:cubicBezTo>
                      <a:pt x="442489" y="470961"/>
                      <a:pt x="456750" y="449366"/>
                      <a:pt x="475900" y="431845"/>
                    </a:cubicBezTo>
                    <a:cubicBezTo>
                      <a:pt x="486086" y="422881"/>
                      <a:pt x="496273" y="413917"/>
                      <a:pt x="508496" y="408213"/>
                    </a:cubicBezTo>
                    <a:cubicBezTo>
                      <a:pt x="516747" y="404343"/>
                      <a:pt x="524743" y="402458"/>
                      <a:pt x="532166" y="402375"/>
                    </a:cubicBezTo>
                    <a:close/>
                    <a:moveTo>
                      <a:pt x="2040094" y="1578"/>
                    </a:moveTo>
                    <a:cubicBezTo>
                      <a:pt x="2061282" y="-4533"/>
                      <a:pt x="2076358" y="8098"/>
                      <a:pt x="2089803" y="22358"/>
                    </a:cubicBezTo>
                    <a:cubicBezTo>
                      <a:pt x="2110175" y="44768"/>
                      <a:pt x="2121991" y="72067"/>
                      <a:pt x="2134622" y="98959"/>
                    </a:cubicBezTo>
                    <a:cubicBezTo>
                      <a:pt x="2136659" y="103440"/>
                      <a:pt x="2138696" y="108330"/>
                      <a:pt x="2141957" y="116071"/>
                    </a:cubicBezTo>
                    <a:cubicBezTo>
                      <a:pt x="2143994" y="93662"/>
                      <a:pt x="2154179" y="79401"/>
                      <a:pt x="2172515" y="73697"/>
                    </a:cubicBezTo>
                    <a:cubicBezTo>
                      <a:pt x="2192887" y="67993"/>
                      <a:pt x="2209593" y="76142"/>
                      <a:pt x="2223854" y="90810"/>
                    </a:cubicBezTo>
                    <a:cubicBezTo>
                      <a:pt x="2245855" y="112811"/>
                      <a:pt x="2260524" y="139296"/>
                      <a:pt x="2273562" y="167002"/>
                    </a:cubicBezTo>
                    <a:cubicBezTo>
                      <a:pt x="2294750" y="212230"/>
                      <a:pt x="2311047" y="259494"/>
                      <a:pt x="2326530" y="307164"/>
                    </a:cubicBezTo>
                    <a:cubicBezTo>
                      <a:pt x="2328567" y="313276"/>
                      <a:pt x="2330605" y="319388"/>
                      <a:pt x="2333864" y="328352"/>
                    </a:cubicBezTo>
                    <a:cubicBezTo>
                      <a:pt x="2335494" y="310831"/>
                      <a:pt x="2336717" y="296571"/>
                      <a:pt x="2338346" y="282718"/>
                    </a:cubicBezTo>
                    <a:cubicBezTo>
                      <a:pt x="2339976" y="271310"/>
                      <a:pt x="2343643" y="260308"/>
                      <a:pt x="2350570" y="250937"/>
                    </a:cubicBezTo>
                    <a:cubicBezTo>
                      <a:pt x="2361978" y="235046"/>
                      <a:pt x="2376239" y="221193"/>
                      <a:pt x="2396611" y="222823"/>
                    </a:cubicBezTo>
                    <a:cubicBezTo>
                      <a:pt x="2416577" y="224046"/>
                      <a:pt x="2425948" y="240343"/>
                      <a:pt x="2432874" y="257049"/>
                    </a:cubicBezTo>
                    <a:cubicBezTo>
                      <a:pt x="2450802" y="301460"/>
                      <a:pt x="2453654" y="347910"/>
                      <a:pt x="2453247" y="394766"/>
                    </a:cubicBezTo>
                    <a:cubicBezTo>
                      <a:pt x="2451617" y="497443"/>
                      <a:pt x="2432874" y="598083"/>
                      <a:pt x="2414132" y="698723"/>
                    </a:cubicBezTo>
                    <a:cubicBezTo>
                      <a:pt x="2389278" y="832366"/>
                      <a:pt x="2359126" y="965195"/>
                      <a:pt x="2327346" y="1097208"/>
                    </a:cubicBezTo>
                    <a:cubicBezTo>
                      <a:pt x="2326530" y="1100467"/>
                      <a:pt x="2326530" y="1104135"/>
                      <a:pt x="2326123" y="1107393"/>
                    </a:cubicBezTo>
                    <a:cubicBezTo>
                      <a:pt x="2276414" y="1124507"/>
                      <a:pt x="2226706" y="1142434"/>
                      <a:pt x="2176590" y="1159140"/>
                    </a:cubicBezTo>
                    <a:cubicBezTo>
                      <a:pt x="2064134" y="1197032"/>
                      <a:pt x="1951678" y="1234517"/>
                      <a:pt x="1839222" y="1271596"/>
                    </a:cubicBezTo>
                    <a:cubicBezTo>
                      <a:pt x="1831074" y="1275263"/>
                      <a:pt x="1822924" y="1282189"/>
                      <a:pt x="1813146" y="1276892"/>
                    </a:cubicBezTo>
                    <a:cubicBezTo>
                      <a:pt x="1763030" y="1198255"/>
                      <a:pt x="1711283" y="1120432"/>
                      <a:pt x="1672983" y="1034868"/>
                    </a:cubicBezTo>
                    <a:cubicBezTo>
                      <a:pt x="1639165" y="959083"/>
                      <a:pt x="1623682" y="879223"/>
                      <a:pt x="1617570" y="796918"/>
                    </a:cubicBezTo>
                    <a:cubicBezTo>
                      <a:pt x="1611051" y="706872"/>
                      <a:pt x="1605347" y="616826"/>
                      <a:pt x="1597198" y="527187"/>
                    </a:cubicBezTo>
                    <a:cubicBezTo>
                      <a:pt x="1594754" y="498259"/>
                      <a:pt x="1585790" y="470144"/>
                      <a:pt x="1579270" y="442031"/>
                    </a:cubicBezTo>
                    <a:cubicBezTo>
                      <a:pt x="1574789" y="422880"/>
                      <a:pt x="1578048" y="416768"/>
                      <a:pt x="1598013" y="416768"/>
                    </a:cubicBezTo>
                    <a:cubicBezTo>
                      <a:pt x="1639165" y="416768"/>
                      <a:pt x="1670539" y="435919"/>
                      <a:pt x="1695801" y="466478"/>
                    </a:cubicBezTo>
                    <a:cubicBezTo>
                      <a:pt x="1730841" y="508852"/>
                      <a:pt x="1742250" y="560191"/>
                      <a:pt x="1752029" y="612344"/>
                    </a:cubicBezTo>
                    <a:cubicBezTo>
                      <a:pt x="1763844" y="678351"/>
                      <a:pt x="1768734" y="745580"/>
                      <a:pt x="1772808" y="812401"/>
                    </a:cubicBezTo>
                    <a:cubicBezTo>
                      <a:pt x="1773623" y="822587"/>
                      <a:pt x="1774846" y="832366"/>
                      <a:pt x="1777290" y="842145"/>
                    </a:cubicBezTo>
                    <a:cubicBezTo>
                      <a:pt x="1785031" y="816068"/>
                      <a:pt x="1785847" y="788769"/>
                      <a:pt x="1787883" y="761878"/>
                    </a:cubicBezTo>
                    <a:cubicBezTo>
                      <a:pt x="1802552" y="591972"/>
                      <a:pt x="1809886" y="422066"/>
                      <a:pt x="1809886" y="251751"/>
                    </a:cubicBezTo>
                    <a:cubicBezTo>
                      <a:pt x="1809886" y="198376"/>
                      <a:pt x="1811923" y="144593"/>
                      <a:pt x="1824962" y="92032"/>
                    </a:cubicBezTo>
                    <a:cubicBezTo>
                      <a:pt x="1827406" y="81438"/>
                      <a:pt x="1830258" y="70845"/>
                      <a:pt x="1834741" y="61066"/>
                    </a:cubicBezTo>
                    <a:cubicBezTo>
                      <a:pt x="1850223" y="28063"/>
                      <a:pt x="1881190" y="23173"/>
                      <a:pt x="1906859" y="50065"/>
                    </a:cubicBezTo>
                    <a:cubicBezTo>
                      <a:pt x="1929269" y="73697"/>
                      <a:pt x="1933343" y="104663"/>
                      <a:pt x="1934972" y="135222"/>
                    </a:cubicBezTo>
                    <a:cubicBezTo>
                      <a:pt x="1938639" y="202043"/>
                      <a:pt x="1939455" y="269272"/>
                      <a:pt x="1943529" y="336501"/>
                    </a:cubicBezTo>
                    <a:cubicBezTo>
                      <a:pt x="1948011" y="409027"/>
                      <a:pt x="1969606" y="477886"/>
                      <a:pt x="1996905" y="549597"/>
                    </a:cubicBezTo>
                    <a:cubicBezTo>
                      <a:pt x="2020945" y="466885"/>
                      <a:pt x="2043762" y="388654"/>
                      <a:pt x="2040094" y="305942"/>
                    </a:cubicBezTo>
                    <a:cubicBezTo>
                      <a:pt x="2037242" y="243195"/>
                      <a:pt x="2019314" y="183300"/>
                      <a:pt x="2006683" y="122183"/>
                    </a:cubicBezTo>
                    <a:cubicBezTo>
                      <a:pt x="2001387" y="96106"/>
                      <a:pt x="1996090" y="70437"/>
                      <a:pt x="2003424" y="43953"/>
                    </a:cubicBezTo>
                    <a:cubicBezTo>
                      <a:pt x="2009128" y="23581"/>
                      <a:pt x="2019314" y="7690"/>
                      <a:pt x="2040094" y="1578"/>
                    </a:cubicBezTo>
                    <a:close/>
                  </a:path>
                </a:pathLst>
              </a:custGeom>
              <a:solidFill>
                <a:srgbClr val="FDCA93"/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" name="Freeform: Shape 29">
                <a:extLst>
                  <a:ext uri="{FF2B5EF4-FFF2-40B4-BE49-F238E27FC236}">
                    <a16:creationId xmlns:a16="http://schemas.microsoft.com/office/drawing/2014/main" id="{09C8CBB0-FB2B-4972-B326-D778C73F0502}"/>
                  </a:ext>
                </a:extLst>
              </p:cNvPr>
              <p:cNvSpPr/>
              <p:nvPr/>
            </p:nvSpPr>
            <p:spPr>
              <a:xfrm>
                <a:off x="4805835" y="3545770"/>
                <a:ext cx="2650044" cy="1059772"/>
              </a:xfrm>
              <a:custGeom>
                <a:avLst/>
                <a:gdLst>
                  <a:gd name="connsiteX0" fmla="*/ 2748080 w 2769805"/>
                  <a:gd name="connsiteY0" fmla="*/ 0 h 1107666"/>
                  <a:gd name="connsiteX1" fmla="*/ 2769374 w 2769805"/>
                  <a:gd name="connsiteY1" fmla="*/ 22571 h 1107666"/>
                  <a:gd name="connsiteX2" fmla="*/ 2667167 w 2769805"/>
                  <a:gd name="connsiteY2" fmla="*/ 1082541 h 1107666"/>
                  <a:gd name="connsiteX3" fmla="*/ 2647577 w 2769805"/>
                  <a:gd name="connsiteY3" fmla="*/ 1101279 h 1107666"/>
                  <a:gd name="connsiteX4" fmla="*/ 135843 w 2769805"/>
                  <a:gd name="connsiteY4" fmla="*/ 1107667 h 1107666"/>
                  <a:gd name="connsiteX5" fmla="*/ 110717 w 2769805"/>
                  <a:gd name="connsiteY5" fmla="*/ 1085096 h 1107666"/>
                  <a:gd name="connsiteX6" fmla="*/ 5529 w 2769805"/>
                  <a:gd name="connsiteY6" fmla="*/ 48974 h 1107666"/>
                  <a:gd name="connsiteX7" fmla="*/ 3826 w 2769805"/>
                  <a:gd name="connsiteY7" fmla="*/ 11072 h 1107666"/>
                  <a:gd name="connsiteX8" fmla="*/ 43005 w 2769805"/>
                  <a:gd name="connsiteY8" fmla="*/ 8091 h 1107666"/>
                  <a:gd name="connsiteX9" fmla="*/ 2748080 w 2769805"/>
                  <a:gd name="connsiteY9" fmla="*/ 0 h 1107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69805" h="1107666">
                    <a:moveTo>
                      <a:pt x="2748080" y="0"/>
                    </a:moveTo>
                    <a:cubicBezTo>
                      <a:pt x="2765966" y="0"/>
                      <a:pt x="2771503" y="2129"/>
                      <a:pt x="2769374" y="22571"/>
                    </a:cubicBezTo>
                    <a:cubicBezTo>
                      <a:pt x="2758301" y="121797"/>
                      <a:pt x="2671851" y="1019088"/>
                      <a:pt x="2667167" y="1082541"/>
                    </a:cubicBezTo>
                    <a:cubicBezTo>
                      <a:pt x="2665889" y="1097446"/>
                      <a:pt x="2662056" y="1101279"/>
                      <a:pt x="2647577" y="1101279"/>
                    </a:cubicBezTo>
                    <a:cubicBezTo>
                      <a:pt x="2514282" y="1101279"/>
                      <a:pt x="256362" y="1106815"/>
                      <a:pt x="135843" y="1107667"/>
                    </a:cubicBezTo>
                    <a:cubicBezTo>
                      <a:pt x="118382" y="1107667"/>
                      <a:pt x="112420" y="1104260"/>
                      <a:pt x="110717" y="1085096"/>
                    </a:cubicBezTo>
                    <a:cubicBezTo>
                      <a:pt x="103051" y="994814"/>
                      <a:pt x="14046" y="140109"/>
                      <a:pt x="5529" y="48974"/>
                    </a:cubicBezTo>
                    <a:cubicBezTo>
                      <a:pt x="4251" y="36198"/>
                      <a:pt x="-5118" y="18738"/>
                      <a:pt x="3826" y="11072"/>
                    </a:cubicBezTo>
                    <a:cubicBezTo>
                      <a:pt x="11917" y="4259"/>
                      <a:pt x="29377" y="8517"/>
                      <a:pt x="43005" y="8091"/>
                    </a:cubicBezTo>
                    <a:cubicBezTo>
                      <a:pt x="111569" y="8091"/>
                      <a:pt x="2492563" y="1703"/>
                      <a:pt x="27480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2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30">
                <a:extLst>
                  <a:ext uri="{FF2B5EF4-FFF2-40B4-BE49-F238E27FC236}">
                    <a16:creationId xmlns:a16="http://schemas.microsoft.com/office/drawing/2014/main" id="{DA1CA107-3FBB-4F13-A402-2A2FFDC4D382}"/>
                  </a:ext>
                </a:extLst>
              </p:cNvPr>
              <p:cNvSpPr/>
              <p:nvPr/>
            </p:nvSpPr>
            <p:spPr>
              <a:xfrm>
                <a:off x="5816361" y="3545771"/>
                <a:ext cx="1639520" cy="1056893"/>
              </a:xfrm>
              <a:custGeom>
                <a:avLst/>
                <a:gdLst>
                  <a:gd name="connsiteX0" fmla="*/ 1492947 w 1513733"/>
                  <a:gd name="connsiteY0" fmla="*/ 0 h 1056893"/>
                  <a:gd name="connsiteX1" fmla="*/ 1513321 w 1513733"/>
                  <a:gd name="connsiteY1" fmla="*/ 21595 h 1056893"/>
                  <a:gd name="connsiteX2" fmla="*/ 1415533 w 1513733"/>
                  <a:gd name="connsiteY2" fmla="*/ 1035734 h 1056893"/>
                  <a:gd name="connsiteX3" fmla="*/ 1396790 w 1513733"/>
                  <a:gd name="connsiteY3" fmla="*/ 1053661 h 1056893"/>
                  <a:gd name="connsiteX4" fmla="*/ 190641 w 1513733"/>
                  <a:gd name="connsiteY4" fmla="*/ 1056412 h 1056893"/>
                  <a:gd name="connsiteX5" fmla="*/ 0 w 1513733"/>
                  <a:gd name="connsiteY5" fmla="*/ 1056893 h 1056893"/>
                  <a:gd name="connsiteX6" fmla="*/ 938674 w 1513733"/>
                  <a:gd name="connsiteY6" fmla="*/ 2073 h 1056893"/>
                  <a:gd name="connsiteX7" fmla="*/ 994644 w 1513733"/>
                  <a:gd name="connsiteY7" fmla="*/ 1897 h 1056893"/>
                  <a:gd name="connsiteX8" fmla="*/ 1492947 w 1513733"/>
                  <a:gd name="connsiteY8" fmla="*/ 0 h 1056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13733" h="1056893">
                    <a:moveTo>
                      <a:pt x="1492947" y="0"/>
                    </a:moveTo>
                    <a:cubicBezTo>
                      <a:pt x="1510060" y="0"/>
                      <a:pt x="1515358" y="2037"/>
                      <a:pt x="1513321" y="21595"/>
                    </a:cubicBezTo>
                    <a:cubicBezTo>
                      <a:pt x="1502727" y="116531"/>
                      <a:pt x="1420014" y="975024"/>
                      <a:pt x="1415533" y="1035734"/>
                    </a:cubicBezTo>
                    <a:cubicBezTo>
                      <a:pt x="1414310" y="1049994"/>
                      <a:pt x="1410643" y="1053661"/>
                      <a:pt x="1396790" y="1053661"/>
                    </a:cubicBezTo>
                    <a:cubicBezTo>
                      <a:pt x="1333024" y="1053661"/>
                      <a:pt x="761068" y="1054986"/>
                      <a:pt x="190641" y="1056412"/>
                    </a:cubicBezTo>
                    <a:lnTo>
                      <a:pt x="0" y="1056893"/>
                    </a:lnTo>
                    <a:lnTo>
                      <a:pt x="938674" y="2073"/>
                    </a:lnTo>
                    <a:lnTo>
                      <a:pt x="994644" y="1897"/>
                    </a:lnTo>
                    <a:cubicBezTo>
                      <a:pt x="1243615" y="1095"/>
                      <a:pt x="1431830" y="407"/>
                      <a:pt x="1492947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63185896-7262-40D3-BA9E-7B1C7E9C4EB4}"/>
                </a:ext>
              </a:extLst>
            </p:cNvPr>
            <p:cNvSpPr/>
            <p:nvPr/>
          </p:nvSpPr>
          <p:spPr>
            <a:xfrm>
              <a:off x="5140473" y="5731737"/>
              <a:ext cx="1911054" cy="524097"/>
            </a:xfrm>
            <a:custGeom>
              <a:avLst/>
              <a:gdLst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716676 w 2412914"/>
                <a:gd name="connsiteY4" fmla="*/ 671064 h 671064"/>
                <a:gd name="connsiteX5" fmla="*/ 1738895 w 2412914"/>
                <a:gd name="connsiteY5" fmla="*/ 667673 h 671064"/>
                <a:gd name="connsiteX6" fmla="*/ 551735 w 2412914"/>
                <a:gd name="connsiteY6" fmla="*/ 636363 h 671064"/>
                <a:gd name="connsiteX7" fmla="*/ 673506 w 2412914"/>
                <a:gd name="connsiteY7" fmla="*/ 667673 h 671064"/>
                <a:gd name="connsiteX8" fmla="*/ 695725 w 2412914"/>
                <a:gd name="connsiteY8" fmla="*/ 671064 h 671064"/>
                <a:gd name="connsiteX9" fmla="*/ 0 w 2412914"/>
                <a:gd name="connsiteY9" fmla="*/ 671064 h 671064"/>
                <a:gd name="connsiteX10" fmla="*/ 0 w 2412914"/>
                <a:gd name="connsiteY10" fmla="*/ 647147 h 671064"/>
                <a:gd name="connsiteX11" fmla="*/ 546625 w 2412914"/>
                <a:gd name="connsiteY11" fmla="*/ 647147 h 671064"/>
                <a:gd name="connsiteX12" fmla="*/ 0 w 2412914"/>
                <a:gd name="connsiteY12" fmla="*/ 428224 h 671064"/>
                <a:gd name="connsiteX13" fmla="*/ 25124 w 2412914"/>
                <a:gd name="connsiteY13" fmla="*/ 440326 h 671064"/>
                <a:gd name="connsiteX14" fmla="*/ 0 w 2412914"/>
                <a:gd name="connsiteY14" fmla="*/ 488613 h 671064"/>
                <a:gd name="connsiteX15" fmla="*/ 2412914 w 2412914"/>
                <a:gd name="connsiteY15" fmla="*/ 427976 h 671064"/>
                <a:gd name="connsiteX16" fmla="*/ 2412914 w 2412914"/>
                <a:gd name="connsiteY16" fmla="*/ 515676 h 671064"/>
                <a:gd name="connsiteX17" fmla="*/ 2384864 w 2412914"/>
                <a:gd name="connsiteY17" fmla="*/ 441488 h 671064"/>
                <a:gd name="connsiteX18" fmla="*/ 111174 w 2412914"/>
                <a:gd name="connsiteY18" fmla="*/ 288438 h 671064"/>
                <a:gd name="connsiteX19" fmla="*/ 134384 w 2412914"/>
                <a:gd name="connsiteY19" fmla="*/ 296504 h 671064"/>
                <a:gd name="connsiteX20" fmla="*/ 359504 w 2412914"/>
                <a:gd name="connsiteY20" fmla="*/ 401178 h 671064"/>
                <a:gd name="connsiteX21" fmla="*/ 540892 w 2412914"/>
                <a:gd name="connsiteY21" fmla="*/ 485060 h 671064"/>
                <a:gd name="connsiteX22" fmla="*/ 558814 w 2412914"/>
                <a:gd name="connsiteY22" fmla="*/ 499041 h 671064"/>
                <a:gd name="connsiteX23" fmla="*/ 591076 w 2412914"/>
                <a:gd name="connsiteY23" fmla="*/ 513021 h 671064"/>
                <a:gd name="connsiteX24" fmla="*/ 598964 w 2412914"/>
                <a:gd name="connsiteY24" fmla="*/ 536680 h 671064"/>
                <a:gd name="connsiteX25" fmla="*/ 551735 w 2412914"/>
                <a:gd name="connsiteY25" fmla="*/ 636363 h 671064"/>
                <a:gd name="connsiteX26" fmla="*/ 420197 w 2412914"/>
                <a:gd name="connsiteY26" fmla="*/ 602541 h 671064"/>
                <a:gd name="connsiteX27" fmla="*/ 177352 w 2412914"/>
                <a:gd name="connsiteY27" fmla="*/ 513658 h 671064"/>
                <a:gd name="connsiteX28" fmla="*/ 25124 w 2412914"/>
                <a:gd name="connsiteY28" fmla="*/ 440326 h 671064"/>
                <a:gd name="connsiteX29" fmla="*/ 31504 w 2412914"/>
                <a:gd name="connsiteY29" fmla="*/ 428063 h 671064"/>
                <a:gd name="connsiteX30" fmla="*/ 97104 w 2412914"/>
                <a:gd name="connsiteY30" fmla="*/ 300806 h 671064"/>
                <a:gd name="connsiteX31" fmla="*/ 111174 w 2412914"/>
                <a:gd name="connsiteY31" fmla="*/ 288438 h 671064"/>
                <a:gd name="connsiteX32" fmla="*/ 2202142 w 2412914"/>
                <a:gd name="connsiteY32" fmla="*/ 788 h 671064"/>
                <a:gd name="connsiteX33" fmla="*/ 2233951 w 2412914"/>
                <a:gd name="connsiteY33" fmla="*/ 34461 h 671064"/>
                <a:gd name="connsiteX34" fmla="*/ 2323569 w 2412914"/>
                <a:gd name="connsiteY34" fmla="*/ 268184 h 671064"/>
                <a:gd name="connsiteX35" fmla="*/ 2344001 w 2412914"/>
                <a:gd name="connsiteY35" fmla="*/ 330201 h 671064"/>
                <a:gd name="connsiteX36" fmla="*/ 2376264 w 2412914"/>
                <a:gd name="connsiteY36" fmla="*/ 418743 h 671064"/>
                <a:gd name="connsiteX37" fmla="*/ 2384864 w 2412914"/>
                <a:gd name="connsiteY37" fmla="*/ 441488 h 671064"/>
                <a:gd name="connsiteX38" fmla="*/ 2235048 w 2412914"/>
                <a:gd name="connsiteY38" fmla="*/ 513658 h 671064"/>
                <a:gd name="connsiteX39" fmla="*/ 1992203 w 2412914"/>
                <a:gd name="connsiteY39" fmla="*/ 602541 h 671064"/>
                <a:gd name="connsiteX40" fmla="*/ 1848745 w 2412914"/>
                <a:gd name="connsiteY40" fmla="*/ 639428 h 671064"/>
                <a:gd name="connsiteX41" fmla="*/ 1837123 w 2412914"/>
                <a:gd name="connsiteY41" fmla="*/ 605149 h 671064"/>
                <a:gd name="connsiteX42" fmla="*/ 1747505 w 2412914"/>
                <a:gd name="connsiteY42" fmla="*/ 344899 h 671064"/>
                <a:gd name="connsiteX43" fmla="*/ 1699828 w 2412914"/>
                <a:gd name="connsiteY43" fmla="*/ 201509 h 671064"/>
                <a:gd name="connsiteX44" fmla="*/ 1717752 w 2412914"/>
                <a:gd name="connsiteY44" fmla="*/ 161719 h 671064"/>
                <a:gd name="connsiteX45" fmla="*/ 1727432 w 2412914"/>
                <a:gd name="connsiteY45" fmla="*/ 157059 h 671064"/>
                <a:gd name="connsiteX46" fmla="*/ 1898781 w 2412914"/>
                <a:gd name="connsiteY46" fmla="*/ 101138 h 671064"/>
                <a:gd name="connsiteX47" fmla="*/ 2178388 w 2412914"/>
                <a:gd name="connsiteY47" fmla="*/ 7577 h 671064"/>
                <a:gd name="connsiteX48" fmla="*/ 2202142 w 2412914"/>
                <a:gd name="connsiteY48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716676 w 2412914"/>
                <a:gd name="connsiteY4" fmla="*/ 671064 h 671064"/>
                <a:gd name="connsiteX5" fmla="*/ 1848745 w 2412914"/>
                <a:gd name="connsiteY5" fmla="*/ 639428 h 671064"/>
                <a:gd name="connsiteX6" fmla="*/ 551735 w 2412914"/>
                <a:gd name="connsiteY6" fmla="*/ 636363 h 671064"/>
                <a:gd name="connsiteX7" fmla="*/ 673506 w 2412914"/>
                <a:gd name="connsiteY7" fmla="*/ 667673 h 671064"/>
                <a:gd name="connsiteX8" fmla="*/ 695725 w 2412914"/>
                <a:gd name="connsiteY8" fmla="*/ 671064 h 671064"/>
                <a:gd name="connsiteX9" fmla="*/ 0 w 2412914"/>
                <a:gd name="connsiteY9" fmla="*/ 671064 h 671064"/>
                <a:gd name="connsiteX10" fmla="*/ 0 w 2412914"/>
                <a:gd name="connsiteY10" fmla="*/ 647147 h 671064"/>
                <a:gd name="connsiteX11" fmla="*/ 546625 w 2412914"/>
                <a:gd name="connsiteY11" fmla="*/ 647147 h 671064"/>
                <a:gd name="connsiteX12" fmla="*/ 551735 w 2412914"/>
                <a:gd name="connsiteY12" fmla="*/ 636363 h 671064"/>
                <a:gd name="connsiteX13" fmla="*/ 0 w 2412914"/>
                <a:gd name="connsiteY13" fmla="*/ 428224 h 671064"/>
                <a:gd name="connsiteX14" fmla="*/ 25124 w 2412914"/>
                <a:gd name="connsiteY14" fmla="*/ 440326 h 671064"/>
                <a:gd name="connsiteX15" fmla="*/ 0 w 2412914"/>
                <a:gd name="connsiteY15" fmla="*/ 488613 h 671064"/>
                <a:gd name="connsiteX16" fmla="*/ 0 w 2412914"/>
                <a:gd name="connsiteY16" fmla="*/ 428224 h 671064"/>
                <a:gd name="connsiteX17" fmla="*/ 2412914 w 2412914"/>
                <a:gd name="connsiteY17" fmla="*/ 427976 h 671064"/>
                <a:gd name="connsiteX18" fmla="*/ 2412914 w 2412914"/>
                <a:gd name="connsiteY18" fmla="*/ 515676 h 671064"/>
                <a:gd name="connsiteX19" fmla="*/ 2384864 w 2412914"/>
                <a:gd name="connsiteY19" fmla="*/ 441488 h 671064"/>
                <a:gd name="connsiteX20" fmla="*/ 2412914 w 2412914"/>
                <a:gd name="connsiteY20" fmla="*/ 427976 h 671064"/>
                <a:gd name="connsiteX21" fmla="*/ 111174 w 2412914"/>
                <a:gd name="connsiteY21" fmla="*/ 288438 h 671064"/>
                <a:gd name="connsiteX22" fmla="*/ 134384 w 2412914"/>
                <a:gd name="connsiteY22" fmla="*/ 296504 h 671064"/>
                <a:gd name="connsiteX23" fmla="*/ 359504 w 2412914"/>
                <a:gd name="connsiteY23" fmla="*/ 401178 h 671064"/>
                <a:gd name="connsiteX24" fmla="*/ 540892 w 2412914"/>
                <a:gd name="connsiteY24" fmla="*/ 485060 h 671064"/>
                <a:gd name="connsiteX25" fmla="*/ 558814 w 2412914"/>
                <a:gd name="connsiteY25" fmla="*/ 499041 h 671064"/>
                <a:gd name="connsiteX26" fmla="*/ 591076 w 2412914"/>
                <a:gd name="connsiteY26" fmla="*/ 513021 h 671064"/>
                <a:gd name="connsiteX27" fmla="*/ 598964 w 2412914"/>
                <a:gd name="connsiteY27" fmla="*/ 536680 h 671064"/>
                <a:gd name="connsiteX28" fmla="*/ 551735 w 2412914"/>
                <a:gd name="connsiteY28" fmla="*/ 636363 h 671064"/>
                <a:gd name="connsiteX29" fmla="*/ 420197 w 2412914"/>
                <a:gd name="connsiteY29" fmla="*/ 602541 h 671064"/>
                <a:gd name="connsiteX30" fmla="*/ 177352 w 2412914"/>
                <a:gd name="connsiteY30" fmla="*/ 513658 h 671064"/>
                <a:gd name="connsiteX31" fmla="*/ 25124 w 2412914"/>
                <a:gd name="connsiteY31" fmla="*/ 440326 h 671064"/>
                <a:gd name="connsiteX32" fmla="*/ 31504 w 2412914"/>
                <a:gd name="connsiteY32" fmla="*/ 428063 h 671064"/>
                <a:gd name="connsiteX33" fmla="*/ 97104 w 2412914"/>
                <a:gd name="connsiteY33" fmla="*/ 300806 h 671064"/>
                <a:gd name="connsiteX34" fmla="*/ 111174 w 2412914"/>
                <a:gd name="connsiteY34" fmla="*/ 288438 h 671064"/>
                <a:gd name="connsiteX35" fmla="*/ 2202142 w 2412914"/>
                <a:gd name="connsiteY35" fmla="*/ 788 h 671064"/>
                <a:gd name="connsiteX36" fmla="*/ 2233951 w 2412914"/>
                <a:gd name="connsiteY36" fmla="*/ 34461 h 671064"/>
                <a:gd name="connsiteX37" fmla="*/ 2323569 w 2412914"/>
                <a:gd name="connsiteY37" fmla="*/ 268184 h 671064"/>
                <a:gd name="connsiteX38" fmla="*/ 2344001 w 2412914"/>
                <a:gd name="connsiteY38" fmla="*/ 330201 h 671064"/>
                <a:gd name="connsiteX39" fmla="*/ 2376264 w 2412914"/>
                <a:gd name="connsiteY39" fmla="*/ 418743 h 671064"/>
                <a:gd name="connsiteX40" fmla="*/ 2384864 w 2412914"/>
                <a:gd name="connsiteY40" fmla="*/ 441488 h 671064"/>
                <a:gd name="connsiteX41" fmla="*/ 2235048 w 2412914"/>
                <a:gd name="connsiteY41" fmla="*/ 513658 h 671064"/>
                <a:gd name="connsiteX42" fmla="*/ 1992203 w 2412914"/>
                <a:gd name="connsiteY42" fmla="*/ 602541 h 671064"/>
                <a:gd name="connsiteX43" fmla="*/ 1848745 w 2412914"/>
                <a:gd name="connsiteY43" fmla="*/ 639428 h 671064"/>
                <a:gd name="connsiteX44" fmla="*/ 1837123 w 2412914"/>
                <a:gd name="connsiteY44" fmla="*/ 605149 h 671064"/>
                <a:gd name="connsiteX45" fmla="*/ 1747505 w 2412914"/>
                <a:gd name="connsiteY45" fmla="*/ 344899 h 671064"/>
                <a:gd name="connsiteX46" fmla="*/ 1699828 w 2412914"/>
                <a:gd name="connsiteY46" fmla="*/ 201509 h 671064"/>
                <a:gd name="connsiteX47" fmla="*/ 1717752 w 2412914"/>
                <a:gd name="connsiteY47" fmla="*/ 161719 h 671064"/>
                <a:gd name="connsiteX48" fmla="*/ 1727432 w 2412914"/>
                <a:gd name="connsiteY48" fmla="*/ 157059 h 671064"/>
                <a:gd name="connsiteX49" fmla="*/ 1898781 w 2412914"/>
                <a:gd name="connsiteY49" fmla="*/ 101138 h 671064"/>
                <a:gd name="connsiteX50" fmla="*/ 2178388 w 2412914"/>
                <a:gd name="connsiteY50" fmla="*/ 7577 h 671064"/>
                <a:gd name="connsiteX51" fmla="*/ 2202142 w 2412914"/>
                <a:gd name="connsiteY51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0 w 2412914"/>
                <a:gd name="connsiteY8" fmla="*/ 671064 h 671064"/>
                <a:gd name="connsiteX9" fmla="*/ 0 w 2412914"/>
                <a:gd name="connsiteY9" fmla="*/ 647147 h 671064"/>
                <a:gd name="connsiteX10" fmla="*/ 546625 w 2412914"/>
                <a:gd name="connsiteY10" fmla="*/ 647147 h 671064"/>
                <a:gd name="connsiteX11" fmla="*/ 551735 w 2412914"/>
                <a:gd name="connsiteY11" fmla="*/ 636363 h 671064"/>
                <a:gd name="connsiteX12" fmla="*/ 0 w 2412914"/>
                <a:gd name="connsiteY12" fmla="*/ 428224 h 671064"/>
                <a:gd name="connsiteX13" fmla="*/ 25124 w 2412914"/>
                <a:gd name="connsiteY13" fmla="*/ 440326 h 671064"/>
                <a:gd name="connsiteX14" fmla="*/ 0 w 2412914"/>
                <a:gd name="connsiteY14" fmla="*/ 488613 h 671064"/>
                <a:gd name="connsiteX15" fmla="*/ 0 w 2412914"/>
                <a:gd name="connsiteY15" fmla="*/ 428224 h 671064"/>
                <a:gd name="connsiteX16" fmla="*/ 2412914 w 2412914"/>
                <a:gd name="connsiteY16" fmla="*/ 427976 h 671064"/>
                <a:gd name="connsiteX17" fmla="*/ 2412914 w 2412914"/>
                <a:gd name="connsiteY17" fmla="*/ 515676 h 671064"/>
                <a:gd name="connsiteX18" fmla="*/ 2384864 w 2412914"/>
                <a:gd name="connsiteY18" fmla="*/ 441488 h 671064"/>
                <a:gd name="connsiteX19" fmla="*/ 2412914 w 2412914"/>
                <a:gd name="connsiteY19" fmla="*/ 427976 h 671064"/>
                <a:gd name="connsiteX20" fmla="*/ 111174 w 2412914"/>
                <a:gd name="connsiteY20" fmla="*/ 288438 h 671064"/>
                <a:gd name="connsiteX21" fmla="*/ 134384 w 2412914"/>
                <a:gd name="connsiteY21" fmla="*/ 296504 h 671064"/>
                <a:gd name="connsiteX22" fmla="*/ 359504 w 2412914"/>
                <a:gd name="connsiteY22" fmla="*/ 401178 h 671064"/>
                <a:gd name="connsiteX23" fmla="*/ 540892 w 2412914"/>
                <a:gd name="connsiteY23" fmla="*/ 485060 h 671064"/>
                <a:gd name="connsiteX24" fmla="*/ 558814 w 2412914"/>
                <a:gd name="connsiteY24" fmla="*/ 499041 h 671064"/>
                <a:gd name="connsiteX25" fmla="*/ 591076 w 2412914"/>
                <a:gd name="connsiteY25" fmla="*/ 513021 h 671064"/>
                <a:gd name="connsiteX26" fmla="*/ 598964 w 2412914"/>
                <a:gd name="connsiteY26" fmla="*/ 536680 h 671064"/>
                <a:gd name="connsiteX27" fmla="*/ 551735 w 2412914"/>
                <a:gd name="connsiteY27" fmla="*/ 636363 h 671064"/>
                <a:gd name="connsiteX28" fmla="*/ 420197 w 2412914"/>
                <a:gd name="connsiteY28" fmla="*/ 602541 h 671064"/>
                <a:gd name="connsiteX29" fmla="*/ 177352 w 2412914"/>
                <a:gd name="connsiteY29" fmla="*/ 513658 h 671064"/>
                <a:gd name="connsiteX30" fmla="*/ 25124 w 2412914"/>
                <a:gd name="connsiteY30" fmla="*/ 440326 h 671064"/>
                <a:gd name="connsiteX31" fmla="*/ 31504 w 2412914"/>
                <a:gd name="connsiteY31" fmla="*/ 428063 h 671064"/>
                <a:gd name="connsiteX32" fmla="*/ 97104 w 2412914"/>
                <a:gd name="connsiteY32" fmla="*/ 300806 h 671064"/>
                <a:gd name="connsiteX33" fmla="*/ 111174 w 2412914"/>
                <a:gd name="connsiteY33" fmla="*/ 288438 h 671064"/>
                <a:gd name="connsiteX34" fmla="*/ 2202142 w 2412914"/>
                <a:gd name="connsiteY34" fmla="*/ 788 h 671064"/>
                <a:gd name="connsiteX35" fmla="*/ 2233951 w 2412914"/>
                <a:gd name="connsiteY35" fmla="*/ 34461 h 671064"/>
                <a:gd name="connsiteX36" fmla="*/ 2323569 w 2412914"/>
                <a:gd name="connsiteY36" fmla="*/ 268184 h 671064"/>
                <a:gd name="connsiteX37" fmla="*/ 2344001 w 2412914"/>
                <a:gd name="connsiteY37" fmla="*/ 330201 h 671064"/>
                <a:gd name="connsiteX38" fmla="*/ 2376264 w 2412914"/>
                <a:gd name="connsiteY38" fmla="*/ 418743 h 671064"/>
                <a:gd name="connsiteX39" fmla="*/ 2384864 w 2412914"/>
                <a:gd name="connsiteY39" fmla="*/ 441488 h 671064"/>
                <a:gd name="connsiteX40" fmla="*/ 2235048 w 2412914"/>
                <a:gd name="connsiteY40" fmla="*/ 513658 h 671064"/>
                <a:gd name="connsiteX41" fmla="*/ 1992203 w 2412914"/>
                <a:gd name="connsiteY41" fmla="*/ 602541 h 671064"/>
                <a:gd name="connsiteX42" fmla="*/ 1848745 w 2412914"/>
                <a:gd name="connsiteY42" fmla="*/ 639428 h 671064"/>
                <a:gd name="connsiteX43" fmla="*/ 1837123 w 2412914"/>
                <a:gd name="connsiteY43" fmla="*/ 605149 h 671064"/>
                <a:gd name="connsiteX44" fmla="*/ 1747505 w 2412914"/>
                <a:gd name="connsiteY44" fmla="*/ 344899 h 671064"/>
                <a:gd name="connsiteX45" fmla="*/ 1699828 w 2412914"/>
                <a:gd name="connsiteY45" fmla="*/ 201509 h 671064"/>
                <a:gd name="connsiteX46" fmla="*/ 1717752 w 2412914"/>
                <a:gd name="connsiteY46" fmla="*/ 161719 h 671064"/>
                <a:gd name="connsiteX47" fmla="*/ 1727432 w 2412914"/>
                <a:gd name="connsiteY47" fmla="*/ 157059 h 671064"/>
                <a:gd name="connsiteX48" fmla="*/ 1898781 w 2412914"/>
                <a:gd name="connsiteY48" fmla="*/ 101138 h 671064"/>
                <a:gd name="connsiteX49" fmla="*/ 2178388 w 2412914"/>
                <a:gd name="connsiteY49" fmla="*/ 7577 h 671064"/>
                <a:gd name="connsiteX50" fmla="*/ 2202142 w 2412914"/>
                <a:gd name="connsiteY50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0 w 2412914"/>
                <a:gd name="connsiteY8" fmla="*/ 647147 h 671064"/>
                <a:gd name="connsiteX9" fmla="*/ 546625 w 2412914"/>
                <a:gd name="connsiteY9" fmla="*/ 647147 h 671064"/>
                <a:gd name="connsiteX10" fmla="*/ 551735 w 2412914"/>
                <a:gd name="connsiteY10" fmla="*/ 636363 h 671064"/>
                <a:gd name="connsiteX11" fmla="*/ 0 w 2412914"/>
                <a:gd name="connsiteY11" fmla="*/ 428224 h 671064"/>
                <a:gd name="connsiteX12" fmla="*/ 25124 w 2412914"/>
                <a:gd name="connsiteY12" fmla="*/ 440326 h 671064"/>
                <a:gd name="connsiteX13" fmla="*/ 0 w 2412914"/>
                <a:gd name="connsiteY13" fmla="*/ 488613 h 671064"/>
                <a:gd name="connsiteX14" fmla="*/ 0 w 2412914"/>
                <a:gd name="connsiteY14" fmla="*/ 428224 h 671064"/>
                <a:gd name="connsiteX15" fmla="*/ 2412914 w 2412914"/>
                <a:gd name="connsiteY15" fmla="*/ 427976 h 671064"/>
                <a:gd name="connsiteX16" fmla="*/ 2412914 w 2412914"/>
                <a:gd name="connsiteY16" fmla="*/ 515676 h 671064"/>
                <a:gd name="connsiteX17" fmla="*/ 2384864 w 2412914"/>
                <a:gd name="connsiteY17" fmla="*/ 441488 h 671064"/>
                <a:gd name="connsiteX18" fmla="*/ 2412914 w 2412914"/>
                <a:gd name="connsiteY18" fmla="*/ 427976 h 671064"/>
                <a:gd name="connsiteX19" fmla="*/ 111174 w 2412914"/>
                <a:gd name="connsiteY19" fmla="*/ 288438 h 671064"/>
                <a:gd name="connsiteX20" fmla="*/ 134384 w 2412914"/>
                <a:gd name="connsiteY20" fmla="*/ 296504 h 671064"/>
                <a:gd name="connsiteX21" fmla="*/ 359504 w 2412914"/>
                <a:gd name="connsiteY21" fmla="*/ 401178 h 671064"/>
                <a:gd name="connsiteX22" fmla="*/ 540892 w 2412914"/>
                <a:gd name="connsiteY22" fmla="*/ 485060 h 671064"/>
                <a:gd name="connsiteX23" fmla="*/ 558814 w 2412914"/>
                <a:gd name="connsiteY23" fmla="*/ 499041 h 671064"/>
                <a:gd name="connsiteX24" fmla="*/ 591076 w 2412914"/>
                <a:gd name="connsiteY24" fmla="*/ 513021 h 671064"/>
                <a:gd name="connsiteX25" fmla="*/ 598964 w 2412914"/>
                <a:gd name="connsiteY25" fmla="*/ 536680 h 671064"/>
                <a:gd name="connsiteX26" fmla="*/ 551735 w 2412914"/>
                <a:gd name="connsiteY26" fmla="*/ 636363 h 671064"/>
                <a:gd name="connsiteX27" fmla="*/ 420197 w 2412914"/>
                <a:gd name="connsiteY27" fmla="*/ 602541 h 671064"/>
                <a:gd name="connsiteX28" fmla="*/ 177352 w 2412914"/>
                <a:gd name="connsiteY28" fmla="*/ 513658 h 671064"/>
                <a:gd name="connsiteX29" fmla="*/ 25124 w 2412914"/>
                <a:gd name="connsiteY29" fmla="*/ 440326 h 671064"/>
                <a:gd name="connsiteX30" fmla="*/ 31504 w 2412914"/>
                <a:gd name="connsiteY30" fmla="*/ 428063 h 671064"/>
                <a:gd name="connsiteX31" fmla="*/ 97104 w 2412914"/>
                <a:gd name="connsiteY31" fmla="*/ 300806 h 671064"/>
                <a:gd name="connsiteX32" fmla="*/ 111174 w 2412914"/>
                <a:gd name="connsiteY32" fmla="*/ 288438 h 671064"/>
                <a:gd name="connsiteX33" fmla="*/ 2202142 w 2412914"/>
                <a:gd name="connsiteY33" fmla="*/ 788 h 671064"/>
                <a:gd name="connsiteX34" fmla="*/ 2233951 w 2412914"/>
                <a:gd name="connsiteY34" fmla="*/ 34461 h 671064"/>
                <a:gd name="connsiteX35" fmla="*/ 2323569 w 2412914"/>
                <a:gd name="connsiteY35" fmla="*/ 268184 h 671064"/>
                <a:gd name="connsiteX36" fmla="*/ 2344001 w 2412914"/>
                <a:gd name="connsiteY36" fmla="*/ 330201 h 671064"/>
                <a:gd name="connsiteX37" fmla="*/ 2376264 w 2412914"/>
                <a:gd name="connsiteY37" fmla="*/ 418743 h 671064"/>
                <a:gd name="connsiteX38" fmla="*/ 2384864 w 2412914"/>
                <a:gd name="connsiteY38" fmla="*/ 441488 h 671064"/>
                <a:gd name="connsiteX39" fmla="*/ 2235048 w 2412914"/>
                <a:gd name="connsiteY39" fmla="*/ 513658 h 671064"/>
                <a:gd name="connsiteX40" fmla="*/ 1992203 w 2412914"/>
                <a:gd name="connsiteY40" fmla="*/ 602541 h 671064"/>
                <a:gd name="connsiteX41" fmla="*/ 1848745 w 2412914"/>
                <a:gd name="connsiteY41" fmla="*/ 639428 h 671064"/>
                <a:gd name="connsiteX42" fmla="*/ 1837123 w 2412914"/>
                <a:gd name="connsiteY42" fmla="*/ 605149 h 671064"/>
                <a:gd name="connsiteX43" fmla="*/ 1747505 w 2412914"/>
                <a:gd name="connsiteY43" fmla="*/ 344899 h 671064"/>
                <a:gd name="connsiteX44" fmla="*/ 1699828 w 2412914"/>
                <a:gd name="connsiteY44" fmla="*/ 201509 h 671064"/>
                <a:gd name="connsiteX45" fmla="*/ 1717752 w 2412914"/>
                <a:gd name="connsiteY45" fmla="*/ 161719 h 671064"/>
                <a:gd name="connsiteX46" fmla="*/ 1727432 w 2412914"/>
                <a:gd name="connsiteY46" fmla="*/ 157059 h 671064"/>
                <a:gd name="connsiteX47" fmla="*/ 1898781 w 2412914"/>
                <a:gd name="connsiteY47" fmla="*/ 101138 h 671064"/>
                <a:gd name="connsiteX48" fmla="*/ 2178388 w 2412914"/>
                <a:gd name="connsiteY48" fmla="*/ 7577 h 671064"/>
                <a:gd name="connsiteX49" fmla="*/ 2202142 w 2412914"/>
                <a:gd name="connsiteY49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546625 w 2412914"/>
                <a:gd name="connsiteY8" fmla="*/ 647147 h 671064"/>
                <a:gd name="connsiteX9" fmla="*/ 551735 w 2412914"/>
                <a:gd name="connsiteY9" fmla="*/ 636363 h 671064"/>
                <a:gd name="connsiteX10" fmla="*/ 0 w 2412914"/>
                <a:gd name="connsiteY10" fmla="*/ 428224 h 671064"/>
                <a:gd name="connsiteX11" fmla="*/ 25124 w 2412914"/>
                <a:gd name="connsiteY11" fmla="*/ 440326 h 671064"/>
                <a:gd name="connsiteX12" fmla="*/ 0 w 2412914"/>
                <a:gd name="connsiteY12" fmla="*/ 488613 h 671064"/>
                <a:gd name="connsiteX13" fmla="*/ 0 w 2412914"/>
                <a:gd name="connsiteY13" fmla="*/ 428224 h 671064"/>
                <a:gd name="connsiteX14" fmla="*/ 2412914 w 2412914"/>
                <a:gd name="connsiteY14" fmla="*/ 427976 h 671064"/>
                <a:gd name="connsiteX15" fmla="*/ 2412914 w 2412914"/>
                <a:gd name="connsiteY15" fmla="*/ 515676 h 671064"/>
                <a:gd name="connsiteX16" fmla="*/ 2384864 w 2412914"/>
                <a:gd name="connsiteY16" fmla="*/ 441488 h 671064"/>
                <a:gd name="connsiteX17" fmla="*/ 2412914 w 2412914"/>
                <a:gd name="connsiteY17" fmla="*/ 427976 h 671064"/>
                <a:gd name="connsiteX18" fmla="*/ 111174 w 2412914"/>
                <a:gd name="connsiteY18" fmla="*/ 288438 h 671064"/>
                <a:gd name="connsiteX19" fmla="*/ 134384 w 2412914"/>
                <a:gd name="connsiteY19" fmla="*/ 296504 h 671064"/>
                <a:gd name="connsiteX20" fmla="*/ 359504 w 2412914"/>
                <a:gd name="connsiteY20" fmla="*/ 401178 h 671064"/>
                <a:gd name="connsiteX21" fmla="*/ 540892 w 2412914"/>
                <a:gd name="connsiteY21" fmla="*/ 485060 h 671064"/>
                <a:gd name="connsiteX22" fmla="*/ 558814 w 2412914"/>
                <a:gd name="connsiteY22" fmla="*/ 499041 h 671064"/>
                <a:gd name="connsiteX23" fmla="*/ 591076 w 2412914"/>
                <a:gd name="connsiteY23" fmla="*/ 513021 h 671064"/>
                <a:gd name="connsiteX24" fmla="*/ 598964 w 2412914"/>
                <a:gd name="connsiteY24" fmla="*/ 536680 h 671064"/>
                <a:gd name="connsiteX25" fmla="*/ 551735 w 2412914"/>
                <a:gd name="connsiteY25" fmla="*/ 636363 h 671064"/>
                <a:gd name="connsiteX26" fmla="*/ 420197 w 2412914"/>
                <a:gd name="connsiteY26" fmla="*/ 602541 h 671064"/>
                <a:gd name="connsiteX27" fmla="*/ 177352 w 2412914"/>
                <a:gd name="connsiteY27" fmla="*/ 513658 h 671064"/>
                <a:gd name="connsiteX28" fmla="*/ 25124 w 2412914"/>
                <a:gd name="connsiteY28" fmla="*/ 440326 h 671064"/>
                <a:gd name="connsiteX29" fmla="*/ 31504 w 2412914"/>
                <a:gd name="connsiteY29" fmla="*/ 428063 h 671064"/>
                <a:gd name="connsiteX30" fmla="*/ 97104 w 2412914"/>
                <a:gd name="connsiteY30" fmla="*/ 300806 h 671064"/>
                <a:gd name="connsiteX31" fmla="*/ 111174 w 2412914"/>
                <a:gd name="connsiteY31" fmla="*/ 288438 h 671064"/>
                <a:gd name="connsiteX32" fmla="*/ 2202142 w 2412914"/>
                <a:gd name="connsiteY32" fmla="*/ 788 h 671064"/>
                <a:gd name="connsiteX33" fmla="*/ 2233951 w 2412914"/>
                <a:gd name="connsiteY33" fmla="*/ 34461 h 671064"/>
                <a:gd name="connsiteX34" fmla="*/ 2323569 w 2412914"/>
                <a:gd name="connsiteY34" fmla="*/ 268184 h 671064"/>
                <a:gd name="connsiteX35" fmla="*/ 2344001 w 2412914"/>
                <a:gd name="connsiteY35" fmla="*/ 330201 h 671064"/>
                <a:gd name="connsiteX36" fmla="*/ 2376264 w 2412914"/>
                <a:gd name="connsiteY36" fmla="*/ 418743 h 671064"/>
                <a:gd name="connsiteX37" fmla="*/ 2384864 w 2412914"/>
                <a:gd name="connsiteY37" fmla="*/ 441488 h 671064"/>
                <a:gd name="connsiteX38" fmla="*/ 2235048 w 2412914"/>
                <a:gd name="connsiteY38" fmla="*/ 513658 h 671064"/>
                <a:gd name="connsiteX39" fmla="*/ 1992203 w 2412914"/>
                <a:gd name="connsiteY39" fmla="*/ 602541 h 671064"/>
                <a:gd name="connsiteX40" fmla="*/ 1848745 w 2412914"/>
                <a:gd name="connsiteY40" fmla="*/ 639428 h 671064"/>
                <a:gd name="connsiteX41" fmla="*/ 1837123 w 2412914"/>
                <a:gd name="connsiteY41" fmla="*/ 605149 h 671064"/>
                <a:gd name="connsiteX42" fmla="*/ 1747505 w 2412914"/>
                <a:gd name="connsiteY42" fmla="*/ 344899 h 671064"/>
                <a:gd name="connsiteX43" fmla="*/ 1699828 w 2412914"/>
                <a:gd name="connsiteY43" fmla="*/ 201509 h 671064"/>
                <a:gd name="connsiteX44" fmla="*/ 1717752 w 2412914"/>
                <a:gd name="connsiteY44" fmla="*/ 161719 h 671064"/>
                <a:gd name="connsiteX45" fmla="*/ 1727432 w 2412914"/>
                <a:gd name="connsiteY45" fmla="*/ 157059 h 671064"/>
                <a:gd name="connsiteX46" fmla="*/ 1898781 w 2412914"/>
                <a:gd name="connsiteY46" fmla="*/ 101138 h 671064"/>
                <a:gd name="connsiteX47" fmla="*/ 2178388 w 2412914"/>
                <a:gd name="connsiteY47" fmla="*/ 7577 h 671064"/>
                <a:gd name="connsiteX48" fmla="*/ 2202142 w 2412914"/>
                <a:gd name="connsiteY48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546625 w 2412914"/>
                <a:gd name="connsiteY7" fmla="*/ 647147 h 671064"/>
                <a:gd name="connsiteX8" fmla="*/ 551735 w 2412914"/>
                <a:gd name="connsiteY8" fmla="*/ 636363 h 671064"/>
                <a:gd name="connsiteX9" fmla="*/ 0 w 2412914"/>
                <a:gd name="connsiteY9" fmla="*/ 428224 h 671064"/>
                <a:gd name="connsiteX10" fmla="*/ 25124 w 2412914"/>
                <a:gd name="connsiteY10" fmla="*/ 440326 h 671064"/>
                <a:gd name="connsiteX11" fmla="*/ 0 w 2412914"/>
                <a:gd name="connsiteY11" fmla="*/ 488613 h 671064"/>
                <a:gd name="connsiteX12" fmla="*/ 0 w 2412914"/>
                <a:gd name="connsiteY12" fmla="*/ 428224 h 671064"/>
                <a:gd name="connsiteX13" fmla="*/ 2412914 w 2412914"/>
                <a:gd name="connsiteY13" fmla="*/ 427976 h 671064"/>
                <a:gd name="connsiteX14" fmla="*/ 2412914 w 2412914"/>
                <a:gd name="connsiteY14" fmla="*/ 515676 h 671064"/>
                <a:gd name="connsiteX15" fmla="*/ 2384864 w 2412914"/>
                <a:gd name="connsiteY15" fmla="*/ 441488 h 671064"/>
                <a:gd name="connsiteX16" fmla="*/ 2412914 w 2412914"/>
                <a:gd name="connsiteY16" fmla="*/ 427976 h 671064"/>
                <a:gd name="connsiteX17" fmla="*/ 111174 w 2412914"/>
                <a:gd name="connsiteY17" fmla="*/ 288438 h 671064"/>
                <a:gd name="connsiteX18" fmla="*/ 134384 w 2412914"/>
                <a:gd name="connsiteY18" fmla="*/ 296504 h 671064"/>
                <a:gd name="connsiteX19" fmla="*/ 359504 w 2412914"/>
                <a:gd name="connsiteY19" fmla="*/ 401178 h 671064"/>
                <a:gd name="connsiteX20" fmla="*/ 540892 w 2412914"/>
                <a:gd name="connsiteY20" fmla="*/ 485060 h 671064"/>
                <a:gd name="connsiteX21" fmla="*/ 558814 w 2412914"/>
                <a:gd name="connsiteY21" fmla="*/ 499041 h 671064"/>
                <a:gd name="connsiteX22" fmla="*/ 591076 w 2412914"/>
                <a:gd name="connsiteY22" fmla="*/ 513021 h 671064"/>
                <a:gd name="connsiteX23" fmla="*/ 598964 w 2412914"/>
                <a:gd name="connsiteY23" fmla="*/ 536680 h 671064"/>
                <a:gd name="connsiteX24" fmla="*/ 551735 w 2412914"/>
                <a:gd name="connsiteY24" fmla="*/ 636363 h 671064"/>
                <a:gd name="connsiteX25" fmla="*/ 420197 w 2412914"/>
                <a:gd name="connsiteY25" fmla="*/ 602541 h 671064"/>
                <a:gd name="connsiteX26" fmla="*/ 177352 w 2412914"/>
                <a:gd name="connsiteY26" fmla="*/ 513658 h 671064"/>
                <a:gd name="connsiteX27" fmla="*/ 25124 w 2412914"/>
                <a:gd name="connsiteY27" fmla="*/ 440326 h 671064"/>
                <a:gd name="connsiteX28" fmla="*/ 31504 w 2412914"/>
                <a:gd name="connsiteY28" fmla="*/ 428063 h 671064"/>
                <a:gd name="connsiteX29" fmla="*/ 97104 w 2412914"/>
                <a:gd name="connsiteY29" fmla="*/ 300806 h 671064"/>
                <a:gd name="connsiteX30" fmla="*/ 111174 w 2412914"/>
                <a:gd name="connsiteY30" fmla="*/ 288438 h 671064"/>
                <a:gd name="connsiteX31" fmla="*/ 2202142 w 2412914"/>
                <a:gd name="connsiteY31" fmla="*/ 788 h 671064"/>
                <a:gd name="connsiteX32" fmla="*/ 2233951 w 2412914"/>
                <a:gd name="connsiteY32" fmla="*/ 34461 h 671064"/>
                <a:gd name="connsiteX33" fmla="*/ 2323569 w 2412914"/>
                <a:gd name="connsiteY33" fmla="*/ 268184 h 671064"/>
                <a:gd name="connsiteX34" fmla="*/ 2344001 w 2412914"/>
                <a:gd name="connsiteY34" fmla="*/ 330201 h 671064"/>
                <a:gd name="connsiteX35" fmla="*/ 2376264 w 2412914"/>
                <a:gd name="connsiteY35" fmla="*/ 418743 h 671064"/>
                <a:gd name="connsiteX36" fmla="*/ 2384864 w 2412914"/>
                <a:gd name="connsiteY36" fmla="*/ 441488 h 671064"/>
                <a:gd name="connsiteX37" fmla="*/ 2235048 w 2412914"/>
                <a:gd name="connsiteY37" fmla="*/ 513658 h 671064"/>
                <a:gd name="connsiteX38" fmla="*/ 1992203 w 2412914"/>
                <a:gd name="connsiteY38" fmla="*/ 602541 h 671064"/>
                <a:gd name="connsiteX39" fmla="*/ 1848745 w 2412914"/>
                <a:gd name="connsiteY39" fmla="*/ 639428 h 671064"/>
                <a:gd name="connsiteX40" fmla="*/ 1837123 w 2412914"/>
                <a:gd name="connsiteY40" fmla="*/ 605149 h 671064"/>
                <a:gd name="connsiteX41" fmla="*/ 1747505 w 2412914"/>
                <a:gd name="connsiteY41" fmla="*/ 344899 h 671064"/>
                <a:gd name="connsiteX42" fmla="*/ 1699828 w 2412914"/>
                <a:gd name="connsiteY42" fmla="*/ 201509 h 671064"/>
                <a:gd name="connsiteX43" fmla="*/ 1717752 w 2412914"/>
                <a:gd name="connsiteY43" fmla="*/ 161719 h 671064"/>
                <a:gd name="connsiteX44" fmla="*/ 1727432 w 2412914"/>
                <a:gd name="connsiteY44" fmla="*/ 157059 h 671064"/>
                <a:gd name="connsiteX45" fmla="*/ 1898781 w 2412914"/>
                <a:gd name="connsiteY45" fmla="*/ 101138 h 671064"/>
                <a:gd name="connsiteX46" fmla="*/ 2178388 w 2412914"/>
                <a:gd name="connsiteY46" fmla="*/ 7577 h 671064"/>
                <a:gd name="connsiteX47" fmla="*/ 2202142 w 2412914"/>
                <a:gd name="connsiteY47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546625 w 2412914"/>
                <a:gd name="connsiteY6" fmla="*/ 647147 h 671064"/>
                <a:gd name="connsiteX7" fmla="*/ 551735 w 2412914"/>
                <a:gd name="connsiteY7" fmla="*/ 636363 h 671064"/>
                <a:gd name="connsiteX8" fmla="*/ 0 w 2412914"/>
                <a:gd name="connsiteY8" fmla="*/ 428224 h 671064"/>
                <a:gd name="connsiteX9" fmla="*/ 25124 w 2412914"/>
                <a:gd name="connsiteY9" fmla="*/ 440326 h 671064"/>
                <a:gd name="connsiteX10" fmla="*/ 0 w 2412914"/>
                <a:gd name="connsiteY10" fmla="*/ 488613 h 671064"/>
                <a:gd name="connsiteX11" fmla="*/ 0 w 2412914"/>
                <a:gd name="connsiteY11" fmla="*/ 428224 h 671064"/>
                <a:gd name="connsiteX12" fmla="*/ 2412914 w 2412914"/>
                <a:gd name="connsiteY12" fmla="*/ 427976 h 671064"/>
                <a:gd name="connsiteX13" fmla="*/ 2412914 w 2412914"/>
                <a:gd name="connsiteY13" fmla="*/ 515676 h 671064"/>
                <a:gd name="connsiteX14" fmla="*/ 2384864 w 2412914"/>
                <a:gd name="connsiteY14" fmla="*/ 441488 h 671064"/>
                <a:gd name="connsiteX15" fmla="*/ 2412914 w 2412914"/>
                <a:gd name="connsiteY15" fmla="*/ 427976 h 671064"/>
                <a:gd name="connsiteX16" fmla="*/ 111174 w 2412914"/>
                <a:gd name="connsiteY16" fmla="*/ 288438 h 671064"/>
                <a:gd name="connsiteX17" fmla="*/ 134384 w 2412914"/>
                <a:gd name="connsiteY17" fmla="*/ 296504 h 671064"/>
                <a:gd name="connsiteX18" fmla="*/ 359504 w 2412914"/>
                <a:gd name="connsiteY18" fmla="*/ 401178 h 671064"/>
                <a:gd name="connsiteX19" fmla="*/ 540892 w 2412914"/>
                <a:gd name="connsiteY19" fmla="*/ 485060 h 671064"/>
                <a:gd name="connsiteX20" fmla="*/ 558814 w 2412914"/>
                <a:gd name="connsiteY20" fmla="*/ 499041 h 671064"/>
                <a:gd name="connsiteX21" fmla="*/ 591076 w 2412914"/>
                <a:gd name="connsiteY21" fmla="*/ 513021 h 671064"/>
                <a:gd name="connsiteX22" fmla="*/ 598964 w 2412914"/>
                <a:gd name="connsiteY22" fmla="*/ 536680 h 671064"/>
                <a:gd name="connsiteX23" fmla="*/ 551735 w 2412914"/>
                <a:gd name="connsiteY23" fmla="*/ 636363 h 671064"/>
                <a:gd name="connsiteX24" fmla="*/ 420197 w 2412914"/>
                <a:gd name="connsiteY24" fmla="*/ 602541 h 671064"/>
                <a:gd name="connsiteX25" fmla="*/ 177352 w 2412914"/>
                <a:gd name="connsiteY25" fmla="*/ 513658 h 671064"/>
                <a:gd name="connsiteX26" fmla="*/ 25124 w 2412914"/>
                <a:gd name="connsiteY26" fmla="*/ 440326 h 671064"/>
                <a:gd name="connsiteX27" fmla="*/ 31504 w 2412914"/>
                <a:gd name="connsiteY27" fmla="*/ 428063 h 671064"/>
                <a:gd name="connsiteX28" fmla="*/ 97104 w 2412914"/>
                <a:gd name="connsiteY28" fmla="*/ 300806 h 671064"/>
                <a:gd name="connsiteX29" fmla="*/ 111174 w 2412914"/>
                <a:gd name="connsiteY29" fmla="*/ 288438 h 671064"/>
                <a:gd name="connsiteX30" fmla="*/ 2202142 w 2412914"/>
                <a:gd name="connsiteY30" fmla="*/ 788 h 671064"/>
                <a:gd name="connsiteX31" fmla="*/ 2233951 w 2412914"/>
                <a:gd name="connsiteY31" fmla="*/ 34461 h 671064"/>
                <a:gd name="connsiteX32" fmla="*/ 2323569 w 2412914"/>
                <a:gd name="connsiteY32" fmla="*/ 268184 h 671064"/>
                <a:gd name="connsiteX33" fmla="*/ 2344001 w 2412914"/>
                <a:gd name="connsiteY33" fmla="*/ 330201 h 671064"/>
                <a:gd name="connsiteX34" fmla="*/ 2376264 w 2412914"/>
                <a:gd name="connsiteY34" fmla="*/ 418743 h 671064"/>
                <a:gd name="connsiteX35" fmla="*/ 2384864 w 2412914"/>
                <a:gd name="connsiteY35" fmla="*/ 441488 h 671064"/>
                <a:gd name="connsiteX36" fmla="*/ 2235048 w 2412914"/>
                <a:gd name="connsiteY36" fmla="*/ 513658 h 671064"/>
                <a:gd name="connsiteX37" fmla="*/ 1992203 w 2412914"/>
                <a:gd name="connsiteY37" fmla="*/ 602541 h 671064"/>
                <a:gd name="connsiteX38" fmla="*/ 1848745 w 2412914"/>
                <a:gd name="connsiteY38" fmla="*/ 639428 h 671064"/>
                <a:gd name="connsiteX39" fmla="*/ 1837123 w 2412914"/>
                <a:gd name="connsiteY39" fmla="*/ 605149 h 671064"/>
                <a:gd name="connsiteX40" fmla="*/ 1747505 w 2412914"/>
                <a:gd name="connsiteY40" fmla="*/ 344899 h 671064"/>
                <a:gd name="connsiteX41" fmla="*/ 1699828 w 2412914"/>
                <a:gd name="connsiteY41" fmla="*/ 201509 h 671064"/>
                <a:gd name="connsiteX42" fmla="*/ 1717752 w 2412914"/>
                <a:gd name="connsiteY42" fmla="*/ 161719 h 671064"/>
                <a:gd name="connsiteX43" fmla="*/ 1727432 w 2412914"/>
                <a:gd name="connsiteY43" fmla="*/ 157059 h 671064"/>
                <a:gd name="connsiteX44" fmla="*/ 1898781 w 2412914"/>
                <a:gd name="connsiteY44" fmla="*/ 101138 h 671064"/>
                <a:gd name="connsiteX45" fmla="*/ 2178388 w 2412914"/>
                <a:gd name="connsiteY45" fmla="*/ 7577 h 671064"/>
                <a:gd name="connsiteX46" fmla="*/ 2202142 w 2412914"/>
                <a:gd name="connsiteY46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546625 w 2412914"/>
                <a:gd name="connsiteY6" fmla="*/ 647147 h 671064"/>
                <a:gd name="connsiteX7" fmla="*/ 551735 w 2412914"/>
                <a:gd name="connsiteY7" fmla="*/ 636363 h 671064"/>
                <a:gd name="connsiteX8" fmla="*/ 0 w 2412914"/>
                <a:gd name="connsiteY8" fmla="*/ 428224 h 671064"/>
                <a:gd name="connsiteX9" fmla="*/ 25124 w 2412914"/>
                <a:gd name="connsiteY9" fmla="*/ 440326 h 671064"/>
                <a:gd name="connsiteX10" fmla="*/ 0 w 2412914"/>
                <a:gd name="connsiteY10" fmla="*/ 428224 h 671064"/>
                <a:gd name="connsiteX11" fmla="*/ 2412914 w 2412914"/>
                <a:gd name="connsiteY11" fmla="*/ 427976 h 671064"/>
                <a:gd name="connsiteX12" fmla="*/ 2412914 w 2412914"/>
                <a:gd name="connsiteY12" fmla="*/ 515676 h 671064"/>
                <a:gd name="connsiteX13" fmla="*/ 2384864 w 2412914"/>
                <a:gd name="connsiteY13" fmla="*/ 441488 h 671064"/>
                <a:gd name="connsiteX14" fmla="*/ 2412914 w 2412914"/>
                <a:gd name="connsiteY14" fmla="*/ 427976 h 671064"/>
                <a:gd name="connsiteX15" fmla="*/ 111174 w 2412914"/>
                <a:gd name="connsiteY15" fmla="*/ 288438 h 671064"/>
                <a:gd name="connsiteX16" fmla="*/ 134384 w 2412914"/>
                <a:gd name="connsiteY16" fmla="*/ 296504 h 671064"/>
                <a:gd name="connsiteX17" fmla="*/ 359504 w 2412914"/>
                <a:gd name="connsiteY17" fmla="*/ 401178 h 671064"/>
                <a:gd name="connsiteX18" fmla="*/ 540892 w 2412914"/>
                <a:gd name="connsiteY18" fmla="*/ 485060 h 671064"/>
                <a:gd name="connsiteX19" fmla="*/ 558814 w 2412914"/>
                <a:gd name="connsiteY19" fmla="*/ 499041 h 671064"/>
                <a:gd name="connsiteX20" fmla="*/ 591076 w 2412914"/>
                <a:gd name="connsiteY20" fmla="*/ 513021 h 671064"/>
                <a:gd name="connsiteX21" fmla="*/ 598964 w 2412914"/>
                <a:gd name="connsiteY21" fmla="*/ 536680 h 671064"/>
                <a:gd name="connsiteX22" fmla="*/ 551735 w 2412914"/>
                <a:gd name="connsiteY22" fmla="*/ 636363 h 671064"/>
                <a:gd name="connsiteX23" fmla="*/ 420197 w 2412914"/>
                <a:gd name="connsiteY23" fmla="*/ 602541 h 671064"/>
                <a:gd name="connsiteX24" fmla="*/ 177352 w 2412914"/>
                <a:gd name="connsiteY24" fmla="*/ 513658 h 671064"/>
                <a:gd name="connsiteX25" fmla="*/ 25124 w 2412914"/>
                <a:gd name="connsiteY25" fmla="*/ 440326 h 671064"/>
                <a:gd name="connsiteX26" fmla="*/ 31504 w 2412914"/>
                <a:gd name="connsiteY26" fmla="*/ 428063 h 671064"/>
                <a:gd name="connsiteX27" fmla="*/ 97104 w 2412914"/>
                <a:gd name="connsiteY27" fmla="*/ 300806 h 671064"/>
                <a:gd name="connsiteX28" fmla="*/ 111174 w 2412914"/>
                <a:gd name="connsiteY28" fmla="*/ 288438 h 671064"/>
                <a:gd name="connsiteX29" fmla="*/ 2202142 w 2412914"/>
                <a:gd name="connsiteY29" fmla="*/ 788 h 671064"/>
                <a:gd name="connsiteX30" fmla="*/ 2233951 w 2412914"/>
                <a:gd name="connsiteY30" fmla="*/ 34461 h 671064"/>
                <a:gd name="connsiteX31" fmla="*/ 2323569 w 2412914"/>
                <a:gd name="connsiteY31" fmla="*/ 268184 h 671064"/>
                <a:gd name="connsiteX32" fmla="*/ 2344001 w 2412914"/>
                <a:gd name="connsiteY32" fmla="*/ 330201 h 671064"/>
                <a:gd name="connsiteX33" fmla="*/ 2376264 w 2412914"/>
                <a:gd name="connsiteY33" fmla="*/ 418743 h 671064"/>
                <a:gd name="connsiteX34" fmla="*/ 2384864 w 2412914"/>
                <a:gd name="connsiteY34" fmla="*/ 441488 h 671064"/>
                <a:gd name="connsiteX35" fmla="*/ 2235048 w 2412914"/>
                <a:gd name="connsiteY35" fmla="*/ 513658 h 671064"/>
                <a:gd name="connsiteX36" fmla="*/ 1992203 w 2412914"/>
                <a:gd name="connsiteY36" fmla="*/ 602541 h 671064"/>
                <a:gd name="connsiteX37" fmla="*/ 1848745 w 2412914"/>
                <a:gd name="connsiteY37" fmla="*/ 639428 h 671064"/>
                <a:gd name="connsiteX38" fmla="*/ 1837123 w 2412914"/>
                <a:gd name="connsiteY38" fmla="*/ 605149 h 671064"/>
                <a:gd name="connsiteX39" fmla="*/ 1747505 w 2412914"/>
                <a:gd name="connsiteY39" fmla="*/ 344899 h 671064"/>
                <a:gd name="connsiteX40" fmla="*/ 1699828 w 2412914"/>
                <a:gd name="connsiteY40" fmla="*/ 201509 h 671064"/>
                <a:gd name="connsiteX41" fmla="*/ 1717752 w 2412914"/>
                <a:gd name="connsiteY41" fmla="*/ 161719 h 671064"/>
                <a:gd name="connsiteX42" fmla="*/ 1727432 w 2412914"/>
                <a:gd name="connsiteY42" fmla="*/ 157059 h 671064"/>
                <a:gd name="connsiteX43" fmla="*/ 1898781 w 2412914"/>
                <a:gd name="connsiteY43" fmla="*/ 101138 h 671064"/>
                <a:gd name="connsiteX44" fmla="*/ 2178388 w 2412914"/>
                <a:gd name="connsiteY44" fmla="*/ 7577 h 671064"/>
                <a:gd name="connsiteX45" fmla="*/ 2202142 w 2412914"/>
                <a:gd name="connsiteY45" fmla="*/ 788 h 671064"/>
                <a:gd name="connsiteX0" fmla="*/ 1823621 w 2387790"/>
                <a:gd name="connsiteY0" fmla="*/ 639428 h 671064"/>
                <a:gd name="connsiteX1" fmla="*/ 1826238 w 2387790"/>
                <a:gd name="connsiteY1" fmla="*/ 647147 h 671064"/>
                <a:gd name="connsiteX2" fmla="*/ 2387790 w 2387790"/>
                <a:gd name="connsiteY2" fmla="*/ 647147 h 671064"/>
                <a:gd name="connsiteX3" fmla="*/ 2387790 w 2387790"/>
                <a:gd name="connsiteY3" fmla="*/ 671064 h 671064"/>
                <a:gd name="connsiteX4" fmla="*/ 1823621 w 2387790"/>
                <a:gd name="connsiteY4" fmla="*/ 639428 h 671064"/>
                <a:gd name="connsiteX5" fmla="*/ 526611 w 2387790"/>
                <a:gd name="connsiteY5" fmla="*/ 636363 h 671064"/>
                <a:gd name="connsiteX6" fmla="*/ 521501 w 2387790"/>
                <a:gd name="connsiteY6" fmla="*/ 647147 h 671064"/>
                <a:gd name="connsiteX7" fmla="*/ 526611 w 2387790"/>
                <a:gd name="connsiteY7" fmla="*/ 636363 h 671064"/>
                <a:gd name="connsiteX8" fmla="*/ 2387790 w 2387790"/>
                <a:gd name="connsiteY8" fmla="*/ 427976 h 671064"/>
                <a:gd name="connsiteX9" fmla="*/ 2387790 w 2387790"/>
                <a:gd name="connsiteY9" fmla="*/ 515676 h 671064"/>
                <a:gd name="connsiteX10" fmla="*/ 2359740 w 2387790"/>
                <a:gd name="connsiteY10" fmla="*/ 441488 h 671064"/>
                <a:gd name="connsiteX11" fmla="*/ 2387790 w 2387790"/>
                <a:gd name="connsiteY11" fmla="*/ 427976 h 671064"/>
                <a:gd name="connsiteX12" fmla="*/ 86050 w 2387790"/>
                <a:gd name="connsiteY12" fmla="*/ 288438 h 671064"/>
                <a:gd name="connsiteX13" fmla="*/ 109260 w 2387790"/>
                <a:gd name="connsiteY13" fmla="*/ 296504 h 671064"/>
                <a:gd name="connsiteX14" fmla="*/ 334380 w 2387790"/>
                <a:gd name="connsiteY14" fmla="*/ 401178 h 671064"/>
                <a:gd name="connsiteX15" fmla="*/ 515768 w 2387790"/>
                <a:gd name="connsiteY15" fmla="*/ 485060 h 671064"/>
                <a:gd name="connsiteX16" fmla="*/ 533690 w 2387790"/>
                <a:gd name="connsiteY16" fmla="*/ 499041 h 671064"/>
                <a:gd name="connsiteX17" fmla="*/ 565952 w 2387790"/>
                <a:gd name="connsiteY17" fmla="*/ 513021 h 671064"/>
                <a:gd name="connsiteX18" fmla="*/ 573840 w 2387790"/>
                <a:gd name="connsiteY18" fmla="*/ 536680 h 671064"/>
                <a:gd name="connsiteX19" fmla="*/ 526611 w 2387790"/>
                <a:gd name="connsiteY19" fmla="*/ 636363 h 671064"/>
                <a:gd name="connsiteX20" fmla="*/ 395073 w 2387790"/>
                <a:gd name="connsiteY20" fmla="*/ 602541 h 671064"/>
                <a:gd name="connsiteX21" fmla="*/ 152228 w 2387790"/>
                <a:gd name="connsiteY21" fmla="*/ 513658 h 671064"/>
                <a:gd name="connsiteX22" fmla="*/ 0 w 2387790"/>
                <a:gd name="connsiteY22" fmla="*/ 440326 h 671064"/>
                <a:gd name="connsiteX23" fmla="*/ 6380 w 2387790"/>
                <a:gd name="connsiteY23" fmla="*/ 428063 h 671064"/>
                <a:gd name="connsiteX24" fmla="*/ 71980 w 2387790"/>
                <a:gd name="connsiteY24" fmla="*/ 300806 h 671064"/>
                <a:gd name="connsiteX25" fmla="*/ 86050 w 2387790"/>
                <a:gd name="connsiteY25" fmla="*/ 288438 h 671064"/>
                <a:gd name="connsiteX26" fmla="*/ 2177018 w 2387790"/>
                <a:gd name="connsiteY26" fmla="*/ 788 h 671064"/>
                <a:gd name="connsiteX27" fmla="*/ 2208827 w 2387790"/>
                <a:gd name="connsiteY27" fmla="*/ 34461 h 671064"/>
                <a:gd name="connsiteX28" fmla="*/ 2298445 w 2387790"/>
                <a:gd name="connsiteY28" fmla="*/ 268184 h 671064"/>
                <a:gd name="connsiteX29" fmla="*/ 2318877 w 2387790"/>
                <a:gd name="connsiteY29" fmla="*/ 330201 h 671064"/>
                <a:gd name="connsiteX30" fmla="*/ 2351140 w 2387790"/>
                <a:gd name="connsiteY30" fmla="*/ 418743 h 671064"/>
                <a:gd name="connsiteX31" fmla="*/ 2359740 w 2387790"/>
                <a:gd name="connsiteY31" fmla="*/ 441488 h 671064"/>
                <a:gd name="connsiteX32" fmla="*/ 2209924 w 2387790"/>
                <a:gd name="connsiteY32" fmla="*/ 513658 h 671064"/>
                <a:gd name="connsiteX33" fmla="*/ 1967079 w 2387790"/>
                <a:gd name="connsiteY33" fmla="*/ 602541 h 671064"/>
                <a:gd name="connsiteX34" fmla="*/ 1823621 w 2387790"/>
                <a:gd name="connsiteY34" fmla="*/ 639428 h 671064"/>
                <a:gd name="connsiteX35" fmla="*/ 1811999 w 2387790"/>
                <a:gd name="connsiteY35" fmla="*/ 605149 h 671064"/>
                <a:gd name="connsiteX36" fmla="*/ 1722381 w 2387790"/>
                <a:gd name="connsiteY36" fmla="*/ 344899 h 671064"/>
                <a:gd name="connsiteX37" fmla="*/ 1674704 w 2387790"/>
                <a:gd name="connsiteY37" fmla="*/ 201509 h 671064"/>
                <a:gd name="connsiteX38" fmla="*/ 1692628 w 2387790"/>
                <a:gd name="connsiteY38" fmla="*/ 161719 h 671064"/>
                <a:gd name="connsiteX39" fmla="*/ 1702308 w 2387790"/>
                <a:gd name="connsiteY39" fmla="*/ 157059 h 671064"/>
                <a:gd name="connsiteX40" fmla="*/ 1873657 w 2387790"/>
                <a:gd name="connsiteY40" fmla="*/ 101138 h 671064"/>
                <a:gd name="connsiteX41" fmla="*/ 2153264 w 2387790"/>
                <a:gd name="connsiteY41" fmla="*/ 7577 h 671064"/>
                <a:gd name="connsiteX42" fmla="*/ 2177018 w 2387790"/>
                <a:gd name="connsiteY42" fmla="*/ 788 h 671064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2387790 w 2387790"/>
                <a:gd name="connsiteY2" fmla="*/ 647147 h 647147"/>
                <a:gd name="connsiteX3" fmla="*/ 1823621 w 2387790"/>
                <a:gd name="connsiteY3" fmla="*/ 639428 h 647147"/>
                <a:gd name="connsiteX4" fmla="*/ 526611 w 2387790"/>
                <a:gd name="connsiteY4" fmla="*/ 636363 h 647147"/>
                <a:gd name="connsiteX5" fmla="*/ 521501 w 2387790"/>
                <a:gd name="connsiteY5" fmla="*/ 647147 h 647147"/>
                <a:gd name="connsiteX6" fmla="*/ 526611 w 2387790"/>
                <a:gd name="connsiteY6" fmla="*/ 636363 h 647147"/>
                <a:gd name="connsiteX7" fmla="*/ 2387790 w 2387790"/>
                <a:gd name="connsiteY7" fmla="*/ 427976 h 647147"/>
                <a:gd name="connsiteX8" fmla="*/ 2387790 w 2387790"/>
                <a:gd name="connsiteY8" fmla="*/ 515676 h 647147"/>
                <a:gd name="connsiteX9" fmla="*/ 2359740 w 2387790"/>
                <a:gd name="connsiteY9" fmla="*/ 441488 h 647147"/>
                <a:gd name="connsiteX10" fmla="*/ 2387790 w 2387790"/>
                <a:gd name="connsiteY10" fmla="*/ 427976 h 647147"/>
                <a:gd name="connsiteX11" fmla="*/ 86050 w 2387790"/>
                <a:gd name="connsiteY11" fmla="*/ 288438 h 647147"/>
                <a:gd name="connsiteX12" fmla="*/ 109260 w 2387790"/>
                <a:gd name="connsiteY12" fmla="*/ 296504 h 647147"/>
                <a:gd name="connsiteX13" fmla="*/ 334380 w 2387790"/>
                <a:gd name="connsiteY13" fmla="*/ 401178 h 647147"/>
                <a:gd name="connsiteX14" fmla="*/ 515768 w 2387790"/>
                <a:gd name="connsiteY14" fmla="*/ 485060 h 647147"/>
                <a:gd name="connsiteX15" fmla="*/ 533690 w 2387790"/>
                <a:gd name="connsiteY15" fmla="*/ 499041 h 647147"/>
                <a:gd name="connsiteX16" fmla="*/ 565952 w 2387790"/>
                <a:gd name="connsiteY16" fmla="*/ 513021 h 647147"/>
                <a:gd name="connsiteX17" fmla="*/ 573840 w 2387790"/>
                <a:gd name="connsiteY17" fmla="*/ 536680 h 647147"/>
                <a:gd name="connsiteX18" fmla="*/ 526611 w 2387790"/>
                <a:gd name="connsiteY18" fmla="*/ 636363 h 647147"/>
                <a:gd name="connsiteX19" fmla="*/ 395073 w 2387790"/>
                <a:gd name="connsiteY19" fmla="*/ 602541 h 647147"/>
                <a:gd name="connsiteX20" fmla="*/ 152228 w 2387790"/>
                <a:gd name="connsiteY20" fmla="*/ 513658 h 647147"/>
                <a:gd name="connsiteX21" fmla="*/ 0 w 2387790"/>
                <a:gd name="connsiteY21" fmla="*/ 440326 h 647147"/>
                <a:gd name="connsiteX22" fmla="*/ 6380 w 2387790"/>
                <a:gd name="connsiteY22" fmla="*/ 428063 h 647147"/>
                <a:gd name="connsiteX23" fmla="*/ 71980 w 2387790"/>
                <a:gd name="connsiteY23" fmla="*/ 300806 h 647147"/>
                <a:gd name="connsiteX24" fmla="*/ 86050 w 2387790"/>
                <a:gd name="connsiteY24" fmla="*/ 288438 h 647147"/>
                <a:gd name="connsiteX25" fmla="*/ 2177018 w 2387790"/>
                <a:gd name="connsiteY25" fmla="*/ 788 h 647147"/>
                <a:gd name="connsiteX26" fmla="*/ 2208827 w 2387790"/>
                <a:gd name="connsiteY26" fmla="*/ 34461 h 647147"/>
                <a:gd name="connsiteX27" fmla="*/ 2298445 w 2387790"/>
                <a:gd name="connsiteY27" fmla="*/ 268184 h 647147"/>
                <a:gd name="connsiteX28" fmla="*/ 2318877 w 2387790"/>
                <a:gd name="connsiteY28" fmla="*/ 330201 h 647147"/>
                <a:gd name="connsiteX29" fmla="*/ 2351140 w 2387790"/>
                <a:gd name="connsiteY29" fmla="*/ 418743 h 647147"/>
                <a:gd name="connsiteX30" fmla="*/ 2359740 w 2387790"/>
                <a:gd name="connsiteY30" fmla="*/ 441488 h 647147"/>
                <a:gd name="connsiteX31" fmla="*/ 2209924 w 2387790"/>
                <a:gd name="connsiteY31" fmla="*/ 513658 h 647147"/>
                <a:gd name="connsiteX32" fmla="*/ 1967079 w 2387790"/>
                <a:gd name="connsiteY32" fmla="*/ 602541 h 647147"/>
                <a:gd name="connsiteX33" fmla="*/ 1823621 w 2387790"/>
                <a:gd name="connsiteY33" fmla="*/ 639428 h 647147"/>
                <a:gd name="connsiteX34" fmla="*/ 1811999 w 2387790"/>
                <a:gd name="connsiteY34" fmla="*/ 605149 h 647147"/>
                <a:gd name="connsiteX35" fmla="*/ 1722381 w 2387790"/>
                <a:gd name="connsiteY35" fmla="*/ 344899 h 647147"/>
                <a:gd name="connsiteX36" fmla="*/ 1674704 w 2387790"/>
                <a:gd name="connsiteY36" fmla="*/ 201509 h 647147"/>
                <a:gd name="connsiteX37" fmla="*/ 1692628 w 2387790"/>
                <a:gd name="connsiteY37" fmla="*/ 161719 h 647147"/>
                <a:gd name="connsiteX38" fmla="*/ 1702308 w 2387790"/>
                <a:gd name="connsiteY38" fmla="*/ 157059 h 647147"/>
                <a:gd name="connsiteX39" fmla="*/ 1873657 w 2387790"/>
                <a:gd name="connsiteY39" fmla="*/ 101138 h 647147"/>
                <a:gd name="connsiteX40" fmla="*/ 2153264 w 2387790"/>
                <a:gd name="connsiteY40" fmla="*/ 7577 h 647147"/>
                <a:gd name="connsiteX41" fmla="*/ 2177018 w 2387790"/>
                <a:gd name="connsiteY41" fmla="*/ 788 h 647147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1823621 w 2387790"/>
                <a:gd name="connsiteY2" fmla="*/ 639428 h 647147"/>
                <a:gd name="connsiteX3" fmla="*/ 526611 w 2387790"/>
                <a:gd name="connsiteY3" fmla="*/ 636363 h 647147"/>
                <a:gd name="connsiteX4" fmla="*/ 521501 w 2387790"/>
                <a:gd name="connsiteY4" fmla="*/ 647147 h 647147"/>
                <a:gd name="connsiteX5" fmla="*/ 526611 w 2387790"/>
                <a:gd name="connsiteY5" fmla="*/ 636363 h 647147"/>
                <a:gd name="connsiteX6" fmla="*/ 2387790 w 2387790"/>
                <a:gd name="connsiteY6" fmla="*/ 427976 h 647147"/>
                <a:gd name="connsiteX7" fmla="*/ 2387790 w 2387790"/>
                <a:gd name="connsiteY7" fmla="*/ 515676 h 647147"/>
                <a:gd name="connsiteX8" fmla="*/ 2359740 w 2387790"/>
                <a:gd name="connsiteY8" fmla="*/ 441488 h 647147"/>
                <a:gd name="connsiteX9" fmla="*/ 2387790 w 2387790"/>
                <a:gd name="connsiteY9" fmla="*/ 427976 h 647147"/>
                <a:gd name="connsiteX10" fmla="*/ 86050 w 2387790"/>
                <a:gd name="connsiteY10" fmla="*/ 288438 h 647147"/>
                <a:gd name="connsiteX11" fmla="*/ 109260 w 2387790"/>
                <a:gd name="connsiteY11" fmla="*/ 296504 h 647147"/>
                <a:gd name="connsiteX12" fmla="*/ 334380 w 2387790"/>
                <a:gd name="connsiteY12" fmla="*/ 401178 h 647147"/>
                <a:gd name="connsiteX13" fmla="*/ 515768 w 2387790"/>
                <a:gd name="connsiteY13" fmla="*/ 485060 h 647147"/>
                <a:gd name="connsiteX14" fmla="*/ 533690 w 2387790"/>
                <a:gd name="connsiteY14" fmla="*/ 499041 h 647147"/>
                <a:gd name="connsiteX15" fmla="*/ 565952 w 2387790"/>
                <a:gd name="connsiteY15" fmla="*/ 513021 h 647147"/>
                <a:gd name="connsiteX16" fmla="*/ 573840 w 2387790"/>
                <a:gd name="connsiteY16" fmla="*/ 536680 h 647147"/>
                <a:gd name="connsiteX17" fmla="*/ 526611 w 2387790"/>
                <a:gd name="connsiteY17" fmla="*/ 636363 h 647147"/>
                <a:gd name="connsiteX18" fmla="*/ 395073 w 2387790"/>
                <a:gd name="connsiteY18" fmla="*/ 602541 h 647147"/>
                <a:gd name="connsiteX19" fmla="*/ 152228 w 2387790"/>
                <a:gd name="connsiteY19" fmla="*/ 513658 h 647147"/>
                <a:gd name="connsiteX20" fmla="*/ 0 w 2387790"/>
                <a:gd name="connsiteY20" fmla="*/ 440326 h 647147"/>
                <a:gd name="connsiteX21" fmla="*/ 6380 w 2387790"/>
                <a:gd name="connsiteY21" fmla="*/ 428063 h 647147"/>
                <a:gd name="connsiteX22" fmla="*/ 71980 w 2387790"/>
                <a:gd name="connsiteY22" fmla="*/ 300806 h 647147"/>
                <a:gd name="connsiteX23" fmla="*/ 86050 w 2387790"/>
                <a:gd name="connsiteY23" fmla="*/ 288438 h 647147"/>
                <a:gd name="connsiteX24" fmla="*/ 2177018 w 2387790"/>
                <a:gd name="connsiteY24" fmla="*/ 788 h 647147"/>
                <a:gd name="connsiteX25" fmla="*/ 2208827 w 2387790"/>
                <a:gd name="connsiteY25" fmla="*/ 34461 h 647147"/>
                <a:gd name="connsiteX26" fmla="*/ 2298445 w 2387790"/>
                <a:gd name="connsiteY26" fmla="*/ 268184 h 647147"/>
                <a:gd name="connsiteX27" fmla="*/ 2318877 w 2387790"/>
                <a:gd name="connsiteY27" fmla="*/ 330201 h 647147"/>
                <a:gd name="connsiteX28" fmla="*/ 2351140 w 2387790"/>
                <a:gd name="connsiteY28" fmla="*/ 418743 h 647147"/>
                <a:gd name="connsiteX29" fmla="*/ 2359740 w 2387790"/>
                <a:gd name="connsiteY29" fmla="*/ 441488 h 647147"/>
                <a:gd name="connsiteX30" fmla="*/ 2209924 w 2387790"/>
                <a:gd name="connsiteY30" fmla="*/ 513658 h 647147"/>
                <a:gd name="connsiteX31" fmla="*/ 1967079 w 2387790"/>
                <a:gd name="connsiteY31" fmla="*/ 602541 h 647147"/>
                <a:gd name="connsiteX32" fmla="*/ 1823621 w 2387790"/>
                <a:gd name="connsiteY32" fmla="*/ 639428 h 647147"/>
                <a:gd name="connsiteX33" fmla="*/ 1811999 w 2387790"/>
                <a:gd name="connsiteY33" fmla="*/ 605149 h 647147"/>
                <a:gd name="connsiteX34" fmla="*/ 1722381 w 2387790"/>
                <a:gd name="connsiteY34" fmla="*/ 344899 h 647147"/>
                <a:gd name="connsiteX35" fmla="*/ 1674704 w 2387790"/>
                <a:gd name="connsiteY35" fmla="*/ 201509 h 647147"/>
                <a:gd name="connsiteX36" fmla="*/ 1692628 w 2387790"/>
                <a:gd name="connsiteY36" fmla="*/ 161719 h 647147"/>
                <a:gd name="connsiteX37" fmla="*/ 1702308 w 2387790"/>
                <a:gd name="connsiteY37" fmla="*/ 157059 h 647147"/>
                <a:gd name="connsiteX38" fmla="*/ 1873657 w 2387790"/>
                <a:gd name="connsiteY38" fmla="*/ 101138 h 647147"/>
                <a:gd name="connsiteX39" fmla="*/ 2153264 w 2387790"/>
                <a:gd name="connsiteY39" fmla="*/ 7577 h 647147"/>
                <a:gd name="connsiteX40" fmla="*/ 2177018 w 2387790"/>
                <a:gd name="connsiteY40" fmla="*/ 788 h 647147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1823621 w 2387790"/>
                <a:gd name="connsiteY2" fmla="*/ 639428 h 647147"/>
                <a:gd name="connsiteX3" fmla="*/ 526611 w 2387790"/>
                <a:gd name="connsiteY3" fmla="*/ 636363 h 647147"/>
                <a:gd name="connsiteX4" fmla="*/ 521501 w 2387790"/>
                <a:gd name="connsiteY4" fmla="*/ 647147 h 647147"/>
                <a:gd name="connsiteX5" fmla="*/ 526611 w 2387790"/>
                <a:gd name="connsiteY5" fmla="*/ 636363 h 647147"/>
                <a:gd name="connsiteX6" fmla="*/ 2387790 w 2387790"/>
                <a:gd name="connsiteY6" fmla="*/ 427976 h 647147"/>
                <a:gd name="connsiteX7" fmla="*/ 2359740 w 2387790"/>
                <a:gd name="connsiteY7" fmla="*/ 441488 h 647147"/>
                <a:gd name="connsiteX8" fmla="*/ 2387790 w 2387790"/>
                <a:gd name="connsiteY8" fmla="*/ 427976 h 647147"/>
                <a:gd name="connsiteX9" fmla="*/ 86050 w 2387790"/>
                <a:gd name="connsiteY9" fmla="*/ 288438 h 647147"/>
                <a:gd name="connsiteX10" fmla="*/ 109260 w 2387790"/>
                <a:gd name="connsiteY10" fmla="*/ 296504 h 647147"/>
                <a:gd name="connsiteX11" fmla="*/ 334380 w 2387790"/>
                <a:gd name="connsiteY11" fmla="*/ 401178 h 647147"/>
                <a:gd name="connsiteX12" fmla="*/ 515768 w 2387790"/>
                <a:gd name="connsiteY12" fmla="*/ 485060 h 647147"/>
                <a:gd name="connsiteX13" fmla="*/ 533690 w 2387790"/>
                <a:gd name="connsiteY13" fmla="*/ 499041 h 647147"/>
                <a:gd name="connsiteX14" fmla="*/ 565952 w 2387790"/>
                <a:gd name="connsiteY14" fmla="*/ 513021 h 647147"/>
                <a:gd name="connsiteX15" fmla="*/ 573840 w 2387790"/>
                <a:gd name="connsiteY15" fmla="*/ 536680 h 647147"/>
                <a:gd name="connsiteX16" fmla="*/ 526611 w 2387790"/>
                <a:gd name="connsiteY16" fmla="*/ 636363 h 647147"/>
                <a:gd name="connsiteX17" fmla="*/ 395073 w 2387790"/>
                <a:gd name="connsiteY17" fmla="*/ 602541 h 647147"/>
                <a:gd name="connsiteX18" fmla="*/ 152228 w 2387790"/>
                <a:gd name="connsiteY18" fmla="*/ 513658 h 647147"/>
                <a:gd name="connsiteX19" fmla="*/ 0 w 2387790"/>
                <a:gd name="connsiteY19" fmla="*/ 440326 h 647147"/>
                <a:gd name="connsiteX20" fmla="*/ 6380 w 2387790"/>
                <a:gd name="connsiteY20" fmla="*/ 428063 h 647147"/>
                <a:gd name="connsiteX21" fmla="*/ 71980 w 2387790"/>
                <a:gd name="connsiteY21" fmla="*/ 300806 h 647147"/>
                <a:gd name="connsiteX22" fmla="*/ 86050 w 2387790"/>
                <a:gd name="connsiteY22" fmla="*/ 288438 h 647147"/>
                <a:gd name="connsiteX23" fmla="*/ 2177018 w 2387790"/>
                <a:gd name="connsiteY23" fmla="*/ 788 h 647147"/>
                <a:gd name="connsiteX24" fmla="*/ 2208827 w 2387790"/>
                <a:gd name="connsiteY24" fmla="*/ 34461 h 647147"/>
                <a:gd name="connsiteX25" fmla="*/ 2298445 w 2387790"/>
                <a:gd name="connsiteY25" fmla="*/ 268184 h 647147"/>
                <a:gd name="connsiteX26" fmla="*/ 2318877 w 2387790"/>
                <a:gd name="connsiteY26" fmla="*/ 330201 h 647147"/>
                <a:gd name="connsiteX27" fmla="*/ 2351140 w 2387790"/>
                <a:gd name="connsiteY27" fmla="*/ 418743 h 647147"/>
                <a:gd name="connsiteX28" fmla="*/ 2359740 w 2387790"/>
                <a:gd name="connsiteY28" fmla="*/ 441488 h 647147"/>
                <a:gd name="connsiteX29" fmla="*/ 2209924 w 2387790"/>
                <a:gd name="connsiteY29" fmla="*/ 513658 h 647147"/>
                <a:gd name="connsiteX30" fmla="*/ 1967079 w 2387790"/>
                <a:gd name="connsiteY30" fmla="*/ 602541 h 647147"/>
                <a:gd name="connsiteX31" fmla="*/ 1823621 w 2387790"/>
                <a:gd name="connsiteY31" fmla="*/ 639428 h 647147"/>
                <a:gd name="connsiteX32" fmla="*/ 1811999 w 2387790"/>
                <a:gd name="connsiteY32" fmla="*/ 605149 h 647147"/>
                <a:gd name="connsiteX33" fmla="*/ 1722381 w 2387790"/>
                <a:gd name="connsiteY33" fmla="*/ 344899 h 647147"/>
                <a:gd name="connsiteX34" fmla="*/ 1674704 w 2387790"/>
                <a:gd name="connsiteY34" fmla="*/ 201509 h 647147"/>
                <a:gd name="connsiteX35" fmla="*/ 1692628 w 2387790"/>
                <a:gd name="connsiteY35" fmla="*/ 161719 h 647147"/>
                <a:gd name="connsiteX36" fmla="*/ 1702308 w 2387790"/>
                <a:gd name="connsiteY36" fmla="*/ 157059 h 647147"/>
                <a:gd name="connsiteX37" fmla="*/ 1873657 w 2387790"/>
                <a:gd name="connsiteY37" fmla="*/ 101138 h 647147"/>
                <a:gd name="connsiteX38" fmla="*/ 2153264 w 2387790"/>
                <a:gd name="connsiteY38" fmla="*/ 7577 h 647147"/>
                <a:gd name="connsiteX39" fmla="*/ 2177018 w 2387790"/>
                <a:gd name="connsiteY39" fmla="*/ 788 h 647147"/>
                <a:gd name="connsiteX0" fmla="*/ 1823621 w 2359740"/>
                <a:gd name="connsiteY0" fmla="*/ 639428 h 647147"/>
                <a:gd name="connsiteX1" fmla="*/ 1826238 w 2359740"/>
                <a:gd name="connsiteY1" fmla="*/ 647147 h 647147"/>
                <a:gd name="connsiteX2" fmla="*/ 1823621 w 2359740"/>
                <a:gd name="connsiteY2" fmla="*/ 639428 h 647147"/>
                <a:gd name="connsiteX3" fmla="*/ 526611 w 2359740"/>
                <a:gd name="connsiteY3" fmla="*/ 636363 h 647147"/>
                <a:gd name="connsiteX4" fmla="*/ 521501 w 2359740"/>
                <a:gd name="connsiteY4" fmla="*/ 647147 h 647147"/>
                <a:gd name="connsiteX5" fmla="*/ 526611 w 2359740"/>
                <a:gd name="connsiteY5" fmla="*/ 636363 h 647147"/>
                <a:gd name="connsiteX6" fmla="*/ 86050 w 2359740"/>
                <a:gd name="connsiteY6" fmla="*/ 288438 h 647147"/>
                <a:gd name="connsiteX7" fmla="*/ 109260 w 2359740"/>
                <a:gd name="connsiteY7" fmla="*/ 296504 h 647147"/>
                <a:gd name="connsiteX8" fmla="*/ 334380 w 2359740"/>
                <a:gd name="connsiteY8" fmla="*/ 401178 h 647147"/>
                <a:gd name="connsiteX9" fmla="*/ 515768 w 2359740"/>
                <a:gd name="connsiteY9" fmla="*/ 485060 h 647147"/>
                <a:gd name="connsiteX10" fmla="*/ 533690 w 2359740"/>
                <a:gd name="connsiteY10" fmla="*/ 499041 h 647147"/>
                <a:gd name="connsiteX11" fmla="*/ 565952 w 2359740"/>
                <a:gd name="connsiteY11" fmla="*/ 513021 h 647147"/>
                <a:gd name="connsiteX12" fmla="*/ 573840 w 2359740"/>
                <a:gd name="connsiteY12" fmla="*/ 536680 h 647147"/>
                <a:gd name="connsiteX13" fmla="*/ 526611 w 2359740"/>
                <a:gd name="connsiteY13" fmla="*/ 636363 h 647147"/>
                <a:gd name="connsiteX14" fmla="*/ 395073 w 2359740"/>
                <a:gd name="connsiteY14" fmla="*/ 602541 h 647147"/>
                <a:gd name="connsiteX15" fmla="*/ 152228 w 2359740"/>
                <a:gd name="connsiteY15" fmla="*/ 513658 h 647147"/>
                <a:gd name="connsiteX16" fmla="*/ 0 w 2359740"/>
                <a:gd name="connsiteY16" fmla="*/ 440326 h 647147"/>
                <a:gd name="connsiteX17" fmla="*/ 6380 w 2359740"/>
                <a:gd name="connsiteY17" fmla="*/ 428063 h 647147"/>
                <a:gd name="connsiteX18" fmla="*/ 71980 w 2359740"/>
                <a:gd name="connsiteY18" fmla="*/ 300806 h 647147"/>
                <a:gd name="connsiteX19" fmla="*/ 86050 w 2359740"/>
                <a:gd name="connsiteY19" fmla="*/ 288438 h 647147"/>
                <a:gd name="connsiteX20" fmla="*/ 2177018 w 2359740"/>
                <a:gd name="connsiteY20" fmla="*/ 788 h 647147"/>
                <a:gd name="connsiteX21" fmla="*/ 2208827 w 2359740"/>
                <a:gd name="connsiteY21" fmla="*/ 34461 h 647147"/>
                <a:gd name="connsiteX22" fmla="*/ 2298445 w 2359740"/>
                <a:gd name="connsiteY22" fmla="*/ 268184 h 647147"/>
                <a:gd name="connsiteX23" fmla="*/ 2318877 w 2359740"/>
                <a:gd name="connsiteY23" fmla="*/ 330201 h 647147"/>
                <a:gd name="connsiteX24" fmla="*/ 2351140 w 2359740"/>
                <a:gd name="connsiteY24" fmla="*/ 418743 h 647147"/>
                <a:gd name="connsiteX25" fmla="*/ 2359740 w 2359740"/>
                <a:gd name="connsiteY25" fmla="*/ 441488 h 647147"/>
                <a:gd name="connsiteX26" fmla="*/ 2209924 w 2359740"/>
                <a:gd name="connsiteY26" fmla="*/ 513658 h 647147"/>
                <a:gd name="connsiteX27" fmla="*/ 1967079 w 2359740"/>
                <a:gd name="connsiteY27" fmla="*/ 602541 h 647147"/>
                <a:gd name="connsiteX28" fmla="*/ 1823621 w 2359740"/>
                <a:gd name="connsiteY28" fmla="*/ 639428 h 647147"/>
                <a:gd name="connsiteX29" fmla="*/ 1811999 w 2359740"/>
                <a:gd name="connsiteY29" fmla="*/ 605149 h 647147"/>
                <a:gd name="connsiteX30" fmla="*/ 1722381 w 2359740"/>
                <a:gd name="connsiteY30" fmla="*/ 344899 h 647147"/>
                <a:gd name="connsiteX31" fmla="*/ 1674704 w 2359740"/>
                <a:gd name="connsiteY31" fmla="*/ 201509 h 647147"/>
                <a:gd name="connsiteX32" fmla="*/ 1692628 w 2359740"/>
                <a:gd name="connsiteY32" fmla="*/ 161719 h 647147"/>
                <a:gd name="connsiteX33" fmla="*/ 1702308 w 2359740"/>
                <a:gd name="connsiteY33" fmla="*/ 157059 h 647147"/>
                <a:gd name="connsiteX34" fmla="*/ 1873657 w 2359740"/>
                <a:gd name="connsiteY34" fmla="*/ 101138 h 647147"/>
                <a:gd name="connsiteX35" fmla="*/ 2153264 w 2359740"/>
                <a:gd name="connsiteY35" fmla="*/ 7577 h 647147"/>
                <a:gd name="connsiteX36" fmla="*/ 2177018 w 2359740"/>
                <a:gd name="connsiteY36" fmla="*/ 788 h 64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359740" h="647147">
                  <a:moveTo>
                    <a:pt x="1823621" y="639428"/>
                  </a:moveTo>
                  <a:lnTo>
                    <a:pt x="1826238" y="647147"/>
                  </a:lnTo>
                  <a:lnTo>
                    <a:pt x="1823621" y="639428"/>
                  </a:lnTo>
                  <a:close/>
                  <a:moveTo>
                    <a:pt x="526611" y="636363"/>
                  </a:moveTo>
                  <a:lnTo>
                    <a:pt x="521501" y="647147"/>
                  </a:lnTo>
                  <a:lnTo>
                    <a:pt x="526611" y="636363"/>
                  </a:lnTo>
                  <a:close/>
                  <a:moveTo>
                    <a:pt x="86050" y="288438"/>
                  </a:moveTo>
                  <a:cubicBezTo>
                    <a:pt x="90800" y="287900"/>
                    <a:pt x="97072" y="290768"/>
                    <a:pt x="109260" y="296504"/>
                  </a:cubicBezTo>
                  <a:lnTo>
                    <a:pt x="334380" y="401178"/>
                  </a:lnTo>
                  <a:lnTo>
                    <a:pt x="515768" y="485060"/>
                  </a:lnTo>
                  <a:cubicBezTo>
                    <a:pt x="523295" y="488286"/>
                    <a:pt x="531182" y="490437"/>
                    <a:pt x="533690" y="499041"/>
                  </a:cubicBezTo>
                  <a:cubicBezTo>
                    <a:pt x="544445" y="503701"/>
                    <a:pt x="554840" y="509436"/>
                    <a:pt x="565952" y="513021"/>
                  </a:cubicBezTo>
                  <a:cubicBezTo>
                    <a:pt x="580292" y="517681"/>
                    <a:pt x="579934" y="524492"/>
                    <a:pt x="573840" y="536680"/>
                  </a:cubicBezTo>
                  <a:lnTo>
                    <a:pt x="526611" y="636363"/>
                  </a:lnTo>
                  <a:lnTo>
                    <a:pt x="395073" y="602541"/>
                  </a:lnTo>
                  <a:cubicBezTo>
                    <a:pt x="312307" y="576798"/>
                    <a:pt x="231285" y="547097"/>
                    <a:pt x="152228" y="513658"/>
                  </a:cubicBezTo>
                  <a:lnTo>
                    <a:pt x="0" y="440326"/>
                  </a:lnTo>
                  <a:lnTo>
                    <a:pt x="6380" y="428063"/>
                  </a:lnTo>
                  <a:cubicBezTo>
                    <a:pt x="28604" y="385763"/>
                    <a:pt x="50830" y="343464"/>
                    <a:pt x="71980" y="300806"/>
                  </a:cubicBezTo>
                  <a:cubicBezTo>
                    <a:pt x="78074" y="292919"/>
                    <a:pt x="81300" y="288976"/>
                    <a:pt x="86050" y="288438"/>
                  </a:cubicBezTo>
                  <a:close/>
                  <a:moveTo>
                    <a:pt x="2177018" y="788"/>
                  </a:moveTo>
                  <a:cubicBezTo>
                    <a:pt x="2194779" y="-2707"/>
                    <a:pt x="2197266" y="4888"/>
                    <a:pt x="2208827" y="34461"/>
                  </a:cubicBezTo>
                  <a:cubicBezTo>
                    <a:pt x="2239297" y="112249"/>
                    <a:pt x="2267975" y="190396"/>
                    <a:pt x="2298445" y="268184"/>
                  </a:cubicBezTo>
                  <a:cubicBezTo>
                    <a:pt x="2305972" y="287902"/>
                    <a:pt x="2314935" y="308334"/>
                    <a:pt x="2318877" y="330201"/>
                  </a:cubicBezTo>
                  <a:cubicBezTo>
                    <a:pt x="2325330" y="361388"/>
                    <a:pt x="2340027" y="389349"/>
                    <a:pt x="2351140" y="418743"/>
                  </a:cubicBezTo>
                  <a:lnTo>
                    <a:pt x="2359740" y="441488"/>
                  </a:lnTo>
                  <a:lnTo>
                    <a:pt x="2209924" y="513658"/>
                  </a:lnTo>
                  <a:cubicBezTo>
                    <a:pt x="2130867" y="547097"/>
                    <a:pt x="2049845" y="576798"/>
                    <a:pt x="1967079" y="602541"/>
                  </a:cubicBezTo>
                  <a:lnTo>
                    <a:pt x="1823621" y="639428"/>
                  </a:lnTo>
                  <a:lnTo>
                    <a:pt x="1811999" y="605149"/>
                  </a:lnTo>
                  <a:cubicBezTo>
                    <a:pt x="1782246" y="518399"/>
                    <a:pt x="1754643" y="430573"/>
                    <a:pt x="1722381" y="344899"/>
                  </a:cubicBezTo>
                  <a:cubicBezTo>
                    <a:pt x="1708759" y="296146"/>
                    <a:pt x="1689761" y="249544"/>
                    <a:pt x="1674704" y="201509"/>
                  </a:cubicBezTo>
                  <a:cubicBezTo>
                    <a:pt x="1666101" y="174265"/>
                    <a:pt x="1663234" y="171040"/>
                    <a:pt x="1692628" y="161719"/>
                  </a:cubicBezTo>
                  <a:cubicBezTo>
                    <a:pt x="1695855" y="160644"/>
                    <a:pt x="1699081" y="158493"/>
                    <a:pt x="1702308" y="157059"/>
                  </a:cubicBezTo>
                  <a:cubicBezTo>
                    <a:pt x="1760380" y="141644"/>
                    <a:pt x="1816660" y="119779"/>
                    <a:pt x="1873657" y="101138"/>
                  </a:cubicBezTo>
                  <a:lnTo>
                    <a:pt x="2153264" y="7577"/>
                  </a:lnTo>
                  <a:cubicBezTo>
                    <a:pt x="2163480" y="4350"/>
                    <a:pt x="2171098" y="1953"/>
                    <a:pt x="2177018" y="78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1" name="Rectangle 6">
            <a:extLst>
              <a:ext uri="{FF2B5EF4-FFF2-40B4-BE49-F238E27FC236}">
                <a16:creationId xmlns:a16="http://schemas.microsoft.com/office/drawing/2014/main" id="{E2398493-F56E-444B-8880-D09EADC5688D}"/>
              </a:ext>
            </a:extLst>
          </p:cNvPr>
          <p:cNvSpPr/>
          <p:nvPr/>
        </p:nvSpPr>
        <p:spPr>
          <a:xfrm>
            <a:off x="5220842" y="2549404"/>
            <a:ext cx="1999244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3600" dirty="0">
                <a:solidFill>
                  <a:schemeClr val="accent3"/>
                </a:solidFill>
              </a:rPr>
              <a:t>Online Learning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5A79264-D436-44D5-A4CD-2299E06F4EAC}"/>
              </a:ext>
            </a:extLst>
          </p:cNvPr>
          <p:cNvGrpSpPr/>
          <p:nvPr/>
        </p:nvGrpSpPr>
        <p:grpSpPr>
          <a:xfrm>
            <a:off x="3529224" y="3063878"/>
            <a:ext cx="982246" cy="982246"/>
            <a:chOff x="3529224" y="3063878"/>
            <a:chExt cx="982246" cy="982246"/>
          </a:xfrm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D673945F-476F-41F5-ABF0-495BD85DBEFC}"/>
                </a:ext>
              </a:extLst>
            </p:cNvPr>
            <p:cNvSpPr/>
            <p:nvPr/>
          </p:nvSpPr>
          <p:spPr>
            <a:xfrm>
              <a:off x="3529224" y="3063878"/>
              <a:ext cx="982246" cy="9822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D1BCACF8-DB06-4F19-8484-29997E65C3B8}"/>
                </a:ext>
              </a:extLst>
            </p:cNvPr>
            <p:cNvGrpSpPr/>
            <p:nvPr/>
          </p:nvGrpSpPr>
          <p:grpSpPr>
            <a:xfrm>
              <a:off x="3652193" y="3087239"/>
              <a:ext cx="741615" cy="958884"/>
              <a:chOff x="3652193" y="3087239"/>
              <a:chExt cx="741615" cy="958884"/>
            </a:xfrm>
          </p:grpSpPr>
          <p:sp>
            <p:nvSpPr>
              <p:cNvPr id="15" name="Graphic 57">
                <a:extLst>
                  <a:ext uri="{FF2B5EF4-FFF2-40B4-BE49-F238E27FC236}">
                    <a16:creationId xmlns:a16="http://schemas.microsoft.com/office/drawing/2014/main" id="{8C7F705B-449B-4748-B2A2-AA0CE9692667}"/>
                  </a:ext>
                </a:extLst>
              </p:cNvPr>
              <p:cNvSpPr/>
              <p:nvPr/>
            </p:nvSpPr>
            <p:spPr>
              <a:xfrm>
                <a:off x="3815801" y="3275329"/>
                <a:ext cx="425229" cy="446913"/>
              </a:xfrm>
              <a:custGeom>
                <a:avLst/>
                <a:gdLst>
                  <a:gd name="connsiteX0" fmla="*/ 357753 w 1617910"/>
                  <a:gd name="connsiteY0" fmla="*/ 1607900 h 1700414"/>
                  <a:gd name="connsiteX1" fmla="*/ 429453 w 1617910"/>
                  <a:gd name="connsiteY1" fmla="*/ 1582684 h 1700414"/>
                  <a:gd name="connsiteX2" fmla="*/ 497014 w 1617910"/>
                  <a:gd name="connsiteY2" fmla="*/ 1505571 h 1700414"/>
                  <a:gd name="connsiteX3" fmla="*/ 511214 w 1617910"/>
                  <a:gd name="connsiteY3" fmla="*/ 1300532 h 1700414"/>
                  <a:gd name="connsiteX4" fmla="*/ 495104 w 1617910"/>
                  <a:gd name="connsiteY4" fmla="*/ 1271813 h 1700414"/>
                  <a:gd name="connsiteX5" fmla="*/ 317382 w 1617910"/>
                  <a:gd name="connsiteY5" fmla="*/ 1129177 h 1700414"/>
                  <a:gd name="connsiteX6" fmla="*/ 232373 w 1617910"/>
                  <a:gd name="connsiteY6" fmla="*/ 989916 h 1700414"/>
                  <a:gd name="connsiteX7" fmla="*/ 191429 w 1617910"/>
                  <a:gd name="connsiteY7" fmla="*/ 856895 h 1700414"/>
                  <a:gd name="connsiteX8" fmla="*/ 179394 w 1617910"/>
                  <a:gd name="connsiteY8" fmla="*/ 832379 h 1700414"/>
                  <a:gd name="connsiteX9" fmla="*/ 19756 w 1617910"/>
                  <a:gd name="connsiteY9" fmla="*/ 629059 h 1700414"/>
                  <a:gd name="connsiteX10" fmla="*/ 31727 w 1617910"/>
                  <a:gd name="connsiteY10" fmla="*/ 415486 h 1700414"/>
                  <a:gd name="connsiteX11" fmla="*/ 85789 w 1617910"/>
                  <a:gd name="connsiteY11" fmla="*/ 375243 h 1700414"/>
                  <a:gd name="connsiteX12" fmla="*/ 123804 w 1617910"/>
                  <a:gd name="connsiteY12" fmla="*/ 327867 h 1700414"/>
                  <a:gd name="connsiteX13" fmla="*/ 138259 w 1617910"/>
                  <a:gd name="connsiteY13" fmla="*/ 349645 h 1700414"/>
                  <a:gd name="connsiteX14" fmla="*/ 221675 w 1617910"/>
                  <a:gd name="connsiteY14" fmla="*/ 678472 h 1700414"/>
                  <a:gd name="connsiteX15" fmla="*/ 225050 w 1617910"/>
                  <a:gd name="connsiteY15" fmla="*/ 692099 h 1700414"/>
                  <a:gd name="connsiteX16" fmla="*/ 219574 w 1617910"/>
                  <a:gd name="connsiteY16" fmla="*/ 405935 h 1700414"/>
                  <a:gd name="connsiteX17" fmla="*/ 299170 w 1617910"/>
                  <a:gd name="connsiteY17" fmla="*/ 59533 h 1700414"/>
                  <a:gd name="connsiteX18" fmla="*/ 352913 w 1617910"/>
                  <a:gd name="connsiteY18" fmla="*/ 20053 h 1700414"/>
                  <a:gd name="connsiteX19" fmla="*/ 1236494 w 1617910"/>
                  <a:gd name="connsiteY19" fmla="*/ 886 h 1700414"/>
                  <a:gd name="connsiteX20" fmla="*/ 1372826 w 1617910"/>
                  <a:gd name="connsiteY20" fmla="*/ 66155 h 1700414"/>
                  <a:gd name="connsiteX21" fmla="*/ 1430135 w 1617910"/>
                  <a:gd name="connsiteY21" fmla="*/ 229168 h 1700414"/>
                  <a:gd name="connsiteX22" fmla="*/ 1435166 w 1617910"/>
                  <a:gd name="connsiteY22" fmla="*/ 593845 h 1700414"/>
                  <a:gd name="connsiteX23" fmla="*/ 1445290 w 1617910"/>
                  <a:gd name="connsiteY23" fmla="*/ 685413 h 1700414"/>
                  <a:gd name="connsiteX24" fmla="*/ 1483178 w 1617910"/>
                  <a:gd name="connsiteY24" fmla="*/ 434844 h 1700414"/>
                  <a:gd name="connsiteX25" fmla="*/ 1499034 w 1617910"/>
                  <a:gd name="connsiteY25" fmla="*/ 398421 h 1700414"/>
                  <a:gd name="connsiteX26" fmla="*/ 1551185 w 1617910"/>
                  <a:gd name="connsiteY26" fmla="*/ 380719 h 1700414"/>
                  <a:gd name="connsiteX27" fmla="*/ 1617664 w 1617910"/>
                  <a:gd name="connsiteY27" fmla="*/ 506799 h 1700414"/>
                  <a:gd name="connsiteX28" fmla="*/ 1470634 w 1617910"/>
                  <a:gd name="connsiteY28" fmla="*/ 817861 h 1700414"/>
                  <a:gd name="connsiteX29" fmla="*/ 1402691 w 1617910"/>
                  <a:gd name="connsiteY29" fmla="*/ 908728 h 1700414"/>
                  <a:gd name="connsiteX30" fmla="*/ 1326215 w 1617910"/>
                  <a:gd name="connsiteY30" fmla="*/ 1088679 h 1700414"/>
                  <a:gd name="connsiteX31" fmla="*/ 1201599 w 1617910"/>
                  <a:gd name="connsiteY31" fmla="*/ 1205080 h 1700414"/>
                  <a:gd name="connsiteX32" fmla="*/ 1181541 w 1617910"/>
                  <a:gd name="connsiteY32" fmla="*/ 1220362 h 1700414"/>
                  <a:gd name="connsiteX33" fmla="*/ 1112133 w 1617910"/>
                  <a:gd name="connsiteY33" fmla="*/ 1414704 h 1700414"/>
                  <a:gd name="connsiteX34" fmla="*/ 1121239 w 1617910"/>
                  <a:gd name="connsiteY34" fmla="*/ 1492963 h 1700414"/>
                  <a:gd name="connsiteX35" fmla="*/ 1205929 w 1617910"/>
                  <a:gd name="connsiteY35" fmla="*/ 1589052 h 1700414"/>
                  <a:gd name="connsiteX36" fmla="*/ 1262983 w 1617910"/>
                  <a:gd name="connsiteY36" fmla="*/ 1607900 h 1700414"/>
                  <a:gd name="connsiteX37" fmla="*/ 1237704 w 1617910"/>
                  <a:gd name="connsiteY37" fmla="*/ 1628340 h 1700414"/>
                  <a:gd name="connsiteX38" fmla="*/ 858126 w 1617910"/>
                  <a:gd name="connsiteY38" fmla="*/ 1699531 h 1700414"/>
                  <a:gd name="connsiteX39" fmla="*/ 392266 w 1617910"/>
                  <a:gd name="connsiteY39" fmla="*/ 1631333 h 1700414"/>
                  <a:gd name="connsiteX40" fmla="*/ 357753 w 1617910"/>
                  <a:gd name="connsiteY40" fmla="*/ 1607900 h 170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17910" h="1700414">
                    <a:moveTo>
                      <a:pt x="357753" y="1607900"/>
                    </a:moveTo>
                    <a:cubicBezTo>
                      <a:pt x="381632" y="1599431"/>
                      <a:pt x="405447" y="1590644"/>
                      <a:pt x="429453" y="1582684"/>
                    </a:cubicBezTo>
                    <a:cubicBezTo>
                      <a:pt x="467277" y="1570139"/>
                      <a:pt x="490837" y="1543077"/>
                      <a:pt x="497014" y="1505571"/>
                    </a:cubicBezTo>
                    <a:cubicBezTo>
                      <a:pt x="508094" y="1437882"/>
                      <a:pt x="511532" y="1369239"/>
                      <a:pt x="511214" y="1300532"/>
                    </a:cubicBezTo>
                    <a:cubicBezTo>
                      <a:pt x="511150" y="1287223"/>
                      <a:pt x="505483" y="1278945"/>
                      <a:pt x="495104" y="1271813"/>
                    </a:cubicBezTo>
                    <a:cubicBezTo>
                      <a:pt x="432446" y="1228577"/>
                      <a:pt x="373990" y="1179928"/>
                      <a:pt x="317382" y="1129177"/>
                    </a:cubicBezTo>
                    <a:cubicBezTo>
                      <a:pt x="275355" y="1091480"/>
                      <a:pt x="250203" y="1042385"/>
                      <a:pt x="232373" y="989916"/>
                    </a:cubicBezTo>
                    <a:cubicBezTo>
                      <a:pt x="217473" y="946042"/>
                      <a:pt x="199325" y="903124"/>
                      <a:pt x="191429" y="856895"/>
                    </a:cubicBezTo>
                    <a:cubicBezTo>
                      <a:pt x="190028" y="848553"/>
                      <a:pt x="189773" y="836900"/>
                      <a:pt x="179394" y="832379"/>
                    </a:cubicBezTo>
                    <a:cubicBezTo>
                      <a:pt x="89546" y="793345"/>
                      <a:pt x="51531" y="712603"/>
                      <a:pt x="19756" y="629059"/>
                    </a:cubicBezTo>
                    <a:cubicBezTo>
                      <a:pt x="-7498" y="557422"/>
                      <a:pt x="-9281" y="484894"/>
                      <a:pt x="31727" y="415486"/>
                    </a:cubicBezTo>
                    <a:cubicBezTo>
                      <a:pt x="44526" y="393773"/>
                      <a:pt x="63120" y="376771"/>
                      <a:pt x="85789" y="375243"/>
                    </a:cubicBezTo>
                    <a:cubicBezTo>
                      <a:pt x="119983" y="372950"/>
                      <a:pt x="125523" y="355121"/>
                      <a:pt x="123804" y="327867"/>
                    </a:cubicBezTo>
                    <a:cubicBezTo>
                      <a:pt x="136285" y="330032"/>
                      <a:pt x="137049" y="340539"/>
                      <a:pt x="138259" y="349645"/>
                    </a:cubicBezTo>
                    <a:cubicBezTo>
                      <a:pt x="153223" y="462480"/>
                      <a:pt x="178821" y="572641"/>
                      <a:pt x="221675" y="678472"/>
                    </a:cubicBezTo>
                    <a:cubicBezTo>
                      <a:pt x="224031" y="684330"/>
                      <a:pt x="225114" y="690698"/>
                      <a:pt x="225050" y="692099"/>
                    </a:cubicBezTo>
                    <a:cubicBezTo>
                      <a:pt x="213588" y="650391"/>
                      <a:pt x="212570" y="455666"/>
                      <a:pt x="219574" y="405935"/>
                    </a:cubicBezTo>
                    <a:cubicBezTo>
                      <a:pt x="226387" y="357668"/>
                      <a:pt x="293312" y="79846"/>
                      <a:pt x="299170" y="59533"/>
                    </a:cubicBezTo>
                    <a:cubicBezTo>
                      <a:pt x="307066" y="32152"/>
                      <a:pt x="324450" y="19926"/>
                      <a:pt x="352913" y="20053"/>
                    </a:cubicBezTo>
                    <a:cubicBezTo>
                      <a:pt x="409140" y="20308"/>
                      <a:pt x="1085580" y="14386"/>
                      <a:pt x="1236494" y="886"/>
                    </a:cubicBezTo>
                    <a:cubicBezTo>
                      <a:pt x="1297751" y="-4590"/>
                      <a:pt x="1339778" y="15086"/>
                      <a:pt x="1372826" y="66155"/>
                    </a:cubicBezTo>
                    <a:cubicBezTo>
                      <a:pt x="1405365" y="116460"/>
                      <a:pt x="1426315" y="169885"/>
                      <a:pt x="1430135" y="229168"/>
                    </a:cubicBezTo>
                    <a:cubicBezTo>
                      <a:pt x="1433765" y="285204"/>
                      <a:pt x="1432937" y="528450"/>
                      <a:pt x="1435166" y="593845"/>
                    </a:cubicBezTo>
                    <a:cubicBezTo>
                      <a:pt x="1436184" y="624410"/>
                      <a:pt x="1439878" y="655039"/>
                      <a:pt x="1445290" y="685413"/>
                    </a:cubicBezTo>
                    <a:cubicBezTo>
                      <a:pt x="1463184" y="602760"/>
                      <a:pt x="1477702" y="519535"/>
                      <a:pt x="1483178" y="434844"/>
                    </a:cubicBezTo>
                    <a:cubicBezTo>
                      <a:pt x="1484070" y="421154"/>
                      <a:pt x="1486044" y="407208"/>
                      <a:pt x="1499034" y="398421"/>
                    </a:cubicBezTo>
                    <a:cubicBezTo>
                      <a:pt x="1509986" y="370594"/>
                      <a:pt x="1523868" y="365946"/>
                      <a:pt x="1551185" y="380719"/>
                    </a:cubicBezTo>
                    <a:cubicBezTo>
                      <a:pt x="1601362" y="407909"/>
                      <a:pt x="1616008" y="457640"/>
                      <a:pt x="1617664" y="506799"/>
                    </a:cubicBezTo>
                    <a:cubicBezTo>
                      <a:pt x="1621930" y="634026"/>
                      <a:pt x="1570861" y="738328"/>
                      <a:pt x="1470634" y="817861"/>
                    </a:cubicBezTo>
                    <a:cubicBezTo>
                      <a:pt x="1416763" y="824992"/>
                      <a:pt x="1414725" y="869694"/>
                      <a:pt x="1402691" y="908728"/>
                    </a:cubicBezTo>
                    <a:cubicBezTo>
                      <a:pt x="1383460" y="971258"/>
                      <a:pt x="1365694" y="1034808"/>
                      <a:pt x="1326215" y="1088679"/>
                    </a:cubicBezTo>
                    <a:cubicBezTo>
                      <a:pt x="1292084" y="1135226"/>
                      <a:pt x="1243944" y="1167129"/>
                      <a:pt x="1201599" y="1205080"/>
                    </a:cubicBezTo>
                    <a:cubicBezTo>
                      <a:pt x="1195359" y="1210683"/>
                      <a:pt x="1189054" y="1217115"/>
                      <a:pt x="1181541" y="1220362"/>
                    </a:cubicBezTo>
                    <a:cubicBezTo>
                      <a:pt x="1088700" y="1260224"/>
                      <a:pt x="1108057" y="1341412"/>
                      <a:pt x="1112133" y="1414704"/>
                    </a:cubicBezTo>
                    <a:cubicBezTo>
                      <a:pt x="1113534" y="1440366"/>
                      <a:pt x="1116590" y="1466919"/>
                      <a:pt x="1121239" y="1492963"/>
                    </a:cubicBezTo>
                    <a:cubicBezTo>
                      <a:pt x="1130217" y="1543777"/>
                      <a:pt x="1157917" y="1574279"/>
                      <a:pt x="1205929" y="1589052"/>
                    </a:cubicBezTo>
                    <a:cubicBezTo>
                      <a:pt x="1225032" y="1594910"/>
                      <a:pt x="1243944" y="1601596"/>
                      <a:pt x="1262983" y="1607900"/>
                    </a:cubicBezTo>
                    <a:cubicBezTo>
                      <a:pt x="1261200" y="1622864"/>
                      <a:pt x="1248083" y="1624583"/>
                      <a:pt x="1237704" y="1628340"/>
                    </a:cubicBezTo>
                    <a:cubicBezTo>
                      <a:pt x="1115062" y="1672723"/>
                      <a:pt x="988281" y="1695010"/>
                      <a:pt x="858126" y="1699531"/>
                    </a:cubicBezTo>
                    <a:cubicBezTo>
                      <a:pt x="698679" y="1705071"/>
                      <a:pt x="542989" y="1684822"/>
                      <a:pt x="392266" y="1631333"/>
                    </a:cubicBezTo>
                    <a:cubicBezTo>
                      <a:pt x="379212" y="1626685"/>
                      <a:pt x="362147" y="1626175"/>
                      <a:pt x="357753" y="1607900"/>
                    </a:cubicBezTo>
                    <a:close/>
                  </a:path>
                </a:pathLst>
              </a:custGeom>
              <a:solidFill>
                <a:srgbClr val="F8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AAB69C8A-51F0-4AC6-8F6E-E82727CAC4EB}"/>
                  </a:ext>
                </a:extLst>
              </p:cNvPr>
              <p:cNvSpPr/>
              <p:nvPr/>
            </p:nvSpPr>
            <p:spPr>
              <a:xfrm>
                <a:off x="3652193" y="3697910"/>
                <a:ext cx="741615" cy="348213"/>
              </a:xfrm>
              <a:custGeom>
                <a:avLst/>
                <a:gdLst>
                  <a:gd name="connsiteX0" fmla="*/ 495586 w 741615"/>
                  <a:gd name="connsiteY0" fmla="*/ 0 h 348213"/>
                  <a:gd name="connsiteX1" fmla="*/ 612738 w 741615"/>
                  <a:gd name="connsiteY1" fmla="*/ 37656 h 348213"/>
                  <a:gd name="connsiteX2" fmla="*/ 653975 w 741615"/>
                  <a:gd name="connsiteY2" fmla="*/ 50627 h 348213"/>
                  <a:gd name="connsiteX3" fmla="*/ 738090 w 741615"/>
                  <a:gd name="connsiteY3" fmla="*/ 158524 h 348213"/>
                  <a:gd name="connsiteX4" fmla="*/ 741161 w 741615"/>
                  <a:gd name="connsiteY4" fmla="*/ 176516 h 348213"/>
                  <a:gd name="connsiteX5" fmla="*/ 741615 w 741615"/>
                  <a:gd name="connsiteY5" fmla="*/ 176513 h 348213"/>
                  <a:gd name="connsiteX6" fmla="*/ 739087 w 741615"/>
                  <a:gd name="connsiteY6" fmla="*/ 178893 h 348213"/>
                  <a:gd name="connsiteX7" fmla="*/ 733337 w 741615"/>
                  <a:gd name="connsiteY7" fmla="*/ 185318 h 348213"/>
                  <a:gd name="connsiteX8" fmla="*/ 732264 w 741615"/>
                  <a:gd name="connsiteY8" fmla="*/ 185313 h 348213"/>
                  <a:gd name="connsiteX9" fmla="*/ 664834 w 741615"/>
                  <a:gd name="connsiteY9" fmla="*/ 248761 h 348213"/>
                  <a:gd name="connsiteX10" fmla="*/ 372053 w 741615"/>
                  <a:gd name="connsiteY10" fmla="*/ 348200 h 348213"/>
                  <a:gd name="connsiteX11" fmla="*/ 0 w 741615"/>
                  <a:gd name="connsiteY11" fmla="*/ 181980 h 348213"/>
                  <a:gd name="connsiteX12" fmla="*/ 13530 w 741615"/>
                  <a:gd name="connsiteY12" fmla="*/ 181880 h 348213"/>
                  <a:gd name="connsiteX13" fmla="*/ 13408 w 741615"/>
                  <a:gd name="connsiteY13" fmla="*/ 170038 h 348213"/>
                  <a:gd name="connsiteX14" fmla="*/ 37608 w 741615"/>
                  <a:gd name="connsiteY14" fmla="*/ 102508 h 348213"/>
                  <a:gd name="connsiteX15" fmla="*/ 114108 w 741615"/>
                  <a:gd name="connsiteY15" fmla="*/ 45187 h 348213"/>
                  <a:gd name="connsiteX16" fmla="*/ 242522 w 741615"/>
                  <a:gd name="connsiteY16" fmla="*/ 4469 h 348213"/>
                  <a:gd name="connsiteX17" fmla="*/ 257635 w 741615"/>
                  <a:gd name="connsiteY17" fmla="*/ 17 h 348213"/>
                  <a:gd name="connsiteX18" fmla="*/ 323056 w 741615"/>
                  <a:gd name="connsiteY18" fmla="*/ 17908 h 348213"/>
                  <a:gd name="connsiteX19" fmla="*/ 493561 w 741615"/>
                  <a:gd name="connsiteY19" fmla="*/ 1356 h 348213"/>
                  <a:gd name="connsiteX20" fmla="*/ 495586 w 741615"/>
                  <a:gd name="connsiteY20" fmla="*/ 0 h 34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41615" h="348213">
                    <a:moveTo>
                      <a:pt x="495586" y="0"/>
                    </a:moveTo>
                    <a:cubicBezTo>
                      <a:pt x="534631" y="12552"/>
                      <a:pt x="573693" y="25054"/>
                      <a:pt x="612738" y="37656"/>
                    </a:cubicBezTo>
                    <a:cubicBezTo>
                      <a:pt x="626444" y="42075"/>
                      <a:pt x="640754" y="44635"/>
                      <a:pt x="653975" y="50627"/>
                    </a:cubicBezTo>
                    <a:cubicBezTo>
                      <a:pt x="700869" y="71915"/>
                      <a:pt x="728065" y="108567"/>
                      <a:pt x="738090" y="158524"/>
                    </a:cubicBezTo>
                    <a:lnTo>
                      <a:pt x="741161" y="176516"/>
                    </a:lnTo>
                    <a:lnTo>
                      <a:pt x="741615" y="176513"/>
                    </a:lnTo>
                    <a:lnTo>
                      <a:pt x="739087" y="178893"/>
                    </a:lnTo>
                    <a:lnTo>
                      <a:pt x="733337" y="185318"/>
                    </a:lnTo>
                    <a:lnTo>
                      <a:pt x="732264" y="185313"/>
                    </a:lnTo>
                    <a:lnTo>
                      <a:pt x="664834" y="248761"/>
                    </a:lnTo>
                    <a:cubicBezTo>
                      <a:pt x="581217" y="311992"/>
                      <a:pt x="478725" y="347414"/>
                      <a:pt x="372053" y="348200"/>
                    </a:cubicBezTo>
                    <a:cubicBezTo>
                      <a:pt x="229824" y="349248"/>
                      <a:pt x="94118" y="288620"/>
                      <a:pt x="0" y="181980"/>
                    </a:cubicBezTo>
                    <a:lnTo>
                      <a:pt x="13530" y="181880"/>
                    </a:lnTo>
                    <a:lnTo>
                      <a:pt x="13408" y="170038"/>
                    </a:lnTo>
                    <a:cubicBezTo>
                      <a:pt x="16487" y="145721"/>
                      <a:pt x="24052" y="122926"/>
                      <a:pt x="37608" y="102508"/>
                    </a:cubicBezTo>
                    <a:cubicBezTo>
                      <a:pt x="56235" y="74442"/>
                      <a:pt x="81439" y="54476"/>
                      <a:pt x="114108" y="45187"/>
                    </a:cubicBezTo>
                    <a:cubicBezTo>
                      <a:pt x="157336" y="32903"/>
                      <a:pt x="199611" y="17740"/>
                      <a:pt x="242522" y="4469"/>
                    </a:cubicBezTo>
                    <a:cubicBezTo>
                      <a:pt x="247543" y="2929"/>
                      <a:pt x="252597" y="1506"/>
                      <a:pt x="257635" y="17"/>
                    </a:cubicBezTo>
                    <a:cubicBezTo>
                      <a:pt x="278521" y="9305"/>
                      <a:pt x="300646" y="14560"/>
                      <a:pt x="323056" y="17908"/>
                    </a:cubicBezTo>
                    <a:cubicBezTo>
                      <a:pt x="381180" y="26594"/>
                      <a:pt x="438165" y="21673"/>
                      <a:pt x="493561" y="1356"/>
                    </a:cubicBezTo>
                    <a:cubicBezTo>
                      <a:pt x="494298" y="1088"/>
                      <a:pt x="494917" y="469"/>
                      <a:pt x="495586" y="0"/>
                    </a:cubicBezTo>
                    <a:close/>
                  </a:path>
                </a:pathLst>
              </a:custGeom>
              <a:solidFill>
                <a:srgbClr val="01A3D2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Graphic 57">
                <a:extLst>
                  <a:ext uri="{FF2B5EF4-FFF2-40B4-BE49-F238E27FC236}">
                    <a16:creationId xmlns:a16="http://schemas.microsoft.com/office/drawing/2014/main" id="{C71642F9-E1A7-4946-AEAC-B04A2D0CDEAE}"/>
                  </a:ext>
                </a:extLst>
              </p:cNvPr>
              <p:cNvSpPr/>
              <p:nvPr/>
            </p:nvSpPr>
            <p:spPr>
              <a:xfrm>
                <a:off x="3847679" y="3087239"/>
                <a:ext cx="362394" cy="380787"/>
              </a:xfrm>
              <a:custGeom>
                <a:avLst/>
                <a:gdLst>
                  <a:gd name="connsiteX0" fmla="*/ 1377934 w 1378839"/>
                  <a:gd name="connsiteY0" fmla="*/ 1114004 h 1448817"/>
                  <a:gd name="connsiteX1" fmla="*/ 1332214 w 1378839"/>
                  <a:gd name="connsiteY1" fmla="*/ 1408001 h 1448817"/>
                  <a:gd name="connsiteX2" fmla="*/ 1322090 w 1378839"/>
                  <a:gd name="connsiteY2" fmla="*/ 1442641 h 1448817"/>
                  <a:gd name="connsiteX3" fmla="*/ 1299166 w 1378839"/>
                  <a:gd name="connsiteY3" fmla="*/ 1076308 h 1448817"/>
                  <a:gd name="connsiteX4" fmla="*/ 1295664 w 1378839"/>
                  <a:gd name="connsiteY4" fmla="*/ 914760 h 1448817"/>
                  <a:gd name="connsiteX5" fmla="*/ 1253701 w 1378839"/>
                  <a:gd name="connsiteY5" fmla="*/ 802943 h 1448817"/>
                  <a:gd name="connsiteX6" fmla="*/ 1097883 w 1378839"/>
                  <a:gd name="connsiteY6" fmla="*/ 727677 h 1448817"/>
                  <a:gd name="connsiteX7" fmla="*/ 939583 w 1378839"/>
                  <a:gd name="connsiteY7" fmla="*/ 738629 h 1448817"/>
                  <a:gd name="connsiteX8" fmla="*/ 227484 w 1378839"/>
                  <a:gd name="connsiteY8" fmla="*/ 743342 h 1448817"/>
                  <a:gd name="connsiteX9" fmla="*/ 189787 w 1378839"/>
                  <a:gd name="connsiteY9" fmla="*/ 770977 h 1448817"/>
                  <a:gd name="connsiteX10" fmla="*/ 103505 w 1378839"/>
                  <a:gd name="connsiteY10" fmla="*/ 1343241 h 1448817"/>
                  <a:gd name="connsiteX11" fmla="*/ 115540 w 1378839"/>
                  <a:gd name="connsiteY11" fmla="*/ 1448818 h 1448817"/>
                  <a:gd name="connsiteX12" fmla="*/ 39828 w 1378839"/>
                  <a:gd name="connsiteY12" fmla="*/ 1238620 h 1448817"/>
                  <a:gd name="connsiteX13" fmla="*/ 2577 w 1378839"/>
                  <a:gd name="connsiteY13" fmla="*/ 1043514 h 1448817"/>
                  <a:gd name="connsiteX14" fmla="*/ 48871 w 1378839"/>
                  <a:gd name="connsiteY14" fmla="*/ 557087 h 1448817"/>
                  <a:gd name="connsiteX15" fmla="*/ 148015 w 1378839"/>
                  <a:gd name="connsiteY15" fmla="*/ 416552 h 1448817"/>
                  <a:gd name="connsiteX16" fmla="*/ 515813 w 1378839"/>
                  <a:gd name="connsiteY16" fmla="*/ 243987 h 1448817"/>
                  <a:gd name="connsiteX17" fmla="*/ 649980 w 1378839"/>
                  <a:gd name="connsiteY17" fmla="*/ 219090 h 1448817"/>
                  <a:gd name="connsiteX18" fmla="*/ 665199 w 1378839"/>
                  <a:gd name="connsiteY18" fmla="*/ 176808 h 1448817"/>
                  <a:gd name="connsiteX19" fmla="*/ 495755 w 1378839"/>
                  <a:gd name="connsiteY19" fmla="*/ 78045 h 1448817"/>
                  <a:gd name="connsiteX20" fmla="*/ 394509 w 1378839"/>
                  <a:gd name="connsiteY20" fmla="*/ 71550 h 1448817"/>
                  <a:gd name="connsiteX21" fmla="*/ 372604 w 1378839"/>
                  <a:gd name="connsiteY21" fmla="*/ 65692 h 1448817"/>
                  <a:gd name="connsiteX22" fmla="*/ 388396 w 1378839"/>
                  <a:gd name="connsiteY22" fmla="*/ 48499 h 1448817"/>
                  <a:gd name="connsiteX23" fmla="*/ 552300 w 1378839"/>
                  <a:gd name="connsiteY23" fmla="*/ 2206 h 1448817"/>
                  <a:gd name="connsiteX24" fmla="*/ 708627 w 1378839"/>
                  <a:gd name="connsiteY24" fmla="*/ 20354 h 1448817"/>
                  <a:gd name="connsiteX25" fmla="*/ 1011283 w 1378839"/>
                  <a:gd name="connsiteY25" fmla="*/ 71805 h 1448817"/>
                  <a:gd name="connsiteX26" fmla="*/ 1190661 w 1378839"/>
                  <a:gd name="connsiteY26" fmla="*/ 186551 h 1448817"/>
                  <a:gd name="connsiteX27" fmla="*/ 1187540 w 1378839"/>
                  <a:gd name="connsiteY27" fmla="*/ 349818 h 1448817"/>
                  <a:gd name="connsiteX28" fmla="*/ 1193972 w 1378839"/>
                  <a:gd name="connsiteY28" fmla="*/ 383376 h 1448817"/>
                  <a:gd name="connsiteX29" fmla="*/ 1259877 w 1378839"/>
                  <a:gd name="connsiteY29" fmla="*/ 442914 h 1448817"/>
                  <a:gd name="connsiteX30" fmla="*/ 1352209 w 1378839"/>
                  <a:gd name="connsiteY30" fmla="*/ 655595 h 1448817"/>
                  <a:gd name="connsiteX31" fmla="*/ 1377934 w 1378839"/>
                  <a:gd name="connsiteY31" fmla="*/ 1114004 h 144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78839" h="1448817">
                    <a:moveTo>
                      <a:pt x="1377934" y="1114004"/>
                    </a:moveTo>
                    <a:cubicBezTo>
                      <a:pt x="1365454" y="1212449"/>
                      <a:pt x="1356348" y="1311403"/>
                      <a:pt x="1332214" y="1408001"/>
                    </a:cubicBezTo>
                    <a:cubicBezTo>
                      <a:pt x="1329986" y="1416979"/>
                      <a:pt x="1327056" y="1425830"/>
                      <a:pt x="1322090" y="1442641"/>
                    </a:cubicBezTo>
                    <a:cubicBezTo>
                      <a:pt x="1300376" y="1315860"/>
                      <a:pt x="1291716" y="1196784"/>
                      <a:pt x="1299166" y="1076308"/>
                    </a:cubicBezTo>
                    <a:cubicBezTo>
                      <a:pt x="1302477" y="1022692"/>
                      <a:pt x="1304515" y="968694"/>
                      <a:pt x="1295664" y="914760"/>
                    </a:cubicBezTo>
                    <a:cubicBezTo>
                      <a:pt x="1288978" y="874261"/>
                      <a:pt x="1272931" y="838539"/>
                      <a:pt x="1253701" y="802943"/>
                    </a:cubicBezTo>
                    <a:cubicBezTo>
                      <a:pt x="1219443" y="739648"/>
                      <a:pt x="1170985" y="714305"/>
                      <a:pt x="1097883" y="727677"/>
                    </a:cubicBezTo>
                    <a:cubicBezTo>
                      <a:pt x="1046178" y="737101"/>
                      <a:pt x="992498" y="736337"/>
                      <a:pt x="939583" y="738629"/>
                    </a:cubicBezTo>
                    <a:cubicBezTo>
                      <a:pt x="702259" y="748818"/>
                      <a:pt x="464872" y="749009"/>
                      <a:pt x="227484" y="743342"/>
                    </a:cubicBezTo>
                    <a:cubicBezTo>
                      <a:pt x="205261" y="742832"/>
                      <a:pt x="196665" y="750473"/>
                      <a:pt x="189787" y="770977"/>
                    </a:cubicBezTo>
                    <a:cubicBezTo>
                      <a:pt x="127639" y="956786"/>
                      <a:pt x="89178" y="1146034"/>
                      <a:pt x="103505" y="1343241"/>
                    </a:cubicBezTo>
                    <a:cubicBezTo>
                      <a:pt x="105861" y="1375780"/>
                      <a:pt x="110828" y="1408065"/>
                      <a:pt x="115540" y="1448818"/>
                    </a:cubicBezTo>
                    <a:cubicBezTo>
                      <a:pt x="80518" y="1376608"/>
                      <a:pt x="58868" y="1308156"/>
                      <a:pt x="39828" y="1238620"/>
                    </a:cubicBezTo>
                    <a:cubicBezTo>
                      <a:pt x="22317" y="1174497"/>
                      <a:pt x="14994" y="1108528"/>
                      <a:pt x="2577" y="1043514"/>
                    </a:cubicBezTo>
                    <a:cubicBezTo>
                      <a:pt x="-4745" y="879228"/>
                      <a:pt x="1431" y="716343"/>
                      <a:pt x="48871" y="557087"/>
                    </a:cubicBezTo>
                    <a:cubicBezTo>
                      <a:pt x="66318" y="498568"/>
                      <a:pt x="106307" y="456668"/>
                      <a:pt x="148015" y="416552"/>
                    </a:cubicBezTo>
                    <a:cubicBezTo>
                      <a:pt x="250790" y="317661"/>
                      <a:pt x="377443" y="268121"/>
                      <a:pt x="515813" y="243987"/>
                    </a:cubicBezTo>
                    <a:cubicBezTo>
                      <a:pt x="560642" y="236155"/>
                      <a:pt x="605343" y="227941"/>
                      <a:pt x="649980" y="219090"/>
                    </a:cubicBezTo>
                    <a:cubicBezTo>
                      <a:pt x="681118" y="212913"/>
                      <a:pt x="685512" y="202279"/>
                      <a:pt x="665199" y="176808"/>
                    </a:cubicBezTo>
                    <a:cubicBezTo>
                      <a:pt x="621644" y="122364"/>
                      <a:pt x="562616" y="93137"/>
                      <a:pt x="495755" y="78045"/>
                    </a:cubicBezTo>
                    <a:cubicBezTo>
                      <a:pt x="462388" y="70531"/>
                      <a:pt x="428512" y="70659"/>
                      <a:pt x="394509" y="71550"/>
                    </a:cubicBezTo>
                    <a:cubicBezTo>
                      <a:pt x="386867" y="71741"/>
                      <a:pt x="375406" y="76517"/>
                      <a:pt x="372604" y="65692"/>
                    </a:cubicBezTo>
                    <a:cubicBezTo>
                      <a:pt x="370057" y="55758"/>
                      <a:pt x="381646" y="52129"/>
                      <a:pt x="388396" y="48499"/>
                    </a:cubicBezTo>
                    <a:cubicBezTo>
                      <a:pt x="439465" y="20800"/>
                      <a:pt x="495054" y="7937"/>
                      <a:pt x="552300" y="2206"/>
                    </a:cubicBezTo>
                    <a:cubicBezTo>
                      <a:pt x="605597" y="-3143"/>
                      <a:pt x="658067" y="614"/>
                      <a:pt x="708627" y="20354"/>
                    </a:cubicBezTo>
                    <a:cubicBezTo>
                      <a:pt x="805989" y="58369"/>
                      <a:pt x="909527" y="59770"/>
                      <a:pt x="1011283" y="71805"/>
                    </a:cubicBezTo>
                    <a:cubicBezTo>
                      <a:pt x="1089096" y="81038"/>
                      <a:pt x="1153537" y="114469"/>
                      <a:pt x="1190661" y="186551"/>
                    </a:cubicBezTo>
                    <a:cubicBezTo>
                      <a:pt x="1218487" y="240549"/>
                      <a:pt x="1218997" y="296457"/>
                      <a:pt x="1187540" y="349818"/>
                    </a:cubicBezTo>
                    <a:cubicBezTo>
                      <a:pt x="1178626" y="364973"/>
                      <a:pt x="1180727" y="372678"/>
                      <a:pt x="1193972" y="383376"/>
                    </a:cubicBezTo>
                    <a:cubicBezTo>
                      <a:pt x="1217023" y="401906"/>
                      <a:pt x="1237973" y="422983"/>
                      <a:pt x="1259877" y="442914"/>
                    </a:cubicBezTo>
                    <a:cubicBezTo>
                      <a:pt x="1322599" y="500032"/>
                      <a:pt x="1338009" y="576763"/>
                      <a:pt x="1352209" y="655595"/>
                    </a:cubicBezTo>
                    <a:cubicBezTo>
                      <a:pt x="1379526" y="807655"/>
                      <a:pt x="1380418" y="960671"/>
                      <a:pt x="1377934" y="1114004"/>
                    </a:cubicBezTo>
                    <a:close/>
                  </a:path>
                </a:pathLst>
              </a:custGeom>
              <a:solidFill>
                <a:srgbClr val="E08B27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BF3B398B-4500-473B-973C-C700E1E495A5}"/>
              </a:ext>
            </a:extLst>
          </p:cNvPr>
          <p:cNvGrpSpPr/>
          <p:nvPr/>
        </p:nvGrpSpPr>
        <p:grpSpPr>
          <a:xfrm>
            <a:off x="7681084" y="3063878"/>
            <a:ext cx="982246" cy="982246"/>
            <a:chOff x="7681084" y="3063878"/>
            <a:chExt cx="982246" cy="982246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1B669655-6DF9-4A7A-89A9-9C8728BCBD8E}"/>
                </a:ext>
              </a:extLst>
            </p:cNvPr>
            <p:cNvSpPr/>
            <p:nvPr/>
          </p:nvSpPr>
          <p:spPr>
            <a:xfrm>
              <a:off x="7681084" y="3063878"/>
              <a:ext cx="982246" cy="9822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83049818-7593-44EC-BE5E-306F46DA51FB}"/>
                </a:ext>
              </a:extLst>
            </p:cNvPr>
            <p:cNvGrpSpPr/>
            <p:nvPr/>
          </p:nvGrpSpPr>
          <p:grpSpPr>
            <a:xfrm>
              <a:off x="7814161" y="3110634"/>
              <a:ext cx="705241" cy="935489"/>
              <a:chOff x="7814161" y="3110634"/>
              <a:chExt cx="705241" cy="935489"/>
            </a:xfrm>
          </p:grpSpPr>
          <p:sp>
            <p:nvSpPr>
              <p:cNvPr id="21" name="Freeform: Shape 92">
                <a:extLst>
                  <a:ext uri="{FF2B5EF4-FFF2-40B4-BE49-F238E27FC236}">
                    <a16:creationId xmlns:a16="http://schemas.microsoft.com/office/drawing/2014/main" id="{4D090B86-274B-4CF3-A0E1-B1CD1CDDFD66}"/>
                  </a:ext>
                </a:extLst>
              </p:cNvPr>
              <p:cNvSpPr/>
              <p:nvPr/>
            </p:nvSpPr>
            <p:spPr>
              <a:xfrm flipH="1">
                <a:off x="7948214" y="3234484"/>
                <a:ext cx="406347" cy="65383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93">
                <a:extLst>
                  <a:ext uri="{FF2B5EF4-FFF2-40B4-BE49-F238E27FC236}">
                    <a16:creationId xmlns:a16="http://schemas.microsoft.com/office/drawing/2014/main" id="{E83FFEF0-9EFA-4A15-9E1F-0AE3F65439CF}"/>
                  </a:ext>
                </a:extLst>
              </p:cNvPr>
              <p:cNvSpPr/>
              <p:nvPr/>
            </p:nvSpPr>
            <p:spPr>
              <a:xfrm flipH="1">
                <a:off x="7906521" y="3110634"/>
                <a:ext cx="500895" cy="367377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D82FB29A-0D4A-45FF-A4B5-1FA6ED02D181}"/>
                  </a:ext>
                </a:extLst>
              </p:cNvPr>
              <p:cNvSpPr/>
              <p:nvPr/>
            </p:nvSpPr>
            <p:spPr>
              <a:xfrm flipH="1">
                <a:off x="7814161" y="3727172"/>
                <a:ext cx="705241" cy="318951"/>
              </a:xfrm>
              <a:custGeom>
                <a:avLst/>
                <a:gdLst>
                  <a:gd name="connsiteX0" fmla="*/ 459608 w 705241"/>
                  <a:gd name="connsiteY0" fmla="*/ 0 h 318951"/>
                  <a:gd name="connsiteX1" fmla="*/ 457693 w 705241"/>
                  <a:gd name="connsiteY1" fmla="*/ 1282 h 318951"/>
                  <a:gd name="connsiteX2" fmla="*/ 296454 w 705241"/>
                  <a:gd name="connsiteY2" fmla="*/ 16934 h 318951"/>
                  <a:gd name="connsiteX3" fmla="*/ 234588 w 705241"/>
                  <a:gd name="connsiteY3" fmla="*/ 16 h 318951"/>
                  <a:gd name="connsiteX4" fmla="*/ 220297 w 705241"/>
                  <a:gd name="connsiteY4" fmla="*/ 4226 h 318951"/>
                  <a:gd name="connsiteX5" fmla="*/ 98861 w 705241"/>
                  <a:gd name="connsiteY5" fmla="*/ 42732 h 318951"/>
                  <a:gd name="connsiteX6" fmla="*/ 26518 w 705241"/>
                  <a:gd name="connsiteY6" fmla="*/ 96937 h 318951"/>
                  <a:gd name="connsiteX7" fmla="*/ 3633 w 705241"/>
                  <a:gd name="connsiteY7" fmla="*/ 160797 h 318951"/>
                  <a:gd name="connsiteX8" fmla="*/ 3763 w 705241"/>
                  <a:gd name="connsiteY8" fmla="*/ 173419 h 318951"/>
                  <a:gd name="connsiteX9" fmla="*/ 13384 w 705241"/>
                  <a:gd name="connsiteY9" fmla="*/ 174823 h 318951"/>
                  <a:gd name="connsiteX10" fmla="*/ 0 w 705241"/>
                  <a:gd name="connsiteY10" fmla="*/ 175024 h 318951"/>
                  <a:gd name="connsiteX11" fmla="*/ 354865 w 705241"/>
                  <a:gd name="connsiteY11" fmla="*/ 318896 h 318951"/>
                  <a:gd name="connsiteX12" fmla="*/ 705241 w 705241"/>
                  <a:gd name="connsiteY12" fmla="*/ 164413 h 318951"/>
                  <a:gd name="connsiteX13" fmla="*/ 691444 w 705241"/>
                  <a:gd name="connsiteY13" fmla="*/ 164621 h 318951"/>
                  <a:gd name="connsiteX14" fmla="*/ 688933 w 705241"/>
                  <a:gd name="connsiteY14" fmla="*/ 149909 h 318951"/>
                  <a:gd name="connsiteX15" fmla="*/ 609389 w 705241"/>
                  <a:gd name="connsiteY15" fmla="*/ 47875 h 318951"/>
                  <a:gd name="connsiteX16" fmla="*/ 570393 w 705241"/>
                  <a:gd name="connsiteY16" fmla="*/ 35610 h 318951"/>
                  <a:gd name="connsiteX17" fmla="*/ 459608 w 705241"/>
                  <a:gd name="connsiteY17" fmla="*/ 0 h 31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5241" h="318951">
                    <a:moveTo>
                      <a:pt x="459608" y="0"/>
                    </a:moveTo>
                    <a:cubicBezTo>
                      <a:pt x="458975" y="443"/>
                      <a:pt x="458390" y="1029"/>
                      <a:pt x="457693" y="1282"/>
                    </a:cubicBezTo>
                    <a:cubicBezTo>
                      <a:pt x="405308" y="20496"/>
                      <a:pt x="351419" y="25148"/>
                      <a:pt x="296454" y="16934"/>
                    </a:cubicBezTo>
                    <a:cubicBezTo>
                      <a:pt x="275262" y="13769"/>
                      <a:pt x="254340" y="8800"/>
                      <a:pt x="234588" y="16"/>
                    </a:cubicBezTo>
                    <a:cubicBezTo>
                      <a:pt x="229824" y="1425"/>
                      <a:pt x="225045" y="2770"/>
                      <a:pt x="220297" y="4226"/>
                    </a:cubicBezTo>
                    <a:cubicBezTo>
                      <a:pt x="179718" y="16776"/>
                      <a:pt x="139740" y="31115"/>
                      <a:pt x="98861" y="42732"/>
                    </a:cubicBezTo>
                    <a:cubicBezTo>
                      <a:pt x="67967" y="51515"/>
                      <a:pt x="44133" y="70396"/>
                      <a:pt x="26518" y="96937"/>
                    </a:cubicBezTo>
                    <a:cubicBezTo>
                      <a:pt x="13699" y="116246"/>
                      <a:pt x="6545" y="137801"/>
                      <a:pt x="3633" y="160797"/>
                    </a:cubicBezTo>
                    <a:cubicBezTo>
                      <a:pt x="2715" y="168014"/>
                      <a:pt x="2224" y="171618"/>
                      <a:pt x="3763" y="173419"/>
                    </a:cubicBezTo>
                    <a:lnTo>
                      <a:pt x="13384" y="174823"/>
                    </a:lnTo>
                    <a:lnTo>
                      <a:pt x="0" y="175024"/>
                    </a:lnTo>
                    <a:cubicBezTo>
                      <a:pt x="93968" y="268992"/>
                      <a:pt x="221989" y="320895"/>
                      <a:pt x="354865" y="318896"/>
                    </a:cubicBezTo>
                    <a:cubicBezTo>
                      <a:pt x="487741" y="316897"/>
                      <a:pt x="614142" y="261166"/>
                      <a:pt x="705241" y="164413"/>
                    </a:cubicBezTo>
                    <a:lnTo>
                      <a:pt x="691444" y="164621"/>
                    </a:lnTo>
                    <a:lnTo>
                      <a:pt x="688933" y="149909"/>
                    </a:lnTo>
                    <a:cubicBezTo>
                      <a:pt x="679453" y="102666"/>
                      <a:pt x="653735" y="68007"/>
                      <a:pt x="609389" y="47875"/>
                    </a:cubicBezTo>
                    <a:cubicBezTo>
                      <a:pt x="596886" y="42210"/>
                      <a:pt x="583355" y="39788"/>
                      <a:pt x="570393" y="35610"/>
                    </a:cubicBezTo>
                    <a:cubicBezTo>
                      <a:pt x="533470" y="23692"/>
                      <a:pt x="496531" y="11870"/>
                      <a:pt x="459608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878C2FC3-9E44-41F1-8BD0-7929C7B7C681}"/>
              </a:ext>
            </a:extLst>
          </p:cNvPr>
          <p:cNvGrpSpPr/>
          <p:nvPr/>
        </p:nvGrpSpPr>
        <p:grpSpPr>
          <a:xfrm>
            <a:off x="3751931" y="4624410"/>
            <a:ext cx="982246" cy="982246"/>
            <a:chOff x="3751931" y="4624410"/>
            <a:chExt cx="982246" cy="982246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18B723A7-836E-4576-9B0B-BA4FE7C43266}"/>
                </a:ext>
              </a:extLst>
            </p:cNvPr>
            <p:cNvSpPr/>
            <p:nvPr/>
          </p:nvSpPr>
          <p:spPr>
            <a:xfrm>
              <a:off x="3751931" y="4624410"/>
              <a:ext cx="982246" cy="98224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5419678F-C919-4179-85F5-3DD1F7748298}"/>
                </a:ext>
              </a:extLst>
            </p:cNvPr>
            <p:cNvGrpSpPr/>
            <p:nvPr/>
          </p:nvGrpSpPr>
          <p:grpSpPr>
            <a:xfrm>
              <a:off x="3897912" y="4665945"/>
              <a:ext cx="692890" cy="940710"/>
              <a:chOff x="3897912" y="4665945"/>
              <a:chExt cx="692890" cy="940710"/>
            </a:xfrm>
          </p:grpSpPr>
          <p:sp>
            <p:nvSpPr>
              <p:cNvPr id="27" name="Freeform: Shape 44">
                <a:extLst>
                  <a:ext uri="{FF2B5EF4-FFF2-40B4-BE49-F238E27FC236}">
                    <a16:creationId xmlns:a16="http://schemas.microsoft.com/office/drawing/2014/main" id="{222412CD-6013-4EB9-A6D6-D7E99E39BACE}"/>
                  </a:ext>
                </a:extLst>
              </p:cNvPr>
              <p:cNvSpPr/>
              <p:nvPr/>
            </p:nvSpPr>
            <p:spPr>
              <a:xfrm>
                <a:off x="3910636" y="4832881"/>
                <a:ext cx="678084" cy="631899"/>
              </a:xfrm>
              <a:custGeom>
                <a:avLst/>
                <a:gdLst>
                  <a:gd name="connsiteX0" fmla="*/ 1606188 w 1891355"/>
                  <a:gd name="connsiteY0" fmla="*/ 1318422 h 1762532"/>
                  <a:gd name="connsiteX1" fmla="*/ 1514841 w 1891355"/>
                  <a:gd name="connsiteY1" fmla="*/ 1295585 h 1762532"/>
                  <a:gd name="connsiteX2" fmla="*/ 1140669 w 1891355"/>
                  <a:gd name="connsiteY2" fmla="*/ 1112891 h 1762532"/>
                  <a:gd name="connsiteX3" fmla="*/ 1135984 w 1891355"/>
                  <a:gd name="connsiteY3" fmla="*/ 942493 h 1762532"/>
                  <a:gd name="connsiteX4" fmla="*/ 1302283 w 1891355"/>
                  <a:gd name="connsiteY4" fmla="*/ 845876 h 1762532"/>
                  <a:gd name="connsiteX5" fmla="*/ 1391874 w 1891355"/>
                  <a:gd name="connsiteY5" fmla="*/ 748673 h 1762532"/>
                  <a:gd name="connsiteX6" fmla="*/ 1408269 w 1891355"/>
                  <a:gd name="connsiteY6" fmla="*/ 715882 h 1762532"/>
                  <a:gd name="connsiteX7" fmla="*/ 1444574 w 1891355"/>
                  <a:gd name="connsiteY7" fmla="*/ 596428 h 1762532"/>
                  <a:gd name="connsiteX8" fmla="*/ 1474437 w 1891355"/>
                  <a:gd name="connsiteY8" fmla="*/ 563051 h 1762532"/>
                  <a:gd name="connsiteX9" fmla="*/ 1534165 w 1891355"/>
                  <a:gd name="connsiteY9" fmla="*/ 515621 h 1762532"/>
                  <a:gd name="connsiteX10" fmla="*/ 1567541 w 1891355"/>
                  <a:gd name="connsiteY10" fmla="*/ 467019 h 1762532"/>
                  <a:gd name="connsiteX11" fmla="*/ 1588621 w 1891355"/>
                  <a:gd name="connsiteY11" fmla="*/ 424859 h 1762532"/>
                  <a:gd name="connsiteX12" fmla="*/ 1605017 w 1891355"/>
                  <a:gd name="connsiteY12" fmla="*/ 355177 h 1762532"/>
                  <a:gd name="connsiteX13" fmla="*/ 1605017 w 1891355"/>
                  <a:gd name="connsiteY13" fmla="*/ 332926 h 1762532"/>
                  <a:gd name="connsiteX14" fmla="*/ 1572811 w 1891355"/>
                  <a:gd name="connsiteY14" fmla="*/ 326485 h 1762532"/>
                  <a:gd name="connsiteX15" fmla="*/ 1497860 w 1891355"/>
                  <a:gd name="connsiteY15" fmla="*/ 385626 h 1762532"/>
                  <a:gd name="connsiteX16" fmla="*/ 1439890 w 1891355"/>
                  <a:gd name="connsiteY16" fmla="*/ 409049 h 1762532"/>
                  <a:gd name="connsiteX17" fmla="*/ 1412368 w 1891355"/>
                  <a:gd name="connsiteY17" fmla="*/ 387383 h 1762532"/>
                  <a:gd name="connsiteX18" fmla="*/ 1387189 w 1891355"/>
                  <a:gd name="connsiteY18" fmla="*/ 270271 h 1762532"/>
                  <a:gd name="connsiteX19" fmla="*/ 1241970 w 1891355"/>
                  <a:gd name="connsiteY19" fmla="*/ 125638 h 1762532"/>
                  <a:gd name="connsiteX20" fmla="*/ 1078600 w 1891355"/>
                  <a:gd name="connsiteY20" fmla="*/ 104558 h 1762532"/>
                  <a:gd name="connsiteX21" fmla="*/ 929868 w 1891355"/>
                  <a:gd name="connsiteY21" fmla="*/ 94604 h 1762532"/>
                  <a:gd name="connsiteX22" fmla="*/ 692716 w 1891355"/>
                  <a:gd name="connsiteY22" fmla="*/ 6770 h 1762532"/>
                  <a:gd name="connsiteX23" fmla="*/ 640016 w 1891355"/>
                  <a:gd name="connsiteY23" fmla="*/ 11454 h 1762532"/>
                  <a:gd name="connsiteX24" fmla="*/ 512950 w 1891355"/>
                  <a:gd name="connsiteY24" fmla="*/ 155502 h 1762532"/>
                  <a:gd name="connsiteX25" fmla="*/ 391153 w 1891355"/>
                  <a:gd name="connsiteY25" fmla="*/ 270271 h 1762532"/>
                  <a:gd name="connsiteX26" fmla="*/ 327328 w 1891355"/>
                  <a:gd name="connsiteY26" fmla="*/ 270271 h 1762532"/>
                  <a:gd name="connsiteX27" fmla="*/ 302734 w 1891355"/>
                  <a:gd name="connsiteY27" fmla="*/ 277298 h 1762532"/>
                  <a:gd name="connsiteX28" fmla="*/ 291023 w 1891355"/>
                  <a:gd name="connsiteY28" fmla="*/ 307161 h 1762532"/>
                  <a:gd name="connsiteX29" fmla="*/ 303319 w 1891355"/>
                  <a:gd name="connsiteY29" fmla="*/ 424273 h 1762532"/>
                  <a:gd name="connsiteX30" fmla="*/ 426873 w 1891355"/>
                  <a:gd name="connsiteY30" fmla="*/ 566564 h 1762532"/>
                  <a:gd name="connsiteX31" fmla="*/ 443268 w 1891355"/>
                  <a:gd name="connsiteY31" fmla="*/ 589987 h 1762532"/>
                  <a:gd name="connsiteX32" fmla="*/ 465519 w 1891355"/>
                  <a:gd name="connsiteY32" fmla="*/ 669622 h 1762532"/>
                  <a:gd name="connsiteX33" fmla="*/ 520562 w 1891355"/>
                  <a:gd name="connsiteY33" fmla="*/ 780293 h 1762532"/>
                  <a:gd name="connsiteX34" fmla="*/ 720238 w 1891355"/>
                  <a:gd name="connsiteY34" fmla="*/ 925512 h 1762532"/>
                  <a:gd name="connsiteX35" fmla="*/ 751272 w 1891355"/>
                  <a:gd name="connsiteY35" fmla="*/ 972357 h 1762532"/>
                  <a:gd name="connsiteX36" fmla="*/ 743074 w 1891355"/>
                  <a:gd name="connsiteY36" fmla="*/ 1156222 h 1762532"/>
                  <a:gd name="connsiteX37" fmla="*/ 679248 w 1891355"/>
                  <a:gd name="connsiteY37" fmla="*/ 1222390 h 1762532"/>
                  <a:gd name="connsiteX38" fmla="*/ 415161 w 1891355"/>
                  <a:gd name="connsiteY38" fmla="*/ 1305539 h 1762532"/>
                  <a:gd name="connsiteX39" fmla="*/ 348408 w 1891355"/>
                  <a:gd name="connsiteY39" fmla="*/ 1324863 h 1762532"/>
                  <a:gd name="connsiteX40" fmla="*/ 330841 w 1891355"/>
                  <a:gd name="connsiteY40" fmla="*/ 1328376 h 1762532"/>
                  <a:gd name="connsiteX41" fmla="*/ 0 w 1891355"/>
                  <a:gd name="connsiteY41" fmla="*/ 1692008 h 1762532"/>
                  <a:gd name="connsiteX42" fmla="*/ 0 w 1891355"/>
                  <a:gd name="connsiteY42" fmla="*/ 1767546 h 1762532"/>
                  <a:gd name="connsiteX43" fmla="*/ 1891355 w 1891355"/>
                  <a:gd name="connsiteY43" fmla="*/ 1767546 h 1762532"/>
                  <a:gd name="connsiteX44" fmla="*/ 1891355 w 1891355"/>
                  <a:gd name="connsiteY44" fmla="*/ 1634038 h 1762532"/>
                  <a:gd name="connsiteX45" fmla="*/ 1606188 w 1891355"/>
                  <a:gd name="connsiteY45" fmla="*/ 1318422 h 176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891355" h="1762532">
                    <a:moveTo>
                      <a:pt x="1606188" y="1318422"/>
                    </a:moveTo>
                    <a:cubicBezTo>
                      <a:pt x="1606188" y="1318422"/>
                      <a:pt x="1540606" y="1303783"/>
                      <a:pt x="1514841" y="1295585"/>
                    </a:cubicBezTo>
                    <a:cubicBezTo>
                      <a:pt x="1489662" y="1287973"/>
                      <a:pt x="1144182" y="1258109"/>
                      <a:pt x="1140669" y="1112891"/>
                    </a:cubicBezTo>
                    <a:cubicBezTo>
                      <a:pt x="1140669" y="1095909"/>
                      <a:pt x="1135984" y="962987"/>
                      <a:pt x="1135984" y="942493"/>
                    </a:cubicBezTo>
                    <a:cubicBezTo>
                      <a:pt x="1196297" y="918485"/>
                      <a:pt x="1247826" y="879253"/>
                      <a:pt x="1302283" y="845876"/>
                    </a:cubicBezTo>
                    <a:cubicBezTo>
                      <a:pt x="1316922" y="834164"/>
                      <a:pt x="1378991" y="771510"/>
                      <a:pt x="1391874" y="748673"/>
                    </a:cubicBezTo>
                    <a:cubicBezTo>
                      <a:pt x="1397144" y="737547"/>
                      <a:pt x="1402414" y="727007"/>
                      <a:pt x="1408269" y="715882"/>
                    </a:cubicBezTo>
                    <a:cubicBezTo>
                      <a:pt x="1424665" y="677235"/>
                      <a:pt x="1435791" y="636831"/>
                      <a:pt x="1444574" y="596428"/>
                    </a:cubicBezTo>
                    <a:cubicBezTo>
                      <a:pt x="1448673" y="579446"/>
                      <a:pt x="1456871" y="567150"/>
                      <a:pt x="1474437" y="563051"/>
                    </a:cubicBezTo>
                    <a:cubicBezTo>
                      <a:pt x="1496689" y="550168"/>
                      <a:pt x="1516598" y="534359"/>
                      <a:pt x="1534165" y="515621"/>
                    </a:cubicBezTo>
                    <a:cubicBezTo>
                      <a:pt x="1547047" y="500396"/>
                      <a:pt x="1558758" y="485171"/>
                      <a:pt x="1567541" y="467019"/>
                    </a:cubicBezTo>
                    <a:cubicBezTo>
                      <a:pt x="1574568" y="452966"/>
                      <a:pt x="1581595" y="438912"/>
                      <a:pt x="1588621" y="424859"/>
                    </a:cubicBezTo>
                    <a:cubicBezTo>
                      <a:pt x="1600918" y="403193"/>
                      <a:pt x="1599747" y="378600"/>
                      <a:pt x="1605017" y="355177"/>
                    </a:cubicBezTo>
                    <a:cubicBezTo>
                      <a:pt x="1606774" y="347565"/>
                      <a:pt x="1606774" y="340538"/>
                      <a:pt x="1605017" y="332926"/>
                    </a:cubicBezTo>
                    <a:cubicBezTo>
                      <a:pt x="1595648" y="307747"/>
                      <a:pt x="1592135" y="307161"/>
                      <a:pt x="1572811" y="326485"/>
                    </a:cubicBezTo>
                    <a:cubicBezTo>
                      <a:pt x="1549975" y="348736"/>
                      <a:pt x="1524796" y="368645"/>
                      <a:pt x="1497860" y="385626"/>
                    </a:cubicBezTo>
                    <a:cubicBezTo>
                      <a:pt x="1479708" y="396752"/>
                      <a:pt x="1461555" y="406121"/>
                      <a:pt x="1439890" y="409049"/>
                    </a:cubicBezTo>
                    <a:cubicBezTo>
                      <a:pt x="1423494" y="410805"/>
                      <a:pt x="1414125" y="406121"/>
                      <a:pt x="1412368" y="387383"/>
                    </a:cubicBezTo>
                    <a:cubicBezTo>
                      <a:pt x="1408855" y="347565"/>
                      <a:pt x="1400657" y="308333"/>
                      <a:pt x="1387189" y="270271"/>
                    </a:cubicBezTo>
                    <a:cubicBezTo>
                      <a:pt x="1362010" y="198833"/>
                      <a:pt x="1312238" y="151988"/>
                      <a:pt x="1241970" y="125638"/>
                    </a:cubicBezTo>
                    <a:cubicBezTo>
                      <a:pt x="1189270" y="105729"/>
                      <a:pt x="1134228" y="103973"/>
                      <a:pt x="1078600" y="104558"/>
                    </a:cubicBezTo>
                    <a:cubicBezTo>
                      <a:pt x="1028827" y="105143"/>
                      <a:pt x="979055" y="106900"/>
                      <a:pt x="929868" y="94604"/>
                    </a:cubicBezTo>
                    <a:cubicBezTo>
                      <a:pt x="847304" y="74109"/>
                      <a:pt x="767668" y="46588"/>
                      <a:pt x="692716" y="6770"/>
                    </a:cubicBezTo>
                    <a:cubicBezTo>
                      <a:pt x="673393" y="-3185"/>
                      <a:pt x="657583" y="-2599"/>
                      <a:pt x="640016" y="11454"/>
                    </a:cubicBezTo>
                    <a:cubicBezTo>
                      <a:pt x="588487" y="51858"/>
                      <a:pt x="544570" y="98117"/>
                      <a:pt x="512950" y="155502"/>
                    </a:cubicBezTo>
                    <a:cubicBezTo>
                      <a:pt x="484843" y="207031"/>
                      <a:pt x="444439" y="245678"/>
                      <a:pt x="391153" y="270271"/>
                    </a:cubicBezTo>
                    <a:cubicBezTo>
                      <a:pt x="370073" y="280226"/>
                      <a:pt x="348993" y="284910"/>
                      <a:pt x="327328" y="270271"/>
                    </a:cubicBezTo>
                    <a:cubicBezTo>
                      <a:pt x="316202" y="262659"/>
                      <a:pt x="308590" y="267343"/>
                      <a:pt x="302734" y="277298"/>
                    </a:cubicBezTo>
                    <a:cubicBezTo>
                      <a:pt x="297464" y="286667"/>
                      <a:pt x="293951" y="296621"/>
                      <a:pt x="291023" y="307161"/>
                    </a:cubicBezTo>
                    <a:cubicBezTo>
                      <a:pt x="279312" y="347565"/>
                      <a:pt x="286924" y="386798"/>
                      <a:pt x="303319" y="424273"/>
                    </a:cubicBezTo>
                    <a:cubicBezTo>
                      <a:pt x="329670" y="484000"/>
                      <a:pt x="362461" y="539043"/>
                      <a:pt x="426873" y="566564"/>
                    </a:cubicBezTo>
                    <a:cubicBezTo>
                      <a:pt x="437413" y="571249"/>
                      <a:pt x="440926" y="580032"/>
                      <a:pt x="443268" y="589987"/>
                    </a:cubicBezTo>
                    <a:cubicBezTo>
                      <a:pt x="450295" y="616922"/>
                      <a:pt x="457907" y="643272"/>
                      <a:pt x="465519" y="669622"/>
                    </a:cubicBezTo>
                    <a:cubicBezTo>
                      <a:pt x="477231" y="710026"/>
                      <a:pt x="494797" y="747502"/>
                      <a:pt x="520562" y="780293"/>
                    </a:cubicBezTo>
                    <a:cubicBezTo>
                      <a:pt x="573262" y="847047"/>
                      <a:pt x="644700" y="889793"/>
                      <a:pt x="720238" y="925512"/>
                    </a:cubicBezTo>
                    <a:cubicBezTo>
                      <a:pt x="742489" y="936052"/>
                      <a:pt x="750101" y="947763"/>
                      <a:pt x="751272" y="972357"/>
                    </a:cubicBezTo>
                    <a:cubicBezTo>
                      <a:pt x="752443" y="1008661"/>
                      <a:pt x="747173" y="1131043"/>
                      <a:pt x="743074" y="1156222"/>
                    </a:cubicBezTo>
                    <a:cubicBezTo>
                      <a:pt x="737804" y="1193112"/>
                      <a:pt x="713797" y="1211850"/>
                      <a:pt x="679248" y="1222390"/>
                    </a:cubicBezTo>
                    <a:cubicBezTo>
                      <a:pt x="590829" y="1248740"/>
                      <a:pt x="502995" y="1277433"/>
                      <a:pt x="415161" y="1305539"/>
                    </a:cubicBezTo>
                    <a:cubicBezTo>
                      <a:pt x="410477" y="1311395"/>
                      <a:pt x="363047" y="1318422"/>
                      <a:pt x="348408" y="1324863"/>
                    </a:cubicBezTo>
                    <a:cubicBezTo>
                      <a:pt x="342552" y="1327205"/>
                      <a:pt x="336696" y="1327205"/>
                      <a:pt x="330841" y="1328376"/>
                    </a:cubicBezTo>
                    <a:cubicBezTo>
                      <a:pt x="133507" y="1364681"/>
                      <a:pt x="0" y="1497017"/>
                      <a:pt x="0" y="1692008"/>
                    </a:cubicBezTo>
                    <a:lnTo>
                      <a:pt x="0" y="1767546"/>
                    </a:lnTo>
                    <a:lnTo>
                      <a:pt x="1891355" y="1767546"/>
                    </a:lnTo>
                    <a:lnTo>
                      <a:pt x="1891355" y="1634038"/>
                    </a:lnTo>
                    <a:cubicBezTo>
                      <a:pt x="1891355" y="1468325"/>
                      <a:pt x="1777757" y="1370537"/>
                      <a:pt x="1606188" y="1318422"/>
                    </a:cubicBezTo>
                    <a:close/>
                  </a:path>
                </a:pathLst>
              </a:custGeom>
              <a:solidFill>
                <a:srgbClr val="F1BB9D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FCCD7E1D-8B75-4A5C-918C-463D97889B4E}"/>
                  </a:ext>
                </a:extLst>
              </p:cNvPr>
              <p:cNvSpPr/>
              <p:nvPr/>
            </p:nvSpPr>
            <p:spPr>
              <a:xfrm>
                <a:off x="3897912" y="5291686"/>
                <a:ext cx="692890" cy="314969"/>
              </a:xfrm>
              <a:custGeom>
                <a:avLst/>
                <a:gdLst>
                  <a:gd name="connsiteX0" fmla="*/ 559179 w 692890"/>
                  <a:gd name="connsiteY0" fmla="*/ 16 h 314969"/>
                  <a:gd name="connsiteX1" fmla="*/ 659527 w 692890"/>
                  <a:gd name="connsiteY1" fmla="*/ 45572 h 314969"/>
                  <a:gd name="connsiteX2" fmla="*/ 650710 w 692890"/>
                  <a:gd name="connsiteY2" fmla="*/ 89658 h 314969"/>
                  <a:gd name="connsiteX3" fmla="*/ 619712 w 692890"/>
                  <a:gd name="connsiteY3" fmla="*/ 165353 h 314969"/>
                  <a:gd name="connsiteX4" fmla="*/ 615891 w 692890"/>
                  <a:gd name="connsiteY4" fmla="*/ 171269 h 314969"/>
                  <a:gd name="connsiteX5" fmla="*/ 692890 w 692890"/>
                  <a:gd name="connsiteY5" fmla="*/ 171042 h 314969"/>
                  <a:gd name="connsiteX6" fmla="*/ 0 w 692890"/>
                  <a:gd name="connsiteY6" fmla="*/ 173084 h 314969"/>
                  <a:gd name="connsiteX7" fmla="*/ 79892 w 692890"/>
                  <a:gd name="connsiteY7" fmla="*/ 172849 h 314969"/>
                  <a:gd name="connsiteX8" fmla="*/ 77638 w 692890"/>
                  <a:gd name="connsiteY8" fmla="*/ 167429 h 314969"/>
                  <a:gd name="connsiteX9" fmla="*/ 59748 w 692890"/>
                  <a:gd name="connsiteY9" fmla="*/ 107293 h 314969"/>
                  <a:gd name="connsiteX10" fmla="*/ 46522 w 692890"/>
                  <a:gd name="connsiteY10" fmla="*/ 48301 h 314969"/>
                  <a:gd name="connsiteX11" fmla="*/ 145401 w 692890"/>
                  <a:gd name="connsiteY11" fmla="*/ 2956 h 314969"/>
                  <a:gd name="connsiteX12" fmla="*/ 161355 w 692890"/>
                  <a:gd name="connsiteY12" fmla="*/ 9463 h 314969"/>
                  <a:gd name="connsiteX13" fmla="*/ 205442 w 692890"/>
                  <a:gd name="connsiteY13" fmla="*/ 70344 h 314969"/>
                  <a:gd name="connsiteX14" fmla="*/ 292144 w 692890"/>
                  <a:gd name="connsiteY14" fmla="*/ 104354 h 314969"/>
                  <a:gd name="connsiteX15" fmla="*/ 437628 w 692890"/>
                  <a:gd name="connsiteY15" fmla="*/ 106243 h 314969"/>
                  <a:gd name="connsiteX16" fmla="*/ 528949 w 692890"/>
                  <a:gd name="connsiteY16" fmla="*/ 56489 h 314969"/>
                  <a:gd name="connsiteX17" fmla="*/ 559179 w 692890"/>
                  <a:gd name="connsiteY17" fmla="*/ 16 h 31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92890" h="314969">
                    <a:moveTo>
                      <a:pt x="559179" y="16"/>
                    </a:moveTo>
                    <a:cubicBezTo>
                      <a:pt x="563798" y="-824"/>
                      <a:pt x="653649" y="31296"/>
                      <a:pt x="659527" y="45572"/>
                    </a:cubicBezTo>
                    <a:cubicBezTo>
                      <a:pt x="665405" y="53759"/>
                      <a:pt x="653439" y="80421"/>
                      <a:pt x="650710" y="89658"/>
                    </a:cubicBezTo>
                    <a:cubicBezTo>
                      <a:pt x="644097" y="112646"/>
                      <a:pt x="628627" y="148387"/>
                      <a:pt x="619712" y="165353"/>
                    </a:cubicBezTo>
                    <a:lnTo>
                      <a:pt x="615891" y="171269"/>
                    </a:lnTo>
                    <a:lnTo>
                      <a:pt x="692890" y="171042"/>
                    </a:lnTo>
                    <a:cubicBezTo>
                      <a:pt x="501786" y="362146"/>
                      <a:pt x="192227" y="363059"/>
                      <a:pt x="0" y="173084"/>
                    </a:cubicBezTo>
                    <a:lnTo>
                      <a:pt x="79892" y="172849"/>
                    </a:lnTo>
                    <a:lnTo>
                      <a:pt x="77638" y="167429"/>
                    </a:lnTo>
                    <a:cubicBezTo>
                      <a:pt x="73800" y="154292"/>
                      <a:pt x="67778" y="126659"/>
                      <a:pt x="59748" y="107293"/>
                    </a:cubicBezTo>
                    <a:cubicBezTo>
                      <a:pt x="53870" y="89868"/>
                      <a:pt x="44842" y="67405"/>
                      <a:pt x="46522" y="48301"/>
                    </a:cubicBezTo>
                    <a:cubicBezTo>
                      <a:pt x="46942" y="44102"/>
                      <a:pt x="142672" y="4005"/>
                      <a:pt x="145401" y="2956"/>
                    </a:cubicBezTo>
                    <a:cubicBezTo>
                      <a:pt x="157157" y="-1034"/>
                      <a:pt x="157157" y="-1034"/>
                      <a:pt x="161355" y="9463"/>
                    </a:cubicBezTo>
                    <a:cubicBezTo>
                      <a:pt x="168703" y="35075"/>
                      <a:pt x="184448" y="54809"/>
                      <a:pt x="205442" y="70344"/>
                    </a:cubicBezTo>
                    <a:cubicBezTo>
                      <a:pt x="231263" y="89239"/>
                      <a:pt x="261284" y="98056"/>
                      <a:pt x="292144" y="104354"/>
                    </a:cubicBezTo>
                    <a:cubicBezTo>
                      <a:pt x="339379" y="114221"/>
                      <a:pt x="390603" y="117579"/>
                      <a:pt x="437628" y="106243"/>
                    </a:cubicBezTo>
                    <a:cubicBezTo>
                      <a:pt x="475416" y="93227"/>
                      <a:pt x="507325" y="83150"/>
                      <a:pt x="528949" y="56489"/>
                    </a:cubicBezTo>
                    <a:cubicBezTo>
                      <a:pt x="531048" y="53970"/>
                      <a:pt x="554771" y="856"/>
                      <a:pt x="559179" y="16"/>
                    </a:cubicBezTo>
                    <a:close/>
                  </a:path>
                </a:pathLst>
              </a:custGeom>
              <a:solidFill>
                <a:srgbClr val="983398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9" name="Freeform: Shape 46">
                <a:extLst>
                  <a:ext uri="{FF2B5EF4-FFF2-40B4-BE49-F238E27FC236}">
                    <a16:creationId xmlns:a16="http://schemas.microsoft.com/office/drawing/2014/main" id="{8FFA49E3-55A2-4A8A-A0A2-86E716B02AB0}"/>
                  </a:ext>
                </a:extLst>
              </p:cNvPr>
              <p:cNvSpPr/>
              <p:nvPr/>
            </p:nvSpPr>
            <p:spPr>
              <a:xfrm>
                <a:off x="4004979" y="4665945"/>
                <a:ext cx="501740" cy="724270"/>
              </a:xfrm>
              <a:custGeom>
                <a:avLst/>
                <a:gdLst>
                  <a:gd name="connsiteX0" fmla="*/ 1269844 w 1399485"/>
                  <a:gd name="connsiteY0" fmla="*/ 256325 h 2020178"/>
                  <a:gd name="connsiteX1" fmla="*/ 998145 w 1399485"/>
                  <a:gd name="connsiteY1" fmla="*/ 65433 h 2020178"/>
                  <a:gd name="connsiteX2" fmla="*/ 550778 w 1399485"/>
                  <a:gd name="connsiteY2" fmla="*/ 9804 h 2020178"/>
                  <a:gd name="connsiteX3" fmla="*/ 44855 w 1399485"/>
                  <a:gd name="connsiteY3" fmla="*/ 463027 h 2020178"/>
                  <a:gd name="connsiteX4" fmla="*/ 22604 w 1399485"/>
                  <a:gd name="connsiteY4" fmla="*/ 989445 h 2020178"/>
                  <a:gd name="connsiteX5" fmla="*/ 488123 w 1399485"/>
                  <a:gd name="connsiteY5" fmla="*/ 1539285 h 2020178"/>
                  <a:gd name="connsiteX6" fmla="*/ 492807 w 1399485"/>
                  <a:gd name="connsiteY6" fmla="*/ 1417488 h 2020178"/>
                  <a:gd name="connsiteX7" fmla="*/ 478168 w 1399485"/>
                  <a:gd name="connsiteY7" fmla="*/ 1395237 h 2020178"/>
                  <a:gd name="connsiteX8" fmla="*/ 368669 w 1399485"/>
                  <a:gd name="connsiteY8" fmla="*/ 1337267 h 2020178"/>
                  <a:gd name="connsiteX9" fmla="*/ 214082 w 1399485"/>
                  <a:gd name="connsiteY9" fmla="*/ 1155158 h 2020178"/>
                  <a:gd name="connsiteX10" fmla="*/ 189488 w 1399485"/>
                  <a:gd name="connsiteY10" fmla="*/ 1071423 h 2020178"/>
                  <a:gd name="connsiteX11" fmla="*/ 147913 w 1399485"/>
                  <a:gd name="connsiteY11" fmla="*/ 1019308 h 2020178"/>
                  <a:gd name="connsiteX12" fmla="*/ 116293 w 1399485"/>
                  <a:gd name="connsiteY12" fmla="*/ 997057 h 2020178"/>
                  <a:gd name="connsiteX13" fmla="*/ 32558 w 1399485"/>
                  <a:gd name="connsiteY13" fmla="*/ 854181 h 2020178"/>
                  <a:gd name="connsiteX14" fmla="*/ 50125 w 1399485"/>
                  <a:gd name="connsiteY14" fmla="*/ 734141 h 2020178"/>
                  <a:gd name="connsiteX15" fmla="*/ 144400 w 1399485"/>
                  <a:gd name="connsiteY15" fmla="*/ 759320 h 2020178"/>
                  <a:gd name="connsiteX16" fmla="*/ 252143 w 1399485"/>
                  <a:gd name="connsiteY16" fmla="*/ 626984 h 2020178"/>
                  <a:gd name="connsiteX17" fmla="*/ 388578 w 1399485"/>
                  <a:gd name="connsiteY17" fmla="*/ 475910 h 2020178"/>
                  <a:gd name="connsiteX18" fmla="*/ 413172 w 1399485"/>
                  <a:gd name="connsiteY18" fmla="*/ 473567 h 2020178"/>
                  <a:gd name="connsiteX19" fmla="*/ 481682 w 1399485"/>
                  <a:gd name="connsiteY19" fmla="*/ 505773 h 2020178"/>
                  <a:gd name="connsiteX20" fmla="*/ 792614 w 1399485"/>
                  <a:gd name="connsiteY20" fmla="*/ 578968 h 2020178"/>
                  <a:gd name="connsiteX21" fmla="*/ 893915 w 1399485"/>
                  <a:gd name="connsiteY21" fmla="*/ 587166 h 2020178"/>
                  <a:gd name="connsiteX22" fmla="*/ 1094177 w 1399485"/>
                  <a:gd name="connsiteY22" fmla="*/ 729457 h 2020178"/>
                  <a:gd name="connsiteX23" fmla="*/ 1141021 w 1399485"/>
                  <a:gd name="connsiteY23" fmla="*/ 850667 h 2020178"/>
                  <a:gd name="connsiteX24" fmla="*/ 1176155 w 1399485"/>
                  <a:gd name="connsiteY24" fmla="*/ 894584 h 2020178"/>
                  <a:gd name="connsiteX25" fmla="*/ 1240566 w 1399485"/>
                  <a:gd name="connsiteY25" fmla="*/ 862379 h 2020178"/>
                  <a:gd name="connsiteX26" fmla="*/ 1318446 w 1399485"/>
                  <a:gd name="connsiteY26" fmla="*/ 782157 h 2020178"/>
                  <a:gd name="connsiteX27" fmla="*/ 1210703 w 1399485"/>
                  <a:gd name="connsiteY27" fmla="*/ 1022236 h 2020178"/>
                  <a:gd name="connsiteX28" fmla="*/ 1174398 w 1399485"/>
                  <a:gd name="connsiteY28" fmla="*/ 1059712 h 2020178"/>
                  <a:gd name="connsiteX29" fmla="*/ 1138094 w 1399485"/>
                  <a:gd name="connsiteY29" fmla="*/ 1180337 h 2020178"/>
                  <a:gd name="connsiteX30" fmla="*/ 869322 w 1399485"/>
                  <a:gd name="connsiteY30" fmla="*/ 1402264 h 2020178"/>
                  <a:gd name="connsiteX31" fmla="*/ 865223 w 1399485"/>
                  <a:gd name="connsiteY31" fmla="*/ 1606624 h 2020178"/>
                  <a:gd name="connsiteX32" fmla="*/ 944274 w 1399485"/>
                  <a:gd name="connsiteY32" fmla="*/ 1689773 h 2020178"/>
                  <a:gd name="connsiteX33" fmla="*/ 958913 w 1399485"/>
                  <a:gd name="connsiteY33" fmla="*/ 1764139 h 2020178"/>
                  <a:gd name="connsiteX34" fmla="*/ 917923 w 1399485"/>
                  <a:gd name="connsiteY34" fmla="*/ 1826208 h 2020178"/>
                  <a:gd name="connsiteX35" fmla="*/ 934319 w 1399485"/>
                  <a:gd name="connsiteY35" fmla="*/ 1898232 h 2020178"/>
                  <a:gd name="connsiteX36" fmla="*/ 905627 w 1399485"/>
                  <a:gd name="connsiteY36" fmla="*/ 1993093 h 2020178"/>
                  <a:gd name="connsiteX37" fmla="*/ 878106 w 1399485"/>
                  <a:gd name="connsiteY37" fmla="*/ 2015930 h 2020178"/>
                  <a:gd name="connsiteX38" fmla="*/ 917338 w 1399485"/>
                  <a:gd name="connsiteY38" fmla="*/ 2021785 h 2020178"/>
                  <a:gd name="connsiteX39" fmla="*/ 1035621 w 1399485"/>
                  <a:gd name="connsiteY39" fmla="*/ 2015344 h 2020178"/>
                  <a:gd name="connsiteX40" fmla="*/ 1172642 w 1399485"/>
                  <a:gd name="connsiteY40" fmla="*/ 1892377 h 2020178"/>
                  <a:gd name="connsiteX41" fmla="*/ 1183182 w 1399485"/>
                  <a:gd name="connsiteY41" fmla="*/ 1806299 h 2020178"/>
                  <a:gd name="connsiteX42" fmla="*/ 1167957 w 1399485"/>
                  <a:gd name="connsiteY42" fmla="*/ 1757113 h 2020178"/>
                  <a:gd name="connsiteX43" fmla="*/ 1169714 w 1399485"/>
                  <a:gd name="connsiteY43" fmla="*/ 1560950 h 2020178"/>
                  <a:gd name="connsiteX44" fmla="*/ 1162687 w 1399485"/>
                  <a:gd name="connsiteY44" fmla="*/ 1529330 h 2020178"/>
                  <a:gd name="connsiteX45" fmla="*/ 1218315 w 1399485"/>
                  <a:gd name="connsiteY45" fmla="*/ 1480143 h 2020178"/>
                  <a:gd name="connsiteX46" fmla="*/ 1232954 w 1399485"/>
                  <a:gd name="connsiteY46" fmla="*/ 1343708 h 2020178"/>
                  <a:gd name="connsiteX47" fmla="*/ 1222414 w 1399485"/>
                  <a:gd name="connsiteY47" fmla="*/ 1261729 h 2020178"/>
                  <a:gd name="connsiteX48" fmla="*/ 1338940 w 1399485"/>
                  <a:gd name="connsiteY48" fmla="*/ 1036875 h 2020178"/>
                  <a:gd name="connsiteX49" fmla="*/ 1386371 w 1399485"/>
                  <a:gd name="connsiteY49" fmla="*/ 767518 h 2020178"/>
                  <a:gd name="connsiteX50" fmla="*/ 1384028 w 1399485"/>
                  <a:gd name="connsiteY50" fmla="*/ 683197 h 2020178"/>
                  <a:gd name="connsiteX51" fmla="*/ 1399838 w 1399485"/>
                  <a:gd name="connsiteY51" fmla="*/ 607075 h 2020178"/>
                  <a:gd name="connsiteX52" fmla="*/ 1269844 w 1399485"/>
                  <a:gd name="connsiteY52" fmla="*/ 256325 h 202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399485" h="2020178">
                    <a:moveTo>
                      <a:pt x="1269844" y="256325"/>
                    </a:moveTo>
                    <a:cubicBezTo>
                      <a:pt x="1194307" y="170248"/>
                      <a:pt x="1095933" y="118719"/>
                      <a:pt x="998145" y="65433"/>
                    </a:cubicBezTo>
                    <a:cubicBezTo>
                      <a:pt x="856440" y="-11861"/>
                      <a:pt x="703023" y="-6006"/>
                      <a:pt x="550778" y="9804"/>
                    </a:cubicBezTo>
                    <a:cubicBezTo>
                      <a:pt x="358129" y="29714"/>
                      <a:pt x="103997" y="215921"/>
                      <a:pt x="44855" y="463027"/>
                    </a:cubicBezTo>
                    <a:cubicBezTo>
                      <a:pt x="2695" y="639280"/>
                      <a:pt x="-19557" y="812606"/>
                      <a:pt x="22604" y="989445"/>
                    </a:cubicBezTo>
                    <a:cubicBezTo>
                      <a:pt x="84673" y="1250018"/>
                      <a:pt x="487538" y="1542798"/>
                      <a:pt x="488123" y="1539285"/>
                    </a:cubicBezTo>
                    <a:cubicBezTo>
                      <a:pt x="492222" y="1498881"/>
                      <a:pt x="492807" y="1458478"/>
                      <a:pt x="492807" y="1417488"/>
                    </a:cubicBezTo>
                    <a:cubicBezTo>
                      <a:pt x="492807" y="1405777"/>
                      <a:pt x="489880" y="1399922"/>
                      <a:pt x="478168" y="1395237"/>
                    </a:cubicBezTo>
                    <a:cubicBezTo>
                      <a:pt x="440107" y="1379427"/>
                      <a:pt x="403217" y="1359518"/>
                      <a:pt x="368669" y="1337267"/>
                    </a:cubicBezTo>
                    <a:cubicBezTo>
                      <a:pt x="298988" y="1292179"/>
                      <a:pt x="241017" y="1236551"/>
                      <a:pt x="214082" y="1155158"/>
                    </a:cubicBezTo>
                    <a:cubicBezTo>
                      <a:pt x="205298" y="1127637"/>
                      <a:pt x="195344" y="1100115"/>
                      <a:pt x="189488" y="1071423"/>
                    </a:cubicBezTo>
                    <a:cubicBezTo>
                      <a:pt x="184218" y="1046244"/>
                      <a:pt x="177191" y="1025749"/>
                      <a:pt x="147913" y="1019308"/>
                    </a:cubicBezTo>
                    <a:cubicBezTo>
                      <a:pt x="135031" y="1016380"/>
                      <a:pt x="125662" y="1005840"/>
                      <a:pt x="116293" y="997057"/>
                    </a:cubicBezTo>
                    <a:cubicBezTo>
                      <a:pt x="75304" y="957239"/>
                      <a:pt x="46026" y="909809"/>
                      <a:pt x="32558" y="854181"/>
                    </a:cubicBezTo>
                    <a:cubicBezTo>
                      <a:pt x="22604" y="813191"/>
                      <a:pt x="24946" y="772202"/>
                      <a:pt x="50125" y="734141"/>
                    </a:cubicBezTo>
                    <a:cubicBezTo>
                      <a:pt x="72376" y="758735"/>
                      <a:pt x="118050" y="771031"/>
                      <a:pt x="144400" y="759320"/>
                    </a:cubicBezTo>
                    <a:cubicBezTo>
                      <a:pt x="200028" y="734141"/>
                      <a:pt x="222865" y="680855"/>
                      <a:pt x="252143" y="626984"/>
                    </a:cubicBezTo>
                    <a:cubicBezTo>
                      <a:pt x="285520" y="566085"/>
                      <a:pt x="332950" y="517484"/>
                      <a:pt x="388578" y="475910"/>
                    </a:cubicBezTo>
                    <a:cubicBezTo>
                      <a:pt x="396776" y="469468"/>
                      <a:pt x="403217" y="468297"/>
                      <a:pt x="413172" y="473567"/>
                    </a:cubicBezTo>
                    <a:cubicBezTo>
                      <a:pt x="435423" y="485278"/>
                      <a:pt x="458845" y="495818"/>
                      <a:pt x="481682" y="505773"/>
                    </a:cubicBezTo>
                    <a:cubicBezTo>
                      <a:pt x="581227" y="547933"/>
                      <a:pt x="682529" y="583067"/>
                      <a:pt x="792614" y="578968"/>
                    </a:cubicBezTo>
                    <a:cubicBezTo>
                      <a:pt x="834189" y="577797"/>
                      <a:pt x="852926" y="579553"/>
                      <a:pt x="893915" y="587166"/>
                    </a:cubicBezTo>
                    <a:cubicBezTo>
                      <a:pt x="994046" y="605318"/>
                      <a:pt x="1060214" y="660946"/>
                      <a:pt x="1094177" y="729457"/>
                    </a:cubicBezTo>
                    <a:cubicBezTo>
                      <a:pt x="1109987" y="761077"/>
                      <a:pt x="1140436" y="814948"/>
                      <a:pt x="1141021" y="850667"/>
                    </a:cubicBezTo>
                    <a:cubicBezTo>
                      <a:pt x="1141021" y="872333"/>
                      <a:pt x="1156831" y="899854"/>
                      <a:pt x="1176155" y="894584"/>
                    </a:cubicBezTo>
                    <a:cubicBezTo>
                      <a:pt x="1212460" y="884630"/>
                      <a:pt x="1220072" y="874675"/>
                      <a:pt x="1240566" y="862379"/>
                    </a:cubicBezTo>
                    <a:cubicBezTo>
                      <a:pt x="1275114" y="841884"/>
                      <a:pt x="1290339" y="812020"/>
                      <a:pt x="1318446" y="782157"/>
                    </a:cubicBezTo>
                    <a:cubicBezTo>
                      <a:pt x="1340697" y="923862"/>
                      <a:pt x="1248179" y="1019308"/>
                      <a:pt x="1210703" y="1022236"/>
                    </a:cubicBezTo>
                    <a:cubicBezTo>
                      <a:pt x="1187866" y="1023993"/>
                      <a:pt x="1178497" y="1038046"/>
                      <a:pt x="1174398" y="1059712"/>
                    </a:cubicBezTo>
                    <a:cubicBezTo>
                      <a:pt x="1166786" y="1101287"/>
                      <a:pt x="1153318" y="1141104"/>
                      <a:pt x="1138094" y="1180337"/>
                    </a:cubicBezTo>
                    <a:cubicBezTo>
                      <a:pt x="1097690" y="1240650"/>
                      <a:pt x="981749" y="1363031"/>
                      <a:pt x="869322" y="1402264"/>
                    </a:cubicBezTo>
                    <a:cubicBezTo>
                      <a:pt x="869322" y="1403435"/>
                      <a:pt x="868736" y="1587886"/>
                      <a:pt x="865223" y="1606624"/>
                    </a:cubicBezTo>
                    <a:cubicBezTo>
                      <a:pt x="871664" y="1656982"/>
                      <a:pt x="944274" y="1689773"/>
                      <a:pt x="944274" y="1689773"/>
                    </a:cubicBezTo>
                    <a:cubicBezTo>
                      <a:pt x="962426" y="1707340"/>
                      <a:pt x="961840" y="1758284"/>
                      <a:pt x="958913" y="1764139"/>
                    </a:cubicBezTo>
                    <a:cubicBezTo>
                      <a:pt x="947787" y="1789318"/>
                      <a:pt x="923779" y="1793417"/>
                      <a:pt x="917923" y="1826208"/>
                    </a:cubicBezTo>
                    <a:cubicBezTo>
                      <a:pt x="912653" y="1854315"/>
                      <a:pt x="926707" y="1870711"/>
                      <a:pt x="934319" y="1898232"/>
                    </a:cubicBezTo>
                    <a:cubicBezTo>
                      <a:pt x="945445" y="1936879"/>
                      <a:pt x="933148" y="1967328"/>
                      <a:pt x="905627" y="1993093"/>
                    </a:cubicBezTo>
                    <a:cubicBezTo>
                      <a:pt x="898014" y="2000705"/>
                      <a:pt x="888646" y="2007146"/>
                      <a:pt x="878106" y="2015930"/>
                    </a:cubicBezTo>
                    <a:cubicBezTo>
                      <a:pt x="893330" y="2018272"/>
                      <a:pt x="905041" y="2020028"/>
                      <a:pt x="917338" y="2021785"/>
                    </a:cubicBezTo>
                    <a:cubicBezTo>
                      <a:pt x="957156" y="2028226"/>
                      <a:pt x="996974" y="2025884"/>
                      <a:pt x="1035621" y="2015344"/>
                    </a:cubicBezTo>
                    <a:cubicBezTo>
                      <a:pt x="1107644" y="1995435"/>
                      <a:pt x="1135752" y="1980796"/>
                      <a:pt x="1172642" y="1892377"/>
                    </a:cubicBezTo>
                    <a:cubicBezTo>
                      <a:pt x="1183182" y="1866026"/>
                      <a:pt x="1188452" y="1822109"/>
                      <a:pt x="1183182" y="1806299"/>
                    </a:cubicBezTo>
                    <a:cubicBezTo>
                      <a:pt x="1176741" y="1786976"/>
                      <a:pt x="1165029" y="1772923"/>
                      <a:pt x="1167957" y="1757113"/>
                    </a:cubicBezTo>
                    <a:cubicBezTo>
                      <a:pt x="1209532" y="1686260"/>
                      <a:pt x="1211288" y="1628875"/>
                      <a:pt x="1169714" y="1560950"/>
                    </a:cubicBezTo>
                    <a:cubicBezTo>
                      <a:pt x="1163858" y="1550996"/>
                      <a:pt x="1157417" y="1534014"/>
                      <a:pt x="1162687" y="1529330"/>
                    </a:cubicBezTo>
                    <a:cubicBezTo>
                      <a:pt x="1182596" y="1510592"/>
                      <a:pt x="1206604" y="1505908"/>
                      <a:pt x="1218315" y="1480143"/>
                    </a:cubicBezTo>
                    <a:cubicBezTo>
                      <a:pt x="1235882" y="1451451"/>
                      <a:pt x="1261061" y="1399922"/>
                      <a:pt x="1232954" y="1343708"/>
                    </a:cubicBezTo>
                    <a:cubicBezTo>
                      <a:pt x="1208361" y="1306818"/>
                      <a:pt x="1213045" y="1269342"/>
                      <a:pt x="1222414" y="1261729"/>
                    </a:cubicBezTo>
                    <a:cubicBezTo>
                      <a:pt x="1239981" y="1247091"/>
                      <a:pt x="1332499" y="1052685"/>
                      <a:pt x="1338940" y="1036875"/>
                    </a:cubicBezTo>
                    <a:cubicBezTo>
                      <a:pt x="1377587" y="942600"/>
                      <a:pt x="1391055" y="869405"/>
                      <a:pt x="1386371" y="767518"/>
                    </a:cubicBezTo>
                    <a:cubicBezTo>
                      <a:pt x="1385785" y="748780"/>
                      <a:pt x="1377002" y="700764"/>
                      <a:pt x="1384028" y="683197"/>
                    </a:cubicBezTo>
                    <a:cubicBezTo>
                      <a:pt x="1393397" y="659190"/>
                      <a:pt x="1398082" y="633425"/>
                      <a:pt x="1399838" y="607075"/>
                    </a:cubicBezTo>
                    <a:cubicBezTo>
                      <a:pt x="1410378" y="471225"/>
                      <a:pt x="1358849" y="357041"/>
                      <a:pt x="1269844" y="256325"/>
                    </a:cubicBezTo>
                    <a:close/>
                  </a:path>
                </a:pathLst>
              </a:custGeom>
              <a:solidFill>
                <a:srgbClr val="262020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03C22E96-66BB-4B09-98BF-8D4E85A65357}"/>
              </a:ext>
            </a:extLst>
          </p:cNvPr>
          <p:cNvGrpSpPr/>
          <p:nvPr/>
        </p:nvGrpSpPr>
        <p:grpSpPr>
          <a:xfrm>
            <a:off x="6621035" y="1810350"/>
            <a:ext cx="982246" cy="985309"/>
            <a:chOff x="6621035" y="1810350"/>
            <a:chExt cx="982246" cy="985309"/>
          </a:xfrm>
        </p:grpSpPr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24D5111D-66A1-4D85-BC97-EFDB88811FD6}"/>
                </a:ext>
              </a:extLst>
            </p:cNvPr>
            <p:cNvSpPr/>
            <p:nvPr/>
          </p:nvSpPr>
          <p:spPr>
            <a:xfrm>
              <a:off x="6621035" y="1810350"/>
              <a:ext cx="982246" cy="98224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4C0FAF3C-E84A-44E0-A52F-0678EFF204A7}"/>
                </a:ext>
              </a:extLst>
            </p:cNvPr>
            <p:cNvGrpSpPr/>
            <p:nvPr/>
          </p:nvGrpSpPr>
          <p:grpSpPr>
            <a:xfrm>
              <a:off x="6739136" y="1867204"/>
              <a:ext cx="746799" cy="928455"/>
              <a:chOff x="6739136" y="1867204"/>
              <a:chExt cx="746799" cy="928455"/>
            </a:xfrm>
          </p:grpSpPr>
          <p:sp>
            <p:nvSpPr>
              <p:cNvPr id="33" name="Freeform: Shape 53">
                <a:extLst>
                  <a:ext uri="{FF2B5EF4-FFF2-40B4-BE49-F238E27FC236}">
                    <a16:creationId xmlns:a16="http://schemas.microsoft.com/office/drawing/2014/main" id="{7FA9F83E-3C02-40F4-81BD-DF758E7603B5}"/>
                  </a:ext>
                </a:extLst>
              </p:cNvPr>
              <p:cNvSpPr/>
              <p:nvPr/>
            </p:nvSpPr>
            <p:spPr>
              <a:xfrm>
                <a:off x="6925528" y="1867204"/>
                <a:ext cx="378341" cy="646986"/>
              </a:xfrm>
              <a:custGeom>
                <a:avLst/>
                <a:gdLst>
                  <a:gd name="connsiteX0" fmla="*/ 216364 w 989594"/>
                  <a:gd name="connsiteY0" fmla="*/ 1501182 h 1692265"/>
                  <a:gd name="connsiteX1" fmla="*/ 128530 w 989594"/>
                  <a:gd name="connsiteY1" fmla="*/ 1386412 h 1692265"/>
                  <a:gd name="connsiteX2" fmla="*/ 36597 w 989594"/>
                  <a:gd name="connsiteY2" fmla="*/ 1159215 h 1692265"/>
                  <a:gd name="connsiteX3" fmla="*/ 35426 w 989594"/>
                  <a:gd name="connsiteY3" fmla="*/ 1145162 h 1692265"/>
                  <a:gd name="connsiteX4" fmla="*/ 13175 w 989594"/>
                  <a:gd name="connsiteY4" fmla="*/ 938460 h 1692265"/>
                  <a:gd name="connsiteX5" fmla="*/ 2635 w 989594"/>
                  <a:gd name="connsiteY5" fmla="*/ 839500 h 1692265"/>
                  <a:gd name="connsiteX6" fmla="*/ 6734 w 989594"/>
                  <a:gd name="connsiteY6" fmla="*/ 783872 h 1692265"/>
                  <a:gd name="connsiteX7" fmla="*/ 1464 w 989594"/>
                  <a:gd name="connsiteY7" fmla="*/ 670274 h 1692265"/>
                  <a:gd name="connsiteX8" fmla="*/ 3806 w 989594"/>
                  <a:gd name="connsiteY8" fmla="*/ 643338 h 1692265"/>
                  <a:gd name="connsiteX9" fmla="*/ 1464 w 989594"/>
                  <a:gd name="connsiteY9" fmla="*/ 458301 h 1692265"/>
                  <a:gd name="connsiteX10" fmla="*/ 43624 w 989594"/>
                  <a:gd name="connsiteY10" fmla="*/ 223492 h 1692265"/>
                  <a:gd name="connsiteX11" fmla="*/ 50065 w 989594"/>
                  <a:gd name="connsiteY11" fmla="*/ 206511 h 1692265"/>
                  <a:gd name="connsiteX12" fmla="*/ 65875 w 989594"/>
                  <a:gd name="connsiteY12" fmla="*/ 169035 h 1692265"/>
                  <a:gd name="connsiteX13" fmla="*/ 139656 w 989594"/>
                  <a:gd name="connsiteY13" fmla="*/ 101110 h 1692265"/>
                  <a:gd name="connsiteX14" fmla="*/ 165420 w 989594"/>
                  <a:gd name="connsiteY14" fmla="*/ 85300 h 1692265"/>
                  <a:gd name="connsiteX15" fmla="*/ 296000 w 989594"/>
                  <a:gd name="connsiteY15" fmla="*/ 27915 h 1692265"/>
                  <a:gd name="connsiteX16" fmla="*/ 481037 w 989594"/>
                  <a:gd name="connsiteY16" fmla="*/ 2151 h 1692265"/>
                  <a:gd name="connsiteX17" fmla="*/ 776158 w 989594"/>
                  <a:gd name="connsiteY17" fmla="*/ 57193 h 1692265"/>
                  <a:gd name="connsiteX18" fmla="*/ 900297 w 989594"/>
                  <a:gd name="connsiteY18" fmla="*/ 173720 h 1692265"/>
                  <a:gd name="connsiteX19" fmla="*/ 993401 w 989594"/>
                  <a:gd name="connsiteY19" fmla="*/ 525641 h 1692265"/>
                  <a:gd name="connsiteX20" fmla="*/ 988716 w 989594"/>
                  <a:gd name="connsiteY20" fmla="*/ 647437 h 1692265"/>
                  <a:gd name="connsiteX21" fmla="*/ 991059 w 989594"/>
                  <a:gd name="connsiteY21" fmla="*/ 674958 h 1692265"/>
                  <a:gd name="connsiteX22" fmla="*/ 981690 w 989594"/>
                  <a:gd name="connsiteY22" fmla="*/ 874634 h 1692265"/>
                  <a:gd name="connsiteX23" fmla="*/ 965880 w 989594"/>
                  <a:gd name="connsiteY23" fmla="*/ 953099 h 1692265"/>
                  <a:gd name="connsiteX24" fmla="*/ 955339 w 989594"/>
                  <a:gd name="connsiteY24" fmla="*/ 1105344 h 1692265"/>
                  <a:gd name="connsiteX25" fmla="*/ 911423 w 989594"/>
                  <a:gd name="connsiteY25" fmla="*/ 1322001 h 1692265"/>
                  <a:gd name="connsiteX26" fmla="*/ 832372 w 989594"/>
                  <a:gd name="connsiteY26" fmla="*/ 1481273 h 1692265"/>
                  <a:gd name="connsiteX27" fmla="*/ 810121 w 989594"/>
                  <a:gd name="connsiteY27" fmla="*/ 1511136 h 1692265"/>
                  <a:gd name="connsiteX28" fmla="*/ 777330 w 989594"/>
                  <a:gd name="connsiteY28" fmla="*/ 1555639 h 1692265"/>
                  <a:gd name="connsiteX29" fmla="*/ 644993 w 989594"/>
                  <a:gd name="connsiteY29" fmla="*/ 1663382 h 1692265"/>
                  <a:gd name="connsiteX30" fmla="*/ 517341 w 989594"/>
                  <a:gd name="connsiteY30" fmla="*/ 1692660 h 1692265"/>
                  <a:gd name="connsiteX31" fmla="*/ 304783 w 989594"/>
                  <a:gd name="connsiteY31" fmla="*/ 1592529 h 1692265"/>
                  <a:gd name="connsiteX32" fmla="*/ 231003 w 989594"/>
                  <a:gd name="connsiteY32" fmla="*/ 1524019 h 1692265"/>
                  <a:gd name="connsiteX33" fmla="*/ 216364 w 989594"/>
                  <a:gd name="connsiteY33" fmla="*/ 1501182 h 1692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89594" h="1692265">
                    <a:moveTo>
                      <a:pt x="216364" y="1501182"/>
                    </a:moveTo>
                    <a:cubicBezTo>
                      <a:pt x="186501" y="1463120"/>
                      <a:pt x="153709" y="1427987"/>
                      <a:pt x="128530" y="1386412"/>
                    </a:cubicBezTo>
                    <a:cubicBezTo>
                      <a:pt x="85784" y="1316731"/>
                      <a:pt x="59434" y="1272814"/>
                      <a:pt x="36597" y="1159215"/>
                    </a:cubicBezTo>
                    <a:cubicBezTo>
                      <a:pt x="36597" y="1154531"/>
                      <a:pt x="37183" y="1149261"/>
                      <a:pt x="35426" y="1145162"/>
                    </a:cubicBezTo>
                    <a:cubicBezTo>
                      <a:pt x="16103" y="1065526"/>
                      <a:pt x="23130" y="1008141"/>
                      <a:pt x="13175" y="938460"/>
                    </a:cubicBezTo>
                    <a:cubicBezTo>
                      <a:pt x="2635" y="906254"/>
                      <a:pt x="878" y="872877"/>
                      <a:pt x="2635" y="839500"/>
                    </a:cubicBezTo>
                    <a:cubicBezTo>
                      <a:pt x="3806" y="820762"/>
                      <a:pt x="3806" y="802024"/>
                      <a:pt x="6734" y="783872"/>
                    </a:cubicBezTo>
                    <a:cubicBezTo>
                      <a:pt x="12590" y="745225"/>
                      <a:pt x="7319" y="707749"/>
                      <a:pt x="1464" y="670274"/>
                    </a:cubicBezTo>
                    <a:cubicBezTo>
                      <a:pt x="293" y="661490"/>
                      <a:pt x="-2049" y="651536"/>
                      <a:pt x="3806" y="643338"/>
                    </a:cubicBezTo>
                    <a:cubicBezTo>
                      <a:pt x="-878" y="581854"/>
                      <a:pt x="-293" y="520371"/>
                      <a:pt x="1464" y="458301"/>
                    </a:cubicBezTo>
                    <a:cubicBezTo>
                      <a:pt x="4392" y="373981"/>
                      <a:pt x="10247" y="298444"/>
                      <a:pt x="43624" y="223492"/>
                    </a:cubicBezTo>
                    <a:cubicBezTo>
                      <a:pt x="45966" y="218222"/>
                      <a:pt x="51236" y="212952"/>
                      <a:pt x="50065" y="206511"/>
                    </a:cubicBezTo>
                    <a:cubicBezTo>
                      <a:pt x="49480" y="191286"/>
                      <a:pt x="57678" y="179575"/>
                      <a:pt x="65875" y="169035"/>
                    </a:cubicBezTo>
                    <a:cubicBezTo>
                      <a:pt x="81685" y="149712"/>
                      <a:pt x="116233" y="113993"/>
                      <a:pt x="139656" y="101110"/>
                    </a:cubicBezTo>
                    <a:cubicBezTo>
                      <a:pt x="147854" y="94669"/>
                      <a:pt x="156051" y="89399"/>
                      <a:pt x="165420" y="85300"/>
                    </a:cubicBezTo>
                    <a:cubicBezTo>
                      <a:pt x="209337" y="66562"/>
                      <a:pt x="253254" y="48410"/>
                      <a:pt x="296000" y="27915"/>
                    </a:cubicBezTo>
                    <a:cubicBezTo>
                      <a:pt x="355142" y="-191"/>
                      <a:pt x="416625" y="-3119"/>
                      <a:pt x="481037" y="2151"/>
                    </a:cubicBezTo>
                    <a:cubicBezTo>
                      <a:pt x="581753" y="10349"/>
                      <a:pt x="680712" y="22060"/>
                      <a:pt x="776158" y="57193"/>
                    </a:cubicBezTo>
                    <a:cubicBezTo>
                      <a:pt x="830615" y="77688"/>
                      <a:pt x="872776" y="122776"/>
                      <a:pt x="900297" y="173720"/>
                    </a:cubicBezTo>
                    <a:cubicBezTo>
                      <a:pt x="960024" y="283219"/>
                      <a:pt x="998671" y="398574"/>
                      <a:pt x="993401" y="525641"/>
                    </a:cubicBezTo>
                    <a:cubicBezTo>
                      <a:pt x="991644" y="566044"/>
                      <a:pt x="991059" y="606448"/>
                      <a:pt x="988716" y="647437"/>
                    </a:cubicBezTo>
                    <a:cubicBezTo>
                      <a:pt x="993401" y="656220"/>
                      <a:pt x="992815" y="665589"/>
                      <a:pt x="991059" y="674958"/>
                    </a:cubicBezTo>
                    <a:cubicBezTo>
                      <a:pt x="978762" y="741126"/>
                      <a:pt x="983446" y="807880"/>
                      <a:pt x="981690" y="874634"/>
                    </a:cubicBezTo>
                    <a:cubicBezTo>
                      <a:pt x="981104" y="901569"/>
                      <a:pt x="982275" y="929091"/>
                      <a:pt x="965880" y="953099"/>
                    </a:cubicBezTo>
                    <a:cubicBezTo>
                      <a:pt x="951241" y="1002871"/>
                      <a:pt x="955339" y="1053815"/>
                      <a:pt x="955339" y="1105344"/>
                    </a:cubicBezTo>
                    <a:cubicBezTo>
                      <a:pt x="954754" y="1179710"/>
                      <a:pt x="923719" y="1249977"/>
                      <a:pt x="911423" y="1322001"/>
                    </a:cubicBezTo>
                    <a:cubicBezTo>
                      <a:pt x="900882" y="1383484"/>
                      <a:pt x="867506" y="1432671"/>
                      <a:pt x="832372" y="1481273"/>
                    </a:cubicBezTo>
                    <a:cubicBezTo>
                      <a:pt x="825345" y="1491227"/>
                      <a:pt x="817148" y="1501182"/>
                      <a:pt x="810121" y="1511136"/>
                    </a:cubicBezTo>
                    <a:cubicBezTo>
                      <a:pt x="805436" y="1530460"/>
                      <a:pt x="790797" y="1543342"/>
                      <a:pt x="777330" y="1555639"/>
                    </a:cubicBezTo>
                    <a:cubicBezTo>
                      <a:pt x="734584" y="1593700"/>
                      <a:pt x="691838" y="1631176"/>
                      <a:pt x="644993" y="1663382"/>
                    </a:cubicBezTo>
                    <a:cubicBezTo>
                      <a:pt x="606346" y="1689732"/>
                      <a:pt x="561844" y="1693245"/>
                      <a:pt x="517341" y="1692660"/>
                    </a:cubicBezTo>
                    <a:cubicBezTo>
                      <a:pt x="431850" y="1691488"/>
                      <a:pt x="363339" y="1651670"/>
                      <a:pt x="304783" y="1592529"/>
                    </a:cubicBezTo>
                    <a:cubicBezTo>
                      <a:pt x="280776" y="1568521"/>
                      <a:pt x="253840" y="1548612"/>
                      <a:pt x="231003" y="1524019"/>
                    </a:cubicBezTo>
                    <a:cubicBezTo>
                      <a:pt x="224562" y="1517578"/>
                      <a:pt x="216364" y="1511722"/>
                      <a:pt x="216364" y="1501182"/>
                    </a:cubicBezTo>
                    <a:close/>
                  </a:path>
                </a:pathLst>
              </a:custGeom>
              <a:solidFill>
                <a:srgbClr val="714B25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B842EB70-8C60-4769-95F7-524BCA7F2BD9}"/>
                  </a:ext>
                </a:extLst>
              </p:cNvPr>
              <p:cNvSpPr/>
              <p:nvPr/>
            </p:nvSpPr>
            <p:spPr>
              <a:xfrm>
                <a:off x="6739136" y="2455553"/>
                <a:ext cx="746799" cy="340106"/>
              </a:xfrm>
              <a:custGeom>
                <a:avLst/>
                <a:gdLst>
                  <a:gd name="connsiteX0" fmla="*/ 222446 w 746799"/>
                  <a:gd name="connsiteY0" fmla="*/ 135 h 340106"/>
                  <a:gd name="connsiteX1" fmla="*/ 228042 w 746799"/>
                  <a:gd name="connsiteY1" fmla="*/ 11104 h 340106"/>
                  <a:gd name="connsiteX2" fmla="*/ 338411 w 746799"/>
                  <a:gd name="connsiteY2" fmla="*/ 128412 h 340106"/>
                  <a:gd name="connsiteX3" fmla="*/ 408034 w 746799"/>
                  <a:gd name="connsiteY3" fmla="*/ 126621 h 340106"/>
                  <a:gd name="connsiteX4" fmla="*/ 517955 w 746799"/>
                  <a:gd name="connsiteY4" fmla="*/ 13791 h 340106"/>
                  <a:gd name="connsiteX5" fmla="*/ 526014 w 746799"/>
                  <a:gd name="connsiteY5" fmla="*/ 359 h 340106"/>
                  <a:gd name="connsiteX6" fmla="*/ 641531 w 746799"/>
                  <a:gd name="connsiteY6" fmla="*/ 36850 h 340106"/>
                  <a:gd name="connsiteX7" fmla="*/ 744736 w 746799"/>
                  <a:gd name="connsiteY7" fmla="*/ 161769 h 340106"/>
                  <a:gd name="connsiteX8" fmla="*/ 744960 w 746799"/>
                  <a:gd name="connsiteY8" fmla="*/ 179678 h 340106"/>
                  <a:gd name="connsiteX9" fmla="*/ 734835 w 746799"/>
                  <a:gd name="connsiteY9" fmla="*/ 179678 h 340106"/>
                  <a:gd name="connsiteX10" fmla="*/ 663738 w 746799"/>
                  <a:gd name="connsiteY10" fmla="*/ 244687 h 340106"/>
                  <a:gd name="connsiteX11" fmla="*/ 371222 w 746799"/>
                  <a:gd name="connsiteY11" fmla="*/ 340104 h 340106"/>
                  <a:gd name="connsiteX12" fmla="*/ 79304 w 746799"/>
                  <a:gd name="connsiteY12" fmla="*/ 242875 h 340106"/>
                  <a:gd name="connsiteX13" fmla="*/ 11043 w 746799"/>
                  <a:gd name="connsiteY13" fmla="*/ 179678 h 340106"/>
                  <a:gd name="connsiteX14" fmla="*/ 10440 w 746799"/>
                  <a:gd name="connsiteY14" fmla="*/ 179678 h 340106"/>
                  <a:gd name="connsiteX15" fmla="*/ 814 w 746799"/>
                  <a:gd name="connsiteY15" fmla="*/ 168261 h 340106"/>
                  <a:gd name="connsiteX16" fmla="*/ 20290 w 746799"/>
                  <a:gd name="connsiteY16" fmla="*/ 105354 h 340106"/>
                  <a:gd name="connsiteX17" fmla="*/ 106480 w 746799"/>
                  <a:gd name="connsiteY17" fmla="*/ 35954 h 340106"/>
                  <a:gd name="connsiteX18" fmla="*/ 213043 w 746799"/>
                  <a:gd name="connsiteY18" fmla="*/ 2374 h 340106"/>
                  <a:gd name="connsiteX19" fmla="*/ 222446 w 746799"/>
                  <a:gd name="connsiteY19" fmla="*/ 135 h 34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6799" h="340106">
                    <a:moveTo>
                      <a:pt x="222446" y="135"/>
                    </a:moveTo>
                    <a:cubicBezTo>
                      <a:pt x="226252" y="2821"/>
                      <a:pt x="226475" y="7299"/>
                      <a:pt x="228042" y="11104"/>
                    </a:cubicBezTo>
                    <a:cubicBezTo>
                      <a:pt x="248638" y="65505"/>
                      <a:pt x="284458" y="104906"/>
                      <a:pt x="338411" y="128412"/>
                    </a:cubicBezTo>
                    <a:cubicBezTo>
                      <a:pt x="362589" y="138934"/>
                      <a:pt x="384528" y="137591"/>
                      <a:pt x="408034" y="126621"/>
                    </a:cubicBezTo>
                    <a:cubicBezTo>
                      <a:pt x="458853" y="102443"/>
                      <a:pt x="495568" y="65281"/>
                      <a:pt x="517955" y="13791"/>
                    </a:cubicBezTo>
                    <a:cubicBezTo>
                      <a:pt x="519970" y="9089"/>
                      <a:pt x="520865" y="3269"/>
                      <a:pt x="526014" y="359"/>
                    </a:cubicBezTo>
                    <a:cubicBezTo>
                      <a:pt x="564744" y="12224"/>
                      <a:pt x="603026" y="24760"/>
                      <a:pt x="641531" y="36850"/>
                    </a:cubicBezTo>
                    <a:cubicBezTo>
                      <a:pt x="702200" y="56102"/>
                      <a:pt x="735109" y="99757"/>
                      <a:pt x="744736" y="161769"/>
                    </a:cubicBezTo>
                    <a:cubicBezTo>
                      <a:pt x="745631" y="167589"/>
                      <a:pt x="748765" y="173634"/>
                      <a:pt x="744960" y="179678"/>
                    </a:cubicBezTo>
                    <a:lnTo>
                      <a:pt x="734835" y="179678"/>
                    </a:lnTo>
                    <a:lnTo>
                      <a:pt x="663738" y="244687"/>
                    </a:lnTo>
                    <a:cubicBezTo>
                      <a:pt x="579691" y="306448"/>
                      <a:pt x="477335" y="340433"/>
                      <a:pt x="371222" y="340104"/>
                    </a:cubicBezTo>
                    <a:cubicBezTo>
                      <a:pt x="265111" y="339775"/>
                      <a:pt x="162967" y="305156"/>
                      <a:pt x="79304" y="242875"/>
                    </a:cubicBezTo>
                    <a:lnTo>
                      <a:pt x="11043" y="179678"/>
                    </a:lnTo>
                    <a:lnTo>
                      <a:pt x="10440" y="179678"/>
                    </a:lnTo>
                    <a:cubicBezTo>
                      <a:pt x="-1201" y="179678"/>
                      <a:pt x="-754" y="179678"/>
                      <a:pt x="814" y="168261"/>
                    </a:cubicBezTo>
                    <a:cubicBezTo>
                      <a:pt x="3948" y="146322"/>
                      <a:pt x="9544" y="125054"/>
                      <a:pt x="20290" y="105354"/>
                    </a:cubicBezTo>
                    <a:cubicBezTo>
                      <a:pt x="39543" y="70654"/>
                      <a:pt x="68199" y="46924"/>
                      <a:pt x="106480" y="35954"/>
                    </a:cubicBezTo>
                    <a:cubicBezTo>
                      <a:pt x="142300" y="25880"/>
                      <a:pt x="177448" y="13343"/>
                      <a:pt x="213043" y="2374"/>
                    </a:cubicBezTo>
                    <a:cubicBezTo>
                      <a:pt x="216177" y="1478"/>
                      <a:pt x="219088" y="-537"/>
                      <a:pt x="222446" y="1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5" name="Freeform: Shape 55">
                <a:extLst>
                  <a:ext uri="{FF2B5EF4-FFF2-40B4-BE49-F238E27FC236}">
                    <a16:creationId xmlns:a16="http://schemas.microsoft.com/office/drawing/2014/main" id="{EBA1D286-CC16-4DC0-A820-03DDCED03169}"/>
                  </a:ext>
                </a:extLst>
              </p:cNvPr>
              <p:cNvSpPr/>
              <p:nvPr/>
            </p:nvSpPr>
            <p:spPr>
              <a:xfrm>
                <a:off x="6895365" y="1964432"/>
                <a:ext cx="435078" cy="631667"/>
              </a:xfrm>
              <a:custGeom>
                <a:avLst/>
                <a:gdLst>
                  <a:gd name="connsiteX0" fmla="*/ 252462 w 1016287"/>
                  <a:gd name="connsiteY0" fmla="*/ 1114041 h 1475493"/>
                  <a:gd name="connsiteX1" fmla="*/ 373260 w 1016287"/>
                  <a:gd name="connsiteY1" fmla="*/ 1223335 h 1475493"/>
                  <a:gd name="connsiteX2" fmla="*/ 608580 w 1016287"/>
                  <a:gd name="connsiteY2" fmla="*/ 1265692 h 1475493"/>
                  <a:gd name="connsiteX3" fmla="*/ 689111 w 1016287"/>
                  <a:gd name="connsiteY3" fmla="*/ 1210261 h 1475493"/>
                  <a:gd name="connsiteX4" fmla="*/ 782716 w 1016287"/>
                  <a:gd name="connsiteY4" fmla="*/ 1121885 h 1475493"/>
                  <a:gd name="connsiteX5" fmla="*/ 862726 w 1016287"/>
                  <a:gd name="connsiteY5" fmla="*/ 1147509 h 1475493"/>
                  <a:gd name="connsiteX6" fmla="*/ 687543 w 1016287"/>
                  <a:gd name="connsiteY6" fmla="*/ 1389628 h 1475493"/>
                  <a:gd name="connsiteX7" fmla="*/ 520727 w 1016287"/>
                  <a:gd name="connsiteY7" fmla="*/ 1472774 h 1475493"/>
                  <a:gd name="connsiteX8" fmla="*/ 491966 w 1016287"/>
                  <a:gd name="connsiteY8" fmla="*/ 1473819 h 1475493"/>
                  <a:gd name="connsiteX9" fmla="*/ 154673 w 1016287"/>
                  <a:gd name="connsiteY9" fmla="*/ 1148555 h 1475493"/>
                  <a:gd name="connsiteX10" fmla="*/ 252462 w 1016287"/>
                  <a:gd name="connsiteY10" fmla="*/ 1114041 h 1475493"/>
                  <a:gd name="connsiteX11" fmla="*/ 943780 w 1016287"/>
                  <a:gd name="connsiteY11" fmla="*/ 350558 h 1475493"/>
                  <a:gd name="connsiteX12" fmla="*/ 999211 w 1016287"/>
                  <a:gd name="connsiteY12" fmla="*/ 378797 h 1475493"/>
                  <a:gd name="connsiteX13" fmla="*/ 1002348 w 1016287"/>
                  <a:gd name="connsiteY13" fmla="*/ 515806 h 1475493"/>
                  <a:gd name="connsiteX14" fmla="*/ 945871 w 1016287"/>
                  <a:gd name="connsiteY14" fmla="*/ 609934 h 1475493"/>
                  <a:gd name="connsiteX15" fmla="*/ 923385 w 1016287"/>
                  <a:gd name="connsiteY15" fmla="*/ 623531 h 1475493"/>
                  <a:gd name="connsiteX16" fmla="*/ 930707 w 1016287"/>
                  <a:gd name="connsiteY16" fmla="*/ 447301 h 1475493"/>
                  <a:gd name="connsiteX17" fmla="*/ 943780 w 1016287"/>
                  <a:gd name="connsiteY17" fmla="*/ 350558 h 1475493"/>
                  <a:gd name="connsiteX18" fmla="*/ 63159 w 1016287"/>
                  <a:gd name="connsiteY18" fmla="*/ 346899 h 1475493"/>
                  <a:gd name="connsiteX19" fmla="*/ 70480 w 1016287"/>
                  <a:gd name="connsiteY19" fmla="*/ 509008 h 1475493"/>
                  <a:gd name="connsiteX20" fmla="*/ 71526 w 1016287"/>
                  <a:gd name="connsiteY20" fmla="*/ 610980 h 1475493"/>
                  <a:gd name="connsiteX21" fmla="*/ 408 w 1016287"/>
                  <a:gd name="connsiteY21" fmla="*/ 428476 h 1475493"/>
                  <a:gd name="connsiteX22" fmla="*/ 63159 w 1016287"/>
                  <a:gd name="connsiteY22" fmla="*/ 346899 h 1475493"/>
                  <a:gd name="connsiteX23" fmla="*/ 537330 w 1016287"/>
                  <a:gd name="connsiteY23" fmla="*/ 781 h 1475493"/>
                  <a:gd name="connsiteX24" fmla="*/ 739313 w 1016287"/>
                  <a:gd name="connsiteY24" fmla="*/ 33138 h 1475493"/>
                  <a:gd name="connsiteX25" fmla="*/ 745589 w 1016287"/>
                  <a:gd name="connsiteY25" fmla="*/ 34707 h 1475493"/>
                  <a:gd name="connsiteX26" fmla="*/ 861157 w 1016287"/>
                  <a:gd name="connsiteY26" fmla="*/ 147660 h 1475493"/>
                  <a:gd name="connsiteX27" fmla="*/ 898285 w 1016287"/>
                  <a:gd name="connsiteY27" fmla="*/ 393962 h 1475493"/>
                  <a:gd name="connsiteX28" fmla="*/ 848083 w 1016287"/>
                  <a:gd name="connsiteY28" fmla="*/ 644970 h 1475493"/>
                  <a:gd name="connsiteX29" fmla="*/ 811478 w 1016287"/>
                  <a:gd name="connsiteY29" fmla="*/ 744850 h 1475493"/>
                  <a:gd name="connsiteX30" fmla="*/ 787423 w 1016287"/>
                  <a:gd name="connsiteY30" fmla="*/ 767859 h 1475493"/>
                  <a:gd name="connsiteX31" fmla="*/ 758661 w 1016287"/>
                  <a:gd name="connsiteY31" fmla="*/ 747987 h 1475493"/>
                  <a:gd name="connsiteX32" fmla="*/ 553149 w 1016287"/>
                  <a:gd name="connsiteY32" fmla="*/ 653859 h 1475493"/>
                  <a:gd name="connsiteX33" fmla="*/ 505038 w 1016287"/>
                  <a:gd name="connsiteY33" fmla="*/ 677914 h 1475493"/>
                  <a:gd name="connsiteX34" fmla="*/ 566222 w 1016287"/>
                  <a:gd name="connsiteY34" fmla="*/ 687327 h 1475493"/>
                  <a:gd name="connsiteX35" fmla="*/ 636295 w 1016287"/>
                  <a:gd name="connsiteY35" fmla="*/ 775180 h 1475493"/>
                  <a:gd name="connsiteX36" fmla="*/ 605965 w 1016287"/>
                  <a:gd name="connsiteY36" fmla="*/ 844207 h 1475493"/>
                  <a:gd name="connsiteX37" fmla="*/ 403066 w 1016287"/>
                  <a:gd name="connsiteY37" fmla="*/ 846822 h 1475493"/>
                  <a:gd name="connsiteX38" fmla="*/ 421369 w 1016287"/>
                  <a:gd name="connsiteY38" fmla="*/ 694648 h 1475493"/>
                  <a:gd name="connsiteX39" fmla="*/ 500332 w 1016287"/>
                  <a:gd name="connsiteY39" fmla="*/ 678437 h 1475493"/>
                  <a:gd name="connsiteX40" fmla="*/ 278086 w 1016287"/>
                  <a:gd name="connsiteY40" fmla="*/ 704061 h 1475493"/>
                  <a:gd name="connsiteX41" fmla="*/ 245663 w 1016287"/>
                  <a:gd name="connsiteY41" fmla="*/ 750079 h 1475493"/>
                  <a:gd name="connsiteX42" fmla="*/ 220040 w 1016287"/>
                  <a:gd name="connsiteY42" fmla="*/ 767859 h 1475493"/>
                  <a:gd name="connsiteX43" fmla="*/ 195985 w 1016287"/>
                  <a:gd name="connsiteY43" fmla="*/ 747987 h 1475493"/>
                  <a:gd name="connsiteX44" fmla="*/ 106563 w 1016287"/>
                  <a:gd name="connsiteY44" fmla="*/ 493841 h 1475493"/>
                  <a:gd name="connsiteX45" fmla="*/ 104995 w 1016287"/>
                  <a:gd name="connsiteY45" fmla="*/ 481291 h 1475493"/>
                  <a:gd name="connsiteX46" fmla="*/ 121729 w 1016287"/>
                  <a:gd name="connsiteY46" fmla="*/ 239173 h 1475493"/>
                  <a:gd name="connsiteX47" fmla="*/ 168269 w 1016287"/>
                  <a:gd name="connsiteY47" fmla="*/ 90138 h 1475493"/>
                  <a:gd name="connsiteX48" fmla="*/ 197554 w 1016287"/>
                  <a:gd name="connsiteY48" fmla="*/ 61376 h 1475493"/>
                  <a:gd name="connsiteX49" fmla="*/ 332993 w 1016287"/>
                  <a:gd name="connsiteY49" fmla="*/ 14312 h 1475493"/>
                  <a:gd name="connsiteX50" fmla="*/ 537330 w 1016287"/>
                  <a:gd name="connsiteY50" fmla="*/ 781 h 1475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016287" h="1475493">
                    <a:moveTo>
                      <a:pt x="252462" y="1114041"/>
                    </a:moveTo>
                    <a:cubicBezTo>
                      <a:pt x="292728" y="1150647"/>
                      <a:pt x="331425" y="1188821"/>
                      <a:pt x="373260" y="1223335"/>
                    </a:cubicBezTo>
                    <a:cubicBezTo>
                      <a:pt x="443333" y="1280857"/>
                      <a:pt x="522818" y="1293408"/>
                      <a:pt x="608580" y="1265692"/>
                    </a:cubicBezTo>
                    <a:cubicBezTo>
                      <a:pt x="640478" y="1255234"/>
                      <a:pt x="663488" y="1230133"/>
                      <a:pt x="689111" y="1210261"/>
                    </a:cubicBezTo>
                    <a:cubicBezTo>
                      <a:pt x="723103" y="1183591"/>
                      <a:pt x="754478" y="1153785"/>
                      <a:pt x="782716" y="1121885"/>
                    </a:cubicBezTo>
                    <a:cubicBezTo>
                      <a:pt x="809386" y="1130252"/>
                      <a:pt x="836056" y="1139142"/>
                      <a:pt x="862726" y="1147509"/>
                    </a:cubicBezTo>
                    <a:cubicBezTo>
                      <a:pt x="827166" y="1244775"/>
                      <a:pt x="770689" y="1326876"/>
                      <a:pt x="687543" y="1389628"/>
                    </a:cubicBezTo>
                    <a:cubicBezTo>
                      <a:pt x="637341" y="1427801"/>
                      <a:pt x="581387" y="1454995"/>
                      <a:pt x="520727" y="1472774"/>
                    </a:cubicBezTo>
                    <a:cubicBezTo>
                      <a:pt x="510791" y="1475912"/>
                      <a:pt x="501379" y="1476434"/>
                      <a:pt x="491966" y="1473819"/>
                    </a:cubicBezTo>
                    <a:cubicBezTo>
                      <a:pt x="318352" y="1429371"/>
                      <a:pt x="206443" y="1319555"/>
                      <a:pt x="154673" y="1148555"/>
                    </a:cubicBezTo>
                    <a:cubicBezTo>
                      <a:pt x="185526" y="1131298"/>
                      <a:pt x="221086" y="1128160"/>
                      <a:pt x="252462" y="1114041"/>
                    </a:cubicBezTo>
                    <a:close/>
                    <a:moveTo>
                      <a:pt x="943780" y="350558"/>
                    </a:moveTo>
                    <a:cubicBezTo>
                      <a:pt x="964697" y="344283"/>
                      <a:pt x="985615" y="354742"/>
                      <a:pt x="999211" y="378797"/>
                    </a:cubicBezTo>
                    <a:cubicBezTo>
                      <a:pt x="1024312" y="424292"/>
                      <a:pt x="1018560" y="470311"/>
                      <a:pt x="1002348" y="515806"/>
                    </a:cubicBezTo>
                    <a:cubicBezTo>
                      <a:pt x="989798" y="550843"/>
                      <a:pt x="970972" y="582219"/>
                      <a:pt x="945871" y="609934"/>
                    </a:cubicBezTo>
                    <a:cubicBezTo>
                      <a:pt x="940119" y="616733"/>
                      <a:pt x="932798" y="621962"/>
                      <a:pt x="923385" y="623531"/>
                    </a:cubicBezTo>
                    <a:cubicBezTo>
                      <a:pt x="932275" y="565485"/>
                      <a:pt x="932275" y="506394"/>
                      <a:pt x="930707" y="447301"/>
                    </a:cubicBezTo>
                    <a:cubicBezTo>
                      <a:pt x="930183" y="414880"/>
                      <a:pt x="937504" y="382457"/>
                      <a:pt x="943780" y="350558"/>
                    </a:cubicBezTo>
                    <a:close/>
                    <a:moveTo>
                      <a:pt x="63159" y="346899"/>
                    </a:moveTo>
                    <a:cubicBezTo>
                      <a:pt x="76755" y="400238"/>
                      <a:pt x="75709" y="454623"/>
                      <a:pt x="70480" y="509008"/>
                    </a:cubicBezTo>
                    <a:cubicBezTo>
                      <a:pt x="66819" y="542998"/>
                      <a:pt x="73094" y="576989"/>
                      <a:pt x="71526" y="610980"/>
                    </a:cubicBezTo>
                    <a:cubicBezTo>
                      <a:pt x="24462" y="559210"/>
                      <a:pt x="-3776" y="500118"/>
                      <a:pt x="408" y="428476"/>
                    </a:cubicBezTo>
                    <a:cubicBezTo>
                      <a:pt x="2499" y="393440"/>
                      <a:pt x="26031" y="346375"/>
                      <a:pt x="63159" y="346899"/>
                    </a:cubicBezTo>
                    <a:close/>
                    <a:moveTo>
                      <a:pt x="537330" y="781"/>
                    </a:moveTo>
                    <a:cubicBezTo>
                      <a:pt x="605050" y="3592"/>
                      <a:pt x="672378" y="14051"/>
                      <a:pt x="739313" y="33138"/>
                    </a:cubicBezTo>
                    <a:cubicBezTo>
                      <a:pt x="741405" y="33661"/>
                      <a:pt x="743496" y="34184"/>
                      <a:pt x="745589" y="34707"/>
                    </a:cubicBezTo>
                    <a:cubicBezTo>
                      <a:pt x="804680" y="51441"/>
                      <a:pt x="842331" y="84908"/>
                      <a:pt x="861157" y="147660"/>
                    </a:cubicBezTo>
                    <a:cubicBezTo>
                      <a:pt x="885212" y="228715"/>
                      <a:pt x="888873" y="310815"/>
                      <a:pt x="898285" y="393962"/>
                    </a:cubicBezTo>
                    <a:cubicBezTo>
                      <a:pt x="908744" y="484952"/>
                      <a:pt x="874753" y="563392"/>
                      <a:pt x="848083" y="644970"/>
                    </a:cubicBezTo>
                    <a:cubicBezTo>
                      <a:pt x="837102" y="678437"/>
                      <a:pt x="824028" y="711382"/>
                      <a:pt x="811478" y="744850"/>
                    </a:cubicBezTo>
                    <a:cubicBezTo>
                      <a:pt x="807294" y="756354"/>
                      <a:pt x="801542" y="766290"/>
                      <a:pt x="787423" y="767859"/>
                    </a:cubicBezTo>
                    <a:cubicBezTo>
                      <a:pt x="771735" y="769428"/>
                      <a:pt x="765460" y="758969"/>
                      <a:pt x="758661" y="747987"/>
                    </a:cubicBezTo>
                    <a:cubicBezTo>
                      <a:pt x="710552" y="666410"/>
                      <a:pt x="633157" y="630850"/>
                      <a:pt x="553149" y="653859"/>
                    </a:cubicBezTo>
                    <a:cubicBezTo>
                      <a:pt x="536937" y="658565"/>
                      <a:pt x="521250" y="664318"/>
                      <a:pt x="505038" y="677914"/>
                    </a:cubicBezTo>
                    <a:cubicBezTo>
                      <a:pt x="528048" y="678960"/>
                      <a:pt x="547397" y="681575"/>
                      <a:pt x="566222" y="687327"/>
                    </a:cubicBezTo>
                    <a:cubicBezTo>
                      <a:pt x="609625" y="700924"/>
                      <a:pt x="629497" y="733345"/>
                      <a:pt x="636295" y="775180"/>
                    </a:cubicBezTo>
                    <a:cubicBezTo>
                      <a:pt x="641002" y="803941"/>
                      <a:pt x="628974" y="826950"/>
                      <a:pt x="605965" y="844207"/>
                    </a:cubicBezTo>
                    <a:cubicBezTo>
                      <a:pt x="551580" y="884995"/>
                      <a:pt x="459020" y="886564"/>
                      <a:pt x="403066" y="846822"/>
                    </a:cubicBezTo>
                    <a:cubicBezTo>
                      <a:pt x="350250" y="809170"/>
                      <a:pt x="360187" y="726025"/>
                      <a:pt x="421369" y="694648"/>
                    </a:cubicBezTo>
                    <a:cubicBezTo>
                      <a:pt x="444901" y="682621"/>
                      <a:pt x="470002" y="678437"/>
                      <a:pt x="500332" y="678437"/>
                    </a:cubicBezTo>
                    <a:cubicBezTo>
                      <a:pt x="432874" y="628759"/>
                      <a:pt x="335608" y="641309"/>
                      <a:pt x="278086" y="704061"/>
                    </a:cubicBezTo>
                    <a:cubicBezTo>
                      <a:pt x="265535" y="718180"/>
                      <a:pt x="254554" y="733345"/>
                      <a:pt x="245663" y="750079"/>
                    </a:cubicBezTo>
                    <a:cubicBezTo>
                      <a:pt x="240435" y="760537"/>
                      <a:pt x="233113" y="768382"/>
                      <a:pt x="220040" y="767859"/>
                    </a:cubicBezTo>
                    <a:cubicBezTo>
                      <a:pt x="206967" y="767336"/>
                      <a:pt x="200691" y="759492"/>
                      <a:pt x="195985" y="747987"/>
                    </a:cubicBezTo>
                    <a:cubicBezTo>
                      <a:pt x="161994" y="664841"/>
                      <a:pt x="132710" y="579603"/>
                      <a:pt x="106563" y="493841"/>
                    </a:cubicBezTo>
                    <a:cubicBezTo>
                      <a:pt x="105517" y="489658"/>
                      <a:pt x="104471" y="485474"/>
                      <a:pt x="104995" y="481291"/>
                    </a:cubicBezTo>
                    <a:cubicBezTo>
                      <a:pt x="110747" y="400236"/>
                      <a:pt x="107609" y="319182"/>
                      <a:pt x="121729" y="239173"/>
                    </a:cubicBezTo>
                    <a:cubicBezTo>
                      <a:pt x="130618" y="187926"/>
                      <a:pt x="148921" y="138770"/>
                      <a:pt x="168269" y="90138"/>
                    </a:cubicBezTo>
                    <a:cubicBezTo>
                      <a:pt x="173499" y="76018"/>
                      <a:pt x="186049" y="68697"/>
                      <a:pt x="197554" y="61376"/>
                    </a:cubicBezTo>
                    <a:cubicBezTo>
                      <a:pt x="238866" y="34707"/>
                      <a:pt x="285407" y="22156"/>
                      <a:pt x="332993" y="14312"/>
                    </a:cubicBezTo>
                    <a:cubicBezTo>
                      <a:pt x="401498" y="2808"/>
                      <a:pt x="469610" y="-2030"/>
                      <a:pt x="537330" y="781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A94BED8A-4862-4C6C-9F93-8C9E4BB7F6EE}"/>
              </a:ext>
            </a:extLst>
          </p:cNvPr>
          <p:cNvGrpSpPr/>
          <p:nvPr/>
        </p:nvGrpSpPr>
        <p:grpSpPr>
          <a:xfrm>
            <a:off x="7457823" y="4624410"/>
            <a:ext cx="982246" cy="982744"/>
            <a:chOff x="7457823" y="4624410"/>
            <a:chExt cx="982246" cy="982744"/>
          </a:xfrm>
        </p:grpSpPr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F308F8D2-E791-4B1D-8F69-8BF7C4239C6B}"/>
                </a:ext>
              </a:extLst>
            </p:cNvPr>
            <p:cNvSpPr/>
            <p:nvPr/>
          </p:nvSpPr>
          <p:spPr>
            <a:xfrm>
              <a:off x="7457823" y="4624410"/>
              <a:ext cx="982246" cy="98224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8C1A18A8-C852-469B-8528-C607D648922B}"/>
                </a:ext>
              </a:extLst>
            </p:cNvPr>
            <p:cNvGrpSpPr/>
            <p:nvPr/>
          </p:nvGrpSpPr>
          <p:grpSpPr>
            <a:xfrm>
              <a:off x="7575174" y="4666348"/>
              <a:ext cx="753685" cy="940806"/>
              <a:chOff x="7575174" y="4666348"/>
              <a:chExt cx="753685" cy="940806"/>
            </a:xfrm>
          </p:grpSpPr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8ED0F33E-2BEC-4A7E-9B91-6A40ADB76FE6}"/>
                  </a:ext>
                </a:extLst>
              </p:cNvPr>
              <p:cNvSpPr/>
              <p:nvPr/>
            </p:nvSpPr>
            <p:spPr>
              <a:xfrm>
                <a:off x="7575174" y="5252932"/>
                <a:ext cx="753685" cy="353724"/>
              </a:xfrm>
              <a:custGeom>
                <a:avLst/>
                <a:gdLst>
                  <a:gd name="connsiteX0" fmla="*/ 254094 w 753685"/>
                  <a:gd name="connsiteY0" fmla="*/ 0 h 353724"/>
                  <a:gd name="connsiteX1" fmla="*/ 370083 w 753685"/>
                  <a:gd name="connsiteY1" fmla="*/ 52038 h 353724"/>
                  <a:gd name="connsiteX2" fmla="*/ 491038 w 753685"/>
                  <a:gd name="connsiteY2" fmla="*/ 33 h 353724"/>
                  <a:gd name="connsiteX3" fmla="*/ 633223 w 753685"/>
                  <a:gd name="connsiteY3" fmla="*/ 45493 h 353724"/>
                  <a:gd name="connsiteX4" fmla="*/ 739266 w 753685"/>
                  <a:gd name="connsiteY4" fmla="*/ 162707 h 353724"/>
                  <a:gd name="connsiteX5" fmla="*/ 741221 w 753685"/>
                  <a:gd name="connsiteY5" fmla="*/ 174445 h 353724"/>
                  <a:gd name="connsiteX6" fmla="*/ 753685 w 753685"/>
                  <a:gd name="connsiteY6" fmla="*/ 174334 h 353724"/>
                  <a:gd name="connsiteX7" fmla="*/ 378402 w 753685"/>
                  <a:gd name="connsiteY7" fmla="*/ 353705 h 353724"/>
                  <a:gd name="connsiteX8" fmla="*/ 78472 w 753685"/>
                  <a:gd name="connsiteY8" fmla="*/ 254896 h 353724"/>
                  <a:gd name="connsiteX9" fmla="*/ 8157 w 753685"/>
                  <a:gd name="connsiteY9" fmla="*/ 188692 h 353724"/>
                  <a:gd name="connsiteX10" fmla="*/ 4387 w 753685"/>
                  <a:gd name="connsiteY10" fmla="*/ 188138 h 353724"/>
                  <a:gd name="connsiteX11" fmla="*/ 4317 w 753685"/>
                  <a:gd name="connsiteY11" fmla="*/ 185076 h 353724"/>
                  <a:gd name="connsiteX12" fmla="*/ 0 w 753685"/>
                  <a:gd name="connsiteY12" fmla="*/ 181012 h 353724"/>
                  <a:gd name="connsiteX13" fmla="*/ 4223 w 753685"/>
                  <a:gd name="connsiteY13" fmla="*/ 180975 h 353724"/>
                  <a:gd name="connsiteX14" fmla="*/ 4141 w 753685"/>
                  <a:gd name="connsiteY14" fmla="*/ 177410 h 353724"/>
                  <a:gd name="connsiteX15" fmla="*/ 51520 w 753685"/>
                  <a:gd name="connsiteY15" fmla="*/ 78928 h 353724"/>
                  <a:gd name="connsiteX16" fmla="*/ 115939 w 753685"/>
                  <a:gd name="connsiteY16" fmla="*/ 44445 h 353724"/>
                  <a:gd name="connsiteX17" fmla="*/ 254094 w 753685"/>
                  <a:gd name="connsiteY17" fmla="*/ 0 h 353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3685" h="353724">
                    <a:moveTo>
                      <a:pt x="254094" y="0"/>
                    </a:moveTo>
                    <a:cubicBezTo>
                      <a:pt x="257077" y="-81"/>
                      <a:pt x="370083" y="52038"/>
                      <a:pt x="370083" y="52038"/>
                    </a:cubicBezTo>
                    <a:cubicBezTo>
                      <a:pt x="371260" y="50362"/>
                      <a:pt x="488716" y="581"/>
                      <a:pt x="491038" y="33"/>
                    </a:cubicBezTo>
                    <a:cubicBezTo>
                      <a:pt x="538433" y="15186"/>
                      <a:pt x="585425" y="31549"/>
                      <a:pt x="633223" y="45493"/>
                    </a:cubicBezTo>
                    <a:cubicBezTo>
                      <a:pt x="692451" y="62791"/>
                      <a:pt x="727063" y="102754"/>
                      <a:pt x="739266" y="162707"/>
                    </a:cubicBezTo>
                    <a:lnTo>
                      <a:pt x="741221" y="174445"/>
                    </a:lnTo>
                    <a:lnTo>
                      <a:pt x="753685" y="174334"/>
                    </a:lnTo>
                    <a:cubicBezTo>
                      <a:pt x="661311" y="286730"/>
                      <a:pt x="523881" y="352416"/>
                      <a:pt x="378402" y="353705"/>
                    </a:cubicBezTo>
                    <a:cubicBezTo>
                      <a:pt x="269293" y="354672"/>
                      <a:pt x="164069" y="319341"/>
                      <a:pt x="78472" y="254896"/>
                    </a:cubicBezTo>
                    <a:lnTo>
                      <a:pt x="8157" y="188692"/>
                    </a:lnTo>
                    <a:lnTo>
                      <a:pt x="4387" y="188138"/>
                    </a:lnTo>
                    <a:lnTo>
                      <a:pt x="4317" y="185076"/>
                    </a:lnTo>
                    <a:lnTo>
                      <a:pt x="0" y="181012"/>
                    </a:lnTo>
                    <a:lnTo>
                      <a:pt x="4223" y="180975"/>
                    </a:lnTo>
                    <a:lnTo>
                      <a:pt x="4141" y="177410"/>
                    </a:lnTo>
                    <a:cubicBezTo>
                      <a:pt x="8897" y="139300"/>
                      <a:pt x="22842" y="105624"/>
                      <a:pt x="51520" y="78928"/>
                    </a:cubicBezTo>
                    <a:cubicBezTo>
                      <a:pt x="70011" y="61727"/>
                      <a:pt x="91854" y="51587"/>
                      <a:pt x="115939" y="44445"/>
                    </a:cubicBezTo>
                    <a:cubicBezTo>
                      <a:pt x="156934" y="32274"/>
                      <a:pt x="248791" y="1838"/>
                      <a:pt x="254094" y="0"/>
                    </a:cubicBezTo>
                    <a:close/>
                  </a:path>
                </a:pathLst>
              </a:custGeom>
              <a:solidFill>
                <a:srgbClr val="9D9ACC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0" name="Graphic 57">
                <a:extLst>
                  <a:ext uri="{FF2B5EF4-FFF2-40B4-BE49-F238E27FC236}">
                    <a16:creationId xmlns:a16="http://schemas.microsoft.com/office/drawing/2014/main" id="{898F3667-CEEC-4A57-A72B-0AEB5E6CE776}"/>
                  </a:ext>
                </a:extLst>
              </p:cNvPr>
              <p:cNvSpPr/>
              <p:nvPr/>
            </p:nvSpPr>
            <p:spPr>
              <a:xfrm>
                <a:off x="7730804" y="4808368"/>
                <a:ext cx="431110" cy="462509"/>
              </a:xfrm>
              <a:custGeom>
                <a:avLst/>
                <a:gdLst>
                  <a:gd name="connsiteX0" fmla="*/ 510616 w 1702876"/>
                  <a:gd name="connsiteY0" fmla="*/ 1679990 h 1826902"/>
                  <a:gd name="connsiteX1" fmla="*/ 533476 w 1702876"/>
                  <a:gd name="connsiteY1" fmla="*/ 1547415 h 1826902"/>
                  <a:gd name="connsiteX2" fmla="*/ 526917 w 1702876"/>
                  <a:gd name="connsiteY2" fmla="*/ 1420825 h 1826902"/>
                  <a:gd name="connsiteX3" fmla="*/ 426308 w 1702876"/>
                  <a:gd name="connsiteY3" fmla="*/ 1340083 h 1826902"/>
                  <a:gd name="connsiteX4" fmla="*/ 198600 w 1702876"/>
                  <a:gd name="connsiteY4" fmla="*/ 973177 h 1826902"/>
                  <a:gd name="connsiteX5" fmla="*/ 181152 w 1702876"/>
                  <a:gd name="connsiteY5" fmla="*/ 945796 h 1826902"/>
                  <a:gd name="connsiteX6" fmla="*/ 63796 w 1702876"/>
                  <a:gd name="connsiteY6" fmla="*/ 829713 h 1826902"/>
                  <a:gd name="connsiteX7" fmla="*/ 6678 w 1702876"/>
                  <a:gd name="connsiteY7" fmla="*/ 567109 h 1826902"/>
                  <a:gd name="connsiteX8" fmla="*/ 109770 w 1702876"/>
                  <a:gd name="connsiteY8" fmla="*/ 464080 h 1826902"/>
                  <a:gd name="connsiteX9" fmla="*/ 132312 w 1702876"/>
                  <a:gd name="connsiteY9" fmla="*/ 491652 h 1826902"/>
                  <a:gd name="connsiteX10" fmla="*/ 239162 w 1702876"/>
                  <a:gd name="connsiteY10" fmla="*/ 696501 h 1826902"/>
                  <a:gd name="connsiteX11" fmla="*/ 259921 w 1702876"/>
                  <a:gd name="connsiteY11" fmla="*/ 486813 h 1826902"/>
                  <a:gd name="connsiteX12" fmla="*/ 459420 w 1702876"/>
                  <a:gd name="connsiteY12" fmla="*/ 31396 h 1826902"/>
                  <a:gd name="connsiteX13" fmla="*/ 495334 w 1702876"/>
                  <a:gd name="connsiteY13" fmla="*/ 3250 h 1826902"/>
                  <a:gd name="connsiteX14" fmla="*/ 487757 w 1702876"/>
                  <a:gd name="connsiteY14" fmla="*/ 48652 h 1826902"/>
                  <a:gd name="connsiteX15" fmla="*/ 428282 w 1702876"/>
                  <a:gd name="connsiteY15" fmla="*/ 313866 h 1826902"/>
                  <a:gd name="connsiteX16" fmla="*/ 619695 w 1702876"/>
                  <a:gd name="connsiteY16" fmla="*/ 182246 h 1826902"/>
                  <a:gd name="connsiteX17" fmla="*/ 803211 w 1702876"/>
                  <a:gd name="connsiteY17" fmla="*/ 21335 h 1826902"/>
                  <a:gd name="connsiteX18" fmla="*/ 815947 w 1702876"/>
                  <a:gd name="connsiteY18" fmla="*/ 7135 h 1826902"/>
                  <a:gd name="connsiteX19" fmla="*/ 832694 w 1702876"/>
                  <a:gd name="connsiteY19" fmla="*/ 1086 h 1826902"/>
                  <a:gd name="connsiteX20" fmla="*/ 835305 w 1702876"/>
                  <a:gd name="connsiteY20" fmla="*/ 20698 h 1826902"/>
                  <a:gd name="connsiteX21" fmla="*/ 816966 w 1702876"/>
                  <a:gd name="connsiteY21" fmla="*/ 54065 h 1826902"/>
                  <a:gd name="connsiteX22" fmla="*/ 737688 w 1702876"/>
                  <a:gd name="connsiteY22" fmla="*/ 271521 h 1826902"/>
                  <a:gd name="connsiteX23" fmla="*/ 706614 w 1702876"/>
                  <a:gd name="connsiteY23" fmla="*/ 360542 h 1826902"/>
                  <a:gd name="connsiteX24" fmla="*/ 953744 w 1702876"/>
                  <a:gd name="connsiteY24" fmla="*/ 232678 h 1826902"/>
                  <a:gd name="connsiteX25" fmla="*/ 1212208 w 1702876"/>
                  <a:gd name="connsiteY25" fmla="*/ 53683 h 1826902"/>
                  <a:gd name="connsiteX26" fmla="*/ 1252325 w 1702876"/>
                  <a:gd name="connsiteY26" fmla="*/ 53046 h 1826902"/>
                  <a:gd name="connsiteX27" fmla="*/ 1418394 w 1702876"/>
                  <a:gd name="connsiteY27" fmla="*/ 288587 h 1826902"/>
                  <a:gd name="connsiteX28" fmla="*/ 1535368 w 1702876"/>
                  <a:gd name="connsiteY28" fmla="*/ 667591 h 1826902"/>
                  <a:gd name="connsiteX29" fmla="*/ 1542691 w 1702876"/>
                  <a:gd name="connsiteY29" fmla="*/ 688414 h 1826902"/>
                  <a:gd name="connsiteX30" fmla="*/ 1579942 w 1702876"/>
                  <a:gd name="connsiteY30" fmla="*/ 608626 h 1826902"/>
                  <a:gd name="connsiteX31" fmla="*/ 1620632 w 1702876"/>
                  <a:gd name="connsiteY31" fmla="*/ 501713 h 1826902"/>
                  <a:gd name="connsiteX32" fmla="*/ 1637697 w 1702876"/>
                  <a:gd name="connsiteY32" fmla="*/ 477006 h 1826902"/>
                  <a:gd name="connsiteX33" fmla="*/ 1698063 w 1702876"/>
                  <a:gd name="connsiteY33" fmla="*/ 672749 h 1826902"/>
                  <a:gd name="connsiteX34" fmla="*/ 1577395 w 1702876"/>
                  <a:gd name="connsiteY34" fmla="*/ 909181 h 1826902"/>
                  <a:gd name="connsiteX35" fmla="*/ 1512445 w 1702876"/>
                  <a:gd name="connsiteY35" fmla="*/ 947069 h 1826902"/>
                  <a:gd name="connsiteX36" fmla="*/ 1489712 w 1702876"/>
                  <a:gd name="connsiteY36" fmla="*/ 972094 h 1826902"/>
                  <a:gd name="connsiteX37" fmla="*/ 1432848 w 1702876"/>
                  <a:gd name="connsiteY37" fmla="*/ 1146633 h 1826902"/>
                  <a:gd name="connsiteX38" fmla="*/ 1270536 w 1702876"/>
                  <a:gd name="connsiteY38" fmla="*/ 1334097 h 1826902"/>
                  <a:gd name="connsiteX39" fmla="*/ 1220422 w 1702876"/>
                  <a:gd name="connsiteY39" fmla="*/ 1372622 h 1826902"/>
                  <a:gd name="connsiteX40" fmla="*/ 1165088 w 1702876"/>
                  <a:gd name="connsiteY40" fmla="*/ 1486985 h 1826902"/>
                  <a:gd name="connsiteX41" fmla="*/ 1201702 w 1702876"/>
                  <a:gd name="connsiteY41" fmla="*/ 1704697 h 1826902"/>
                  <a:gd name="connsiteX42" fmla="*/ 1182599 w 1702876"/>
                  <a:gd name="connsiteY42" fmla="*/ 1729531 h 1826902"/>
                  <a:gd name="connsiteX43" fmla="*/ 900064 w 1702876"/>
                  <a:gd name="connsiteY43" fmla="*/ 1823709 h 1826902"/>
                  <a:gd name="connsiteX44" fmla="*/ 836005 w 1702876"/>
                  <a:gd name="connsiteY44" fmla="*/ 1823709 h 1826902"/>
                  <a:gd name="connsiteX45" fmla="*/ 534240 w 1702876"/>
                  <a:gd name="connsiteY45" fmla="*/ 1709727 h 1826902"/>
                  <a:gd name="connsiteX46" fmla="*/ 510616 w 1702876"/>
                  <a:gd name="connsiteY46" fmla="*/ 1679990 h 1826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702876" h="1826902">
                    <a:moveTo>
                      <a:pt x="510616" y="1679990"/>
                    </a:moveTo>
                    <a:cubicBezTo>
                      <a:pt x="532648" y="1638345"/>
                      <a:pt x="531375" y="1591925"/>
                      <a:pt x="533476" y="1547415"/>
                    </a:cubicBezTo>
                    <a:cubicBezTo>
                      <a:pt x="535514" y="1505070"/>
                      <a:pt x="551560" y="1455911"/>
                      <a:pt x="526917" y="1420825"/>
                    </a:cubicBezTo>
                    <a:cubicBezTo>
                      <a:pt x="503102" y="1386949"/>
                      <a:pt x="462476" y="1363580"/>
                      <a:pt x="426308" y="1340083"/>
                    </a:cubicBezTo>
                    <a:cubicBezTo>
                      <a:pt x="292587" y="1253100"/>
                      <a:pt x="231966" y="1121671"/>
                      <a:pt x="198600" y="973177"/>
                    </a:cubicBezTo>
                    <a:cubicBezTo>
                      <a:pt x="195861" y="961015"/>
                      <a:pt x="193888" y="950826"/>
                      <a:pt x="181152" y="945796"/>
                    </a:cubicBezTo>
                    <a:cubicBezTo>
                      <a:pt x="125563" y="923764"/>
                      <a:pt x="93087" y="878171"/>
                      <a:pt x="63796" y="829713"/>
                    </a:cubicBezTo>
                    <a:cubicBezTo>
                      <a:pt x="14828" y="748779"/>
                      <a:pt x="-13763" y="663516"/>
                      <a:pt x="6678" y="567109"/>
                    </a:cubicBezTo>
                    <a:cubicBezTo>
                      <a:pt x="19349" y="507380"/>
                      <a:pt x="58766" y="466500"/>
                      <a:pt x="109770" y="464080"/>
                    </a:cubicBezTo>
                    <a:cubicBezTo>
                      <a:pt x="126199" y="465990"/>
                      <a:pt x="127027" y="480827"/>
                      <a:pt x="132312" y="491652"/>
                    </a:cubicBezTo>
                    <a:cubicBezTo>
                      <a:pt x="165106" y="559341"/>
                      <a:pt x="197836" y="627093"/>
                      <a:pt x="239162" y="696501"/>
                    </a:cubicBezTo>
                    <a:cubicBezTo>
                      <a:pt x="242027" y="623081"/>
                      <a:pt x="247949" y="554565"/>
                      <a:pt x="259921" y="486813"/>
                    </a:cubicBezTo>
                    <a:cubicBezTo>
                      <a:pt x="289531" y="318897"/>
                      <a:pt x="354990" y="166518"/>
                      <a:pt x="459420" y="31396"/>
                    </a:cubicBezTo>
                    <a:cubicBezTo>
                      <a:pt x="468972" y="19042"/>
                      <a:pt x="479670" y="-6110"/>
                      <a:pt x="495334" y="3250"/>
                    </a:cubicBezTo>
                    <a:cubicBezTo>
                      <a:pt x="510616" y="12420"/>
                      <a:pt x="493678" y="33879"/>
                      <a:pt x="487757" y="48652"/>
                    </a:cubicBezTo>
                    <a:cubicBezTo>
                      <a:pt x="453562" y="133661"/>
                      <a:pt x="428728" y="220643"/>
                      <a:pt x="428282" y="313866"/>
                    </a:cubicBezTo>
                    <a:cubicBezTo>
                      <a:pt x="488011" y="262734"/>
                      <a:pt x="554935" y="224082"/>
                      <a:pt x="619695" y="182246"/>
                    </a:cubicBezTo>
                    <a:cubicBezTo>
                      <a:pt x="688848" y="137609"/>
                      <a:pt x="747367" y="81064"/>
                      <a:pt x="803211" y="21335"/>
                    </a:cubicBezTo>
                    <a:cubicBezTo>
                      <a:pt x="807542" y="16686"/>
                      <a:pt x="811044" y="11210"/>
                      <a:pt x="815947" y="7135"/>
                    </a:cubicBezTo>
                    <a:cubicBezTo>
                      <a:pt x="820786" y="3123"/>
                      <a:pt x="826199" y="-2353"/>
                      <a:pt x="832694" y="1086"/>
                    </a:cubicBezTo>
                    <a:cubicBezTo>
                      <a:pt x="841418" y="5734"/>
                      <a:pt x="837852" y="13948"/>
                      <a:pt x="835305" y="20698"/>
                    </a:cubicBezTo>
                    <a:cubicBezTo>
                      <a:pt x="830784" y="32606"/>
                      <a:pt x="823334" y="43112"/>
                      <a:pt x="816966" y="54065"/>
                    </a:cubicBezTo>
                    <a:cubicBezTo>
                      <a:pt x="777423" y="121817"/>
                      <a:pt x="760230" y="197656"/>
                      <a:pt x="737688" y="271521"/>
                    </a:cubicBezTo>
                    <a:cubicBezTo>
                      <a:pt x="729028" y="299921"/>
                      <a:pt x="720686" y="328321"/>
                      <a:pt x="706614" y="360542"/>
                    </a:cubicBezTo>
                    <a:cubicBezTo>
                      <a:pt x="791623" y="316541"/>
                      <a:pt x="875103" y="279417"/>
                      <a:pt x="953744" y="232678"/>
                    </a:cubicBezTo>
                    <a:cubicBezTo>
                      <a:pt x="1044038" y="178999"/>
                      <a:pt x="1132867" y="123154"/>
                      <a:pt x="1212208" y="53683"/>
                    </a:cubicBezTo>
                    <a:cubicBezTo>
                      <a:pt x="1225581" y="41966"/>
                      <a:pt x="1239462" y="34452"/>
                      <a:pt x="1252325" y="53046"/>
                    </a:cubicBezTo>
                    <a:cubicBezTo>
                      <a:pt x="1307023" y="131941"/>
                      <a:pt x="1379870" y="197656"/>
                      <a:pt x="1418394" y="288587"/>
                    </a:cubicBezTo>
                    <a:cubicBezTo>
                      <a:pt x="1470291" y="411101"/>
                      <a:pt x="1507605" y="537818"/>
                      <a:pt x="1535368" y="667591"/>
                    </a:cubicBezTo>
                    <a:cubicBezTo>
                      <a:pt x="1536706" y="673704"/>
                      <a:pt x="1536578" y="680327"/>
                      <a:pt x="1542691" y="688414"/>
                    </a:cubicBezTo>
                    <a:cubicBezTo>
                      <a:pt x="1560075" y="663198"/>
                      <a:pt x="1568544" y="635053"/>
                      <a:pt x="1579942" y="608626"/>
                    </a:cubicBezTo>
                    <a:cubicBezTo>
                      <a:pt x="1595033" y="573668"/>
                      <a:pt x="1609807" y="538391"/>
                      <a:pt x="1620632" y="501713"/>
                    </a:cubicBezTo>
                    <a:cubicBezTo>
                      <a:pt x="1623561" y="491780"/>
                      <a:pt x="1625026" y="480445"/>
                      <a:pt x="1637697" y="477006"/>
                    </a:cubicBezTo>
                    <a:cubicBezTo>
                      <a:pt x="1705131" y="527566"/>
                      <a:pt x="1709334" y="600858"/>
                      <a:pt x="1698063" y="672749"/>
                    </a:cubicBezTo>
                    <a:cubicBezTo>
                      <a:pt x="1683863" y="762980"/>
                      <a:pt x="1642282" y="842767"/>
                      <a:pt x="1577395" y="909181"/>
                    </a:cubicBezTo>
                    <a:cubicBezTo>
                      <a:pt x="1558993" y="927966"/>
                      <a:pt x="1537279" y="941084"/>
                      <a:pt x="1512445" y="947069"/>
                    </a:cubicBezTo>
                    <a:cubicBezTo>
                      <a:pt x="1497099" y="950763"/>
                      <a:pt x="1493087" y="957831"/>
                      <a:pt x="1489712" y="972094"/>
                    </a:cubicBezTo>
                    <a:cubicBezTo>
                      <a:pt x="1475639" y="1031759"/>
                      <a:pt x="1455072" y="1089451"/>
                      <a:pt x="1432848" y="1146633"/>
                    </a:cubicBezTo>
                    <a:cubicBezTo>
                      <a:pt x="1400883" y="1228712"/>
                      <a:pt x="1333321" y="1279208"/>
                      <a:pt x="1270536" y="1334097"/>
                    </a:cubicBezTo>
                    <a:cubicBezTo>
                      <a:pt x="1254617" y="1347979"/>
                      <a:pt x="1238953" y="1363516"/>
                      <a:pt x="1220422" y="1372622"/>
                    </a:cubicBezTo>
                    <a:cubicBezTo>
                      <a:pt x="1171009" y="1396947"/>
                      <a:pt x="1161140" y="1435789"/>
                      <a:pt x="1165088" y="1486985"/>
                    </a:cubicBezTo>
                    <a:cubicBezTo>
                      <a:pt x="1170054" y="1551936"/>
                      <a:pt x="1176931" y="1642485"/>
                      <a:pt x="1201702" y="1704697"/>
                    </a:cubicBezTo>
                    <a:cubicBezTo>
                      <a:pt x="1205076" y="1720425"/>
                      <a:pt x="1192150" y="1724564"/>
                      <a:pt x="1182599" y="1729531"/>
                    </a:cubicBezTo>
                    <a:cubicBezTo>
                      <a:pt x="1118667" y="1762643"/>
                      <a:pt x="929674" y="1814476"/>
                      <a:pt x="900064" y="1823709"/>
                    </a:cubicBezTo>
                    <a:cubicBezTo>
                      <a:pt x="882744" y="1832496"/>
                      <a:pt x="853962" y="1819952"/>
                      <a:pt x="836005" y="1823709"/>
                    </a:cubicBezTo>
                    <a:cubicBezTo>
                      <a:pt x="731130" y="1797092"/>
                      <a:pt x="628036" y="1765572"/>
                      <a:pt x="534240" y="1709727"/>
                    </a:cubicBezTo>
                    <a:cubicBezTo>
                      <a:pt x="523288" y="1703232"/>
                      <a:pt x="508388" y="1697820"/>
                      <a:pt x="510616" y="1679990"/>
                    </a:cubicBezTo>
                    <a:close/>
                  </a:path>
                </a:pathLst>
              </a:custGeom>
              <a:solidFill>
                <a:srgbClr val="F6D9B5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Graphic 57">
                <a:extLst>
                  <a:ext uri="{FF2B5EF4-FFF2-40B4-BE49-F238E27FC236}">
                    <a16:creationId xmlns:a16="http://schemas.microsoft.com/office/drawing/2014/main" id="{EA742FA8-FEE2-48BC-9086-8EA5BABF5529}"/>
                  </a:ext>
                </a:extLst>
              </p:cNvPr>
              <p:cNvSpPr/>
              <p:nvPr/>
            </p:nvSpPr>
            <p:spPr>
              <a:xfrm>
                <a:off x="7740841" y="4666348"/>
                <a:ext cx="412626" cy="324863"/>
              </a:xfrm>
              <a:custGeom>
                <a:avLst/>
                <a:gdLst>
                  <a:gd name="connsiteX0" fmla="*/ 1598115 w 1629865"/>
                  <a:gd name="connsiteY0" fmla="*/ 1037982 h 1283201"/>
                  <a:gd name="connsiteX1" fmla="*/ 1499608 w 1629865"/>
                  <a:gd name="connsiteY1" fmla="*/ 1275306 h 1283201"/>
                  <a:gd name="connsiteX2" fmla="*/ 1444527 w 1629865"/>
                  <a:gd name="connsiteY2" fmla="*/ 1059759 h 1283201"/>
                  <a:gd name="connsiteX3" fmla="*/ 1333538 w 1629865"/>
                  <a:gd name="connsiteY3" fmla="*/ 783656 h 1283201"/>
                  <a:gd name="connsiteX4" fmla="*/ 1203764 w 1629865"/>
                  <a:gd name="connsiteY4" fmla="*/ 615358 h 1283201"/>
                  <a:gd name="connsiteX5" fmla="*/ 1181605 w 1629865"/>
                  <a:gd name="connsiteY5" fmla="*/ 618542 h 1283201"/>
                  <a:gd name="connsiteX6" fmla="*/ 660537 w 1629865"/>
                  <a:gd name="connsiteY6" fmla="*/ 932597 h 1283201"/>
                  <a:gd name="connsiteX7" fmla="*/ 653851 w 1629865"/>
                  <a:gd name="connsiteY7" fmla="*/ 932660 h 1283201"/>
                  <a:gd name="connsiteX8" fmla="*/ 793048 w 1629865"/>
                  <a:gd name="connsiteY8" fmla="*/ 565372 h 1283201"/>
                  <a:gd name="connsiteX9" fmla="*/ 380741 w 1629865"/>
                  <a:gd name="connsiteY9" fmla="*/ 888023 h 1283201"/>
                  <a:gd name="connsiteX10" fmla="*/ 454861 w 1629865"/>
                  <a:gd name="connsiteY10" fmla="*/ 565817 h 1283201"/>
                  <a:gd name="connsiteX11" fmla="*/ 209259 w 1629865"/>
                  <a:gd name="connsiteY11" fmla="*/ 1283201 h 1283201"/>
                  <a:gd name="connsiteX12" fmla="*/ 70062 w 1629865"/>
                  <a:gd name="connsiteY12" fmla="*/ 1024992 h 1283201"/>
                  <a:gd name="connsiteX13" fmla="*/ 23705 w 1629865"/>
                  <a:gd name="connsiteY13" fmla="*/ 883502 h 1283201"/>
                  <a:gd name="connsiteX14" fmla="*/ 20966 w 1629865"/>
                  <a:gd name="connsiteY14" fmla="*/ 619688 h 1283201"/>
                  <a:gd name="connsiteX15" fmla="*/ 749302 w 1629865"/>
                  <a:gd name="connsiteY15" fmla="*/ 7817 h 1283201"/>
                  <a:gd name="connsiteX16" fmla="*/ 1112643 w 1629865"/>
                  <a:gd name="connsiteY16" fmla="*/ 40993 h 1283201"/>
                  <a:gd name="connsiteX17" fmla="*/ 1320484 w 1629865"/>
                  <a:gd name="connsiteY17" fmla="*/ 234889 h 1283201"/>
                  <a:gd name="connsiteX18" fmla="*/ 1339141 w 1629865"/>
                  <a:gd name="connsiteY18" fmla="*/ 254565 h 1283201"/>
                  <a:gd name="connsiteX19" fmla="*/ 1475410 w 1629865"/>
                  <a:gd name="connsiteY19" fmla="*/ 364153 h 1283201"/>
                  <a:gd name="connsiteX20" fmla="*/ 1604865 w 1629865"/>
                  <a:gd name="connsiteY20" fmla="*/ 1003915 h 1283201"/>
                  <a:gd name="connsiteX21" fmla="*/ 1598115 w 1629865"/>
                  <a:gd name="connsiteY21" fmla="*/ 1037982 h 128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29865" h="1283201">
                    <a:moveTo>
                      <a:pt x="1598115" y="1037982"/>
                    </a:moveTo>
                    <a:cubicBezTo>
                      <a:pt x="1572326" y="1118278"/>
                      <a:pt x="1542462" y="1196856"/>
                      <a:pt x="1499608" y="1275306"/>
                    </a:cubicBezTo>
                    <a:cubicBezTo>
                      <a:pt x="1480504" y="1199912"/>
                      <a:pt x="1464139" y="1129422"/>
                      <a:pt x="1444527" y="1059759"/>
                    </a:cubicBezTo>
                    <a:cubicBezTo>
                      <a:pt x="1417592" y="963862"/>
                      <a:pt x="1383715" y="870639"/>
                      <a:pt x="1333538" y="783656"/>
                    </a:cubicBezTo>
                    <a:cubicBezTo>
                      <a:pt x="1297688" y="721508"/>
                      <a:pt x="1239423" y="677316"/>
                      <a:pt x="1203764" y="615358"/>
                    </a:cubicBezTo>
                    <a:cubicBezTo>
                      <a:pt x="1195041" y="600203"/>
                      <a:pt x="1187845" y="613257"/>
                      <a:pt x="1181605" y="618542"/>
                    </a:cubicBezTo>
                    <a:cubicBezTo>
                      <a:pt x="1024960" y="751499"/>
                      <a:pt x="845518" y="846696"/>
                      <a:pt x="660537" y="932597"/>
                    </a:cubicBezTo>
                    <a:cubicBezTo>
                      <a:pt x="658945" y="933297"/>
                      <a:pt x="656780" y="932660"/>
                      <a:pt x="653851" y="932660"/>
                    </a:cubicBezTo>
                    <a:cubicBezTo>
                      <a:pt x="705939" y="812629"/>
                      <a:pt x="717146" y="677698"/>
                      <a:pt x="793048" y="565372"/>
                    </a:cubicBezTo>
                    <a:cubicBezTo>
                      <a:pt x="682569" y="708008"/>
                      <a:pt x="520257" y="782701"/>
                      <a:pt x="380741" y="888023"/>
                    </a:cubicBezTo>
                    <a:cubicBezTo>
                      <a:pt x="377812" y="774550"/>
                      <a:pt x="412070" y="669356"/>
                      <a:pt x="454861" y="565817"/>
                    </a:cubicBezTo>
                    <a:cubicBezTo>
                      <a:pt x="281214" y="770348"/>
                      <a:pt x="209768" y="1010091"/>
                      <a:pt x="209259" y="1283201"/>
                    </a:cubicBezTo>
                    <a:cubicBezTo>
                      <a:pt x="148894" y="1198511"/>
                      <a:pt x="112470" y="1110128"/>
                      <a:pt x="70062" y="1024992"/>
                    </a:cubicBezTo>
                    <a:cubicBezTo>
                      <a:pt x="54779" y="977743"/>
                      <a:pt x="41407" y="929795"/>
                      <a:pt x="23705" y="883502"/>
                    </a:cubicBezTo>
                    <a:cubicBezTo>
                      <a:pt x="-9981" y="795437"/>
                      <a:pt x="-4886" y="708836"/>
                      <a:pt x="20966" y="619688"/>
                    </a:cubicBezTo>
                    <a:cubicBezTo>
                      <a:pt x="119602" y="279972"/>
                      <a:pt x="396596" y="46724"/>
                      <a:pt x="749302" y="7817"/>
                    </a:cubicBezTo>
                    <a:cubicBezTo>
                      <a:pt x="872899" y="-5810"/>
                      <a:pt x="994777" y="-5555"/>
                      <a:pt x="1112643" y="40993"/>
                    </a:cubicBezTo>
                    <a:cubicBezTo>
                      <a:pt x="1207331" y="78371"/>
                      <a:pt x="1279795" y="139692"/>
                      <a:pt x="1320484" y="234889"/>
                    </a:cubicBezTo>
                    <a:cubicBezTo>
                      <a:pt x="1324369" y="243931"/>
                      <a:pt x="1328508" y="251445"/>
                      <a:pt x="1339141" y="254565"/>
                    </a:cubicBezTo>
                    <a:cubicBezTo>
                      <a:pt x="1399571" y="272331"/>
                      <a:pt x="1440005" y="316204"/>
                      <a:pt x="1475410" y="364153"/>
                    </a:cubicBezTo>
                    <a:cubicBezTo>
                      <a:pt x="1617791" y="557030"/>
                      <a:pt x="1663766" y="770029"/>
                      <a:pt x="1604865" y="1003915"/>
                    </a:cubicBezTo>
                    <a:cubicBezTo>
                      <a:pt x="1602063" y="1015058"/>
                      <a:pt x="1600344" y="1026584"/>
                      <a:pt x="1598115" y="1037982"/>
                    </a:cubicBezTo>
                    <a:close/>
                  </a:path>
                </a:pathLst>
              </a:custGeom>
              <a:solidFill>
                <a:srgbClr val="828889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Graphic 57">
                <a:extLst>
                  <a:ext uri="{FF2B5EF4-FFF2-40B4-BE49-F238E27FC236}">
                    <a16:creationId xmlns:a16="http://schemas.microsoft.com/office/drawing/2014/main" id="{2EC283CF-7F88-4E03-BAF0-4ECE6D2CF18D}"/>
                  </a:ext>
                </a:extLst>
              </p:cNvPr>
              <p:cNvSpPr/>
              <p:nvPr/>
            </p:nvSpPr>
            <p:spPr>
              <a:xfrm>
                <a:off x="7896816" y="5270001"/>
                <a:ext cx="98945" cy="337153"/>
              </a:xfrm>
              <a:custGeom>
                <a:avLst/>
                <a:gdLst>
                  <a:gd name="connsiteX0" fmla="*/ 0 w 448157"/>
                  <a:gd name="connsiteY0" fmla="*/ 681998 h 682443"/>
                  <a:gd name="connsiteX1" fmla="*/ 104175 w 448157"/>
                  <a:gd name="connsiteY1" fmla="*/ 341262 h 682443"/>
                  <a:gd name="connsiteX2" fmla="*/ 131811 w 448157"/>
                  <a:gd name="connsiteY2" fmla="*/ 282361 h 682443"/>
                  <a:gd name="connsiteX3" fmla="*/ 100609 w 448157"/>
                  <a:gd name="connsiteY3" fmla="*/ 202192 h 682443"/>
                  <a:gd name="connsiteX4" fmla="*/ 81888 w 448157"/>
                  <a:gd name="connsiteY4" fmla="*/ 158956 h 682443"/>
                  <a:gd name="connsiteX5" fmla="*/ 208923 w 448157"/>
                  <a:gd name="connsiteY5" fmla="*/ 209 h 682443"/>
                  <a:gd name="connsiteX6" fmla="*/ 249040 w 448157"/>
                  <a:gd name="connsiteY6" fmla="*/ 2947 h 682443"/>
                  <a:gd name="connsiteX7" fmla="*/ 379259 w 448157"/>
                  <a:gd name="connsiteY7" fmla="*/ 161885 h 682443"/>
                  <a:gd name="connsiteX8" fmla="*/ 324561 w 448157"/>
                  <a:gd name="connsiteY8" fmla="*/ 264978 h 682443"/>
                  <a:gd name="connsiteX9" fmla="*/ 320867 w 448157"/>
                  <a:gd name="connsiteY9" fmla="*/ 280706 h 682443"/>
                  <a:gd name="connsiteX10" fmla="*/ 448158 w 448157"/>
                  <a:gd name="connsiteY10" fmla="*/ 682443 h 682443"/>
                  <a:gd name="connsiteX11" fmla="*/ 0 w 448157"/>
                  <a:gd name="connsiteY11" fmla="*/ 681998 h 682443"/>
                  <a:gd name="connsiteX0" fmla="*/ 0 w 553262"/>
                  <a:gd name="connsiteY0" fmla="*/ 1293530 h 1293530"/>
                  <a:gd name="connsiteX1" fmla="*/ 209280 w 553262"/>
                  <a:gd name="connsiteY1" fmla="*/ 341262 h 1293530"/>
                  <a:gd name="connsiteX2" fmla="*/ 236916 w 553262"/>
                  <a:gd name="connsiteY2" fmla="*/ 282361 h 1293530"/>
                  <a:gd name="connsiteX3" fmla="*/ 205714 w 553262"/>
                  <a:gd name="connsiteY3" fmla="*/ 202192 h 1293530"/>
                  <a:gd name="connsiteX4" fmla="*/ 186993 w 553262"/>
                  <a:gd name="connsiteY4" fmla="*/ 158956 h 1293530"/>
                  <a:gd name="connsiteX5" fmla="*/ 314028 w 553262"/>
                  <a:gd name="connsiteY5" fmla="*/ 209 h 1293530"/>
                  <a:gd name="connsiteX6" fmla="*/ 354145 w 553262"/>
                  <a:gd name="connsiteY6" fmla="*/ 2947 h 1293530"/>
                  <a:gd name="connsiteX7" fmla="*/ 484364 w 553262"/>
                  <a:gd name="connsiteY7" fmla="*/ 161885 h 1293530"/>
                  <a:gd name="connsiteX8" fmla="*/ 429666 w 553262"/>
                  <a:gd name="connsiteY8" fmla="*/ 264978 h 1293530"/>
                  <a:gd name="connsiteX9" fmla="*/ 425972 w 553262"/>
                  <a:gd name="connsiteY9" fmla="*/ 280706 h 1293530"/>
                  <a:gd name="connsiteX10" fmla="*/ 553263 w 553262"/>
                  <a:gd name="connsiteY10" fmla="*/ 682443 h 1293530"/>
                  <a:gd name="connsiteX11" fmla="*/ 0 w 553262"/>
                  <a:gd name="connsiteY11" fmla="*/ 1293530 h 1293530"/>
                  <a:gd name="connsiteX0" fmla="*/ 0 w 639261"/>
                  <a:gd name="connsiteY0" fmla="*/ 1293530 h 1293976"/>
                  <a:gd name="connsiteX1" fmla="*/ 209280 w 639261"/>
                  <a:gd name="connsiteY1" fmla="*/ 341262 h 1293976"/>
                  <a:gd name="connsiteX2" fmla="*/ 236916 w 639261"/>
                  <a:gd name="connsiteY2" fmla="*/ 282361 h 1293976"/>
                  <a:gd name="connsiteX3" fmla="*/ 205714 w 639261"/>
                  <a:gd name="connsiteY3" fmla="*/ 202192 h 1293976"/>
                  <a:gd name="connsiteX4" fmla="*/ 186993 w 639261"/>
                  <a:gd name="connsiteY4" fmla="*/ 158956 h 1293976"/>
                  <a:gd name="connsiteX5" fmla="*/ 314028 w 639261"/>
                  <a:gd name="connsiteY5" fmla="*/ 209 h 1293976"/>
                  <a:gd name="connsiteX6" fmla="*/ 354145 w 639261"/>
                  <a:gd name="connsiteY6" fmla="*/ 2947 h 1293976"/>
                  <a:gd name="connsiteX7" fmla="*/ 484364 w 639261"/>
                  <a:gd name="connsiteY7" fmla="*/ 161885 h 1293976"/>
                  <a:gd name="connsiteX8" fmla="*/ 429666 w 639261"/>
                  <a:gd name="connsiteY8" fmla="*/ 264978 h 1293976"/>
                  <a:gd name="connsiteX9" fmla="*/ 425972 w 639261"/>
                  <a:gd name="connsiteY9" fmla="*/ 280706 h 1293976"/>
                  <a:gd name="connsiteX10" fmla="*/ 639261 w 639261"/>
                  <a:gd name="connsiteY10" fmla="*/ 1293976 h 1293976"/>
                  <a:gd name="connsiteX11" fmla="*/ 0 w 639261"/>
                  <a:gd name="connsiteY11" fmla="*/ 1293530 h 1293976"/>
                  <a:gd name="connsiteX0" fmla="*/ 0 w 562821"/>
                  <a:gd name="connsiteY0" fmla="*/ 1293530 h 1313086"/>
                  <a:gd name="connsiteX1" fmla="*/ 209280 w 562821"/>
                  <a:gd name="connsiteY1" fmla="*/ 341262 h 1313086"/>
                  <a:gd name="connsiteX2" fmla="*/ 236916 w 562821"/>
                  <a:gd name="connsiteY2" fmla="*/ 282361 h 1313086"/>
                  <a:gd name="connsiteX3" fmla="*/ 205714 w 562821"/>
                  <a:gd name="connsiteY3" fmla="*/ 202192 h 1313086"/>
                  <a:gd name="connsiteX4" fmla="*/ 186993 w 562821"/>
                  <a:gd name="connsiteY4" fmla="*/ 158956 h 1313086"/>
                  <a:gd name="connsiteX5" fmla="*/ 314028 w 562821"/>
                  <a:gd name="connsiteY5" fmla="*/ 209 h 1313086"/>
                  <a:gd name="connsiteX6" fmla="*/ 354145 w 562821"/>
                  <a:gd name="connsiteY6" fmla="*/ 2947 h 1313086"/>
                  <a:gd name="connsiteX7" fmla="*/ 484364 w 562821"/>
                  <a:gd name="connsiteY7" fmla="*/ 161885 h 1313086"/>
                  <a:gd name="connsiteX8" fmla="*/ 429666 w 562821"/>
                  <a:gd name="connsiteY8" fmla="*/ 264978 h 1313086"/>
                  <a:gd name="connsiteX9" fmla="*/ 425972 w 562821"/>
                  <a:gd name="connsiteY9" fmla="*/ 280706 h 1313086"/>
                  <a:gd name="connsiteX10" fmla="*/ 562821 w 562821"/>
                  <a:gd name="connsiteY10" fmla="*/ 1313086 h 1313086"/>
                  <a:gd name="connsiteX11" fmla="*/ 0 w 562821"/>
                  <a:gd name="connsiteY11" fmla="*/ 1293530 h 1313086"/>
                  <a:gd name="connsiteX0" fmla="*/ 0 w 429051"/>
                  <a:gd name="connsiteY0" fmla="*/ 1350860 h 1350860"/>
                  <a:gd name="connsiteX1" fmla="*/ 75510 w 429051"/>
                  <a:gd name="connsiteY1" fmla="*/ 341262 h 1350860"/>
                  <a:gd name="connsiteX2" fmla="*/ 103146 w 429051"/>
                  <a:gd name="connsiteY2" fmla="*/ 282361 h 1350860"/>
                  <a:gd name="connsiteX3" fmla="*/ 71944 w 429051"/>
                  <a:gd name="connsiteY3" fmla="*/ 202192 h 1350860"/>
                  <a:gd name="connsiteX4" fmla="*/ 53223 w 429051"/>
                  <a:gd name="connsiteY4" fmla="*/ 158956 h 1350860"/>
                  <a:gd name="connsiteX5" fmla="*/ 180258 w 429051"/>
                  <a:gd name="connsiteY5" fmla="*/ 209 h 1350860"/>
                  <a:gd name="connsiteX6" fmla="*/ 220375 w 429051"/>
                  <a:gd name="connsiteY6" fmla="*/ 2947 h 1350860"/>
                  <a:gd name="connsiteX7" fmla="*/ 350594 w 429051"/>
                  <a:gd name="connsiteY7" fmla="*/ 161885 h 1350860"/>
                  <a:gd name="connsiteX8" fmla="*/ 295896 w 429051"/>
                  <a:gd name="connsiteY8" fmla="*/ 264978 h 1350860"/>
                  <a:gd name="connsiteX9" fmla="*/ 292202 w 429051"/>
                  <a:gd name="connsiteY9" fmla="*/ 280706 h 1350860"/>
                  <a:gd name="connsiteX10" fmla="*/ 429051 w 429051"/>
                  <a:gd name="connsiteY10" fmla="*/ 1313086 h 1350860"/>
                  <a:gd name="connsiteX11" fmla="*/ 0 w 429051"/>
                  <a:gd name="connsiteY11" fmla="*/ 1350860 h 1350860"/>
                  <a:gd name="connsiteX0" fmla="*/ 0 w 362162"/>
                  <a:gd name="connsiteY0" fmla="*/ 1350860 h 1350860"/>
                  <a:gd name="connsiteX1" fmla="*/ 75510 w 362162"/>
                  <a:gd name="connsiteY1" fmla="*/ 341262 h 1350860"/>
                  <a:gd name="connsiteX2" fmla="*/ 103146 w 362162"/>
                  <a:gd name="connsiteY2" fmla="*/ 282361 h 1350860"/>
                  <a:gd name="connsiteX3" fmla="*/ 71944 w 362162"/>
                  <a:gd name="connsiteY3" fmla="*/ 202192 h 1350860"/>
                  <a:gd name="connsiteX4" fmla="*/ 53223 w 362162"/>
                  <a:gd name="connsiteY4" fmla="*/ 158956 h 1350860"/>
                  <a:gd name="connsiteX5" fmla="*/ 180258 w 362162"/>
                  <a:gd name="connsiteY5" fmla="*/ 209 h 1350860"/>
                  <a:gd name="connsiteX6" fmla="*/ 220375 w 362162"/>
                  <a:gd name="connsiteY6" fmla="*/ 2947 h 1350860"/>
                  <a:gd name="connsiteX7" fmla="*/ 350594 w 362162"/>
                  <a:gd name="connsiteY7" fmla="*/ 161885 h 1350860"/>
                  <a:gd name="connsiteX8" fmla="*/ 295896 w 362162"/>
                  <a:gd name="connsiteY8" fmla="*/ 264978 h 1350860"/>
                  <a:gd name="connsiteX9" fmla="*/ 292202 w 362162"/>
                  <a:gd name="connsiteY9" fmla="*/ 280706 h 1350860"/>
                  <a:gd name="connsiteX10" fmla="*/ 362162 w 362162"/>
                  <a:gd name="connsiteY10" fmla="*/ 1313086 h 1350860"/>
                  <a:gd name="connsiteX11" fmla="*/ 0 w 362162"/>
                  <a:gd name="connsiteY11" fmla="*/ 1350860 h 1350860"/>
                  <a:gd name="connsiteX0" fmla="*/ 0 w 390831"/>
                  <a:gd name="connsiteY0" fmla="*/ 1350860 h 1350860"/>
                  <a:gd name="connsiteX1" fmla="*/ 75510 w 390831"/>
                  <a:gd name="connsiteY1" fmla="*/ 341262 h 1350860"/>
                  <a:gd name="connsiteX2" fmla="*/ 103146 w 390831"/>
                  <a:gd name="connsiteY2" fmla="*/ 282361 h 1350860"/>
                  <a:gd name="connsiteX3" fmla="*/ 71944 w 390831"/>
                  <a:gd name="connsiteY3" fmla="*/ 202192 h 1350860"/>
                  <a:gd name="connsiteX4" fmla="*/ 53223 w 390831"/>
                  <a:gd name="connsiteY4" fmla="*/ 158956 h 1350860"/>
                  <a:gd name="connsiteX5" fmla="*/ 180258 w 390831"/>
                  <a:gd name="connsiteY5" fmla="*/ 209 h 1350860"/>
                  <a:gd name="connsiteX6" fmla="*/ 220375 w 390831"/>
                  <a:gd name="connsiteY6" fmla="*/ 2947 h 1350860"/>
                  <a:gd name="connsiteX7" fmla="*/ 350594 w 390831"/>
                  <a:gd name="connsiteY7" fmla="*/ 161885 h 1350860"/>
                  <a:gd name="connsiteX8" fmla="*/ 295896 w 390831"/>
                  <a:gd name="connsiteY8" fmla="*/ 264978 h 1350860"/>
                  <a:gd name="connsiteX9" fmla="*/ 292202 w 390831"/>
                  <a:gd name="connsiteY9" fmla="*/ 280706 h 1350860"/>
                  <a:gd name="connsiteX10" fmla="*/ 390831 w 390831"/>
                  <a:gd name="connsiteY10" fmla="*/ 1322641 h 1350860"/>
                  <a:gd name="connsiteX11" fmla="*/ 0 w 390831"/>
                  <a:gd name="connsiteY11" fmla="*/ 1350860 h 1350860"/>
                  <a:gd name="connsiteX0" fmla="*/ 0 w 390831"/>
                  <a:gd name="connsiteY0" fmla="*/ 1331750 h 1331750"/>
                  <a:gd name="connsiteX1" fmla="*/ 75510 w 390831"/>
                  <a:gd name="connsiteY1" fmla="*/ 341262 h 1331750"/>
                  <a:gd name="connsiteX2" fmla="*/ 103146 w 390831"/>
                  <a:gd name="connsiteY2" fmla="*/ 282361 h 1331750"/>
                  <a:gd name="connsiteX3" fmla="*/ 71944 w 390831"/>
                  <a:gd name="connsiteY3" fmla="*/ 202192 h 1331750"/>
                  <a:gd name="connsiteX4" fmla="*/ 53223 w 390831"/>
                  <a:gd name="connsiteY4" fmla="*/ 158956 h 1331750"/>
                  <a:gd name="connsiteX5" fmla="*/ 180258 w 390831"/>
                  <a:gd name="connsiteY5" fmla="*/ 209 h 1331750"/>
                  <a:gd name="connsiteX6" fmla="*/ 220375 w 390831"/>
                  <a:gd name="connsiteY6" fmla="*/ 2947 h 1331750"/>
                  <a:gd name="connsiteX7" fmla="*/ 350594 w 390831"/>
                  <a:gd name="connsiteY7" fmla="*/ 161885 h 1331750"/>
                  <a:gd name="connsiteX8" fmla="*/ 295896 w 390831"/>
                  <a:gd name="connsiteY8" fmla="*/ 264978 h 1331750"/>
                  <a:gd name="connsiteX9" fmla="*/ 292202 w 390831"/>
                  <a:gd name="connsiteY9" fmla="*/ 280706 h 1331750"/>
                  <a:gd name="connsiteX10" fmla="*/ 390831 w 390831"/>
                  <a:gd name="connsiteY10" fmla="*/ 1322641 h 1331750"/>
                  <a:gd name="connsiteX11" fmla="*/ 0 w 390831"/>
                  <a:gd name="connsiteY11" fmla="*/ 1331750 h 133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0831" h="1331750">
                    <a:moveTo>
                      <a:pt x="0" y="1331750"/>
                    </a:moveTo>
                    <a:cubicBezTo>
                      <a:pt x="10634" y="1269219"/>
                      <a:pt x="57999" y="398762"/>
                      <a:pt x="75510" y="341262"/>
                    </a:cubicBezTo>
                    <a:cubicBezTo>
                      <a:pt x="76720" y="337251"/>
                      <a:pt x="100535" y="284781"/>
                      <a:pt x="103146" y="282361"/>
                    </a:cubicBezTo>
                    <a:cubicBezTo>
                      <a:pt x="127025" y="261666"/>
                      <a:pt x="89838" y="239061"/>
                      <a:pt x="71944" y="202192"/>
                    </a:cubicBezTo>
                    <a:cubicBezTo>
                      <a:pt x="66468" y="190858"/>
                      <a:pt x="57935" y="170672"/>
                      <a:pt x="53223" y="158956"/>
                    </a:cubicBezTo>
                    <a:cubicBezTo>
                      <a:pt x="81878" y="123933"/>
                      <a:pt x="160328" y="24088"/>
                      <a:pt x="180258" y="209"/>
                    </a:cubicBezTo>
                    <a:cubicBezTo>
                      <a:pt x="205793" y="-1192"/>
                      <a:pt x="201017" y="4985"/>
                      <a:pt x="220375" y="2947"/>
                    </a:cubicBezTo>
                    <a:cubicBezTo>
                      <a:pt x="229672" y="3711"/>
                      <a:pt x="327479" y="126353"/>
                      <a:pt x="350594" y="161885"/>
                    </a:cubicBezTo>
                    <a:cubicBezTo>
                      <a:pt x="332510" y="204484"/>
                      <a:pt x="327161" y="229191"/>
                      <a:pt x="295896" y="264978"/>
                    </a:cubicBezTo>
                    <a:cubicBezTo>
                      <a:pt x="291757" y="269753"/>
                      <a:pt x="286408" y="273319"/>
                      <a:pt x="292202" y="280706"/>
                    </a:cubicBezTo>
                    <a:cubicBezTo>
                      <a:pt x="326397" y="323688"/>
                      <a:pt x="390767" y="1316465"/>
                      <a:pt x="390831" y="1322641"/>
                    </a:cubicBezTo>
                    <a:lnTo>
                      <a:pt x="0" y="1331750"/>
                    </a:lnTo>
                    <a:close/>
                  </a:path>
                </a:pathLst>
              </a:custGeom>
              <a:solidFill>
                <a:srgbClr val="200C43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Graphic 57">
                <a:extLst>
                  <a:ext uri="{FF2B5EF4-FFF2-40B4-BE49-F238E27FC236}">
                    <a16:creationId xmlns:a16="http://schemas.microsoft.com/office/drawing/2014/main" id="{3AD1D7D8-FF3E-4BFB-9485-135D5E1AAF7B}"/>
                  </a:ext>
                </a:extLst>
              </p:cNvPr>
              <p:cNvSpPr/>
              <p:nvPr/>
            </p:nvSpPr>
            <p:spPr>
              <a:xfrm>
                <a:off x="7828460" y="5230291"/>
                <a:ext cx="116798" cy="108483"/>
              </a:xfrm>
              <a:custGeom>
                <a:avLst/>
                <a:gdLst>
                  <a:gd name="connsiteX0" fmla="*/ 447402 w 461350"/>
                  <a:gd name="connsiteY0" fmla="*/ 150945 h 428505"/>
                  <a:gd name="connsiteX1" fmla="*/ 451478 w 461350"/>
                  <a:gd name="connsiteY1" fmla="*/ 171831 h 428505"/>
                  <a:gd name="connsiteX2" fmla="*/ 254142 w 461350"/>
                  <a:gd name="connsiteY2" fmla="*/ 415458 h 428505"/>
                  <a:gd name="connsiteX3" fmla="*/ 221349 w 461350"/>
                  <a:gd name="connsiteY3" fmla="*/ 413294 h 428505"/>
                  <a:gd name="connsiteX4" fmla="*/ 3192 w 461350"/>
                  <a:gd name="connsiteY4" fmla="*/ 89433 h 428505"/>
                  <a:gd name="connsiteX5" fmla="*/ 15036 w 461350"/>
                  <a:gd name="connsiteY5" fmla="*/ 53392 h 428505"/>
                  <a:gd name="connsiteX6" fmla="*/ 74129 w 461350"/>
                  <a:gd name="connsiteY6" fmla="*/ 11938 h 428505"/>
                  <a:gd name="connsiteX7" fmla="*/ 124879 w 461350"/>
                  <a:gd name="connsiteY7" fmla="*/ 13402 h 428505"/>
                  <a:gd name="connsiteX8" fmla="*/ 279804 w 461350"/>
                  <a:gd name="connsiteY8" fmla="*/ 95100 h 428505"/>
                  <a:gd name="connsiteX9" fmla="*/ 447402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447402" y="150945"/>
                    </a:moveTo>
                    <a:cubicBezTo>
                      <a:pt x="471982" y="153301"/>
                      <a:pt x="457908" y="163871"/>
                      <a:pt x="451478" y="171831"/>
                    </a:cubicBezTo>
                    <a:cubicBezTo>
                      <a:pt x="410406" y="222708"/>
                      <a:pt x="277321" y="383938"/>
                      <a:pt x="254142" y="415458"/>
                    </a:cubicBezTo>
                    <a:cubicBezTo>
                      <a:pt x="239752" y="435007"/>
                      <a:pt x="233130" y="431187"/>
                      <a:pt x="221349" y="413294"/>
                    </a:cubicBezTo>
                    <a:cubicBezTo>
                      <a:pt x="153851" y="310646"/>
                      <a:pt x="7841" y="95164"/>
                      <a:pt x="3192" y="89433"/>
                    </a:cubicBezTo>
                    <a:cubicBezTo>
                      <a:pt x="-1711" y="74596"/>
                      <a:pt x="-3112" y="62943"/>
                      <a:pt x="15036" y="53392"/>
                    </a:cubicBezTo>
                    <a:cubicBezTo>
                      <a:pt x="36240" y="42248"/>
                      <a:pt x="56171" y="27793"/>
                      <a:pt x="74129" y="11938"/>
                    </a:cubicBezTo>
                    <a:cubicBezTo>
                      <a:pt x="92977" y="-4618"/>
                      <a:pt x="108450" y="-3790"/>
                      <a:pt x="124879" y="13402"/>
                    </a:cubicBezTo>
                    <a:cubicBezTo>
                      <a:pt x="167733" y="57212"/>
                      <a:pt x="224979" y="74469"/>
                      <a:pt x="279804" y="95100"/>
                    </a:cubicBezTo>
                    <a:cubicBezTo>
                      <a:pt x="334821" y="115795"/>
                      <a:pt x="391430" y="132478"/>
                      <a:pt x="447402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Graphic 57">
                <a:extLst>
                  <a:ext uri="{FF2B5EF4-FFF2-40B4-BE49-F238E27FC236}">
                    <a16:creationId xmlns:a16="http://schemas.microsoft.com/office/drawing/2014/main" id="{F3ACE3A6-521A-4EE7-AECA-A7FE1CAE1090}"/>
                  </a:ext>
                </a:extLst>
              </p:cNvPr>
              <p:cNvSpPr/>
              <p:nvPr/>
            </p:nvSpPr>
            <p:spPr>
              <a:xfrm>
                <a:off x="7950657" y="5230291"/>
                <a:ext cx="116798" cy="108483"/>
              </a:xfrm>
              <a:custGeom>
                <a:avLst/>
                <a:gdLst>
                  <a:gd name="connsiteX0" fmla="*/ 13948 w 461350"/>
                  <a:gd name="connsiteY0" fmla="*/ 150945 h 428505"/>
                  <a:gd name="connsiteX1" fmla="*/ 9873 w 461350"/>
                  <a:gd name="connsiteY1" fmla="*/ 171831 h 428505"/>
                  <a:gd name="connsiteX2" fmla="*/ 207207 w 461350"/>
                  <a:gd name="connsiteY2" fmla="*/ 415458 h 428505"/>
                  <a:gd name="connsiteX3" fmla="*/ 240001 w 461350"/>
                  <a:gd name="connsiteY3" fmla="*/ 413294 h 428505"/>
                  <a:gd name="connsiteX4" fmla="*/ 458158 w 461350"/>
                  <a:gd name="connsiteY4" fmla="*/ 89433 h 428505"/>
                  <a:gd name="connsiteX5" fmla="*/ 446314 w 461350"/>
                  <a:gd name="connsiteY5" fmla="*/ 53392 h 428505"/>
                  <a:gd name="connsiteX6" fmla="*/ 387222 w 461350"/>
                  <a:gd name="connsiteY6" fmla="*/ 11938 h 428505"/>
                  <a:gd name="connsiteX7" fmla="*/ 336472 w 461350"/>
                  <a:gd name="connsiteY7" fmla="*/ 13402 h 428505"/>
                  <a:gd name="connsiteX8" fmla="*/ 181545 w 461350"/>
                  <a:gd name="connsiteY8" fmla="*/ 95100 h 428505"/>
                  <a:gd name="connsiteX9" fmla="*/ 13948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13948" y="150945"/>
                    </a:moveTo>
                    <a:cubicBezTo>
                      <a:pt x="-10631" y="153301"/>
                      <a:pt x="3441" y="163871"/>
                      <a:pt x="9873" y="171831"/>
                    </a:cubicBezTo>
                    <a:cubicBezTo>
                      <a:pt x="50944" y="222708"/>
                      <a:pt x="184029" y="383938"/>
                      <a:pt x="207207" y="415458"/>
                    </a:cubicBezTo>
                    <a:cubicBezTo>
                      <a:pt x="221598" y="435007"/>
                      <a:pt x="228221" y="431187"/>
                      <a:pt x="240001" y="413294"/>
                    </a:cubicBezTo>
                    <a:cubicBezTo>
                      <a:pt x="307498" y="310646"/>
                      <a:pt x="453510" y="95164"/>
                      <a:pt x="458158" y="89433"/>
                    </a:cubicBezTo>
                    <a:cubicBezTo>
                      <a:pt x="463061" y="74596"/>
                      <a:pt x="464462" y="62943"/>
                      <a:pt x="446314" y="53392"/>
                    </a:cubicBezTo>
                    <a:cubicBezTo>
                      <a:pt x="425109" y="42248"/>
                      <a:pt x="405179" y="27793"/>
                      <a:pt x="387222" y="11938"/>
                    </a:cubicBezTo>
                    <a:cubicBezTo>
                      <a:pt x="368374" y="-4618"/>
                      <a:pt x="352900" y="-3790"/>
                      <a:pt x="336472" y="13402"/>
                    </a:cubicBezTo>
                    <a:cubicBezTo>
                      <a:pt x="293617" y="57212"/>
                      <a:pt x="236371" y="74469"/>
                      <a:pt x="181545" y="95100"/>
                    </a:cubicBezTo>
                    <a:cubicBezTo>
                      <a:pt x="126465" y="115795"/>
                      <a:pt x="69920" y="132478"/>
                      <a:pt x="13948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4" name="그룹 3">
            <a:extLst>
              <a:ext uri="{FF2B5EF4-FFF2-40B4-BE49-F238E27FC236}">
                <a16:creationId xmlns:a16="http://schemas.microsoft.com/office/drawing/2014/main" id="{0E53A284-EB3C-4837-972C-7E448641F617}"/>
              </a:ext>
            </a:extLst>
          </p:cNvPr>
          <p:cNvGrpSpPr/>
          <p:nvPr/>
        </p:nvGrpSpPr>
        <p:grpSpPr>
          <a:xfrm>
            <a:off x="8199385" y="1669338"/>
            <a:ext cx="2394349" cy="1208793"/>
            <a:chOff x="467544" y="2421312"/>
            <a:chExt cx="4546958" cy="1208793"/>
          </a:xfrm>
        </p:grpSpPr>
        <p:sp>
          <p:nvSpPr>
            <p:cNvPr id="55" name="Rectangle 8">
              <a:extLst>
                <a:ext uri="{FF2B5EF4-FFF2-40B4-BE49-F238E27FC236}">
                  <a16:creationId xmlns:a16="http://schemas.microsoft.com/office/drawing/2014/main" id="{4A2788C7-C49B-49C1-86D0-654014336CB0}"/>
                </a:ext>
              </a:extLst>
            </p:cNvPr>
            <p:cNvSpPr/>
            <p:nvPr/>
          </p:nvSpPr>
          <p:spPr>
            <a:xfrm>
              <a:off x="820483" y="2799108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6" name="Rectangle 9">
              <a:extLst>
                <a:ext uri="{FF2B5EF4-FFF2-40B4-BE49-F238E27FC236}">
                  <a16:creationId xmlns:a16="http://schemas.microsoft.com/office/drawing/2014/main" id="{ABFB84CB-281D-4CA7-9DF3-86EEC55B85DE}"/>
                </a:ext>
              </a:extLst>
            </p:cNvPr>
            <p:cNvSpPr/>
            <p:nvPr/>
          </p:nvSpPr>
          <p:spPr>
            <a:xfrm>
              <a:off x="467544" y="2421312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57" name="그룹 9">
            <a:extLst>
              <a:ext uri="{FF2B5EF4-FFF2-40B4-BE49-F238E27FC236}">
                <a16:creationId xmlns:a16="http://schemas.microsoft.com/office/drawing/2014/main" id="{A9BE71E6-7075-4672-8A83-1E639E803A39}"/>
              </a:ext>
            </a:extLst>
          </p:cNvPr>
          <p:cNvGrpSpPr/>
          <p:nvPr/>
        </p:nvGrpSpPr>
        <p:grpSpPr>
          <a:xfrm>
            <a:off x="9349113" y="3276556"/>
            <a:ext cx="2394349" cy="1208793"/>
            <a:chOff x="467544" y="3302740"/>
            <a:chExt cx="4546958" cy="1208793"/>
          </a:xfrm>
        </p:grpSpPr>
        <p:sp>
          <p:nvSpPr>
            <p:cNvPr id="58" name="Rectangle 11">
              <a:extLst>
                <a:ext uri="{FF2B5EF4-FFF2-40B4-BE49-F238E27FC236}">
                  <a16:creationId xmlns:a16="http://schemas.microsoft.com/office/drawing/2014/main" id="{721172C6-7361-44B6-A9C1-88EF525CDCA8}"/>
                </a:ext>
              </a:extLst>
            </p:cNvPr>
            <p:cNvSpPr/>
            <p:nvPr/>
          </p:nvSpPr>
          <p:spPr>
            <a:xfrm>
              <a:off x="820483" y="3680536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9" name="Rectangle 12">
              <a:extLst>
                <a:ext uri="{FF2B5EF4-FFF2-40B4-BE49-F238E27FC236}">
                  <a16:creationId xmlns:a16="http://schemas.microsoft.com/office/drawing/2014/main" id="{7121E536-D928-4FB8-8171-240286899A59}"/>
                </a:ext>
              </a:extLst>
            </p:cNvPr>
            <p:cNvSpPr/>
            <p:nvPr/>
          </p:nvSpPr>
          <p:spPr>
            <a:xfrm>
              <a:off x="467544" y="3302740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60" name="그룹 10">
            <a:extLst>
              <a:ext uri="{FF2B5EF4-FFF2-40B4-BE49-F238E27FC236}">
                <a16:creationId xmlns:a16="http://schemas.microsoft.com/office/drawing/2014/main" id="{1BD81210-DD9D-4902-BB42-2EBCDF5182DF}"/>
              </a:ext>
            </a:extLst>
          </p:cNvPr>
          <p:cNvGrpSpPr/>
          <p:nvPr/>
        </p:nvGrpSpPr>
        <p:grpSpPr>
          <a:xfrm>
            <a:off x="8596820" y="4883774"/>
            <a:ext cx="2394349" cy="1208793"/>
            <a:chOff x="467544" y="4184168"/>
            <a:chExt cx="4546958" cy="1208793"/>
          </a:xfrm>
        </p:grpSpPr>
        <p:sp>
          <p:nvSpPr>
            <p:cNvPr id="61" name="Rectangle 14">
              <a:extLst>
                <a:ext uri="{FF2B5EF4-FFF2-40B4-BE49-F238E27FC236}">
                  <a16:creationId xmlns:a16="http://schemas.microsoft.com/office/drawing/2014/main" id="{082E449D-F7F0-40CC-AFC7-D6CD2AEBD1EF}"/>
                </a:ext>
              </a:extLst>
            </p:cNvPr>
            <p:cNvSpPr/>
            <p:nvPr/>
          </p:nvSpPr>
          <p:spPr>
            <a:xfrm>
              <a:off x="820483" y="4561964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2" name="Rectangle 15">
              <a:extLst>
                <a:ext uri="{FF2B5EF4-FFF2-40B4-BE49-F238E27FC236}">
                  <a16:creationId xmlns:a16="http://schemas.microsoft.com/office/drawing/2014/main" id="{C293E48F-339A-43DD-9693-32AFBF8D73D8}"/>
                </a:ext>
              </a:extLst>
            </p:cNvPr>
            <p:cNvSpPr/>
            <p:nvPr/>
          </p:nvSpPr>
          <p:spPr>
            <a:xfrm>
              <a:off x="467544" y="4184168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63" name="그룹 3">
            <a:extLst>
              <a:ext uri="{FF2B5EF4-FFF2-40B4-BE49-F238E27FC236}">
                <a16:creationId xmlns:a16="http://schemas.microsoft.com/office/drawing/2014/main" id="{7928DED7-99F9-4297-B255-C63980BDDC38}"/>
              </a:ext>
            </a:extLst>
          </p:cNvPr>
          <p:cNvGrpSpPr/>
          <p:nvPr/>
        </p:nvGrpSpPr>
        <p:grpSpPr>
          <a:xfrm flipH="1">
            <a:off x="1598266" y="1669338"/>
            <a:ext cx="2394349" cy="1208793"/>
            <a:chOff x="467544" y="2421312"/>
            <a:chExt cx="4546958" cy="1208793"/>
          </a:xfrm>
        </p:grpSpPr>
        <p:sp>
          <p:nvSpPr>
            <p:cNvPr id="64" name="Rectangle 8">
              <a:extLst>
                <a:ext uri="{FF2B5EF4-FFF2-40B4-BE49-F238E27FC236}">
                  <a16:creationId xmlns:a16="http://schemas.microsoft.com/office/drawing/2014/main" id="{FB4EDED3-3279-4FA3-93F1-DEBECCB0DA75}"/>
                </a:ext>
              </a:extLst>
            </p:cNvPr>
            <p:cNvSpPr/>
            <p:nvPr/>
          </p:nvSpPr>
          <p:spPr>
            <a:xfrm>
              <a:off x="820483" y="2799108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5" name="Rectangle 9">
              <a:extLst>
                <a:ext uri="{FF2B5EF4-FFF2-40B4-BE49-F238E27FC236}">
                  <a16:creationId xmlns:a16="http://schemas.microsoft.com/office/drawing/2014/main" id="{4E213EB2-F5C7-4E77-8139-8F36B08F8775}"/>
                </a:ext>
              </a:extLst>
            </p:cNvPr>
            <p:cNvSpPr/>
            <p:nvPr/>
          </p:nvSpPr>
          <p:spPr>
            <a:xfrm>
              <a:off x="467544" y="2421312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66" name="그룹 9">
            <a:extLst>
              <a:ext uri="{FF2B5EF4-FFF2-40B4-BE49-F238E27FC236}">
                <a16:creationId xmlns:a16="http://schemas.microsoft.com/office/drawing/2014/main" id="{2B088CC8-F78E-4E3F-BEF3-3D00BB45066E}"/>
              </a:ext>
            </a:extLst>
          </p:cNvPr>
          <p:cNvGrpSpPr/>
          <p:nvPr/>
        </p:nvGrpSpPr>
        <p:grpSpPr>
          <a:xfrm flipH="1">
            <a:off x="448538" y="3276556"/>
            <a:ext cx="2394349" cy="1208793"/>
            <a:chOff x="467544" y="3302740"/>
            <a:chExt cx="4546958" cy="1208793"/>
          </a:xfrm>
        </p:grpSpPr>
        <p:sp>
          <p:nvSpPr>
            <p:cNvPr id="67" name="Rectangle 11">
              <a:extLst>
                <a:ext uri="{FF2B5EF4-FFF2-40B4-BE49-F238E27FC236}">
                  <a16:creationId xmlns:a16="http://schemas.microsoft.com/office/drawing/2014/main" id="{B83BF430-B025-4B57-8F2B-D2F240CC8B36}"/>
                </a:ext>
              </a:extLst>
            </p:cNvPr>
            <p:cNvSpPr/>
            <p:nvPr/>
          </p:nvSpPr>
          <p:spPr>
            <a:xfrm>
              <a:off x="820483" y="3680536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8" name="Rectangle 12">
              <a:extLst>
                <a:ext uri="{FF2B5EF4-FFF2-40B4-BE49-F238E27FC236}">
                  <a16:creationId xmlns:a16="http://schemas.microsoft.com/office/drawing/2014/main" id="{5B4A632B-7E44-4D62-B3B8-94CEA5596A63}"/>
                </a:ext>
              </a:extLst>
            </p:cNvPr>
            <p:cNvSpPr/>
            <p:nvPr/>
          </p:nvSpPr>
          <p:spPr>
            <a:xfrm>
              <a:off x="467544" y="3302740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69" name="그룹 10">
            <a:extLst>
              <a:ext uri="{FF2B5EF4-FFF2-40B4-BE49-F238E27FC236}">
                <a16:creationId xmlns:a16="http://schemas.microsoft.com/office/drawing/2014/main" id="{90E25FC2-5489-4571-8EF4-DB2599E92AE8}"/>
              </a:ext>
            </a:extLst>
          </p:cNvPr>
          <p:cNvGrpSpPr/>
          <p:nvPr/>
        </p:nvGrpSpPr>
        <p:grpSpPr>
          <a:xfrm flipH="1">
            <a:off x="1200831" y="4883774"/>
            <a:ext cx="2394349" cy="1208793"/>
            <a:chOff x="467544" y="4184168"/>
            <a:chExt cx="4546958" cy="1208793"/>
          </a:xfrm>
        </p:grpSpPr>
        <p:sp>
          <p:nvSpPr>
            <p:cNvPr id="70" name="Rectangle 14">
              <a:extLst>
                <a:ext uri="{FF2B5EF4-FFF2-40B4-BE49-F238E27FC236}">
                  <a16:creationId xmlns:a16="http://schemas.microsoft.com/office/drawing/2014/main" id="{5316E075-2068-4E80-ABE1-AEA3EAB98C4E}"/>
                </a:ext>
              </a:extLst>
            </p:cNvPr>
            <p:cNvSpPr/>
            <p:nvPr/>
          </p:nvSpPr>
          <p:spPr>
            <a:xfrm>
              <a:off x="820483" y="4561964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1" name="Rectangle 15">
              <a:extLst>
                <a:ext uri="{FF2B5EF4-FFF2-40B4-BE49-F238E27FC236}">
                  <a16:creationId xmlns:a16="http://schemas.microsoft.com/office/drawing/2014/main" id="{14743B3F-E95A-41A2-BD61-3F5B922CB8F1}"/>
                </a:ext>
              </a:extLst>
            </p:cNvPr>
            <p:cNvSpPr/>
            <p:nvPr/>
          </p:nvSpPr>
          <p:spPr>
            <a:xfrm>
              <a:off x="467544" y="4184168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248B14AC-BC9B-4C8D-8AEF-DED2F4BA511A}"/>
              </a:ext>
            </a:extLst>
          </p:cNvPr>
          <p:cNvGrpSpPr/>
          <p:nvPr/>
        </p:nvGrpSpPr>
        <p:grpSpPr>
          <a:xfrm>
            <a:off x="4588720" y="1810350"/>
            <a:ext cx="982246" cy="982246"/>
            <a:chOff x="4588720" y="1810350"/>
            <a:chExt cx="982246" cy="982246"/>
          </a:xfrm>
        </p:grpSpPr>
        <p:sp>
          <p:nvSpPr>
            <p:cNvPr id="73" name="타원 72">
              <a:extLst>
                <a:ext uri="{FF2B5EF4-FFF2-40B4-BE49-F238E27FC236}">
                  <a16:creationId xmlns:a16="http://schemas.microsoft.com/office/drawing/2014/main" id="{35482D79-03BD-44F5-9676-F2A5A631682D}"/>
                </a:ext>
              </a:extLst>
            </p:cNvPr>
            <p:cNvSpPr/>
            <p:nvPr/>
          </p:nvSpPr>
          <p:spPr>
            <a:xfrm>
              <a:off x="4588720" y="1810350"/>
              <a:ext cx="982246" cy="98224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id="{9ACB3CC4-519A-42AA-90C0-0DCD13198626}"/>
                </a:ext>
              </a:extLst>
            </p:cNvPr>
            <p:cNvGrpSpPr/>
            <p:nvPr/>
          </p:nvGrpSpPr>
          <p:grpSpPr>
            <a:xfrm>
              <a:off x="4734147" y="1833991"/>
              <a:ext cx="692890" cy="958603"/>
              <a:chOff x="4734147" y="1833991"/>
              <a:chExt cx="692890" cy="958603"/>
            </a:xfrm>
          </p:grpSpPr>
          <p:sp>
            <p:nvSpPr>
              <p:cNvPr id="75" name="Graphic 57">
                <a:extLst>
                  <a:ext uri="{FF2B5EF4-FFF2-40B4-BE49-F238E27FC236}">
                    <a16:creationId xmlns:a16="http://schemas.microsoft.com/office/drawing/2014/main" id="{26AD7E63-7AC3-45AD-A929-0BE15A38B5EF}"/>
                  </a:ext>
                </a:extLst>
              </p:cNvPr>
              <p:cNvSpPr/>
              <p:nvPr/>
            </p:nvSpPr>
            <p:spPr>
              <a:xfrm>
                <a:off x="4800707" y="1833991"/>
                <a:ext cx="567032" cy="698841"/>
              </a:xfrm>
              <a:custGeom>
                <a:avLst/>
                <a:gdLst>
                  <a:gd name="connsiteX0" fmla="*/ 2086373 w 2087615"/>
                  <a:gd name="connsiteY0" fmla="*/ 1611793 h 2572889"/>
                  <a:gd name="connsiteX1" fmla="*/ 2050523 w 2087615"/>
                  <a:gd name="connsiteY1" fmla="*/ 952610 h 2572889"/>
                  <a:gd name="connsiteX2" fmla="*/ 1974938 w 2087615"/>
                  <a:gd name="connsiteY2" fmla="*/ 545141 h 2572889"/>
                  <a:gd name="connsiteX3" fmla="*/ 1235968 w 2087615"/>
                  <a:gd name="connsiteY3" fmla="*/ 768 h 2572889"/>
                  <a:gd name="connsiteX4" fmla="*/ 937642 w 2087615"/>
                  <a:gd name="connsiteY4" fmla="*/ 13376 h 2572889"/>
                  <a:gd name="connsiteX5" fmla="*/ 524124 w 2087615"/>
                  <a:gd name="connsiteY5" fmla="*/ 130605 h 2572889"/>
                  <a:gd name="connsiteX6" fmla="*/ 155881 w 2087615"/>
                  <a:gd name="connsiteY6" fmla="*/ 589142 h 2572889"/>
                  <a:gd name="connsiteX7" fmla="*/ 123852 w 2087615"/>
                  <a:gd name="connsiteY7" fmla="*/ 866264 h 2572889"/>
                  <a:gd name="connsiteX8" fmla="*/ 123151 w 2087615"/>
                  <a:gd name="connsiteY8" fmla="*/ 1272204 h 2572889"/>
                  <a:gd name="connsiteX9" fmla="*/ 194660 w 2087615"/>
                  <a:gd name="connsiteY9" fmla="*/ 1693936 h 2572889"/>
                  <a:gd name="connsiteX10" fmla="*/ 199882 w 2087615"/>
                  <a:gd name="connsiteY10" fmla="*/ 2053201 h 2572889"/>
                  <a:gd name="connsiteX11" fmla="*/ 53488 w 2087615"/>
                  <a:gd name="connsiteY11" fmla="*/ 2447615 h 2572889"/>
                  <a:gd name="connsiteX12" fmla="*/ 0 w 2087615"/>
                  <a:gd name="connsiteY12" fmla="*/ 2572104 h 2572889"/>
                  <a:gd name="connsiteX13" fmla="*/ 26299 w 2087615"/>
                  <a:gd name="connsiteY13" fmla="*/ 2564081 h 2572889"/>
                  <a:gd name="connsiteX14" fmla="*/ 1914318 w 2087615"/>
                  <a:gd name="connsiteY14" fmla="*/ 2480600 h 2572889"/>
                  <a:gd name="connsiteX15" fmla="*/ 2021741 w 2087615"/>
                  <a:gd name="connsiteY15" fmla="*/ 2158713 h 2572889"/>
                  <a:gd name="connsiteX16" fmla="*/ 2086373 w 2087615"/>
                  <a:gd name="connsiteY16" fmla="*/ 1611793 h 2572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87615" h="2572889">
                    <a:moveTo>
                      <a:pt x="2086373" y="1611793"/>
                    </a:moveTo>
                    <a:cubicBezTo>
                      <a:pt x="2077458" y="1391916"/>
                      <a:pt x="2061412" y="1172359"/>
                      <a:pt x="2050523" y="952610"/>
                    </a:cubicBezTo>
                    <a:cubicBezTo>
                      <a:pt x="2043582" y="813157"/>
                      <a:pt x="2019894" y="677462"/>
                      <a:pt x="1974938" y="545141"/>
                    </a:cubicBezTo>
                    <a:cubicBezTo>
                      <a:pt x="1857837" y="200267"/>
                      <a:pt x="1600136" y="10192"/>
                      <a:pt x="1235968" y="768"/>
                    </a:cubicBezTo>
                    <a:cubicBezTo>
                      <a:pt x="1136187" y="-1843"/>
                      <a:pt x="1036723" y="2168"/>
                      <a:pt x="937642" y="13376"/>
                    </a:cubicBezTo>
                    <a:cubicBezTo>
                      <a:pt x="793414" y="29677"/>
                      <a:pt x="653770" y="63680"/>
                      <a:pt x="524124" y="130605"/>
                    </a:cubicBezTo>
                    <a:cubicBezTo>
                      <a:pt x="333858" y="228795"/>
                      <a:pt x="199500" y="373214"/>
                      <a:pt x="155881" y="589142"/>
                    </a:cubicBezTo>
                    <a:cubicBezTo>
                      <a:pt x="137415" y="680518"/>
                      <a:pt x="131938" y="773614"/>
                      <a:pt x="123852" y="866264"/>
                    </a:cubicBezTo>
                    <a:cubicBezTo>
                      <a:pt x="112071" y="1001577"/>
                      <a:pt x="110861" y="1136954"/>
                      <a:pt x="123151" y="1272204"/>
                    </a:cubicBezTo>
                    <a:cubicBezTo>
                      <a:pt x="136077" y="1414585"/>
                      <a:pt x="168553" y="1553720"/>
                      <a:pt x="194660" y="1693936"/>
                    </a:cubicBezTo>
                    <a:cubicBezTo>
                      <a:pt x="216883" y="1813266"/>
                      <a:pt x="224143" y="1932597"/>
                      <a:pt x="199882" y="2053201"/>
                    </a:cubicBezTo>
                    <a:cubicBezTo>
                      <a:pt x="171864" y="2192717"/>
                      <a:pt x="114809" y="2320644"/>
                      <a:pt x="53488" y="2447615"/>
                    </a:cubicBezTo>
                    <a:cubicBezTo>
                      <a:pt x="33876" y="2488178"/>
                      <a:pt x="8150" y="2526511"/>
                      <a:pt x="0" y="2572104"/>
                    </a:cubicBezTo>
                    <a:cubicBezTo>
                      <a:pt x="10443" y="2574842"/>
                      <a:pt x="18912" y="2570002"/>
                      <a:pt x="26299" y="2564081"/>
                    </a:cubicBezTo>
                    <a:cubicBezTo>
                      <a:pt x="92650" y="2511038"/>
                      <a:pt x="1903620" y="2490279"/>
                      <a:pt x="1914318" y="2480600"/>
                    </a:cubicBezTo>
                    <a:cubicBezTo>
                      <a:pt x="1962076" y="2377316"/>
                      <a:pt x="1994233" y="2268811"/>
                      <a:pt x="2021741" y="2158713"/>
                    </a:cubicBezTo>
                    <a:cubicBezTo>
                      <a:pt x="2066697" y="1979017"/>
                      <a:pt x="2093887" y="1796965"/>
                      <a:pt x="2086373" y="1611793"/>
                    </a:cubicBezTo>
                    <a:close/>
                  </a:path>
                </a:pathLst>
              </a:custGeom>
              <a:solidFill>
                <a:srgbClr val="FBD770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Graphic 57">
                <a:extLst>
                  <a:ext uri="{FF2B5EF4-FFF2-40B4-BE49-F238E27FC236}">
                    <a16:creationId xmlns:a16="http://schemas.microsoft.com/office/drawing/2014/main" id="{FA5A877A-15FC-403F-92DD-DC0BD6F69C36}"/>
                  </a:ext>
                </a:extLst>
              </p:cNvPr>
              <p:cNvSpPr/>
              <p:nvPr/>
            </p:nvSpPr>
            <p:spPr>
              <a:xfrm>
                <a:off x="5045788" y="2534989"/>
                <a:ext cx="11415" cy="12937"/>
              </a:xfrm>
              <a:custGeom>
                <a:avLst/>
                <a:gdLst>
                  <a:gd name="connsiteX0" fmla="*/ 38906 w 42026"/>
                  <a:gd name="connsiteY0" fmla="*/ 47630 h 47630"/>
                  <a:gd name="connsiteX1" fmla="*/ 0 w 42026"/>
                  <a:gd name="connsiteY1" fmla="*/ 0 h 47630"/>
                  <a:gd name="connsiteX2" fmla="*/ 42027 w 42026"/>
                  <a:gd name="connsiteY2" fmla="*/ 44765 h 47630"/>
                  <a:gd name="connsiteX3" fmla="*/ 38906 w 42026"/>
                  <a:gd name="connsiteY3" fmla="*/ 47630 h 4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26" h="47630">
                    <a:moveTo>
                      <a:pt x="38906" y="47630"/>
                    </a:moveTo>
                    <a:cubicBezTo>
                      <a:pt x="25917" y="31775"/>
                      <a:pt x="12926" y="15919"/>
                      <a:pt x="0" y="0"/>
                    </a:cubicBezTo>
                    <a:cubicBezTo>
                      <a:pt x="21204" y="9042"/>
                      <a:pt x="32730" y="25917"/>
                      <a:pt x="42027" y="44765"/>
                    </a:cubicBezTo>
                    <a:cubicBezTo>
                      <a:pt x="40944" y="45720"/>
                      <a:pt x="39925" y="46675"/>
                      <a:pt x="38906" y="47630"/>
                    </a:cubicBezTo>
                    <a:close/>
                  </a:path>
                </a:pathLst>
              </a:custGeom>
              <a:solidFill>
                <a:srgbClr val="49122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D0C0C917-40BD-4232-8DF2-B4DADEE00752}"/>
                  </a:ext>
                </a:extLst>
              </p:cNvPr>
              <p:cNvSpPr/>
              <p:nvPr/>
            </p:nvSpPr>
            <p:spPr>
              <a:xfrm>
                <a:off x="4734147" y="2436240"/>
                <a:ext cx="692890" cy="356354"/>
              </a:xfrm>
              <a:custGeom>
                <a:avLst/>
                <a:gdLst>
                  <a:gd name="connsiteX0" fmla="*/ 342539 w 692890"/>
                  <a:gd name="connsiteY0" fmla="*/ 0 h 356354"/>
                  <a:gd name="connsiteX1" fmla="*/ 418476 w 692890"/>
                  <a:gd name="connsiteY1" fmla="*/ 353 h 356354"/>
                  <a:gd name="connsiteX2" fmla="*/ 423976 w 692890"/>
                  <a:gd name="connsiteY2" fmla="*/ 5386 h 356354"/>
                  <a:gd name="connsiteX3" fmla="*/ 434336 w 692890"/>
                  <a:gd name="connsiteY3" fmla="*/ 22630 h 356354"/>
                  <a:gd name="connsiteX4" fmla="*/ 438244 w 692890"/>
                  <a:gd name="connsiteY4" fmla="*/ 24895 h 356354"/>
                  <a:gd name="connsiteX5" fmla="*/ 504798 w 692890"/>
                  <a:gd name="connsiteY5" fmla="*/ 46308 h 356354"/>
                  <a:gd name="connsiteX6" fmla="*/ 586556 w 692890"/>
                  <a:gd name="connsiteY6" fmla="*/ 71507 h 356354"/>
                  <a:gd name="connsiteX7" fmla="*/ 656811 w 692890"/>
                  <a:gd name="connsiteY7" fmla="*/ 123256 h 356354"/>
                  <a:gd name="connsiteX8" fmla="*/ 678785 w 692890"/>
                  <a:gd name="connsiteY8" fmla="*/ 168035 h 356354"/>
                  <a:gd name="connsiteX9" fmla="*/ 687276 w 692890"/>
                  <a:gd name="connsiteY9" fmla="*/ 212444 h 356354"/>
                  <a:gd name="connsiteX10" fmla="*/ 692890 w 692890"/>
                  <a:gd name="connsiteY10" fmla="*/ 212427 h 356354"/>
                  <a:gd name="connsiteX11" fmla="*/ 688033 w 692890"/>
                  <a:gd name="connsiteY11" fmla="*/ 216398 h 356354"/>
                  <a:gd name="connsiteX12" fmla="*/ 688151 w 692890"/>
                  <a:gd name="connsiteY12" fmla="*/ 217016 h 356354"/>
                  <a:gd name="connsiteX13" fmla="*/ 683066 w 692890"/>
                  <a:gd name="connsiteY13" fmla="*/ 223035 h 356354"/>
                  <a:gd name="connsiteX14" fmla="*/ 679885 w 692890"/>
                  <a:gd name="connsiteY14" fmla="*/ 223059 h 356354"/>
                  <a:gd name="connsiteX15" fmla="*/ 616134 w 692890"/>
                  <a:gd name="connsiteY15" fmla="*/ 275175 h 356354"/>
                  <a:gd name="connsiteX16" fmla="*/ 0 w 692890"/>
                  <a:gd name="connsiteY16" fmla="*/ 214469 h 356354"/>
                  <a:gd name="connsiteX17" fmla="*/ 12954 w 692890"/>
                  <a:gd name="connsiteY17" fmla="*/ 214431 h 356354"/>
                  <a:gd name="connsiteX18" fmla="*/ 13184 w 692890"/>
                  <a:gd name="connsiteY18" fmla="*/ 201415 h 356354"/>
                  <a:gd name="connsiteX19" fmla="*/ 64847 w 692890"/>
                  <a:gd name="connsiteY19" fmla="*/ 98938 h 356354"/>
                  <a:gd name="connsiteX20" fmla="*/ 66611 w 692890"/>
                  <a:gd name="connsiteY20" fmla="*/ 96344 h 356354"/>
                  <a:gd name="connsiteX21" fmla="*/ 147399 w 692890"/>
                  <a:gd name="connsiteY21" fmla="*/ 61164 h 356354"/>
                  <a:gd name="connsiteX22" fmla="*/ 250309 w 692890"/>
                  <a:gd name="connsiteY22" fmla="*/ 28320 h 356354"/>
                  <a:gd name="connsiteX23" fmla="*/ 257054 w 692890"/>
                  <a:gd name="connsiteY23" fmla="*/ 25881 h 356354"/>
                  <a:gd name="connsiteX24" fmla="*/ 274904 w 692890"/>
                  <a:gd name="connsiteY24" fmla="*/ 6493 h 356354"/>
                  <a:gd name="connsiteX25" fmla="*/ 279573 w 692890"/>
                  <a:gd name="connsiteY25" fmla="*/ 699 h 356354"/>
                  <a:gd name="connsiteX26" fmla="*/ 342539 w 692890"/>
                  <a:gd name="connsiteY26" fmla="*/ 0 h 356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92890" h="356354">
                    <a:moveTo>
                      <a:pt x="342539" y="0"/>
                    </a:moveTo>
                    <a:cubicBezTo>
                      <a:pt x="374259" y="7"/>
                      <a:pt x="408142" y="188"/>
                      <a:pt x="418476" y="353"/>
                    </a:cubicBezTo>
                    <a:cubicBezTo>
                      <a:pt x="421191" y="1044"/>
                      <a:pt x="423163" y="2843"/>
                      <a:pt x="423976" y="5386"/>
                    </a:cubicBezTo>
                    <a:cubicBezTo>
                      <a:pt x="426224" y="12408"/>
                      <a:pt x="430358" y="16697"/>
                      <a:pt x="434336" y="22630"/>
                    </a:cubicBezTo>
                    <a:cubicBezTo>
                      <a:pt x="435356" y="23909"/>
                      <a:pt x="436567" y="24134"/>
                      <a:pt x="438244" y="24895"/>
                    </a:cubicBezTo>
                    <a:cubicBezTo>
                      <a:pt x="459933" y="33543"/>
                      <a:pt x="482573" y="39303"/>
                      <a:pt x="504798" y="46308"/>
                    </a:cubicBezTo>
                    <a:cubicBezTo>
                      <a:pt x="532005" y="54869"/>
                      <a:pt x="559297" y="63119"/>
                      <a:pt x="586556" y="71507"/>
                    </a:cubicBezTo>
                    <a:cubicBezTo>
                      <a:pt x="615128" y="81764"/>
                      <a:pt x="639083" y="98246"/>
                      <a:pt x="656811" y="123256"/>
                    </a:cubicBezTo>
                    <a:cubicBezTo>
                      <a:pt x="666773" y="137317"/>
                      <a:pt x="673830" y="152326"/>
                      <a:pt x="678785" y="168035"/>
                    </a:cubicBezTo>
                    <a:lnTo>
                      <a:pt x="687276" y="212444"/>
                    </a:lnTo>
                    <a:lnTo>
                      <a:pt x="692890" y="212427"/>
                    </a:lnTo>
                    <a:lnTo>
                      <a:pt x="688033" y="216398"/>
                    </a:lnTo>
                    <a:lnTo>
                      <a:pt x="688151" y="217016"/>
                    </a:lnTo>
                    <a:cubicBezTo>
                      <a:pt x="688548" y="221271"/>
                      <a:pt x="686853" y="222879"/>
                      <a:pt x="683066" y="223035"/>
                    </a:cubicBezTo>
                    <a:lnTo>
                      <a:pt x="679885" y="223059"/>
                    </a:lnTo>
                    <a:lnTo>
                      <a:pt x="616134" y="275175"/>
                    </a:lnTo>
                    <a:cubicBezTo>
                      <a:pt x="426230" y="400777"/>
                      <a:pt x="168199" y="380697"/>
                      <a:pt x="0" y="214469"/>
                    </a:cubicBezTo>
                    <a:lnTo>
                      <a:pt x="12954" y="214431"/>
                    </a:lnTo>
                    <a:lnTo>
                      <a:pt x="13184" y="201415"/>
                    </a:lnTo>
                    <a:cubicBezTo>
                      <a:pt x="19203" y="161704"/>
                      <a:pt x="33438" y="125954"/>
                      <a:pt x="64847" y="98938"/>
                    </a:cubicBezTo>
                    <a:cubicBezTo>
                      <a:pt x="65435" y="98073"/>
                      <a:pt x="66023" y="97209"/>
                      <a:pt x="66611" y="96344"/>
                    </a:cubicBezTo>
                    <a:cubicBezTo>
                      <a:pt x="89978" y="76471"/>
                      <a:pt x="119225" y="70072"/>
                      <a:pt x="147399" y="61164"/>
                    </a:cubicBezTo>
                    <a:cubicBezTo>
                      <a:pt x="181731" y="50303"/>
                      <a:pt x="216012" y="39268"/>
                      <a:pt x="250309" y="28320"/>
                    </a:cubicBezTo>
                    <a:cubicBezTo>
                      <a:pt x="253318" y="27282"/>
                      <a:pt x="254979" y="26815"/>
                      <a:pt x="257054" y="25881"/>
                    </a:cubicBezTo>
                    <a:cubicBezTo>
                      <a:pt x="265979" y="21886"/>
                      <a:pt x="272084" y="16196"/>
                      <a:pt x="274904" y="6493"/>
                    </a:cubicBezTo>
                    <a:cubicBezTo>
                      <a:pt x="275613" y="4002"/>
                      <a:pt x="276806" y="1667"/>
                      <a:pt x="279573" y="699"/>
                    </a:cubicBezTo>
                    <a:cubicBezTo>
                      <a:pt x="281260" y="163"/>
                      <a:pt x="310818" y="-6"/>
                      <a:pt x="342539" y="0"/>
                    </a:cubicBezTo>
                    <a:close/>
                  </a:path>
                </a:pathLst>
              </a:custGeom>
              <a:solidFill>
                <a:srgbClr val="D6529E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78" name="Graphic 57">
                <a:extLst>
                  <a:ext uri="{FF2B5EF4-FFF2-40B4-BE49-F238E27FC236}">
                    <a16:creationId xmlns:a16="http://schemas.microsoft.com/office/drawing/2014/main" id="{1CD3560A-167D-4F63-89DD-37EEEFD7E077}"/>
                  </a:ext>
                </a:extLst>
              </p:cNvPr>
              <p:cNvSpPr/>
              <p:nvPr/>
            </p:nvSpPr>
            <p:spPr>
              <a:xfrm>
                <a:off x="5011040" y="2423292"/>
                <a:ext cx="145699" cy="236075"/>
              </a:xfrm>
              <a:custGeom>
                <a:avLst/>
                <a:gdLst>
                  <a:gd name="connsiteX0" fmla="*/ 536414 w 536413"/>
                  <a:gd name="connsiteY0" fmla="*/ 58201 h 869146"/>
                  <a:gd name="connsiteX1" fmla="*/ 295142 w 536413"/>
                  <a:gd name="connsiteY1" fmla="*/ 62594 h 869146"/>
                  <a:gd name="connsiteX2" fmla="*/ 272028 w 536413"/>
                  <a:gd name="connsiteY2" fmla="*/ 86028 h 869146"/>
                  <a:gd name="connsiteX3" fmla="*/ 271455 w 536413"/>
                  <a:gd name="connsiteY3" fmla="*/ 869062 h 869146"/>
                  <a:gd name="connsiteX4" fmla="*/ 265278 w 536413"/>
                  <a:gd name="connsiteY4" fmla="*/ 869062 h 869146"/>
                  <a:gd name="connsiteX5" fmla="*/ 264387 w 536413"/>
                  <a:gd name="connsiteY5" fmla="*/ 90421 h 869146"/>
                  <a:gd name="connsiteX6" fmla="*/ 236369 w 536413"/>
                  <a:gd name="connsiteY6" fmla="*/ 62467 h 869146"/>
                  <a:gd name="connsiteX7" fmla="*/ 0 w 536413"/>
                  <a:gd name="connsiteY7" fmla="*/ 56991 h 869146"/>
                  <a:gd name="connsiteX8" fmla="*/ 10825 w 536413"/>
                  <a:gd name="connsiteY8" fmla="*/ 0 h 869146"/>
                  <a:gd name="connsiteX9" fmla="*/ 523297 w 536413"/>
                  <a:gd name="connsiteY9" fmla="*/ 0 h 869146"/>
                  <a:gd name="connsiteX10" fmla="*/ 536414 w 536413"/>
                  <a:gd name="connsiteY10" fmla="*/ 58201 h 86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6413" h="869146">
                    <a:moveTo>
                      <a:pt x="536414" y="58201"/>
                    </a:moveTo>
                    <a:cubicBezTo>
                      <a:pt x="458219" y="60366"/>
                      <a:pt x="373338" y="61512"/>
                      <a:pt x="295142" y="62594"/>
                    </a:cubicBezTo>
                    <a:cubicBezTo>
                      <a:pt x="277058" y="62849"/>
                      <a:pt x="271900" y="68071"/>
                      <a:pt x="272028" y="86028"/>
                    </a:cubicBezTo>
                    <a:cubicBezTo>
                      <a:pt x="272664" y="212999"/>
                      <a:pt x="271773" y="776858"/>
                      <a:pt x="271455" y="869062"/>
                    </a:cubicBezTo>
                    <a:cubicBezTo>
                      <a:pt x="269481" y="869253"/>
                      <a:pt x="266551" y="869062"/>
                      <a:pt x="265278" y="869062"/>
                    </a:cubicBezTo>
                    <a:cubicBezTo>
                      <a:pt x="265278" y="756163"/>
                      <a:pt x="263113" y="191031"/>
                      <a:pt x="264387" y="90421"/>
                    </a:cubicBezTo>
                    <a:cubicBezTo>
                      <a:pt x="264705" y="67943"/>
                      <a:pt x="258528" y="62658"/>
                      <a:pt x="236369" y="62467"/>
                    </a:cubicBezTo>
                    <a:cubicBezTo>
                      <a:pt x="159128" y="61894"/>
                      <a:pt x="77176" y="59156"/>
                      <a:pt x="0" y="56991"/>
                    </a:cubicBezTo>
                    <a:cubicBezTo>
                      <a:pt x="2038" y="38142"/>
                      <a:pt x="8787" y="18848"/>
                      <a:pt x="10825" y="0"/>
                    </a:cubicBezTo>
                    <a:cubicBezTo>
                      <a:pt x="181670" y="15283"/>
                      <a:pt x="352515" y="15346"/>
                      <a:pt x="523297" y="0"/>
                    </a:cubicBezTo>
                    <a:cubicBezTo>
                      <a:pt x="529601" y="22414"/>
                      <a:pt x="534376" y="39671"/>
                      <a:pt x="536414" y="58201"/>
                    </a:cubicBezTo>
                    <a:close/>
                  </a:path>
                </a:pathLst>
              </a:custGeom>
              <a:solidFill>
                <a:srgbClr val="1E1E11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Graphic 57">
                <a:extLst>
                  <a:ext uri="{FF2B5EF4-FFF2-40B4-BE49-F238E27FC236}">
                    <a16:creationId xmlns:a16="http://schemas.microsoft.com/office/drawing/2014/main" id="{8C0CA215-C2F0-4D44-9136-14CBE954F6E3}"/>
                  </a:ext>
                </a:extLst>
              </p:cNvPr>
              <p:cNvSpPr/>
              <p:nvPr/>
            </p:nvSpPr>
            <p:spPr>
              <a:xfrm>
                <a:off x="4849382" y="1985635"/>
                <a:ext cx="468318" cy="443750"/>
              </a:xfrm>
              <a:custGeom>
                <a:avLst/>
                <a:gdLst>
                  <a:gd name="connsiteX0" fmla="*/ 1724095 w 1724184"/>
                  <a:gd name="connsiteY0" fmla="*/ 585914 h 1633733"/>
                  <a:gd name="connsiteX1" fmla="*/ 1631254 w 1724184"/>
                  <a:gd name="connsiteY1" fmla="*/ 461107 h 1633733"/>
                  <a:gd name="connsiteX2" fmla="*/ 1597378 w 1724184"/>
                  <a:gd name="connsiteY2" fmla="*/ 420481 h 1633733"/>
                  <a:gd name="connsiteX3" fmla="*/ 1587381 w 1724184"/>
                  <a:gd name="connsiteY3" fmla="*/ 364382 h 1633733"/>
                  <a:gd name="connsiteX4" fmla="*/ 1268232 w 1724184"/>
                  <a:gd name="connsiteY4" fmla="*/ 71086 h 1633733"/>
                  <a:gd name="connsiteX5" fmla="*/ 787726 w 1724184"/>
                  <a:gd name="connsiteY5" fmla="*/ 3716 h 1633733"/>
                  <a:gd name="connsiteX6" fmla="*/ 384015 w 1724184"/>
                  <a:gd name="connsiteY6" fmla="*/ 117952 h 1633733"/>
                  <a:gd name="connsiteX7" fmla="*/ 129944 w 1724184"/>
                  <a:gd name="connsiteY7" fmla="*/ 407300 h 1633733"/>
                  <a:gd name="connsiteX8" fmla="*/ 125933 w 1724184"/>
                  <a:gd name="connsiteY8" fmla="*/ 453084 h 1633733"/>
                  <a:gd name="connsiteX9" fmla="*/ 50794 w 1724184"/>
                  <a:gd name="connsiteY9" fmla="*/ 480656 h 1633733"/>
                  <a:gd name="connsiteX10" fmla="*/ 1635 w 1724184"/>
                  <a:gd name="connsiteY10" fmla="*/ 624884 h 1633733"/>
                  <a:gd name="connsiteX11" fmla="*/ 215717 w 1724184"/>
                  <a:gd name="connsiteY11" fmla="*/ 917925 h 1633733"/>
                  <a:gd name="connsiteX12" fmla="*/ 479785 w 1724184"/>
                  <a:gd name="connsiteY12" fmla="*/ 1300496 h 1633733"/>
                  <a:gd name="connsiteX13" fmla="*/ 592939 w 1724184"/>
                  <a:gd name="connsiteY13" fmla="*/ 1357677 h 1633733"/>
                  <a:gd name="connsiteX14" fmla="*/ 610641 w 1724184"/>
                  <a:gd name="connsiteY14" fmla="*/ 1380410 h 1633733"/>
                  <a:gd name="connsiteX15" fmla="*/ 611214 w 1724184"/>
                  <a:gd name="connsiteY15" fmla="*/ 1617479 h 1633733"/>
                  <a:gd name="connsiteX16" fmla="*/ 654451 w 1724184"/>
                  <a:gd name="connsiteY16" fmla="*/ 1626458 h 1633733"/>
                  <a:gd name="connsiteX17" fmla="*/ 1068924 w 1724184"/>
                  <a:gd name="connsiteY17" fmla="*/ 1626585 h 1633733"/>
                  <a:gd name="connsiteX18" fmla="*/ 1113052 w 1724184"/>
                  <a:gd name="connsiteY18" fmla="*/ 1617607 h 1633733"/>
                  <a:gd name="connsiteX19" fmla="*/ 1118719 w 1724184"/>
                  <a:gd name="connsiteY19" fmla="*/ 1611303 h 1633733"/>
                  <a:gd name="connsiteX20" fmla="*/ 1111014 w 1724184"/>
                  <a:gd name="connsiteY20" fmla="*/ 1376908 h 1633733"/>
                  <a:gd name="connsiteX21" fmla="*/ 1128971 w 1724184"/>
                  <a:gd name="connsiteY21" fmla="*/ 1353348 h 1633733"/>
                  <a:gd name="connsiteX22" fmla="*/ 1318218 w 1724184"/>
                  <a:gd name="connsiteY22" fmla="*/ 1244142 h 1633733"/>
                  <a:gd name="connsiteX23" fmla="*/ 1501162 w 1724184"/>
                  <a:gd name="connsiteY23" fmla="*/ 996439 h 1633733"/>
                  <a:gd name="connsiteX24" fmla="*/ 1514598 w 1724184"/>
                  <a:gd name="connsiteY24" fmla="*/ 889716 h 1633733"/>
                  <a:gd name="connsiteX25" fmla="*/ 1514598 w 1724184"/>
                  <a:gd name="connsiteY25" fmla="*/ 889716 h 1633733"/>
                  <a:gd name="connsiteX26" fmla="*/ 1519246 w 1724184"/>
                  <a:gd name="connsiteY26" fmla="*/ 889334 h 1633733"/>
                  <a:gd name="connsiteX27" fmla="*/ 1521030 w 1724184"/>
                  <a:gd name="connsiteY27" fmla="*/ 892900 h 1633733"/>
                  <a:gd name="connsiteX28" fmla="*/ 1571334 w 1724184"/>
                  <a:gd name="connsiteY28" fmla="*/ 875771 h 1633733"/>
                  <a:gd name="connsiteX29" fmla="*/ 1724095 w 1724184"/>
                  <a:gd name="connsiteY29" fmla="*/ 585914 h 163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24184" h="1633733">
                    <a:moveTo>
                      <a:pt x="1724095" y="585914"/>
                    </a:moveTo>
                    <a:cubicBezTo>
                      <a:pt x="1722758" y="524975"/>
                      <a:pt x="1678884" y="464227"/>
                      <a:pt x="1631254" y="461107"/>
                    </a:cubicBezTo>
                    <a:cubicBezTo>
                      <a:pt x="1599607" y="459006"/>
                      <a:pt x="1593175" y="446971"/>
                      <a:pt x="1597378" y="420481"/>
                    </a:cubicBezTo>
                    <a:cubicBezTo>
                      <a:pt x="1610559" y="398958"/>
                      <a:pt x="1594895" y="381575"/>
                      <a:pt x="1587381" y="364382"/>
                    </a:cubicBezTo>
                    <a:cubicBezTo>
                      <a:pt x="1524150" y="220090"/>
                      <a:pt x="1411696" y="127249"/>
                      <a:pt x="1268232" y="71086"/>
                    </a:cubicBezTo>
                    <a:cubicBezTo>
                      <a:pt x="1113943" y="10657"/>
                      <a:pt x="953286" y="-9083"/>
                      <a:pt x="787726" y="3716"/>
                    </a:cubicBezTo>
                    <a:cubicBezTo>
                      <a:pt x="645027" y="14732"/>
                      <a:pt x="509586" y="48608"/>
                      <a:pt x="384015" y="117952"/>
                    </a:cubicBezTo>
                    <a:cubicBezTo>
                      <a:pt x="264812" y="183794"/>
                      <a:pt x="175728" y="276826"/>
                      <a:pt x="129944" y="407300"/>
                    </a:cubicBezTo>
                    <a:cubicBezTo>
                      <a:pt x="124786" y="422009"/>
                      <a:pt x="116763" y="436910"/>
                      <a:pt x="125933" y="453084"/>
                    </a:cubicBezTo>
                    <a:cubicBezTo>
                      <a:pt x="101290" y="463145"/>
                      <a:pt x="72699" y="460407"/>
                      <a:pt x="50794" y="480656"/>
                    </a:cubicBezTo>
                    <a:cubicBezTo>
                      <a:pt x="7940" y="520326"/>
                      <a:pt x="-4987" y="571141"/>
                      <a:pt x="1635" y="624884"/>
                    </a:cubicBezTo>
                    <a:cubicBezTo>
                      <a:pt x="13734" y="722946"/>
                      <a:pt x="152422" y="939448"/>
                      <a:pt x="215717" y="917925"/>
                    </a:cubicBezTo>
                    <a:cubicBezTo>
                      <a:pt x="253923" y="1134044"/>
                      <a:pt x="345300" y="1226503"/>
                      <a:pt x="479785" y="1300496"/>
                    </a:cubicBezTo>
                    <a:cubicBezTo>
                      <a:pt x="516845" y="1320872"/>
                      <a:pt x="553459" y="1342140"/>
                      <a:pt x="592939" y="1357677"/>
                    </a:cubicBezTo>
                    <a:cubicBezTo>
                      <a:pt x="603318" y="1361753"/>
                      <a:pt x="610705" y="1366974"/>
                      <a:pt x="610641" y="1380410"/>
                    </a:cubicBezTo>
                    <a:cubicBezTo>
                      <a:pt x="610195" y="1450073"/>
                      <a:pt x="598224" y="1611112"/>
                      <a:pt x="611214" y="1617479"/>
                    </a:cubicBezTo>
                    <a:cubicBezTo>
                      <a:pt x="625032" y="1623146"/>
                      <a:pt x="639678" y="1625439"/>
                      <a:pt x="654451" y="1626458"/>
                    </a:cubicBezTo>
                    <a:cubicBezTo>
                      <a:pt x="792630" y="1636009"/>
                      <a:pt x="930809" y="1636264"/>
                      <a:pt x="1068924" y="1626585"/>
                    </a:cubicBezTo>
                    <a:cubicBezTo>
                      <a:pt x="1083951" y="1625502"/>
                      <a:pt x="1098915" y="1623338"/>
                      <a:pt x="1113052" y="1617607"/>
                    </a:cubicBezTo>
                    <a:cubicBezTo>
                      <a:pt x="1112797" y="1615505"/>
                      <a:pt x="1118974" y="1613404"/>
                      <a:pt x="1118719" y="1611303"/>
                    </a:cubicBezTo>
                    <a:cubicBezTo>
                      <a:pt x="1108658" y="1533426"/>
                      <a:pt x="1117700" y="1454848"/>
                      <a:pt x="1111014" y="1376908"/>
                    </a:cubicBezTo>
                    <a:cubicBezTo>
                      <a:pt x="1109358" y="1357487"/>
                      <a:pt x="1118974" y="1357550"/>
                      <a:pt x="1128971" y="1353348"/>
                    </a:cubicBezTo>
                    <a:cubicBezTo>
                      <a:pt x="1196660" y="1324820"/>
                      <a:pt x="1258744" y="1286996"/>
                      <a:pt x="1318218" y="1244142"/>
                    </a:cubicBezTo>
                    <a:cubicBezTo>
                      <a:pt x="1415071" y="1174288"/>
                      <a:pt x="1454296" y="1137738"/>
                      <a:pt x="1501162" y="996439"/>
                    </a:cubicBezTo>
                    <a:cubicBezTo>
                      <a:pt x="1513516" y="968039"/>
                      <a:pt x="1514916" y="919135"/>
                      <a:pt x="1514598" y="889716"/>
                    </a:cubicBezTo>
                    <a:cubicBezTo>
                      <a:pt x="1514598" y="889716"/>
                      <a:pt x="1514598" y="889716"/>
                      <a:pt x="1514598" y="889716"/>
                    </a:cubicBezTo>
                    <a:cubicBezTo>
                      <a:pt x="1516190" y="889716"/>
                      <a:pt x="1517718" y="889525"/>
                      <a:pt x="1519246" y="889334"/>
                    </a:cubicBezTo>
                    <a:cubicBezTo>
                      <a:pt x="1519820" y="890544"/>
                      <a:pt x="1520393" y="891690"/>
                      <a:pt x="1521030" y="892900"/>
                    </a:cubicBezTo>
                    <a:cubicBezTo>
                      <a:pt x="1539241" y="891308"/>
                      <a:pt x="1557070" y="886660"/>
                      <a:pt x="1571334" y="875771"/>
                    </a:cubicBezTo>
                    <a:cubicBezTo>
                      <a:pt x="1666849" y="802670"/>
                      <a:pt x="1726833" y="710084"/>
                      <a:pt x="1724095" y="585914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Graphic 57">
                <a:extLst>
                  <a:ext uri="{FF2B5EF4-FFF2-40B4-BE49-F238E27FC236}">
                    <a16:creationId xmlns:a16="http://schemas.microsoft.com/office/drawing/2014/main" id="{CFA2AADF-8E6F-4512-9142-9778B5FB5967}"/>
                  </a:ext>
                </a:extLst>
              </p:cNvPr>
              <p:cNvSpPr/>
              <p:nvPr/>
            </p:nvSpPr>
            <p:spPr>
              <a:xfrm>
                <a:off x="4875295" y="1875198"/>
                <a:ext cx="419038" cy="233485"/>
              </a:xfrm>
              <a:custGeom>
                <a:avLst/>
                <a:gdLst>
                  <a:gd name="connsiteX0" fmla="*/ 1502040 w 1542752"/>
                  <a:gd name="connsiteY0" fmla="*/ 827072 h 859610"/>
                  <a:gd name="connsiteX1" fmla="*/ 1281654 w 1542752"/>
                  <a:gd name="connsiteY1" fmla="*/ 542373 h 859610"/>
                  <a:gd name="connsiteX2" fmla="*/ 913475 w 1542752"/>
                  <a:gd name="connsiteY2" fmla="*/ 422978 h 859610"/>
                  <a:gd name="connsiteX3" fmla="*/ 374322 w 1542752"/>
                  <a:gd name="connsiteY3" fmla="*/ 492259 h 859610"/>
                  <a:gd name="connsiteX4" fmla="*/ 41229 w 1542752"/>
                  <a:gd name="connsiteY4" fmla="*/ 820004 h 859610"/>
                  <a:gd name="connsiteX5" fmla="*/ 30658 w 1542752"/>
                  <a:gd name="connsiteY5" fmla="*/ 859611 h 859610"/>
                  <a:gd name="connsiteX6" fmla="*/ 30 w 1542752"/>
                  <a:gd name="connsiteY6" fmla="*/ 747985 h 859610"/>
                  <a:gd name="connsiteX7" fmla="*/ 325864 w 1542752"/>
                  <a:gd name="connsiteY7" fmla="*/ 138215 h 859610"/>
                  <a:gd name="connsiteX8" fmla="*/ 1460141 w 1542752"/>
                  <a:gd name="connsiteY8" fmla="*/ 411262 h 859610"/>
                  <a:gd name="connsiteX9" fmla="*/ 1542729 w 1542752"/>
                  <a:gd name="connsiteY9" fmla="*/ 737478 h 859610"/>
                  <a:gd name="connsiteX10" fmla="*/ 1518596 w 1542752"/>
                  <a:gd name="connsiteY10" fmla="*/ 858910 h 859610"/>
                  <a:gd name="connsiteX11" fmla="*/ 1502040 w 1542752"/>
                  <a:gd name="connsiteY11" fmla="*/ 827072 h 859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42752" h="859610">
                    <a:moveTo>
                      <a:pt x="1502040" y="827072"/>
                    </a:moveTo>
                    <a:cubicBezTo>
                      <a:pt x="1466381" y="702966"/>
                      <a:pt x="1388695" y="610952"/>
                      <a:pt x="1281654" y="542373"/>
                    </a:cubicBezTo>
                    <a:cubicBezTo>
                      <a:pt x="1169519" y="470609"/>
                      <a:pt x="1043757" y="438133"/>
                      <a:pt x="913475" y="422978"/>
                    </a:cubicBezTo>
                    <a:cubicBezTo>
                      <a:pt x="728366" y="401392"/>
                      <a:pt x="547333" y="420941"/>
                      <a:pt x="374322" y="492259"/>
                    </a:cubicBezTo>
                    <a:cubicBezTo>
                      <a:pt x="219588" y="556063"/>
                      <a:pt x="98601" y="656418"/>
                      <a:pt x="41229" y="820004"/>
                    </a:cubicBezTo>
                    <a:cubicBezTo>
                      <a:pt x="36708" y="832867"/>
                      <a:pt x="34160" y="846366"/>
                      <a:pt x="30658" y="859611"/>
                    </a:cubicBezTo>
                    <a:cubicBezTo>
                      <a:pt x="2577" y="827327"/>
                      <a:pt x="-352" y="786382"/>
                      <a:pt x="30" y="747985"/>
                    </a:cubicBezTo>
                    <a:cubicBezTo>
                      <a:pt x="2832" y="488884"/>
                      <a:pt x="114839" y="285500"/>
                      <a:pt x="325864" y="138215"/>
                    </a:cubicBezTo>
                    <a:cubicBezTo>
                      <a:pt x="705760" y="-126935"/>
                      <a:pt x="1242238" y="3093"/>
                      <a:pt x="1460141" y="411262"/>
                    </a:cubicBezTo>
                    <a:cubicBezTo>
                      <a:pt x="1514457" y="513017"/>
                      <a:pt x="1541074" y="622223"/>
                      <a:pt x="1542729" y="737478"/>
                    </a:cubicBezTo>
                    <a:cubicBezTo>
                      <a:pt x="1543303" y="779378"/>
                      <a:pt x="1533114" y="819176"/>
                      <a:pt x="1518596" y="858910"/>
                    </a:cubicBezTo>
                    <a:cubicBezTo>
                      <a:pt x="1503313" y="852797"/>
                      <a:pt x="1503313" y="852797"/>
                      <a:pt x="1502040" y="827072"/>
                    </a:cubicBezTo>
                    <a:close/>
                  </a:path>
                </a:pathLst>
              </a:custGeom>
              <a:solidFill>
                <a:srgbClr val="17110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395F9D-CC14-4A97-A904-FFD9632EF08A}"/>
              </a:ext>
            </a:extLst>
          </p:cNvPr>
          <p:cNvSpPr txBox="1"/>
          <p:nvPr/>
        </p:nvSpPr>
        <p:spPr>
          <a:xfrm>
            <a:off x="7045253" y="2164357"/>
            <a:ext cx="884257" cy="817806"/>
          </a:xfrm>
          <a:custGeom>
            <a:avLst/>
            <a:gdLst/>
            <a:ahLst/>
            <a:cxnLst/>
            <a:rect l="l" t="t" r="r" b="b"/>
            <a:pathLst>
              <a:path w="103794" h="95994">
                <a:moveTo>
                  <a:pt x="94994" y="0"/>
                </a:moveTo>
                <a:lnTo>
                  <a:pt x="103794" y="13999"/>
                </a:lnTo>
                <a:cubicBezTo>
                  <a:pt x="96461" y="17066"/>
                  <a:pt x="91061" y="21632"/>
                  <a:pt x="87595" y="27698"/>
                </a:cubicBezTo>
                <a:cubicBezTo>
                  <a:pt x="84128" y="33765"/>
                  <a:pt x="82195" y="42597"/>
                  <a:pt x="81795" y="54197"/>
                </a:cubicBezTo>
                <a:lnTo>
                  <a:pt x="100594" y="54197"/>
                </a:lnTo>
                <a:lnTo>
                  <a:pt x="100594" y="95994"/>
                </a:lnTo>
                <a:lnTo>
                  <a:pt x="61996" y="95994"/>
                </a:lnTo>
                <a:lnTo>
                  <a:pt x="61996" y="62996"/>
                </a:lnTo>
                <a:cubicBezTo>
                  <a:pt x="61996" y="45131"/>
                  <a:pt x="64129" y="32198"/>
                  <a:pt x="68396" y="24198"/>
                </a:cubicBezTo>
                <a:cubicBezTo>
                  <a:pt x="73995" y="13532"/>
                  <a:pt x="82862" y="5466"/>
                  <a:pt x="94994" y="0"/>
                </a:cubicBezTo>
                <a:close/>
                <a:moveTo>
                  <a:pt x="32998" y="0"/>
                </a:moveTo>
                <a:lnTo>
                  <a:pt x="41797" y="13999"/>
                </a:lnTo>
                <a:cubicBezTo>
                  <a:pt x="34465" y="17066"/>
                  <a:pt x="29065" y="21632"/>
                  <a:pt x="25598" y="27698"/>
                </a:cubicBezTo>
                <a:cubicBezTo>
                  <a:pt x="22132" y="33765"/>
                  <a:pt x="20199" y="42597"/>
                  <a:pt x="19799" y="54197"/>
                </a:cubicBezTo>
                <a:lnTo>
                  <a:pt x="38598" y="54197"/>
                </a:lnTo>
                <a:lnTo>
                  <a:pt x="38598" y="95994"/>
                </a:lnTo>
                <a:lnTo>
                  <a:pt x="0" y="95994"/>
                </a:lnTo>
                <a:lnTo>
                  <a:pt x="0" y="62996"/>
                </a:lnTo>
                <a:cubicBezTo>
                  <a:pt x="0" y="45131"/>
                  <a:pt x="2133" y="32198"/>
                  <a:pt x="6400" y="24198"/>
                </a:cubicBezTo>
                <a:cubicBezTo>
                  <a:pt x="11999" y="13532"/>
                  <a:pt x="20865" y="5466"/>
                  <a:pt x="32998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3" name="직사각형 1">
            <a:extLst>
              <a:ext uri="{FF2B5EF4-FFF2-40B4-BE49-F238E27FC236}">
                <a16:creationId xmlns:a16="http://schemas.microsoft.com/office/drawing/2014/main" id="{EB47E58F-38C1-4F3E-B2D3-6DF95D5B32D8}"/>
              </a:ext>
            </a:extLst>
          </p:cNvPr>
          <p:cNvSpPr/>
          <p:nvPr/>
        </p:nvSpPr>
        <p:spPr>
          <a:xfrm>
            <a:off x="8131462" y="2573260"/>
            <a:ext cx="3580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6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B9A0A2-045E-4975-94A4-CDC60290F135}"/>
              </a:ext>
            </a:extLst>
          </p:cNvPr>
          <p:cNvSpPr txBox="1"/>
          <p:nvPr/>
        </p:nvSpPr>
        <p:spPr>
          <a:xfrm>
            <a:off x="7812778" y="397385"/>
            <a:ext cx="3746766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accent3"/>
                </a:solidFill>
              </a:rPr>
              <a:t>We </a:t>
            </a:r>
            <a:r>
              <a:rPr lang="en-US" altLang="ko-KR" sz="3200" dirty="0">
                <a:solidFill>
                  <a:schemeClr val="accent2"/>
                </a:solidFill>
              </a:rPr>
              <a:t>Create</a:t>
            </a:r>
          </a:p>
          <a:p>
            <a:pPr algn="r"/>
            <a:r>
              <a:rPr lang="en-US" altLang="ko-KR" sz="3200" dirty="0">
                <a:solidFill>
                  <a:schemeClr val="accent4"/>
                </a:solidFill>
              </a:rPr>
              <a:t>Quality </a:t>
            </a:r>
            <a:r>
              <a:rPr lang="en-US" altLang="ko-KR" sz="3200" dirty="0">
                <a:solidFill>
                  <a:schemeClr val="accent3"/>
                </a:solidFill>
              </a:rPr>
              <a:t>Professional </a:t>
            </a:r>
          </a:p>
          <a:p>
            <a:pPr algn="r"/>
            <a:r>
              <a:rPr lang="en-US" altLang="ko-KR" sz="3200" dirty="0">
                <a:solidFill>
                  <a:schemeClr val="accent3"/>
                </a:solidFill>
              </a:rPr>
              <a:t>PPT </a:t>
            </a:r>
            <a:r>
              <a:rPr lang="en-US" altLang="ko-KR" sz="3200" dirty="0">
                <a:solidFill>
                  <a:schemeClr val="accent6"/>
                </a:solidFill>
              </a:rPr>
              <a:t>Presentation</a:t>
            </a:r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7ED7060-5AAA-4954-AEC9-3E64055FA1FB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9A3F689-5FF8-4AF1-AEB4-424064AD3053}"/>
              </a:ext>
            </a:extLst>
          </p:cNvPr>
          <p:cNvGrpSpPr/>
          <p:nvPr/>
        </p:nvGrpSpPr>
        <p:grpSpPr>
          <a:xfrm>
            <a:off x="595877" y="2376857"/>
            <a:ext cx="4340280" cy="3982478"/>
            <a:chOff x="837241" y="2338238"/>
            <a:chExt cx="4340280" cy="3982478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319566D4-43BC-4322-A401-9A9E1FC2D686}"/>
                </a:ext>
              </a:extLst>
            </p:cNvPr>
            <p:cNvSpPr/>
            <p:nvPr/>
          </p:nvSpPr>
          <p:spPr>
            <a:xfrm>
              <a:off x="837241" y="2338238"/>
              <a:ext cx="4340280" cy="3982478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4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A6F101A5-C8D1-4D15-BD8E-FE333C0E49B6}"/>
                </a:ext>
              </a:extLst>
            </p:cNvPr>
            <p:cNvSpPr/>
            <p:nvPr/>
          </p:nvSpPr>
          <p:spPr>
            <a:xfrm>
              <a:off x="964804" y="4244480"/>
              <a:ext cx="31113" cy="31113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BB47A49E-2FE5-4A1F-9AA7-373A9EFB3CFB}"/>
                </a:ext>
              </a:extLst>
            </p:cNvPr>
            <p:cNvSpPr/>
            <p:nvPr/>
          </p:nvSpPr>
          <p:spPr>
            <a:xfrm>
              <a:off x="2588649" y="2367347"/>
              <a:ext cx="933393" cy="871167"/>
            </a:xfrm>
            <a:custGeom>
              <a:avLst/>
              <a:gdLst>
                <a:gd name="connsiteX0" fmla="*/ 565468 w 571500"/>
                <a:gd name="connsiteY0" fmla="*/ 108729 h 533400"/>
                <a:gd name="connsiteX1" fmla="*/ 455930 w 571500"/>
                <a:gd name="connsiteY1" fmla="*/ 10622 h 533400"/>
                <a:gd name="connsiteX2" fmla="*/ 344488 w 571500"/>
                <a:gd name="connsiteY2" fmla="*/ 50627 h 533400"/>
                <a:gd name="connsiteX3" fmla="*/ 287338 w 571500"/>
                <a:gd name="connsiteY3" fmla="*/ 105872 h 533400"/>
                <a:gd name="connsiteX4" fmla="*/ 294005 w 571500"/>
                <a:gd name="connsiteY4" fmla="*/ 123017 h 533400"/>
                <a:gd name="connsiteX5" fmla="*/ 292100 w 571500"/>
                <a:gd name="connsiteY5" fmla="*/ 140162 h 533400"/>
                <a:gd name="connsiteX6" fmla="*/ 270193 w 571500"/>
                <a:gd name="connsiteY6" fmla="*/ 170642 h 533400"/>
                <a:gd name="connsiteX7" fmla="*/ 251143 w 571500"/>
                <a:gd name="connsiteY7" fmla="*/ 173499 h 533400"/>
                <a:gd name="connsiteX8" fmla="*/ 234950 w 571500"/>
                <a:gd name="connsiteY8" fmla="*/ 162069 h 533400"/>
                <a:gd name="connsiteX9" fmla="*/ 213995 w 571500"/>
                <a:gd name="connsiteY9" fmla="*/ 166832 h 533400"/>
                <a:gd name="connsiteX10" fmla="*/ 177800 w 571500"/>
                <a:gd name="connsiteY10" fmla="*/ 217314 h 533400"/>
                <a:gd name="connsiteX11" fmla="*/ 152083 w 571500"/>
                <a:gd name="connsiteY11" fmla="*/ 233507 h 533400"/>
                <a:gd name="connsiteX12" fmla="*/ 7302 w 571500"/>
                <a:gd name="connsiteY12" fmla="*/ 397337 h 533400"/>
                <a:gd name="connsiteX13" fmla="*/ 138748 w 571500"/>
                <a:gd name="connsiteY13" fmla="*/ 532592 h 533400"/>
                <a:gd name="connsiteX14" fmla="*/ 297815 w 571500"/>
                <a:gd name="connsiteY14" fmla="*/ 397337 h 533400"/>
                <a:gd name="connsiteX15" fmla="*/ 272098 w 571500"/>
                <a:gd name="connsiteY15" fmla="*/ 297324 h 533400"/>
                <a:gd name="connsiteX16" fmla="*/ 270193 w 571500"/>
                <a:gd name="connsiteY16" fmla="*/ 276369 h 533400"/>
                <a:gd name="connsiteX17" fmla="*/ 305435 w 571500"/>
                <a:gd name="connsiteY17" fmla="*/ 238269 h 533400"/>
                <a:gd name="connsiteX18" fmla="*/ 305435 w 571500"/>
                <a:gd name="connsiteY18" fmla="*/ 219219 h 533400"/>
                <a:gd name="connsiteX19" fmla="*/ 293053 w 571500"/>
                <a:gd name="connsiteY19" fmla="*/ 203027 h 533400"/>
                <a:gd name="connsiteX20" fmla="*/ 321628 w 571500"/>
                <a:gd name="connsiteY20" fmla="*/ 167784 h 533400"/>
                <a:gd name="connsiteX21" fmla="*/ 338773 w 571500"/>
                <a:gd name="connsiteY21" fmla="*/ 160164 h 533400"/>
                <a:gd name="connsiteX22" fmla="*/ 355918 w 571500"/>
                <a:gd name="connsiteY22" fmla="*/ 172547 h 533400"/>
                <a:gd name="connsiteX23" fmla="*/ 376873 w 571500"/>
                <a:gd name="connsiteY23" fmla="*/ 161117 h 533400"/>
                <a:gd name="connsiteX24" fmla="*/ 474028 w 571500"/>
                <a:gd name="connsiteY24" fmla="*/ 101109 h 533400"/>
                <a:gd name="connsiteX25" fmla="*/ 538798 w 571500"/>
                <a:gd name="connsiteY25" fmla="*/ 161117 h 533400"/>
                <a:gd name="connsiteX26" fmla="*/ 560705 w 571500"/>
                <a:gd name="connsiteY26" fmla="*/ 168737 h 533400"/>
                <a:gd name="connsiteX27" fmla="*/ 565468 w 571500"/>
                <a:gd name="connsiteY27" fmla="*/ 108729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1500" h="53340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DDF74042-EE76-48B8-B139-25C179C31ECC}"/>
                </a:ext>
              </a:extLst>
            </p:cNvPr>
            <p:cNvSpPr/>
            <p:nvPr/>
          </p:nvSpPr>
          <p:spPr>
            <a:xfrm>
              <a:off x="2582521" y="3220640"/>
              <a:ext cx="202235" cy="653375"/>
            </a:xfrm>
            <a:custGeom>
              <a:avLst/>
              <a:gdLst>
                <a:gd name="connsiteX0" fmla="*/ 102495 w 123825"/>
                <a:gd name="connsiteY0" fmla="*/ 393993 h 400050"/>
                <a:gd name="connsiteX1" fmla="*/ 102495 w 123825"/>
                <a:gd name="connsiteY1" fmla="*/ 393993 h 400050"/>
                <a:gd name="connsiteX2" fmla="*/ 88207 w 123825"/>
                <a:gd name="connsiteY2" fmla="*/ 379706 h 400050"/>
                <a:gd name="connsiteX3" fmla="*/ 59632 w 123825"/>
                <a:gd name="connsiteY3" fmla="*/ 265406 h 400050"/>
                <a:gd name="connsiteX4" fmla="*/ 7245 w 123825"/>
                <a:gd name="connsiteY4" fmla="*/ 121578 h 400050"/>
                <a:gd name="connsiteX5" fmla="*/ 32010 w 123825"/>
                <a:gd name="connsiteY5" fmla="*/ 15851 h 400050"/>
                <a:gd name="connsiteX6" fmla="*/ 51060 w 123825"/>
                <a:gd name="connsiteY6" fmla="*/ 8231 h 400050"/>
                <a:gd name="connsiteX7" fmla="*/ 58679 w 123825"/>
                <a:gd name="connsiteY7" fmla="*/ 27281 h 400050"/>
                <a:gd name="connsiteX8" fmla="*/ 35820 w 123825"/>
                <a:gd name="connsiteY8" fmla="*/ 119673 h 400050"/>
                <a:gd name="connsiteX9" fmla="*/ 84397 w 123825"/>
                <a:gd name="connsiteY9" fmla="*/ 250166 h 400050"/>
                <a:gd name="connsiteX10" fmla="*/ 116782 w 123825"/>
                <a:gd name="connsiteY10" fmla="*/ 380658 h 400050"/>
                <a:gd name="connsiteX11" fmla="*/ 102495 w 123825"/>
                <a:gd name="connsiteY11" fmla="*/ 39399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40005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4689D56C-4090-4BEE-9043-564FA8372D5A}"/>
                </a:ext>
              </a:extLst>
            </p:cNvPr>
            <p:cNvSpPr/>
            <p:nvPr/>
          </p:nvSpPr>
          <p:spPr>
            <a:xfrm>
              <a:off x="2580960" y="4446546"/>
              <a:ext cx="964507" cy="1835674"/>
            </a:xfrm>
            <a:custGeom>
              <a:avLst/>
              <a:gdLst>
                <a:gd name="connsiteX0" fmla="*/ 97735 w 590550"/>
                <a:gd name="connsiteY0" fmla="*/ 1124530 h 1123950"/>
                <a:gd name="connsiteX1" fmla="*/ 34870 w 590550"/>
                <a:gd name="connsiteY1" fmla="*/ 1102623 h 1123950"/>
                <a:gd name="connsiteX2" fmla="*/ 61540 w 590550"/>
                <a:gd name="connsiteY2" fmla="*/ 1071190 h 1123950"/>
                <a:gd name="connsiteX3" fmla="*/ 63445 w 590550"/>
                <a:gd name="connsiteY3" fmla="*/ 1070238 h 1123950"/>
                <a:gd name="connsiteX4" fmla="*/ 141550 w 590550"/>
                <a:gd name="connsiteY4" fmla="*/ 1060713 h 1123950"/>
                <a:gd name="connsiteX5" fmla="*/ 252993 w 590550"/>
                <a:gd name="connsiteY5" fmla="*/ 911170 h 1123950"/>
                <a:gd name="connsiteX6" fmla="*/ 252993 w 590550"/>
                <a:gd name="connsiteY6" fmla="*/ 910218 h 1123950"/>
                <a:gd name="connsiteX7" fmla="*/ 252993 w 590550"/>
                <a:gd name="connsiteY7" fmla="*/ 909265 h 1123950"/>
                <a:gd name="connsiteX8" fmla="*/ 176793 w 590550"/>
                <a:gd name="connsiteY8" fmla="*/ 714003 h 1123950"/>
                <a:gd name="connsiteX9" fmla="*/ 175840 w 590550"/>
                <a:gd name="connsiteY9" fmla="*/ 713050 h 1123950"/>
                <a:gd name="connsiteX10" fmla="*/ 109165 w 590550"/>
                <a:gd name="connsiteY10" fmla="*/ 567318 h 1123950"/>
                <a:gd name="connsiteX11" fmla="*/ 7248 w 590550"/>
                <a:gd name="connsiteY11" fmla="*/ 23440 h 1123950"/>
                <a:gd name="connsiteX12" fmla="*/ 19630 w 590550"/>
                <a:gd name="connsiteY12" fmla="*/ 7248 h 1123950"/>
                <a:gd name="connsiteX13" fmla="*/ 35823 w 590550"/>
                <a:gd name="connsiteY13" fmla="*/ 19630 h 1123950"/>
                <a:gd name="connsiteX14" fmla="*/ 136788 w 590550"/>
                <a:gd name="connsiteY14" fmla="*/ 559698 h 1123950"/>
                <a:gd name="connsiteX15" fmla="*/ 199653 w 590550"/>
                <a:gd name="connsiteY15" fmla="*/ 695905 h 1123950"/>
                <a:gd name="connsiteX16" fmla="*/ 281568 w 590550"/>
                <a:gd name="connsiteY16" fmla="*/ 909265 h 1123950"/>
                <a:gd name="connsiteX17" fmla="*/ 150123 w 590550"/>
                <a:gd name="connsiteY17" fmla="*/ 1087383 h 1123950"/>
                <a:gd name="connsiteX18" fmla="*/ 146313 w 590550"/>
                <a:gd name="connsiteY18" fmla="*/ 1088335 h 1123950"/>
                <a:gd name="connsiteX19" fmla="*/ 93925 w 590550"/>
                <a:gd name="connsiteY19" fmla="*/ 1095003 h 1123950"/>
                <a:gd name="connsiteX20" fmla="*/ 96783 w 590550"/>
                <a:gd name="connsiteY20" fmla="*/ 1095003 h 1123950"/>
                <a:gd name="connsiteX21" fmla="*/ 424443 w 590550"/>
                <a:gd name="connsiteY21" fmla="*/ 1093098 h 1123950"/>
                <a:gd name="connsiteX22" fmla="*/ 561603 w 590550"/>
                <a:gd name="connsiteY22" fmla="*/ 974035 h 1123950"/>
                <a:gd name="connsiteX23" fmla="*/ 511120 w 590550"/>
                <a:gd name="connsiteY23" fmla="*/ 793060 h 1123950"/>
                <a:gd name="connsiteX24" fmla="*/ 512073 w 590550"/>
                <a:gd name="connsiteY24" fmla="*/ 485403 h 1123950"/>
                <a:gd name="connsiteX25" fmla="*/ 529218 w 590550"/>
                <a:gd name="connsiteY25" fmla="*/ 473973 h 1123950"/>
                <a:gd name="connsiteX26" fmla="*/ 540648 w 590550"/>
                <a:gd name="connsiteY26" fmla="*/ 491118 h 1123950"/>
                <a:gd name="connsiteX27" fmla="*/ 535885 w 590550"/>
                <a:gd name="connsiteY27" fmla="*/ 777820 h 1123950"/>
                <a:gd name="connsiteX28" fmla="*/ 590178 w 590550"/>
                <a:gd name="connsiteY28" fmla="*/ 974988 h 1123950"/>
                <a:gd name="connsiteX29" fmla="*/ 426348 w 590550"/>
                <a:gd name="connsiteY29" fmla="*/ 1121673 h 1123950"/>
                <a:gd name="connsiteX30" fmla="*/ 424443 w 590550"/>
                <a:gd name="connsiteY30" fmla="*/ 1121673 h 1123950"/>
                <a:gd name="connsiteX31" fmla="*/ 97735 w 590550"/>
                <a:gd name="connsiteY31" fmla="*/ 1124530 h 1123950"/>
                <a:gd name="connsiteX32" fmla="*/ 145360 w 590550"/>
                <a:gd name="connsiteY32" fmla="*/ 1075953 h 1123950"/>
                <a:gd name="connsiteX33" fmla="*/ 145360 w 590550"/>
                <a:gd name="connsiteY33" fmla="*/ 1075953 h 1123950"/>
                <a:gd name="connsiteX34" fmla="*/ 145360 w 590550"/>
                <a:gd name="connsiteY34" fmla="*/ 1075953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550" h="112395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172CA7A7-594E-4E3D-B626-A05EE2B090A8}"/>
                </a:ext>
              </a:extLst>
            </p:cNvPr>
            <p:cNvSpPr/>
            <p:nvPr/>
          </p:nvSpPr>
          <p:spPr>
            <a:xfrm>
              <a:off x="3563507" y="3778501"/>
              <a:ext cx="497810" cy="684488"/>
            </a:xfrm>
            <a:custGeom>
              <a:avLst/>
              <a:gdLst>
                <a:gd name="connsiteX0" fmla="*/ 294334 w 304800"/>
                <a:gd name="connsiteY0" fmla="*/ 11467 h 419100"/>
                <a:gd name="connsiteX1" fmla="*/ 260997 w 304800"/>
                <a:gd name="connsiteY1" fmla="*/ 16230 h 419100"/>
                <a:gd name="connsiteX2" fmla="*/ 78117 w 304800"/>
                <a:gd name="connsiteY2" fmla="*/ 190537 h 419100"/>
                <a:gd name="connsiteX3" fmla="*/ 63829 w 304800"/>
                <a:gd name="connsiteY3" fmla="*/ 236257 h 419100"/>
                <a:gd name="connsiteX4" fmla="*/ 59067 w 304800"/>
                <a:gd name="connsiteY4" fmla="*/ 296265 h 419100"/>
                <a:gd name="connsiteX5" fmla="*/ 16204 w 304800"/>
                <a:gd name="connsiteY5" fmla="*/ 345795 h 419100"/>
                <a:gd name="connsiteX6" fmla="*/ 14299 w 304800"/>
                <a:gd name="connsiteY6" fmla="*/ 396277 h 419100"/>
                <a:gd name="connsiteX7" fmla="*/ 30492 w 304800"/>
                <a:gd name="connsiteY7" fmla="*/ 415327 h 419100"/>
                <a:gd name="connsiteX8" fmla="*/ 75259 w 304800"/>
                <a:gd name="connsiteY8" fmla="*/ 380085 h 419100"/>
                <a:gd name="connsiteX9" fmla="*/ 297192 w 304800"/>
                <a:gd name="connsiteY9" fmla="*/ 52425 h 419100"/>
                <a:gd name="connsiteX10" fmla="*/ 294334 w 304800"/>
                <a:gd name="connsiteY10" fmla="*/ 1146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800" h="41910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EF9A8112-04E2-414B-96CB-E033D0D9A004}"/>
              </a:ext>
            </a:extLst>
          </p:cNvPr>
          <p:cNvGrpSpPr/>
          <p:nvPr/>
        </p:nvGrpSpPr>
        <p:grpSpPr>
          <a:xfrm>
            <a:off x="2587835" y="109179"/>
            <a:ext cx="2559383" cy="2351742"/>
            <a:chOff x="2587835" y="72235"/>
            <a:chExt cx="2559383" cy="2351742"/>
          </a:xfrm>
        </p:grpSpPr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CA30CE26-DF1E-48B8-89BA-644A9318E758}"/>
                </a:ext>
              </a:extLst>
            </p:cNvPr>
            <p:cNvSpPr/>
            <p:nvPr/>
          </p:nvSpPr>
          <p:spPr>
            <a:xfrm>
              <a:off x="4202245" y="1168837"/>
              <a:ext cx="202754" cy="216803"/>
            </a:xfrm>
            <a:custGeom>
              <a:avLst/>
              <a:gdLst/>
              <a:ahLst/>
              <a:cxnLst/>
              <a:rect l="l" t="t" r="r" b="b"/>
              <a:pathLst>
                <a:path w="337947" h="361364">
                  <a:moveTo>
                    <a:pt x="0" y="0"/>
                  </a:moveTo>
                  <a:lnTo>
                    <a:pt x="85535" y="0"/>
                  </a:lnTo>
                  <a:lnTo>
                    <a:pt x="170576" y="142968"/>
                  </a:lnTo>
                  <a:lnTo>
                    <a:pt x="253892" y="0"/>
                  </a:lnTo>
                  <a:lnTo>
                    <a:pt x="337947" y="0"/>
                  </a:lnTo>
                  <a:lnTo>
                    <a:pt x="205086" y="209769"/>
                  </a:lnTo>
                  <a:lnTo>
                    <a:pt x="205086" y="361364"/>
                  </a:lnTo>
                  <a:lnTo>
                    <a:pt x="132369" y="361364"/>
                  </a:lnTo>
                  <a:lnTo>
                    <a:pt x="132369" y="2092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26DA301C-B337-464E-99B7-B31912343410}"/>
                </a:ext>
              </a:extLst>
            </p:cNvPr>
            <p:cNvSpPr/>
            <p:nvPr/>
          </p:nvSpPr>
          <p:spPr>
            <a:xfrm>
              <a:off x="3686899" y="1791786"/>
              <a:ext cx="201571" cy="216803"/>
            </a:xfrm>
            <a:custGeom>
              <a:avLst/>
              <a:gdLst/>
              <a:ahLst/>
              <a:cxnLst/>
              <a:rect l="l" t="t" r="r" b="b"/>
              <a:pathLst>
                <a:path w="335975" h="361364">
                  <a:moveTo>
                    <a:pt x="11585" y="0"/>
                  </a:moveTo>
                  <a:lnTo>
                    <a:pt x="96873" y="0"/>
                  </a:lnTo>
                  <a:lnTo>
                    <a:pt x="169343" y="116100"/>
                  </a:lnTo>
                  <a:lnTo>
                    <a:pt x="240334" y="0"/>
                  </a:lnTo>
                  <a:lnTo>
                    <a:pt x="324882" y="0"/>
                  </a:lnTo>
                  <a:lnTo>
                    <a:pt x="212480" y="175506"/>
                  </a:lnTo>
                  <a:lnTo>
                    <a:pt x="335975" y="361364"/>
                  </a:lnTo>
                  <a:lnTo>
                    <a:pt x="247975" y="361364"/>
                  </a:lnTo>
                  <a:lnTo>
                    <a:pt x="167864" y="236390"/>
                  </a:lnTo>
                  <a:lnTo>
                    <a:pt x="87506" y="361364"/>
                  </a:lnTo>
                  <a:lnTo>
                    <a:pt x="0" y="361364"/>
                  </a:lnTo>
                  <a:lnTo>
                    <a:pt x="123494" y="17279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A84A015E-AB87-4ED1-A71E-B255BA502B6F}"/>
                </a:ext>
              </a:extLst>
            </p:cNvPr>
            <p:cNvSpPr/>
            <p:nvPr/>
          </p:nvSpPr>
          <p:spPr>
            <a:xfrm>
              <a:off x="3331854" y="1900187"/>
              <a:ext cx="284536" cy="216803"/>
            </a:xfrm>
            <a:custGeom>
              <a:avLst/>
              <a:gdLst/>
              <a:ahLst/>
              <a:cxnLst/>
              <a:rect l="l" t="t" r="r" b="b"/>
              <a:pathLst>
                <a:path w="474259" h="361364">
                  <a:moveTo>
                    <a:pt x="0" y="0"/>
                  </a:moveTo>
                  <a:lnTo>
                    <a:pt x="74688" y="0"/>
                  </a:lnTo>
                  <a:lnTo>
                    <a:pt x="129164" y="248222"/>
                  </a:lnTo>
                  <a:lnTo>
                    <a:pt x="195225" y="0"/>
                  </a:lnTo>
                  <a:lnTo>
                    <a:pt x="281992" y="0"/>
                  </a:lnTo>
                  <a:lnTo>
                    <a:pt x="345341" y="252413"/>
                  </a:lnTo>
                  <a:lnTo>
                    <a:pt x="400803" y="0"/>
                  </a:lnTo>
                  <a:lnTo>
                    <a:pt x="474259" y="0"/>
                  </a:lnTo>
                  <a:lnTo>
                    <a:pt x="386506" y="361364"/>
                  </a:lnTo>
                  <a:lnTo>
                    <a:pt x="309106" y="361364"/>
                  </a:lnTo>
                  <a:lnTo>
                    <a:pt x="237129" y="91204"/>
                  </a:lnTo>
                  <a:lnTo>
                    <a:pt x="165399" y="361364"/>
                  </a:lnTo>
                  <a:lnTo>
                    <a:pt x="86273" y="3613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DA3D29DA-3EF5-4040-AA5C-86B496F94D69}"/>
                </a:ext>
              </a:extLst>
            </p:cNvPr>
            <p:cNvSpPr/>
            <p:nvPr/>
          </p:nvSpPr>
          <p:spPr>
            <a:xfrm>
              <a:off x="4229371" y="2180207"/>
              <a:ext cx="201867" cy="216803"/>
            </a:xfrm>
            <a:custGeom>
              <a:avLst/>
              <a:gdLst/>
              <a:ahLst/>
              <a:cxnLst/>
              <a:rect l="l" t="t" r="r" b="b"/>
              <a:pathLst>
                <a:path w="336468" h="361364">
                  <a:moveTo>
                    <a:pt x="0" y="0"/>
                  </a:moveTo>
                  <a:lnTo>
                    <a:pt x="79126" y="0"/>
                  </a:lnTo>
                  <a:lnTo>
                    <a:pt x="170576" y="267449"/>
                  </a:lnTo>
                  <a:lnTo>
                    <a:pt x="259068" y="0"/>
                  </a:lnTo>
                  <a:lnTo>
                    <a:pt x="336468" y="0"/>
                  </a:lnTo>
                  <a:lnTo>
                    <a:pt x="207057" y="361364"/>
                  </a:lnTo>
                  <a:lnTo>
                    <a:pt x="129164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FE6D8A60-EAC8-4635-91D1-60CFFA4BB055}"/>
                </a:ext>
              </a:extLst>
            </p:cNvPr>
            <p:cNvSpPr/>
            <p:nvPr/>
          </p:nvSpPr>
          <p:spPr>
            <a:xfrm>
              <a:off x="4480483" y="1596308"/>
              <a:ext cx="172289" cy="216803"/>
            </a:xfrm>
            <a:custGeom>
              <a:avLst/>
              <a:gdLst/>
              <a:ahLst/>
              <a:cxnLst/>
              <a:rect l="l" t="t" r="r" b="b"/>
              <a:pathLst>
                <a:path w="287168" h="361364">
                  <a:moveTo>
                    <a:pt x="0" y="0"/>
                  </a:moveTo>
                  <a:lnTo>
                    <a:pt x="287168" y="0"/>
                  </a:lnTo>
                  <a:lnTo>
                    <a:pt x="287168" y="61131"/>
                  </a:lnTo>
                  <a:lnTo>
                    <a:pt x="180189" y="61131"/>
                  </a:lnTo>
                  <a:lnTo>
                    <a:pt x="180189" y="361364"/>
                  </a:lnTo>
                  <a:lnTo>
                    <a:pt x="107226" y="361364"/>
                  </a:lnTo>
                  <a:lnTo>
                    <a:pt x="107226" y="61131"/>
                  </a:lnTo>
                  <a:lnTo>
                    <a:pt x="0" y="6113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2573816F-7FC7-4ACC-85FC-392318CAB10F}"/>
                </a:ext>
              </a:extLst>
            </p:cNvPr>
            <p:cNvSpPr/>
            <p:nvPr/>
          </p:nvSpPr>
          <p:spPr>
            <a:xfrm>
              <a:off x="4519816" y="1936926"/>
              <a:ext cx="176282" cy="224345"/>
            </a:xfrm>
            <a:custGeom>
              <a:avLst/>
              <a:gdLst/>
              <a:ahLst/>
              <a:cxnLst/>
              <a:rect l="l" t="t" r="r" b="b"/>
              <a:pathLst>
                <a:path w="293824" h="373935">
                  <a:moveTo>
                    <a:pt x="144940" y="0"/>
                  </a:moveTo>
                  <a:cubicBezTo>
                    <a:pt x="190296" y="0"/>
                    <a:pt x="224436" y="9942"/>
                    <a:pt x="247360" y="29826"/>
                  </a:cubicBezTo>
                  <a:cubicBezTo>
                    <a:pt x="270284" y="49710"/>
                    <a:pt x="282321" y="76249"/>
                    <a:pt x="283472" y="109444"/>
                  </a:cubicBezTo>
                  <a:lnTo>
                    <a:pt x="210509" y="112649"/>
                  </a:lnTo>
                  <a:cubicBezTo>
                    <a:pt x="207386" y="94079"/>
                    <a:pt x="200690" y="80727"/>
                    <a:pt x="190419" y="72593"/>
                  </a:cubicBezTo>
                  <a:cubicBezTo>
                    <a:pt x="180148" y="64459"/>
                    <a:pt x="164742" y="60391"/>
                    <a:pt x="144201" y="60391"/>
                  </a:cubicBezTo>
                  <a:cubicBezTo>
                    <a:pt x="123002" y="60391"/>
                    <a:pt x="106405" y="64746"/>
                    <a:pt x="94409" y="73456"/>
                  </a:cubicBezTo>
                  <a:cubicBezTo>
                    <a:pt x="86685" y="79043"/>
                    <a:pt x="82823" y="86520"/>
                    <a:pt x="82823" y="95887"/>
                  </a:cubicBezTo>
                  <a:cubicBezTo>
                    <a:pt x="82823" y="104432"/>
                    <a:pt x="86438" y="111745"/>
                    <a:pt x="93669" y="117825"/>
                  </a:cubicBezTo>
                  <a:cubicBezTo>
                    <a:pt x="102872" y="125549"/>
                    <a:pt x="125221" y="133601"/>
                    <a:pt x="160716" y="141982"/>
                  </a:cubicBezTo>
                  <a:cubicBezTo>
                    <a:pt x="196212" y="150363"/>
                    <a:pt x="222464" y="159031"/>
                    <a:pt x="239472" y="167987"/>
                  </a:cubicBezTo>
                  <a:cubicBezTo>
                    <a:pt x="256480" y="176943"/>
                    <a:pt x="269791" y="189186"/>
                    <a:pt x="279404" y="204715"/>
                  </a:cubicBezTo>
                  <a:cubicBezTo>
                    <a:pt x="289018" y="220244"/>
                    <a:pt x="293824" y="239430"/>
                    <a:pt x="293824" y="262272"/>
                  </a:cubicBezTo>
                  <a:cubicBezTo>
                    <a:pt x="293824" y="282978"/>
                    <a:pt x="288073" y="302369"/>
                    <a:pt x="276570" y="320445"/>
                  </a:cubicBezTo>
                  <a:cubicBezTo>
                    <a:pt x="265066" y="338522"/>
                    <a:pt x="248797" y="351956"/>
                    <a:pt x="227763" y="360747"/>
                  </a:cubicBezTo>
                  <a:cubicBezTo>
                    <a:pt x="206729" y="369539"/>
                    <a:pt x="180518" y="373935"/>
                    <a:pt x="149131" y="373935"/>
                  </a:cubicBezTo>
                  <a:cubicBezTo>
                    <a:pt x="103447" y="373935"/>
                    <a:pt x="68362" y="363377"/>
                    <a:pt x="43877" y="342260"/>
                  </a:cubicBezTo>
                  <a:cubicBezTo>
                    <a:pt x="19391" y="321144"/>
                    <a:pt x="4766" y="290373"/>
                    <a:pt x="0" y="249947"/>
                  </a:cubicBezTo>
                  <a:lnTo>
                    <a:pt x="70991" y="243045"/>
                  </a:lnTo>
                  <a:cubicBezTo>
                    <a:pt x="75264" y="266873"/>
                    <a:pt x="83933" y="284375"/>
                    <a:pt x="96997" y="295549"/>
                  </a:cubicBezTo>
                  <a:cubicBezTo>
                    <a:pt x="110061" y="306724"/>
                    <a:pt x="127686" y="312311"/>
                    <a:pt x="149870" y="312311"/>
                  </a:cubicBezTo>
                  <a:cubicBezTo>
                    <a:pt x="173370" y="312311"/>
                    <a:pt x="191076" y="307340"/>
                    <a:pt x="202990" y="297398"/>
                  </a:cubicBezTo>
                  <a:cubicBezTo>
                    <a:pt x="214904" y="287456"/>
                    <a:pt x="220861" y="275829"/>
                    <a:pt x="220861" y="262519"/>
                  </a:cubicBezTo>
                  <a:cubicBezTo>
                    <a:pt x="220861" y="253973"/>
                    <a:pt x="218355" y="246702"/>
                    <a:pt x="213343" y="240704"/>
                  </a:cubicBezTo>
                  <a:cubicBezTo>
                    <a:pt x="208331" y="234706"/>
                    <a:pt x="199580" y="229488"/>
                    <a:pt x="187091" y="225051"/>
                  </a:cubicBezTo>
                  <a:cubicBezTo>
                    <a:pt x="178546" y="222093"/>
                    <a:pt x="159073" y="216835"/>
                    <a:pt x="128672" y="209275"/>
                  </a:cubicBezTo>
                  <a:cubicBezTo>
                    <a:pt x="89561" y="199580"/>
                    <a:pt x="62118" y="187666"/>
                    <a:pt x="46342" y="173533"/>
                  </a:cubicBezTo>
                  <a:cubicBezTo>
                    <a:pt x="24157" y="153649"/>
                    <a:pt x="13065" y="129410"/>
                    <a:pt x="13065" y="100817"/>
                  </a:cubicBezTo>
                  <a:cubicBezTo>
                    <a:pt x="13065" y="82412"/>
                    <a:pt x="18282" y="65198"/>
                    <a:pt x="28717" y="49176"/>
                  </a:cubicBezTo>
                  <a:cubicBezTo>
                    <a:pt x="39152" y="33153"/>
                    <a:pt x="54188" y="20952"/>
                    <a:pt x="73826" y="12571"/>
                  </a:cubicBezTo>
                  <a:cubicBezTo>
                    <a:pt x="93464" y="4190"/>
                    <a:pt x="117168" y="0"/>
                    <a:pt x="14494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62D9061C-6AA1-498E-A7F6-53ABC6D3DEC0}"/>
                </a:ext>
              </a:extLst>
            </p:cNvPr>
            <p:cNvSpPr/>
            <p:nvPr/>
          </p:nvSpPr>
          <p:spPr>
            <a:xfrm>
              <a:off x="4817915" y="1608165"/>
              <a:ext cx="194916" cy="216803"/>
            </a:xfrm>
            <a:custGeom>
              <a:avLst/>
              <a:gdLst/>
              <a:ahLst/>
              <a:cxnLst/>
              <a:rect l="l" t="t" r="r" b="b"/>
              <a:pathLst>
                <a:path w="324883" h="361364">
                  <a:moveTo>
                    <a:pt x="72963" y="61131"/>
                  </a:moveTo>
                  <a:lnTo>
                    <a:pt x="72963" y="152828"/>
                  </a:lnTo>
                  <a:lnTo>
                    <a:pt x="126946" y="152828"/>
                  </a:lnTo>
                  <a:cubicBezTo>
                    <a:pt x="161948" y="152828"/>
                    <a:pt x="183804" y="151349"/>
                    <a:pt x="192514" y="148391"/>
                  </a:cubicBezTo>
                  <a:cubicBezTo>
                    <a:pt x="201223" y="145433"/>
                    <a:pt x="208043" y="140339"/>
                    <a:pt x="212973" y="133108"/>
                  </a:cubicBezTo>
                  <a:cubicBezTo>
                    <a:pt x="217903" y="125878"/>
                    <a:pt x="220368" y="116839"/>
                    <a:pt x="220368" y="105994"/>
                  </a:cubicBezTo>
                  <a:cubicBezTo>
                    <a:pt x="220368" y="93833"/>
                    <a:pt x="217122" y="84014"/>
                    <a:pt x="210632" y="76537"/>
                  </a:cubicBezTo>
                  <a:cubicBezTo>
                    <a:pt x="204140" y="69060"/>
                    <a:pt x="194979" y="64336"/>
                    <a:pt x="183147" y="62364"/>
                  </a:cubicBezTo>
                  <a:cubicBezTo>
                    <a:pt x="177231" y="61542"/>
                    <a:pt x="159483" y="61131"/>
                    <a:pt x="129904" y="61131"/>
                  </a:cubicBezTo>
                  <a:close/>
                  <a:moveTo>
                    <a:pt x="0" y="0"/>
                  </a:moveTo>
                  <a:lnTo>
                    <a:pt x="153568" y="0"/>
                  </a:lnTo>
                  <a:cubicBezTo>
                    <a:pt x="192185" y="0"/>
                    <a:pt x="220245" y="3246"/>
                    <a:pt x="237746" y="9737"/>
                  </a:cubicBezTo>
                  <a:cubicBezTo>
                    <a:pt x="255247" y="16228"/>
                    <a:pt x="269256" y="27772"/>
                    <a:pt x="279774" y="44369"/>
                  </a:cubicBezTo>
                  <a:cubicBezTo>
                    <a:pt x="290291" y="60967"/>
                    <a:pt x="295550" y="79947"/>
                    <a:pt x="295550" y="101310"/>
                  </a:cubicBezTo>
                  <a:cubicBezTo>
                    <a:pt x="295550" y="128425"/>
                    <a:pt x="287579" y="150815"/>
                    <a:pt x="271639" y="168480"/>
                  </a:cubicBezTo>
                  <a:cubicBezTo>
                    <a:pt x="255699" y="186146"/>
                    <a:pt x="231871" y="197280"/>
                    <a:pt x="200155" y="201881"/>
                  </a:cubicBezTo>
                  <a:cubicBezTo>
                    <a:pt x="215931" y="211083"/>
                    <a:pt x="228954" y="221190"/>
                    <a:pt x="239225" y="232200"/>
                  </a:cubicBezTo>
                  <a:cubicBezTo>
                    <a:pt x="249496" y="243210"/>
                    <a:pt x="263341" y="262765"/>
                    <a:pt x="280760" y="290866"/>
                  </a:cubicBezTo>
                  <a:lnTo>
                    <a:pt x="324883" y="361364"/>
                  </a:lnTo>
                  <a:lnTo>
                    <a:pt x="237623" y="361364"/>
                  </a:lnTo>
                  <a:lnTo>
                    <a:pt x="184873" y="282732"/>
                  </a:lnTo>
                  <a:cubicBezTo>
                    <a:pt x="166139" y="254631"/>
                    <a:pt x="153321" y="236924"/>
                    <a:pt x="146419" y="229612"/>
                  </a:cubicBezTo>
                  <a:cubicBezTo>
                    <a:pt x="139517" y="222299"/>
                    <a:pt x="132204" y="217287"/>
                    <a:pt x="124481" y="214575"/>
                  </a:cubicBezTo>
                  <a:cubicBezTo>
                    <a:pt x="116757" y="211864"/>
                    <a:pt x="104515" y="210508"/>
                    <a:pt x="87753" y="210508"/>
                  </a:cubicBezTo>
                  <a:lnTo>
                    <a:pt x="72963" y="210508"/>
                  </a:lnTo>
                  <a:lnTo>
                    <a:pt x="72963" y="361364"/>
                  </a:lnTo>
                  <a:lnTo>
                    <a:pt x="0" y="3613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C78248B8-03DD-4770-9778-1E455703EEA5}"/>
                </a:ext>
              </a:extLst>
            </p:cNvPr>
            <p:cNvSpPr/>
            <p:nvPr/>
          </p:nvSpPr>
          <p:spPr>
            <a:xfrm>
              <a:off x="3776541" y="2181737"/>
              <a:ext cx="175647" cy="242240"/>
            </a:xfrm>
            <a:custGeom>
              <a:avLst/>
              <a:gdLst/>
              <a:ahLst/>
              <a:cxnLst/>
              <a:rect l="l" t="t" r="r" b="b"/>
              <a:pathLst>
                <a:path w="364075" h="403761">
                  <a:moveTo>
                    <a:pt x="175259" y="62363"/>
                  </a:moveTo>
                  <a:cubicBezTo>
                    <a:pt x="145515" y="62363"/>
                    <a:pt x="121399" y="72716"/>
                    <a:pt x="102912" y="93422"/>
                  </a:cubicBezTo>
                  <a:cubicBezTo>
                    <a:pt x="84425" y="114128"/>
                    <a:pt x="75181" y="145268"/>
                    <a:pt x="75181" y="186844"/>
                  </a:cubicBezTo>
                  <a:cubicBezTo>
                    <a:pt x="75181" y="229077"/>
                    <a:pt x="84425" y="260670"/>
                    <a:pt x="102912" y="281622"/>
                  </a:cubicBezTo>
                  <a:cubicBezTo>
                    <a:pt x="121399" y="302574"/>
                    <a:pt x="144775" y="313050"/>
                    <a:pt x="173041" y="313050"/>
                  </a:cubicBezTo>
                  <a:cubicBezTo>
                    <a:pt x="183558" y="313050"/>
                    <a:pt x="193500" y="311325"/>
                    <a:pt x="202867" y="307874"/>
                  </a:cubicBezTo>
                  <a:cubicBezTo>
                    <a:pt x="188077" y="298178"/>
                    <a:pt x="173041" y="290619"/>
                    <a:pt x="157758" y="285196"/>
                  </a:cubicBezTo>
                  <a:lnTo>
                    <a:pt x="178217" y="243538"/>
                  </a:lnTo>
                  <a:cubicBezTo>
                    <a:pt x="202209" y="251755"/>
                    <a:pt x="225133" y="264080"/>
                    <a:pt x="246989" y="280513"/>
                  </a:cubicBezTo>
                  <a:cubicBezTo>
                    <a:pt x="256356" y="269503"/>
                    <a:pt x="263382" y="256192"/>
                    <a:pt x="268065" y="240580"/>
                  </a:cubicBezTo>
                  <a:cubicBezTo>
                    <a:pt x="272748" y="224969"/>
                    <a:pt x="275090" y="207057"/>
                    <a:pt x="275090" y="186844"/>
                  </a:cubicBezTo>
                  <a:cubicBezTo>
                    <a:pt x="275090" y="145104"/>
                    <a:pt x="265887" y="113922"/>
                    <a:pt x="247482" y="93299"/>
                  </a:cubicBezTo>
                  <a:cubicBezTo>
                    <a:pt x="229077" y="72675"/>
                    <a:pt x="205003" y="62363"/>
                    <a:pt x="175259" y="62363"/>
                  </a:cubicBezTo>
                  <a:close/>
                  <a:moveTo>
                    <a:pt x="175752" y="0"/>
                  </a:moveTo>
                  <a:cubicBezTo>
                    <a:pt x="229324" y="0"/>
                    <a:pt x="271803" y="16392"/>
                    <a:pt x="303191" y="49176"/>
                  </a:cubicBezTo>
                  <a:cubicBezTo>
                    <a:pt x="334578" y="81960"/>
                    <a:pt x="350272" y="127849"/>
                    <a:pt x="350272" y="186844"/>
                  </a:cubicBezTo>
                  <a:cubicBezTo>
                    <a:pt x="350272" y="218067"/>
                    <a:pt x="345917" y="245510"/>
                    <a:pt x="337207" y="269174"/>
                  </a:cubicBezTo>
                  <a:cubicBezTo>
                    <a:pt x="330634" y="287250"/>
                    <a:pt x="320117" y="304752"/>
                    <a:pt x="305656" y="321678"/>
                  </a:cubicBezTo>
                  <a:cubicBezTo>
                    <a:pt x="323568" y="334496"/>
                    <a:pt x="343041" y="344684"/>
                    <a:pt x="364075" y="352243"/>
                  </a:cubicBezTo>
                  <a:lnTo>
                    <a:pt x="337207" y="403761"/>
                  </a:lnTo>
                  <a:cubicBezTo>
                    <a:pt x="326197" y="400475"/>
                    <a:pt x="315433" y="395955"/>
                    <a:pt x="304916" y="390204"/>
                  </a:cubicBezTo>
                  <a:cubicBezTo>
                    <a:pt x="302615" y="389054"/>
                    <a:pt x="286429" y="378372"/>
                    <a:pt x="256356" y="358159"/>
                  </a:cubicBezTo>
                  <a:cubicBezTo>
                    <a:pt x="232693" y="368512"/>
                    <a:pt x="206482" y="373689"/>
                    <a:pt x="177724" y="373689"/>
                  </a:cubicBezTo>
                  <a:cubicBezTo>
                    <a:pt x="122180" y="373689"/>
                    <a:pt x="78673" y="357338"/>
                    <a:pt x="47204" y="324636"/>
                  </a:cubicBezTo>
                  <a:cubicBezTo>
                    <a:pt x="15734" y="291934"/>
                    <a:pt x="0" y="246003"/>
                    <a:pt x="0" y="186844"/>
                  </a:cubicBezTo>
                  <a:cubicBezTo>
                    <a:pt x="0" y="127849"/>
                    <a:pt x="15776" y="81960"/>
                    <a:pt x="47327" y="49176"/>
                  </a:cubicBezTo>
                  <a:cubicBezTo>
                    <a:pt x="78879" y="16392"/>
                    <a:pt x="121687" y="0"/>
                    <a:pt x="175752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13B47B0E-97C9-4F91-A291-30845B7E8AE2}"/>
                </a:ext>
              </a:extLst>
            </p:cNvPr>
            <p:cNvSpPr/>
            <p:nvPr/>
          </p:nvSpPr>
          <p:spPr>
            <a:xfrm>
              <a:off x="3001344" y="1987997"/>
              <a:ext cx="166078" cy="216803"/>
            </a:xfrm>
            <a:custGeom>
              <a:avLst/>
              <a:gdLst/>
              <a:ahLst/>
              <a:cxnLst/>
              <a:rect l="l" t="t" r="r" b="b"/>
              <a:pathLst>
                <a:path w="276815" h="361364">
                  <a:moveTo>
                    <a:pt x="72963" y="61131"/>
                  </a:moveTo>
                  <a:lnTo>
                    <a:pt x="72963" y="163674"/>
                  </a:lnTo>
                  <a:lnTo>
                    <a:pt x="112895" y="163674"/>
                  </a:lnTo>
                  <a:cubicBezTo>
                    <a:pt x="141653" y="163674"/>
                    <a:pt x="160880" y="161784"/>
                    <a:pt x="170575" y="158004"/>
                  </a:cubicBezTo>
                  <a:cubicBezTo>
                    <a:pt x="180271" y="154225"/>
                    <a:pt x="187871" y="148309"/>
                    <a:pt x="193376" y="140257"/>
                  </a:cubicBezTo>
                  <a:cubicBezTo>
                    <a:pt x="198881" y="132204"/>
                    <a:pt x="201634" y="122838"/>
                    <a:pt x="201634" y="112156"/>
                  </a:cubicBezTo>
                  <a:cubicBezTo>
                    <a:pt x="201634" y="99010"/>
                    <a:pt x="197772" y="88164"/>
                    <a:pt x="190049" y="79618"/>
                  </a:cubicBezTo>
                  <a:cubicBezTo>
                    <a:pt x="182325" y="71073"/>
                    <a:pt x="172547" y="65732"/>
                    <a:pt x="160715" y="63596"/>
                  </a:cubicBezTo>
                  <a:cubicBezTo>
                    <a:pt x="152006" y="61953"/>
                    <a:pt x="134505" y="61131"/>
                    <a:pt x="108212" y="61131"/>
                  </a:cubicBezTo>
                  <a:close/>
                  <a:moveTo>
                    <a:pt x="0" y="0"/>
                  </a:moveTo>
                  <a:lnTo>
                    <a:pt x="117086" y="0"/>
                  </a:lnTo>
                  <a:cubicBezTo>
                    <a:pt x="161455" y="0"/>
                    <a:pt x="190377" y="1808"/>
                    <a:pt x="203852" y="5423"/>
                  </a:cubicBezTo>
                  <a:cubicBezTo>
                    <a:pt x="224558" y="10846"/>
                    <a:pt x="241895" y="22637"/>
                    <a:pt x="255863" y="40795"/>
                  </a:cubicBezTo>
                  <a:cubicBezTo>
                    <a:pt x="269831" y="58954"/>
                    <a:pt x="276815" y="82412"/>
                    <a:pt x="276815" y="111170"/>
                  </a:cubicBezTo>
                  <a:cubicBezTo>
                    <a:pt x="276815" y="133355"/>
                    <a:pt x="272789" y="152006"/>
                    <a:pt x="264737" y="167125"/>
                  </a:cubicBezTo>
                  <a:cubicBezTo>
                    <a:pt x="256685" y="182243"/>
                    <a:pt x="246455" y="194116"/>
                    <a:pt x="234048" y="202744"/>
                  </a:cubicBezTo>
                  <a:cubicBezTo>
                    <a:pt x="221641" y="211371"/>
                    <a:pt x="209029" y="217081"/>
                    <a:pt x="196211" y="219875"/>
                  </a:cubicBezTo>
                  <a:cubicBezTo>
                    <a:pt x="178792" y="223326"/>
                    <a:pt x="153567" y="225052"/>
                    <a:pt x="120537" y="225052"/>
                  </a:cubicBezTo>
                  <a:lnTo>
                    <a:pt x="72963" y="225052"/>
                  </a:lnTo>
                  <a:lnTo>
                    <a:pt x="72963" y="361364"/>
                  </a:lnTo>
                  <a:lnTo>
                    <a:pt x="0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20">
              <a:extLst>
                <a:ext uri="{FF2B5EF4-FFF2-40B4-BE49-F238E27FC236}">
                  <a16:creationId xmlns:a16="http://schemas.microsoft.com/office/drawing/2014/main" id="{ADDF6A56-C55A-469B-A33E-11668657D28B}"/>
                </a:ext>
              </a:extLst>
            </p:cNvPr>
            <p:cNvSpPr/>
            <p:nvPr/>
          </p:nvSpPr>
          <p:spPr>
            <a:xfrm>
              <a:off x="3955611" y="1896489"/>
              <a:ext cx="210296" cy="224197"/>
            </a:xfrm>
            <a:custGeom>
              <a:avLst/>
              <a:gdLst/>
              <a:ahLst/>
              <a:cxnLst/>
              <a:rect l="l" t="t" r="r" b="b"/>
              <a:pathLst>
                <a:path w="350518" h="373689">
                  <a:moveTo>
                    <a:pt x="175505" y="62363"/>
                  </a:moveTo>
                  <a:cubicBezTo>
                    <a:pt x="145433" y="62363"/>
                    <a:pt x="121194" y="72675"/>
                    <a:pt x="102789" y="93299"/>
                  </a:cubicBezTo>
                  <a:cubicBezTo>
                    <a:pt x="84384" y="113922"/>
                    <a:pt x="75181" y="145022"/>
                    <a:pt x="75181" y="186598"/>
                  </a:cubicBezTo>
                  <a:cubicBezTo>
                    <a:pt x="75181" y="227516"/>
                    <a:pt x="84630" y="258534"/>
                    <a:pt x="103528" y="279650"/>
                  </a:cubicBezTo>
                  <a:cubicBezTo>
                    <a:pt x="122426" y="300767"/>
                    <a:pt x="146419" y="311325"/>
                    <a:pt x="175505" y="311325"/>
                  </a:cubicBezTo>
                  <a:cubicBezTo>
                    <a:pt x="204592" y="311325"/>
                    <a:pt x="228461" y="300849"/>
                    <a:pt x="247113" y="279897"/>
                  </a:cubicBezTo>
                  <a:cubicBezTo>
                    <a:pt x="265764" y="258944"/>
                    <a:pt x="275090" y="227516"/>
                    <a:pt x="275090" y="185612"/>
                  </a:cubicBezTo>
                  <a:cubicBezTo>
                    <a:pt x="275090" y="144200"/>
                    <a:pt x="266011" y="113306"/>
                    <a:pt x="247852" y="92929"/>
                  </a:cubicBezTo>
                  <a:cubicBezTo>
                    <a:pt x="229693" y="72552"/>
                    <a:pt x="205578" y="62363"/>
                    <a:pt x="175505" y="62363"/>
                  </a:cubicBezTo>
                  <a:close/>
                  <a:moveTo>
                    <a:pt x="174766" y="0"/>
                  </a:moveTo>
                  <a:cubicBezTo>
                    <a:pt x="228009" y="0"/>
                    <a:pt x="270612" y="16515"/>
                    <a:pt x="302574" y="49546"/>
                  </a:cubicBezTo>
                  <a:cubicBezTo>
                    <a:pt x="334537" y="82576"/>
                    <a:pt x="350518" y="128507"/>
                    <a:pt x="350518" y="187337"/>
                  </a:cubicBezTo>
                  <a:cubicBezTo>
                    <a:pt x="350518" y="245675"/>
                    <a:pt x="334660" y="291318"/>
                    <a:pt x="302944" y="324266"/>
                  </a:cubicBezTo>
                  <a:cubicBezTo>
                    <a:pt x="271228" y="357214"/>
                    <a:pt x="228831" y="373689"/>
                    <a:pt x="175752" y="373689"/>
                  </a:cubicBezTo>
                  <a:cubicBezTo>
                    <a:pt x="122016" y="373689"/>
                    <a:pt x="79290" y="357297"/>
                    <a:pt x="47574" y="324512"/>
                  </a:cubicBezTo>
                  <a:cubicBezTo>
                    <a:pt x="15858" y="291728"/>
                    <a:pt x="0" y="246579"/>
                    <a:pt x="0" y="189063"/>
                  </a:cubicBezTo>
                  <a:cubicBezTo>
                    <a:pt x="0" y="152252"/>
                    <a:pt x="5505" y="121358"/>
                    <a:pt x="16515" y="96380"/>
                  </a:cubicBezTo>
                  <a:cubicBezTo>
                    <a:pt x="24732" y="77975"/>
                    <a:pt x="35947" y="61460"/>
                    <a:pt x="50162" y="46834"/>
                  </a:cubicBezTo>
                  <a:cubicBezTo>
                    <a:pt x="64377" y="32209"/>
                    <a:pt x="79947" y="21363"/>
                    <a:pt x="96873" y="14297"/>
                  </a:cubicBezTo>
                  <a:cubicBezTo>
                    <a:pt x="119386" y="4765"/>
                    <a:pt x="145351" y="0"/>
                    <a:pt x="174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1">
              <a:extLst>
                <a:ext uri="{FF2B5EF4-FFF2-40B4-BE49-F238E27FC236}">
                  <a16:creationId xmlns:a16="http://schemas.microsoft.com/office/drawing/2014/main" id="{4D374664-7944-44E5-9BDC-1DF7C75A055A}"/>
                </a:ext>
              </a:extLst>
            </p:cNvPr>
            <p:cNvSpPr/>
            <p:nvPr/>
          </p:nvSpPr>
          <p:spPr>
            <a:xfrm>
              <a:off x="4243061" y="698849"/>
              <a:ext cx="171993" cy="216803"/>
            </a:xfrm>
            <a:custGeom>
              <a:avLst/>
              <a:gdLst/>
              <a:ahLst/>
              <a:cxnLst/>
              <a:rect l="l" t="t" r="r" b="b"/>
              <a:pathLst>
                <a:path w="286676" h="361364">
                  <a:moveTo>
                    <a:pt x="0" y="0"/>
                  </a:moveTo>
                  <a:lnTo>
                    <a:pt x="70991" y="0"/>
                  </a:lnTo>
                  <a:lnTo>
                    <a:pt x="218889" y="241320"/>
                  </a:lnTo>
                  <a:lnTo>
                    <a:pt x="218889" y="0"/>
                  </a:lnTo>
                  <a:lnTo>
                    <a:pt x="286676" y="0"/>
                  </a:lnTo>
                  <a:lnTo>
                    <a:pt x="286676" y="361364"/>
                  </a:lnTo>
                  <a:lnTo>
                    <a:pt x="213466" y="361364"/>
                  </a:lnTo>
                  <a:lnTo>
                    <a:pt x="67787" y="125713"/>
                  </a:lnTo>
                  <a:lnTo>
                    <a:pt x="67787" y="361364"/>
                  </a:lnTo>
                  <a:lnTo>
                    <a:pt x="0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2">
              <a:extLst>
                <a:ext uri="{FF2B5EF4-FFF2-40B4-BE49-F238E27FC236}">
                  <a16:creationId xmlns:a16="http://schemas.microsoft.com/office/drawing/2014/main" id="{B9BDE867-B9FD-476A-BF19-EBAF722C703D}"/>
                </a:ext>
              </a:extLst>
            </p:cNvPr>
            <p:cNvSpPr/>
            <p:nvPr/>
          </p:nvSpPr>
          <p:spPr>
            <a:xfrm>
              <a:off x="3438171" y="180637"/>
              <a:ext cx="209409" cy="216803"/>
            </a:xfrm>
            <a:custGeom>
              <a:avLst/>
              <a:gdLst/>
              <a:ahLst/>
              <a:cxnLst/>
              <a:rect l="l" t="t" r="r" b="b"/>
              <a:pathLst>
                <a:path w="349039" h="361364">
                  <a:moveTo>
                    <a:pt x="0" y="0"/>
                  </a:moveTo>
                  <a:lnTo>
                    <a:pt x="109198" y="0"/>
                  </a:lnTo>
                  <a:lnTo>
                    <a:pt x="174766" y="246497"/>
                  </a:lnTo>
                  <a:lnTo>
                    <a:pt x="239594" y="0"/>
                  </a:lnTo>
                  <a:lnTo>
                    <a:pt x="349039" y="0"/>
                  </a:lnTo>
                  <a:lnTo>
                    <a:pt x="349039" y="361364"/>
                  </a:lnTo>
                  <a:lnTo>
                    <a:pt x="281252" y="361364"/>
                  </a:lnTo>
                  <a:lnTo>
                    <a:pt x="281252" y="76907"/>
                  </a:lnTo>
                  <a:lnTo>
                    <a:pt x="209522" y="361364"/>
                  </a:lnTo>
                  <a:lnTo>
                    <a:pt x="139270" y="361364"/>
                  </a:lnTo>
                  <a:lnTo>
                    <a:pt x="67786" y="76907"/>
                  </a:lnTo>
                  <a:lnTo>
                    <a:pt x="67786" y="361364"/>
                  </a:lnTo>
                  <a:lnTo>
                    <a:pt x="0" y="3613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3">
              <a:extLst>
                <a:ext uri="{FF2B5EF4-FFF2-40B4-BE49-F238E27FC236}">
                  <a16:creationId xmlns:a16="http://schemas.microsoft.com/office/drawing/2014/main" id="{A3ABE293-6D7E-4A89-B623-784CC0A891FB}"/>
                </a:ext>
              </a:extLst>
            </p:cNvPr>
            <p:cNvSpPr/>
            <p:nvPr/>
          </p:nvSpPr>
          <p:spPr>
            <a:xfrm>
              <a:off x="4721992" y="937383"/>
              <a:ext cx="195507" cy="216803"/>
            </a:xfrm>
            <a:custGeom>
              <a:avLst/>
              <a:gdLst/>
              <a:ahLst/>
              <a:cxnLst/>
              <a:rect l="l" t="t" r="r" b="b"/>
              <a:pathLst>
                <a:path w="325868" h="361364">
                  <a:moveTo>
                    <a:pt x="0" y="0"/>
                  </a:moveTo>
                  <a:lnTo>
                    <a:pt x="72963" y="0"/>
                  </a:lnTo>
                  <a:lnTo>
                    <a:pt x="72963" y="160469"/>
                  </a:lnTo>
                  <a:lnTo>
                    <a:pt x="220368" y="0"/>
                  </a:lnTo>
                  <a:lnTo>
                    <a:pt x="318473" y="0"/>
                  </a:lnTo>
                  <a:lnTo>
                    <a:pt x="182407" y="140750"/>
                  </a:lnTo>
                  <a:lnTo>
                    <a:pt x="325868" y="361364"/>
                  </a:lnTo>
                  <a:lnTo>
                    <a:pt x="231460" y="361364"/>
                  </a:lnTo>
                  <a:lnTo>
                    <a:pt x="132122" y="191774"/>
                  </a:lnTo>
                  <a:lnTo>
                    <a:pt x="72963" y="252166"/>
                  </a:lnTo>
                  <a:lnTo>
                    <a:pt x="72963" y="361364"/>
                  </a:lnTo>
                  <a:lnTo>
                    <a:pt x="0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4">
              <a:extLst>
                <a:ext uri="{FF2B5EF4-FFF2-40B4-BE49-F238E27FC236}">
                  <a16:creationId xmlns:a16="http://schemas.microsoft.com/office/drawing/2014/main" id="{4B06E8F7-CB86-415D-BE75-5CC36495CE59}"/>
                </a:ext>
              </a:extLst>
            </p:cNvPr>
            <p:cNvSpPr/>
            <p:nvPr/>
          </p:nvSpPr>
          <p:spPr>
            <a:xfrm>
              <a:off x="3950174" y="750010"/>
              <a:ext cx="138718" cy="220501"/>
            </a:xfrm>
            <a:custGeom>
              <a:avLst/>
              <a:gdLst/>
              <a:ahLst/>
              <a:cxnLst/>
              <a:rect l="l" t="t" r="r" b="b"/>
              <a:pathLst>
                <a:path w="231214" h="367527">
                  <a:moveTo>
                    <a:pt x="158498" y="0"/>
                  </a:moveTo>
                  <a:lnTo>
                    <a:pt x="231214" y="0"/>
                  </a:lnTo>
                  <a:lnTo>
                    <a:pt x="231214" y="228749"/>
                  </a:lnTo>
                  <a:cubicBezTo>
                    <a:pt x="231214" y="258657"/>
                    <a:pt x="228585" y="281664"/>
                    <a:pt x="223326" y="297768"/>
                  </a:cubicBezTo>
                  <a:cubicBezTo>
                    <a:pt x="216260" y="318802"/>
                    <a:pt x="203442" y="335687"/>
                    <a:pt x="184873" y="348423"/>
                  </a:cubicBezTo>
                  <a:cubicBezTo>
                    <a:pt x="166304" y="361159"/>
                    <a:pt x="141818" y="367527"/>
                    <a:pt x="111417" y="367527"/>
                  </a:cubicBezTo>
                  <a:cubicBezTo>
                    <a:pt x="75757" y="367527"/>
                    <a:pt x="48314" y="357543"/>
                    <a:pt x="29087" y="337577"/>
                  </a:cubicBezTo>
                  <a:cubicBezTo>
                    <a:pt x="9860" y="317611"/>
                    <a:pt x="165" y="288319"/>
                    <a:pt x="0" y="249701"/>
                  </a:cubicBezTo>
                  <a:lnTo>
                    <a:pt x="68773" y="241813"/>
                  </a:lnTo>
                  <a:cubicBezTo>
                    <a:pt x="69595" y="262519"/>
                    <a:pt x="72635" y="277144"/>
                    <a:pt x="77893" y="285690"/>
                  </a:cubicBezTo>
                  <a:cubicBezTo>
                    <a:pt x="85781" y="298672"/>
                    <a:pt x="97778" y="305163"/>
                    <a:pt x="113882" y="305163"/>
                  </a:cubicBezTo>
                  <a:cubicBezTo>
                    <a:pt x="130151" y="305163"/>
                    <a:pt x="141654" y="300521"/>
                    <a:pt x="148391" y="291236"/>
                  </a:cubicBezTo>
                  <a:cubicBezTo>
                    <a:pt x="155129" y="281951"/>
                    <a:pt x="158498" y="262683"/>
                    <a:pt x="158498" y="233432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5">
              <a:extLst>
                <a:ext uri="{FF2B5EF4-FFF2-40B4-BE49-F238E27FC236}">
                  <a16:creationId xmlns:a16="http://schemas.microsoft.com/office/drawing/2014/main" id="{3645B5C9-520C-40EB-84C4-86807218614E}"/>
                </a:ext>
              </a:extLst>
            </p:cNvPr>
            <p:cNvSpPr/>
            <p:nvPr/>
          </p:nvSpPr>
          <p:spPr>
            <a:xfrm>
              <a:off x="4028921" y="1435575"/>
              <a:ext cx="173324" cy="216803"/>
            </a:xfrm>
            <a:custGeom>
              <a:avLst/>
              <a:gdLst/>
              <a:ahLst/>
              <a:cxnLst/>
              <a:rect l="l" t="t" r="r" b="b"/>
              <a:pathLst>
                <a:path w="288894" h="361364">
                  <a:moveTo>
                    <a:pt x="0" y="0"/>
                  </a:moveTo>
                  <a:lnTo>
                    <a:pt x="72963" y="0"/>
                  </a:lnTo>
                  <a:lnTo>
                    <a:pt x="72963" y="142229"/>
                  </a:lnTo>
                  <a:lnTo>
                    <a:pt x="215931" y="142229"/>
                  </a:lnTo>
                  <a:lnTo>
                    <a:pt x="215931" y="0"/>
                  </a:lnTo>
                  <a:lnTo>
                    <a:pt x="288894" y="0"/>
                  </a:lnTo>
                  <a:lnTo>
                    <a:pt x="288894" y="361364"/>
                  </a:lnTo>
                  <a:lnTo>
                    <a:pt x="215931" y="361364"/>
                  </a:lnTo>
                  <a:lnTo>
                    <a:pt x="215931" y="203360"/>
                  </a:lnTo>
                  <a:lnTo>
                    <a:pt x="72963" y="203360"/>
                  </a:lnTo>
                  <a:lnTo>
                    <a:pt x="72963" y="361364"/>
                  </a:lnTo>
                  <a:lnTo>
                    <a:pt x="0" y="3613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6">
              <a:extLst>
                <a:ext uri="{FF2B5EF4-FFF2-40B4-BE49-F238E27FC236}">
                  <a16:creationId xmlns:a16="http://schemas.microsoft.com/office/drawing/2014/main" id="{7D8220DF-D619-4F4A-96FD-0FCE9096900E}"/>
                </a:ext>
              </a:extLst>
            </p:cNvPr>
            <p:cNvSpPr/>
            <p:nvPr/>
          </p:nvSpPr>
          <p:spPr>
            <a:xfrm>
              <a:off x="4944464" y="1255086"/>
              <a:ext cx="202754" cy="224197"/>
            </a:xfrm>
            <a:custGeom>
              <a:avLst/>
              <a:gdLst/>
              <a:ahLst/>
              <a:cxnLst/>
              <a:rect l="l" t="t" r="r" b="b"/>
              <a:pathLst>
                <a:path w="337947" h="373689">
                  <a:moveTo>
                    <a:pt x="179450" y="0"/>
                  </a:moveTo>
                  <a:cubicBezTo>
                    <a:pt x="224312" y="0"/>
                    <a:pt x="259356" y="9408"/>
                    <a:pt x="284581" y="28224"/>
                  </a:cubicBezTo>
                  <a:cubicBezTo>
                    <a:pt x="309805" y="47040"/>
                    <a:pt x="326033" y="73045"/>
                    <a:pt x="333264" y="106240"/>
                  </a:cubicBezTo>
                  <a:lnTo>
                    <a:pt x="260794" y="119797"/>
                  </a:lnTo>
                  <a:cubicBezTo>
                    <a:pt x="255699" y="102049"/>
                    <a:pt x="246127" y="88040"/>
                    <a:pt x="232077" y="77769"/>
                  </a:cubicBezTo>
                  <a:cubicBezTo>
                    <a:pt x="218027" y="67499"/>
                    <a:pt x="200484" y="62363"/>
                    <a:pt x="179450" y="62363"/>
                  </a:cubicBezTo>
                  <a:cubicBezTo>
                    <a:pt x="147570" y="62363"/>
                    <a:pt x="122221" y="72470"/>
                    <a:pt x="103406" y="92682"/>
                  </a:cubicBezTo>
                  <a:cubicBezTo>
                    <a:pt x="84590" y="112895"/>
                    <a:pt x="75182" y="142886"/>
                    <a:pt x="75182" y="182654"/>
                  </a:cubicBezTo>
                  <a:cubicBezTo>
                    <a:pt x="75182" y="225544"/>
                    <a:pt x="84713" y="257712"/>
                    <a:pt x="103775" y="279157"/>
                  </a:cubicBezTo>
                  <a:cubicBezTo>
                    <a:pt x="122838" y="300602"/>
                    <a:pt x="147816" y="311325"/>
                    <a:pt x="178710" y="311325"/>
                  </a:cubicBezTo>
                  <a:cubicBezTo>
                    <a:pt x="193993" y="311325"/>
                    <a:pt x="209317" y="308326"/>
                    <a:pt x="224682" y="302328"/>
                  </a:cubicBezTo>
                  <a:cubicBezTo>
                    <a:pt x="240047" y="296330"/>
                    <a:pt x="253234" y="289058"/>
                    <a:pt x="264245" y="280513"/>
                  </a:cubicBezTo>
                  <a:lnTo>
                    <a:pt x="264245" y="234664"/>
                  </a:lnTo>
                  <a:lnTo>
                    <a:pt x="180682" y="234664"/>
                  </a:lnTo>
                  <a:lnTo>
                    <a:pt x="180682" y="173780"/>
                  </a:lnTo>
                  <a:lnTo>
                    <a:pt x="337947" y="173780"/>
                  </a:lnTo>
                  <a:lnTo>
                    <a:pt x="337947" y="317734"/>
                  </a:lnTo>
                  <a:cubicBezTo>
                    <a:pt x="322664" y="332524"/>
                    <a:pt x="300521" y="345547"/>
                    <a:pt x="271516" y="356804"/>
                  </a:cubicBezTo>
                  <a:cubicBezTo>
                    <a:pt x="242512" y="368060"/>
                    <a:pt x="213138" y="373689"/>
                    <a:pt x="183394" y="373689"/>
                  </a:cubicBezTo>
                  <a:cubicBezTo>
                    <a:pt x="145598" y="373689"/>
                    <a:pt x="112649" y="365760"/>
                    <a:pt x="84549" y="349902"/>
                  </a:cubicBezTo>
                  <a:cubicBezTo>
                    <a:pt x="56448" y="334044"/>
                    <a:pt x="35331" y="311366"/>
                    <a:pt x="21199" y="281869"/>
                  </a:cubicBezTo>
                  <a:cubicBezTo>
                    <a:pt x="7067" y="252371"/>
                    <a:pt x="0" y="220286"/>
                    <a:pt x="0" y="185612"/>
                  </a:cubicBezTo>
                  <a:cubicBezTo>
                    <a:pt x="0" y="147980"/>
                    <a:pt x="7888" y="114538"/>
                    <a:pt x="23664" y="85288"/>
                  </a:cubicBezTo>
                  <a:cubicBezTo>
                    <a:pt x="39440" y="56037"/>
                    <a:pt x="62528" y="33605"/>
                    <a:pt x="92930" y="17994"/>
                  </a:cubicBezTo>
                  <a:cubicBezTo>
                    <a:pt x="116100" y="5998"/>
                    <a:pt x="144940" y="0"/>
                    <a:pt x="1794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7">
              <a:extLst>
                <a:ext uri="{FF2B5EF4-FFF2-40B4-BE49-F238E27FC236}">
                  <a16:creationId xmlns:a16="http://schemas.microsoft.com/office/drawing/2014/main" id="{6E29E9F5-A532-48DC-A40F-C06E066AB5B0}"/>
                </a:ext>
              </a:extLst>
            </p:cNvPr>
            <p:cNvSpPr/>
            <p:nvPr/>
          </p:nvSpPr>
          <p:spPr>
            <a:xfrm>
              <a:off x="4551709" y="1201880"/>
              <a:ext cx="148627" cy="216803"/>
            </a:xfrm>
            <a:custGeom>
              <a:avLst/>
              <a:gdLst/>
              <a:ahLst/>
              <a:cxnLst/>
              <a:rect l="l" t="t" r="r" b="b"/>
              <a:pathLst>
                <a:path w="247729" h="361364">
                  <a:moveTo>
                    <a:pt x="0" y="0"/>
                  </a:moveTo>
                  <a:lnTo>
                    <a:pt x="247729" y="0"/>
                  </a:lnTo>
                  <a:lnTo>
                    <a:pt x="247729" y="61131"/>
                  </a:lnTo>
                  <a:lnTo>
                    <a:pt x="72963" y="61131"/>
                  </a:lnTo>
                  <a:lnTo>
                    <a:pt x="72963" y="146666"/>
                  </a:lnTo>
                  <a:lnTo>
                    <a:pt x="223819" y="146666"/>
                  </a:lnTo>
                  <a:lnTo>
                    <a:pt x="223819" y="207797"/>
                  </a:lnTo>
                  <a:lnTo>
                    <a:pt x="72963" y="207797"/>
                  </a:lnTo>
                  <a:lnTo>
                    <a:pt x="72963" y="361364"/>
                  </a:lnTo>
                  <a:lnTo>
                    <a:pt x="0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8">
              <a:extLst>
                <a:ext uri="{FF2B5EF4-FFF2-40B4-BE49-F238E27FC236}">
                  <a16:creationId xmlns:a16="http://schemas.microsoft.com/office/drawing/2014/main" id="{FDC84702-A390-4A56-928F-73EF6C889C0B}"/>
                </a:ext>
              </a:extLst>
            </p:cNvPr>
            <p:cNvSpPr/>
            <p:nvPr/>
          </p:nvSpPr>
          <p:spPr>
            <a:xfrm>
              <a:off x="3687931" y="615962"/>
              <a:ext cx="164894" cy="216803"/>
            </a:xfrm>
            <a:custGeom>
              <a:avLst/>
              <a:gdLst/>
              <a:ahLst/>
              <a:cxnLst/>
              <a:rect l="l" t="t" r="r" b="b"/>
              <a:pathLst>
                <a:path w="274843" h="361364">
                  <a:moveTo>
                    <a:pt x="0" y="0"/>
                  </a:moveTo>
                  <a:lnTo>
                    <a:pt x="267941" y="0"/>
                  </a:lnTo>
                  <a:lnTo>
                    <a:pt x="267941" y="61131"/>
                  </a:lnTo>
                  <a:lnTo>
                    <a:pt x="72963" y="61131"/>
                  </a:lnTo>
                  <a:lnTo>
                    <a:pt x="72963" y="141243"/>
                  </a:lnTo>
                  <a:lnTo>
                    <a:pt x="254384" y="141243"/>
                  </a:lnTo>
                  <a:lnTo>
                    <a:pt x="254384" y="202127"/>
                  </a:lnTo>
                  <a:lnTo>
                    <a:pt x="72963" y="202127"/>
                  </a:lnTo>
                  <a:lnTo>
                    <a:pt x="72963" y="300479"/>
                  </a:lnTo>
                  <a:lnTo>
                    <a:pt x="274843" y="300479"/>
                  </a:lnTo>
                  <a:lnTo>
                    <a:pt x="274843" y="361364"/>
                  </a:lnTo>
                  <a:lnTo>
                    <a:pt x="0" y="3613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9">
              <a:extLst>
                <a:ext uri="{FF2B5EF4-FFF2-40B4-BE49-F238E27FC236}">
                  <a16:creationId xmlns:a16="http://schemas.microsoft.com/office/drawing/2014/main" id="{F0EB96F8-1F79-4020-8758-92DED3D7D66B}"/>
                </a:ext>
              </a:extLst>
            </p:cNvPr>
            <p:cNvSpPr/>
            <p:nvPr/>
          </p:nvSpPr>
          <p:spPr>
            <a:xfrm>
              <a:off x="2587835" y="195960"/>
              <a:ext cx="181754" cy="216803"/>
            </a:xfrm>
            <a:custGeom>
              <a:avLst/>
              <a:gdLst/>
              <a:ahLst/>
              <a:cxnLst/>
              <a:rect l="l" t="t" r="r" b="b"/>
              <a:pathLst>
                <a:path w="302945" h="361364">
                  <a:moveTo>
                    <a:pt x="72963" y="61131"/>
                  </a:moveTo>
                  <a:lnTo>
                    <a:pt x="72963" y="300479"/>
                  </a:lnTo>
                  <a:lnTo>
                    <a:pt x="127439" y="300479"/>
                  </a:lnTo>
                  <a:cubicBezTo>
                    <a:pt x="147816" y="300479"/>
                    <a:pt x="162523" y="299329"/>
                    <a:pt x="171562" y="297029"/>
                  </a:cubicBezTo>
                  <a:cubicBezTo>
                    <a:pt x="183394" y="294071"/>
                    <a:pt x="193212" y="289058"/>
                    <a:pt x="201018" y="281992"/>
                  </a:cubicBezTo>
                  <a:cubicBezTo>
                    <a:pt x="208824" y="274926"/>
                    <a:pt x="215192" y="263300"/>
                    <a:pt x="220122" y="247113"/>
                  </a:cubicBezTo>
                  <a:cubicBezTo>
                    <a:pt x="225052" y="230926"/>
                    <a:pt x="227517" y="208865"/>
                    <a:pt x="227517" y="180929"/>
                  </a:cubicBezTo>
                  <a:cubicBezTo>
                    <a:pt x="227517" y="152992"/>
                    <a:pt x="225052" y="131547"/>
                    <a:pt x="220122" y="116593"/>
                  </a:cubicBezTo>
                  <a:cubicBezTo>
                    <a:pt x="215192" y="101639"/>
                    <a:pt x="208290" y="89971"/>
                    <a:pt x="199416" y="81591"/>
                  </a:cubicBezTo>
                  <a:cubicBezTo>
                    <a:pt x="190542" y="73210"/>
                    <a:pt x="179285" y="67540"/>
                    <a:pt x="165646" y="64582"/>
                  </a:cubicBezTo>
                  <a:cubicBezTo>
                    <a:pt x="155457" y="62282"/>
                    <a:pt x="135491" y="61131"/>
                    <a:pt x="105747" y="61131"/>
                  </a:cubicBezTo>
                  <a:close/>
                  <a:moveTo>
                    <a:pt x="0" y="0"/>
                  </a:moveTo>
                  <a:lnTo>
                    <a:pt x="133355" y="0"/>
                  </a:lnTo>
                  <a:cubicBezTo>
                    <a:pt x="163427" y="0"/>
                    <a:pt x="186352" y="2301"/>
                    <a:pt x="202127" y="6902"/>
                  </a:cubicBezTo>
                  <a:cubicBezTo>
                    <a:pt x="223326" y="13147"/>
                    <a:pt x="241485" y="24239"/>
                    <a:pt x="256603" y="40179"/>
                  </a:cubicBezTo>
                  <a:cubicBezTo>
                    <a:pt x="271721" y="56119"/>
                    <a:pt x="283225" y="75634"/>
                    <a:pt x="291113" y="98722"/>
                  </a:cubicBezTo>
                  <a:cubicBezTo>
                    <a:pt x="299001" y="121811"/>
                    <a:pt x="302945" y="150281"/>
                    <a:pt x="302945" y="184133"/>
                  </a:cubicBezTo>
                  <a:cubicBezTo>
                    <a:pt x="302945" y="213877"/>
                    <a:pt x="299247" y="239513"/>
                    <a:pt x="291852" y="261040"/>
                  </a:cubicBezTo>
                  <a:cubicBezTo>
                    <a:pt x="282814" y="287333"/>
                    <a:pt x="269914" y="308614"/>
                    <a:pt x="253152" y="324883"/>
                  </a:cubicBezTo>
                  <a:cubicBezTo>
                    <a:pt x="240499" y="337207"/>
                    <a:pt x="223408" y="346821"/>
                    <a:pt x="201881" y="353723"/>
                  </a:cubicBezTo>
                  <a:cubicBezTo>
                    <a:pt x="185776" y="358817"/>
                    <a:pt x="164249" y="361364"/>
                    <a:pt x="137299" y="361364"/>
                  </a:cubicBezTo>
                  <a:lnTo>
                    <a:pt x="0" y="3613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30">
              <a:extLst>
                <a:ext uri="{FF2B5EF4-FFF2-40B4-BE49-F238E27FC236}">
                  <a16:creationId xmlns:a16="http://schemas.microsoft.com/office/drawing/2014/main" id="{E513CD02-13DD-456E-AD9F-ABA72A23F4A7}"/>
                </a:ext>
              </a:extLst>
            </p:cNvPr>
            <p:cNvSpPr/>
            <p:nvPr/>
          </p:nvSpPr>
          <p:spPr>
            <a:xfrm>
              <a:off x="4551709" y="643382"/>
              <a:ext cx="188852" cy="224197"/>
            </a:xfrm>
            <a:custGeom>
              <a:avLst/>
              <a:gdLst/>
              <a:ahLst/>
              <a:cxnLst/>
              <a:rect l="l" t="t" r="r" b="b"/>
              <a:pathLst>
                <a:path w="314776" h="373689">
                  <a:moveTo>
                    <a:pt x="169097" y="0"/>
                  </a:moveTo>
                  <a:cubicBezTo>
                    <a:pt x="213301" y="0"/>
                    <a:pt x="249208" y="13064"/>
                    <a:pt x="276816" y="39193"/>
                  </a:cubicBezTo>
                  <a:cubicBezTo>
                    <a:pt x="293249" y="54640"/>
                    <a:pt x="305573" y="76824"/>
                    <a:pt x="313790" y="105747"/>
                  </a:cubicBezTo>
                  <a:lnTo>
                    <a:pt x="241567" y="123002"/>
                  </a:lnTo>
                  <a:cubicBezTo>
                    <a:pt x="237294" y="104268"/>
                    <a:pt x="228379" y="89478"/>
                    <a:pt x="214822" y="78632"/>
                  </a:cubicBezTo>
                  <a:cubicBezTo>
                    <a:pt x="201264" y="67786"/>
                    <a:pt x="184790" y="62363"/>
                    <a:pt x="165399" y="62363"/>
                  </a:cubicBezTo>
                  <a:cubicBezTo>
                    <a:pt x="138613" y="62363"/>
                    <a:pt x="116880" y="71977"/>
                    <a:pt x="100201" y="91203"/>
                  </a:cubicBezTo>
                  <a:cubicBezTo>
                    <a:pt x="83521" y="110430"/>
                    <a:pt x="75181" y="141571"/>
                    <a:pt x="75181" y="184626"/>
                  </a:cubicBezTo>
                  <a:cubicBezTo>
                    <a:pt x="75181" y="230310"/>
                    <a:pt x="83398" y="262847"/>
                    <a:pt x="99831" y="282238"/>
                  </a:cubicBezTo>
                  <a:cubicBezTo>
                    <a:pt x="116264" y="301629"/>
                    <a:pt x="137627" y="311325"/>
                    <a:pt x="163920" y="311325"/>
                  </a:cubicBezTo>
                  <a:cubicBezTo>
                    <a:pt x="183311" y="311325"/>
                    <a:pt x="199991" y="305163"/>
                    <a:pt x="213959" y="292838"/>
                  </a:cubicBezTo>
                  <a:cubicBezTo>
                    <a:pt x="227927" y="280513"/>
                    <a:pt x="237951" y="261122"/>
                    <a:pt x="244031" y="234664"/>
                  </a:cubicBezTo>
                  <a:lnTo>
                    <a:pt x="314776" y="257096"/>
                  </a:lnTo>
                  <a:cubicBezTo>
                    <a:pt x="303930" y="296535"/>
                    <a:pt x="285895" y="325827"/>
                    <a:pt x="260670" y="344972"/>
                  </a:cubicBezTo>
                  <a:cubicBezTo>
                    <a:pt x="235445" y="364116"/>
                    <a:pt x="203442" y="373689"/>
                    <a:pt x="164660" y="373689"/>
                  </a:cubicBezTo>
                  <a:cubicBezTo>
                    <a:pt x="116675" y="373689"/>
                    <a:pt x="77235" y="357297"/>
                    <a:pt x="46341" y="324513"/>
                  </a:cubicBezTo>
                  <a:cubicBezTo>
                    <a:pt x="15447" y="291729"/>
                    <a:pt x="0" y="246907"/>
                    <a:pt x="0" y="190049"/>
                  </a:cubicBezTo>
                  <a:cubicBezTo>
                    <a:pt x="0" y="129903"/>
                    <a:pt x="15529" y="83192"/>
                    <a:pt x="46588" y="49915"/>
                  </a:cubicBezTo>
                  <a:cubicBezTo>
                    <a:pt x="77646" y="16638"/>
                    <a:pt x="118482" y="0"/>
                    <a:pt x="1690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1">
              <a:extLst>
                <a:ext uri="{FF2B5EF4-FFF2-40B4-BE49-F238E27FC236}">
                  <a16:creationId xmlns:a16="http://schemas.microsoft.com/office/drawing/2014/main" id="{093935FA-1D7F-415D-81CD-B2FD64320625}"/>
                </a:ext>
              </a:extLst>
            </p:cNvPr>
            <p:cNvSpPr/>
            <p:nvPr/>
          </p:nvSpPr>
          <p:spPr>
            <a:xfrm>
              <a:off x="3076619" y="72235"/>
              <a:ext cx="181606" cy="216803"/>
            </a:xfrm>
            <a:custGeom>
              <a:avLst/>
              <a:gdLst/>
              <a:ahLst/>
              <a:cxnLst/>
              <a:rect l="l" t="t" r="r" b="b"/>
              <a:pathLst>
                <a:path w="302698" h="361364">
                  <a:moveTo>
                    <a:pt x="72963" y="203853"/>
                  </a:moveTo>
                  <a:lnTo>
                    <a:pt x="72963" y="300480"/>
                  </a:lnTo>
                  <a:lnTo>
                    <a:pt x="140503" y="300480"/>
                  </a:lnTo>
                  <a:cubicBezTo>
                    <a:pt x="166796" y="300480"/>
                    <a:pt x="183476" y="299740"/>
                    <a:pt x="190542" y="298261"/>
                  </a:cubicBezTo>
                  <a:cubicBezTo>
                    <a:pt x="201388" y="296289"/>
                    <a:pt x="210221" y="291482"/>
                    <a:pt x="217040" y="283841"/>
                  </a:cubicBezTo>
                  <a:cubicBezTo>
                    <a:pt x="223860" y="276200"/>
                    <a:pt x="227270" y="265970"/>
                    <a:pt x="227270" y="253152"/>
                  </a:cubicBezTo>
                  <a:cubicBezTo>
                    <a:pt x="227270" y="242306"/>
                    <a:pt x="224641" y="233104"/>
                    <a:pt x="219382" y="225545"/>
                  </a:cubicBezTo>
                  <a:cubicBezTo>
                    <a:pt x="214124" y="217985"/>
                    <a:pt x="206523" y="212480"/>
                    <a:pt x="196581" y="209029"/>
                  </a:cubicBezTo>
                  <a:cubicBezTo>
                    <a:pt x="186639" y="205578"/>
                    <a:pt x="165071" y="203853"/>
                    <a:pt x="131876" y="203853"/>
                  </a:cubicBezTo>
                  <a:close/>
                  <a:moveTo>
                    <a:pt x="72963" y="60145"/>
                  </a:moveTo>
                  <a:lnTo>
                    <a:pt x="72963" y="143708"/>
                  </a:lnTo>
                  <a:lnTo>
                    <a:pt x="120783" y="143708"/>
                  </a:lnTo>
                  <a:cubicBezTo>
                    <a:pt x="149213" y="143708"/>
                    <a:pt x="166878" y="143297"/>
                    <a:pt x="173780" y="142475"/>
                  </a:cubicBezTo>
                  <a:cubicBezTo>
                    <a:pt x="186269" y="140996"/>
                    <a:pt x="196088" y="136683"/>
                    <a:pt x="203237" y="129534"/>
                  </a:cubicBezTo>
                  <a:cubicBezTo>
                    <a:pt x="210385" y="122386"/>
                    <a:pt x="213959" y="112978"/>
                    <a:pt x="213959" y="101310"/>
                  </a:cubicBezTo>
                  <a:cubicBezTo>
                    <a:pt x="213959" y="90136"/>
                    <a:pt x="210878" y="81057"/>
                    <a:pt x="204716" y="74072"/>
                  </a:cubicBezTo>
                  <a:cubicBezTo>
                    <a:pt x="198553" y="67088"/>
                    <a:pt x="189392" y="62857"/>
                    <a:pt x="177231" y="61378"/>
                  </a:cubicBezTo>
                  <a:cubicBezTo>
                    <a:pt x="170001" y="60556"/>
                    <a:pt x="149213" y="60145"/>
                    <a:pt x="114867" y="60145"/>
                  </a:cubicBezTo>
                  <a:close/>
                  <a:moveTo>
                    <a:pt x="0" y="0"/>
                  </a:moveTo>
                  <a:lnTo>
                    <a:pt x="144447" y="0"/>
                  </a:lnTo>
                  <a:cubicBezTo>
                    <a:pt x="173041" y="0"/>
                    <a:pt x="194363" y="1192"/>
                    <a:pt x="208413" y="3574"/>
                  </a:cubicBezTo>
                  <a:cubicBezTo>
                    <a:pt x="222463" y="5957"/>
                    <a:pt x="235035" y="10928"/>
                    <a:pt x="246127" y="18487"/>
                  </a:cubicBezTo>
                  <a:cubicBezTo>
                    <a:pt x="257219" y="26047"/>
                    <a:pt x="266463" y="36112"/>
                    <a:pt x="273858" y="48683"/>
                  </a:cubicBezTo>
                  <a:cubicBezTo>
                    <a:pt x="281253" y="61255"/>
                    <a:pt x="284950" y="75346"/>
                    <a:pt x="284950" y="90957"/>
                  </a:cubicBezTo>
                  <a:cubicBezTo>
                    <a:pt x="284950" y="107884"/>
                    <a:pt x="280390" y="123413"/>
                    <a:pt x="271270" y="137545"/>
                  </a:cubicBezTo>
                  <a:cubicBezTo>
                    <a:pt x="262149" y="151678"/>
                    <a:pt x="249783" y="162277"/>
                    <a:pt x="234172" y="169343"/>
                  </a:cubicBezTo>
                  <a:cubicBezTo>
                    <a:pt x="256192" y="175752"/>
                    <a:pt x="273118" y="186680"/>
                    <a:pt x="284950" y="202127"/>
                  </a:cubicBezTo>
                  <a:cubicBezTo>
                    <a:pt x="296782" y="217575"/>
                    <a:pt x="302698" y="235733"/>
                    <a:pt x="302698" y="256603"/>
                  </a:cubicBezTo>
                  <a:cubicBezTo>
                    <a:pt x="302698" y="273036"/>
                    <a:pt x="298877" y="289017"/>
                    <a:pt x="291236" y="304547"/>
                  </a:cubicBezTo>
                  <a:cubicBezTo>
                    <a:pt x="283594" y="320076"/>
                    <a:pt x="273159" y="332483"/>
                    <a:pt x="259931" y="341768"/>
                  </a:cubicBezTo>
                  <a:cubicBezTo>
                    <a:pt x="246702" y="351052"/>
                    <a:pt x="230392" y="356763"/>
                    <a:pt x="211001" y="358899"/>
                  </a:cubicBezTo>
                  <a:cubicBezTo>
                    <a:pt x="198841" y="360214"/>
                    <a:pt x="169508" y="361036"/>
                    <a:pt x="123002" y="361364"/>
                  </a:cubicBezTo>
                  <a:lnTo>
                    <a:pt x="0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2">
              <a:extLst>
                <a:ext uri="{FF2B5EF4-FFF2-40B4-BE49-F238E27FC236}">
                  <a16:creationId xmlns:a16="http://schemas.microsoft.com/office/drawing/2014/main" id="{0C5A051B-30F4-4435-BFE2-4598C8157FBB}"/>
                </a:ext>
              </a:extLst>
            </p:cNvPr>
            <p:cNvSpPr/>
            <p:nvPr/>
          </p:nvSpPr>
          <p:spPr>
            <a:xfrm>
              <a:off x="3952050" y="412763"/>
              <a:ext cx="217542" cy="216803"/>
            </a:xfrm>
            <a:custGeom>
              <a:avLst/>
              <a:gdLst/>
              <a:ahLst/>
              <a:cxnLst/>
              <a:rect l="l" t="t" r="r" b="b"/>
              <a:pathLst>
                <a:path w="362596" h="361364">
                  <a:moveTo>
                    <a:pt x="178463" y="84302"/>
                  </a:moveTo>
                  <a:lnTo>
                    <a:pt x="129657" y="218396"/>
                  </a:lnTo>
                  <a:lnTo>
                    <a:pt x="228255" y="218396"/>
                  </a:lnTo>
                  <a:close/>
                  <a:moveTo>
                    <a:pt x="140749" y="0"/>
                  </a:moveTo>
                  <a:lnTo>
                    <a:pt x="217903" y="0"/>
                  </a:lnTo>
                  <a:lnTo>
                    <a:pt x="362596" y="361364"/>
                  </a:lnTo>
                  <a:lnTo>
                    <a:pt x="283224" y="361364"/>
                  </a:lnTo>
                  <a:lnTo>
                    <a:pt x="251673" y="279281"/>
                  </a:lnTo>
                  <a:lnTo>
                    <a:pt x="107226" y="279281"/>
                  </a:lnTo>
                  <a:lnTo>
                    <a:pt x="77400" y="361364"/>
                  </a:lnTo>
                  <a:lnTo>
                    <a:pt x="0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3">
              <a:extLst>
                <a:ext uri="{FF2B5EF4-FFF2-40B4-BE49-F238E27FC236}">
                  <a16:creationId xmlns:a16="http://schemas.microsoft.com/office/drawing/2014/main" id="{59F09DCF-D961-40A0-91A4-49106BE5095C}"/>
                </a:ext>
              </a:extLst>
            </p:cNvPr>
            <p:cNvSpPr/>
            <p:nvPr/>
          </p:nvSpPr>
          <p:spPr>
            <a:xfrm>
              <a:off x="4182554" y="1757372"/>
              <a:ext cx="176134" cy="216803"/>
            </a:xfrm>
            <a:custGeom>
              <a:avLst/>
              <a:gdLst/>
              <a:ahLst/>
              <a:cxnLst/>
              <a:rect l="l" t="t" r="r" b="b"/>
              <a:pathLst>
                <a:path w="293578" h="361364">
                  <a:moveTo>
                    <a:pt x="21446" y="0"/>
                  </a:moveTo>
                  <a:lnTo>
                    <a:pt x="285936" y="0"/>
                  </a:lnTo>
                  <a:lnTo>
                    <a:pt x="285936" y="56694"/>
                  </a:lnTo>
                  <a:lnTo>
                    <a:pt x="88000" y="300479"/>
                  </a:lnTo>
                  <a:lnTo>
                    <a:pt x="293578" y="300479"/>
                  </a:lnTo>
                  <a:lnTo>
                    <a:pt x="293578" y="361364"/>
                  </a:lnTo>
                  <a:lnTo>
                    <a:pt x="0" y="361364"/>
                  </a:lnTo>
                  <a:lnTo>
                    <a:pt x="0" y="295549"/>
                  </a:lnTo>
                  <a:lnTo>
                    <a:pt x="189803" y="61131"/>
                  </a:lnTo>
                  <a:lnTo>
                    <a:pt x="21446" y="6113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C5111CAC-C440-4B3E-BFC3-9DC2411CBF55}"/>
              </a:ext>
            </a:extLst>
          </p:cNvPr>
          <p:cNvSpPr txBox="1"/>
          <p:nvPr/>
        </p:nvSpPr>
        <p:spPr>
          <a:xfrm>
            <a:off x="8138038" y="3525736"/>
            <a:ext cx="3387212" cy="492443"/>
          </a:xfrm>
          <a:prstGeom prst="rect">
            <a:avLst/>
          </a:prstGeom>
          <a:solidFill>
            <a:schemeClr val="accent6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97A80A0-A1E5-47D4-A8D1-B7303A3BF425}"/>
              </a:ext>
            </a:extLst>
          </p:cNvPr>
          <p:cNvSpPr txBox="1"/>
          <p:nvPr/>
        </p:nvSpPr>
        <p:spPr>
          <a:xfrm>
            <a:off x="5822428" y="3463916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876ED12-18BC-4CA3-BAF7-4F4948CCD1AC}"/>
              </a:ext>
            </a:extLst>
          </p:cNvPr>
          <p:cNvSpPr txBox="1"/>
          <p:nvPr/>
        </p:nvSpPr>
        <p:spPr>
          <a:xfrm>
            <a:off x="5822428" y="3780616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7" name="Group 37">
            <a:extLst>
              <a:ext uri="{FF2B5EF4-FFF2-40B4-BE49-F238E27FC236}">
                <a16:creationId xmlns:a16="http://schemas.microsoft.com/office/drawing/2014/main" id="{C97C92D4-BC8F-4112-B70F-6F1208ACAA80}"/>
              </a:ext>
            </a:extLst>
          </p:cNvPr>
          <p:cNvGrpSpPr/>
          <p:nvPr/>
        </p:nvGrpSpPr>
        <p:grpSpPr>
          <a:xfrm>
            <a:off x="8138037" y="4383978"/>
            <a:ext cx="3387211" cy="1745035"/>
            <a:chOff x="4822352" y="1916832"/>
            <a:chExt cx="3422056" cy="1745035"/>
          </a:xfrm>
        </p:grpSpPr>
        <p:sp>
          <p:nvSpPr>
            <p:cNvPr id="38" name="Text Placeholder 10">
              <a:extLst>
                <a:ext uri="{FF2B5EF4-FFF2-40B4-BE49-F238E27FC236}">
                  <a16:creationId xmlns:a16="http://schemas.microsoft.com/office/drawing/2014/main" id="{1B46FD18-AC50-42C2-B3FE-A0F6148CC684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340E4CB-833C-49A6-A7A7-C2BB9BF9399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DABCDCBA-532D-45AA-91A1-FDFDA0C2E76E}"/>
              </a:ext>
            </a:extLst>
          </p:cNvPr>
          <p:cNvSpPr txBox="1"/>
          <p:nvPr/>
        </p:nvSpPr>
        <p:spPr>
          <a:xfrm>
            <a:off x="8061838" y="797452"/>
            <a:ext cx="34634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594BC94-7FAF-4680-B057-765504FC9D6E}"/>
              </a:ext>
            </a:extLst>
          </p:cNvPr>
          <p:cNvSpPr txBox="1"/>
          <p:nvPr/>
        </p:nvSpPr>
        <p:spPr>
          <a:xfrm>
            <a:off x="5403761" y="797452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8768BA3D-7FB0-4EC3-9655-E702AF01673F}"/>
              </a:ext>
            </a:extLst>
          </p:cNvPr>
          <p:cNvSpPr txBox="1">
            <a:spLocks/>
          </p:cNvSpPr>
          <p:nvPr/>
        </p:nvSpPr>
        <p:spPr>
          <a:xfrm>
            <a:off x="4401931" y="4283099"/>
            <a:ext cx="3256876" cy="218675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B7457"/>
      </a:accent1>
      <a:accent2>
        <a:srgbClr val="E7C66F"/>
      </a:accent2>
      <a:accent3>
        <a:srgbClr val="A4D157"/>
      </a:accent3>
      <a:accent4>
        <a:srgbClr val="4AA5B7"/>
      </a:accent4>
      <a:accent5>
        <a:srgbClr val="03989F"/>
      </a:accent5>
      <a:accent6>
        <a:srgbClr val="0F5E8C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B7457"/>
      </a:accent1>
      <a:accent2>
        <a:srgbClr val="E7C66F"/>
      </a:accent2>
      <a:accent3>
        <a:srgbClr val="A4D157"/>
      </a:accent3>
      <a:accent4>
        <a:srgbClr val="4AA5B7"/>
      </a:accent4>
      <a:accent5>
        <a:srgbClr val="03989F"/>
      </a:accent5>
      <a:accent6>
        <a:srgbClr val="0F5E8C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B7457"/>
      </a:accent1>
      <a:accent2>
        <a:srgbClr val="E7C66F"/>
      </a:accent2>
      <a:accent3>
        <a:srgbClr val="A4D157"/>
      </a:accent3>
      <a:accent4>
        <a:srgbClr val="4AA5B7"/>
      </a:accent4>
      <a:accent5>
        <a:srgbClr val="03989F"/>
      </a:accent5>
      <a:accent6>
        <a:srgbClr val="0F5E8C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2562</TotalTime>
  <Words>4420</Words>
  <Application>Microsoft Office PowerPoint</Application>
  <PresentationFormat>와이드스크린</PresentationFormat>
  <Paragraphs>565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76</cp:revision>
  <dcterms:created xsi:type="dcterms:W3CDTF">2020-01-20T05:08:25Z</dcterms:created>
  <dcterms:modified xsi:type="dcterms:W3CDTF">2025-11-06T17:20:08Z</dcterms:modified>
</cp:coreProperties>
</file>