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33943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36383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12205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2016-04-25T00:13:43Z</dcterms:modified>
</cp:coreProperties>
</file>