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4" name="Graphic 23">
            <a:extLst>
              <a:ext uri="{FF2B5EF4-FFF2-40B4-BE49-F238E27FC236}">
                <a16:creationId xmlns:a16="http://schemas.microsoft.com/office/drawing/2014/main" id="{67CEE2D8-ACFC-45D8-8C04-0E6856460143}"/>
              </a:ext>
            </a:extLst>
          </p:cNvPr>
          <p:cNvGrpSpPr/>
          <p:nvPr/>
        </p:nvGrpSpPr>
        <p:grpSpPr>
          <a:xfrm>
            <a:off x="4131455" y="3378378"/>
            <a:ext cx="3929122" cy="2943226"/>
            <a:chOff x="3728983" y="3429000"/>
            <a:chExt cx="4561363" cy="2943226"/>
          </a:xfrm>
        </p:grpSpPr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7C2B6E87-94C2-44F2-91F8-CE7730B3A677}"/>
                </a:ext>
              </a:extLst>
            </p:cNvPr>
            <p:cNvSpPr/>
            <p:nvPr/>
          </p:nvSpPr>
          <p:spPr>
            <a:xfrm>
              <a:off x="5403563" y="5639477"/>
              <a:ext cx="1430968" cy="737215"/>
            </a:xfrm>
            <a:custGeom>
              <a:avLst/>
              <a:gdLst>
                <a:gd name="connsiteX0" fmla="*/ 13633 w 1430968"/>
                <a:gd name="connsiteY0" fmla="*/ 142192 h 737215"/>
                <a:gd name="connsiteX1" fmla="*/ 70077 w 1430968"/>
                <a:gd name="connsiteY1" fmla="*/ 228833 h 737215"/>
                <a:gd name="connsiteX2" fmla="*/ 74281 w 1430968"/>
                <a:gd name="connsiteY2" fmla="*/ 240809 h 737215"/>
                <a:gd name="connsiteX3" fmla="*/ 92247 w 1430968"/>
                <a:gd name="connsiteY3" fmla="*/ 305408 h 737215"/>
                <a:gd name="connsiteX4" fmla="*/ 150347 w 1430968"/>
                <a:gd name="connsiteY4" fmla="*/ 403515 h 737215"/>
                <a:gd name="connsiteX5" fmla="*/ 167293 w 1430968"/>
                <a:gd name="connsiteY5" fmla="*/ 398418 h 737215"/>
                <a:gd name="connsiteX6" fmla="*/ 182582 w 1430968"/>
                <a:gd name="connsiteY6" fmla="*/ 387079 h 737215"/>
                <a:gd name="connsiteX7" fmla="*/ 214817 w 1430968"/>
                <a:gd name="connsiteY7" fmla="*/ 370643 h 737215"/>
                <a:gd name="connsiteX8" fmla="*/ 224883 w 1430968"/>
                <a:gd name="connsiteY8" fmla="*/ 369368 h 737215"/>
                <a:gd name="connsiteX9" fmla="*/ 337898 w 1430968"/>
                <a:gd name="connsiteY9" fmla="*/ 413708 h 737215"/>
                <a:gd name="connsiteX10" fmla="*/ 367457 w 1430968"/>
                <a:gd name="connsiteY10" fmla="*/ 340955 h 737215"/>
                <a:gd name="connsiteX11" fmla="*/ 381218 w 1430968"/>
                <a:gd name="connsiteY11" fmla="*/ 329616 h 737215"/>
                <a:gd name="connsiteX12" fmla="*/ 407592 w 1430968"/>
                <a:gd name="connsiteY12" fmla="*/ 305535 h 737215"/>
                <a:gd name="connsiteX13" fmla="*/ 422882 w 1430968"/>
                <a:gd name="connsiteY13" fmla="*/ 300438 h 737215"/>
                <a:gd name="connsiteX14" fmla="*/ 449893 w 1430968"/>
                <a:gd name="connsiteY14" fmla="*/ 294195 h 737215"/>
                <a:gd name="connsiteX15" fmla="*/ 459322 w 1430968"/>
                <a:gd name="connsiteY15" fmla="*/ 292921 h 737215"/>
                <a:gd name="connsiteX16" fmla="*/ 527997 w 1430968"/>
                <a:gd name="connsiteY16" fmla="*/ 385805 h 737215"/>
                <a:gd name="connsiteX17" fmla="*/ 592977 w 1430968"/>
                <a:gd name="connsiteY17" fmla="*/ 402241 h 737215"/>
                <a:gd name="connsiteX18" fmla="*/ 603043 w 1430968"/>
                <a:gd name="connsiteY18" fmla="*/ 419314 h 737215"/>
                <a:gd name="connsiteX19" fmla="*/ 612471 w 1430968"/>
                <a:gd name="connsiteY19" fmla="*/ 435750 h 737215"/>
                <a:gd name="connsiteX20" fmla="*/ 655792 w 1430968"/>
                <a:gd name="connsiteY20" fmla="*/ 553989 h 737215"/>
                <a:gd name="connsiteX21" fmla="*/ 663181 w 1430968"/>
                <a:gd name="connsiteY21" fmla="*/ 570425 h 737215"/>
                <a:gd name="connsiteX22" fmla="*/ 689556 w 1430968"/>
                <a:gd name="connsiteY22" fmla="*/ 604572 h 737215"/>
                <a:gd name="connsiteX23" fmla="*/ 700641 w 1430968"/>
                <a:gd name="connsiteY23" fmla="*/ 609668 h 737215"/>
                <a:gd name="connsiteX24" fmla="*/ 715930 w 1430968"/>
                <a:gd name="connsiteY24" fmla="*/ 615911 h 737215"/>
                <a:gd name="connsiteX25" fmla="*/ 728671 w 1430968"/>
                <a:gd name="connsiteY25" fmla="*/ 627251 h 737215"/>
                <a:gd name="connsiteX26" fmla="*/ 855956 w 1430968"/>
                <a:gd name="connsiteY26" fmla="*/ 736953 h 737215"/>
                <a:gd name="connsiteX27" fmla="*/ 878636 w 1430968"/>
                <a:gd name="connsiteY27" fmla="*/ 735297 h 737215"/>
                <a:gd name="connsiteX28" fmla="*/ 891377 w 1430968"/>
                <a:gd name="connsiteY28" fmla="*/ 728289 h 737215"/>
                <a:gd name="connsiteX29" fmla="*/ 903099 w 1430968"/>
                <a:gd name="connsiteY29" fmla="*/ 720007 h 737215"/>
                <a:gd name="connsiteX30" fmla="*/ 973940 w 1430968"/>
                <a:gd name="connsiteY30" fmla="*/ 656174 h 737215"/>
                <a:gd name="connsiteX31" fmla="*/ 983369 w 1430968"/>
                <a:gd name="connsiteY31" fmla="*/ 642923 h 737215"/>
                <a:gd name="connsiteX32" fmla="*/ 989230 w 1430968"/>
                <a:gd name="connsiteY32" fmla="*/ 625850 h 737215"/>
                <a:gd name="connsiteX33" fmla="*/ 1019936 w 1430968"/>
                <a:gd name="connsiteY33" fmla="*/ 568259 h 737215"/>
                <a:gd name="connsiteX34" fmla="*/ 1030002 w 1430968"/>
                <a:gd name="connsiteY34" fmla="*/ 556919 h 737215"/>
                <a:gd name="connsiteX35" fmla="*/ 1141488 w 1430968"/>
                <a:gd name="connsiteY35" fmla="*/ 480345 h 737215"/>
                <a:gd name="connsiteX36" fmla="*/ 1126198 w 1430968"/>
                <a:gd name="connsiteY36" fmla="*/ 392430 h 737215"/>
                <a:gd name="connsiteX37" fmla="*/ 1111928 w 1430968"/>
                <a:gd name="connsiteY37" fmla="*/ 386187 h 737215"/>
                <a:gd name="connsiteX38" fmla="*/ 1103519 w 1430968"/>
                <a:gd name="connsiteY38" fmla="*/ 374210 h 737215"/>
                <a:gd name="connsiteX39" fmla="*/ 1183788 w 1430968"/>
                <a:gd name="connsiteY39" fmla="*/ 315346 h 737215"/>
                <a:gd name="connsiteX40" fmla="*/ 1197549 w 1430968"/>
                <a:gd name="connsiteY40" fmla="*/ 310249 h 737215"/>
                <a:gd name="connsiteX41" fmla="*/ 1211310 w 1430968"/>
                <a:gd name="connsiteY41" fmla="*/ 303241 h 737215"/>
                <a:gd name="connsiteX42" fmla="*/ 1221375 w 1430968"/>
                <a:gd name="connsiteY42" fmla="*/ 298145 h 737215"/>
                <a:gd name="connsiteX43" fmla="*/ 1248387 w 1430968"/>
                <a:gd name="connsiteY43" fmla="*/ 279797 h 737215"/>
                <a:gd name="connsiteX44" fmla="*/ 1258452 w 1430968"/>
                <a:gd name="connsiteY44" fmla="*/ 271516 h 737215"/>
                <a:gd name="connsiteX45" fmla="*/ 1283807 w 1430968"/>
                <a:gd name="connsiteY45" fmla="*/ 253168 h 737215"/>
                <a:gd name="connsiteX46" fmla="*/ 1293236 w 1430968"/>
                <a:gd name="connsiteY46" fmla="*/ 246925 h 737215"/>
                <a:gd name="connsiteX47" fmla="*/ 1351336 w 1430968"/>
                <a:gd name="connsiteY47" fmla="*/ 199528 h 737215"/>
                <a:gd name="connsiteX48" fmla="*/ 1360764 w 1430968"/>
                <a:gd name="connsiteY48" fmla="*/ 188188 h 737215"/>
                <a:gd name="connsiteX49" fmla="*/ 1397714 w 1430968"/>
                <a:gd name="connsiteY49" fmla="*/ 47780 h 737215"/>
                <a:gd name="connsiteX50" fmla="*/ 1406123 w 1430968"/>
                <a:gd name="connsiteY50" fmla="*/ 32618 h 737215"/>
                <a:gd name="connsiteX51" fmla="*/ 1430969 w 1430968"/>
                <a:gd name="connsiteY51" fmla="*/ 0 h 737215"/>
                <a:gd name="connsiteX52" fmla="*/ 0 w 1430968"/>
                <a:gd name="connsiteY52" fmla="*/ 0 h 737215"/>
                <a:gd name="connsiteX53" fmla="*/ 13633 w 1430968"/>
                <a:gd name="connsiteY53" fmla="*/ 142192 h 73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430968" h="737215">
                  <a:moveTo>
                    <a:pt x="13633" y="142192"/>
                  </a:moveTo>
                  <a:cubicBezTo>
                    <a:pt x="28923" y="177613"/>
                    <a:pt x="60648" y="186532"/>
                    <a:pt x="70077" y="228833"/>
                  </a:cubicBezTo>
                  <a:cubicBezTo>
                    <a:pt x="71733" y="232655"/>
                    <a:pt x="72753" y="237114"/>
                    <a:pt x="74281" y="240809"/>
                  </a:cubicBezTo>
                  <a:cubicBezTo>
                    <a:pt x="79505" y="257883"/>
                    <a:pt x="85366" y="278778"/>
                    <a:pt x="92247" y="305408"/>
                  </a:cubicBezTo>
                  <a:cubicBezTo>
                    <a:pt x="110721" y="370005"/>
                    <a:pt x="124992" y="403515"/>
                    <a:pt x="150347" y="403515"/>
                  </a:cubicBezTo>
                  <a:cubicBezTo>
                    <a:pt x="156208" y="403515"/>
                    <a:pt x="162069" y="401604"/>
                    <a:pt x="167293" y="398418"/>
                  </a:cubicBezTo>
                  <a:cubicBezTo>
                    <a:pt x="172516" y="395233"/>
                    <a:pt x="177358" y="390901"/>
                    <a:pt x="182582" y="387079"/>
                  </a:cubicBezTo>
                  <a:cubicBezTo>
                    <a:pt x="192648" y="380836"/>
                    <a:pt x="203732" y="373828"/>
                    <a:pt x="214817" y="370643"/>
                  </a:cubicBezTo>
                  <a:cubicBezTo>
                    <a:pt x="218003" y="369368"/>
                    <a:pt x="221698" y="369368"/>
                    <a:pt x="224883" y="369368"/>
                  </a:cubicBezTo>
                  <a:cubicBezTo>
                    <a:pt x="265018" y="378160"/>
                    <a:pt x="298272" y="413708"/>
                    <a:pt x="337898" y="413708"/>
                  </a:cubicBezTo>
                  <a:cubicBezTo>
                    <a:pt x="367457" y="409886"/>
                    <a:pt x="348983" y="364399"/>
                    <a:pt x="367457" y="340955"/>
                  </a:cubicBezTo>
                  <a:cubicBezTo>
                    <a:pt x="371662" y="336496"/>
                    <a:pt x="375867" y="333438"/>
                    <a:pt x="381218" y="329616"/>
                  </a:cubicBezTo>
                  <a:cubicBezTo>
                    <a:pt x="390646" y="322608"/>
                    <a:pt x="399183" y="314454"/>
                    <a:pt x="407592" y="305535"/>
                  </a:cubicBezTo>
                  <a:cubicBezTo>
                    <a:pt x="412816" y="303624"/>
                    <a:pt x="417658" y="301712"/>
                    <a:pt x="422882" y="300438"/>
                  </a:cubicBezTo>
                  <a:cubicBezTo>
                    <a:pt x="431291" y="297890"/>
                    <a:pt x="439828" y="295979"/>
                    <a:pt x="449893" y="294195"/>
                  </a:cubicBezTo>
                  <a:cubicBezTo>
                    <a:pt x="452569" y="294195"/>
                    <a:pt x="456264" y="292921"/>
                    <a:pt x="459322" y="292921"/>
                  </a:cubicBezTo>
                  <a:cubicBezTo>
                    <a:pt x="505827" y="287825"/>
                    <a:pt x="502642" y="359303"/>
                    <a:pt x="527997" y="385805"/>
                  </a:cubicBezTo>
                  <a:cubicBezTo>
                    <a:pt x="549657" y="409121"/>
                    <a:pt x="575012" y="373063"/>
                    <a:pt x="592977" y="402241"/>
                  </a:cubicBezTo>
                  <a:cubicBezTo>
                    <a:pt x="596163" y="407337"/>
                    <a:pt x="599858" y="412943"/>
                    <a:pt x="603043" y="419314"/>
                  </a:cubicBezTo>
                  <a:cubicBezTo>
                    <a:pt x="606738" y="425557"/>
                    <a:pt x="609286" y="430654"/>
                    <a:pt x="612471" y="435750"/>
                  </a:cubicBezTo>
                  <a:cubicBezTo>
                    <a:pt x="633622" y="464800"/>
                    <a:pt x="641521" y="516657"/>
                    <a:pt x="655792" y="553989"/>
                  </a:cubicBezTo>
                  <a:cubicBezTo>
                    <a:pt x="657830" y="560232"/>
                    <a:pt x="660633" y="565329"/>
                    <a:pt x="663181" y="570425"/>
                  </a:cubicBezTo>
                  <a:cubicBezTo>
                    <a:pt x="670062" y="588135"/>
                    <a:pt x="679490" y="599475"/>
                    <a:pt x="689556" y="604572"/>
                  </a:cubicBezTo>
                  <a:cubicBezTo>
                    <a:pt x="693251" y="606483"/>
                    <a:pt x="696436" y="608394"/>
                    <a:pt x="700641" y="609668"/>
                  </a:cubicBezTo>
                  <a:cubicBezTo>
                    <a:pt x="706502" y="610942"/>
                    <a:pt x="711726" y="612853"/>
                    <a:pt x="715930" y="615911"/>
                  </a:cubicBezTo>
                  <a:cubicBezTo>
                    <a:pt x="721154" y="619097"/>
                    <a:pt x="725359" y="623429"/>
                    <a:pt x="728671" y="627251"/>
                  </a:cubicBezTo>
                  <a:cubicBezTo>
                    <a:pt x="761544" y="675795"/>
                    <a:pt x="804354" y="732749"/>
                    <a:pt x="855956" y="736953"/>
                  </a:cubicBezTo>
                  <a:cubicBezTo>
                    <a:pt x="863346" y="737590"/>
                    <a:pt x="870864" y="737081"/>
                    <a:pt x="878636" y="735297"/>
                  </a:cubicBezTo>
                  <a:cubicBezTo>
                    <a:pt x="882840" y="733386"/>
                    <a:pt x="887045" y="731474"/>
                    <a:pt x="891377" y="728289"/>
                  </a:cubicBezTo>
                  <a:cubicBezTo>
                    <a:pt x="895582" y="726378"/>
                    <a:pt x="898767" y="723193"/>
                    <a:pt x="903099" y="720007"/>
                  </a:cubicBezTo>
                  <a:cubicBezTo>
                    <a:pt x="930110" y="702297"/>
                    <a:pt x="953809" y="681401"/>
                    <a:pt x="973940" y="656174"/>
                  </a:cubicBezTo>
                  <a:cubicBezTo>
                    <a:pt x="977635" y="651077"/>
                    <a:pt x="980311" y="646618"/>
                    <a:pt x="983369" y="642923"/>
                  </a:cubicBezTo>
                  <a:cubicBezTo>
                    <a:pt x="985025" y="637189"/>
                    <a:pt x="986554" y="632220"/>
                    <a:pt x="989230" y="625850"/>
                  </a:cubicBezTo>
                  <a:cubicBezTo>
                    <a:pt x="996110" y="602533"/>
                    <a:pt x="1007195" y="584823"/>
                    <a:pt x="1019936" y="568259"/>
                  </a:cubicBezTo>
                  <a:cubicBezTo>
                    <a:pt x="1023121" y="563800"/>
                    <a:pt x="1026817" y="559977"/>
                    <a:pt x="1030002" y="556919"/>
                  </a:cubicBezTo>
                  <a:cubicBezTo>
                    <a:pt x="1061218" y="520862"/>
                    <a:pt x="1111928" y="525958"/>
                    <a:pt x="1141488" y="480345"/>
                  </a:cubicBezTo>
                  <a:cubicBezTo>
                    <a:pt x="1160982" y="457028"/>
                    <a:pt x="1154229" y="409503"/>
                    <a:pt x="1126198" y="392430"/>
                  </a:cubicBezTo>
                  <a:cubicBezTo>
                    <a:pt x="1121994" y="389245"/>
                    <a:pt x="1117152" y="387971"/>
                    <a:pt x="1111928" y="386187"/>
                  </a:cubicBezTo>
                  <a:cubicBezTo>
                    <a:pt x="1107723" y="383002"/>
                    <a:pt x="1105048" y="379179"/>
                    <a:pt x="1103519" y="374210"/>
                  </a:cubicBezTo>
                  <a:cubicBezTo>
                    <a:pt x="1094090" y="319168"/>
                    <a:pt x="1155758" y="323627"/>
                    <a:pt x="1183788" y="315346"/>
                  </a:cubicBezTo>
                  <a:cubicBezTo>
                    <a:pt x="1189012" y="313434"/>
                    <a:pt x="1193217" y="312160"/>
                    <a:pt x="1197549" y="310249"/>
                  </a:cubicBezTo>
                  <a:cubicBezTo>
                    <a:pt x="1202773" y="308338"/>
                    <a:pt x="1206978" y="306427"/>
                    <a:pt x="1211310" y="303241"/>
                  </a:cubicBezTo>
                  <a:cubicBezTo>
                    <a:pt x="1214495" y="301967"/>
                    <a:pt x="1218190" y="300056"/>
                    <a:pt x="1221375" y="298145"/>
                  </a:cubicBezTo>
                  <a:cubicBezTo>
                    <a:pt x="1231441" y="293048"/>
                    <a:pt x="1240869" y="286805"/>
                    <a:pt x="1248387" y="279797"/>
                  </a:cubicBezTo>
                  <a:cubicBezTo>
                    <a:pt x="1251572" y="277886"/>
                    <a:pt x="1255267" y="274701"/>
                    <a:pt x="1258452" y="271516"/>
                  </a:cubicBezTo>
                  <a:cubicBezTo>
                    <a:pt x="1266861" y="265272"/>
                    <a:pt x="1275398" y="259539"/>
                    <a:pt x="1283807" y="253168"/>
                  </a:cubicBezTo>
                  <a:cubicBezTo>
                    <a:pt x="1287502" y="250620"/>
                    <a:pt x="1290687" y="248709"/>
                    <a:pt x="1293236" y="246925"/>
                  </a:cubicBezTo>
                  <a:cubicBezTo>
                    <a:pt x="1316425" y="235585"/>
                    <a:pt x="1334390" y="217875"/>
                    <a:pt x="1351336" y="199528"/>
                  </a:cubicBezTo>
                  <a:cubicBezTo>
                    <a:pt x="1355031" y="195068"/>
                    <a:pt x="1357706" y="191246"/>
                    <a:pt x="1360764" y="188188"/>
                  </a:cubicBezTo>
                  <a:cubicBezTo>
                    <a:pt x="1400390" y="156590"/>
                    <a:pt x="1407779" y="103331"/>
                    <a:pt x="1397714" y="47780"/>
                  </a:cubicBezTo>
                  <a:cubicBezTo>
                    <a:pt x="1400390" y="42683"/>
                    <a:pt x="1402938" y="37714"/>
                    <a:pt x="1406123" y="32618"/>
                  </a:cubicBezTo>
                  <a:cubicBezTo>
                    <a:pt x="1413258" y="20641"/>
                    <a:pt x="1421667" y="9938"/>
                    <a:pt x="1430969" y="0"/>
                  </a:cubicBezTo>
                  <a:lnTo>
                    <a:pt x="0" y="0"/>
                  </a:lnTo>
                  <a:cubicBezTo>
                    <a:pt x="16181" y="41664"/>
                    <a:pt x="2294" y="99127"/>
                    <a:pt x="13633" y="142192"/>
                  </a:cubicBezTo>
                  <a:close/>
                </a:path>
              </a:pathLst>
            </a:custGeom>
            <a:solidFill>
              <a:schemeClr val="accent4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83C9BD2-44F2-4FA6-90EB-73FC51668032}"/>
                </a:ext>
              </a:extLst>
            </p:cNvPr>
            <p:cNvSpPr/>
            <p:nvPr/>
          </p:nvSpPr>
          <p:spPr>
            <a:xfrm>
              <a:off x="3728946" y="3429127"/>
              <a:ext cx="4560916" cy="736953"/>
            </a:xfrm>
            <a:custGeom>
              <a:avLst/>
              <a:gdLst>
                <a:gd name="connsiteX0" fmla="*/ 4294471 w 4560916"/>
                <a:gd name="connsiteY0" fmla="*/ 662035 h 736953"/>
                <a:gd name="connsiteX1" fmla="*/ 4297656 w 4560916"/>
                <a:gd name="connsiteY1" fmla="*/ 648784 h 736953"/>
                <a:gd name="connsiteX2" fmla="*/ 4298676 w 4560916"/>
                <a:gd name="connsiteY2" fmla="*/ 633622 h 736953"/>
                <a:gd name="connsiteX3" fmla="*/ 4297656 w 4560916"/>
                <a:gd name="connsiteY3" fmla="*/ 602024 h 736953"/>
                <a:gd name="connsiteX4" fmla="*/ 4291795 w 4560916"/>
                <a:gd name="connsiteY4" fmla="*/ 509140 h 736953"/>
                <a:gd name="connsiteX5" fmla="*/ 4301861 w 4560916"/>
                <a:gd name="connsiteY5" fmla="*/ 481874 h 736953"/>
                <a:gd name="connsiteX6" fmla="*/ 4327216 w 4560916"/>
                <a:gd name="connsiteY6" fmla="*/ 464800 h 736953"/>
                <a:gd name="connsiteX7" fmla="*/ 4340977 w 4560916"/>
                <a:gd name="connsiteY7" fmla="*/ 458557 h 736953"/>
                <a:gd name="connsiteX8" fmla="*/ 4422903 w 4560916"/>
                <a:gd name="connsiteY8" fmla="*/ 337133 h 736953"/>
                <a:gd name="connsiteX9" fmla="*/ 4420227 w 4560916"/>
                <a:gd name="connsiteY9" fmla="*/ 318149 h 736953"/>
                <a:gd name="connsiteX10" fmla="*/ 4417551 w 4560916"/>
                <a:gd name="connsiteY10" fmla="*/ 301713 h 736953"/>
                <a:gd name="connsiteX11" fmla="*/ 4418571 w 4560916"/>
                <a:gd name="connsiteY11" fmla="*/ 287697 h 736953"/>
                <a:gd name="connsiteX12" fmla="*/ 4420227 w 4560916"/>
                <a:gd name="connsiteY12" fmla="*/ 270624 h 736953"/>
                <a:gd name="connsiteX13" fmla="*/ 4435517 w 4560916"/>
                <a:gd name="connsiteY13" fmla="*/ 225010 h 736953"/>
                <a:gd name="connsiteX14" fmla="*/ 4443926 w 4560916"/>
                <a:gd name="connsiteY14" fmla="*/ 213034 h 736953"/>
                <a:gd name="connsiteX15" fmla="*/ 4452335 w 4560916"/>
                <a:gd name="connsiteY15" fmla="*/ 199783 h 736953"/>
                <a:gd name="connsiteX16" fmla="*/ 4460744 w 4560916"/>
                <a:gd name="connsiteY16" fmla="*/ 186532 h 736953"/>
                <a:gd name="connsiteX17" fmla="*/ 4546238 w 4560916"/>
                <a:gd name="connsiteY17" fmla="*/ 2548 h 736953"/>
                <a:gd name="connsiteX18" fmla="*/ 4542925 w 4560916"/>
                <a:gd name="connsiteY18" fmla="*/ 0 h 736953"/>
                <a:gd name="connsiteX19" fmla="*/ 4434752 w 4560916"/>
                <a:gd name="connsiteY19" fmla="*/ 0 h 736953"/>
                <a:gd name="connsiteX20" fmla="*/ 4425324 w 4560916"/>
                <a:gd name="connsiteY20" fmla="*/ 0 h 736953"/>
                <a:gd name="connsiteX21" fmla="*/ 5261 w 4560916"/>
                <a:gd name="connsiteY21" fmla="*/ 0 h 736953"/>
                <a:gd name="connsiteX22" fmla="*/ 3604 w 4560916"/>
                <a:gd name="connsiteY22" fmla="*/ 20131 h 736953"/>
                <a:gd name="connsiteX23" fmla="*/ 1566 w 4560916"/>
                <a:gd name="connsiteY23" fmla="*/ 41664 h 736953"/>
                <a:gd name="connsiteX24" fmla="*/ 419 w 4560916"/>
                <a:gd name="connsiteY24" fmla="*/ 73262 h 736953"/>
                <a:gd name="connsiteX25" fmla="*/ 9848 w 4560916"/>
                <a:gd name="connsiteY25" fmla="*/ 107409 h 736953"/>
                <a:gd name="connsiteX26" fmla="*/ 17238 w 4560916"/>
                <a:gd name="connsiteY26" fmla="*/ 120660 h 736953"/>
                <a:gd name="connsiteX27" fmla="*/ 167712 w 4560916"/>
                <a:gd name="connsiteY27" fmla="*/ 357264 h 736953"/>
                <a:gd name="connsiteX28" fmla="*/ 176121 w 4560916"/>
                <a:gd name="connsiteY28" fmla="*/ 372426 h 736953"/>
                <a:gd name="connsiteX29" fmla="*/ 219441 w 4560916"/>
                <a:gd name="connsiteY29" fmla="*/ 416766 h 736953"/>
                <a:gd name="connsiteX30" fmla="*/ 272827 w 4560916"/>
                <a:gd name="connsiteY30" fmla="*/ 507866 h 736953"/>
                <a:gd name="connsiteX31" fmla="*/ 286587 w 4560916"/>
                <a:gd name="connsiteY31" fmla="*/ 514109 h 736953"/>
                <a:gd name="connsiteX32" fmla="*/ 336151 w 4560916"/>
                <a:gd name="connsiteY32" fmla="*/ 544433 h 736953"/>
                <a:gd name="connsiteX33" fmla="*/ 348892 w 4560916"/>
                <a:gd name="connsiteY33" fmla="*/ 548256 h 736953"/>
                <a:gd name="connsiteX34" fmla="*/ 385842 w 4560916"/>
                <a:gd name="connsiteY34" fmla="*/ 558321 h 736953"/>
                <a:gd name="connsiteX35" fmla="*/ 397563 w 4560916"/>
                <a:gd name="connsiteY35" fmla="*/ 563418 h 736953"/>
                <a:gd name="connsiteX36" fmla="*/ 480509 w 4560916"/>
                <a:gd name="connsiteY36" fmla="*/ 598838 h 736953"/>
                <a:gd name="connsiteX37" fmla="*/ 490574 w 4560916"/>
                <a:gd name="connsiteY37" fmla="*/ 608904 h 736953"/>
                <a:gd name="connsiteX38" fmla="*/ 494779 w 4560916"/>
                <a:gd name="connsiteY38" fmla="*/ 686753 h 736953"/>
                <a:gd name="connsiteX39" fmla="*/ 491594 w 4560916"/>
                <a:gd name="connsiteY39" fmla="*/ 703826 h 736953"/>
                <a:gd name="connsiteX40" fmla="*/ 488408 w 4560916"/>
                <a:gd name="connsiteY40" fmla="*/ 736953 h 736953"/>
                <a:gd name="connsiteX41" fmla="*/ 4249750 w 4560916"/>
                <a:gd name="connsiteY41" fmla="*/ 736953 h 736953"/>
                <a:gd name="connsiteX42" fmla="*/ 4294471 w 4560916"/>
                <a:gd name="connsiteY42" fmla="*/ 662035 h 73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560916" h="736953">
                  <a:moveTo>
                    <a:pt x="4294471" y="662035"/>
                  </a:moveTo>
                  <a:cubicBezTo>
                    <a:pt x="4295108" y="657575"/>
                    <a:pt x="4296637" y="652479"/>
                    <a:pt x="4297656" y="648784"/>
                  </a:cubicBezTo>
                  <a:cubicBezTo>
                    <a:pt x="4298676" y="643687"/>
                    <a:pt x="4298676" y="638718"/>
                    <a:pt x="4298676" y="633622"/>
                  </a:cubicBezTo>
                  <a:cubicBezTo>
                    <a:pt x="4299313" y="623556"/>
                    <a:pt x="4298676" y="613363"/>
                    <a:pt x="4297656" y="602024"/>
                  </a:cubicBezTo>
                  <a:cubicBezTo>
                    <a:pt x="4294981" y="571699"/>
                    <a:pt x="4289247" y="540738"/>
                    <a:pt x="4291795" y="509140"/>
                  </a:cubicBezTo>
                  <a:cubicBezTo>
                    <a:pt x="4291795" y="500348"/>
                    <a:pt x="4298676" y="490792"/>
                    <a:pt x="4301861" y="481874"/>
                  </a:cubicBezTo>
                  <a:cubicBezTo>
                    <a:pt x="4310270" y="474866"/>
                    <a:pt x="4318807" y="469897"/>
                    <a:pt x="4327216" y="464800"/>
                  </a:cubicBezTo>
                  <a:cubicBezTo>
                    <a:pt x="4331421" y="462252"/>
                    <a:pt x="4336644" y="460341"/>
                    <a:pt x="4340977" y="458557"/>
                  </a:cubicBezTo>
                  <a:cubicBezTo>
                    <a:pt x="4396401" y="451040"/>
                    <a:pt x="4428636" y="400967"/>
                    <a:pt x="4422903" y="337133"/>
                  </a:cubicBezTo>
                  <a:cubicBezTo>
                    <a:pt x="4422903" y="331400"/>
                    <a:pt x="4421883" y="325156"/>
                    <a:pt x="4420227" y="318149"/>
                  </a:cubicBezTo>
                  <a:cubicBezTo>
                    <a:pt x="4418571" y="313052"/>
                    <a:pt x="4417551" y="306809"/>
                    <a:pt x="4417551" y="301713"/>
                  </a:cubicBezTo>
                  <a:cubicBezTo>
                    <a:pt x="4417551" y="296616"/>
                    <a:pt x="4417551" y="292921"/>
                    <a:pt x="4418571" y="287697"/>
                  </a:cubicBezTo>
                  <a:cubicBezTo>
                    <a:pt x="4418571" y="281964"/>
                    <a:pt x="4419208" y="275720"/>
                    <a:pt x="4420227" y="270624"/>
                  </a:cubicBezTo>
                  <a:cubicBezTo>
                    <a:pt x="4423922" y="253551"/>
                    <a:pt x="4428636" y="238389"/>
                    <a:pt x="4435517" y="225010"/>
                  </a:cubicBezTo>
                  <a:cubicBezTo>
                    <a:pt x="4438192" y="221188"/>
                    <a:pt x="4440741" y="216728"/>
                    <a:pt x="4443926" y="213034"/>
                  </a:cubicBezTo>
                  <a:cubicBezTo>
                    <a:pt x="4446601" y="208574"/>
                    <a:pt x="4449150" y="203478"/>
                    <a:pt x="4452335" y="199783"/>
                  </a:cubicBezTo>
                  <a:cubicBezTo>
                    <a:pt x="4455011" y="194686"/>
                    <a:pt x="4458196" y="190227"/>
                    <a:pt x="4460744" y="186532"/>
                  </a:cubicBezTo>
                  <a:cubicBezTo>
                    <a:pt x="4498841" y="127667"/>
                    <a:pt x="4598095" y="87150"/>
                    <a:pt x="4546238" y="2548"/>
                  </a:cubicBezTo>
                  <a:cubicBezTo>
                    <a:pt x="4545346" y="1529"/>
                    <a:pt x="4544072" y="764"/>
                    <a:pt x="4542925" y="0"/>
                  </a:cubicBezTo>
                  <a:lnTo>
                    <a:pt x="4434752" y="0"/>
                  </a:lnTo>
                  <a:cubicBezTo>
                    <a:pt x="4432077" y="0"/>
                    <a:pt x="4428509" y="0"/>
                    <a:pt x="4425324" y="0"/>
                  </a:cubicBezTo>
                  <a:lnTo>
                    <a:pt x="5261" y="0"/>
                  </a:lnTo>
                  <a:lnTo>
                    <a:pt x="3604" y="20131"/>
                  </a:lnTo>
                  <a:cubicBezTo>
                    <a:pt x="3095" y="23954"/>
                    <a:pt x="3095" y="31471"/>
                    <a:pt x="1566" y="41664"/>
                  </a:cubicBezTo>
                  <a:cubicBezTo>
                    <a:pt x="419" y="51092"/>
                    <a:pt x="-600" y="61922"/>
                    <a:pt x="419" y="73262"/>
                  </a:cubicBezTo>
                  <a:cubicBezTo>
                    <a:pt x="2458" y="86003"/>
                    <a:pt x="4624" y="97343"/>
                    <a:pt x="9848" y="107409"/>
                  </a:cubicBezTo>
                  <a:cubicBezTo>
                    <a:pt x="11886" y="112505"/>
                    <a:pt x="14689" y="116965"/>
                    <a:pt x="17238" y="120660"/>
                  </a:cubicBezTo>
                  <a:cubicBezTo>
                    <a:pt x="99164" y="170733"/>
                    <a:pt x="132418" y="259157"/>
                    <a:pt x="167712" y="357264"/>
                  </a:cubicBezTo>
                  <a:cubicBezTo>
                    <a:pt x="170387" y="362361"/>
                    <a:pt x="172935" y="367330"/>
                    <a:pt x="176121" y="372426"/>
                  </a:cubicBezTo>
                  <a:cubicBezTo>
                    <a:pt x="186696" y="393195"/>
                    <a:pt x="219441" y="389500"/>
                    <a:pt x="219441" y="416766"/>
                  </a:cubicBezTo>
                  <a:cubicBezTo>
                    <a:pt x="223646" y="456646"/>
                    <a:pt x="237916" y="501623"/>
                    <a:pt x="272827" y="507866"/>
                  </a:cubicBezTo>
                  <a:cubicBezTo>
                    <a:pt x="277031" y="510414"/>
                    <a:pt x="281236" y="512325"/>
                    <a:pt x="286587" y="514109"/>
                  </a:cubicBezTo>
                  <a:cubicBezTo>
                    <a:pt x="303533" y="522391"/>
                    <a:pt x="320479" y="532456"/>
                    <a:pt x="336151" y="544433"/>
                  </a:cubicBezTo>
                  <a:cubicBezTo>
                    <a:pt x="340355" y="546344"/>
                    <a:pt x="344560" y="546981"/>
                    <a:pt x="348892" y="548256"/>
                  </a:cubicBezTo>
                  <a:cubicBezTo>
                    <a:pt x="360614" y="552078"/>
                    <a:pt x="373228" y="555263"/>
                    <a:pt x="385842" y="558321"/>
                  </a:cubicBezTo>
                  <a:cubicBezTo>
                    <a:pt x="389027" y="560232"/>
                    <a:pt x="393231" y="562143"/>
                    <a:pt x="397563" y="563418"/>
                  </a:cubicBezTo>
                  <a:cubicBezTo>
                    <a:pt x="424575" y="574757"/>
                    <a:pt x="458339" y="581765"/>
                    <a:pt x="480509" y="598838"/>
                  </a:cubicBezTo>
                  <a:cubicBezTo>
                    <a:pt x="484714" y="602024"/>
                    <a:pt x="487389" y="605081"/>
                    <a:pt x="490574" y="608904"/>
                  </a:cubicBezTo>
                  <a:cubicBezTo>
                    <a:pt x="507520" y="630946"/>
                    <a:pt x="507520" y="658212"/>
                    <a:pt x="494779" y="686753"/>
                  </a:cubicBezTo>
                  <a:cubicBezTo>
                    <a:pt x="493123" y="692486"/>
                    <a:pt x="492740" y="698730"/>
                    <a:pt x="491594" y="703826"/>
                  </a:cubicBezTo>
                  <a:cubicBezTo>
                    <a:pt x="489937" y="714783"/>
                    <a:pt x="488791" y="725868"/>
                    <a:pt x="488408" y="736953"/>
                  </a:cubicBezTo>
                  <a:lnTo>
                    <a:pt x="4249750" y="736953"/>
                  </a:lnTo>
                  <a:cubicBezTo>
                    <a:pt x="4262236" y="710579"/>
                    <a:pt x="4280456" y="687772"/>
                    <a:pt x="4294471" y="662035"/>
                  </a:cubicBezTo>
                  <a:close/>
                </a:path>
              </a:pathLst>
            </a:custGeom>
            <a:solidFill>
              <a:schemeClr val="accent1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9B329C5F-BB73-4B36-8099-F12BE4AC427D}"/>
                </a:ext>
              </a:extLst>
            </p:cNvPr>
            <p:cNvSpPr/>
            <p:nvPr/>
          </p:nvSpPr>
          <p:spPr>
            <a:xfrm>
              <a:off x="4217097" y="4166080"/>
              <a:ext cx="3761598" cy="736698"/>
            </a:xfrm>
            <a:custGeom>
              <a:avLst/>
              <a:gdLst>
                <a:gd name="connsiteX0" fmla="*/ 2947561 w 3761598"/>
                <a:gd name="connsiteY0" fmla="*/ 710324 h 736698"/>
                <a:gd name="connsiteX1" fmla="*/ 2954951 w 3761598"/>
                <a:gd name="connsiteY1" fmla="*/ 693888 h 736698"/>
                <a:gd name="connsiteX2" fmla="*/ 2990371 w 3761598"/>
                <a:gd name="connsiteY2" fmla="*/ 609796 h 736698"/>
                <a:gd name="connsiteX3" fmla="*/ 2997251 w 3761598"/>
                <a:gd name="connsiteY3" fmla="*/ 591448 h 736698"/>
                <a:gd name="connsiteX4" fmla="*/ 3044776 w 3761598"/>
                <a:gd name="connsiteY4" fmla="*/ 497291 h 736698"/>
                <a:gd name="connsiteX5" fmla="*/ 3055861 w 3761598"/>
                <a:gd name="connsiteY5" fmla="*/ 485951 h 736698"/>
                <a:gd name="connsiteX6" fmla="*/ 3119185 w 3761598"/>
                <a:gd name="connsiteY6" fmla="*/ 398036 h 736698"/>
                <a:gd name="connsiteX7" fmla="*/ 3120205 w 3761598"/>
                <a:gd name="connsiteY7" fmla="*/ 394851 h 736698"/>
                <a:gd name="connsiteX8" fmla="*/ 3133965 w 3761598"/>
                <a:gd name="connsiteY8" fmla="*/ 355608 h 736698"/>
                <a:gd name="connsiteX9" fmla="*/ 3145050 w 3761598"/>
                <a:gd name="connsiteY9" fmla="*/ 346817 h 736698"/>
                <a:gd name="connsiteX10" fmla="*/ 3231181 w 3761598"/>
                <a:gd name="connsiteY10" fmla="*/ 287442 h 736698"/>
                <a:gd name="connsiteX11" fmla="*/ 3188880 w 3761598"/>
                <a:gd name="connsiteY11" fmla="*/ 177358 h 736698"/>
                <a:gd name="connsiteX12" fmla="*/ 3187861 w 3761598"/>
                <a:gd name="connsiteY12" fmla="*/ 171115 h 736698"/>
                <a:gd name="connsiteX13" fmla="*/ 3190536 w 3761598"/>
                <a:gd name="connsiteY13" fmla="*/ 142065 h 736698"/>
                <a:gd name="connsiteX14" fmla="*/ 3197926 w 3761598"/>
                <a:gd name="connsiteY14" fmla="*/ 130725 h 736698"/>
                <a:gd name="connsiteX15" fmla="*/ 3310941 w 3761598"/>
                <a:gd name="connsiteY15" fmla="*/ 90208 h 736698"/>
                <a:gd name="connsiteX16" fmla="*/ 3322026 w 3761598"/>
                <a:gd name="connsiteY16" fmla="*/ 94030 h 736698"/>
                <a:gd name="connsiteX17" fmla="*/ 3370060 w 3761598"/>
                <a:gd name="connsiteY17" fmla="*/ 88934 h 736698"/>
                <a:gd name="connsiteX18" fmla="*/ 3382801 w 3761598"/>
                <a:gd name="connsiteY18" fmla="*/ 82691 h 736698"/>
                <a:gd name="connsiteX19" fmla="*/ 3494287 w 3761598"/>
                <a:gd name="connsiteY19" fmla="*/ 82691 h 736698"/>
                <a:gd name="connsiteX20" fmla="*/ 3502697 w 3761598"/>
                <a:gd name="connsiteY20" fmla="*/ 92756 h 736698"/>
                <a:gd name="connsiteX21" fmla="*/ 3512125 w 3761598"/>
                <a:gd name="connsiteY21" fmla="*/ 224373 h 736698"/>
                <a:gd name="connsiteX22" fmla="*/ 3595070 w 3761598"/>
                <a:gd name="connsiteY22" fmla="*/ 224373 h 736698"/>
                <a:gd name="connsiteX23" fmla="*/ 3607812 w 3761598"/>
                <a:gd name="connsiteY23" fmla="*/ 227559 h 736698"/>
                <a:gd name="connsiteX24" fmla="*/ 3731911 w 3761598"/>
                <a:gd name="connsiteY24" fmla="*/ 146652 h 736698"/>
                <a:gd name="connsiteX25" fmla="*/ 3737135 w 3761598"/>
                <a:gd name="connsiteY25" fmla="*/ 114416 h 736698"/>
                <a:gd name="connsiteX26" fmla="*/ 3742996 w 3761598"/>
                <a:gd name="connsiteY26" fmla="*/ 82818 h 736698"/>
                <a:gd name="connsiteX27" fmla="*/ 3747201 w 3761598"/>
                <a:gd name="connsiteY27" fmla="*/ 64471 h 736698"/>
                <a:gd name="connsiteX28" fmla="*/ 3761599 w 3761598"/>
                <a:gd name="connsiteY28" fmla="*/ 0 h 736698"/>
                <a:gd name="connsiteX29" fmla="*/ 258 w 3761598"/>
                <a:gd name="connsiteY29" fmla="*/ 0 h 736698"/>
                <a:gd name="connsiteX30" fmla="*/ 10833 w 3761598"/>
                <a:gd name="connsiteY30" fmla="*/ 87023 h 736698"/>
                <a:gd name="connsiteX31" fmla="*/ 17713 w 3761598"/>
                <a:gd name="connsiteY31" fmla="*/ 103459 h 736698"/>
                <a:gd name="connsiteX32" fmla="*/ 57338 w 3761598"/>
                <a:gd name="connsiteY32" fmla="*/ 202840 h 736698"/>
                <a:gd name="connsiteX33" fmla="*/ 61543 w 3761598"/>
                <a:gd name="connsiteY33" fmla="*/ 219914 h 736698"/>
                <a:gd name="connsiteX34" fmla="*/ 43068 w 3761598"/>
                <a:gd name="connsiteY34" fmla="*/ 326176 h 736698"/>
                <a:gd name="connsiteX35" fmla="*/ 47273 w 3761598"/>
                <a:gd name="connsiteY35" fmla="*/ 341338 h 736698"/>
                <a:gd name="connsiteX36" fmla="*/ 82693 w 3761598"/>
                <a:gd name="connsiteY36" fmla="*/ 395743 h 736698"/>
                <a:gd name="connsiteX37" fmla="*/ 89574 w 3761598"/>
                <a:gd name="connsiteY37" fmla="*/ 408994 h 736698"/>
                <a:gd name="connsiteX38" fmla="*/ 93778 w 3761598"/>
                <a:gd name="connsiteY38" fmla="*/ 427341 h 736698"/>
                <a:gd name="connsiteX39" fmla="*/ 101168 w 3761598"/>
                <a:gd name="connsiteY39" fmla="*/ 442503 h 736698"/>
                <a:gd name="connsiteX40" fmla="*/ 109577 w 3761598"/>
                <a:gd name="connsiteY40" fmla="*/ 457665 h 736698"/>
                <a:gd name="connsiteX41" fmla="*/ 117987 w 3761598"/>
                <a:gd name="connsiteY41" fmla="*/ 466457 h 736698"/>
                <a:gd name="connsiteX42" fmla="*/ 140156 w 3761598"/>
                <a:gd name="connsiteY42" fmla="*/ 537298 h 736698"/>
                <a:gd name="connsiteX43" fmla="*/ 148566 w 3761598"/>
                <a:gd name="connsiteY43" fmla="*/ 557557 h 736698"/>
                <a:gd name="connsiteX44" fmla="*/ 175577 w 3761598"/>
                <a:gd name="connsiteY44" fmla="*/ 589155 h 736698"/>
                <a:gd name="connsiteX45" fmla="*/ 266932 w 3761598"/>
                <a:gd name="connsiteY45" fmla="*/ 549912 h 736698"/>
                <a:gd name="connsiteX46" fmla="*/ 282858 w 3761598"/>
                <a:gd name="connsiteY46" fmla="*/ 549912 h 736698"/>
                <a:gd name="connsiteX47" fmla="*/ 442379 w 3761598"/>
                <a:gd name="connsiteY47" fmla="*/ 475885 h 736698"/>
                <a:gd name="connsiteX48" fmla="*/ 452444 w 3761598"/>
                <a:gd name="connsiteY48" fmla="*/ 463909 h 736698"/>
                <a:gd name="connsiteX49" fmla="*/ 483151 w 3761598"/>
                <a:gd name="connsiteY49" fmla="*/ 456901 h 736698"/>
                <a:gd name="connsiteX50" fmla="*/ 495892 w 3761598"/>
                <a:gd name="connsiteY50" fmla="*/ 458812 h 736698"/>
                <a:gd name="connsiteX51" fmla="*/ 521247 w 3761598"/>
                <a:gd name="connsiteY51" fmla="*/ 465055 h 736698"/>
                <a:gd name="connsiteX52" fmla="*/ 536536 w 3761598"/>
                <a:gd name="connsiteY52" fmla="*/ 471298 h 736698"/>
                <a:gd name="connsiteX53" fmla="*/ 685991 w 3761598"/>
                <a:gd name="connsiteY53" fmla="*/ 635788 h 736698"/>
                <a:gd name="connsiteX54" fmla="*/ 688667 w 3761598"/>
                <a:gd name="connsiteY54" fmla="*/ 650950 h 736698"/>
                <a:gd name="connsiteX55" fmla="*/ 708161 w 3761598"/>
                <a:gd name="connsiteY55" fmla="*/ 736698 h 736698"/>
                <a:gd name="connsiteX56" fmla="*/ 2936348 w 3761598"/>
                <a:gd name="connsiteY56" fmla="*/ 736698 h 736698"/>
                <a:gd name="connsiteX57" fmla="*/ 2947561 w 3761598"/>
                <a:gd name="connsiteY57" fmla="*/ 710324 h 73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761598" h="736698">
                  <a:moveTo>
                    <a:pt x="2947561" y="710324"/>
                  </a:moveTo>
                  <a:cubicBezTo>
                    <a:pt x="2949599" y="705228"/>
                    <a:pt x="2952402" y="700258"/>
                    <a:pt x="2954951" y="693888"/>
                  </a:cubicBezTo>
                  <a:cubicBezTo>
                    <a:pt x="2966036" y="666112"/>
                    <a:pt x="2978777" y="638846"/>
                    <a:pt x="2990371" y="609796"/>
                  </a:cubicBezTo>
                  <a:cubicBezTo>
                    <a:pt x="2992028" y="603553"/>
                    <a:pt x="2994576" y="597819"/>
                    <a:pt x="2997251" y="591448"/>
                  </a:cubicBezTo>
                  <a:cubicBezTo>
                    <a:pt x="3008337" y="556028"/>
                    <a:pt x="3019421" y="520607"/>
                    <a:pt x="3044776" y="497291"/>
                  </a:cubicBezTo>
                  <a:cubicBezTo>
                    <a:pt x="3048471" y="492831"/>
                    <a:pt x="3052676" y="489773"/>
                    <a:pt x="3055861" y="485951"/>
                  </a:cubicBezTo>
                  <a:cubicBezTo>
                    <a:pt x="3081217" y="462634"/>
                    <a:pt x="3110776" y="442376"/>
                    <a:pt x="3119185" y="398036"/>
                  </a:cubicBezTo>
                  <a:cubicBezTo>
                    <a:pt x="3120205" y="396762"/>
                    <a:pt x="3120205" y="396125"/>
                    <a:pt x="3120205" y="394851"/>
                  </a:cubicBezTo>
                  <a:cubicBezTo>
                    <a:pt x="3118548" y="377778"/>
                    <a:pt x="3124409" y="365801"/>
                    <a:pt x="3133965" y="355608"/>
                  </a:cubicBezTo>
                  <a:cubicBezTo>
                    <a:pt x="3137660" y="353060"/>
                    <a:pt x="3140845" y="349874"/>
                    <a:pt x="3145050" y="346817"/>
                  </a:cubicBezTo>
                  <a:cubicBezTo>
                    <a:pt x="3177285" y="336751"/>
                    <a:pt x="3220096" y="327832"/>
                    <a:pt x="3231181" y="287442"/>
                  </a:cubicBezTo>
                  <a:cubicBezTo>
                    <a:pt x="3242266" y="238134"/>
                    <a:pt x="3194741" y="221060"/>
                    <a:pt x="3188880" y="177358"/>
                  </a:cubicBezTo>
                  <a:cubicBezTo>
                    <a:pt x="3188880" y="174810"/>
                    <a:pt x="3187861" y="172899"/>
                    <a:pt x="3187861" y="171115"/>
                  </a:cubicBezTo>
                  <a:cubicBezTo>
                    <a:pt x="3187861" y="162323"/>
                    <a:pt x="3187861" y="149073"/>
                    <a:pt x="3190536" y="142065"/>
                  </a:cubicBezTo>
                  <a:cubicBezTo>
                    <a:pt x="3192193" y="137605"/>
                    <a:pt x="3194741" y="132509"/>
                    <a:pt x="3197926" y="130725"/>
                  </a:cubicBezTo>
                  <a:cubicBezTo>
                    <a:pt x="3238061" y="121934"/>
                    <a:pt x="3267748" y="86386"/>
                    <a:pt x="3310941" y="90208"/>
                  </a:cubicBezTo>
                  <a:cubicBezTo>
                    <a:pt x="3315145" y="92119"/>
                    <a:pt x="3318841" y="92756"/>
                    <a:pt x="3322026" y="94030"/>
                  </a:cubicBezTo>
                  <a:cubicBezTo>
                    <a:pt x="3339481" y="97853"/>
                    <a:pt x="3354771" y="95305"/>
                    <a:pt x="3370060" y="88934"/>
                  </a:cubicBezTo>
                  <a:cubicBezTo>
                    <a:pt x="3374265" y="86386"/>
                    <a:pt x="3378469" y="84474"/>
                    <a:pt x="3382801" y="82691"/>
                  </a:cubicBezTo>
                  <a:cubicBezTo>
                    <a:pt x="3416693" y="61158"/>
                    <a:pt x="3464727" y="55424"/>
                    <a:pt x="3494287" y="82691"/>
                  </a:cubicBezTo>
                  <a:cubicBezTo>
                    <a:pt x="3496963" y="85876"/>
                    <a:pt x="3500148" y="88934"/>
                    <a:pt x="3502697" y="92756"/>
                  </a:cubicBezTo>
                  <a:cubicBezTo>
                    <a:pt x="3507920" y="139517"/>
                    <a:pt x="3471480" y="197744"/>
                    <a:pt x="3512125" y="224373"/>
                  </a:cubicBezTo>
                  <a:cubicBezTo>
                    <a:pt x="3537480" y="240809"/>
                    <a:pt x="3565511" y="221188"/>
                    <a:pt x="3595070" y="224373"/>
                  </a:cubicBezTo>
                  <a:cubicBezTo>
                    <a:pt x="3599275" y="225647"/>
                    <a:pt x="3603480" y="226284"/>
                    <a:pt x="3607812" y="227559"/>
                  </a:cubicBezTo>
                  <a:cubicBezTo>
                    <a:pt x="3657375" y="242721"/>
                    <a:pt x="3737773" y="233292"/>
                    <a:pt x="3731911" y="146652"/>
                  </a:cubicBezTo>
                  <a:cubicBezTo>
                    <a:pt x="3734077" y="135949"/>
                    <a:pt x="3735606" y="125883"/>
                    <a:pt x="3737135" y="114416"/>
                  </a:cubicBezTo>
                  <a:cubicBezTo>
                    <a:pt x="3738792" y="104351"/>
                    <a:pt x="3741340" y="94158"/>
                    <a:pt x="3742996" y="82818"/>
                  </a:cubicBezTo>
                  <a:cubicBezTo>
                    <a:pt x="3744653" y="76575"/>
                    <a:pt x="3746181" y="70841"/>
                    <a:pt x="3747201" y="64471"/>
                  </a:cubicBezTo>
                  <a:cubicBezTo>
                    <a:pt x="3746564" y="39498"/>
                    <a:pt x="3752552" y="18857"/>
                    <a:pt x="3761599" y="0"/>
                  </a:cubicBezTo>
                  <a:lnTo>
                    <a:pt x="258" y="0"/>
                  </a:lnTo>
                  <a:cubicBezTo>
                    <a:pt x="-1017" y="29942"/>
                    <a:pt x="2424" y="59756"/>
                    <a:pt x="10833" y="87023"/>
                  </a:cubicBezTo>
                  <a:cubicBezTo>
                    <a:pt x="13509" y="92119"/>
                    <a:pt x="15037" y="98362"/>
                    <a:pt x="17713" y="103459"/>
                  </a:cubicBezTo>
                  <a:cubicBezTo>
                    <a:pt x="33640" y="136331"/>
                    <a:pt x="44725" y="168567"/>
                    <a:pt x="57338" y="202840"/>
                  </a:cubicBezTo>
                  <a:cubicBezTo>
                    <a:pt x="58995" y="208574"/>
                    <a:pt x="60524" y="213543"/>
                    <a:pt x="61543" y="219914"/>
                  </a:cubicBezTo>
                  <a:cubicBezTo>
                    <a:pt x="65238" y="253423"/>
                    <a:pt x="44597" y="287570"/>
                    <a:pt x="43068" y="326176"/>
                  </a:cubicBezTo>
                  <a:cubicBezTo>
                    <a:pt x="44087" y="331272"/>
                    <a:pt x="45744" y="336241"/>
                    <a:pt x="47273" y="341338"/>
                  </a:cubicBezTo>
                  <a:cubicBezTo>
                    <a:pt x="55682" y="360322"/>
                    <a:pt x="68933" y="378670"/>
                    <a:pt x="82693" y="395743"/>
                  </a:cubicBezTo>
                  <a:cubicBezTo>
                    <a:pt x="85369" y="400202"/>
                    <a:pt x="87917" y="404025"/>
                    <a:pt x="89574" y="408994"/>
                  </a:cubicBezTo>
                  <a:cubicBezTo>
                    <a:pt x="92249" y="415237"/>
                    <a:pt x="92759" y="420333"/>
                    <a:pt x="93778" y="427341"/>
                  </a:cubicBezTo>
                  <a:cubicBezTo>
                    <a:pt x="95817" y="432438"/>
                    <a:pt x="98620" y="437407"/>
                    <a:pt x="101168" y="442503"/>
                  </a:cubicBezTo>
                  <a:cubicBezTo>
                    <a:pt x="103844" y="447600"/>
                    <a:pt x="106392" y="452569"/>
                    <a:pt x="109577" y="457665"/>
                  </a:cubicBezTo>
                  <a:cubicBezTo>
                    <a:pt x="112253" y="460214"/>
                    <a:pt x="115438" y="463399"/>
                    <a:pt x="117987" y="466457"/>
                  </a:cubicBezTo>
                  <a:cubicBezTo>
                    <a:pt x="130091" y="483530"/>
                    <a:pt x="138627" y="505700"/>
                    <a:pt x="140156" y="537298"/>
                  </a:cubicBezTo>
                  <a:cubicBezTo>
                    <a:pt x="142832" y="544306"/>
                    <a:pt x="145380" y="550549"/>
                    <a:pt x="148566" y="557557"/>
                  </a:cubicBezTo>
                  <a:cubicBezTo>
                    <a:pt x="155446" y="570298"/>
                    <a:pt x="163855" y="580873"/>
                    <a:pt x="175577" y="589155"/>
                  </a:cubicBezTo>
                  <a:cubicBezTo>
                    <a:pt x="204627" y="605591"/>
                    <a:pt x="230492" y="556283"/>
                    <a:pt x="266932" y="549912"/>
                  </a:cubicBezTo>
                  <a:cubicBezTo>
                    <a:pt x="271773" y="548638"/>
                    <a:pt x="277507" y="548638"/>
                    <a:pt x="282858" y="549912"/>
                  </a:cubicBezTo>
                  <a:cubicBezTo>
                    <a:pt x="354719" y="597946"/>
                    <a:pt x="427089" y="592977"/>
                    <a:pt x="442379" y="475885"/>
                  </a:cubicBezTo>
                  <a:cubicBezTo>
                    <a:pt x="445054" y="470789"/>
                    <a:pt x="448240" y="467094"/>
                    <a:pt x="452444" y="463909"/>
                  </a:cubicBezTo>
                  <a:cubicBezTo>
                    <a:pt x="460344" y="455117"/>
                    <a:pt x="471429" y="450658"/>
                    <a:pt x="483151" y="456901"/>
                  </a:cubicBezTo>
                  <a:cubicBezTo>
                    <a:pt x="487355" y="456901"/>
                    <a:pt x="491560" y="457538"/>
                    <a:pt x="495892" y="458812"/>
                  </a:cubicBezTo>
                  <a:cubicBezTo>
                    <a:pt x="504301" y="460086"/>
                    <a:pt x="513857" y="463271"/>
                    <a:pt x="521247" y="465055"/>
                  </a:cubicBezTo>
                  <a:cubicBezTo>
                    <a:pt x="526471" y="467604"/>
                    <a:pt x="531312" y="469515"/>
                    <a:pt x="536536" y="471298"/>
                  </a:cubicBezTo>
                  <a:cubicBezTo>
                    <a:pt x="597312" y="498565"/>
                    <a:pt x="648022" y="571954"/>
                    <a:pt x="685991" y="635788"/>
                  </a:cubicBezTo>
                  <a:cubicBezTo>
                    <a:pt x="687010" y="640884"/>
                    <a:pt x="687647" y="645853"/>
                    <a:pt x="688667" y="650950"/>
                  </a:cubicBezTo>
                  <a:cubicBezTo>
                    <a:pt x="682424" y="690830"/>
                    <a:pt x="691725" y="716058"/>
                    <a:pt x="708161" y="736698"/>
                  </a:cubicBezTo>
                  <a:lnTo>
                    <a:pt x="2936348" y="736698"/>
                  </a:lnTo>
                  <a:cubicBezTo>
                    <a:pt x="2939661" y="727907"/>
                    <a:pt x="2943483" y="719116"/>
                    <a:pt x="2947561" y="710324"/>
                  </a:cubicBezTo>
                  <a:close/>
                </a:path>
              </a:pathLst>
            </a:custGeom>
            <a:solidFill>
              <a:schemeClr val="accent2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3166AF5-2D4D-484A-97C9-91861177A875}"/>
                </a:ext>
              </a:extLst>
            </p:cNvPr>
            <p:cNvSpPr/>
            <p:nvPr/>
          </p:nvSpPr>
          <p:spPr>
            <a:xfrm>
              <a:off x="4924875" y="4902651"/>
              <a:ext cx="2228187" cy="736953"/>
            </a:xfrm>
            <a:custGeom>
              <a:avLst/>
              <a:gdLst>
                <a:gd name="connsiteX0" fmla="*/ 2040254 w 2228187"/>
                <a:gd name="connsiteY0" fmla="*/ 630436 h 736953"/>
                <a:gd name="connsiteX1" fmla="*/ 2038471 w 2228187"/>
                <a:gd name="connsiteY1" fmla="*/ 631201 h 736953"/>
                <a:gd name="connsiteX2" fmla="*/ 2053760 w 2228187"/>
                <a:gd name="connsiteY2" fmla="*/ 617186 h 736953"/>
                <a:gd name="connsiteX3" fmla="*/ 2071725 w 2228187"/>
                <a:gd name="connsiteY3" fmla="*/ 593105 h 736953"/>
                <a:gd name="connsiteX4" fmla="*/ 2100266 w 2228187"/>
                <a:gd name="connsiteY4" fmla="*/ 496271 h 736953"/>
                <a:gd name="connsiteX5" fmla="*/ 2102941 w 2228187"/>
                <a:gd name="connsiteY5" fmla="*/ 469769 h 736953"/>
                <a:gd name="connsiteX6" fmla="*/ 2166265 w 2228187"/>
                <a:gd name="connsiteY6" fmla="*/ 285021 h 736953"/>
                <a:gd name="connsiteX7" fmla="*/ 2179007 w 2228187"/>
                <a:gd name="connsiteY7" fmla="*/ 259666 h 736953"/>
                <a:gd name="connsiteX8" fmla="*/ 2188435 w 2228187"/>
                <a:gd name="connsiteY8" fmla="*/ 227431 h 736953"/>
                <a:gd name="connsiteX9" fmla="*/ 2200157 w 2228187"/>
                <a:gd name="connsiteY9" fmla="*/ 154679 h 736953"/>
                <a:gd name="connsiteX10" fmla="*/ 2201814 w 2228187"/>
                <a:gd name="connsiteY10" fmla="*/ 150856 h 736953"/>
                <a:gd name="connsiteX11" fmla="*/ 2207674 w 2228187"/>
                <a:gd name="connsiteY11" fmla="*/ 76830 h 736953"/>
                <a:gd name="connsiteX12" fmla="*/ 2210350 w 2228187"/>
                <a:gd name="connsiteY12" fmla="*/ 58482 h 736953"/>
                <a:gd name="connsiteX13" fmla="*/ 2228188 w 2228187"/>
                <a:gd name="connsiteY13" fmla="*/ 0 h 736953"/>
                <a:gd name="connsiteX14" fmla="*/ 0 w 2228187"/>
                <a:gd name="connsiteY14" fmla="*/ 0 h 736953"/>
                <a:gd name="connsiteX15" fmla="*/ 25482 w 2228187"/>
                <a:gd name="connsiteY15" fmla="*/ 25610 h 736953"/>
                <a:gd name="connsiteX16" fmla="*/ 38224 w 2228187"/>
                <a:gd name="connsiteY16" fmla="*/ 35675 h 736953"/>
                <a:gd name="connsiteX17" fmla="*/ 100019 w 2228187"/>
                <a:gd name="connsiteY17" fmla="*/ 108428 h 736953"/>
                <a:gd name="connsiteX18" fmla="*/ 107409 w 2228187"/>
                <a:gd name="connsiteY18" fmla="*/ 121679 h 736953"/>
                <a:gd name="connsiteX19" fmla="*/ 130215 w 2228187"/>
                <a:gd name="connsiteY19" fmla="*/ 196343 h 736953"/>
                <a:gd name="connsiteX20" fmla="*/ 137096 w 2228187"/>
                <a:gd name="connsiteY20" fmla="*/ 209593 h 736953"/>
                <a:gd name="connsiteX21" fmla="*/ 164107 w 2228187"/>
                <a:gd name="connsiteY21" fmla="*/ 253933 h 736953"/>
                <a:gd name="connsiteX22" fmla="*/ 174173 w 2228187"/>
                <a:gd name="connsiteY22" fmla="*/ 265272 h 736953"/>
                <a:gd name="connsiteX23" fmla="*/ 250238 w 2228187"/>
                <a:gd name="connsiteY23" fmla="*/ 281709 h 736953"/>
                <a:gd name="connsiteX24" fmla="*/ 267184 w 2228187"/>
                <a:gd name="connsiteY24" fmla="*/ 278523 h 736953"/>
                <a:gd name="connsiteX25" fmla="*/ 327450 w 2228187"/>
                <a:gd name="connsiteY25" fmla="*/ 272280 h 736953"/>
                <a:gd name="connsiteX26" fmla="*/ 341720 w 2228187"/>
                <a:gd name="connsiteY26" fmla="*/ 273554 h 736953"/>
                <a:gd name="connsiteX27" fmla="*/ 355481 w 2228187"/>
                <a:gd name="connsiteY27" fmla="*/ 273554 h 736953"/>
                <a:gd name="connsiteX28" fmla="*/ 405044 w 2228187"/>
                <a:gd name="connsiteY28" fmla="*/ 332419 h 736953"/>
                <a:gd name="connsiteX29" fmla="*/ 407720 w 2228187"/>
                <a:gd name="connsiteY29" fmla="*/ 349492 h 736953"/>
                <a:gd name="connsiteX30" fmla="*/ 408739 w 2228187"/>
                <a:gd name="connsiteY30" fmla="*/ 365928 h 736953"/>
                <a:gd name="connsiteX31" fmla="*/ 410395 w 2228187"/>
                <a:gd name="connsiteY31" fmla="*/ 398164 h 736953"/>
                <a:gd name="connsiteX32" fmla="*/ 432565 w 2228187"/>
                <a:gd name="connsiteY32" fmla="*/ 675795 h 736953"/>
                <a:gd name="connsiteX33" fmla="*/ 441994 w 2228187"/>
                <a:gd name="connsiteY33" fmla="*/ 694780 h 736953"/>
                <a:gd name="connsiteX34" fmla="*/ 450403 w 2228187"/>
                <a:gd name="connsiteY34" fmla="*/ 703061 h 736953"/>
                <a:gd name="connsiteX35" fmla="*/ 460468 w 2228187"/>
                <a:gd name="connsiteY35" fmla="*/ 709305 h 736953"/>
                <a:gd name="connsiteX36" fmla="*/ 478943 w 2228187"/>
                <a:gd name="connsiteY36" fmla="*/ 736953 h 736953"/>
                <a:gd name="connsiteX37" fmla="*/ 1909147 w 2228187"/>
                <a:gd name="connsiteY37" fmla="*/ 736953 h 736953"/>
                <a:gd name="connsiteX38" fmla="*/ 2003560 w 2228187"/>
                <a:gd name="connsiteY38" fmla="*/ 661143 h 736953"/>
                <a:gd name="connsiteX39" fmla="*/ 2040254 w 2228187"/>
                <a:gd name="connsiteY39" fmla="*/ 630436 h 73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228187" h="736953">
                  <a:moveTo>
                    <a:pt x="2040254" y="630436"/>
                  </a:moveTo>
                  <a:lnTo>
                    <a:pt x="2038471" y="631201"/>
                  </a:lnTo>
                  <a:cubicBezTo>
                    <a:pt x="2043694" y="627378"/>
                    <a:pt x="2048536" y="622409"/>
                    <a:pt x="2053760" y="617186"/>
                  </a:cubicBezTo>
                  <a:cubicBezTo>
                    <a:pt x="2060640" y="609668"/>
                    <a:pt x="2066501" y="601386"/>
                    <a:pt x="2071725" y="593105"/>
                  </a:cubicBezTo>
                  <a:cubicBezTo>
                    <a:pt x="2089181" y="564055"/>
                    <a:pt x="2096061" y="531819"/>
                    <a:pt x="2100266" y="496271"/>
                  </a:cubicBezTo>
                  <a:cubicBezTo>
                    <a:pt x="2101285" y="487989"/>
                    <a:pt x="2101922" y="478561"/>
                    <a:pt x="2102941" y="469769"/>
                  </a:cubicBezTo>
                  <a:cubicBezTo>
                    <a:pt x="2097717" y="397017"/>
                    <a:pt x="2135686" y="341338"/>
                    <a:pt x="2166265" y="285021"/>
                  </a:cubicBezTo>
                  <a:cubicBezTo>
                    <a:pt x="2170470" y="276740"/>
                    <a:pt x="2175694" y="268585"/>
                    <a:pt x="2179007" y="259666"/>
                  </a:cubicBezTo>
                  <a:cubicBezTo>
                    <a:pt x="2184231" y="249601"/>
                    <a:pt x="2191748" y="236350"/>
                    <a:pt x="2188435" y="227431"/>
                  </a:cubicBezTo>
                  <a:cubicBezTo>
                    <a:pt x="2177350" y="190736"/>
                    <a:pt x="2190601" y="176848"/>
                    <a:pt x="2200157" y="154679"/>
                  </a:cubicBezTo>
                  <a:cubicBezTo>
                    <a:pt x="2200157" y="152767"/>
                    <a:pt x="2200794" y="152130"/>
                    <a:pt x="2201814" y="150856"/>
                  </a:cubicBezTo>
                  <a:cubicBezTo>
                    <a:pt x="2206018" y="128049"/>
                    <a:pt x="2204999" y="102057"/>
                    <a:pt x="2207674" y="76830"/>
                  </a:cubicBezTo>
                  <a:cubicBezTo>
                    <a:pt x="2208694" y="70586"/>
                    <a:pt x="2209331" y="64853"/>
                    <a:pt x="2210350" y="58482"/>
                  </a:cubicBezTo>
                  <a:cubicBezTo>
                    <a:pt x="2213917" y="37587"/>
                    <a:pt x="2220416" y="18475"/>
                    <a:pt x="2228188" y="0"/>
                  </a:cubicBezTo>
                  <a:lnTo>
                    <a:pt x="0" y="0"/>
                  </a:lnTo>
                  <a:cubicBezTo>
                    <a:pt x="7263" y="9174"/>
                    <a:pt x="16054" y="17455"/>
                    <a:pt x="25482" y="25610"/>
                  </a:cubicBezTo>
                  <a:cubicBezTo>
                    <a:pt x="29687" y="28795"/>
                    <a:pt x="33892" y="32618"/>
                    <a:pt x="38224" y="35675"/>
                  </a:cubicBezTo>
                  <a:cubicBezTo>
                    <a:pt x="62050" y="54023"/>
                    <a:pt x="88424" y="76702"/>
                    <a:pt x="100019" y="108428"/>
                  </a:cubicBezTo>
                  <a:cubicBezTo>
                    <a:pt x="102057" y="112887"/>
                    <a:pt x="104860" y="117984"/>
                    <a:pt x="107409" y="121679"/>
                  </a:cubicBezTo>
                  <a:cubicBezTo>
                    <a:pt x="119131" y="144995"/>
                    <a:pt x="126903" y="172261"/>
                    <a:pt x="130215" y="196343"/>
                  </a:cubicBezTo>
                  <a:cubicBezTo>
                    <a:pt x="132891" y="200802"/>
                    <a:pt x="134420" y="205898"/>
                    <a:pt x="137096" y="209593"/>
                  </a:cubicBezTo>
                  <a:cubicBezTo>
                    <a:pt x="145505" y="226667"/>
                    <a:pt x="154042" y="241829"/>
                    <a:pt x="164107" y="253933"/>
                  </a:cubicBezTo>
                  <a:cubicBezTo>
                    <a:pt x="167292" y="258392"/>
                    <a:pt x="170987" y="261450"/>
                    <a:pt x="174173" y="265272"/>
                  </a:cubicBezTo>
                  <a:cubicBezTo>
                    <a:pt x="196342" y="285531"/>
                    <a:pt x="223354" y="285531"/>
                    <a:pt x="250238" y="281709"/>
                  </a:cubicBezTo>
                  <a:cubicBezTo>
                    <a:pt x="256099" y="280435"/>
                    <a:pt x="261960" y="279797"/>
                    <a:pt x="267184" y="278523"/>
                  </a:cubicBezTo>
                  <a:cubicBezTo>
                    <a:pt x="286168" y="275975"/>
                    <a:pt x="307319" y="272280"/>
                    <a:pt x="327450" y="272280"/>
                  </a:cubicBezTo>
                  <a:cubicBezTo>
                    <a:pt x="332292" y="272280"/>
                    <a:pt x="337515" y="272280"/>
                    <a:pt x="341720" y="273554"/>
                  </a:cubicBezTo>
                  <a:cubicBezTo>
                    <a:pt x="346944" y="272280"/>
                    <a:pt x="351148" y="272280"/>
                    <a:pt x="355481" y="273554"/>
                  </a:cubicBezTo>
                  <a:cubicBezTo>
                    <a:pt x="379816" y="274828"/>
                    <a:pt x="397781" y="300821"/>
                    <a:pt x="405044" y="332419"/>
                  </a:cubicBezTo>
                  <a:cubicBezTo>
                    <a:pt x="406063" y="338152"/>
                    <a:pt x="406700" y="343121"/>
                    <a:pt x="407720" y="349492"/>
                  </a:cubicBezTo>
                  <a:cubicBezTo>
                    <a:pt x="407720" y="354589"/>
                    <a:pt x="408739" y="360832"/>
                    <a:pt x="408739" y="365928"/>
                  </a:cubicBezTo>
                  <a:cubicBezTo>
                    <a:pt x="409249" y="376631"/>
                    <a:pt x="410395" y="387971"/>
                    <a:pt x="410395" y="398164"/>
                  </a:cubicBezTo>
                  <a:cubicBezTo>
                    <a:pt x="397654" y="494360"/>
                    <a:pt x="419824" y="582912"/>
                    <a:pt x="432565" y="675795"/>
                  </a:cubicBezTo>
                  <a:cubicBezTo>
                    <a:pt x="435241" y="682803"/>
                    <a:pt x="437789" y="688536"/>
                    <a:pt x="441994" y="694780"/>
                  </a:cubicBezTo>
                  <a:cubicBezTo>
                    <a:pt x="444669" y="697965"/>
                    <a:pt x="447218" y="699876"/>
                    <a:pt x="450403" y="703061"/>
                  </a:cubicBezTo>
                  <a:cubicBezTo>
                    <a:pt x="453588" y="705610"/>
                    <a:pt x="457283" y="707521"/>
                    <a:pt x="460468" y="709305"/>
                  </a:cubicBezTo>
                  <a:cubicBezTo>
                    <a:pt x="469132" y="717204"/>
                    <a:pt x="474993" y="726505"/>
                    <a:pt x="478943" y="736953"/>
                  </a:cubicBezTo>
                  <a:lnTo>
                    <a:pt x="1909147" y="736953"/>
                  </a:lnTo>
                  <a:cubicBezTo>
                    <a:pt x="1936668" y="707393"/>
                    <a:pt x="1971452" y="685096"/>
                    <a:pt x="2003560" y="661143"/>
                  </a:cubicBezTo>
                  <a:lnTo>
                    <a:pt x="2040254" y="630436"/>
                  </a:lnTo>
                  <a:close/>
                </a:path>
              </a:pathLst>
            </a:custGeom>
            <a:solidFill>
              <a:schemeClr val="accent3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9" name="Graphic 8">
            <a:extLst>
              <a:ext uri="{FF2B5EF4-FFF2-40B4-BE49-F238E27FC236}">
                <a16:creationId xmlns:a16="http://schemas.microsoft.com/office/drawing/2014/main" id="{BE7DFBD6-E4E2-4B81-9FAC-541EAD46D4BF}"/>
              </a:ext>
            </a:extLst>
          </p:cNvPr>
          <p:cNvSpPr/>
          <p:nvPr/>
        </p:nvSpPr>
        <p:spPr>
          <a:xfrm>
            <a:off x="4131423" y="1749705"/>
            <a:ext cx="3915623" cy="1628546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rgbClr val="28292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428C766D-3608-46CB-8B32-21201AEA46DB}"/>
              </a:ext>
            </a:extLst>
          </p:cNvPr>
          <p:cNvGrpSpPr/>
          <p:nvPr/>
        </p:nvGrpSpPr>
        <p:grpSpPr>
          <a:xfrm>
            <a:off x="7582991" y="4939348"/>
            <a:ext cx="3348000" cy="1074409"/>
            <a:chOff x="5076057" y="1240057"/>
            <a:chExt cx="2137127" cy="464607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953BE83A-7EE6-41D9-A09D-A9A330D8765A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3B96EE73-3FFE-4A64-AC4E-99E55469843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FA8972A0-3F4E-4358-9558-E4F2AD99B1B9}"/>
              </a:ext>
            </a:extLst>
          </p:cNvPr>
          <p:cNvGrpSpPr/>
          <p:nvPr/>
        </p:nvGrpSpPr>
        <p:grpSpPr>
          <a:xfrm>
            <a:off x="1261010" y="4939348"/>
            <a:ext cx="3348000" cy="1074409"/>
            <a:chOff x="5076057" y="1240057"/>
            <a:chExt cx="2137127" cy="464607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28E65E1A-0AC8-4299-98B4-216DFE678F8E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5FA98412-9846-4725-A8B5-FE2F39222A3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1EED8B04-E707-479C-BC2B-1F52E2663E5C}"/>
              </a:ext>
            </a:extLst>
          </p:cNvPr>
          <p:cNvGrpSpPr/>
          <p:nvPr/>
        </p:nvGrpSpPr>
        <p:grpSpPr>
          <a:xfrm>
            <a:off x="8242701" y="3326100"/>
            <a:ext cx="3348000" cy="1074409"/>
            <a:chOff x="5076057" y="1240057"/>
            <a:chExt cx="2137127" cy="464607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D8C6DA5C-7CE6-400A-85C3-AC4908850201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01B9B4AA-CC8E-4D63-9F4F-0491CAF173F6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CF1D7692-2093-4C3C-9757-DC07B87A7CB0}"/>
              </a:ext>
            </a:extLst>
          </p:cNvPr>
          <p:cNvGrpSpPr/>
          <p:nvPr/>
        </p:nvGrpSpPr>
        <p:grpSpPr>
          <a:xfrm>
            <a:off x="601300" y="3326100"/>
            <a:ext cx="3348000" cy="1074409"/>
            <a:chOff x="5076057" y="1240057"/>
            <a:chExt cx="2137127" cy="464607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622A26D8-5686-4C1C-9984-DDBCDC7CDD0A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40C22E3D-F759-472C-97EF-D82F21A61750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212" name="자유형: 도형 73">
            <a:extLst>
              <a:ext uri="{FF2B5EF4-FFF2-40B4-BE49-F238E27FC236}">
                <a16:creationId xmlns:a16="http://schemas.microsoft.com/office/drawing/2014/main" id="{6CE544DA-BD6A-4915-A333-88287F491B2A}"/>
              </a:ext>
            </a:extLst>
          </p:cNvPr>
          <p:cNvSpPr>
            <a:spLocks noChangeAspect="1"/>
          </p:cNvSpPr>
          <p:nvPr/>
        </p:nvSpPr>
        <p:spPr>
          <a:xfrm>
            <a:off x="6168202" y="3560771"/>
            <a:ext cx="176046" cy="310672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3" name="Oval 1">
            <a:extLst>
              <a:ext uri="{FF2B5EF4-FFF2-40B4-BE49-F238E27FC236}">
                <a16:creationId xmlns:a16="http://schemas.microsoft.com/office/drawing/2014/main" id="{BB09C254-27CC-4EFF-BC4A-C98D7492D4E6}"/>
              </a:ext>
            </a:extLst>
          </p:cNvPr>
          <p:cNvSpPr>
            <a:spLocks noChangeAspect="1"/>
          </p:cNvSpPr>
          <p:nvPr/>
        </p:nvSpPr>
        <p:spPr>
          <a:xfrm>
            <a:off x="6096000" y="4355086"/>
            <a:ext cx="320451" cy="32045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4" name="Rounded Rectangle 1">
            <a:extLst>
              <a:ext uri="{FF2B5EF4-FFF2-40B4-BE49-F238E27FC236}">
                <a16:creationId xmlns:a16="http://schemas.microsoft.com/office/drawing/2014/main" id="{EE0436A6-1513-4BD2-B7E0-CA8DFC5F0A32}"/>
              </a:ext>
            </a:extLst>
          </p:cNvPr>
          <p:cNvSpPr>
            <a:spLocks noChangeAspect="1"/>
          </p:cNvSpPr>
          <p:nvPr/>
        </p:nvSpPr>
        <p:spPr>
          <a:xfrm>
            <a:off x="6157255" y="5046811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15" name="자유형: 도형 69">
            <a:extLst>
              <a:ext uri="{FF2B5EF4-FFF2-40B4-BE49-F238E27FC236}">
                <a16:creationId xmlns:a16="http://schemas.microsoft.com/office/drawing/2014/main" id="{59CC5435-03AC-42D5-B5F3-978B081C7A52}"/>
              </a:ext>
            </a:extLst>
          </p:cNvPr>
          <p:cNvSpPr>
            <a:spLocks noChangeAspect="1"/>
          </p:cNvSpPr>
          <p:nvPr/>
        </p:nvSpPr>
        <p:spPr>
          <a:xfrm>
            <a:off x="6148824" y="5761605"/>
            <a:ext cx="197938" cy="320450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11388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77</cp:revision>
  <dcterms:created xsi:type="dcterms:W3CDTF">2018-02-18T19:39:47Z</dcterms:created>
  <dcterms:modified xsi:type="dcterms:W3CDTF">2021-04-14T07:13:07Z</dcterms:modified>
</cp:coreProperties>
</file>