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705532"/>
    <a:srgbClr val="986F38"/>
    <a:srgbClr val="4FD165"/>
    <a:srgbClr val="FF9E1D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1443835"/>
            <a:ext cx="7772400" cy="137434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429000"/>
            <a:ext cx="6400800" cy="106893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443835"/>
            <a:ext cx="8229600" cy="53217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2054656"/>
            <a:ext cx="8229600" cy="366492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113842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2371" y="190195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880" y="1291130"/>
            <a:ext cx="8229600" cy="5512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90195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2531813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190195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531813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Click to edit 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Master title style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40" y="1138425"/>
            <a:ext cx="7924190" cy="5321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093365" cy="5321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30</cp:revision>
  <dcterms:created xsi:type="dcterms:W3CDTF">2013-08-21T19:17:07Z</dcterms:created>
  <dcterms:modified xsi:type="dcterms:W3CDTF">2013-10-05T14:20:06Z</dcterms:modified>
</cp:coreProperties>
</file>