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421" name="Rectangle 2420">
            <a:extLst>
              <a:ext uri="{FF2B5EF4-FFF2-40B4-BE49-F238E27FC236}">
                <a16:creationId xmlns:a16="http://schemas.microsoft.com/office/drawing/2014/main" id="{5DBB164A-F25A-49CB-844A-F981F3026DEB}"/>
              </a:ext>
            </a:extLst>
          </p:cNvPr>
          <p:cNvSpPr/>
          <p:nvPr/>
        </p:nvSpPr>
        <p:spPr>
          <a:xfrm>
            <a:off x="0" y="1850273"/>
            <a:ext cx="3958233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22" name="Rectangle 2421">
            <a:extLst>
              <a:ext uri="{FF2B5EF4-FFF2-40B4-BE49-F238E27FC236}">
                <a16:creationId xmlns:a16="http://schemas.microsoft.com/office/drawing/2014/main" id="{A017E66A-8F59-4ADF-8E01-7789B0F68458}"/>
              </a:ext>
            </a:extLst>
          </p:cNvPr>
          <p:cNvSpPr/>
          <p:nvPr/>
        </p:nvSpPr>
        <p:spPr>
          <a:xfrm>
            <a:off x="0" y="2741854"/>
            <a:ext cx="395823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23" name="Rectangle 2422">
            <a:extLst>
              <a:ext uri="{FF2B5EF4-FFF2-40B4-BE49-F238E27FC236}">
                <a16:creationId xmlns:a16="http://schemas.microsoft.com/office/drawing/2014/main" id="{6A0FDC64-982B-403F-A8ED-FFB6B33A7756}"/>
              </a:ext>
            </a:extLst>
          </p:cNvPr>
          <p:cNvSpPr/>
          <p:nvPr/>
        </p:nvSpPr>
        <p:spPr>
          <a:xfrm>
            <a:off x="0" y="3633435"/>
            <a:ext cx="3958233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24" name="Rectangle 2423">
            <a:extLst>
              <a:ext uri="{FF2B5EF4-FFF2-40B4-BE49-F238E27FC236}">
                <a16:creationId xmlns:a16="http://schemas.microsoft.com/office/drawing/2014/main" id="{CB621A46-8F51-4C3A-8F80-79F60F926158}"/>
              </a:ext>
            </a:extLst>
          </p:cNvPr>
          <p:cNvSpPr/>
          <p:nvPr/>
        </p:nvSpPr>
        <p:spPr>
          <a:xfrm>
            <a:off x="0" y="4525016"/>
            <a:ext cx="3958233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25" name="Rectangle 2424">
            <a:extLst>
              <a:ext uri="{FF2B5EF4-FFF2-40B4-BE49-F238E27FC236}">
                <a16:creationId xmlns:a16="http://schemas.microsoft.com/office/drawing/2014/main" id="{0962E59E-FAD6-4C83-8ABA-AD086497A6B9}"/>
              </a:ext>
            </a:extLst>
          </p:cNvPr>
          <p:cNvSpPr/>
          <p:nvPr/>
        </p:nvSpPr>
        <p:spPr>
          <a:xfrm>
            <a:off x="0" y="5416596"/>
            <a:ext cx="3958233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26" name="Oval 2425">
            <a:extLst>
              <a:ext uri="{FF2B5EF4-FFF2-40B4-BE49-F238E27FC236}">
                <a16:creationId xmlns:a16="http://schemas.microsoft.com/office/drawing/2014/main" id="{9CA0C21C-7439-42D0-BAD1-20678DE5544D}"/>
              </a:ext>
            </a:extLst>
          </p:cNvPr>
          <p:cNvSpPr/>
          <p:nvPr/>
        </p:nvSpPr>
        <p:spPr>
          <a:xfrm>
            <a:off x="3596801" y="1870564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27" name="Oval 2426">
            <a:extLst>
              <a:ext uri="{FF2B5EF4-FFF2-40B4-BE49-F238E27FC236}">
                <a16:creationId xmlns:a16="http://schemas.microsoft.com/office/drawing/2014/main" id="{068F16E9-8BD0-4FBD-8432-E45D32169000}"/>
              </a:ext>
            </a:extLst>
          </p:cNvPr>
          <p:cNvSpPr/>
          <p:nvPr/>
        </p:nvSpPr>
        <p:spPr>
          <a:xfrm>
            <a:off x="3596801" y="2762145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28" name="Oval 2427">
            <a:extLst>
              <a:ext uri="{FF2B5EF4-FFF2-40B4-BE49-F238E27FC236}">
                <a16:creationId xmlns:a16="http://schemas.microsoft.com/office/drawing/2014/main" id="{3FEE3CA3-283A-4C66-9431-E91CC9F8C0E6}"/>
              </a:ext>
            </a:extLst>
          </p:cNvPr>
          <p:cNvSpPr/>
          <p:nvPr/>
        </p:nvSpPr>
        <p:spPr>
          <a:xfrm>
            <a:off x="3596801" y="3653726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29" name="Oval 2428">
            <a:extLst>
              <a:ext uri="{FF2B5EF4-FFF2-40B4-BE49-F238E27FC236}">
                <a16:creationId xmlns:a16="http://schemas.microsoft.com/office/drawing/2014/main" id="{4A826E6F-E287-4D2E-8F0D-82FA4AA74751}"/>
              </a:ext>
            </a:extLst>
          </p:cNvPr>
          <p:cNvSpPr/>
          <p:nvPr/>
        </p:nvSpPr>
        <p:spPr>
          <a:xfrm>
            <a:off x="3596801" y="4545307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30" name="Oval 2429">
            <a:extLst>
              <a:ext uri="{FF2B5EF4-FFF2-40B4-BE49-F238E27FC236}">
                <a16:creationId xmlns:a16="http://schemas.microsoft.com/office/drawing/2014/main" id="{44B07A5C-B170-44A8-AF95-57E36AB03F11}"/>
              </a:ext>
            </a:extLst>
          </p:cNvPr>
          <p:cNvSpPr/>
          <p:nvPr/>
        </p:nvSpPr>
        <p:spPr>
          <a:xfrm>
            <a:off x="3605593" y="5436888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31" name="TextBox 2430">
            <a:extLst>
              <a:ext uri="{FF2B5EF4-FFF2-40B4-BE49-F238E27FC236}">
                <a16:creationId xmlns:a16="http://schemas.microsoft.com/office/drawing/2014/main" id="{9A26FCCE-6944-4B67-B0A1-E0905CF9DCFF}"/>
              </a:ext>
            </a:extLst>
          </p:cNvPr>
          <p:cNvSpPr txBox="1"/>
          <p:nvPr/>
        </p:nvSpPr>
        <p:spPr>
          <a:xfrm>
            <a:off x="590549" y="1967164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32" name="TextBox 2431">
            <a:extLst>
              <a:ext uri="{FF2B5EF4-FFF2-40B4-BE49-F238E27FC236}">
                <a16:creationId xmlns:a16="http://schemas.microsoft.com/office/drawing/2014/main" id="{CC88FA8E-5192-4E48-BF5D-78C39D48E265}"/>
              </a:ext>
            </a:extLst>
          </p:cNvPr>
          <p:cNvSpPr txBox="1"/>
          <p:nvPr/>
        </p:nvSpPr>
        <p:spPr>
          <a:xfrm>
            <a:off x="590549" y="2849995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33" name="TextBox 2432">
            <a:extLst>
              <a:ext uri="{FF2B5EF4-FFF2-40B4-BE49-F238E27FC236}">
                <a16:creationId xmlns:a16="http://schemas.microsoft.com/office/drawing/2014/main" id="{5E4EB9A8-F025-4A2E-A1A7-EC2ECF2C813B}"/>
              </a:ext>
            </a:extLst>
          </p:cNvPr>
          <p:cNvSpPr txBox="1"/>
          <p:nvPr/>
        </p:nvSpPr>
        <p:spPr>
          <a:xfrm>
            <a:off x="590549" y="3732826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34" name="TextBox 2433">
            <a:extLst>
              <a:ext uri="{FF2B5EF4-FFF2-40B4-BE49-F238E27FC236}">
                <a16:creationId xmlns:a16="http://schemas.microsoft.com/office/drawing/2014/main" id="{F5A09615-60BF-44E3-874F-6F57B9B921A1}"/>
              </a:ext>
            </a:extLst>
          </p:cNvPr>
          <p:cNvSpPr txBox="1"/>
          <p:nvPr/>
        </p:nvSpPr>
        <p:spPr>
          <a:xfrm>
            <a:off x="590549" y="4615657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35" name="TextBox 2434">
            <a:extLst>
              <a:ext uri="{FF2B5EF4-FFF2-40B4-BE49-F238E27FC236}">
                <a16:creationId xmlns:a16="http://schemas.microsoft.com/office/drawing/2014/main" id="{D80AB090-CEE8-490D-B4DF-9F2C01700332}"/>
              </a:ext>
            </a:extLst>
          </p:cNvPr>
          <p:cNvSpPr txBox="1"/>
          <p:nvPr/>
        </p:nvSpPr>
        <p:spPr>
          <a:xfrm>
            <a:off x="590549" y="5533656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36" name="Chord 32">
            <a:extLst>
              <a:ext uri="{FF2B5EF4-FFF2-40B4-BE49-F238E27FC236}">
                <a16:creationId xmlns:a16="http://schemas.microsoft.com/office/drawing/2014/main" id="{7C72E608-76A4-4C75-A031-87D9AB1F0FAC}"/>
              </a:ext>
            </a:extLst>
          </p:cNvPr>
          <p:cNvSpPr/>
          <p:nvPr/>
        </p:nvSpPr>
        <p:spPr>
          <a:xfrm>
            <a:off x="3728633" y="5554418"/>
            <a:ext cx="410306" cy="406708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37" name="Rounded Rectangle 17">
            <a:extLst>
              <a:ext uri="{FF2B5EF4-FFF2-40B4-BE49-F238E27FC236}">
                <a16:creationId xmlns:a16="http://schemas.microsoft.com/office/drawing/2014/main" id="{7D260994-58F0-4D79-BE33-35BA5D4CAF25}"/>
              </a:ext>
            </a:extLst>
          </p:cNvPr>
          <p:cNvSpPr>
            <a:spLocks noChangeAspect="1"/>
          </p:cNvSpPr>
          <p:nvPr/>
        </p:nvSpPr>
        <p:spPr>
          <a:xfrm>
            <a:off x="3824969" y="203342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38" name="Rounded Rectangle 40">
            <a:extLst>
              <a:ext uri="{FF2B5EF4-FFF2-40B4-BE49-F238E27FC236}">
                <a16:creationId xmlns:a16="http://schemas.microsoft.com/office/drawing/2014/main" id="{FA49A0FE-5E5C-4954-B0F8-204141DB37CD}"/>
              </a:ext>
            </a:extLst>
          </p:cNvPr>
          <p:cNvSpPr/>
          <p:nvPr/>
        </p:nvSpPr>
        <p:spPr>
          <a:xfrm rot="2942052">
            <a:off x="3792025" y="2970472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39" name="Rounded Rectangle 7">
            <a:extLst>
              <a:ext uri="{FF2B5EF4-FFF2-40B4-BE49-F238E27FC236}">
                <a16:creationId xmlns:a16="http://schemas.microsoft.com/office/drawing/2014/main" id="{92026530-C441-4CDA-A22C-861153685FE8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3891540" y="4645089"/>
            <a:ext cx="133387" cy="52169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40" name="Rounded Rectangle 25">
            <a:extLst>
              <a:ext uri="{FF2B5EF4-FFF2-40B4-BE49-F238E27FC236}">
                <a16:creationId xmlns:a16="http://schemas.microsoft.com/office/drawing/2014/main" id="{32B529F9-56F7-4C5D-8791-63F0B127F622}"/>
              </a:ext>
            </a:extLst>
          </p:cNvPr>
          <p:cNvSpPr/>
          <p:nvPr/>
        </p:nvSpPr>
        <p:spPr>
          <a:xfrm>
            <a:off x="3781241" y="3824087"/>
            <a:ext cx="352768" cy="297310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441" name="Group 2440">
            <a:extLst>
              <a:ext uri="{FF2B5EF4-FFF2-40B4-BE49-F238E27FC236}">
                <a16:creationId xmlns:a16="http://schemas.microsoft.com/office/drawing/2014/main" id="{E8ED3C74-BB1C-4DDA-9A74-44845BBD138E}"/>
              </a:ext>
            </a:extLst>
          </p:cNvPr>
          <p:cNvGrpSpPr/>
          <p:nvPr/>
        </p:nvGrpSpPr>
        <p:grpSpPr>
          <a:xfrm>
            <a:off x="4472253" y="1830306"/>
            <a:ext cx="3587923" cy="664784"/>
            <a:chOff x="6210996" y="1433695"/>
            <a:chExt cx="1712589" cy="472943"/>
          </a:xfrm>
        </p:grpSpPr>
        <p:sp>
          <p:nvSpPr>
            <p:cNvPr id="2442" name="TextBox 2441">
              <a:extLst>
                <a:ext uri="{FF2B5EF4-FFF2-40B4-BE49-F238E27FC236}">
                  <a16:creationId xmlns:a16="http://schemas.microsoft.com/office/drawing/2014/main" id="{8D543C3D-5AF7-4F3C-A722-CB41FF78F1E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43" name="TextBox 2442">
              <a:extLst>
                <a:ext uri="{FF2B5EF4-FFF2-40B4-BE49-F238E27FC236}">
                  <a16:creationId xmlns:a16="http://schemas.microsoft.com/office/drawing/2014/main" id="{6A085915-EA7D-4D2E-8A30-ED9138D453D2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44" name="Group 2443">
            <a:extLst>
              <a:ext uri="{FF2B5EF4-FFF2-40B4-BE49-F238E27FC236}">
                <a16:creationId xmlns:a16="http://schemas.microsoft.com/office/drawing/2014/main" id="{9B03682D-7C02-4AE4-8AE1-DC33806AB913}"/>
              </a:ext>
            </a:extLst>
          </p:cNvPr>
          <p:cNvGrpSpPr/>
          <p:nvPr/>
        </p:nvGrpSpPr>
        <p:grpSpPr>
          <a:xfrm>
            <a:off x="4472253" y="2719714"/>
            <a:ext cx="3587923" cy="664784"/>
            <a:chOff x="6210996" y="1433695"/>
            <a:chExt cx="1712589" cy="472943"/>
          </a:xfrm>
        </p:grpSpPr>
        <p:sp>
          <p:nvSpPr>
            <p:cNvPr id="2445" name="TextBox 2444">
              <a:extLst>
                <a:ext uri="{FF2B5EF4-FFF2-40B4-BE49-F238E27FC236}">
                  <a16:creationId xmlns:a16="http://schemas.microsoft.com/office/drawing/2014/main" id="{ED3D508E-B2D0-4714-A431-07566BC74A6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46" name="TextBox 2445">
              <a:extLst>
                <a:ext uri="{FF2B5EF4-FFF2-40B4-BE49-F238E27FC236}">
                  <a16:creationId xmlns:a16="http://schemas.microsoft.com/office/drawing/2014/main" id="{DD8929A2-84B0-413D-9A8F-B73D1B2AD51F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47" name="Group 2446">
            <a:extLst>
              <a:ext uri="{FF2B5EF4-FFF2-40B4-BE49-F238E27FC236}">
                <a16:creationId xmlns:a16="http://schemas.microsoft.com/office/drawing/2014/main" id="{641053D3-6885-4B4F-8E01-B802056728C1}"/>
              </a:ext>
            </a:extLst>
          </p:cNvPr>
          <p:cNvGrpSpPr/>
          <p:nvPr/>
        </p:nvGrpSpPr>
        <p:grpSpPr>
          <a:xfrm>
            <a:off x="4472253" y="3609122"/>
            <a:ext cx="3587923" cy="664784"/>
            <a:chOff x="6210996" y="1433695"/>
            <a:chExt cx="1712589" cy="472943"/>
          </a:xfrm>
        </p:grpSpPr>
        <p:sp>
          <p:nvSpPr>
            <p:cNvPr id="2448" name="TextBox 2447">
              <a:extLst>
                <a:ext uri="{FF2B5EF4-FFF2-40B4-BE49-F238E27FC236}">
                  <a16:creationId xmlns:a16="http://schemas.microsoft.com/office/drawing/2014/main" id="{1C796D0D-F08F-4C5B-96AD-0F487C5A0DB7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49" name="TextBox 2448">
              <a:extLst>
                <a:ext uri="{FF2B5EF4-FFF2-40B4-BE49-F238E27FC236}">
                  <a16:creationId xmlns:a16="http://schemas.microsoft.com/office/drawing/2014/main" id="{D18C1287-CF9E-41DF-A0E3-CC6642FC41CE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50" name="Group 2449">
            <a:extLst>
              <a:ext uri="{FF2B5EF4-FFF2-40B4-BE49-F238E27FC236}">
                <a16:creationId xmlns:a16="http://schemas.microsoft.com/office/drawing/2014/main" id="{CD298056-D1D7-4FE4-8B8C-29F1F50560F3}"/>
              </a:ext>
            </a:extLst>
          </p:cNvPr>
          <p:cNvGrpSpPr/>
          <p:nvPr/>
        </p:nvGrpSpPr>
        <p:grpSpPr>
          <a:xfrm>
            <a:off x="4472253" y="4498530"/>
            <a:ext cx="3587923" cy="664784"/>
            <a:chOff x="6210996" y="1433695"/>
            <a:chExt cx="1712589" cy="472943"/>
          </a:xfrm>
        </p:grpSpPr>
        <p:sp>
          <p:nvSpPr>
            <p:cNvPr id="2451" name="TextBox 2450">
              <a:extLst>
                <a:ext uri="{FF2B5EF4-FFF2-40B4-BE49-F238E27FC236}">
                  <a16:creationId xmlns:a16="http://schemas.microsoft.com/office/drawing/2014/main" id="{F4A99C94-3293-45A9-9415-D2B91BE0878C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52" name="TextBox 2451">
              <a:extLst>
                <a:ext uri="{FF2B5EF4-FFF2-40B4-BE49-F238E27FC236}">
                  <a16:creationId xmlns:a16="http://schemas.microsoft.com/office/drawing/2014/main" id="{F732C7B9-B06C-413C-A9F4-D77A8DA579BD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53" name="Group 2452">
            <a:extLst>
              <a:ext uri="{FF2B5EF4-FFF2-40B4-BE49-F238E27FC236}">
                <a16:creationId xmlns:a16="http://schemas.microsoft.com/office/drawing/2014/main" id="{512784DF-2564-41A7-8203-71CD074631D7}"/>
              </a:ext>
            </a:extLst>
          </p:cNvPr>
          <p:cNvGrpSpPr/>
          <p:nvPr/>
        </p:nvGrpSpPr>
        <p:grpSpPr>
          <a:xfrm>
            <a:off x="4472253" y="5387938"/>
            <a:ext cx="3587923" cy="664784"/>
            <a:chOff x="6210996" y="1433695"/>
            <a:chExt cx="1712589" cy="472943"/>
          </a:xfrm>
        </p:grpSpPr>
        <p:sp>
          <p:nvSpPr>
            <p:cNvPr id="2454" name="TextBox 2453">
              <a:extLst>
                <a:ext uri="{FF2B5EF4-FFF2-40B4-BE49-F238E27FC236}">
                  <a16:creationId xmlns:a16="http://schemas.microsoft.com/office/drawing/2014/main" id="{6DF46E93-B88E-438A-B61F-A7D56FE854E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55" name="TextBox 2454">
              <a:extLst>
                <a:ext uri="{FF2B5EF4-FFF2-40B4-BE49-F238E27FC236}">
                  <a16:creationId xmlns:a16="http://schemas.microsoft.com/office/drawing/2014/main" id="{7A9E051F-8A8F-49EB-8A67-CFBB0C285D59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C5469B4-AE46-4CC5-ADB0-425ECB606362}"/>
              </a:ext>
            </a:extLst>
          </p:cNvPr>
          <p:cNvGrpSpPr/>
          <p:nvPr/>
        </p:nvGrpSpPr>
        <p:grpSpPr>
          <a:xfrm>
            <a:off x="8686800" y="1446764"/>
            <a:ext cx="3505200" cy="5152996"/>
            <a:chOff x="8686800" y="1446764"/>
            <a:chExt cx="3505200" cy="5152996"/>
          </a:xfrm>
        </p:grpSpPr>
        <p:sp>
          <p:nvSpPr>
            <p:cNvPr id="2457" name="Freeform: Shape 2456">
              <a:extLst>
                <a:ext uri="{FF2B5EF4-FFF2-40B4-BE49-F238E27FC236}">
                  <a16:creationId xmlns:a16="http://schemas.microsoft.com/office/drawing/2014/main" id="{D530F485-CABC-42A5-BE50-26B6FF29A025}"/>
                </a:ext>
              </a:extLst>
            </p:cNvPr>
            <p:cNvSpPr/>
            <p:nvPr/>
          </p:nvSpPr>
          <p:spPr>
            <a:xfrm flipH="1">
              <a:off x="9668429" y="4964475"/>
              <a:ext cx="1997099" cy="1635284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66423" h="2183348">
                  <a:moveTo>
                    <a:pt x="2278552" y="156"/>
                  </a:moveTo>
                  <a:cubicBezTo>
                    <a:pt x="2265352" y="-109"/>
                    <a:pt x="2255605" y="-35"/>
                    <a:pt x="2250485" y="359"/>
                  </a:cubicBezTo>
                  <a:cubicBezTo>
                    <a:pt x="2144940" y="8235"/>
                    <a:pt x="2037817" y="16112"/>
                    <a:pt x="1930695" y="22415"/>
                  </a:cubicBezTo>
                  <a:cubicBezTo>
                    <a:pt x="1903914" y="23988"/>
                    <a:pt x="1877135" y="22415"/>
                    <a:pt x="1856654" y="42893"/>
                  </a:cubicBezTo>
                  <a:cubicBezTo>
                    <a:pt x="1855079" y="50770"/>
                    <a:pt x="245098" y="33441"/>
                    <a:pt x="241947" y="41317"/>
                  </a:cubicBezTo>
                  <a:cubicBezTo>
                    <a:pt x="180509" y="173644"/>
                    <a:pt x="182085" y="354807"/>
                    <a:pt x="164756" y="496586"/>
                  </a:cubicBezTo>
                  <a:cubicBezTo>
                    <a:pt x="128525" y="795897"/>
                    <a:pt x="98591" y="1096785"/>
                    <a:pt x="70237" y="1396096"/>
                  </a:cubicBezTo>
                  <a:lnTo>
                    <a:pt x="0" y="2183348"/>
                  </a:lnTo>
                  <a:lnTo>
                    <a:pt x="2666423" y="2183348"/>
                  </a:lnTo>
                  <a:lnTo>
                    <a:pt x="2666248" y="2138454"/>
                  </a:lnTo>
                  <a:cubicBezTo>
                    <a:pt x="2662506" y="1177201"/>
                    <a:pt x="2658297" y="82179"/>
                    <a:pt x="2660070" y="61798"/>
                  </a:cubicBezTo>
                  <a:cubicBezTo>
                    <a:pt x="2632501" y="20446"/>
                    <a:pt x="2370949" y="2009"/>
                    <a:pt x="2278552" y="15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58" name="Freeform: Shape 2457">
              <a:extLst>
                <a:ext uri="{FF2B5EF4-FFF2-40B4-BE49-F238E27FC236}">
                  <a16:creationId xmlns:a16="http://schemas.microsoft.com/office/drawing/2014/main" id="{B2956EA8-1C03-46AF-8A33-E7BA995F17C8}"/>
                </a:ext>
              </a:extLst>
            </p:cNvPr>
            <p:cNvSpPr/>
            <p:nvPr/>
          </p:nvSpPr>
          <p:spPr>
            <a:xfrm flipH="1">
              <a:off x="9881924" y="1583187"/>
              <a:ext cx="1286077" cy="3398074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9" name="Freeform: Shape 2458">
              <a:extLst>
                <a:ext uri="{FF2B5EF4-FFF2-40B4-BE49-F238E27FC236}">
                  <a16:creationId xmlns:a16="http://schemas.microsoft.com/office/drawing/2014/main" id="{8FD2F4C4-4FE9-4B8E-BE88-7E49CBC394BA}"/>
                </a:ext>
              </a:extLst>
            </p:cNvPr>
            <p:cNvSpPr/>
            <p:nvPr/>
          </p:nvSpPr>
          <p:spPr>
            <a:xfrm flipH="1">
              <a:off x="10213330" y="1446764"/>
              <a:ext cx="846879" cy="608120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rgbClr val="E9C6B2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0" name="Freeform: Shape 2459">
              <a:extLst>
                <a:ext uri="{FF2B5EF4-FFF2-40B4-BE49-F238E27FC236}">
                  <a16:creationId xmlns:a16="http://schemas.microsoft.com/office/drawing/2014/main" id="{6C7B3734-95B6-4F0F-B4E4-63F82A926E21}"/>
                </a:ext>
              </a:extLst>
            </p:cNvPr>
            <p:cNvSpPr/>
            <p:nvPr/>
          </p:nvSpPr>
          <p:spPr>
            <a:xfrm flipH="1">
              <a:off x="10299707" y="1465199"/>
              <a:ext cx="601744" cy="589945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rgbClr val="DEA89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1" name="Freeform: Shape 2460">
              <a:extLst>
                <a:ext uri="{FF2B5EF4-FFF2-40B4-BE49-F238E27FC236}">
                  <a16:creationId xmlns:a16="http://schemas.microsoft.com/office/drawing/2014/main" id="{C3B75EF4-8530-44E8-A30F-AB2BA9224986}"/>
                </a:ext>
              </a:extLst>
            </p:cNvPr>
            <p:cNvSpPr/>
            <p:nvPr/>
          </p:nvSpPr>
          <p:spPr>
            <a:xfrm flipH="1">
              <a:off x="8705980" y="5714844"/>
              <a:ext cx="495552" cy="884915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rgbClr val="E9C6B2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2" name="Freeform: Shape 2461">
              <a:extLst>
                <a:ext uri="{FF2B5EF4-FFF2-40B4-BE49-F238E27FC236}">
                  <a16:creationId xmlns:a16="http://schemas.microsoft.com/office/drawing/2014/main" id="{00267D67-48FF-4D01-989C-06AB6388656B}"/>
                </a:ext>
              </a:extLst>
            </p:cNvPr>
            <p:cNvSpPr/>
            <p:nvPr/>
          </p:nvSpPr>
          <p:spPr>
            <a:xfrm flipH="1">
              <a:off x="8727055" y="5370506"/>
              <a:ext cx="436558" cy="412960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3" name="Freeform: Shape 2462">
              <a:extLst>
                <a:ext uri="{FF2B5EF4-FFF2-40B4-BE49-F238E27FC236}">
                  <a16:creationId xmlns:a16="http://schemas.microsoft.com/office/drawing/2014/main" id="{3B7B5749-B954-444C-BE7B-1CDBD046DA5B}"/>
                </a:ext>
              </a:extLst>
            </p:cNvPr>
            <p:cNvSpPr/>
            <p:nvPr/>
          </p:nvSpPr>
          <p:spPr>
            <a:xfrm flipH="1">
              <a:off x="9889141" y="4876255"/>
              <a:ext cx="11799" cy="8259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4" name="Freeform: Shape 2463">
              <a:extLst>
                <a:ext uri="{FF2B5EF4-FFF2-40B4-BE49-F238E27FC236}">
                  <a16:creationId xmlns:a16="http://schemas.microsoft.com/office/drawing/2014/main" id="{0DC251DE-A63E-4C79-85B7-75B3181960E8}"/>
                </a:ext>
              </a:extLst>
            </p:cNvPr>
            <p:cNvSpPr/>
            <p:nvPr/>
          </p:nvSpPr>
          <p:spPr>
            <a:xfrm flipH="1">
              <a:off x="8686800" y="1617111"/>
              <a:ext cx="3505200" cy="4982649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65" name="Freeform: Shape 2464">
              <a:extLst>
                <a:ext uri="{FF2B5EF4-FFF2-40B4-BE49-F238E27FC236}">
                  <a16:creationId xmlns:a16="http://schemas.microsoft.com/office/drawing/2014/main" id="{EFE8CF6D-967C-4C43-BF64-1A1F31F8EC41}"/>
                </a:ext>
              </a:extLst>
            </p:cNvPr>
            <p:cNvSpPr/>
            <p:nvPr/>
          </p:nvSpPr>
          <p:spPr>
            <a:xfrm flipH="1">
              <a:off x="9942717" y="2029820"/>
              <a:ext cx="707933" cy="2524958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6" name="Freeform: Shape 2465">
              <a:extLst>
                <a:ext uri="{FF2B5EF4-FFF2-40B4-BE49-F238E27FC236}">
                  <a16:creationId xmlns:a16="http://schemas.microsoft.com/office/drawing/2014/main" id="{ABC5142C-287F-455C-AC97-4FB7BF8660BA}"/>
                </a:ext>
              </a:extLst>
            </p:cNvPr>
            <p:cNvSpPr/>
            <p:nvPr/>
          </p:nvSpPr>
          <p:spPr>
            <a:xfrm flipH="1">
              <a:off x="10845995" y="3212322"/>
              <a:ext cx="1346005" cy="1863330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accent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67" name="Freeform: Shape 2466">
              <a:extLst>
                <a:ext uri="{FF2B5EF4-FFF2-40B4-BE49-F238E27FC236}">
                  <a16:creationId xmlns:a16="http://schemas.microsoft.com/office/drawing/2014/main" id="{3E4B7C7F-B933-4FB7-A201-CD9A17A213A9}"/>
                </a:ext>
              </a:extLst>
            </p:cNvPr>
            <p:cNvSpPr/>
            <p:nvPr/>
          </p:nvSpPr>
          <p:spPr>
            <a:xfrm flipH="1">
              <a:off x="10992300" y="3885632"/>
              <a:ext cx="802324" cy="743328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rgbClr val="E9C6B2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8" name="Freeform: Shape 2467">
              <a:extLst>
                <a:ext uri="{FF2B5EF4-FFF2-40B4-BE49-F238E27FC236}">
                  <a16:creationId xmlns:a16="http://schemas.microsoft.com/office/drawing/2014/main" id="{3EDEB182-CEEB-4742-ACFE-A15B39AED435}"/>
                </a:ext>
              </a:extLst>
            </p:cNvPr>
            <p:cNvSpPr/>
            <p:nvPr/>
          </p:nvSpPr>
          <p:spPr>
            <a:xfrm flipH="1">
              <a:off x="11566619" y="4125271"/>
              <a:ext cx="460156" cy="637138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69" name="Group 2468">
              <a:extLst>
                <a:ext uri="{FF2B5EF4-FFF2-40B4-BE49-F238E27FC236}">
                  <a16:creationId xmlns:a16="http://schemas.microsoft.com/office/drawing/2014/main" id="{32DCBEAE-A4DA-4F45-8E87-0AB660066480}"/>
                </a:ext>
              </a:extLst>
            </p:cNvPr>
            <p:cNvGrpSpPr/>
            <p:nvPr/>
          </p:nvGrpSpPr>
          <p:grpSpPr>
            <a:xfrm>
              <a:off x="10835889" y="1484558"/>
              <a:ext cx="425706" cy="2053027"/>
              <a:chOff x="10431358" y="70949"/>
              <a:chExt cx="469205" cy="2262807"/>
            </a:xfrm>
          </p:grpSpPr>
          <p:sp>
            <p:nvSpPr>
              <p:cNvPr id="2477" name="Freeform: Shape 2476">
                <a:extLst>
                  <a:ext uri="{FF2B5EF4-FFF2-40B4-BE49-F238E27FC236}">
                    <a16:creationId xmlns:a16="http://schemas.microsoft.com/office/drawing/2014/main" id="{13A80611-8B41-4057-B69F-92D42029F2A1}"/>
                  </a:ext>
                </a:extLst>
              </p:cNvPr>
              <p:cNvSpPr/>
              <p:nvPr/>
            </p:nvSpPr>
            <p:spPr>
              <a:xfrm flipH="1">
                <a:off x="10648511" y="70949"/>
                <a:ext cx="252052" cy="1858882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8" name="Freeform: Shape 2477">
                <a:extLst>
                  <a:ext uri="{FF2B5EF4-FFF2-40B4-BE49-F238E27FC236}">
                    <a16:creationId xmlns:a16="http://schemas.microsoft.com/office/drawing/2014/main" id="{B1E9438E-39F3-4B4C-BA0B-F46463948976}"/>
                  </a:ext>
                </a:extLst>
              </p:cNvPr>
              <p:cNvSpPr/>
              <p:nvPr/>
            </p:nvSpPr>
            <p:spPr>
              <a:xfrm flipH="1">
                <a:off x="10431358" y="1908419"/>
                <a:ext cx="425337" cy="425337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9" name="Freeform: Shape 2478">
                <a:extLst>
                  <a:ext uri="{FF2B5EF4-FFF2-40B4-BE49-F238E27FC236}">
                    <a16:creationId xmlns:a16="http://schemas.microsoft.com/office/drawing/2014/main" id="{8F1D66E2-E852-411F-BFE6-291137E0D83E}"/>
                  </a:ext>
                </a:extLst>
              </p:cNvPr>
              <p:cNvSpPr/>
              <p:nvPr/>
            </p:nvSpPr>
            <p:spPr>
              <a:xfrm flipH="1">
                <a:off x="10497278" y="1977063"/>
                <a:ext cx="299311" cy="29931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470" name="Group 2469">
              <a:extLst>
                <a:ext uri="{FF2B5EF4-FFF2-40B4-BE49-F238E27FC236}">
                  <a16:creationId xmlns:a16="http://schemas.microsoft.com/office/drawing/2014/main" id="{CA3AE287-F93B-4E07-ADDA-3064CD0EBBCF}"/>
                </a:ext>
              </a:extLst>
            </p:cNvPr>
            <p:cNvGrpSpPr/>
            <p:nvPr/>
          </p:nvGrpSpPr>
          <p:grpSpPr>
            <a:xfrm>
              <a:off x="9408219" y="1779630"/>
              <a:ext cx="852262" cy="1573979"/>
              <a:chOff x="8696683" y="395466"/>
              <a:chExt cx="939346" cy="1734809"/>
            </a:xfrm>
          </p:grpSpPr>
          <p:sp>
            <p:nvSpPr>
              <p:cNvPr id="2471" name="Freeform: Shape 2470">
                <a:extLst>
                  <a:ext uri="{FF2B5EF4-FFF2-40B4-BE49-F238E27FC236}">
                    <a16:creationId xmlns:a16="http://schemas.microsoft.com/office/drawing/2014/main" id="{9717C48B-2EA5-48AF-9805-BC10F2CF075E}"/>
                  </a:ext>
                </a:extLst>
              </p:cNvPr>
              <p:cNvSpPr/>
              <p:nvPr/>
            </p:nvSpPr>
            <p:spPr>
              <a:xfrm flipH="1">
                <a:off x="9030650" y="2067261"/>
                <a:ext cx="63014" cy="63014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2" name="Freeform: Shape 2471">
                <a:extLst>
                  <a:ext uri="{FF2B5EF4-FFF2-40B4-BE49-F238E27FC236}">
                    <a16:creationId xmlns:a16="http://schemas.microsoft.com/office/drawing/2014/main" id="{AD6B9668-42C8-451D-B5FE-FE3E212F13DD}"/>
                  </a:ext>
                </a:extLst>
              </p:cNvPr>
              <p:cNvSpPr/>
              <p:nvPr/>
            </p:nvSpPr>
            <p:spPr>
              <a:xfrm flipH="1">
                <a:off x="8725762" y="2008599"/>
                <a:ext cx="78765" cy="78765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473" name="Group 2472">
                <a:extLst>
                  <a:ext uri="{FF2B5EF4-FFF2-40B4-BE49-F238E27FC236}">
                    <a16:creationId xmlns:a16="http://schemas.microsoft.com/office/drawing/2014/main" id="{FDA9DC6E-B2C6-43A5-B567-F9E71564FC07}"/>
                  </a:ext>
                </a:extLst>
              </p:cNvPr>
              <p:cNvGrpSpPr/>
              <p:nvPr/>
            </p:nvGrpSpPr>
            <p:grpSpPr>
              <a:xfrm>
                <a:off x="8696683" y="395466"/>
                <a:ext cx="939346" cy="1714491"/>
                <a:chOff x="8696683" y="395466"/>
                <a:chExt cx="939346" cy="1714491"/>
              </a:xfrm>
            </p:grpSpPr>
            <p:sp>
              <p:nvSpPr>
                <p:cNvPr id="2474" name="Freeform: Shape 2473">
                  <a:extLst>
                    <a:ext uri="{FF2B5EF4-FFF2-40B4-BE49-F238E27FC236}">
                      <a16:creationId xmlns:a16="http://schemas.microsoft.com/office/drawing/2014/main" id="{BBEA760F-EDFB-4919-BDE9-186757C8680D}"/>
                    </a:ext>
                  </a:extLst>
                </p:cNvPr>
                <p:cNvSpPr/>
                <p:nvPr/>
              </p:nvSpPr>
              <p:spPr>
                <a:xfrm flipH="1">
                  <a:off x="9092092" y="1401062"/>
                  <a:ext cx="330819" cy="708895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475" name="Freeform: Shape 2474">
                  <a:extLst>
                    <a:ext uri="{FF2B5EF4-FFF2-40B4-BE49-F238E27FC236}">
                      <a16:creationId xmlns:a16="http://schemas.microsoft.com/office/drawing/2014/main" id="{E65BF4AA-EE39-4DA4-BF14-FFB63F5398D3}"/>
                    </a:ext>
                  </a:extLst>
                </p:cNvPr>
                <p:cNvSpPr/>
                <p:nvPr/>
              </p:nvSpPr>
              <p:spPr>
                <a:xfrm flipH="1">
                  <a:off x="8696683" y="1335935"/>
                  <a:ext cx="173286" cy="708895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76" name="Freeform: Shape 2475">
                  <a:extLst>
                    <a:ext uri="{FF2B5EF4-FFF2-40B4-BE49-F238E27FC236}">
                      <a16:creationId xmlns:a16="http://schemas.microsoft.com/office/drawing/2014/main" id="{FD697C22-3A0A-439E-8513-757CB7244D75}"/>
                    </a:ext>
                  </a:extLst>
                </p:cNvPr>
                <p:cNvSpPr/>
                <p:nvPr/>
              </p:nvSpPr>
              <p:spPr>
                <a:xfrm flipH="1">
                  <a:off x="8832612" y="395466"/>
                  <a:ext cx="803417" cy="102396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9758" h="445770">
                      <a:moveTo>
                        <a:pt x="196" y="0"/>
                      </a:moveTo>
                      <a:cubicBezTo>
                        <a:pt x="30371" y="22631"/>
                        <a:pt x="85921" y="64465"/>
                        <a:pt x="119525" y="109042"/>
                      </a:cubicBezTo>
                      <a:cubicBezTo>
                        <a:pt x="119525" y="109042"/>
                        <a:pt x="142843" y="142646"/>
                        <a:pt x="153815" y="161163"/>
                      </a:cubicBezTo>
                      <a:cubicBezTo>
                        <a:pt x="162731" y="175565"/>
                        <a:pt x="163417" y="191338"/>
                        <a:pt x="181247" y="189967"/>
                      </a:cubicBezTo>
                      <a:cubicBezTo>
                        <a:pt x="197707" y="191338"/>
                        <a:pt x="216223" y="196139"/>
                        <a:pt x="226510" y="200254"/>
                      </a:cubicBezTo>
                      <a:cubicBezTo>
                        <a:pt x="256685" y="212598"/>
                        <a:pt x="280003" y="246888"/>
                        <a:pt x="293033" y="270891"/>
                      </a:cubicBezTo>
                      <a:cubicBezTo>
                        <a:pt x="317036" y="315468"/>
                        <a:pt x="335553" y="359359"/>
                        <a:pt x="351326" y="407365"/>
                      </a:cubicBezTo>
                      <a:cubicBezTo>
                        <a:pt x="352012" y="420395"/>
                        <a:pt x="346525" y="426568"/>
                        <a:pt x="333495" y="425196"/>
                      </a:cubicBezTo>
                      <a:cubicBezTo>
                        <a:pt x="310178" y="379933"/>
                        <a:pt x="304006" y="343586"/>
                        <a:pt x="274516" y="291465"/>
                      </a:cubicBezTo>
                      <a:cubicBezTo>
                        <a:pt x="258057" y="265405"/>
                        <a:pt x="248456" y="226314"/>
                        <a:pt x="197707" y="216027"/>
                      </a:cubicBezTo>
                      <a:cubicBezTo>
                        <a:pt x="185362" y="213284"/>
                        <a:pt x="156559" y="220828"/>
                        <a:pt x="146957" y="228371"/>
                      </a:cubicBezTo>
                      <a:cubicBezTo>
                        <a:pt x="104438" y="259232"/>
                        <a:pt x="88664" y="317525"/>
                        <a:pt x="101009" y="369646"/>
                      </a:cubicBezTo>
                      <a:cubicBezTo>
                        <a:pt x="106495" y="395021"/>
                        <a:pt x="111982" y="419024"/>
                        <a:pt x="114725" y="447142"/>
                      </a:cubicBezTo>
                      <a:cubicBezTo>
                        <a:pt x="112667" y="451942"/>
                        <a:pt x="99637" y="449199"/>
                        <a:pt x="92779" y="445770"/>
                      </a:cubicBezTo>
                      <a:cubicBezTo>
                        <a:pt x="85235" y="415595"/>
                        <a:pt x="74263" y="381991"/>
                        <a:pt x="71519" y="350444"/>
                      </a:cubicBezTo>
                      <a:cubicBezTo>
                        <a:pt x="66719" y="291465"/>
                        <a:pt x="88664" y="243459"/>
                        <a:pt x="132556" y="205054"/>
                      </a:cubicBezTo>
                      <a:cubicBezTo>
                        <a:pt x="142157" y="196825"/>
                        <a:pt x="134613" y="185852"/>
                        <a:pt x="128441" y="176251"/>
                      </a:cubicBezTo>
                      <a:cubicBezTo>
                        <a:pt x="128441" y="176251"/>
                        <a:pt x="117468" y="154991"/>
                        <a:pt x="107181" y="137846"/>
                      </a:cubicBezTo>
                      <a:cubicBezTo>
                        <a:pt x="94837" y="115900"/>
                        <a:pt x="68090" y="90526"/>
                        <a:pt x="35858" y="63779"/>
                      </a:cubicBezTo>
                      <a:cubicBezTo>
                        <a:pt x="27628" y="55550"/>
                        <a:pt x="15970" y="45949"/>
                        <a:pt x="7740" y="38405"/>
                      </a:cubicBezTo>
                      <a:cubicBezTo>
                        <a:pt x="4997" y="36347"/>
                        <a:pt x="-1175" y="11659"/>
                        <a:pt x="19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11268</TotalTime>
  <Words>170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89</cp:revision>
  <dcterms:created xsi:type="dcterms:W3CDTF">2018-02-18T19:39:47Z</dcterms:created>
  <dcterms:modified xsi:type="dcterms:W3CDTF">2020-08-31T07:34:20Z</dcterms:modified>
</cp:coreProperties>
</file>