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Oval 18">
            <a:extLst>
              <a:ext uri="{FF2B5EF4-FFF2-40B4-BE49-F238E27FC236}">
                <a16:creationId xmlns:a16="http://schemas.microsoft.com/office/drawing/2014/main" id="{8E69F3F0-BCD7-4EA6-BFA6-8ADECC41DED7}"/>
              </a:ext>
            </a:extLst>
          </p:cNvPr>
          <p:cNvSpPr/>
          <p:nvPr/>
        </p:nvSpPr>
        <p:spPr>
          <a:xfrm>
            <a:off x="5056959" y="5355370"/>
            <a:ext cx="671669" cy="671669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F837F9-81F1-44CA-886A-0B6744EFE2A3}"/>
              </a:ext>
            </a:extLst>
          </p:cNvPr>
          <p:cNvSpPr txBox="1"/>
          <p:nvPr/>
        </p:nvSpPr>
        <p:spPr>
          <a:xfrm>
            <a:off x="4616154" y="6077282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Rectangle 20">
            <a:extLst>
              <a:ext uri="{FF2B5EF4-FFF2-40B4-BE49-F238E27FC236}">
                <a16:creationId xmlns:a16="http://schemas.microsoft.com/office/drawing/2014/main" id="{8C40491B-239E-40AE-8311-56257513B2F9}"/>
              </a:ext>
            </a:extLst>
          </p:cNvPr>
          <p:cNvSpPr/>
          <p:nvPr/>
        </p:nvSpPr>
        <p:spPr>
          <a:xfrm rot="16200000">
            <a:off x="5699962" y="-1496094"/>
            <a:ext cx="792088" cy="1219200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CF9A28-BA33-4A5A-8726-13C83A6235A2}"/>
              </a:ext>
            </a:extLst>
          </p:cNvPr>
          <p:cNvSpPr txBox="1"/>
          <p:nvPr/>
        </p:nvSpPr>
        <p:spPr>
          <a:xfrm>
            <a:off x="4892189" y="1841388"/>
            <a:ext cx="66109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BA0C0F-E69C-4C93-979A-7C4F9C97E264}"/>
              </a:ext>
            </a:extLst>
          </p:cNvPr>
          <p:cNvSpPr txBox="1"/>
          <p:nvPr/>
        </p:nvSpPr>
        <p:spPr>
          <a:xfrm>
            <a:off x="4892188" y="2376994"/>
            <a:ext cx="66109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D6173F-3141-46AD-85F3-631A779E7107}"/>
              </a:ext>
            </a:extLst>
          </p:cNvPr>
          <p:cNvSpPr txBox="1"/>
          <p:nvPr/>
        </p:nvSpPr>
        <p:spPr>
          <a:xfrm>
            <a:off x="5381625" y="4377617"/>
            <a:ext cx="612152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E5EBD1-7281-45EE-B2FB-5BD60EFAAEB8}"/>
              </a:ext>
            </a:extLst>
          </p:cNvPr>
          <p:cNvSpPr txBox="1"/>
          <p:nvPr/>
        </p:nvSpPr>
        <p:spPr>
          <a:xfrm>
            <a:off x="5139331" y="3166469"/>
            <a:ext cx="6319110" cy="88915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zing.</a:t>
            </a:r>
          </a:p>
        </p:txBody>
      </p:sp>
      <p:sp>
        <p:nvSpPr>
          <p:cNvPr id="12" name="Oval 29">
            <a:extLst>
              <a:ext uri="{FF2B5EF4-FFF2-40B4-BE49-F238E27FC236}">
                <a16:creationId xmlns:a16="http://schemas.microsoft.com/office/drawing/2014/main" id="{A770DE55-5254-4729-A65B-31DA8087F1C9}"/>
              </a:ext>
            </a:extLst>
          </p:cNvPr>
          <p:cNvSpPr/>
          <p:nvPr/>
        </p:nvSpPr>
        <p:spPr>
          <a:xfrm>
            <a:off x="7635555" y="5355370"/>
            <a:ext cx="671669" cy="671669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5D8004B-D83A-4E9B-9DD4-627693B30A1B}"/>
              </a:ext>
            </a:extLst>
          </p:cNvPr>
          <p:cNvSpPr txBox="1"/>
          <p:nvPr/>
        </p:nvSpPr>
        <p:spPr>
          <a:xfrm>
            <a:off x="7194750" y="6077282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Oval 31">
            <a:extLst>
              <a:ext uri="{FF2B5EF4-FFF2-40B4-BE49-F238E27FC236}">
                <a16:creationId xmlns:a16="http://schemas.microsoft.com/office/drawing/2014/main" id="{75CEB708-7616-4D5B-BC14-6EAA35F15F69}"/>
              </a:ext>
            </a:extLst>
          </p:cNvPr>
          <p:cNvSpPr/>
          <p:nvPr/>
        </p:nvSpPr>
        <p:spPr>
          <a:xfrm>
            <a:off x="10214151" y="5355370"/>
            <a:ext cx="671669" cy="671669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D80941-EE1E-40E7-A777-65C04DE6DA64}"/>
              </a:ext>
            </a:extLst>
          </p:cNvPr>
          <p:cNvSpPr txBox="1"/>
          <p:nvPr/>
        </p:nvSpPr>
        <p:spPr>
          <a:xfrm>
            <a:off x="9773346" y="6077282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Group 82">
            <a:extLst>
              <a:ext uri="{FF2B5EF4-FFF2-40B4-BE49-F238E27FC236}">
                <a16:creationId xmlns:a16="http://schemas.microsoft.com/office/drawing/2014/main" id="{5897DC03-D60B-407D-80A5-9C86AC2F43A3}"/>
              </a:ext>
            </a:extLst>
          </p:cNvPr>
          <p:cNvGrpSpPr/>
          <p:nvPr/>
        </p:nvGrpSpPr>
        <p:grpSpPr>
          <a:xfrm>
            <a:off x="368084" y="1517787"/>
            <a:ext cx="4264101" cy="4713383"/>
            <a:chOff x="200912" y="1435563"/>
            <a:chExt cx="4923748" cy="5442533"/>
          </a:xfrm>
        </p:grpSpPr>
        <p:grpSp>
          <p:nvGrpSpPr>
            <p:cNvPr id="17" name="Group 83">
              <a:extLst>
                <a:ext uri="{FF2B5EF4-FFF2-40B4-BE49-F238E27FC236}">
                  <a16:creationId xmlns:a16="http://schemas.microsoft.com/office/drawing/2014/main" id="{26B59ED4-0F59-42FD-941A-19F272E659FC}"/>
                </a:ext>
              </a:extLst>
            </p:cNvPr>
            <p:cNvGrpSpPr/>
            <p:nvPr/>
          </p:nvGrpSpPr>
          <p:grpSpPr>
            <a:xfrm>
              <a:off x="200912" y="1945518"/>
              <a:ext cx="4643328" cy="4932578"/>
              <a:chOff x="180815" y="2395328"/>
              <a:chExt cx="3940573" cy="4186046"/>
            </a:xfrm>
          </p:grpSpPr>
          <p:sp>
            <p:nvSpPr>
              <p:cNvPr id="23" name="Freeform: Shape 89">
                <a:extLst>
                  <a:ext uri="{FF2B5EF4-FFF2-40B4-BE49-F238E27FC236}">
                    <a16:creationId xmlns:a16="http://schemas.microsoft.com/office/drawing/2014/main" id="{561E7E08-1B61-4CA5-AF54-6659DF646266}"/>
                  </a:ext>
                </a:extLst>
              </p:cNvPr>
              <p:cNvSpPr/>
              <p:nvPr/>
            </p:nvSpPr>
            <p:spPr>
              <a:xfrm>
                <a:off x="182622" y="3659179"/>
                <a:ext cx="3658332" cy="2916483"/>
              </a:xfrm>
              <a:custGeom>
                <a:avLst/>
                <a:gdLst>
                  <a:gd name="connsiteX0" fmla="*/ 5260684 w 5434479"/>
                  <a:gd name="connsiteY0" fmla="*/ 796526 h 4332456"/>
                  <a:gd name="connsiteX1" fmla="*/ 5260238 w 5434479"/>
                  <a:gd name="connsiteY1" fmla="*/ 793622 h 4332456"/>
                  <a:gd name="connsiteX2" fmla="*/ 5230825 w 5434479"/>
                  <a:gd name="connsiteY2" fmla="*/ 765922 h 4332456"/>
                  <a:gd name="connsiteX3" fmla="*/ 4877426 w 5434479"/>
                  <a:gd name="connsiteY3" fmla="*/ 610221 h 4332456"/>
                  <a:gd name="connsiteX4" fmla="*/ 4828728 w 5434479"/>
                  <a:gd name="connsiteY4" fmla="*/ 601955 h 4332456"/>
                  <a:gd name="connsiteX5" fmla="*/ 4807655 w 5434479"/>
                  <a:gd name="connsiteY5" fmla="*/ 626975 h 4332456"/>
                  <a:gd name="connsiteX6" fmla="*/ 4625594 w 5434479"/>
                  <a:gd name="connsiteY6" fmla="*/ 1633187 h 4332456"/>
                  <a:gd name="connsiteX7" fmla="*/ 3775604 w 5434479"/>
                  <a:gd name="connsiteY7" fmla="*/ 453179 h 4332456"/>
                  <a:gd name="connsiteX8" fmla="*/ 3573289 w 5434479"/>
                  <a:gd name="connsiteY8" fmla="*/ 343124 h 4332456"/>
                  <a:gd name="connsiteX9" fmla="*/ 3561375 w 5434479"/>
                  <a:gd name="connsiteY9" fmla="*/ 319817 h 4332456"/>
                  <a:gd name="connsiteX10" fmla="*/ 3519750 w 5434479"/>
                  <a:gd name="connsiteY10" fmla="*/ 268140 h 4332456"/>
                  <a:gd name="connsiteX11" fmla="*/ 3391451 w 5434479"/>
                  <a:gd name="connsiteY11" fmla="*/ 218622 h 4332456"/>
                  <a:gd name="connsiteX12" fmla="*/ 3125769 w 5434479"/>
                  <a:gd name="connsiteY12" fmla="*/ 149670 h 4332456"/>
                  <a:gd name="connsiteX13" fmla="*/ 3110355 w 5434479"/>
                  <a:gd name="connsiteY13" fmla="*/ 135820 h 4332456"/>
                  <a:gd name="connsiteX14" fmla="*/ 2909306 w 5434479"/>
                  <a:gd name="connsiteY14" fmla="*/ 35295 h 4332456"/>
                  <a:gd name="connsiteX15" fmla="*/ 2912508 w 5434479"/>
                  <a:gd name="connsiteY15" fmla="*/ 169328 h 4332456"/>
                  <a:gd name="connsiteX16" fmla="*/ 2915710 w 5434479"/>
                  <a:gd name="connsiteY16" fmla="*/ 324061 h 4332456"/>
                  <a:gd name="connsiteX17" fmla="*/ 2922784 w 5434479"/>
                  <a:gd name="connsiteY17" fmla="*/ 505377 h 4332456"/>
                  <a:gd name="connsiteX18" fmla="*/ 2820994 w 5434479"/>
                  <a:gd name="connsiteY18" fmla="*/ 754976 h 4332456"/>
                  <a:gd name="connsiteX19" fmla="*/ 2407950 w 5434479"/>
                  <a:gd name="connsiteY19" fmla="*/ 853713 h 4332456"/>
                  <a:gd name="connsiteX20" fmla="*/ 2133109 w 5434479"/>
                  <a:gd name="connsiteY20" fmla="*/ 517515 h 4332456"/>
                  <a:gd name="connsiteX21" fmla="*/ 2152544 w 5434479"/>
                  <a:gd name="connsiteY21" fmla="*/ 308945 h 4332456"/>
                  <a:gd name="connsiteX22" fmla="*/ 2152544 w 5434479"/>
                  <a:gd name="connsiteY22" fmla="*/ 308945 h 4332456"/>
                  <a:gd name="connsiteX23" fmla="*/ 2152544 w 5434479"/>
                  <a:gd name="connsiteY23" fmla="*/ 308945 h 4332456"/>
                  <a:gd name="connsiteX24" fmla="*/ 2163192 w 5434479"/>
                  <a:gd name="connsiteY24" fmla="*/ 235302 h 4332456"/>
                  <a:gd name="connsiteX25" fmla="*/ 2175180 w 5434479"/>
                  <a:gd name="connsiteY25" fmla="*/ 117428 h 4332456"/>
                  <a:gd name="connsiteX26" fmla="*/ 2175180 w 5434479"/>
                  <a:gd name="connsiteY26" fmla="*/ 117428 h 4332456"/>
                  <a:gd name="connsiteX27" fmla="*/ 2194466 w 5434479"/>
                  <a:gd name="connsiteY27" fmla="*/ 0 h 4332456"/>
                  <a:gd name="connsiteX28" fmla="*/ 1912327 w 5434479"/>
                  <a:gd name="connsiteY28" fmla="*/ 191816 h 4332456"/>
                  <a:gd name="connsiteX29" fmla="*/ 1895126 w 5434479"/>
                  <a:gd name="connsiteY29" fmla="*/ 195985 h 4332456"/>
                  <a:gd name="connsiteX30" fmla="*/ 1690578 w 5434479"/>
                  <a:gd name="connsiteY30" fmla="*/ 266204 h 4332456"/>
                  <a:gd name="connsiteX31" fmla="*/ 1567268 w 5434479"/>
                  <a:gd name="connsiteY31" fmla="*/ 312445 h 4332456"/>
                  <a:gd name="connsiteX32" fmla="*/ 1539270 w 5434479"/>
                  <a:gd name="connsiteY32" fmla="*/ 336124 h 4332456"/>
                  <a:gd name="connsiteX33" fmla="*/ 1539270 w 5434479"/>
                  <a:gd name="connsiteY33" fmla="*/ 336124 h 4332456"/>
                  <a:gd name="connsiteX34" fmla="*/ 1525867 w 5434479"/>
                  <a:gd name="connsiteY34" fmla="*/ 341783 h 4332456"/>
                  <a:gd name="connsiteX35" fmla="*/ 1525867 w 5434479"/>
                  <a:gd name="connsiteY35" fmla="*/ 341783 h 4332456"/>
                  <a:gd name="connsiteX36" fmla="*/ 1511347 w 5434479"/>
                  <a:gd name="connsiteY36" fmla="*/ 344836 h 4332456"/>
                  <a:gd name="connsiteX37" fmla="*/ 1284087 w 5434479"/>
                  <a:gd name="connsiteY37" fmla="*/ 444169 h 4332456"/>
                  <a:gd name="connsiteX38" fmla="*/ 1028308 w 5434479"/>
                  <a:gd name="connsiteY38" fmla="*/ 641197 h 4332456"/>
                  <a:gd name="connsiteX39" fmla="*/ 900530 w 5434479"/>
                  <a:gd name="connsiteY39" fmla="*/ 864138 h 4332456"/>
                  <a:gd name="connsiteX40" fmla="*/ 260748 w 5434479"/>
                  <a:gd name="connsiteY40" fmla="*/ 2209750 h 4332456"/>
                  <a:gd name="connsiteX41" fmla="*/ 106238 w 5434479"/>
                  <a:gd name="connsiteY41" fmla="*/ 2647888 h 4332456"/>
                  <a:gd name="connsiteX42" fmla="*/ 36244 w 5434479"/>
                  <a:gd name="connsiteY42" fmla="*/ 2956014 h 4332456"/>
                  <a:gd name="connsiteX43" fmla="*/ 23287 w 5434479"/>
                  <a:gd name="connsiteY43" fmla="*/ 3087962 h 4332456"/>
                  <a:gd name="connsiteX44" fmla="*/ 1470 w 5434479"/>
                  <a:gd name="connsiteY44" fmla="*/ 4308701 h 4332456"/>
                  <a:gd name="connsiteX45" fmla="*/ 209816 w 5434479"/>
                  <a:gd name="connsiteY45" fmla="*/ 4308328 h 4332456"/>
                  <a:gd name="connsiteX46" fmla="*/ 209816 w 5434479"/>
                  <a:gd name="connsiteY46" fmla="*/ 4308328 h 4332456"/>
                  <a:gd name="connsiteX47" fmla="*/ 745425 w 5434479"/>
                  <a:gd name="connsiteY47" fmla="*/ 4308477 h 4332456"/>
                  <a:gd name="connsiteX48" fmla="*/ 746616 w 5434479"/>
                  <a:gd name="connsiteY48" fmla="*/ 3648665 h 4332456"/>
                  <a:gd name="connsiteX49" fmla="*/ 782135 w 5434479"/>
                  <a:gd name="connsiteY49" fmla="*/ 3239493 h 4332456"/>
                  <a:gd name="connsiteX50" fmla="*/ 862778 w 5434479"/>
                  <a:gd name="connsiteY50" fmla="*/ 2975523 h 4332456"/>
                  <a:gd name="connsiteX51" fmla="*/ 1081921 w 5434479"/>
                  <a:gd name="connsiteY51" fmla="*/ 2579829 h 4332456"/>
                  <a:gd name="connsiteX52" fmla="*/ 1103366 w 5434479"/>
                  <a:gd name="connsiteY52" fmla="*/ 2815578 h 4332456"/>
                  <a:gd name="connsiteX53" fmla="*/ 1107089 w 5434479"/>
                  <a:gd name="connsiteY53" fmla="*/ 3168903 h 4332456"/>
                  <a:gd name="connsiteX54" fmla="*/ 993757 w 5434479"/>
                  <a:gd name="connsiteY54" fmla="*/ 4299170 h 4332456"/>
                  <a:gd name="connsiteX55" fmla="*/ 1019372 w 5434479"/>
                  <a:gd name="connsiteY55" fmla="*/ 4332454 h 4332456"/>
                  <a:gd name="connsiteX56" fmla="*/ 1461233 w 5434479"/>
                  <a:gd name="connsiteY56" fmla="*/ 4332156 h 4332456"/>
                  <a:gd name="connsiteX57" fmla="*/ 1461233 w 5434479"/>
                  <a:gd name="connsiteY57" fmla="*/ 4332156 h 4332456"/>
                  <a:gd name="connsiteX58" fmla="*/ 1713587 w 5434479"/>
                  <a:gd name="connsiteY58" fmla="*/ 4332306 h 4332456"/>
                  <a:gd name="connsiteX59" fmla="*/ 2281140 w 5434479"/>
                  <a:gd name="connsiteY59" fmla="*/ 4331784 h 4332456"/>
                  <a:gd name="connsiteX60" fmla="*/ 2281140 w 5434479"/>
                  <a:gd name="connsiteY60" fmla="*/ 4331784 h 4332456"/>
                  <a:gd name="connsiteX61" fmla="*/ 2281140 w 5434479"/>
                  <a:gd name="connsiteY61" fmla="*/ 4331784 h 4332456"/>
                  <a:gd name="connsiteX62" fmla="*/ 2320159 w 5434479"/>
                  <a:gd name="connsiteY62" fmla="*/ 4331263 h 4332456"/>
                  <a:gd name="connsiteX63" fmla="*/ 3915221 w 5434479"/>
                  <a:gd name="connsiteY63" fmla="*/ 4332306 h 4332456"/>
                  <a:gd name="connsiteX64" fmla="*/ 3970844 w 5434479"/>
                  <a:gd name="connsiteY64" fmla="*/ 4280629 h 4332456"/>
                  <a:gd name="connsiteX65" fmla="*/ 3949399 w 5434479"/>
                  <a:gd name="connsiteY65" fmla="*/ 2754668 h 4332456"/>
                  <a:gd name="connsiteX66" fmla="*/ 3943517 w 5434479"/>
                  <a:gd name="connsiteY66" fmla="*/ 2420777 h 4332456"/>
                  <a:gd name="connsiteX67" fmla="*/ 4610925 w 5434479"/>
                  <a:gd name="connsiteY67" fmla="*/ 2895402 h 4332456"/>
                  <a:gd name="connsiteX68" fmla="*/ 4932975 w 5434479"/>
                  <a:gd name="connsiteY68" fmla="*/ 2984980 h 4332456"/>
                  <a:gd name="connsiteX69" fmla="*/ 5072146 w 5434479"/>
                  <a:gd name="connsiteY69" fmla="*/ 2851618 h 4332456"/>
                  <a:gd name="connsiteX70" fmla="*/ 5380048 w 5434479"/>
                  <a:gd name="connsiteY70" fmla="*/ 1473391 h 4332456"/>
                  <a:gd name="connsiteX71" fmla="*/ 5434480 w 5434479"/>
                  <a:gd name="connsiteY71" fmla="*/ 896827 h 4332456"/>
                  <a:gd name="connsiteX72" fmla="*/ 5260684 w 5434479"/>
                  <a:gd name="connsiteY72" fmla="*/ 796526 h 4332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5434479" h="4332456">
                    <a:moveTo>
                      <a:pt x="5260684" y="796526"/>
                    </a:moveTo>
                    <a:cubicBezTo>
                      <a:pt x="5260536" y="795558"/>
                      <a:pt x="5260387" y="794590"/>
                      <a:pt x="5260238" y="793622"/>
                    </a:cubicBezTo>
                    <a:cubicBezTo>
                      <a:pt x="5256217" y="778208"/>
                      <a:pt x="5243633" y="771432"/>
                      <a:pt x="5230825" y="765922"/>
                    </a:cubicBezTo>
                    <a:cubicBezTo>
                      <a:pt x="5112579" y="715064"/>
                      <a:pt x="4995077" y="662419"/>
                      <a:pt x="4877426" y="610221"/>
                    </a:cubicBezTo>
                    <a:cubicBezTo>
                      <a:pt x="4862310" y="603519"/>
                      <a:pt x="4846673" y="594583"/>
                      <a:pt x="4828728" y="601955"/>
                    </a:cubicBezTo>
                    <a:cubicBezTo>
                      <a:pt x="4807729" y="598381"/>
                      <a:pt x="4809665" y="615954"/>
                      <a:pt x="4807655" y="626975"/>
                    </a:cubicBezTo>
                    <a:cubicBezTo>
                      <a:pt x="4754563" y="920953"/>
                      <a:pt x="4634306" y="1587690"/>
                      <a:pt x="4625594" y="1633187"/>
                    </a:cubicBezTo>
                    <a:cubicBezTo>
                      <a:pt x="4578161" y="1568107"/>
                      <a:pt x="4005916" y="791686"/>
                      <a:pt x="3775604" y="453179"/>
                    </a:cubicBezTo>
                    <a:cubicBezTo>
                      <a:pt x="3727277" y="382142"/>
                      <a:pt x="3659591" y="345134"/>
                      <a:pt x="3573289" y="343124"/>
                    </a:cubicBezTo>
                    <a:cubicBezTo>
                      <a:pt x="3565694" y="337166"/>
                      <a:pt x="3562045" y="329199"/>
                      <a:pt x="3561375" y="319817"/>
                    </a:cubicBezTo>
                    <a:cubicBezTo>
                      <a:pt x="3559364" y="292936"/>
                      <a:pt x="3544248" y="278490"/>
                      <a:pt x="3519750" y="268140"/>
                    </a:cubicBezTo>
                    <a:cubicBezTo>
                      <a:pt x="3477456" y="250194"/>
                      <a:pt x="3435161" y="232621"/>
                      <a:pt x="3391451" y="218622"/>
                    </a:cubicBezTo>
                    <a:cubicBezTo>
                      <a:pt x="3304181" y="190699"/>
                      <a:pt x="3217060" y="162179"/>
                      <a:pt x="3125769" y="149670"/>
                    </a:cubicBezTo>
                    <a:cubicBezTo>
                      <a:pt x="3120631" y="145053"/>
                      <a:pt x="3115642" y="140287"/>
                      <a:pt x="3110355" y="135820"/>
                    </a:cubicBezTo>
                    <a:cubicBezTo>
                      <a:pt x="3052126" y="86302"/>
                      <a:pt x="2986301" y="47805"/>
                      <a:pt x="2909306" y="35295"/>
                    </a:cubicBezTo>
                    <a:cubicBezTo>
                      <a:pt x="2910796" y="83696"/>
                      <a:pt x="2912508" y="169328"/>
                      <a:pt x="2912508" y="169328"/>
                    </a:cubicBezTo>
                    <a:cubicBezTo>
                      <a:pt x="2915710" y="232174"/>
                      <a:pt x="2915710" y="324061"/>
                      <a:pt x="2915710" y="324061"/>
                    </a:cubicBezTo>
                    <a:cubicBezTo>
                      <a:pt x="2917423" y="386088"/>
                      <a:pt x="2924869" y="443499"/>
                      <a:pt x="2922784" y="505377"/>
                    </a:cubicBezTo>
                    <a:cubicBezTo>
                      <a:pt x="2919657" y="600317"/>
                      <a:pt x="2889425" y="686992"/>
                      <a:pt x="2820994" y="754976"/>
                    </a:cubicBezTo>
                    <a:cubicBezTo>
                      <a:pt x="2704088" y="870988"/>
                      <a:pt x="2562534" y="896455"/>
                      <a:pt x="2407950" y="853713"/>
                    </a:cubicBezTo>
                    <a:cubicBezTo>
                      <a:pt x="2245622" y="808738"/>
                      <a:pt x="2147182" y="685130"/>
                      <a:pt x="2133109" y="517515"/>
                    </a:cubicBezTo>
                    <a:cubicBezTo>
                      <a:pt x="2127152" y="446775"/>
                      <a:pt x="2145470" y="378419"/>
                      <a:pt x="2152544" y="308945"/>
                    </a:cubicBezTo>
                    <a:lnTo>
                      <a:pt x="2152544" y="308945"/>
                    </a:lnTo>
                    <a:lnTo>
                      <a:pt x="2152544" y="308945"/>
                    </a:lnTo>
                    <a:cubicBezTo>
                      <a:pt x="2156192" y="284447"/>
                      <a:pt x="2161330" y="260023"/>
                      <a:pt x="2163192" y="235302"/>
                    </a:cubicBezTo>
                    <a:cubicBezTo>
                      <a:pt x="2166170" y="195911"/>
                      <a:pt x="2180095" y="157637"/>
                      <a:pt x="2175180" y="117428"/>
                    </a:cubicBezTo>
                    <a:cubicBezTo>
                      <a:pt x="2175180" y="117428"/>
                      <a:pt x="2175180" y="117428"/>
                      <a:pt x="2175180" y="117428"/>
                    </a:cubicBezTo>
                    <a:cubicBezTo>
                      <a:pt x="2189254" y="79526"/>
                      <a:pt x="2190147" y="39465"/>
                      <a:pt x="2194466" y="0"/>
                    </a:cubicBezTo>
                    <a:cubicBezTo>
                      <a:pt x="2085080" y="41327"/>
                      <a:pt x="1994087" y="109758"/>
                      <a:pt x="1912327" y="191816"/>
                    </a:cubicBezTo>
                    <a:cubicBezTo>
                      <a:pt x="1906594" y="193230"/>
                      <a:pt x="1900711" y="194124"/>
                      <a:pt x="1895126" y="195985"/>
                    </a:cubicBezTo>
                    <a:cubicBezTo>
                      <a:pt x="1826919" y="219292"/>
                      <a:pt x="1758786" y="242748"/>
                      <a:pt x="1690578" y="266204"/>
                    </a:cubicBezTo>
                    <a:cubicBezTo>
                      <a:pt x="1649475" y="281692"/>
                      <a:pt x="1608595" y="297701"/>
                      <a:pt x="1567268" y="312445"/>
                    </a:cubicBezTo>
                    <a:cubicBezTo>
                      <a:pt x="1554386" y="317062"/>
                      <a:pt x="1544185" y="323019"/>
                      <a:pt x="1539270" y="336124"/>
                    </a:cubicBezTo>
                    <a:lnTo>
                      <a:pt x="1539270" y="336124"/>
                    </a:lnTo>
                    <a:cubicBezTo>
                      <a:pt x="1534802" y="337986"/>
                      <a:pt x="1530335" y="339847"/>
                      <a:pt x="1525867" y="341783"/>
                    </a:cubicBezTo>
                    <a:cubicBezTo>
                      <a:pt x="1525867" y="341783"/>
                      <a:pt x="1525867" y="341783"/>
                      <a:pt x="1525867" y="341783"/>
                    </a:cubicBezTo>
                    <a:cubicBezTo>
                      <a:pt x="1521027" y="342751"/>
                      <a:pt x="1515740" y="342900"/>
                      <a:pt x="1511347" y="344836"/>
                    </a:cubicBezTo>
                    <a:cubicBezTo>
                      <a:pt x="1435469" y="377674"/>
                      <a:pt x="1359145" y="409544"/>
                      <a:pt x="1284087" y="444169"/>
                    </a:cubicBezTo>
                    <a:cubicBezTo>
                      <a:pt x="1184084" y="490336"/>
                      <a:pt x="1094282" y="551246"/>
                      <a:pt x="1028308" y="641197"/>
                    </a:cubicBezTo>
                    <a:cubicBezTo>
                      <a:pt x="977525" y="710522"/>
                      <a:pt x="940814" y="788558"/>
                      <a:pt x="900530" y="864138"/>
                    </a:cubicBezTo>
                    <a:cubicBezTo>
                      <a:pt x="709981" y="1221782"/>
                      <a:pt x="283980" y="2151223"/>
                      <a:pt x="260748" y="2209750"/>
                    </a:cubicBezTo>
                    <a:cubicBezTo>
                      <a:pt x="203635" y="2353761"/>
                      <a:pt x="149427" y="2498814"/>
                      <a:pt x="106238" y="2647888"/>
                    </a:cubicBezTo>
                    <a:cubicBezTo>
                      <a:pt x="76826" y="2749306"/>
                      <a:pt x="49349" y="2851171"/>
                      <a:pt x="36244" y="2956014"/>
                    </a:cubicBezTo>
                    <a:cubicBezTo>
                      <a:pt x="30808" y="2999724"/>
                      <a:pt x="27085" y="3044103"/>
                      <a:pt x="23287" y="3087962"/>
                    </a:cubicBezTo>
                    <a:cubicBezTo>
                      <a:pt x="20904" y="3115438"/>
                      <a:pt x="-6572" y="4241759"/>
                      <a:pt x="1470" y="4308701"/>
                    </a:cubicBezTo>
                    <a:cubicBezTo>
                      <a:pt x="84868" y="4306988"/>
                      <a:pt x="137587" y="4308701"/>
                      <a:pt x="209816" y="4308328"/>
                    </a:cubicBezTo>
                    <a:cubicBezTo>
                      <a:pt x="209816" y="4308328"/>
                      <a:pt x="209816" y="4308328"/>
                      <a:pt x="209816" y="4308328"/>
                    </a:cubicBezTo>
                    <a:cubicBezTo>
                      <a:pt x="312127" y="4308328"/>
                      <a:pt x="615115" y="4308701"/>
                      <a:pt x="745425" y="4308477"/>
                    </a:cubicBezTo>
                    <a:cubicBezTo>
                      <a:pt x="745425" y="4197528"/>
                      <a:pt x="754286" y="3769592"/>
                      <a:pt x="746616" y="3648665"/>
                    </a:cubicBezTo>
                    <a:cubicBezTo>
                      <a:pt x="744755" y="3618880"/>
                      <a:pt x="776103" y="3278660"/>
                      <a:pt x="782135" y="3239493"/>
                    </a:cubicBezTo>
                    <a:cubicBezTo>
                      <a:pt x="796134" y="3147755"/>
                      <a:pt x="826515" y="3060411"/>
                      <a:pt x="862778" y="2975523"/>
                    </a:cubicBezTo>
                    <a:cubicBezTo>
                      <a:pt x="876479" y="2943504"/>
                      <a:pt x="1022649" y="2690779"/>
                      <a:pt x="1081921" y="2579829"/>
                    </a:cubicBezTo>
                    <a:cubicBezTo>
                      <a:pt x="1082368" y="2658983"/>
                      <a:pt x="1096590" y="2737020"/>
                      <a:pt x="1103366" y="2815578"/>
                    </a:cubicBezTo>
                    <a:cubicBezTo>
                      <a:pt x="1107387" y="2862192"/>
                      <a:pt x="1119227" y="3116779"/>
                      <a:pt x="1107089" y="3168903"/>
                    </a:cubicBezTo>
                    <a:cubicBezTo>
                      <a:pt x="1101579" y="3192656"/>
                      <a:pt x="1000980" y="4283235"/>
                      <a:pt x="993757" y="4299170"/>
                    </a:cubicBezTo>
                    <a:cubicBezTo>
                      <a:pt x="979163" y="4331412"/>
                      <a:pt x="995247" y="4332529"/>
                      <a:pt x="1019372" y="4332454"/>
                    </a:cubicBezTo>
                    <a:cubicBezTo>
                      <a:pt x="1166659" y="4332156"/>
                      <a:pt x="1313946" y="4332231"/>
                      <a:pt x="1461233" y="4332156"/>
                    </a:cubicBezTo>
                    <a:cubicBezTo>
                      <a:pt x="1461233" y="4332156"/>
                      <a:pt x="1461233" y="4332156"/>
                      <a:pt x="1461233" y="4332156"/>
                    </a:cubicBezTo>
                    <a:cubicBezTo>
                      <a:pt x="1545376" y="4332231"/>
                      <a:pt x="1629444" y="4332380"/>
                      <a:pt x="1713587" y="4332306"/>
                    </a:cubicBezTo>
                    <a:cubicBezTo>
                      <a:pt x="1902796" y="4332156"/>
                      <a:pt x="2091931" y="4332007"/>
                      <a:pt x="2281140" y="4331784"/>
                    </a:cubicBezTo>
                    <a:lnTo>
                      <a:pt x="2281140" y="4331784"/>
                    </a:lnTo>
                    <a:lnTo>
                      <a:pt x="2281140" y="4331784"/>
                    </a:lnTo>
                    <a:cubicBezTo>
                      <a:pt x="2294171" y="4331561"/>
                      <a:pt x="2307128" y="4331263"/>
                      <a:pt x="2320159" y="4331263"/>
                    </a:cubicBezTo>
                    <a:cubicBezTo>
                      <a:pt x="2673483" y="4331486"/>
                      <a:pt x="3736883" y="4332231"/>
                      <a:pt x="3915221" y="4332306"/>
                    </a:cubicBezTo>
                    <a:cubicBezTo>
                      <a:pt x="3966079" y="4332306"/>
                      <a:pt x="3966153" y="4332306"/>
                      <a:pt x="3970844" y="4280629"/>
                    </a:cubicBezTo>
                    <a:cubicBezTo>
                      <a:pt x="3971812" y="4269757"/>
                      <a:pt x="3949697" y="2815354"/>
                      <a:pt x="3949399" y="2754668"/>
                    </a:cubicBezTo>
                    <a:cubicBezTo>
                      <a:pt x="3949176" y="2703735"/>
                      <a:pt x="3946867" y="2563150"/>
                      <a:pt x="3943517" y="2420777"/>
                    </a:cubicBezTo>
                    <a:cubicBezTo>
                      <a:pt x="4043594" y="2502910"/>
                      <a:pt x="4471754" y="2821982"/>
                      <a:pt x="4610925" y="2895402"/>
                    </a:cubicBezTo>
                    <a:cubicBezTo>
                      <a:pt x="4680919" y="2932335"/>
                      <a:pt x="4820164" y="2985352"/>
                      <a:pt x="4932975" y="2984980"/>
                    </a:cubicBezTo>
                    <a:cubicBezTo>
                      <a:pt x="4997757" y="2986767"/>
                      <a:pt x="5050254" y="2887658"/>
                      <a:pt x="5072146" y="2851618"/>
                    </a:cubicBezTo>
                    <a:cubicBezTo>
                      <a:pt x="5157926" y="2710288"/>
                      <a:pt x="5348923" y="1753667"/>
                      <a:pt x="5380048" y="1473391"/>
                    </a:cubicBezTo>
                    <a:cubicBezTo>
                      <a:pt x="5401344" y="1281500"/>
                      <a:pt x="5420034" y="1089387"/>
                      <a:pt x="5434480" y="896827"/>
                    </a:cubicBezTo>
                    <a:cubicBezTo>
                      <a:pt x="5399929" y="866148"/>
                      <a:pt x="5321818" y="822811"/>
                      <a:pt x="5260684" y="796526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90">
                <a:extLst>
                  <a:ext uri="{FF2B5EF4-FFF2-40B4-BE49-F238E27FC236}">
                    <a16:creationId xmlns:a16="http://schemas.microsoft.com/office/drawing/2014/main" id="{FBD8902F-FD6B-4D89-A50E-F32A63BC4EEE}"/>
                  </a:ext>
                </a:extLst>
              </p:cNvPr>
              <p:cNvSpPr/>
              <p:nvPr/>
            </p:nvSpPr>
            <p:spPr>
              <a:xfrm>
                <a:off x="1454373" y="2691897"/>
                <a:ext cx="973033" cy="1565667"/>
              </a:xfrm>
              <a:custGeom>
                <a:avLst/>
                <a:gdLst>
                  <a:gd name="connsiteX0" fmla="*/ 1429877 w 1445447"/>
                  <a:gd name="connsiteY0" fmla="*/ 765996 h 2325810"/>
                  <a:gd name="connsiteX1" fmla="*/ 1428388 w 1445447"/>
                  <a:gd name="connsiteY1" fmla="*/ 764432 h 2325810"/>
                  <a:gd name="connsiteX2" fmla="*/ 1428612 w 1445447"/>
                  <a:gd name="connsiteY2" fmla="*/ 759295 h 2325810"/>
                  <a:gd name="connsiteX3" fmla="*/ 1426750 w 1445447"/>
                  <a:gd name="connsiteY3" fmla="*/ 734722 h 2325810"/>
                  <a:gd name="connsiteX4" fmla="*/ 1428612 w 1445447"/>
                  <a:gd name="connsiteY4" fmla="*/ 734424 h 2325810"/>
                  <a:gd name="connsiteX5" fmla="*/ 1410815 w 1445447"/>
                  <a:gd name="connsiteY5" fmla="*/ 563979 h 2325810"/>
                  <a:gd name="connsiteX6" fmla="*/ 1404635 w 1445447"/>
                  <a:gd name="connsiteY6" fmla="*/ 526003 h 2325810"/>
                  <a:gd name="connsiteX7" fmla="*/ 1394210 w 1445447"/>
                  <a:gd name="connsiteY7" fmla="*/ 446403 h 2325810"/>
                  <a:gd name="connsiteX8" fmla="*/ 1394433 w 1445447"/>
                  <a:gd name="connsiteY8" fmla="*/ 436872 h 2325810"/>
                  <a:gd name="connsiteX9" fmla="*/ 1361670 w 1445447"/>
                  <a:gd name="connsiteY9" fmla="*/ 196507 h 2325810"/>
                  <a:gd name="connsiteX10" fmla="*/ 1277378 w 1445447"/>
                  <a:gd name="connsiteY10" fmla="*/ 0 h 2325810"/>
                  <a:gd name="connsiteX11" fmla="*/ 964710 w 1445447"/>
                  <a:gd name="connsiteY11" fmla="*/ 175657 h 2325810"/>
                  <a:gd name="connsiteX12" fmla="*/ 432675 w 1445447"/>
                  <a:gd name="connsiteY12" fmla="*/ 270820 h 2325810"/>
                  <a:gd name="connsiteX13" fmla="*/ 413240 w 1445447"/>
                  <a:gd name="connsiteY13" fmla="*/ 295765 h 2325810"/>
                  <a:gd name="connsiteX14" fmla="*/ 423665 w 1445447"/>
                  <a:gd name="connsiteY14" fmla="*/ 385046 h 2325810"/>
                  <a:gd name="connsiteX15" fmla="*/ 385689 w 1445447"/>
                  <a:gd name="connsiteY15" fmla="*/ 691683 h 2325810"/>
                  <a:gd name="connsiteX16" fmla="*/ 363499 w 1445447"/>
                  <a:gd name="connsiteY16" fmla="*/ 728616 h 2325810"/>
                  <a:gd name="connsiteX17" fmla="*/ 350394 w 1445447"/>
                  <a:gd name="connsiteY17" fmla="*/ 738147 h 2325810"/>
                  <a:gd name="connsiteX18" fmla="*/ 319417 w 1445447"/>
                  <a:gd name="connsiteY18" fmla="*/ 771209 h 2325810"/>
                  <a:gd name="connsiteX19" fmla="*/ 285909 w 1445447"/>
                  <a:gd name="connsiteY19" fmla="*/ 734871 h 2325810"/>
                  <a:gd name="connsiteX20" fmla="*/ 284122 w 1445447"/>
                  <a:gd name="connsiteY20" fmla="*/ 732414 h 2325810"/>
                  <a:gd name="connsiteX21" fmla="*/ 102657 w 1445447"/>
                  <a:gd name="connsiteY21" fmla="*/ 682896 h 2325810"/>
                  <a:gd name="connsiteX22" fmla="*/ 2356 w 1445447"/>
                  <a:gd name="connsiteY22" fmla="*/ 861308 h 2325810"/>
                  <a:gd name="connsiteX23" fmla="*/ 8983 w 1445447"/>
                  <a:gd name="connsiteY23" fmla="*/ 926761 h 2325810"/>
                  <a:gd name="connsiteX24" fmla="*/ 181215 w 1445447"/>
                  <a:gd name="connsiteY24" fmla="*/ 1102120 h 2325810"/>
                  <a:gd name="connsiteX25" fmla="*/ 198416 w 1445447"/>
                  <a:gd name="connsiteY25" fmla="*/ 1111502 h 2325810"/>
                  <a:gd name="connsiteX26" fmla="*/ 319492 w 1445447"/>
                  <a:gd name="connsiteY26" fmla="*/ 1231089 h 2325810"/>
                  <a:gd name="connsiteX27" fmla="*/ 330661 w 1445447"/>
                  <a:gd name="connsiteY27" fmla="*/ 1253056 h 2325810"/>
                  <a:gd name="connsiteX28" fmla="*/ 302663 w 1445447"/>
                  <a:gd name="connsiteY28" fmla="*/ 1439212 h 2325810"/>
                  <a:gd name="connsiteX29" fmla="*/ 229318 w 1445447"/>
                  <a:gd name="connsiteY29" fmla="*/ 1974598 h 2325810"/>
                  <a:gd name="connsiteX30" fmla="*/ 367148 w 1445447"/>
                  <a:gd name="connsiteY30" fmla="*/ 2231642 h 2325810"/>
                  <a:gd name="connsiteX31" fmla="*/ 729408 w 1445447"/>
                  <a:gd name="connsiteY31" fmla="*/ 2316679 h 2325810"/>
                  <a:gd name="connsiteX32" fmla="*/ 974092 w 1445447"/>
                  <a:gd name="connsiteY32" fmla="*/ 2161499 h 2325810"/>
                  <a:gd name="connsiteX33" fmla="*/ 1030684 w 1445447"/>
                  <a:gd name="connsiteY33" fmla="*/ 1869159 h 2325810"/>
                  <a:gd name="connsiteX34" fmla="*/ 1025322 w 1445447"/>
                  <a:gd name="connsiteY34" fmla="*/ 1605785 h 2325810"/>
                  <a:gd name="connsiteX35" fmla="*/ 1019291 w 1445447"/>
                  <a:gd name="connsiteY35" fmla="*/ 1429383 h 2325810"/>
                  <a:gd name="connsiteX36" fmla="*/ 1017057 w 1445447"/>
                  <a:gd name="connsiteY36" fmla="*/ 1429457 h 2325810"/>
                  <a:gd name="connsiteX37" fmla="*/ 1019291 w 1445447"/>
                  <a:gd name="connsiteY37" fmla="*/ 1426926 h 2325810"/>
                  <a:gd name="connsiteX38" fmla="*/ 1039545 w 1445447"/>
                  <a:gd name="connsiteY38" fmla="*/ 1421490 h 2325810"/>
                  <a:gd name="connsiteX39" fmla="*/ 1400018 w 1445447"/>
                  <a:gd name="connsiteY39" fmla="*/ 1140692 h 2325810"/>
                  <a:gd name="connsiteX40" fmla="*/ 1429877 w 1445447"/>
                  <a:gd name="connsiteY40" fmla="*/ 765996 h 232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445447" h="2325810">
                    <a:moveTo>
                      <a:pt x="1429877" y="765996"/>
                    </a:moveTo>
                    <a:cubicBezTo>
                      <a:pt x="1429356" y="765400"/>
                      <a:pt x="1428909" y="764954"/>
                      <a:pt x="1428388" y="764432"/>
                    </a:cubicBezTo>
                    <a:cubicBezTo>
                      <a:pt x="1428463" y="762720"/>
                      <a:pt x="1428612" y="761007"/>
                      <a:pt x="1428612" y="759295"/>
                    </a:cubicBezTo>
                    <a:cubicBezTo>
                      <a:pt x="1428612" y="751029"/>
                      <a:pt x="1427867" y="742838"/>
                      <a:pt x="1426750" y="734722"/>
                    </a:cubicBezTo>
                    <a:cubicBezTo>
                      <a:pt x="1427346" y="734647"/>
                      <a:pt x="1427941" y="734499"/>
                      <a:pt x="1428612" y="734424"/>
                    </a:cubicBezTo>
                    <a:cubicBezTo>
                      <a:pt x="1422580" y="692651"/>
                      <a:pt x="1420644" y="644175"/>
                      <a:pt x="1410815" y="563979"/>
                    </a:cubicBezTo>
                    <a:cubicBezTo>
                      <a:pt x="1405975" y="551693"/>
                      <a:pt x="1405305" y="538885"/>
                      <a:pt x="1404635" y="526003"/>
                    </a:cubicBezTo>
                    <a:cubicBezTo>
                      <a:pt x="1405901" y="498154"/>
                      <a:pt x="1402624" y="471348"/>
                      <a:pt x="1394210" y="446403"/>
                    </a:cubicBezTo>
                    <a:cubicBezTo>
                      <a:pt x="1394806" y="443946"/>
                      <a:pt x="1394955" y="440818"/>
                      <a:pt x="1394433" y="436872"/>
                    </a:cubicBezTo>
                    <a:cubicBezTo>
                      <a:pt x="1384232" y="356676"/>
                      <a:pt x="1380956" y="275437"/>
                      <a:pt x="1361670" y="196507"/>
                    </a:cubicBezTo>
                    <a:cubicBezTo>
                      <a:pt x="1344618" y="126735"/>
                      <a:pt x="1318035" y="60761"/>
                      <a:pt x="1277378" y="0"/>
                    </a:cubicBezTo>
                    <a:cubicBezTo>
                      <a:pt x="1187576" y="87791"/>
                      <a:pt x="1079084" y="137160"/>
                      <a:pt x="964710" y="175657"/>
                    </a:cubicBezTo>
                    <a:cubicBezTo>
                      <a:pt x="792106" y="233663"/>
                      <a:pt x="613172" y="257417"/>
                      <a:pt x="432675" y="270820"/>
                    </a:cubicBezTo>
                    <a:cubicBezTo>
                      <a:pt x="412272" y="272309"/>
                      <a:pt x="410485" y="278713"/>
                      <a:pt x="413240" y="295765"/>
                    </a:cubicBezTo>
                    <a:cubicBezTo>
                      <a:pt x="417932" y="325327"/>
                      <a:pt x="422250" y="355186"/>
                      <a:pt x="423665" y="385046"/>
                    </a:cubicBezTo>
                    <a:cubicBezTo>
                      <a:pt x="428728" y="489368"/>
                      <a:pt x="424410" y="592647"/>
                      <a:pt x="385689" y="691683"/>
                    </a:cubicBezTo>
                    <a:cubicBezTo>
                      <a:pt x="377647" y="703969"/>
                      <a:pt x="370201" y="716255"/>
                      <a:pt x="363499" y="728616"/>
                    </a:cubicBezTo>
                    <a:cubicBezTo>
                      <a:pt x="358957" y="731073"/>
                      <a:pt x="354564" y="734126"/>
                      <a:pt x="350394" y="738147"/>
                    </a:cubicBezTo>
                    <a:cubicBezTo>
                      <a:pt x="339075" y="748944"/>
                      <a:pt x="337735" y="773293"/>
                      <a:pt x="319417" y="771209"/>
                    </a:cubicBezTo>
                    <a:cubicBezTo>
                      <a:pt x="302291" y="769347"/>
                      <a:pt x="297823" y="746710"/>
                      <a:pt x="285909" y="734871"/>
                    </a:cubicBezTo>
                    <a:cubicBezTo>
                      <a:pt x="283080" y="732041"/>
                      <a:pt x="286728" y="735466"/>
                      <a:pt x="284122" y="732414"/>
                    </a:cubicBezTo>
                    <a:cubicBezTo>
                      <a:pt x="235052" y="675301"/>
                      <a:pt x="168259" y="657653"/>
                      <a:pt x="102657" y="682896"/>
                    </a:cubicBezTo>
                    <a:cubicBezTo>
                      <a:pt x="31396" y="710373"/>
                      <a:pt x="-10675" y="790420"/>
                      <a:pt x="2356" y="861308"/>
                    </a:cubicBezTo>
                    <a:cubicBezTo>
                      <a:pt x="4515" y="883126"/>
                      <a:pt x="5409" y="905167"/>
                      <a:pt x="8983" y="926761"/>
                    </a:cubicBezTo>
                    <a:cubicBezTo>
                      <a:pt x="23205" y="1012542"/>
                      <a:pt x="85382" y="1099737"/>
                      <a:pt x="181215" y="1102120"/>
                    </a:cubicBezTo>
                    <a:cubicBezTo>
                      <a:pt x="188959" y="1102343"/>
                      <a:pt x="193874" y="1105099"/>
                      <a:pt x="198416" y="1111502"/>
                    </a:cubicBezTo>
                    <a:cubicBezTo>
                      <a:pt x="231701" y="1158488"/>
                      <a:pt x="272804" y="1197655"/>
                      <a:pt x="319492" y="1231089"/>
                    </a:cubicBezTo>
                    <a:cubicBezTo>
                      <a:pt x="327013" y="1236451"/>
                      <a:pt x="332523" y="1241589"/>
                      <a:pt x="330661" y="1253056"/>
                    </a:cubicBezTo>
                    <a:cubicBezTo>
                      <a:pt x="320758" y="1315008"/>
                      <a:pt x="311897" y="1377110"/>
                      <a:pt x="302663" y="1439212"/>
                    </a:cubicBezTo>
                    <a:cubicBezTo>
                      <a:pt x="293504" y="1556639"/>
                      <a:pt x="221499" y="1898646"/>
                      <a:pt x="229318" y="1974598"/>
                    </a:cubicBezTo>
                    <a:cubicBezTo>
                      <a:pt x="240189" y="2079962"/>
                      <a:pt x="284867" y="2166637"/>
                      <a:pt x="367148" y="2231642"/>
                    </a:cubicBezTo>
                    <a:cubicBezTo>
                      <a:pt x="473853" y="2315934"/>
                      <a:pt x="596939" y="2341698"/>
                      <a:pt x="729408" y="2316679"/>
                    </a:cubicBezTo>
                    <a:cubicBezTo>
                      <a:pt x="830603" y="2297616"/>
                      <a:pt x="913926" y="2246833"/>
                      <a:pt x="974092" y="2161499"/>
                    </a:cubicBezTo>
                    <a:cubicBezTo>
                      <a:pt x="1044757" y="2061272"/>
                      <a:pt x="1041704" y="1986214"/>
                      <a:pt x="1030684" y="1869159"/>
                    </a:cubicBezTo>
                    <a:cubicBezTo>
                      <a:pt x="1028226" y="1843320"/>
                      <a:pt x="1026216" y="1606678"/>
                      <a:pt x="1025322" y="1605785"/>
                    </a:cubicBezTo>
                    <a:cubicBezTo>
                      <a:pt x="1025844" y="1604966"/>
                      <a:pt x="1019365" y="1445095"/>
                      <a:pt x="1019291" y="1429383"/>
                    </a:cubicBezTo>
                    <a:cubicBezTo>
                      <a:pt x="1018546" y="1429383"/>
                      <a:pt x="1017802" y="1429383"/>
                      <a:pt x="1017057" y="1429457"/>
                    </a:cubicBezTo>
                    <a:cubicBezTo>
                      <a:pt x="1017802" y="1428638"/>
                      <a:pt x="1018621" y="1427894"/>
                      <a:pt x="1019291" y="1426926"/>
                    </a:cubicBezTo>
                    <a:cubicBezTo>
                      <a:pt x="1026067" y="1425064"/>
                      <a:pt x="1032694" y="1422830"/>
                      <a:pt x="1039545" y="1421490"/>
                    </a:cubicBezTo>
                    <a:cubicBezTo>
                      <a:pt x="1206788" y="1388354"/>
                      <a:pt x="1325630" y="1293340"/>
                      <a:pt x="1400018" y="1140692"/>
                    </a:cubicBezTo>
                    <a:cubicBezTo>
                      <a:pt x="1458992" y="1019616"/>
                      <a:pt x="1450727" y="893402"/>
                      <a:pt x="1429877" y="765996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91">
                <a:extLst>
                  <a:ext uri="{FF2B5EF4-FFF2-40B4-BE49-F238E27FC236}">
                    <a16:creationId xmlns:a16="http://schemas.microsoft.com/office/drawing/2014/main" id="{C8CD0802-A652-4C7D-BDF6-6E9235750E9E}"/>
                  </a:ext>
                </a:extLst>
              </p:cNvPr>
              <p:cNvSpPr/>
              <p:nvPr/>
            </p:nvSpPr>
            <p:spPr>
              <a:xfrm>
                <a:off x="633993" y="6571770"/>
                <a:ext cx="24311" cy="9604"/>
              </a:xfrm>
              <a:custGeom>
                <a:avLst/>
                <a:gdLst>
                  <a:gd name="connsiteX0" fmla="*/ 0 w 36114"/>
                  <a:gd name="connsiteY0" fmla="*/ 14268 h 14267"/>
                  <a:gd name="connsiteX1" fmla="*/ 36114 w 36114"/>
                  <a:gd name="connsiteY1" fmla="*/ 14268 h 14267"/>
                  <a:gd name="connsiteX2" fmla="*/ 0 w 36114"/>
                  <a:gd name="connsiteY2" fmla="*/ 14268 h 14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6114" h="14267">
                    <a:moveTo>
                      <a:pt x="0" y="14268"/>
                    </a:moveTo>
                    <a:cubicBezTo>
                      <a:pt x="12063" y="6226"/>
                      <a:pt x="24051" y="-13358"/>
                      <a:pt x="36114" y="14268"/>
                    </a:cubicBezTo>
                    <a:cubicBezTo>
                      <a:pt x="24051" y="14268"/>
                      <a:pt x="11988" y="14268"/>
                      <a:pt x="0" y="142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92">
                <a:extLst>
                  <a:ext uri="{FF2B5EF4-FFF2-40B4-BE49-F238E27FC236}">
                    <a16:creationId xmlns:a16="http://schemas.microsoft.com/office/drawing/2014/main" id="{AF407CE4-D7B3-4031-8C91-512526EEFE1F}"/>
                  </a:ext>
                </a:extLst>
              </p:cNvPr>
              <p:cNvSpPr/>
              <p:nvPr/>
            </p:nvSpPr>
            <p:spPr>
              <a:xfrm>
                <a:off x="2818304" y="4194724"/>
                <a:ext cx="1020846" cy="1475675"/>
              </a:xfrm>
              <a:custGeom>
                <a:avLst/>
                <a:gdLst>
                  <a:gd name="connsiteX0" fmla="*/ 4364 w 1516474"/>
                  <a:gd name="connsiteY0" fmla="*/ 1608689 h 2192126"/>
                  <a:gd name="connsiteX1" fmla="*/ 45 w 1516474"/>
                  <a:gd name="connsiteY1" fmla="*/ 1217612 h 2192126"/>
                  <a:gd name="connsiteX2" fmla="*/ 739235 w 1516474"/>
                  <a:gd name="connsiteY2" fmla="*/ 1677567 h 2192126"/>
                  <a:gd name="connsiteX3" fmla="*/ 961505 w 1516474"/>
                  <a:gd name="connsiteY3" fmla="*/ 1605264 h 2192126"/>
                  <a:gd name="connsiteX4" fmla="*/ 1153172 w 1516474"/>
                  <a:gd name="connsiteY4" fmla="*/ 1187231 h 2192126"/>
                  <a:gd name="connsiteX5" fmla="*/ 1262557 w 1516474"/>
                  <a:gd name="connsiteY5" fmla="*/ 597860 h 2192126"/>
                  <a:gd name="connsiteX6" fmla="*/ 1314607 w 1516474"/>
                  <a:gd name="connsiteY6" fmla="*/ 202762 h 2192126"/>
                  <a:gd name="connsiteX7" fmla="*/ 1334414 w 1516474"/>
                  <a:gd name="connsiteY7" fmla="*/ 0 h 2192126"/>
                  <a:gd name="connsiteX8" fmla="*/ 1516475 w 1516474"/>
                  <a:gd name="connsiteY8" fmla="*/ 103950 h 2192126"/>
                  <a:gd name="connsiteX9" fmla="*/ 1462043 w 1516474"/>
                  <a:gd name="connsiteY9" fmla="*/ 680513 h 2192126"/>
                  <a:gd name="connsiteX10" fmla="*/ 1154140 w 1516474"/>
                  <a:gd name="connsiteY10" fmla="*/ 2058741 h 2192126"/>
                  <a:gd name="connsiteX11" fmla="*/ 1014969 w 1516474"/>
                  <a:gd name="connsiteY11" fmla="*/ 2192103 h 2192126"/>
                  <a:gd name="connsiteX12" fmla="*/ 692919 w 1516474"/>
                  <a:gd name="connsiteY12" fmla="*/ 2102524 h 2192126"/>
                  <a:gd name="connsiteX13" fmla="*/ 4364 w 1516474"/>
                  <a:gd name="connsiteY13" fmla="*/ 1608689 h 2192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16474" h="2192126">
                    <a:moveTo>
                      <a:pt x="4364" y="1608689"/>
                    </a:moveTo>
                    <a:cubicBezTo>
                      <a:pt x="9949" y="1526854"/>
                      <a:pt x="-774" y="1233323"/>
                      <a:pt x="45" y="1217612"/>
                    </a:cubicBezTo>
                    <a:cubicBezTo>
                      <a:pt x="47924" y="1256109"/>
                      <a:pt x="513836" y="1600945"/>
                      <a:pt x="739235" y="1677567"/>
                    </a:cubicBezTo>
                    <a:cubicBezTo>
                      <a:pt x="844972" y="1713532"/>
                      <a:pt x="887117" y="1700203"/>
                      <a:pt x="961505" y="1605264"/>
                    </a:cubicBezTo>
                    <a:cubicBezTo>
                      <a:pt x="1058232" y="1481805"/>
                      <a:pt x="1117728" y="1336975"/>
                      <a:pt x="1153172" y="1187231"/>
                    </a:cubicBezTo>
                    <a:cubicBezTo>
                      <a:pt x="1199190" y="993107"/>
                      <a:pt x="1238059" y="796526"/>
                      <a:pt x="1262557" y="597860"/>
                    </a:cubicBezTo>
                    <a:cubicBezTo>
                      <a:pt x="1278790" y="465987"/>
                      <a:pt x="1298151" y="334560"/>
                      <a:pt x="1314607" y="202762"/>
                    </a:cubicBezTo>
                    <a:cubicBezTo>
                      <a:pt x="1323021" y="135373"/>
                      <a:pt x="1327936" y="67612"/>
                      <a:pt x="1334414" y="0"/>
                    </a:cubicBezTo>
                    <a:cubicBezTo>
                      <a:pt x="1396590" y="25764"/>
                      <a:pt x="1480360" y="71707"/>
                      <a:pt x="1516475" y="103950"/>
                    </a:cubicBezTo>
                    <a:cubicBezTo>
                      <a:pt x="1502029" y="296510"/>
                      <a:pt x="1483339" y="488623"/>
                      <a:pt x="1462043" y="680513"/>
                    </a:cubicBezTo>
                    <a:cubicBezTo>
                      <a:pt x="1430917" y="960790"/>
                      <a:pt x="1239921" y="1917336"/>
                      <a:pt x="1154140" y="2058741"/>
                    </a:cubicBezTo>
                    <a:cubicBezTo>
                      <a:pt x="1132248" y="2094780"/>
                      <a:pt x="1079826" y="2193890"/>
                      <a:pt x="1014969" y="2192103"/>
                    </a:cubicBezTo>
                    <a:cubicBezTo>
                      <a:pt x="902159" y="2192475"/>
                      <a:pt x="762914" y="2139458"/>
                      <a:pt x="692919" y="2102524"/>
                    </a:cubicBezTo>
                    <a:cubicBezTo>
                      <a:pt x="534835" y="2019127"/>
                      <a:pt x="3694" y="1618592"/>
                      <a:pt x="4364" y="1608689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93">
                <a:extLst>
                  <a:ext uri="{FF2B5EF4-FFF2-40B4-BE49-F238E27FC236}">
                    <a16:creationId xmlns:a16="http://schemas.microsoft.com/office/drawing/2014/main" id="{F3533097-C91B-4BF2-ABC8-626D1EC8A869}"/>
                  </a:ext>
                </a:extLst>
              </p:cNvPr>
              <p:cNvSpPr/>
              <p:nvPr/>
            </p:nvSpPr>
            <p:spPr>
              <a:xfrm>
                <a:off x="3431325" y="3578676"/>
                <a:ext cx="690063" cy="616094"/>
              </a:xfrm>
              <a:custGeom>
                <a:avLst/>
                <a:gdLst>
                  <a:gd name="connsiteX0" fmla="*/ 423767 w 1025093"/>
                  <a:gd name="connsiteY0" fmla="*/ 915070 h 915212"/>
                  <a:gd name="connsiteX1" fmla="*/ 0 w 1025093"/>
                  <a:gd name="connsiteY1" fmla="*/ 723925 h 915212"/>
                  <a:gd name="connsiteX2" fmla="*/ 27998 w 1025093"/>
                  <a:gd name="connsiteY2" fmla="*/ 561820 h 915212"/>
                  <a:gd name="connsiteX3" fmla="*/ 26062 w 1025093"/>
                  <a:gd name="connsiteY3" fmla="*/ 506271 h 915212"/>
                  <a:gd name="connsiteX4" fmla="*/ 49220 w 1025093"/>
                  <a:gd name="connsiteY4" fmla="*/ 368590 h 915212"/>
                  <a:gd name="connsiteX5" fmla="*/ 74612 w 1025093"/>
                  <a:gd name="connsiteY5" fmla="*/ 327933 h 915212"/>
                  <a:gd name="connsiteX6" fmla="*/ 258609 w 1025093"/>
                  <a:gd name="connsiteY6" fmla="*/ 382812 h 915212"/>
                  <a:gd name="connsiteX7" fmla="*/ 367920 w 1025093"/>
                  <a:gd name="connsiteY7" fmla="*/ 377302 h 915212"/>
                  <a:gd name="connsiteX8" fmla="*/ 969801 w 1025093"/>
                  <a:gd name="connsiteY8" fmla="*/ 23456 h 915212"/>
                  <a:gd name="connsiteX9" fmla="*/ 993107 w 1025093"/>
                  <a:gd name="connsiteY9" fmla="*/ 0 h 915212"/>
                  <a:gd name="connsiteX10" fmla="*/ 981863 w 1025093"/>
                  <a:gd name="connsiteY10" fmla="*/ 204251 h 915212"/>
                  <a:gd name="connsiteX11" fmla="*/ 834130 w 1025093"/>
                  <a:gd name="connsiteY11" fmla="*/ 330539 h 915212"/>
                  <a:gd name="connsiteX12" fmla="*/ 499942 w 1025093"/>
                  <a:gd name="connsiteY12" fmla="*/ 548342 h 915212"/>
                  <a:gd name="connsiteX13" fmla="*/ 476337 w 1025093"/>
                  <a:gd name="connsiteY13" fmla="*/ 591679 h 915212"/>
                  <a:gd name="connsiteX14" fmla="*/ 423767 w 1025093"/>
                  <a:gd name="connsiteY14" fmla="*/ 915070 h 91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25093" h="915212">
                    <a:moveTo>
                      <a:pt x="423767" y="915070"/>
                    </a:moveTo>
                    <a:cubicBezTo>
                      <a:pt x="312370" y="865329"/>
                      <a:pt x="29860" y="737849"/>
                      <a:pt x="0" y="723925"/>
                    </a:cubicBezTo>
                    <a:cubicBezTo>
                      <a:pt x="9085" y="669865"/>
                      <a:pt x="17052" y="615507"/>
                      <a:pt x="27998" y="561820"/>
                    </a:cubicBezTo>
                    <a:cubicBezTo>
                      <a:pt x="32019" y="542311"/>
                      <a:pt x="32019" y="524887"/>
                      <a:pt x="26062" y="506271"/>
                    </a:cubicBezTo>
                    <a:cubicBezTo>
                      <a:pt x="10202" y="456604"/>
                      <a:pt x="25764" y="411703"/>
                      <a:pt x="49220" y="368590"/>
                    </a:cubicBezTo>
                    <a:cubicBezTo>
                      <a:pt x="56815" y="354591"/>
                      <a:pt x="66123" y="341485"/>
                      <a:pt x="74612" y="327933"/>
                    </a:cubicBezTo>
                    <a:cubicBezTo>
                      <a:pt x="135075" y="349229"/>
                      <a:pt x="196209" y="367622"/>
                      <a:pt x="258609" y="382812"/>
                    </a:cubicBezTo>
                    <a:cubicBezTo>
                      <a:pt x="296883" y="392120"/>
                      <a:pt x="332029" y="385493"/>
                      <a:pt x="367920" y="377302"/>
                    </a:cubicBezTo>
                    <a:cubicBezTo>
                      <a:pt x="605679" y="322646"/>
                      <a:pt x="804940" y="202240"/>
                      <a:pt x="969801" y="23456"/>
                    </a:cubicBezTo>
                    <a:cubicBezTo>
                      <a:pt x="977247" y="15339"/>
                      <a:pt x="985363" y="7819"/>
                      <a:pt x="993107" y="0"/>
                    </a:cubicBezTo>
                    <a:cubicBezTo>
                      <a:pt x="1039348" y="71186"/>
                      <a:pt x="1035328" y="138054"/>
                      <a:pt x="981863" y="204251"/>
                    </a:cubicBezTo>
                    <a:cubicBezTo>
                      <a:pt x="940388" y="255630"/>
                      <a:pt x="888487" y="294648"/>
                      <a:pt x="834130" y="330539"/>
                    </a:cubicBezTo>
                    <a:cubicBezTo>
                      <a:pt x="723106" y="403736"/>
                      <a:pt x="611785" y="476337"/>
                      <a:pt x="499942" y="548342"/>
                    </a:cubicBezTo>
                    <a:cubicBezTo>
                      <a:pt x="482815" y="559363"/>
                      <a:pt x="475816" y="568894"/>
                      <a:pt x="476337" y="591679"/>
                    </a:cubicBezTo>
                    <a:cubicBezTo>
                      <a:pt x="479018" y="705905"/>
                      <a:pt x="441861" y="921549"/>
                      <a:pt x="423767" y="915070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94">
                <a:extLst>
                  <a:ext uri="{FF2B5EF4-FFF2-40B4-BE49-F238E27FC236}">
                    <a16:creationId xmlns:a16="http://schemas.microsoft.com/office/drawing/2014/main" id="{A6E1C7C8-7110-4E0E-9DF5-B2BAF4280E1E}"/>
                  </a:ext>
                </a:extLst>
              </p:cNvPr>
              <p:cNvSpPr/>
              <p:nvPr/>
            </p:nvSpPr>
            <p:spPr>
              <a:xfrm>
                <a:off x="1728244" y="3541834"/>
                <a:ext cx="413816" cy="234578"/>
              </a:xfrm>
              <a:custGeom>
                <a:avLst/>
                <a:gdLst>
                  <a:gd name="connsiteX0" fmla="*/ 613720 w 614727"/>
                  <a:gd name="connsiteY0" fmla="*/ 346027 h 348467"/>
                  <a:gd name="connsiteX1" fmla="*/ 416767 w 614727"/>
                  <a:gd name="connsiteY1" fmla="*/ 321157 h 348467"/>
                  <a:gd name="connsiteX2" fmla="*/ 185486 w 614727"/>
                  <a:gd name="connsiteY2" fmla="*/ 184146 h 348467"/>
                  <a:gd name="connsiteX3" fmla="*/ 0 w 614727"/>
                  <a:gd name="connsiteY3" fmla="*/ 0 h 348467"/>
                  <a:gd name="connsiteX4" fmla="*/ 612454 w 614727"/>
                  <a:gd name="connsiteY4" fmla="*/ 164413 h 348467"/>
                  <a:gd name="connsiteX5" fmla="*/ 613720 w 614727"/>
                  <a:gd name="connsiteY5" fmla="*/ 346027 h 348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4727" h="348467">
                    <a:moveTo>
                      <a:pt x="613720" y="346027"/>
                    </a:moveTo>
                    <a:cubicBezTo>
                      <a:pt x="546108" y="353176"/>
                      <a:pt x="480730" y="344538"/>
                      <a:pt x="416767" y="321157"/>
                    </a:cubicBezTo>
                    <a:cubicBezTo>
                      <a:pt x="330986" y="289883"/>
                      <a:pt x="255853" y="240886"/>
                      <a:pt x="185486" y="184146"/>
                    </a:cubicBezTo>
                    <a:cubicBezTo>
                      <a:pt x="117725" y="129565"/>
                      <a:pt x="53315" y="71335"/>
                      <a:pt x="0" y="0"/>
                    </a:cubicBezTo>
                    <a:cubicBezTo>
                      <a:pt x="186976" y="119513"/>
                      <a:pt x="391301" y="173870"/>
                      <a:pt x="612454" y="164413"/>
                    </a:cubicBezTo>
                    <a:cubicBezTo>
                      <a:pt x="612529" y="180199"/>
                      <a:pt x="616550" y="344092"/>
                      <a:pt x="613720" y="346027"/>
                    </a:cubicBezTo>
                    <a:close/>
                  </a:path>
                </a:pathLst>
              </a:custGeom>
              <a:solidFill>
                <a:srgbClr val="E1A099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95">
                <a:extLst>
                  <a:ext uri="{FF2B5EF4-FFF2-40B4-BE49-F238E27FC236}">
                    <a16:creationId xmlns:a16="http://schemas.microsoft.com/office/drawing/2014/main" id="{FABFB90B-DA21-406F-8F27-E1101EB97FA6}"/>
                  </a:ext>
                </a:extLst>
              </p:cNvPr>
              <p:cNvSpPr/>
              <p:nvPr/>
            </p:nvSpPr>
            <p:spPr>
              <a:xfrm>
                <a:off x="1515510" y="3865543"/>
                <a:ext cx="940563" cy="2711446"/>
              </a:xfrm>
              <a:custGeom>
                <a:avLst/>
                <a:gdLst>
                  <a:gd name="connsiteX0" fmla="*/ 99092 w 940563"/>
                  <a:gd name="connsiteY0" fmla="*/ 0 h 2711446"/>
                  <a:gd name="connsiteX1" fmla="*/ 114286 w 940563"/>
                  <a:gd name="connsiteY1" fmla="*/ 3212 h 2711446"/>
                  <a:gd name="connsiteX2" fmla="*/ 101203 w 940563"/>
                  <a:gd name="connsiteY2" fmla="*/ 143616 h 2711446"/>
                  <a:gd name="connsiteX3" fmla="*/ 286218 w 940563"/>
                  <a:gd name="connsiteY3" fmla="*/ 369935 h 2711446"/>
                  <a:gd name="connsiteX4" fmla="*/ 564268 w 940563"/>
                  <a:gd name="connsiteY4" fmla="*/ 303468 h 2711446"/>
                  <a:gd name="connsiteX5" fmla="*/ 632790 w 940563"/>
                  <a:gd name="connsiteY5" fmla="*/ 135445 h 2711446"/>
                  <a:gd name="connsiteX6" fmla="*/ 629783 w 940563"/>
                  <a:gd name="connsiteY6" fmla="*/ 10180 h 2711446"/>
                  <a:gd name="connsiteX7" fmla="*/ 664620 w 940563"/>
                  <a:gd name="connsiteY7" fmla="*/ 12386 h 2711446"/>
                  <a:gd name="connsiteX8" fmla="*/ 664690 w 940563"/>
                  <a:gd name="connsiteY8" fmla="*/ 12782 h 2711446"/>
                  <a:gd name="connsiteX9" fmla="*/ 695284 w 940563"/>
                  <a:gd name="connsiteY9" fmla="*/ 8137 h 2711446"/>
                  <a:gd name="connsiteX10" fmla="*/ 727928 w 940563"/>
                  <a:gd name="connsiteY10" fmla="*/ 8626 h 2711446"/>
                  <a:gd name="connsiteX11" fmla="*/ 809433 w 940563"/>
                  <a:gd name="connsiteY11" fmla="*/ 250784 h 2711446"/>
                  <a:gd name="connsiteX12" fmla="*/ 820461 w 940563"/>
                  <a:gd name="connsiteY12" fmla="*/ 408230 h 2711446"/>
                  <a:gd name="connsiteX13" fmla="*/ 820461 w 940563"/>
                  <a:gd name="connsiteY13" fmla="*/ 697558 h 2711446"/>
                  <a:gd name="connsiteX14" fmla="*/ 847880 w 940563"/>
                  <a:gd name="connsiteY14" fmla="*/ 1399271 h 2711446"/>
                  <a:gd name="connsiteX15" fmla="*/ 910688 w 940563"/>
                  <a:gd name="connsiteY15" fmla="*/ 2284346 h 2711446"/>
                  <a:gd name="connsiteX16" fmla="*/ 940563 w 940563"/>
                  <a:gd name="connsiteY16" fmla="*/ 2707660 h 2711446"/>
                  <a:gd name="connsiteX17" fmla="*/ 869736 w 940563"/>
                  <a:gd name="connsiteY17" fmla="*/ 2707760 h 2711446"/>
                  <a:gd name="connsiteX18" fmla="*/ 869736 w 940563"/>
                  <a:gd name="connsiteY18" fmla="*/ 2707762 h 2711446"/>
                  <a:gd name="connsiteX19" fmla="*/ 200854 w 940563"/>
                  <a:gd name="connsiteY19" fmla="*/ 2711421 h 2711446"/>
                  <a:gd name="connsiteX20" fmla="*/ 190879 w 940563"/>
                  <a:gd name="connsiteY20" fmla="*/ 2685806 h 2711446"/>
                  <a:gd name="connsiteX21" fmla="*/ 197696 w 940563"/>
                  <a:gd name="connsiteY21" fmla="*/ 2471668 h 2711446"/>
                  <a:gd name="connsiteX22" fmla="*/ 227020 w 940563"/>
                  <a:gd name="connsiteY22" fmla="*/ 1461278 h 2711446"/>
                  <a:gd name="connsiteX23" fmla="*/ 226118 w 940563"/>
                  <a:gd name="connsiteY23" fmla="*/ 1430951 h 2711446"/>
                  <a:gd name="connsiteX24" fmla="*/ 236894 w 940563"/>
                  <a:gd name="connsiteY24" fmla="*/ 1330699 h 2711446"/>
                  <a:gd name="connsiteX25" fmla="*/ 236794 w 940563"/>
                  <a:gd name="connsiteY25" fmla="*/ 1154958 h 2711446"/>
                  <a:gd name="connsiteX26" fmla="*/ 219100 w 940563"/>
                  <a:gd name="connsiteY26" fmla="*/ 971948 h 2711446"/>
                  <a:gd name="connsiteX27" fmla="*/ 101654 w 940563"/>
                  <a:gd name="connsiteY27" fmla="*/ 506127 h 2711446"/>
                  <a:gd name="connsiteX28" fmla="*/ 33834 w 940563"/>
                  <a:gd name="connsiteY28" fmla="*/ 343768 h 2711446"/>
                  <a:gd name="connsiteX29" fmla="*/ 6666 w 940563"/>
                  <a:gd name="connsiteY29" fmla="*/ 18250 h 2711446"/>
                  <a:gd name="connsiteX30" fmla="*/ 99092 w 940563"/>
                  <a:gd name="connsiteY30" fmla="*/ 0 h 2711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40563" h="2711446">
                    <a:moveTo>
                      <a:pt x="99092" y="0"/>
                    </a:moveTo>
                    <a:cubicBezTo>
                      <a:pt x="107294" y="-21"/>
                      <a:pt x="112970" y="944"/>
                      <a:pt x="114286" y="3212"/>
                    </a:cubicBezTo>
                    <a:cubicBezTo>
                      <a:pt x="109524" y="49980"/>
                      <a:pt x="97193" y="95946"/>
                      <a:pt x="101203" y="143616"/>
                    </a:cubicBezTo>
                    <a:cubicBezTo>
                      <a:pt x="110677" y="256499"/>
                      <a:pt x="176944" y="339708"/>
                      <a:pt x="286218" y="369935"/>
                    </a:cubicBezTo>
                    <a:cubicBezTo>
                      <a:pt x="390330" y="398757"/>
                      <a:pt x="485570" y="381614"/>
                      <a:pt x="564268" y="303468"/>
                    </a:cubicBezTo>
                    <a:cubicBezTo>
                      <a:pt x="610333" y="257753"/>
                      <a:pt x="630685" y="199356"/>
                      <a:pt x="632790" y="135445"/>
                    </a:cubicBezTo>
                    <a:cubicBezTo>
                      <a:pt x="634143" y="93740"/>
                      <a:pt x="630935" y="51935"/>
                      <a:pt x="629783" y="10180"/>
                    </a:cubicBezTo>
                    <a:cubicBezTo>
                      <a:pt x="641361" y="14390"/>
                      <a:pt x="649081" y="14741"/>
                      <a:pt x="664620" y="12386"/>
                    </a:cubicBezTo>
                    <a:lnTo>
                      <a:pt x="664690" y="12782"/>
                    </a:lnTo>
                    <a:lnTo>
                      <a:pt x="695284" y="8137"/>
                    </a:lnTo>
                    <a:cubicBezTo>
                      <a:pt x="705760" y="7786"/>
                      <a:pt x="716024" y="8375"/>
                      <a:pt x="727928" y="8626"/>
                    </a:cubicBezTo>
                    <a:cubicBezTo>
                      <a:pt x="753242" y="67573"/>
                      <a:pt x="801062" y="186473"/>
                      <a:pt x="809433" y="250784"/>
                    </a:cubicBezTo>
                    <a:cubicBezTo>
                      <a:pt x="817103" y="309582"/>
                      <a:pt x="819760" y="349032"/>
                      <a:pt x="820461" y="408230"/>
                    </a:cubicBezTo>
                    <a:cubicBezTo>
                      <a:pt x="821664" y="504673"/>
                      <a:pt x="821815" y="601115"/>
                      <a:pt x="820461" y="697558"/>
                    </a:cubicBezTo>
                    <a:cubicBezTo>
                      <a:pt x="819258" y="781167"/>
                      <a:pt x="846677" y="1384334"/>
                      <a:pt x="847880" y="1399271"/>
                    </a:cubicBezTo>
                    <a:cubicBezTo>
                      <a:pt x="852592" y="1471202"/>
                      <a:pt x="903370" y="2183543"/>
                      <a:pt x="910688" y="2284346"/>
                    </a:cubicBezTo>
                    <a:cubicBezTo>
                      <a:pt x="916904" y="2369660"/>
                      <a:pt x="936754" y="2651920"/>
                      <a:pt x="940563" y="2707660"/>
                    </a:cubicBezTo>
                    <a:lnTo>
                      <a:pt x="869736" y="2707760"/>
                    </a:lnTo>
                    <a:lnTo>
                      <a:pt x="869736" y="2707762"/>
                    </a:lnTo>
                    <a:cubicBezTo>
                      <a:pt x="798907" y="2706208"/>
                      <a:pt x="296795" y="2711872"/>
                      <a:pt x="200854" y="2711421"/>
                    </a:cubicBezTo>
                    <a:cubicBezTo>
                      <a:pt x="193836" y="2704353"/>
                      <a:pt x="190779" y="2695781"/>
                      <a:pt x="190879" y="2685806"/>
                    </a:cubicBezTo>
                    <a:cubicBezTo>
                      <a:pt x="191480" y="2614377"/>
                      <a:pt x="194087" y="2542997"/>
                      <a:pt x="197696" y="2471668"/>
                    </a:cubicBezTo>
                    <a:cubicBezTo>
                      <a:pt x="197947" y="2466957"/>
                      <a:pt x="225667" y="1544136"/>
                      <a:pt x="227020" y="1461278"/>
                    </a:cubicBezTo>
                    <a:cubicBezTo>
                      <a:pt x="227170" y="1451153"/>
                      <a:pt x="227220" y="1441027"/>
                      <a:pt x="226118" y="1430951"/>
                    </a:cubicBezTo>
                    <a:cubicBezTo>
                      <a:pt x="230177" y="1397618"/>
                      <a:pt x="234890" y="1364384"/>
                      <a:pt x="236894" y="1330699"/>
                    </a:cubicBezTo>
                    <a:cubicBezTo>
                      <a:pt x="240353" y="1272053"/>
                      <a:pt x="240153" y="1213605"/>
                      <a:pt x="236794" y="1154958"/>
                    </a:cubicBezTo>
                    <a:cubicBezTo>
                      <a:pt x="233285" y="1093704"/>
                      <a:pt x="228072" y="1032601"/>
                      <a:pt x="219100" y="971948"/>
                    </a:cubicBezTo>
                    <a:cubicBezTo>
                      <a:pt x="195591" y="812748"/>
                      <a:pt x="163159" y="655652"/>
                      <a:pt x="101654" y="506127"/>
                    </a:cubicBezTo>
                    <a:cubicBezTo>
                      <a:pt x="79348" y="451890"/>
                      <a:pt x="53183" y="399308"/>
                      <a:pt x="33834" y="343768"/>
                    </a:cubicBezTo>
                    <a:cubicBezTo>
                      <a:pt x="2605" y="254143"/>
                      <a:pt x="-8372" y="31734"/>
                      <a:pt x="6666" y="18250"/>
                    </a:cubicBezTo>
                    <a:cubicBezTo>
                      <a:pt x="27155" y="9002"/>
                      <a:pt x="74486" y="64"/>
                      <a:pt x="99092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0" name="Freeform: Shape 96">
                <a:extLst>
                  <a:ext uri="{FF2B5EF4-FFF2-40B4-BE49-F238E27FC236}">
                    <a16:creationId xmlns:a16="http://schemas.microsoft.com/office/drawing/2014/main" id="{4D747666-A2C2-4048-98A0-200F17B073AB}"/>
                  </a:ext>
                </a:extLst>
              </p:cNvPr>
              <p:cNvSpPr/>
              <p:nvPr/>
            </p:nvSpPr>
            <p:spPr>
              <a:xfrm>
                <a:off x="846042" y="5309377"/>
                <a:ext cx="318434" cy="1268040"/>
              </a:xfrm>
              <a:custGeom>
                <a:avLst/>
                <a:gdLst>
                  <a:gd name="connsiteX0" fmla="*/ 278019 w 473036"/>
                  <a:gd name="connsiteY0" fmla="*/ 68803 h 1883682"/>
                  <a:gd name="connsiteX1" fmla="*/ 473037 w 473036"/>
                  <a:gd name="connsiteY1" fmla="*/ 1883381 h 1883682"/>
                  <a:gd name="connsiteX2" fmla="*/ 31176 w 473036"/>
                  <a:gd name="connsiteY2" fmla="*/ 1883679 h 1883682"/>
                  <a:gd name="connsiteX3" fmla="*/ 5561 w 473036"/>
                  <a:gd name="connsiteY3" fmla="*/ 1850394 h 1883682"/>
                  <a:gd name="connsiteX4" fmla="*/ 118893 w 473036"/>
                  <a:gd name="connsiteY4" fmla="*/ 720127 h 1883682"/>
                  <a:gd name="connsiteX5" fmla="*/ 115170 w 473036"/>
                  <a:gd name="connsiteY5" fmla="*/ 366803 h 1883682"/>
                  <a:gd name="connsiteX6" fmla="*/ 94171 w 473036"/>
                  <a:gd name="connsiteY6" fmla="*/ 102088 h 1883682"/>
                  <a:gd name="connsiteX7" fmla="*/ 144731 w 473036"/>
                  <a:gd name="connsiteY7" fmla="*/ 18914 h 1883682"/>
                  <a:gd name="connsiteX8" fmla="*/ 165730 w 473036"/>
                  <a:gd name="connsiteY8" fmla="*/ 0 h 1883682"/>
                  <a:gd name="connsiteX9" fmla="*/ 175187 w 473036"/>
                  <a:gd name="connsiteY9" fmla="*/ 6627 h 1883682"/>
                  <a:gd name="connsiteX10" fmla="*/ 278019 w 473036"/>
                  <a:gd name="connsiteY10" fmla="*/ 68803 h 1883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3036" h="1883682">
                    <a:moveTo>
                      <a:pt x="278019" y="68803"/>
                    </a:moveTo>
                    <a:cubicBezTo>
                      <a:pt x="292167" y="211771"/>
                      <a:pt x="472739" y="1868340"/>
                      <a:pt x="473037" y="1883381"/>
                    </a:cubicBezTo>
                    <a:cubicBezTo>
                      <a:pt x="325750" y="1883456"/>
                      <a:pt x="178463" y="1883307"/>
                      <a:pt x="31176" y="1883679"/>
                    </a:cubicBezTo>
                    <a:cubicBezTo>
                      <a:pt x="7050" y="1883754"/>
                      <a:pt x="-9034" y="1882637"/>
                      <a:pt x="5561" y="1850394"/>
                    </a:cubicBezTo>
                    <a:cubicBezTo>
                      <a:pt x="12784" y="1834460"/>
                      <a:pt x="113383" y="743806"/>
                      <a:pt x="118893" y="720127"/>
                    </a:cubicBezTo>
                    <a:cubicBezTo>
                      <a:pt x="130956" y="668004"/>
                      <a:pt x="119191" y="413416"/>
                      <a:pt x="115170" y="366803"/>
                    </a:cubicBezTo>
                    <a:cubicBezTo>
                      <a:pt x="107575" y="278639"/>
                      <a:pt x="90523" y="191146"/>
                      <a:pt x="94171" y="102088"/>
                    </a:cubicBezTo>
                    <a:cubicBezTo>
                      <a:pt x="111074" y="74388"/>
                      <a:pt x="128201" y="46837"/>
                      <a:pt x="144731" y="18914"/>
                    </a:cubicBezTo>
                    <a:cubicBezTo>
                      <a:pt x="149869" y="10276"/>
                      <a:pt x="154486" y="1638"/>
                      <a:pt x="165730" y="0"/>
                    </a:cubicBezTo>
                    <a:cubicBezTo>
                      <a:pt x="169676" y="1117"/>
                      <a:pt x="173846" y="2830"/>
                      <a:pt x="175187" y="6627"/>
                    </a:cubicBezTo>
                    <a:cubicBezTo>
                      <a:pt x="186505" y="38125"/>
                      <a:pt x="236544" y="58155"/>
                      <a:pt x="278019" y="68803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97">
                <a:extLst>
                  <a:ext uri="{FF2B5EF4-FFF2-40B4-BE49-F238E27FC236}">
                    <a16:creationId xmlns:a16="http://schemas.microsoft.com/office/drawing/2014/main" id="{63C71F7A-A2E4-4341-8331-096A2804D2F2}"/>
                  </a:ext>
                </a:extLst>
              </p:cNvPr>
              <p:cNvSpPr/>
              <p:nvPr/>
            </p:nvSpPr>
            <p:spPr>
              <a:xfrm>
                <a:off x="2176871" y="3873571"/>
                <a:ext cx="279202" cy="2699736"/>
              </a:xfrm>
              <a:custGeom>
                <a:avLst/>
                <a:gdLst>
                  <a:gd name="connsiteX0" fmla="*/ 414756 w 414756"/>
                  <a:gd name="connsiteY0" fmla="*/ 4010323 h 4010478"/>
                  <a:gd name="connsiteX1" fmla="*/ 309541 w 414756"/>
                  <a:gd name="connsiteY1" fmla="*/ 4010472 h 4010478"/>
                  <a:gd name="connsiteX2" fmla="*/ 282883 w 414756"/>
                  <a:gd name="connsiteY2" fmla="*/ 3986868 h 4010478"/>
                  <a:gd name="connsiteX3" fmla="*/ 236195 w 414756"/>
                  <a:gd name="connsiteY3" fmla="*/ 3380668 h 4010478"/>
                  <a:gd name="connsiteX4" fmla="*/ 95014 w 414756"/>
                  <a:gd name="connsiteY4" fmla="*/ 1216116 h 4010478"/>
                  <a:gd name="connsiteX5" fmla="*/ 90696 w 414756"/>
                  <a:gd name="connsiteY5" fmla="*/ 591227 h 4010478"/>
                  <a:gd name="connsiteX6" fmla="*/ 24424 w 414756"/>
                  <a:gd name="connsiteY6" fmla="*/ 136037 h 4010478"/>
                  <a:gd name="connsiteX7" fmla="*/ 0 w 414756"/>
                  <a:gd name="connsiteY7" fmla="*/ 7813 h 4010478"/>
                  <a:gd name="connsiteX8" fmla="*/ 98886 w 414756"/>
                  <a:gd name="connsiteY8" fmla="*/ 888 h 4010478"/>
                  <a:gd name="connsiteX9" fmla="*/ 219962 w 414756"/>
                  <a:gd name="connsiteY9" fmla="*/ 360616 h 4010478"/>
                  <a:gd name="connsiteX10" fmla="*/ 236344 w 414756"/>
                  <a:gd name="connsiteY10" fmla="*/ 594503 h 4010478"/>
                  <a:gd name="connsiteX11" fmla="*/ 236344 w 414756"/>
                  <a:gd name="connsiteY11" fmla="*/ 1024301 h 4010478"/>
                  <a:gd name="connsiteX12" fmla="*/ 277075 w 414756"/>
                  <a:gd name="connsiteY12" fmla="*/ 2066702 h 4010478"/>
                  <a:gd name="connsiteX13" fmla="*/ 370377 w 414756"/>
                  <a:gd name="connsiteY13" fmla="*/ 3381487 h 4010478"/>
                  <a:gd name="connsiteX14" fmla="*/ 414756 w 414756"/>
                  <a:gd name="connsiteY14" fmla="*/ 4010323 h 4010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14756" h="4010478">
                    <a:moveTo>
                      <a:pt x="414756" y="4010323"/>
                    </a:moveTo>
                    <a:cubicBezTo>
                      <a:pt x="379685" y="4010323"/>
                      <a:pt x="344613" y="4009951"/>
                      <a:pt x="309541" y="4010472"/>
                    </a:cubicBezTo>
                    <a:cubicBezTo>
                      <a:pt x="292787" y="4010695"/>
                      <a:pt x="284522" y="4005632"/>
                      <a:pt x="282883" y="3986868"/>
                    </a:cubicBezTo>
                    <a:cubicBezTo>
                      <a:pt x="273426" y="3876440"/>
                      <a:pt x="243269" y="3472257"/>
                      <a:pt x="236195" y="3380668"/>
                    </a:cubicBezTo>
                    <a:cubicBezTo>
                      <a:pt x="231132" y="3314917"/>
                      <a:pt x="100152" y="1394082"/>
                      <a:pt x="95014" y="1216116"/>
                    </a:cubicBezTo>
                    <a:cubicBezTo>
                      <a:pt x="88983" y="1007696"/>
                      <a:pt x="94568" y="799498"/>
                      <a:pt x="90696" y="591227"/>
                    </a:cubicBezTo>
                    <a:cubicBezTo>
                      <a:pt x="87717" y="433366"/>
                      <a:pt x="78707" y="285558"/>
                      <a:pt x="24424" y="136037"/>
                    </a:cubicBezTo>
                    <a:cubicBezTo>
                      <a:pt x="11467" y="100295"/>
                      <a:pt x="5585" y="68574"/>
                      <a:pt x="0" y="7813"/>
                    </a:cubicBezTo>
                    <a:cubicBezTo>
                      <a:pt x="37901" y="-2612"/>
                      <a:pt x="63517" y="143"/>
                      <a:pt x="98886" y="888"/>
                    </a:cubicBezTo>
                    <a:cubicBezTo>
                      <a:pt x="136490" y="88455"/>
                      <a:pt x="207527" y="265081"/>
                      <a:pt x="219962" y="360616"/>
                    </a:cubicBezTo>
                    <a:cubicBezTo>
                      <a:pt x="231355" y="447961"/>
                      <a:pt x="235302" y="506563"/>
                      <a:pt x="236344" y="594503"/>
                    </a:cubicBezTo>
                    <a:cubicBezTo>
                      <a:pt x="238131" y="737769"/>
                      <a:pt x="238355" y="881035"/>
                      <a:pt x="236344" y="1024301"/>
                    </a:cubicBezTo>
                    <a:cubicBezTo>
                      <a:pt x="234557" y="1148504"/>
                      <a:pt x="275288" y="2044512"/>
                      <a:pt x="277075" y="2066702"/>
                    </a:cubicBezTo>
                    <a:cubicBezTo>
                      <a:pt x="284075" y="2173556"/>
                      <a:pt x="359505" y="3231743"/>
                      <a:pt x="370377" y="3381487"/>
                    </a:cubicBezTo>
                    <a:cubicBezTo>
                      <a:pt x="379610" y="3508222"/>
                      <a:pt x="409097" y="3927521"/>
                      <a:pt x="414756" y="4010323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98">
                <a:extLst>
                  <a:ext uri="{FF2B5EF4-FFF2-40B4-BE49-F238E27FC236}">
                    <a16:creationId xmlns:a16="http://schemas.microsoft.com/office/drawing/2014/main" id="{E2554157-27C9-40C5-8DAF-68792643E142}"/>
                  </a:ext>
                </a:extLst>
              </p:cNvPr>
              <p:cNvSpPr/>
              <p:nvPr/>
            </p:nvSpPr>
            <p:spPr>
              <a:xfrm>
                <a:off x="180815" y="3887151"/>
                <a:ext cx="1036294" cy="2674172"/>
              </a:xfrm>
              <a:custGeom>
                <a:avLst/>
                <a:gdLst>
                  <a:gd name="connsiteX0" fmla="*/ 1525870 w 1539422"/>
                  <a:gd name="connsiteY0" fmla="*/ 5585 h 3972502"/>
                  <a:gd name="connsiteX1" fmla="*/ 1525870 w 1539422"/>
                  <a:gd name="connsiteY1" fmla="*/ 5585 h 3972502"/>
                  <a:gd name="connsiteX2" fmla="*/ 1511350 w 1539422"/>
                  <a:gd name="connsiteY2" fmla="*/ 8638 h 3972502"/>
                  <a:gd name="connsiteX3" fmla="*/ 1284090 w 1539422"/>
                  <a:gd name="connsiteY3" fmla="*/ 107971 h 3972502"/>
                  <a:gd name="connsiteX4" fmla="*/ 1028311 w 1539422"/>
                  <a:gd name="connsiteY4" fmla="*/ 304999 h 3972502"/>
                  <a:gd name="connsiteX5" fmla="*/ 900533 w 1539422"/>
                  <a:gd name="connsiteY5" fmla="*/ 527939 h 3972502"/>
                  <a:gd name="connsiteX6" fmla="*/ 260751 w 1539422"/>
                  <a:gd name="connsiteY6" fmla="*/ 1873552 h 3972502"/>
                  <a:gd name="connsiteX7" fmla="*/ 106241 w 1539422"/>
                  <a:gd name="connsiteY7" fmla="*/ 2311690 h 3972502"/>
                  <a:gd name="connsiteX8" fmla="*/ 36247 w 1539422"/>
                  <a:gd name="connsiteY8" fmla="*/ 2619816 h 3972502"/>
                  <a:gd name="connsiteX9" fmla="*/ 23290 w 1539422"/>
                  <a:gd name="connsiteY9" fmla="*/ 2751763 h 3972502"/>
                  <a:gd name="connsiteX10" fmla="*/ 1473 w 1539422"/>
                  <a:gd name="connsiteY10" fmla="*/ 3972502 h 3972502"/>
                  <a:gd name="connsiteX11" fmla="*/ 209819 w 1539422"/>
                  <a:gd name="connsiteY11" fmla="*/ 3972130 h 3972502"/>
                  <a:gd name="connsiteX12" fmla="*/ 251294 w 1539422"/>
                  <a:gd name="connsiteY12" fmla="*/ 3690587 h 3972502"/>
                  <a:gd name="connsiteX13" fmla="*/ 219499 w 1539422"/>
                  <a:gd name="connsiteY13" fmla="*/ 3263470 h 3972502"/>
                  <a:gd name="connsiteX14" fmla="*/ 168418 w 1539422"/>
                  <a:gd name="connsiteY14" fmla="*/ 2934569 h 3972502"/>
                  <a:gd name="connsiteX15" fmla="*/ 233945 w 1539422"/>
                  <a:gd name="connsiteY15" fmla="*/ 2482954 h 3972502"/>
                  <a:gd name="connsiteX16" fmla="*/ 541028 w 1539422"/>
                  <a:gd name="connsiteY16" fmla="*/ 1844660 h 3972502"/>
                  <a:gd name="connsiteX17" fmla="*/ 715941 w 1539422"/>
                  <a:gd name="connsiteY17" fmla="*/ 1499005 h 3972502"/>
                  <a:gd name="connsiteX18" fmla="*/ 1036725 w 1539422"/>
                  <a:gd name="connsiteY18" fmla="*/ 691906 h 3972502"/>
                  <a:gd name="connsiteX19" fmla="*/ 1091604 w 1539422"/>
                  <a:gd name="connsiteY19" fmla="*/ 521536 h 3972502"/>
                  <a:gd name="connsiteX20" fmla="*/ 1130176 w 1539422"/>
                  <a:gd name="connsiteY20" fmla="*/ 459508 h 3972502"/>
                  <a:gd name="connsiteX21" fmla="*/ 1214542 w 1539422"/>
                  <a:gd name="connsiteY21" fmla="*/ 422054 h 3972502"/>
                  <a:gd name="connsiteX22" fmla="*/ 1503457 w 1539422"/>
                  <a:gd name="connsiteY22" fmla="*/ 343496 h 3972502"/>
                  <a:gd name="connsiteX23" fmla="*/ 1509265 w 1539422"/>
                  <a:gd name="connsiteY23" fmla="*/ 325550 h 3972502"/>
                  <a:gd name="connsiteX24" fmla="*/ 1518796 w 1539422"/>
                  <a:gd name="connsiteY24" fmla="*/ 233887 h 3972502"/>
                  <a:gd name="connsiteX25" fmla="*/ 1539422 w 1539422"/>
                  <a:gd name="connsiteY25" fmla="*/ 0 h 3972502"/>
                  <a:gd name="connsiteX26" fmla="*/ 1525870 w 1539422"/>
                  <a:gd name="connsiteY26" fmla="*/ 5585 h 3972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539422" h="3972502">
                    <a:moveTo>
                      <a:pt x="1525870" y="5585"/>
                    </a:moveTo>
                    <a:cubicBezTo>
                      <a:pt x="1525870" y="5585"/>
                      <a:pt x="1525870" y="5585"/>
                      <a:pt x="1525870" y="5585"/>
                    </a:cubicBezTo>
                    <a:cubicBezTo>
                      <a:pt x="1521030" y="6553"/>
                      <a:pt x="1515743" y="6702"/>
                      <a:pt x="1511350" y="8638"/>
                    </a:cubicBezTo>
                    <a:cubicBezTo>
                      <a:pt x="1435472" y="41476"/>
                      <a:pt x="1359148" y="73346"/>
                      <a:pt x="1284090" y="107971"/>
                    </a:cubicBezTo>
                    <a:cubicBezTo>
                      <a:pt x="1184087" y="154138"/>
                      <a:pt x="1094285" y="215048"/>
                      <a:pt x="1028311" y="304999"/>
                    </a:cubicBezTo>
                    <a:cubicBezTo>
                      <a:pt x="977528" y="374323"/>
                      <a:pt x="940818" y="452360"/>
                      <a:pt x="900533" y="527939"/>
                    </a:cubicBezTo>
                    <a:cubicBezTo>
                      <a:pt x="709984" y="885583"/>
                      <a:pt x="283984" y="1815024"/>
                      <a:pt x="260751" y="1873552"/>
                    </a:cubicBezTo>
                    <a:cubicBezTo>
                      <a:pt x="203638" y="2017563"/>
                      <a:pt x="149430" y="2162616"/>
                      <a:pt x="106241" y="2311690"/>
                    </a:cubicBezTo>
                    <a:cubicBezTo>
                      <a:pt x="76829" y="2413108"/>
                      <a:pt x="49352" y="2514972"/>
                      <a:pt x="36247" y="2619816"/>
                    </a:cubicBezTo>
                    <a:cubicBezTo>
                      <a:pt x="30811" y="2663525"/>
                      <a:pt x="27088" y="2707831"/>
                      <a:pt x="23290" y="2751763"/>
                    </a:cubicBezTo>
                    <a:cubicBezTo>
                      <a:pt x="20833" y="2779314"/>
                      <a:pt x="-6569" y="3905560"/>
                      <a:pt x="1473" y="3972502"/>
                    </a:cubicBezTo>
                    <a:cubicBezTo>
                      <a:pt x="84871" y="3970790"/>
                      <a:pt x="137590" y="3972502"/>
                      <a:pt x="209819" y="3972130"/>
                    </a:cubicBezTo>
                    <a:cubicBezTo>
                      <a:pt x="232530" y="3879573"/>
                      <a:pt x="246454" y="3785452"/>
                      <a:pt x="251294" y="3690587"/>
                    </a:cubicBezTo>
                    <a:cubicBezTo>
                      <a:pt x="258592" y="3547172"/>
                      <a:pt x="244742" y="3404800"/>
                      <a:pt x="219499" y="3263470"/>
                    </a:cubicBezTo>
                    <a:cubicBezTo>
                      <a:pt x="199990" y="3154233"/>
                      <a:pt x="177130" y="3045294"/>
                      <a:pt x="168418" y="2934569"/>
                    </a:cubicBezTo>
                    <a:cubicBezTo>
                      <a:pt x="156131" y="2779464"/>
                      <a:pt x="182640" y="2629272"/>
                      <a:pt x="233945" y="2482954"/>
                    </a:cubicBezTo>
                    <a:cubicBezTo>
                      <a:pt x="312503" y="2258747"/>
                      <a:pt x="427249" y="2051964"/>
                      <a:pt x="541028" y="1844660"/>
                    </a:cubicBezTo>
                    <a:cubicBezTo>
                      <a:pt x="603205" y="1731403"/>
                      <a:pt x="667540" y="1619039"/>
                      <a:pt x="715941" y="1499005"/>
                    </a:cubicBezTo>
                    <a:cubicBezTo>
                      <a:pt x="824060" y="1230494"/>
                      <a:pt x="930840" y="961311"/>
                      <a:pt x="1036725" y="691906"/>
                    </a:cubicBezTo>
                    <a:cubicBezTo>
                      <a:pt x="1058468" y="636506"/>
                      <a:pt x="1088849" y="583861"/>
                      <a:pt x="1091604" y="521536"/>
                    </a:cubicBezTo>
                    <a:cubicBezTo>
                      <a:pt x="1092721" y="496665"/>
                      <a:pt x="1109475" y="476188"/>
                      <a:pt x="1130176" y="459508"/>
                    </a:cubicBezTo>
                    <a:cubicBezTo>
                      <a:pt x="1155344" y="439180"/>
                      <a:pt x="1184459" y="429649"/>
                      <a:pt x="1214542" y="422054"/>
                    </a:cubicBezTo>
                    <a:cubicBezTo>
                      <a:pt x="1311343" y="397555"/>
                      <a:pt x="1412389" y="388992"/>
                      <a:pt x="1503457" y="343496"/>
                    </a:cubicBezTo>
                    <a:cubicBezTo>
                      <a:pt x="1505393" y="337539"/>
                      <a:pt x="1507329" y="331507"/>
                      <a:pt x="1509265" y="325550"/>
                    </a:cubicBezTo>
                    <a:cubicBezTo>
                      <a:pt x="1512467" y="295021"/>
                      <a:pt x="1516413" y="264491"/>
                      <a:pt x="1518796" y="233887"/>
                    </a:cubicBezTo>
                    <a:cubicBezTo>
                      <a:pt x="1524827" y="155850"/>
                      <a:pt x="1538231" y="78409"/>
                      <a:pt x="1539422" y="0"/>
                    </a:cubicBezTo>
                    <a:cubicBezTo>
                      <a:pt x="1534805" y="1787"/>
                      <a:pt x="1530338" y="3723"/>
                      <a:pt x="1525870" y="558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99">
                <a:extLst>
                  <a:ext uri="{FF2B5EF4-FFF2-40B4-BE49-F238E27FC236}">
                    <a16:creationId xmlns:a16="http://schemas.microsoft.com/office/drawing/2014/main" id="{05FB3DB4-BC06-4F19-B764-DD319D1CBFF0}"/>
                  </a:ext>
                </a:extLst>
              </p:cNvPr>
              <p:cNvSpPr/>
              <p:nvPr/>
            </p:nvSpPr>
            <p:spPr>
              <a:xfrm>
                <a:off x="1874370" y="3064543"/>
                <a:ext cx="274893" cy="187211"/>
              </a:xfrm>
              <a:custGeom>
                <a:avLst/>
                <a:gdLst>
                  <a:gd name="connsiteX0" fmla="*/ 148092 w 408356"/>
                  <a:gd name="connsiteY0" fmla="*/ 278103 h 278103"/>
                  <a:gd name="connsiteX1" fmla="*/ 358 w 408356"/>
                  <a:gd name="connsiteY1" fmla="*/ 145784 h 278103"/>
                  <a:gd name="connsiteX2" fmla="*/ 110042 w 408356"/>
                  <a:gd name="connsiteY2" fmla="*/ 25378 h 278103"/>
                  <a:gd name="connsiteX3" fmla="*/ 242734 w 408356"/>
                  <a:gd name="connsiteY3" fmla="*/ 2667 h 278103"/>
                  <a:gd name="connsiteX4" fmla="*/ 401786 w 408356"/>
                  <a:gd name="connsiteY4" fmla="*/ 172143 h 278103"/>
                  <a:gd name="connsiteX5" fmla="*/ 328515 w 408356"/>
                  <a:gd name="connsiteY5" fmla="*/ 244968 h 278103"/>
                  <a:gd name="connsiteX6" fmla="*/ 148092 w 408356"/>
                  <a:gd name="connsiteY6" fmla="*/ 278103 h 278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8356" h="278103">
                    <a:moveTo>
                      <a:pt x="148092" y="278103"/>
                    </a:moveTo>
                    <a:cubicBezTo>
                      <a:pt x="58141" y="278029"/>
                      <a:pt x="6985" y="226129"/>
                      <a:pt x="358" y="145784"/>
                    </a:cubicBezTo>
                    <a:cubicBezTo>
                      <a:pt x="-4556" y="85916"/>
                      <a:pt x="41536" y="35877"/>
                      <a:pt x="110042" y="25378"/>
                    </a:cubicBezTo>
                    <a:cubicBezTo>
                      <a:pt x="154347" y="18602"/>
                      <a:pt x="198578" y="10783"/>
                      <a:pt x="242734" y="2667"/>
                    </a:cubicBezTo>
                    <a:cubicBezTo>
                      <a:pt x="348620" y="-16768"/>
                      <a:pt x="432986" y="73108"/>
                      <a:pt x="401786" y="172143"/>
                    </a:cubicBezTo>
                    <a:cubicBezTo>
                      <a:pt x="390021" y="209449"/>
                      <a:pt x="365001" y="236553"/>
                      <a:pt x="328515" y="244968"/>
                    </a:cubicBezTo>
                    <a:cubicBezTo>
                      <a:pt x="263509" y="260158"/>
                      <a:pt x="197237" y="269391"/>
                      <a:pt x="148092" y="278103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100">
                <a:extLst>
                  <a:ext uri="{FF2B5EF4-FFF2-40B4-BE49-F238E27FC236}">
                    <a16:creationId xmlns:a16="http://schemas.microsoft.com/office/drawing/2014/main" id="{00795554-A3DF-4D94-AF75-C636635BA0BC}"/>
                  </a:ext>
                </a:extLst>
              </p:cNvPr>
              <p:cNvSpPr/>
              <p:nvPr/>
            </p:nvSpPr>
            <p:spPr>
              <a:xfrm>
                <a:off x="2404043" y="3016674"/>
                <a:ext cx="105543" cy="169615"/>
              </a:xfrm>
              <a:custGeom>
                <a:avLst/>
                <a:gdLst>
                  <a:gd name="connsiteX0" fmla="*/ 17871 w 156785"/>
                  <a:gd name="connsiteY0" fmla="*/ 251966 h 251965"/>
                  <a:gd name="connsiteX1" fmla="*/ 56294 w 156785"/>
                  <a:gd name="connsiteY1" fmla="*/ 246604 h 251965"/>
                  <a:gd name="connsiteX2" fmla="*/ 156297 w 156785"/>
                  <a:gd name="connsiteY2" fmla="*/ 146303 h 251965"/>
                  <a:gd name="connsiteX3" fmla="*/ 71335 w 156785"/>
                  <a:gd name="connsiteY3" fmla="*/ 2144 h 251965"/>
                  <a:gd name="connsiteX4" fmla="*/ 40656 w 156785"/>
                  <a:gd name="connsiteY4" fmla="*/ 15398 h 251965"/>
                  <a:gd name="connsiteX5" fmla="*/ 0 w 156785"/>
                  <a:gd name="connsiteY5" fmla="*/ 81521 h 251965"/>
                  <a:gd name="connsiteX6" fmla="*/ 0 w 156785"/>
                  <a:gd name="connsiteY6" fmla="*/ 81521 h 251965"/>
                  <a:gd name="connsiteX7" fmla="*/ 17871 w 156785"/>
                  <a:gd name="connsiteY7" fmla="*/ 251966 h 251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6785" h="251965">
                    <a:moveTo>
                      <a:pt x="17871" y="251966"/>
                    </a:moveTo>
                    <a:cubicBezTo>
                      <a:pt x="30679" y="250179"/>
                      <a:pt x="43561" y="248838"/>
                      <a:pt x="56294" y="246604"/>
                    </a:cubicBezTo>
                    <a:cubicBezTo>
                      <a:pt x="112438" y="236924"/>
                      <a:pt x="152350" y="196715"/>
                      <a:pt x="156297" y="146303"/>
                    </a:cubicBezTo>
                    <a:cubicBezTo>
                      <a:pt x="161435" y="80404"/>
                      <a:pt x="125618" y="20313"/>
                      <a:pt x="71335" y="2144"/>
                    </a:cubicBezTo>
                    <a:cubicBezTo>
                      <a:pt x="55847" y="-3068"/>
                      <a:pt x="48177" y="1176"/>
                      <a:pt x="40656" y="15398"/>
                    </a:cubicBezTo>
                    <a:cubicBezTo>
                      <a:pt x="28594" y="38184"/>
                      <a:pt x="13701" y="59555"/>
                      <a:pt x="0" y="81521"/>
                    </a:cubicBezTo>
                    <a:cubicBezTo>
                      <a:pt x="0" y="81521"/>
                      <a:pt x="0" y="81521"/>
                      <a:pt x="0" y="81521"/>
                    </a:cubicBezTo>
                    <a:cubicBezTo>
                      <a:pt x="9903" y="161717"/>
                      <a:pt x="11914" y="210192"/>
                      <a:pt x="17871" y="251966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101">
                <a:extLst>
                  <a:ext uri="{FF2B5EF4-FFF2-40B4-BE49-F238E27FC236}">
                    <a16:creationId xmlns:a16="http://schemas.microsoft.com/office/drawing/2014/main" id="{3A5891DD-4E59-487E-97E0-1FB4787908F8}"/>
                  </a:ext>
                </a:extLst>
              </p:cNvPr>
              <p:cNvSpPr/>
              <p:nvPr/>
            </p:nvSpPr>
            <p:spPr>
              <a:xfrm>
                <a:off x="2404093" y="3071551"/>
                <a:ext cx="11980" cy="114738"/>
              </a:xfrm>
              <a:custGeom>
                <a:avLst/>
                <a:gdLst>
                  <a:gd name="connsiteX0" fmla="*/ 17796 w 17796"/>
                  <a:gd name="connsiteY0" fmla="*/ 170445 h 170444"/>
                  <a:gd name="connsiteX1" fmla="*/ 0 w 17796"/>
                  <a:gd name="connsiteY1" fmla="*/ 0 h 170444"/>
                  <a:gd name="connsiteX2" fmla="*/ 0 w 17796"/>
                  <a:gd name="connsiteY2" fmla="*/ 0 h 170444"/>
                  <a:gd name="connsiteX3" fmla="*/ 0 w 17796"/>
                  <a:gd name="connsiteY3" fmla="*/ 0 h 170444"/>
                  <a:gd name="connsiteX4" fmla="*/ 17796 w 17796"/>
                  <a:gd name="connsiteY4" fmla="*/ 170445 h 17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96" h="170444">
                    <a:moveTo>
                      <a:pt x="17796" y="170445"/>
                    </a:moveTo>
                    <a:cubicBezTo>
                      <a:pt x="11765" y="128671"/>
                      <a:pt x="9829" y="8019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415" y="57262"/>
                      <a:pt x="9457" y="113853"/>
                      <a:pt x="17796" y="170445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102">
                <a:extLst>
                  <a:ext uri="{FF2B5EF4-FFF2-40B4-BE49-F238E27FC236}">
                    <a16:creationId xmlns:a16="http://schemas.microsoft.com/office/drawing/2014/main" id="{BEA73488-7CF2-4C70-9021-47D149AD88E1}"/>
                  </a:ext>
                </a:extLst>
              </p:cNvPr>
              <p:cNvSpPr/>
              <p:nvPr/>
            </p:nvSpPr>
            <p:spPr>
              <a:xfrm>
                <a:off x="1327805" y="2395328"/>
                <a:ext cx="1199438" cy="879714"/>
              </a:xfrm>
              <a:custGeom>
                <a:avLst/>
                <a:gdLst>
                  <a:gd name="connsiteX0" fmla="*/ 1682603 w 1781773"/>
                  <a:gd name="connsiteY0" fmla="*/ 905723 h 1306821"/>
                  <a:gd name="connsiteX1" fmla="*/ 1669945 w 1781773"/>
                  <a:gd name="connsiteY1" fmla="*/ 871619 h 1306821"/>
                  <a:gd name="connsiteX2" fmla="*/ 1707846 w 1781773"/>
                  <a:gd name="connsiteY2" fmla="*/ 676676 h 1306821"/>
                  <a:gd name="connsiteX3" fmla="*/ 1566963 w 1781773"/>
                  <a:gd name="connsiteY3" fmla="*/ 402505 h 1306821"/>
                  <a:gd name="connsiteX4" fmla="*/ 1534646 w 1781773"/>
                  <a:gd name="connsiteY4" fmla="*/ 316724 h 1306821"/>
                  <a:gd name="connsiteX5" fmla="*/ 1535689 w 1781773"/>
                  <a:gd name="connsiteY5" fmla="*/ 301906 h 1306821"/>
                  <a:gd name="connsiteX6" fmla="*/ 1425633 w 1781773"/>
                  <a:gd name="connsiteY6" fmla="*/ 105176 h 1306821"/>
                  <a:gd name="connsiteX7" fmla="*/ 925543 w 1781773"/>
                  <a:gd name="connsiteY7" fmla="*/ 19544 h 1306821"/>
                  <a:gd name="connsiteX8" fmla="*/ 139739 w 1781773"/>
                  <a:gd name="connsiteY8" fmla="*/ 461852 h 1306821"/>
                  <a:gd name="connsiteX9" fmla="*/ 8090 w 1781773"/>
                  <a:gd name="connsiteY9" fmla="*/ 896341 h 1306821"/>
                  <a:gd name="connsiteX10" fmla="*/ 191714 w 1781773"/>
                  <a:gd name="connsiteY10" fmla="*/ 1305959 h 1306821"/>
                  <a:gd name="connsiteX11" fmla="*/ 198118 w 1781773"/>
                  <a:gd name="connsiteY11" fmla="*/ 1273717 h 1306821"/>
                  <a:gd name="connsiteX12" fmla="*/ 319269 w 1781773"/>
                  <a:gd name="connsiteY12" fmla="*/ 1132312 h 1306821"/>
                  <a:gd name="connsiteX13" fmla="*/ 487926 w 1781773"/>
                  <a:gd name="connsiteY13" fmla="*/ 1221444 h 1306821"/>
                  <a:gd name="connsiteX14" fmla="*/ 507733 w 1781773"/>
                  <a:gd name="connsiteY14" fmla="*/ 1251825 h 1306821"/>
                  <a:gd name="connsiteX15" fmla="*/ 542805 w 1781773"/>
                  <a:gd name="connsiteY15" fmla="*/ 1199552 h 1306821"/>
                  <a:gd name="connsiteX16" fmla="*/ 577877 w 1781773"/>
                  <a:gd name="connsiteY16" fmla="*/ 1180266 h 1306821"/>
                  <a:gd name="connsiteX17" fmla="*/ 765895 w 1781773"/>
                  <a:gd name="connsiteY17" fmla="*/ 1194042 h 1306821"/>
                  <a:gd name="connsiteX18" fmla="*/ 805137 w 1781773"/>
                  <a:gd name="connsiteY18" fmla="*/ 1221593 h 1306821"/>
                  <a:gd name="connsiteX19" fmla="*/ 962774 w 1781773"/>
                  <a:gd name="connsiteY19" fmla="*/ 1304842 h 1306821"/>
                  <a:gd name="connsiteX20" fmla="*/ 1127411 w 1781773"/>
                  <a:gd name="connsiteY20" fmla="*/ 1276174 h 1306821"/>
                  <a:gd name="connsiteX21" fmla="*/ 1247891 w 1781773"/>
                  <a:gd name="connsiteY21" fmla="*/ 1142216 h 1306821"/>
                  <a:gd name="connsiteX22" fmla="*/ 1249678 w 1781773"/>
                  <a:gd name="connsiteY22" fmla="*/ 1098581 h 1306821"/>
                  <a:gd name="connsiteX23" fmla="*/ 1296292 w 1781773"/>
                  <a:gd name="connsiteY23" fmla="*/ 1090911 h 1306821"/>
                  <a:gd name="connsiteX24" fmla="*/ 1302249 w 1781773"/>
                  <a:gd name="connsiteY24" fmla="*/ 1090316 h 1306821"/>
                  <a:gd name="connsiteX25" fmla="*/ 1327119 w 1781773"/>
                  <a:gd name="connsiteY25" fmla="*/ 1109155 h 1306821"/>
                  <a:gd name="connsiteX26" fmla="*/ 1499872 w 1781773"/>
                  <a:gd name="connsiteY26" fmla="*/ 1228816 h 1306821"/>
                  <a:gd name="connsiteX27" fmla="*/ 1614694 w 1781773"/>
                  <a:gd name="connsiteY27" fmla="*/ 1210870 h 1306821"/>
                  <a:gd name="connsiteX28" fmla="*/ 1643883 w 1781773"/>
                  <a:gd name="connsiteY28" fmla="*/ 1204392 h 1306821"/>
                  <a:gd name="connsiteX29" fmla="*/ 1780820 w 1781773"/>
                  <a:gd name="connsiteY29" fmla="*/ 1079891 h 1306821"/>
                  <a:gd name="connsiteX30" fmla="*/ 1682603 w 1781773"/>
                  <a:gd name="connsiteY30" fmla="*/ 905723 h 1306821"/>
                  <a:gd name="connsiteX31" fmla="*/ 1211553 w 1781773"/>
                  <a:gd name="connsiteY31" fmla="*/ 1171927 h 1306821"/>
                  <a:gd name="connsiteX32" fmla="*/ 1140442 w 1781773"/>
                  <a:gd name="connsiteY32" fmla="*/ 1242666 h 1306821"/>
                  <a:gd name="connsiteX33" fmla="*/ 959423 w 1781773"/>
                  <a:gd name="connsiteY33" fmla="*/ 1276472 h 1306821"/>
                  <a:gd name="connsiteX34" fmla="*/ 811615 w 1781773"/>
                  <a:gd name="connsiteY34" fmla="*/ 1143407 h 1306821"/>
                  <a:gd name="connsiteX35" fmla="*/ 919139 w 1781773"/>
                  <a:gd name="connsiteY35" fmla="*/ 1024714 h 1306821"/>
                  <a:gd name="connsiteX36" fmla="*/ 1054363 w 1781773"/>
                  <a:gd name="connsiteY36" fmla="*/ 1001631 h 1306821"/>
                  <a:gd name="connsiteX37" fmla="*/ 1211553 w 1781773"/>
                  <a:gd name="connsiteY37" fmla="*/ 1171927 h 1306821"/>
                  <a:gd name="connsiteX38" fmla="*/ 1323173 w 1781773"/>
                  <a:gd name="connsiteY38" fmla="*/ 1040351 h 1306821"/>
                  <a:gd name="connsiteX39" fmla="*/ 1294058 w 1781773"/>
                  <a:gd name="connsiteY39" fmla="*/ 1067158 h 1306821"/>
                  <a:gd name="connsiteX40" fmla="*/ 1249678 w 1781773"/>
                  <a:gd name="connsiteY40" fmla="*/ 1072519 h 1306821"/>
                  <a:gd name="connsiteX41" fmla="*/ 1232701 w 1781773"/>
                  <a:gd name="connsiteY41" fmla="*/ 1064328 h 1306821"/>
                  <a:gd name="connsiteX42" fmla="*/ 1027556 w 1781773"/>
                  <a:gd name="connsiteY42" fmla="*/ 976388 h 1306821"/>
                  <a:gd name="connsiteX43" fmla="*/ 901342 w 1781773"/>
                  <a:gd name="connsiteY43" fmla="*/ 999620 h 1306821"/>
                  <a:gd name="connsiteX44" fmla="*/ 786447 w 1781773"/>
                  <a:gd name="connsiteY44" fmla="*/ 1142142 h 1306821"/>
                  <a:gd name="connsiteX45" fmla="*/ 760459 w 1781773"/>
                  <a:gd name="connsiteY45" fmla="*/ 1166267 h 1306821"/>
                  <a:gd name="connsiteX46" fmla="*/ 665147 w 1781773"/>
                  <a:gd name="connsiteY46" fmla="*/ 1157481 h 1306821"/>
                  <a:gd name="connsiteX47" fmla="*/ 570207 w 1781773"/>
                  <a:gd name="connsiteY47" fmla="*/ 1149439 h 1306821"/>
                  <a:gd name="connsiteX48" fmla="*/ 608034 w 1781773"/>
                  <a:gd name="connsiteY48" fmla="*/ 994482 h 1306821"/>
                  <a:gd name="connsiteX49" fmla="*/ 602301 w 1781773"/>
                  <a:gd name="connsiteY49" fmla="*/ 746894 h 1306821"/>
                  <a:gd name="connsiteX50" fmla="*/ 624863 w 1781773"/>
                  <a:gd name="connsiteY50" fmla="*/ 717035 h 1306821"/>
                  <a:gd name="connsiteX51" fmla="*/ 1197033 w 1781773"/>
                  <a:gd name="connsiteY51" fmla="*/ 606086 h 1306821"/>
                  <a:gd name="connsiteX52" fmla="*/ 1463013 w 1781773"/>
                  <a:gd name="connsiteY52" fmla="*/ 447183 h 1306821"/>
                  <a:gd name="connsiteX53" fmla="*/ 1558623 w 1781773"/>
                  <a:gd name="connsiteY53" fmla="*/ 703036 h 1306821"/>
                  <a:gd name="connsiteX54" fmla="*/ 1578877 w 1781773"/>
                  <a:gd name="connsiteY54" fmla="*/ 878246 h 1306821"/>
                  <a:gd name="connsiteX55" fmla="*/ 1560038 w 1781773"/>
                  <a:gd name="connsiteY55" fmla="*/ 903489 h 1306821"/>
                  <a:gd name="connsiteX56" fmla="*/ 1448121 w 1781773"/>
                  <a:gd name="connsiteY56" fmla="*/ 922105 h 1306821"/>
                  <a:gd name="connsiteX57" fmla="*/ 1323173 w 1781773"/>
                  <a:gd name="connsiteY57" fmla="*/ 1040351 h 1306821"/>
                  <a:gd name="connsiteX58" fmla="*/ 1751481 w 1781773"/>
                  <a:gd name="connsiteY58" fmla="*/ 1074157 h 1306821"/>
                  <a:gd name="connsiteX59" fmla="*/ 1651776 w 1781773"/>
                  <a:gd name="connsiteY59" fmla="*/ 1174160 h 1306821"/>
                  <a:gd name="connsiteX60" fmla="*/ 1613502 w 1781773"/>
                  <a:gd name="connsiteY60" fmla="*/ 1179447 h 1306821"/>
                  <a:gd name="connsiteX61" fmla="*/ 1448865 w 1781773"/>
                  <a:gd name="connsiteY61" fmla="*/ 1198212 h 1306821"/>
                  <a:gd name="connsiteX62" fmla="*/ 1347671 w 1781773"/>
                  <a:gd name="connsiteY62" fmla="*/ 1061350 h 1306821"/>
                  <a:gd name="connsiteX63" fmla="*/ 1452961 w 1781773"/>
                  <a:gd name="connsiteY63" fmla="*/ 951294 h 1306821"/>
                  <a:gd name="connsiteX64" fmla="*/ 1564580 w 1781773"/>
                  <a:gd name="connsiteY64" fmla="*/ 930891 h 1306821"/>
                  <a:gd name="connsiteX65" fmla="*/ 1587440 w 1781773"/>
                  <a:gd name="connsiteY65" fmla="*/ 947199 h 1306821"/>
                  <a:gd name="connsiteX66" fmla="*/ 1595706 w 1781773"/>
                  <a:gd name="connsiteY66" fmla="*/ 1009375 h 1306821"/>
                  <a:gd name="connsiteX67" fmla="*/ 1636288 w 1781773"/>
                  <a:gd name="connsiteY67" fmla="*/ 943550 h 1306821"/>
                  <a:gd name="connsiteX68" fmla="*/ 1666892 w 1781773"/>
                  <a:gd name="connsiteY68" fmla="*/ 930370 h 1306821"/>
                  <a:gd name="connsiteX69" fmla="*/ 1751481 w 1781773"/>
                  <a:gd name="connsiteY69" fmla="*/ 1074157 h 130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781773" h="1306821">
                    <a:moveTo>
                      <a:pt x="1682603" y="905723"/>
                    </a:moveTo>
                    <a:cubicBezTo>
                      <a:pt x="1659669" y="896787"/>
                      <a:pt x="1663094" y="888001"/>
                      <a:pt x="1669945" y="871619"/>
                    </a:cubicBezTo>
                    <a:cubicBezTo>
                      <a:pt x="1696007" y="809294"/>
                      <a:pt x="1711644" y="744288"/>
                      <a:pt x="1707846" y="676676"/>
                    </a:cubicBezTo>
                    <a:cubicBezTo>
                      <a:pt x="1701591" y="565057"/>
                      <a:pt x="1650436" y="474808"/>
                      <a:pt x="1566963" y="402505"/>
                    </a:cubicBezTo>
                    <a:cubicBezTo>
                      <a:pt x="1539859" y="379049"/>
                      <a:pt x="1508063" y="359764"/>
                      <a:pt x="1534646" y="316724"/>
                    </a:cubicBezTo>
                    <a:cubicBezTo>
                      <a:pt x="1536955" y="313001"/>
                      <a:pt x="1535391" y="306895"/>
                      <a:pt x="1535689" y="301906"/>
                    </a:cubicBezTo>
                    <a:cubicBezTo>
                      <a:pt x="1541348" y="212700"/>
                      <a:pt x="1492054" y="153577"/>
                      <a:pt x="1425633" y="105176"/>
                    </a:cubicBezTo>
                    <a:cubicBezTo>
                      <a:pt x="1273357" y="-5773"/>
                      <a:pt x="1101572" y="-18878"/>
                      <a:pt x="925543" y="19544"/>
                    </a:cubicBezTo>
                    <a:cubicBezTo>
                      <a:pt x="619353" y="86337"/>
                      <a:pt x="359478" y="239358"/>
                      <a:pt x="139739" y="461852"/>
                    </a:cubicBezTo>
                    <a:cubicBezTo>
                      <a:pt x="19482" y="583524"/>
                      <a:pt x="-18568" y="730959"/>
                      <a:pt x="8090" y="896341"/>
                    </a:cubicBezTo>
                    <a:cubicBezTo>
                      <a:pt x="32662" y="1048766"/>
                      <a:pt x="99604" y="1183245"/>
                      <a:pt x="191714" y="1305959"/>
                    </a:cubicBezTo>
                    <a:cubicBezTo>
                      <a:pt x="193874" y="1295236"/>
                      <a:pt x="196182" y="1284514"/>
                      <a:pt x="198118" y="1273717"/>
                    </a:cubicBezTo>
                    <a:cubicBezTo>
                      <a:pt x="210553" y="1203350"/>
                      <a:pt x="263496" y="1141471"/>
                      <a:pt x="319269" y="1132312"/>
                    </a:cubicBezTo>
                    <a:cubicBezTo>
                      <a:pt x="385913" y="1121366"/>
                      <a:pt x="448014" y="1154577"/>
                      <a:pt x="487926" y="1221444"/>
                    </a:cubicBezTo>
                    <a:cubicBezTo>
                      <a:pt x="493809" y="1231273"/>
                      <a:pt x="495224" y="1244155"/>
                      <a:pt x="507733" y="1251825"/>
                    </a:cubicBezTo>
                    <a:cubicBezTo>
                      <a:pt x="519722" y="1234252"/>
                      <a:pt x="533051" y="1217870"/>
                      <a:pt x="542805" y="1199552"/>
                    </a:cubicBezTo>
                    <a:cubicBezTo>
                      <a:pt x="550996" y="1184213"/>
                      <a:pt x="560676" y="1178852"/>
                      <a:pt x="577877" y="1180266"/>
                    </a:cubicBezTo>
                    <a:cubicBezTo>
                      <a:pt x="640500" y="1185553"/>
                      <a:pt x="703198" y="1189649"/>
                      <a:pt x="765895" y="1194042"/>
                    </a:cubicBezTo>
                    <a:cubicBezTo>
                      <a:pt x="784660" y="1195382"/>
                      <a:pt x="796276" y="1201414"/>
                      <a:pt x="805137" y="1221593"/>
                    </a:cubicBezTo>
                    <a:cubicBezTo>
                      <a:pt x="831124" y="1280940"/>
                      <a:pt x="900821" y="1315714"/>
                      <a:pt x="962774" y="1304842"/>
                    </a:cubicBezTo>
                    <a:cubicBezTo>
                      <a:pt x="1017653" y="1295236"/>
                      <a:pt x="1072532" y="1285705"/>
                      <a:pt x="1127411" y="1276174"/>
                    </a:cubicBezTo>
                    <a:cubicBezTo>
                      <a:pt x="1193831" y="1264632"/>
                      <a:pt x="1242902" y="1208934"/>
                      <a:pt x="1247891" y="1142216"/>
                    </a:cubicBezTo>
                    <a:cubicBezTo>
                      <a:pt x="1249008" y="1127175"/>
                      <a:pt x="1234711" y="1108261"/>
                      <a:pt x="1249678" y="1098581"/>
                    </a:cubicBezTo>
                    <a:cubicBezTo>
                      <a:pt x="1261816" y="1090688"/>
                      <a:pt x="1280506" y="1093071"/>
                      <a:pt x="1296292" y="1090911"/>
                    </a:cubicBezTo>
                    <a:cubicBezTo>
                      <a:pt x="1298302" y="1090613"/>
                      <a:pt x="1300313" y="1090688"/>
                      <a:pt x="1302249" y="1090316"/>
                    </a:cubicBezTo>
                    <a:cubicBezTo>
                      <a:pt x="1317588" y="1087486"/>
                      <a:pt x="1323768" y="1091730"/>
                      <a:pt x="1327119" y="1109155"/>
                    </a:cubicBezTo>
                    <a:cubicBezTo>
                      <a:pt x="1343948" y="1197616"/>
                      <a:pt x="1430473" y="1242964"/>
                      <a:pt x="1499872" y="1228816"/>
                    </a:cubicBezTo>
                    <a:cubicBezTo>
                      <a:pt x="1537774" y="1221072"/>
                      <a:pt x="1576345" y="1216753"/>
                      <a:pt x="1614694" y="1210870"/>
                    </a:cubicBezTo>
                    <a:cubicBezTo>
                      <a:pt x="1624374" y="1208637"/>
                      <a:pt x="1634054" y="1205733"/>
                      <a:pt x="1643883" y="1204392"/>
                    </a:cubicBezTo>
                    <a:cubicBezTo>
                      <a:pt x="1719313" y="1194191"/>
                      <a:pt x="1774639" y="1146163"/>
                      <a:pt x="1780820" y="1079891"/>
                    </a:cubicBezTo>
                    <a:cubicBezTo>
                      <a:pt x="1787447" y="1008332"/>
                      <a:pt x="1760044" y="935955"/>
                      <a:pt x="1682603" y="905723"/>
                    </a:cubicBezTo>
                    <a:close/>
                    <a:moveTo>
                      <a:pt x="1211553" y="1171927"/>
                    </a:moveTo>
                    <a:cubicBezTo>
                      <a:pt x="1199863" y="1207669"/>
                      <a:pt x="1176035" y="1234475"/>
                      <a:pt x="1140442" y="1242666"/>
                    </a:cubicBezTo>
                    <a:cubicBezTo>
                      <a:pt x="1074766" y="1257856"/>
                      <a:pt x="1007749" y="1267685"/>
                      <a:pt x="959423" y="1276472"/>
                    </a:cubicBezTo>
                    <a:cubicBezTo>
                      <a:pt x="868653" y="1276174"/>
                      <a:pt x="817274" y="1223157"/>
                      <a:pt x="811615" y="1143407"/>
                    </a:cubicBezTo>
                    <a:cubicBezTo>
                      <a:pt x="807445" y="1084582"/>
                      <a:pt x="852346" y="1035437"/>
                      <a:pt x="919139" y="1024714"/>
                    </a:cubicBezTo>
                    <a:cubicBezTo>
                      <a:pt x="964263" y="1017491"/>
                      <a:pt x="1009313" y="1009673"/>
                      <a:pt x="1054363" y="1001631"/>
                    </a:cubicBezTo>
                    <a:cubicBezTo>
                      <a:pt x="1159727" y="982717"/>
                      <a:pt x="1243647" y="1073487"/>
                      <a:pt x="1211553" y="1171927"/>
                    </a:cubicBezTo>
                    <a:close/>
                    <a:moveTo>
                      <a:pt x="1323173" y="1040351"/>
                    </a:moveTo>
                    <a:cubicBezTo>
                      <a:pt x="1319375" y="1057776"/>
                      <a:pt x="1315205" y="1068647"/>
                      <a:pt x="1294058" y="1067158"/>
                    </a:cubicBezTo>
                    <a:cubicBezTo>
                      <a:pt x="1279463" y="1066190"/>
                      <a:pt x="1264422" y="1070360"/>
                      <a:pt x="1249678" y="1072519"/>
                    </a:cubicBezTo>
                    <a:cubicBezTo>
                      <a:pt x="1242008" y="1073636"/>
                      <a:pt x="1236349" y="1071998"/>
                      <a:pt x="1232701" y="1064328"/>
                    </a:cubicBezTo>
                    <a:cubicBezTo>
                      <a:pt x="1190183" y="974750"/>
                      <a:pt x="1116614" y="958070"/>
                      <a:pt x="1027556" y="976388"/>
                    </a:cubicBezTo>
                    <a:cubicBezTo>
                      <a:pt x="985634" y="985026"/>
                      <a:pt x="943265" y="991131"/>
                      <a:pt x="901342" y="999620"/>
                    </a:cubicBezTo>
                    <a:cubicBezTo>
                      <a:pt x="830603" y="1013917"/>
                      <a:pt x="785330" y="1069392"/>
                      <a:pt x="786447" y="1142142"/>
                    </a:cubicBezTo>
                    <a:cubicBezTo>
                      <a:pt x="786745" y="1163289"/>
                      <a:pt x="782649" y="1169767"/>
                      <a:pt x="760459" y="1166267"/>
                    </a:cubicBezTo>
                    <a:cubicBezTo>
                      <a:pt x="729036" y="1161278"/>
                      <a:pt x="696943" y="1160162"/>
                      <a:pt x="665147" y="1157481"/>
                    </a:cubicBezTo>
                    <a:cubicBezTo>
                      <a:pt x="634469" y="1154875"/>
                      <a:pt x="603269" y="1157630"/>
                      <a:pt x="570207" y="1149439"/>
                    </a:cubicBezTo>
                    <a:cubicBezTo>
                      <a:pt x="587706" y="1098581"/>
                      <a:pt x="602673" y="1047723"/>
                      <a:pt x="608034" y="994482"/>
                    </a:cubicBezTo>
                    <a:cubicBezTo>
                      <a:pt x="616449" y="911680"/>
                      <a:pt x="616076" y="828952"/>
                      <a:pt x="602301" y="746894"/>
                    </a:cubicBezTo>
                    <a:cubicBezTo>
                      <a:pt x="598652" y="725226"/>
                      <a:pt x="600663" y="718896"/>
                      <a:pt x="624863" y="717035"/>
                    </a:cubicBezTo>
                    <a:cubicBezTo>
                      <a:pt x="819806" y="702142"/>
                      <a:pt x="1012589" y="675559"/>
                      <a:pt x="1197033" y="606086"/>
                    </a:cubicBezTo>
                    <a:cubicBezTo>
                      <a:pt x="1294579" y="569376"/>
                      <a:pt x="1386094" y="522613"/>
                      <a:pt x="1463013" y="447183"/>
                    </a:cubicBezTo>
                    <a:cubicBezTo>
                      <a:pt x="1514169" y="526485"/>
                      <a:pt x="1544997" y="611819"/>
                      <a:pt x="1558623" y="703036"/>
                    </a:cubicBezTo>
                    <a:cubicBezTo>
                      <a:pt x="1567261" y="761117"/>
                      <a:pt x="1570984" y="819942"/>
                      <a:pt x="1578877" y="878246"/>
                    </a:cubicBezTo>
                    <a:cubicBezTo>
                      <a:pt x="1581260" y="895968"/>
                      <a:pt x="1575452" y="901106"/>
                      <a:pt x="1560038" y="903489"/>
                    </a:cubicBezTo>
                    <a:cubicBezTo>
                      <a:pt x="1522658" y="909223"/>
                      <a:pt x="1485427" y="915999"/>
                      <a:pt x="1448121" y="922105"/>
                    </a:cubicBezTo>
                    <a:cubicBezTo>
                      <a:pt x="1378945" y="933498"/>
                      <a:pt x="1338438" y="970952"/>
                      <a:pt x="1323173" y="1040351"/>
                    </a:cubicBezTo>
                    <a:close/>
                    <a:moveTo>
                      <a:pt x="1751481" y="1074157"/>
                    </a:moveTo>
                    <a:cubicBezTo>
                      <a:pt x="1747535" y="1124494"/>
                      <a:pt x="1707772" y="1164555"/>
                      <a:pt x="1651776" y="1174160"/>
                    </a:cubicBezTo>
                    <a:cubicBezTo>
                      <a:pt x="1639117" y="1176320"/>
                      <a:pt x="1626235" y="1177735"/>
                      <a:pt x="1613502" y="1179447"/>
                    </a:cubicBezTo>
                    <a:cubicBezTo>
                      <a:pt x="1558772" y="1187489"/>
                      <a:pt x="1505382" y="1210200"/>
                      <a:pt x="1448865" y="1198212"/>
                    </a:cubicBezTo>
                    <a:cubicBezTo>
                      <a:pt x="1385200" y="1184734"/>
                      <a:pt x="1346554" y="1131047"/>
                      <a:pt x="1347671" y="1061350"/>
                    </a:cubicBezTo>
                    <a:cubicBezTo>
                      <a:pt x="1348564" y="1003045"/>
                      <a:pt x="1386838" y="963134"/>
                      <a:pt x="1452961" y="951294"/>
                    </a:cubicBezTo>
                    <a:cubicBezTo>
                      <a:pt x="1490192" y="944667"/>
                      <a:pt x="1527796" y="939529"/>
                      <a:pt x="1564580" y="930891"/>
                    </a:cubicBezTo>
                    <a:cubicBezTo>
                      <a:pt x="1582004" y="926796"/>
                      <a:pt x="1585057" y="933423"/>
                      <a:pt x="1587440" y="947199"/>
                    </a:cubicBezTo>
                    <a:cubicBezTo>
                      <a:pt x="1591014" y="967825"/>
                      <a:pt x="1587887" y="989344"/>
                      <a:pt x="1595706" y="1009375"/>
                    </a:cubicBezTo>
                    <a:cubicBezTo>
                      <a:pt x="1609407" y="987483"/>
                      <a:pt x="1624225" y="966261"/>
                      <a:pt x="1636288" y="943550"/>
                    </a:cubicBezTo>
                    <a:cubicBezTo>
                      <a:pt x="1643808" y="929402"/>
                      <a:pt x="1651478" y="925158"/>
                      <a:pt x="1666892" y="930370"/>
                    </a:cubicBezTo>
                    <a:cubicBezTo>
                      <a:pt x="1720952" y="948613"/>
                      <a:pt x="1756619" y="1008407"/>
                      <a:pt x="1751481" y="1074157"/>
                    </a:cubicBezTo>
                    <a:close/>
                  </a:path>
                </a:pathLst>
              </a:custGeom>
              <a:solidFill>
                <a:srgbClr val="2C347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103">
                <a:extLst>
                  <a:ext uri="{FF2B5EF4-FFF2-40B4-BE49-F238E27FC236}">
                    <a16:creationId xmlns:a16="http://schemas.microsoft.com/office/drawing/2014/main" id="{32F63B5C-45EC-4191-A335-B02605D60FBE}"/>
                  </a:ext>
                </a:extLst>
              </p:cNvPr>
              <p:cNvSpPr/>
              <p:nvPr/>
            </p:nvSpPr>
            <p:spPr>
              <a:xfrm>
                <a:off x="1419016" y="4654981"/>
                <a:ext cx="83159" cy="47212"/>
              </a:xfrm>
              <a:custGeom>
                <a:avLst/>
                <a:gdLst>
                  <a:gd name="connsiteX0" fmla="*/ 26509 w 123533"/>
                  <a:gd name="connsiteY0" fmla="*/ 56815 h 70134"/>
                  <a:gd name="connsiteX1" fmla="*/ 68506 w 123533"/>
                  <a:gd name="connsiteY1" fmla="*/ 68506 h 70134"/>
                  <a:gd name="connsiteX2" fmla="*/ 119512 w 123533"/>
                  <a:gd name="connsiteY2" fmla="*/ 58230 h 70134"/>
                  <a:gd name="connsiteX3" fmla="*/ 123533 w 123533"/>
                  <a:gd name="connsiteY3" fmla="*/ 48996 h 70134"/>
                  <a:gd name="connsiteX4" fmla="*/ 14669 w 123533"/>
                  <a:gd name="connsiteY4" fmla="*/ 0 h 70134"/>
                  <a:gd name="connsiteX5" fmla="*/ 0 w 123533"/>
                  <a:gd name="connsiteY5" fmla="*/ 41327 h 70134"/>
                  <a:gd name="connsiteX6" fmla="*/ 26509 w 123533"/>
                  <a:gd name="connsiteY6" fmla="*/ 56815 h 70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533" h="70134">
                    <a:moveTo>
                      <a:pt x="26509" y="56815"/>
                    </a:moveTo>
                    <a:cubicBezTo>
                      <a:pt x="39837" y="62251"/>
                      <a:pt x="54209" y="65825"/>
                      <a:pt x="68506" y="68506"/>
                    </a:cubicBezTo>
                    <a:cubicBezTo>
                      <a:pt x="89429" y="72526"/>
                      <a:pt x="107226" y="69101"/>
                      <a:pt x="119512" y="58230"/>
                    </a:cubicBezTo>
                    <a:lnTo>
                      <a:pt x="123533" y="48996"/>
                    </a:lnTo>
                    <a:lnTo>
                      <a:pt x="14669" y="0"/>
                    </a:lnTo>
                    <a:lnTo>
                      <a:pt x="0" y="41327"/>
                    </a:lnTo>
                    <a:cubicBezTo>
                      <a:pt x="7223" y="47731"/>
                      <a:pt x="16382" y="52645"/>
                      <a:pt x="26509" y="56815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104">
                <a:extLst>
                  <a:ext uri="{FF2B5EF4-FFF2-40B4-BE49-F238E27FC236}">
                    <a16:creationId xmlns:a16="http://schemas.microsoft.com/office/drawing/2014/main" id="{933E518D-C560-40D4-BC98-B968F573FB36}"/>
                  </a:ext>
                </a:extLst>
              </p:cNvPr>
              <p:cNvSpPr/>
              <p:nvPr/>
            </p:nvSpPr>
            <p:spPr>
              <a:xfrm>
                <a:off x="1502175" y="4666761"/>
                <a:ext cx="9223" cy="22106"/>
              </a:xfrm>
              <a:custGeom>
                <a:avLst/>
                <a:gdLst>
                  <a:gd name="connsiteX0" fmla="*/ 13701 w 13701"/>
                  <a:gd name="connsiteY0" fmla="*/ 0 h 32838"/>
                  <a:gd name="connsiteX1" fmla="*/ 0 w 13701"/>
                  <a:gd name="connsiteY1" fmla="*/ 31498 h 32838"/>
                  <a:gd name="connsiteX2" fmla="*/ 2979 w 13701"/>
                  <a:gd name="connsiteY2" fmla="*/ 32838 h 32838"/>
                  <a:gd name="connsiteX3" fmla="*/ 13701 w 13701"/>
                  <a:gd name="connsiteY3" fmla="*/ 0 h 32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701" h="32838">
                    <a:moveTo>
                      <a:pt x="13701" y="0"/>
                    </a:moveTo>
                    <a:lnTo>
                      <a:pt x="0" y="31498"/>
                    </a:lnTo>
                    <a:lnTo>
                      <a:pt x="2979" y="32838"/>
                    </a:lnTo>
                    <a:cubicBezTo>
                      <a:pt x="8787" y="24498"/>
                      <a:pt x="12584" y="13627"/>
                      <a:pt x="13701" y="0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105">
                <a:extLst>
                  <a:ext uri="{FF2B5EF4-FFF2-40B4-BE49-F238E27FC236}">
                    <a16:creationId xmlns:a16="http://schemas.microsoft.com/office/drawing/2014/main" id="{08B1C654-38B1-434B-931F-6D45429781DD}"/>
                  </a:ext>
                </a:extLst>
              </p:cNvPr>
              <p:cNvSpPr/>
              <p:nvPr/>
            </p:nvSpPr>
            <p:spPr>
              <a:xfrm>
                <a:off x="1408687" y="4646410"/>
                <a:ext cx="20204" cy="36341"/>
              </a:xfrm>
              <a:custGeom>
                <a:avLst/>
                <a:gdLst>
                  <a:gd name="connsiteX0" fmla="*/ 15345 w 30013"/>
                  <a:gd name="connsiteY0" fmla="*/ 53985 h 53985"/>
                  <a:gd name="connsiteX1" fmla="*/ 30014 w 30013"/>
                  <a:gd name="connsiteY1" fmla="*/ 12659 h 53985"/>
                  <a:gd name="connsiteX2" fmla="*/ 1941 w 30013"/>
                  <a:gd name="connsiteY2" fmla="*/ 0 h 53985"/>
                  <a:gd name="connsiteX3" fmla="*/ 303 w 30013"/>
                  <a:gd name="connsiteY3" fmla="*/ 12733 h 53985"/>
                  <a:gd name="connsiteX4" fmla="*/ 15345 w 30013"/>
                  <a:gd name="connsiteY4" fmla="*/ 53985 h 53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013" h="53985">
                    <a:moveTo>
                      <a:pt x="15345" y="53985"/>
                    </a:moveTo>
                    <a:lnTo>
                      <a:pt x="30014" y="12659"/>
                    </a:lnTo>
                    <a:lnTo>
                      <a:pt x="1941" y="0"/>
                    </a:lnTo>
                    <a:cubicBezTo>
                      <a:pt x="1271" y="4021"/>
                      <a:pt x="676" y="8266"/>
                      <a:pt x="303" y="12733"/>
                    </a:cubicBezTo>
                    <a:cubicBezTo>
                      <a:pt x="-1484" y="31721"/>
                      <a:pt x="4771" y="44529"/>
                      <a:pt x="15345" y="53985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106">
                <a:extLst>
                  <a:ext uri="{FF2B5EF4-FFF2-40B4-BE49-F238E27FC236}">
                    <a16:creationId xmlns:a16="http://schemas.microsoft.com/office/drawing/2014/main" id="{18CC05A6-AA0E-46E3-A60D-DABBBE2E1068}"/>
                  </a:ext>
                </a:extLst>
              </p:cNvPr>
              <p:cNvSpPr/>
              <p:nvPr/>
            </p:nvSpPr>
            <p:spPr>
              <a:xfrm>
                <a:off x="1499469" y="4687965"/>
                <a:ext cx="4712" cy="6215"/>
              </a:xfrm>
              <a:custGeom>
                <a:avLst/>
                <a:gdLst>
                  <a:gd name="connsiteX0" fmla="*/ 6999 w 6999"/>
                  <a:gd name="connsiteY0" fmla="*/ 1340 h 9233"/>
                  <a:gd name="connsiteX1" fmla="*/ 4021 w 6999"/>
                  <a:gd name="connsiteY1" fmla="*/ 0 h 9233"/>
                  <a:gd name="connsiteX2" fmla="*/ 0 w 6999"/>
                  <a:gd name="connsiteY2" fmla="*/ 9233 h 9233"/>
                  <a:gd name="connsiteX3" fmla="*/ 6999 w 6999"/>
                  <a:gd name="connsiteY3" fmla="*/ 1340 h 9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99" h="9233">
                    <a:moveTo>
                      <a:pt x="6999" y="1340"/>
                    </a:moveTo>
                    <a:lnTo>
                      <a:pt x="4021" y="0"/>
                    </a:lnTo>
                    <a:lnTo>
                      <a:pt x="0" y="9233"/>
                    </a:lnTo>
                    <a:cubicBezTo>
                      <a:pt x="2606" y="6925"/>
                      <a:pt x="4915" y="4244"/>
                      <a:pt x="6999" y="1340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107">
                <a:extLst>
                  <a:ext uri="{FF2B5EF4-FFF2-40B4-BE49-F238E27FC236}">
                    <a16:creationId xmlns:a16="http://schemas.microsoft.com/office/drawing/2014/main" id="{AF0B496D-FCD4-4052-8543-A49F7E7ACBE5}"/>
                  </a:ext>
                </a:extLst>
              </p:cNvPr>
              <p:cNvSpPr/>
              <p:nvPr/>
            </p:nvSpPr>
            <p:spPr>
              <a:xfrm>
                <a:off x="1425081" y="4827465"/>
                <a:ext cx="16391" cy="37644"/>
              </a:xfrm>
              <a:custGeom>
                <a:avLst/>
                <a:gdLst>
                  <a:gd name="connsiteX0" fmla="*/ 13329 w 24349"/>
                  <a:gd name="connsiteY0" fmla="*/ 17722 h 55920"/>
                  <a:gd name="connsiteX1" fmla="*/ 0 w 24349"/>
                  <a:gd name="connsiteY1" fmla="*/ 55921 h 55920"/>
                  <a:gd name="connsiteX2" fmla="*/ 24349 w 24349"/>
                  <a:gd name="connsiteY2" fmla="*/ 0 h 55920"/>
                  <a:gd name="connsiteX3" fmla="*/ 13329 w 24349"/>
                  <a:gd name="connsiteY3" fmla="*/ 17722 h 55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49" h="55920">
                    <a:moveTo>
                      <a:pt x="13329" y="17722"/>
                    </a:moveTo>
                    <a:cubicBezTo>
                      <a:pt x="8861" y="30455"/>
                      <a:pt x="4468" y="43188"/>
                      <a:pt x="0" y="55921"/>
                    </a:cubicBezTo>
                    <a:lnTo>
                      <a:pt x="24349" y="0"/>
                    </a:lnTo>
                    <a:cubicBezTo>
                      <a:pt x="15339" y="1117"/>
                      <a:pt x="15637" y="11169"/>
                      <a:pt x="13329" y="17722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108">
                <a:extLst>
                  <a:ext uri="{FF2B5EF4-FFF2-40B4-BE49-F238E27FC236}">
                    <a16:creationId xmlns:a16="http://schemas.microsoft.com/office/drawing/2014/main" id="{689264E2-2D5D-4B17-B6EF-EDA805C8581D}"/>
                  </a:ext>
                </a:extLst>
              </p:cNvPr>
              <p:cNvSpPr/>
              <p:nvPr/>
            </p:nvSpPr>
            <p:spPr>
              <a:xfrm>
                <a:off x="1171767" y="3761486"/>
                <a:ext cx="592286" cy="1547840"/>
              </a:xfrm>
              <a:custGeom>
                <a:avLst/>
                <a:gdLst>
                  <a:gd name="connsiteX0" fmla="*/ 804832 w 879845"/>
                  <a:gd name="connsiteY0" fmla="*/ 1340549 h 2299328"/>
                  <a:gd name="connsiteX1" fmla="*/ 644738 w 879845"/>
                  <a:gd name="connsiteY1" fmla="*/ 833534 h 2299328"/>
                  <a:gd name="connsiteX2" fmla="*/ 515322 w 879845"/>
                  <a:gd name="connsiteY2" fmla="*/ 396513 h 2299328"/>
                  <a:gd name="connsiteX3" fmla="*/ 520162 w 879845"/>
                  <a:gd name="connsiteY3" fmla="*/ 209165 h 2299328"/>
                  <a:gd name="connsiteX4" fmla="*/ 520162 w 879845"/>
                  <a:gd name="connsiteY4" fmla="*/ 209165 h 2299328"/>
                  <a:gd name="connsiteX5" fmla="*/ 573030 w 879845"/>
                  <a:gd name="connsiteY5" fmla="*/ 0 h 2299328"/>
                  <a:gd name="connsiteX6" fmla="*/ 95204 w 879845"/>
                  <a:gd name="connsiteY6" fmla="*/ 162850 h 2299328"/>
                  <a:gd name="connsiteX7" fmla="*/ 67206 w 879845"/>
                  <a:gd name="connsiteY7" fmla="*/ 186529 h 2299328"/>
                  <a:gd name="connsiteX8" fmla="*/ 264 w 879845"/>
                  <a:gd name="connsiteY8" fmla="*/ 737030 h 2299328"/>
                  <a:gd name="connsiteX9" fmla="*/ 32879 w 879845"/>
                  <a:gd name="connsiteY9" fmla="*/ 795930 h 2299328"/>
                  <a:gd name="connsiteX10" fmla="*/ 400649 w 879845"/>
                  <a:gd name="connsiteY10" fmla="*/ 994075 h 2299328"/>
                  <a:gd name="connsiteX11" fmla="*/ 199675 w 879845"/>
                  <a:gd name="connsiteY11" fmla="*/ 1218133 h 2299328"/>
                  <a:gd name="connsiteX12" fmla="*/ 194239 w 879845"/>
                  <a:gd name="connsiteY12" fmla="*/ 1292372 h 2299328"/>
                  <a:gd name="connsiteX13" fmla="*/ 765963 w 879845"/>
                  <a:gd name="connsiteY13" fmla="*/ 2114885 h 2299328"/>
                  <a:gd name="connsiteX14" fmla="*/ 847797 w 879845"/>
                  <a:gd name="connsiteY14" fmla="*/ 2299329 h 2299328"/>
                  <a:gd name="connsiteX15" fmla="*/ 879667 w 879845"/>
                  <a:gd name="connsiteY15" fmla="*/ 2031189 h 2299328"/>
                  <a:gd name="connsiteX16" fmla="*/ 804832 w 879845"/>
                  <a:gd name="connsiteY16" fmla="*/ 1340549 h 229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79845" h="2299328">
                    <a:moveTo>
                      <a:pt x="804832" y="1340549"/>
                    </a:moveTo>
                    <a:cubicBezTo>
                      <a:pt x="767899" y="1166530"/>
                      <a:pt x="722179" y="995043"/>
                      <a:pt x="644738" y="833534"/>
                    </a:cubicBezTo>
                    <a:cubicBezTo>
                      <a:pt x="578243" y="694885"/>
                      <a:pt x="529544" y="550502"/>
                      <a:pt x="515322" y="396513"/>
                    </a:cubicBezTo>
                    <a:cubicBezTo>
                      <a:pt x="509588" y="334039"/>
                      <a:pt x="507801" y="271193"/>
                      <a:pt x="520162" y="209165"/>
                    </a:cubicBezTo>
                    <a:lnTo>
                      <a:pt x="520162" y="209165"/>
                    </a:lnTo>
                    <a:lnTo>
                      <a:pt x="573030" y="0"/>
                    </a:lnTo>
                    <a:cubicBezTo>
                      <a:pt x="573030" y="0"/>
                      <a:pt x="136605" y="148106"/>
                      <a:pt x="95204" y="162850"/>
                    </a:cubicBezTo>
                    <a:cubicBezTo>
                      <a:pt x="82322" y="167466"/>
                      <a:pt x="72121" y="173423"/>
                      <a:pt x="67206" y="186529"/>
                    </a:cubicBezTo>
                    <a:cubicBezTo>
                      <a:pt x="50750" y="220558"/>
                      <a:pt x="5700" y="668301"/>
                      <a:pt x="264" y="737030"/>
                    </a:cubicBezTo>
                    <a:cubicBezTo>
                      <a:pt x="-1895" y="763986"/>
                      <a:pt x="9200" y="783123"/>
                      <a:pt x="32879" y="795930"/>
                    </a:cubicBezTo>
                    <a:cubicBezTo>
                      <a:pt x="70706" y="816333"/>
                      <a:pt x="400649" y="994075"/>
                      <a:pt x="400649" y="994075"/>
                    </a:cubicBezTo>
                    <a:cubicBezTo>
                      <a:pt x="400649" y="994075"/>
                      <a:pt x="255224" y="1153797"/>
                      <a:pt x="199675" y="1218133"/>
                    </a:cubicBezTo>
                    <a:cubicBezTo>
                      <a:pt x="174283" y="1247545"/>
                      <a:pt x="172273" y="1259161"/>
                      <a:pt x="194239" y="1292372"/>
                    </a:cubicBezTo>
                    <a:cubicBezTo>
                      <a:pt x="231843" y="1349112"/>
                      <a:pt x="675044" y="1977055"/>
                      <a:pt x="765963" y="2114885"/>
                    </a:cubicBezTo>
                    <a:cubicBezTo>
                      <a:pt x="800215" y="2166860"/>
                      <a:pt x="830298" y="2237153"/>
                      <a:pt x="847797" y="2299329"/>
                    </a:cubicBezTo>
                    <a:cubicBezTo>
                      <a:pt x="847797" y="2287415"/>
                      <a:pt x="878848" y="2101110"/>
                      <a:pt x="879667" y="2031189"/>
                    </a:cubicBezTo>
                    <a:cubicBezTo>
                      <a:pt x="882422" y="1797973"/>
                      <a:pt x="853158" y="1568107"/>
                      <a:pt x="804832" y="13405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109">
                <a:extLst>
                  <a:ext uri="{FF2B5EF4-FFF2-40B4-BE49-F238E27FC236}">
                    <a16:creationId xmlns:a16="http://schemas.microsoft.com/office/drawing/2014/main" id="{2B8AEB5C-180D-4CC7-B033-350180C3B430}"/>
                  </a:ext>
                </a:extLst>
              </p:cNvPr>
              <p:cNvSpPr/>
              <p:nvPr/>
            </p:nvSpPr>
            <p:spPr>
              <a:xfrm>
                <a:off x="2145358" y="3735520"/>
                <a:ext cx="531261" cy="1573756"/>
              </a:xfrm>
              <a:custGeom>
                <a:avLst/>
                <a:gdLst>
                  <a:gd name="connsiteX0" fmla="*/ 786301 w 789192"/>
                  <a:gd name="connsiteY0" fmla="*/ 777910 h 2337826"/>
                  <a:gd name="connsiteX1" fmla="*/ 642960 w 789192"/>
                  <a:gd name="connsiteY1" fmla="*/ 208793 h 2337826"/>
                  <a:gd name="connsiteX2" fmla="*/ 601336 w 789192"/>
                  <a:gd name="connsiteY2" fmla="*/ 157116 h 2337826"/>
                  <a:gd name="connsiteX3" fmla="*/ 473037 w 789192"/>
                  <a:gd name="connsiteY3" fmla="*/ 107598 h 2337826"/>
                  <a:gd name="connsiteX4" fmla="*/ 256946 w 789192"/>
                  <a:gd name="connsiteY4" fmla="*/ 47135 h 2337826"/>
                  <a:gd name="connsiteX5" fmla="*/ 497 w 789192"/>
                  <a:gd name="connsiteY5" fmla="*/ 0 h 2337826"/>
                  <a:gd name="connsiteX6" fmla="*/ 155826 w 789192"/>
                  <a:gd name="connsiteY6" fmla="*/ 246694 h 2337826"/>
                  <a:gd name="connsiteX7" fmla="*/ 264765 w 789192"/>
                  <a:gd name="connsiteY7" fmla="*/ 688183 h 2337826"/>
                  <a:gd name="connsiteX8" fmla="*/ 269531 w 789192"/>
                  <a:gd name="connsiteY8" fmla="*/ 1151042 h 2337826"/>
                  <a:gd name="connsiteX9" fmla="*/ 278094 w 789192"/>
                  <a:gd name="connsiteY9" fmla="*/ 1613901 h 2337826"/>
                  <a:gd name="connsiteX10" fmla="*/ 328207 w 789192"/>
                  <a:gd name="connsiteY10" fmla="*/ 2337826 h 2337826"/>
                  <a:gd name="connsiteX11" fmla="*/ 716976 w 789192"/>
                  <a:gd name="connsiteY11" fmla="*/ 1423947 h 2337826"/>
                  <a:gd name="connsiteX12" fmla="*/ 757633 w 789192"/>
                  <a:gd name="connsiteY12" fmla="*/ 1338464 h 2337826"/>
                  <a:gd name="connsiteX13" fmla="*/ 746910 w 789192"/>
                  <a:gd name="connsiteY13" fmla="*/ 1302276 h 2337826"/>
                  <a:gd name="connsiteX14" fmla="*/ 500439 w 789192"/>
                  <a:gd name="connsiteY14" fmla="*/ 1101599 h 2337826"/>
                  <a:gd name="connsiteX15" fmla="*/ 500290 w 789192"/>
                  <a:gd name="connsiteY15" fmla="*/ 1040986 h 2337826"/>
                  <a:gd name="connsiteX16" fmla="*/ 765079 w 789192"/>
                  <a:gd name="connsiteY16" fmla="*/ 838895 h 2337826"/>
                  <a:gd name="connsiteX17" fmla="*/ 786301 w 789192"/>
                  <a:gd name="connsiteY17" fmla="*/ 777910 h 2337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89192" h="2337826">
                    <a:moveTo>
                      <a:pt x="786301" y="777910"/>
                    </a:moveTo>
                    <a:cubicBezTo>
                      <a:pt x="747952" y="630549"/>
                      <a:pt x="643630" y="218175"/>
                      <a:pt x="642960" y="208793"/>
                    </a:cubicBezTo>
                    <a:cubicBezTo>
                      <a:pt x="640950" y="181912"/>
                      <a:pt x="625834" y="167466"/>
                      <a:pt x="601336" y="157116"/>
                    </a:cubicBezTo>
                    <a:cubicBezTo>
                      <a:pt x="559041" y="139171"/>
                      <a:pt x="516746" y="121597"/>
                      <a:pt x="473037" y="107598"/>
                    </a:cubicBezTo>
                    <a:cubicBezTo>
                      <a:pt x="401702" y="84813"/>
                      <a:pt x="330441" y="61730"/>
                      <a:pt x="256946" y="47135"/>
                    </a:cubicBezTo>
                    <a:lnTo>
                      <a:pt x="497" y="0"/>
                    </a:lnTo>
                    <a:cubicBezTo>
                      <a:pt x="-10002" y="18243"/>
                      <a:pt x="149125" y="232100"/>
                      <a:pt x="155826" y="246694"/>
                    </a:cubicBezTo>
                    <a:cubicBezTo>
                      <a:pt x="220013" y="387056"/>
                      <a:pt x="257244" y="533375"/>
                      <a:pt x="264765" y="688183"/>
                    </a:cubicBezTo>
                    <a:cubicBezTo>
                      <a:pt x="272286" y="842544"/>
                      <a:pt x="269456" y="996755"/>
                      <a:pt x="269531" y="1151042"/>
                    </a:cubicBezTo>
                    <a:cubicBezTo>
                      <a:pt x="269605" y="1305403"/>
                      <a:pt x="272732" y="1459689"/>
                      <a:pt x="278094" y="1613901"/>
                    </a:cubicBezTo>
                    <a:cubicBezTo>
                      <a:pt x="283902" y="1781070"/>
                      <a:pt x="315921" y="2286223"/>
                      <a:pt x="328207" y="2337826"/>
                    </a:cubicBezTo>
                    <a:cubicBezTo>
                      <a:pt x="333196" y="2325986"/>
                      <a:pt x="716976" y="1423947"/>
                      <a:pt x="716976" y="1423947"/>
                    </a:cubicBezTo>
                    <a:cubicBezTo>
                      <a:pt x="716976" y="1423947"/>
                      <a:pt x="743634" y="1366760"/>
                      <a:pt x="757633" y="1338464"/>
                    </a:cubicBezTo>
                    <a:cubicBezTo>
                      <a:pt x="765749" y="1322157"/>
                      <a:pt x="758750" y="1311956"/>
                      <a:pt x="746910" y="1302276"/>
                    </a:cubicBezTo>
                    <a:cubicBezTo>
                      <a:pt x="664778" y="1235408"/>
                      <a:pt x="582720" y="1168317"/>
                      <a:pt x="500439" y="1101599"/>
                    </a:cubicBezTo>
                    <a:cubicBezTo>
                      <a:pt x="474005" y="1080154"/>
                      <a:pt x="473409" y="1061613"/>
                      <a:pt x="500290" y="1040986"/>
                    </a:cubicBezTo>
                    <a:cubicBezTo>
                      <a:pt x="588379" y="973374"/>
                      <a:pt x="676171" y="905390"/>
                      <a:pt x="765079" y="838895"/>
                    </a:cubicBezTo>
                    <a:cubicBezTo>
                      <a:pt x="787492" y="822290"/>
                      <a:pt x="793523" y="805685"/>
                      <a:pt x="786301" y="7779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110">
                <a:extLst>
                  <a:ext uri="{FF2B5EF4-FFF2-40B4-BE49-F238E27FC236}">
                    <a16:creationId xmlns:a16="http://schemas.microsoft.com/office/drawing/2014/main" id="{52505E87-0F1D-4ABE-A7D7-A5E0E3167226}"/>
                  </a:ext>
                </a:extLst>
              </p:cNvPr>
              <p:cNvSpPr/>
              <p:nvPr/>
            </p:nvSpPr>
            <p:spPr>
              <a:xfrm>
                <a:off x="2139324" y="3684442"/>
                <a:ext cx="557051" cy="1317644"/>
              </a:xfrm>
              <a:custGeom>
                <a:avLst/>
                <a:gdLst>
                  <a:gd name="connsiteX0" fmla="*/ 216317 w 827503"/>
                  <a:gd name="connsiteY0" fmla="*/ 114523 h 1957369"/>
                  <a:gd name="connsiteX1" fmla="*/ 410814 w 827503"/>
                  <a:gd name="connsiteY1" fmla="*/ 525631 h 1957369"/>
                  <a:gd name="connsiteX2" fmla="*/ 453927 w 827503"/>
                  <a:gd name="connsiteY2" fmla="*/ 885732 h 1957369"/>
                  <a:gd name="connsiteX3" fmla="*/ 519603 w 827503"/>
                  <a:gd name="connsiteY3" fmla="*/ 1323572 h 1957369"/>
                  <a:gd name="connsiteX4" fmla="*/ 549537 w 827503"/>
                  <a:gd name="connsiteY4" fmla="*/ 1358792 h 1957369"/>
                  <a:gd name="connsiteX5" fmla="*/ 580812 w 827503"/>
                  <a:gd name="connsiteY5" fmla="*/ 1411512 h 1957369"/>
                  <a:gd name="connsiteX6" fmla="*/ 636063 w 827503"/>
                  <a:gd name="connsiteY6" fmla="*/ 1466242 h 1957369"/>
                  <a:gd name="connsiteX7" fmla="*/ 705388 w 827503"/>
                  <a:gd name="connsiteY7" fmla="*/ 1527227 h 1957369"/>
                  <a:gd name="connsiteX8" fmla="*/ 777839 w 827503"/>
                  <a:gd name="connsiteY8" fmla="*/ 1602062 h 1957369"/>
                  <a:gd name="connsiteX9" fmla="*/ 790051 w 827503"/>
                  <a:gd name="connsiteY9" fmla="*/ 1860745 h 1957369"/>
                  <a:gd name="connsiteX10" fmla="*/ 548495 w 827503"/>
                  <a:gd name="connsiteY10" fmla="*/ 1949578 h 1957369"/>
                  <a:gd name="connsiteX11" fmla="*/ 424366 w 827503"/>
                  <a:gd name="connsiteY11" fmla="*/ 1879583 h 1957369"/>
                  <a:gd name="connsiteX12" fmla="*/ 398602 w 827503"/>
                  <a:gd name="connsiteY12" fmla="*/ 1641527 h 1957369"/>
                  <a:gd name="connsiteX13" fmla="*/ 438439 w 827503"/>
                  <a:gd name="connsiteY13" fmla="*/ 1516579 h 1957369"/>
                  <a:gd name="connsiteX14" fmla="*/ 436131 w 827503"/>
                  <a:gd name="connsiteY14" fmla="*/ 1484411 h 1957369"/>
                  <a:gd name="connsiteX15" fmla="*/ 421759 w 827503"/>
                  <a:gd name="connsiteY15" fmla="*/ 1432287 h 1957369"/>
                  <a:gd name="connsiteX16" fmla="*/ 429057 w 827503"/>
                  <a:gd name="connsiteY16" fmla="*/ 1383663 h 1957369"/>
                  <a:gd name="connsiteX17" fmla="*/ 434567 w 827503"/>
                  <a:gd name="connsiteY17" fmla="*/ 1333029 h 1957369"/>
                  <a:gd name="connsiteX18" fmla="*/ 385720 w 827503"/>
                  <a:gd name="connsiteY18" fmla="*/ 1046571 h 1957369"/>
                  <a:gd name="connsiteX19" fmla="*/ 308130 w 827503"/>
                  <a:gd name="connsiteY19" fmla="*/ 464572 h 1957369"/>
                  <a:gd name="connsiteX20" fmla="*/ 149301 w 827503"/>
                  <a:gd name="connsiteY20" fmla="*/ 169700 h 1957369"/>
                  <a:gd name="connsiteX21" fmla="*/ 9460 w 827503"/>
                  <a:gd name="connsiteY21" fmla="*/ 76026 h 1957369"/>
                  <a:gd name="connsiteX22" fmla="*/ 2014 w 827503"/>
                  <a:gd name="connsiteY22" fmla="*/ 0 h 1957369"/>
                  <a:gd name="connsiteX23" fmla="*/ 200829 w 827503"/>
                  <a:gd name="connsiteY23" fmla="*/ 100822 h 1957369"/>
                  <a:gd name="connsiteX24" fmla="*/ 216317 w 827503"/>
                  <a:gd name="connsiteY24" fmla="*/ 114523 h 1957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27503" h="1957369">
                    <a:moveTo>
                      <a:pt x="216317" y="114523"/>
                    </a:moveTo>
                    <a:cubicBezTo>
                      <a:pt x="328160" y="229270"/>
                      <a:pt x="377678" y="373802"/>
                      <a:pt x="410814" y="525631"/>
                    </a:cubicBezTo>
                    <a:cubicBezTo>
                      <a:pt x="436727" y="644176"/>
                      <a:pt x="444992" y="764954"/>
                      <a:pt x="453927" y="885732"/>
                    </a:cubicBezTo>
                    <a:cubicBezTo>
                      <a:pt x="464799" y="1033168"/>
                      <a:pt x="473883" y="1181199"/>
                      <a:pt x="519603" y="1323572"/>
                    </a:cubicBezTo>
                    <a:cubicBezTo>
                      <a:pt x="524741" y="1339581"/>
                      <a:pt x="528762" y="1353803"/>
                      <a:pt x="549537" y="1358792"/>
                    </a:cubicBezTo>
                    <a:cubicBezTo>
                      <a:pt x="575227" y="1364973"/>
                      <a:pt x="575227" y="1391631"/>
                      <a:pt x="580812" y="1411512"/>
                    </a:cubicBezTo>
                    <a:cubicBezTo>
                      <a:pt x="589151" y="1440999"/>
                      <a:pt x="597715" y="1463338"/>
                      <a:pt x="636063" y="1466242"/>
                    </a:cubicBezTo>
                    <a:cubicBezTo>
                      <a:pt x="676794" y="1470039"/>
                      <a:pt x="683049" y="1490963"/>
                      <a:pt x="705388" y="1527227"/>
                    </a:cubicBezTo>
                    <a:cubicBezTo>
                      <a:pt x="719386" y="1555820"/>
                      <a:pt x="722142" y="1532811"/>
                      <a:pt x="777839" y="1602062"/>
                    </a:cubicBezTo>
                    <a:cubicBezTo>
                      <a:pt x="840165" y="1677418"/>
                      <a:pt x="843367" y="1780251"/>
                      <a:pt x="790051" y="1860745"/>
                    </a:cubicBezTo>
                    <a:cubicBezTo>
                      <a:pt x="738449" y="1938707"/>
                      <a:pt x="641424" y="1974375"/>
                      <a:pt x="548495" y="1949578"/>
                    </a:cubicBezTo>
                    <a:cubicBezTo>
                      <a:pt x="507168" y="1936994"/>
                      <a:pt x="450279" y="1914655"/>
                      <a:pt x="424366" y="1879583"/>
                    </a:cubicBezTo>
                    <a:cubicBezTo>
                      <a:pt x="373285" y="1810482"/>
                      <a:pt x="355264" y="1717404"/>
                      <a:pt x="398602" y="1641527"/>
                    </a:cubicBezTo>
                    <a:cubicBezTo>
                      <a:pt x="438737" y="1571234"/>
                      <a:pt x="403591" y="1565650"/>
                      <a:pt x="438439" y="1516579"/>
                    </a:cubicBezTo>
                    <a:cubicBezTo>
                      <a:pt x="444843" y="1507569"/>
                      <a:pt x="439482" y="1494985"/>
                      <a:pt x="436131" y="1484411"/>
                    </a:cubicBezTo>
                    <a:cubicBezTo>
                      <a:pt x="430770" y="1467210"/>
                      <a:pt x="426749" y="1449562"/>
                      <a:pt x="421759" y="1432287"/>
                    </a:cubicBezTo>
                    <a:cubicBezTo>
                      <a:pt x="416696" y="1414788"/>
                      <a:pt x="417813" y="1397588"/>
                      <a:pt x="429057" y="1383663"/>
                    </a:cubicBezTo>
                    <a:cubicBezTo>
                      <a:pt x="442460" y="1367132"/>
                      <a:pt x="439928" y="1351197"/>
                      <a:pt x="434567" y="1333029"/>
                    </a:cubicBezTo>
                    <a:cubicBezTo>
                      <a:pt x="406942" y="1239503"/>
                      <a:pt x="393836" y="1143521"/>
                      <a:pt x="385720" y="1046571"/>
                    </a:cubicBezTo>
                    <a:cubicBezTo>
                      <a:pt x="369412" y="851330"/>
                      <a:pt x="360105" y="655196"/>
                      <a:pt x="308130" y="464572"/>
                    </a:cubicBezTo>
                    <a:cubicBezTo>
                      <a:pt x="277898" y="353846"/>
                      <a:pt x="234561" y="251088"/>
                      <a:pt x="149301" y="169700"/>
                    </a:cubicBezTo>
                    <a:cubicBezTo>
                      <a:pt x="109761" y="131948"/>
                      <a:pt x="57563" y="98365"/>
                      <a:pt x="9460" y="76026"/>
                    </a:cubicBezTo>
                    <a:cubicBezTo>
                      <a:pt x="2982" y="73644"/>
                      <a:pt x="-3347" y="39540"/>
                      <a:pt x="2014" y="0"/>
                    </a:cubicBezTo>
                    <a:cubicBezTo>
                      <a:pt x="79008" y="12510"/>
                      <a:pt x="142674" y="51305"/>
                      <a:pt x="200829" y="100822"/>
                    </a:cubicBezTo>
                    <a:cubicBezTo>
                      <a:pt x="206191" y="105141"/>
                      <a:pt x="211179" y="109907"/>
                      <a:pt x="216317" y="114523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111">
                <a:extLst>
                  <a:ext uri="{FF2B5EF4-FFF2-40B4-BE49-F238E27FC236}">
                    <a16:creationId xmlns:a16="http://schemas.microsoft.com/office/drawing/2014/main" id="{F483B2E6-4BD5-424B-AD0D-5B2CE66EEA57}"/>
                  </a:ext>
                </a:extLst>
              </p:cNvPr>
              <p:cNvSpPr/>
              <p:nvPr/>
            </p:nvSpPr>
            <p:spPr>
              <a:xfrm>
                <a:off x="1147427" y="3660782"/>
                <a:ext cx="510640" cy="1049382"/>
              </a:xfrm>
              <a:custGeom>
                <a:avLst/>
                <a:gdLst>
                  <a:gd name="connsiteX0" fmla="*/ 758559 w 758559"/>
                  <a:gd name="connsiteY0" fmla="*/ 0 h 1558864"/>
                  <a:gd name="connsiteX1" fmla="*/ 741954 w 758559"/>
                  <a:gd name="connsiteY1" fmla="*/ 114970 h 1558864"/>
                  <a:gd name="connsiteX2" fmla="*/ 717456 w 758559"/>
                  <a:gd name="connsiteY2" fmla="*/ 140958 h 1558864"/>
                  <a:gd name="connsiteX3" fmla="*/ 599656 w 758559"/>
                  <a:gd name="connsiteY3" fmla="*/ 221154 h 1558864"/>
                  <a:gd name="connsiteX4" fmla="*/ 377088 w 758559"/>
                  <a:gd name="connsiteY4" fmla="*/ 615359 h 1558864"/>
                  <a:gd name="connsiteX5" fmla="*/ 407915 w 758559"/>
                  <a:gd name="connsiteY5" fmla="*/ 785505 h 1558864"/>
                  <a:gd name="connsiteX6" fmla="*/ 520502 w 758559"/>
                  <a:gd name="connsiteY6" fmla="*/ 1060793 h 1558864"/>
                  <a:gd name="connsiteX7" fmla="*/ 578956 w 758559"/>
                  <a:gd name="connsiteY7" fmla="*/ 1286862 h 1558864"/>
                  <a:gd name="connsiteX8" fmla="*/ 567116 w 758559"/>
                  <a:gd name="connsiteY8" fmla="*/ 1408906 h 1558864"/>
                  <a:gd name="connsiteX9" fmla="*/ 555277 w 758559"/>
                  <a:gd name="connsiteY9" fmla="*/ 1482772 h 1558864"/>
                  <a:gd name="connsiteX10" fmla="*/ 457209 w 758559"/>
                  <a:gd name="connsiteY10" fmla="*/ 1555597 h 1558864"/>
                  <a:gd name="connsiteX11" fmla="*/ 374779 w 758559"/>
                  <a:gd name="connsiteY11" fmla="*/ 1485528 h 1558864"/>
                  <a:gd name="connsiteX12" fmla="*/ 424222 w 758559"/>
                  <a:gd name="connsiteY12" fmla="*/ 1397066 h 1558864"/>
                  <a:gd name="connsiteX13" fmla="*/ 451476 w 758559"/>
                  <a:gd name="connsiteY13" fmla="*/ 1361473 h 1558864"/>
                  <a:gd name="connsiteX14" fmla="*/ 436881 w 758559"/>
                  <a:gd name="connsiteY14" fmla="*/ 1159829 h 1558864"/>
                  <a:gd name="connsiteX15" fmla="*/ 343505 w 758559"/>
                  <a:gd name="connsiteY15" fmla="*/ 936888 h 1558864"/>
                  <a:gd name="connsiteX16" fmla="*/ 175964 w 758559"/>
                  <a:gd name="connsiteY16" fmla="*/ 1360877 h 1558864"/>
                  <a:gd name="connsiteX17" fmla="*/ 172316 w 758559"/>
                  <a:gd name="connsiteY17" fmla="*/ 1420671 h 1558864"/>
                  <a:gd name="connsiteX18" fmla="*/ 145509 w 758559"/>
                  <a:gd name="connsiteY18" fmla="*/ 1524769 h 1558864"/>
                  <a:gd name="connsiteX19" fmla="*/ 46846 w 758559"/>
                  <a:gd name="connsiteY19" fmla="*/ 1525812 h 1558864"/>
                  <a:gd name="connsiteX20" fmla="*/ 2616 w 758559"/>
                  <a:gd name="connsiteY20" fmla="*/ 1478752 h 1558864"/>
                  <a:gd name="connsiteX21" fmla="*/ 15498 w 758559"/>
                  <a:gd name="connsiteY21" fmla="*/ 1407044 h 1558864"/>
                  <a:gd name="connsiteX22" fmla="*/ 91524 w 758559"/>
                  <a:gd name="connsiteY22" fmla="*/ 1258566 h 1558864"/>
                  <a:gd name="connsiteX23" fmla="*/ 208207 w 758559"/>
                  <a:gd name="connsiteY23" fmla="*/ 1005914 h 1558864"/>
                  <a:gd name="connsiteX24" fmla="*/ 240896 w 758559"/>
                  <a:gd name="connsiteY24" fmla="*/ 877988 h 1558864"/>
                  <a:gd name="connsiteX25" fmla="*/ 252140 w 758559"/>
                  <a:gd name="connsiteY25" fmla="*/ 680439 h 1558864"/>
                  <a:gd name="connsiteX26" fmla="*/ 406873 w 758559"/>
                  <a:gd name="connsiteY26" fmla="*/ 252354 h 1558864"/>
                  <a:gd name="connsiteX27" fmla="*/ 758559 w 758559"/>
                  <a:gd name="connsiteY27" fmla="*/ 0 h 1558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58559" h="1558864">
                    <a:moveTo>
                      <a:pt x="758559" y="0"/>
                    </a:moveTo>
                    <a:cubicBezTo>
                      <a:pt x="754166" y="39465"/>
                      <a:pt x="752453" y="70516"/>
                      <a:pt x="741954" y="114970"/>
                    </a:cubicBezTo>
                    <a:cubicBezTo>
                      <a:pt x="737263" y="125172"/>
                      <a:pt x="727657" y="135596"/>
                      <a:pt x="717456" y="140958"/>
                    </a:cubicBezTo>
                    <a:cubicBezTo>
                      <a:pt x="675161" y="163147"/>
                      <a:pt x="637558" y="192337"/>
                      <a:pt x="599656" y="221154"/>
                    </a:cubicBezTo>
                    <a:cubicBezTo>
                      <a:pt x="481186" y="327561"/>
                      <a:pt x="398831" y="454892"/>
                      <a:pt x="377088" y="615359"/>
                    </a:cubicBezTo>
                    <a:cubicBezTo>
                      <a:pt x="369120" y="674258"/>
                      <a:pt x="391831" y="730105"/>
                      <a:pt x="407915" y="785505"/>
                    </a:cubicBezTo>
                    <a:cubicBezTo>
                      <a:pt x="435690" y="881115"/>
                      <a:pt x="482527" y="969204"/>
                      <a:pt x="520502" y="1060793"/>
                    </a:cubicBezTo>
                    <a:cubicBezTo>
                      <a:pt x="550660" y="1133543"/>
                      <a:pt x="570988" y="1208602"/>
                      <a:pt x="578956" y="1286862"/>
                    </a:cubicBezTo>
                    <a:cubicBezTo>
                      <a:pt x="583126" y="1328189"/>
                      <a:pt x="576498" y="1368919"/>
                      <a:pt x="567116" y="1408906"/>
                    </a:cubicBezTo>
                    <a:cubicBezTo>
                      <a:pt x="561383" y="1433404"/>
                      <a:pt x="556617" y="1457530"/>
                      <a:pt x="555277" y="1482772"/>
                    </a:cubicBezTo>
                    <a:cubicBezTo>
                      <a:pt x="552149" y="1541598"/>
                      <a:pt x="514620" y="1568777"/>
                      <a:pt x="457209" y="1555597"/>
                    </a:cubicBezTo>
                    <a:cubicBezTo>
                      <a:pt x="397416" y="1535120"/>
                      <a:pt x="377981" y="1519855"/>
                      <a:pt x="374779" y="1485528"/>
                    </a:cubicBezTo>
                    <a:cubicBezTo>
                      <a:pt x="371280" y="1448669"/>
                      <a:pt x="391980" y="1410321"/>
                      <a:pt x="424222" y="1397066"/>
                    </a:cubicBezTo>
                    <a:cubicBezTo>
                      <a:pt x="441647" y="1389918"/>
                      <a:pt x="448199" y="1378674"/>
                      <a:pt x="451476" y="1361473"/>
                    </a:cubicBezTo>
                    <a:cubicBezTo>
                      <a:pt x="460784" y="1313445"/>
                      <a:pt x="442019" y="1179040"/>
                      <a:pt x="436881" y="1159829"/>
                    </a:cubicBezTo>
                    <a:cubicBezTo>
                      <a:pt x="411936" y="1083728"/>
                      <a:pt x="379545" y="1010754"/>
                      <a:pt x="343505" y="936888"/>
                    </a:cubicBezTo>
                    <a:cubicBezTo>
                      <a:pt x="304859" y="1086185"/>
                      <a:pt x="237247" y="1222228"/>
                      <a:pt x="175964" y="1360877"/>
                    </a:cubicBezTo>
                    <a:cubicBezTo>
                      <a:pt x="167401" y="1380238"/>
                      <a:pt x="163455" y="1398034"/>
                      <a:pt x="172316" y="1420671"/>
                    </a:cubicBezTo>
                    <a:cubicBezTo>
                      <a:pt x="189070" y="1463487"/>
                      <a:pt x="176113" y="1503995"/>
                      <a:pt x="145509" y="1524769"/>
                    </a:cubicBezTo>
                    <a:cubicBezTo>
                      <a:pt x="127489" y="1536088"/>
                      <a:pt x="60771" y="1527748"/>
                      <a:pt x="46846" y="1525812"/>
                    </a:cubicBezTo>
                    <a:cubicBezTo>
                      <a:pt x="20933" y="1522238"/>
                      <a:pt x="7753" y="1502580"/>
                      <a:pt x="2616" y="1478752"/>
                    </a:cubicBezTo>
                    <a:cubicBezTo>
                      <a:pt x="-2820" y="1453583"/>
                      <a:pt x="-363" y="1427596"/>
                      <a:pt x="15498" y="1407044"/>
                    </a:cubicBezTo>
                    <a:cubicBezTo>
                      <a:pt x="50197" y="1362069"/>
                      <a:pt x="66430" y="1308158"/>
                      <a:pt x="91524" y="1258566"/>
                    </a:cubicBezTo>
                    <a:cubicBezTo>
                      <a:pt x="133446" y="1175764"/>
                      <a:pt x="171720" y="1091249"/>
                      <a:pt x="208207" y="1005914"/>
                    </a:cubicBezTo>
                    <a:cubicBezTo>
                      <a:pt x="217887" y="962950"/>
                      <a:pt x="235311" y="921995"/>
                      <a:pt x="240896" y="877988"/>
                    </a:cubicBezTo>
                    <a:cubicBezTo>
                      <a:pt x="249161" y="812386"/>
                      <a:pt x="256905" y="746412"/>
                      <a:pt x="252140" y="680439"/>
                    </a:cubicBezTo>
                    <a:cubicBezTo>
                      <a:pt x="240151" y="514238"/>
                      <a:pt x="313497" y="379982"/>
                      <a:pt x="406873" y="252354"/>
                    </a:cubicBezTo>
                    <a:cubicBezTo>
                      <a:pt x="469272" y="171785"/>
                      <a:pt x="649099" y="41327"/>
                      <a:pt x="758559" y="0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112">
                <a:extLst>
                  <a:ext uri="{FF2B5EF4-FFF2-40B4-BE49-F238E27FC236}">
                    <a16:creationId xmlns:a16="http://schemas.microsoft.com/office/drawing/2014/main" id="{7A38DC74-9052-44BF-BBD2-DC56994565BE}"/>
                  </a:ext>
                </a:extLst>
              </p:cNvPr>
              <p:cNvSpPr/>
              <p:nvPr/>
            </p:nvSpPr>
            <p:spPr>
              <a:xfrm>
                <a:off x="2429857" y="4789470"/>
                <a:ext cx="227821" cy="148430"/>
              </a:xfrm>
              <a:custGeom>
                <a:avLst/>
                <a:gdLst>
                  <a:gd name="connsiteX0" fmla="*/ 0 w 338430"/>
                  <a:gd name="connsiteY0" fmla="*/ 57559 h 220494"/>
                  <a:gd name="connsiteX1" fmla="*/ 195017 w 338430"/>
                  <a:gd name="connsiteY1" fmla="*/ 150712 h 220494"/>
                  <a:gd name="connsiteX2" fmla="*/ 324657 w 338430"/>
                  <a:gd name="connsiteY2" fmla="*/ 0 h 220494"/>
                  <a:gd name="connsiteX3" fmla="*/ 311551 w 338430"/>
                  <a:gd name="connsiteY3" fmla="*/ 141627 h 220494"/>
                  <a:gd name="connsiteX4" fmla="*/ 138054 w 338430"/>
                  <a:gd name="connsiteY4" fmla="*/ 217654 h 220494"/>
                  <a:gd name="connsiteX5" fmla="*/ 0 w 338430"/>
                  <a:gd name="connsiteY5" fmla="*/ 57559 h 220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8430" h="220494">
                    <a:moveTo>
                      <a:pt x="0" y="57559"/>
                    </a:moveTo>
                    <a:cubicBezTo>
                      <a:pt x="57485" y="138649"/>
                      <a:pt x="122044" y="168583"/>
                      <a:pt x="195017" y="150712"/>
                    </a:cubicBezTo>
                    <a:cubicBezTo>
                      <a:pt x="266799" y="133139"/>
                      <a:pt x="314604" y="77590"/>
                      <a:pt x="324657" y="0"/>
                    </a:cubicBezTo>
                    <a:cubicBezTo>
                      <a:pt x="347293" y="30679"/>
                      <a:pt x="341411" y="94568"/>
                      <a:pt x="311551" y="141627"/>
                    </a:cubicBezTo>
                    <a:cubicBezTo>
                      <a:pt x="274841" y="199485"/>
                      <a:pt x="204251" y="230387"/>
                      <a:pt x="138054" y="217654"/>
                    </a:cubicBezTo>
                    <a:cubicBezTo>
                      <a:pt x="62698" y="203134"/>
                      <a:pt x="15042" y="148925"/>
                      <a:pt x="0" y="57559"/>
                    </a:cubicBezTo>
                    <a:close/>
                  </a:path>
                </a:pathLst>
              </a:custGeom>
              <a:solidFill>
                <a:srgbClr val="F9F9FD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113">
                <a:extLst>
                  <a:ext uri="{FF2B5EF4-FFF2-40B4-BE49-F238E27FC236}">
                    <a16:creationId xmlns:a16="http://schemas.microsoft.com/office/drawing/2014/main" id="{F946ECFA-0406-4BD7-A115-AA2A85A0F020}"/>
                  </a:ext>
                </a:extLst>
              </p:cNvPr>
              <p:cNvSpPr/>
              <p:nvPr/>
            </p:nvSpPr>
            <p:spPr>
              <a:xfrm>
                <a:off x="1089509" y="4682801"/>
                <a:ext cx="397227" cy="740060"/>
              </a:xfrm>
              <a:custGeom>
                <a:avLst/>
                <a:gdLst>
                  <a:gd name="connsiteX0" fmla="*/ 490676 w 590083"/>
                  <a:gd name="connsiteY0" fmla="*/ 12287 h 1099365"/>
                  <a:gd name="connsiteX1" fmla="*/ 306382 w 590083"/>
                  <a:gd name="connsiteY1" fmla="*/ 537173 h 1099365"/>
                  <a:gd name="connsiteX2" fmla="*/ 259247 w 590083"/>
                  <a:gd name="connsiteY2" fmla="*/ 121672 h 1099365"/>
                  <a:gd name="connsiteX3" fmla="*/ 245471 w 590083"/>
                  <a:gd name="connsiteY3" fmla="*/ 0 h 1099365"/>
                  <a:gd name="connsiteX4" fmla="*/ 148968 w 590083"/>
                  <a:gd name="connsiteY4" fmla="*/ 9010 h 1099365"/>
                  <a:gd name="connsiteX5" fmla="*/ 173094 w 590083"/>
                  <a:gd name="connsiteY5" fmla="*/ 198145 h 1099365"/>
                  <a:gd name="connsiteX6" fmla="*/ 201166 w 590083"/>
                  <a:gd name="connsiteY6" fmla="*/ 469263 h 1099365"/>
                  <a:gd name="connsiteX7" fmla="*/ 227302 w 590083"/>
                  <a:gd name="connsiteY7" fmla="*/ 737551 h 1099365"/>
                  <a:gd name="connsiteX8" fmla="*/ 140032 w 590083"/>
                  <a:gd name="connsiteY8" fmla="*/ 907177 h 1099365"/>
                  <a:gd name="connsiteX9" fmla="*/ 8457 w 590083"/>
                  <a:gd name="connsiteY9" fmla="*/ 913432 h 1099365"/>
                  <a:gd name="connsiteX10" fmla="*/ 2426 w 590083"/>
                  <a:gd name="connsiteY10" fmla="*/ 996458 h 1099365"/>
                  <a:gd name="connsiteX11" fmla="*/ 232440 w 590083"/>
                  <a:gd name="connsiteY11" fmla="*/ 943515 h 1099365"/>
                  <a:gd name="connsiteX12" fmla="*/ 265576 w 590083"/>
                  <a:gd name="connsiteY12" fmla="*/ 950217 h 1099365"/>
                  <a:gd name="connsiteX13" fmla="*/ 501995 w 590083"/>
                  <a:gd name="connsiteY13" fmla="*/ 1099365 h 1099365"/>
                  <a:gd name="connsiteX14" fmla="*/ 508845 w 590083"/>
                  <a:gd name="connsiteY14" fmla="*/ 1015372 h 1099365"/>
                  <a:gd name="connsiteX15" fmla="*/ 476380 w 590083"/>
                  <a:gd name="connsiteY15" fmla="*/ 1009638 h 1099365"/>
                  <a:gd name="connsiteX16" fmla="*/ 328720 w 590083"/>
                  <a:gd name="connsiteY16" fmla="*/ 774336 h 1099365"/>
                  <a:gd name="connsiteX17" fmla="*/ 382631 w 590083"/>
                  <a:gd name="connsiteY17" fmla="*/ 618263 h 1099365"/>
                  <a:gd name="connsiteX18" fmla="*/ 504005 w 590083"/>
                  <a:gd name="connsiteY18" fmla="*/ 270969 h 1099365"/>
                  <a:gd name="connsiteX19" fmla="*/ 503782 w 590083"/>
                  <a:gd name="connsiteY19" fmla="*/ 271491 h 1099365"/>
                  <a:gd name="connsiteX20" fmla="*/ 504005 w 590083"/>
                  <a:gd name="connsiteY20" fmla="*/ 270969 h 1099365"/>
                  <a:gd name="connsiteX21" fmla="*/ 590084 w 590083"/>
                  <a:gd name="connsiteY21" fmla="*/ 36636 h 1099365"/>
                  <a:gd name="connsiteX22" fmla="*/ 490676 w 590083"/>
                  <a:gd name="connsiteY22" fmla="*/ 12287 h 1099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90083" h="1099365">
                    <a:moveTo>
                      <a:pt x="490676" y="12287"/>
                    </a:moveTo>
                    <a:cubicBezTo>
                      <a:pt x="490676" y="12287"/>
                      <a:pt x="342719" y="435606"/>
                      <a:pt x="306382" y="537173"/>
                    </a:cubicBezTo>
                    <a:cubicBezTo>
                      <a:pt x="292532" y="380206"/>
                      <a:pt x="273395" y="273799"/>
                      <a:pt x="259247" y="121672"/>
                    </a:cubicBezTo>
                    <a:cubicBezTo>
                      <a:pt x="256715" y="94493"/>
                      <a:pt x="250833" y="51826"/>
                      <a:pt x="245471" y="0"/>
                    </a:cubicBezTo>
                    <a:cubicBezTo>
                      <a:pt x="226856" y="6925"/>
                      <a:pt x="187242" y="447"/>
                      <a:pt x="148968" y="9010"/>
                    </a:cubicBezTo>
                    <a:cubicBezTo>
                      <a:pt x="155372" y="67612"/>
                      <a:pt x="167137" y="139543"/>
                      <a:pt x="173094" y="198145"/>
                    </a:cubicBezTo>
                    <a:cubicBezTo>
                      <a:pt x="182253" y="288542"/>
                      <a:pt x="192156" y="378865"/>
                      <a:pt x="201166" y="469263"/>
                    </a:cubicBezTo>
                    <a:cubicBezTo>
                      <a:pt x="210102" y="558693"/>
                      <a:pt x="216729" y="648345"/>
                      <a:pt x="227302" y="737551"/>
                    </a:cubicBezTo>
                    <a:cubicBezTo>
                      <a:pt x="235047" y="802483"/>
                      <a:pt x="198560" y="878286"/>
                      <a:pt x="140032" y="907177"/>
                    </a:cubicBezTo>
                    <a:cubicBezTo>
                      <a:pt x="97291" y="928250"/>
                      <a:pt x="52688" y="918570"/>
                      <a:pt x="8457" y="913432"/>
                    </a:cubicBezTo>
                    <a:cubicBezTo>
                      <a:pt x="2649" y="940835"/>
                      <a:pt x="-3532" y="968237"/>
                      <a:pt x="2426" y="996458"/>
                    </a:cubicBezTo>
                    <a:cubicBezTo>
                      <a:pt x="87760" y="1016265"/>
                      <a:pt x="165350" y="999585"/>
                      <a:pt x="232440" y="943515"/>
                    </a:cubicBezTo>
                    <a:cubicBezTo>
                      <a:pt x="250907" y="928101"/>
                      <a:pt x="255524" y="931229"/>
                      <a:pt x="265576" y="950217"/>
                    </a:cubicBezTo>
                    <a:cubicBezTo>
                      <a:pt x="315615" y="1044858"/>
                      <a:pt x="396407" y="1092142"/>
                      <a:pt x="501995" y="1099365"/>
                    </a:cubicBezTo>
                    <a:cubicBezTo>
                      <a:pt x="508771" y="1071739"/>
                      <a:pt x="508845" y="1043518"/>
                      <a:pt x="508845" y="1015372"/>
                    </a:cubicBezTo>
                    <a:cubicBezTo>
                      <a:pt x="498048" y="1013435"/>
                      <a:pt x="487251" y="1010978"/>
                      <a:pt x="476380" y="1009638"/>
                    </a:cubicBezTo>
                    <a:cubicBezTo>
                      <a:pt x="372877" y="996830"/>
                      <a:pt x="295808" y="874637"/>
                      <a:pt x="328720" y="774336"/>
                    </a:cubicBezTo>
                    <a:cubicBezTo>
                      <a:pt x="345847" y="722064"/>
                      <a:pt x="364462" y="670237"/>
                      <a:pt x="382631" y="618263"/>
                    </a:cubicBezTo>
                    <a:cubicBezTo>
                      <a:pt x="422990" y="502474"/>
                      <a:pt x="463423" y="386684"/>
                      <a:pt x="504005" y="270969"/>
                    </a:cubicBezTo>
                    <a:lnTo>
                      <a:pt x="503782" y="271491"/>
                    </a:lnTo>
                    <a:lnTo>
                      <a:pt x="504005" y="270969"/>
                    </a:lnTo>
                    <a:cubicBezTo>
                      <a:pt x="508473" y="258236"/>
                      <a:pt x="590084" y="36636"/>
                      <a:pt x="590084" y="36636"/>
                    </a:cubicBezTo>
                    <a:cubicBezTo>
                      <a:pt x="577872" y="47359"/>
                      <a:pt x="497899" y="18690"/>
                      <a:pt x="490676" y="1228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114">
                <a:extLst>
                  <a:ext uri="{FF2B5EF4-FFF2-40B4-BE49-F238E27FC236}">
                    <a16:creationId xmlns:a16="http://schemas.microsoft.com/office/drawing/2014/main" id="{0B6422FD-974D-4F0F-83E9-A188A5733FF5}"/>
                  </a:ext>
                </a:extLst>
              </p:cNvPr>
              <p:cNvSpPr/>
              <p:nvPr/>
            </p:nvSpPr>
            <p:spPr>
              <a:xfrm>
                <a:off x="963220" y="5266333"/>
                <a:ext cx="140030" cy="95423"/>
              </a:xfrm>
              <a:custGeom>
                <a:avLst/>
                <a:gdLst>
                  <a:gd name="connsiteX0" fmla="*/ 198964 w 208016"/>
                  <a:gd name="connsiteY0" fmla="*/ 41453 h 141752"/>
                  <a:gd name="connsiteX1" fmla="*/ 192932 w 208016"/>
                  <a:gd name="connsiteY1" fmla="*/ 124478 h 141752"/>
                  <a:gd name="connsiteX2" fmla="*/ 116832 w 208016"/>
                  <a:gd name="connsiteY2" fmla="*/ 136095 h 141752"/>
                  <a:gd name="connsiteX3" fmla="*/ 54507 w 208016"/>
                  <a:gd name="connsiteY3" fmla="*/ 120234 h 141752"/>
                  <a:gd name="connsiteX4" fmla="*/ 0 w 208016"/>
                  <a:gd name="connsiteY4" fmla="*/ 58802 h 141752"/>
                  <a:gd name="connsiteX5" fmla="*/ 96652 w 208016"/>
                  <a:gd name="connsiteY5" fmla="*/ 7498 h 141752"/>
                  <a:gd name="connsiteX6" fmla="*/ 198964 w 208016"/>
                  <a:gd name="connsiteY6" fmla="*/ 41453 h 141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8016" h="141752">
                    <a:moveTo>
                      <a:pt x="198964" y="41453"/>
                    </a:moveTo>
                    <a:cubicBezTo>
                      <a:pt x="214452" y="70419"/>
                      <a:pt x="208495" y="97747"/>
                      <a:pt x="192932" y="124478"/>
                    </a:cubicBezTo>
                    <a:cubicBezTo>
                      <a:pt x="169924" y="143615"/>
                      <a:pt x="144308" y="145849"/>
                      <a:pt x="116832" y="136095"/>
                    </a:cubicBezTo>
                    <a:cubicBezTo>
                      <a:pt x="96057" y="130808"/>
                      <a:pt x="75356" y="125149"/>
                      <a:pt x="54507" y="120234"/>
                    </a:cubicBezTo>
                    <a:cubicBezTo>
                      <a:pt x="15339" y="110926"/>
                      <a:pt x="3723" y="98119"/>
                      <a:pt x="0" y="58802"/>
                    </a:cubicBezTo>
                    <a:cubicBezTo>
                      <a:pt x="19807" y="-321"/>
                      <a:pt x="35221" y="-9256"/>
                      <a:pt x="96652" y="7498"/>
                    </a:cubicBezTo>
                    <a:cubicBezTo>
                      <a:pt x="131278" y="16880"/>
                      <a:pt x="169775" y="15317"/>
                      <a:pt x="198964" y="41453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115">
                <a:extLst>
                  <a:ext uri="{FF2B5EF4-FFF2-40B4-BE49-F238E27FC236}">
                    <a16:creationId xmlns:a16="http://schemas.microsoft.com/office/drawing/2014/main" id="{CFCF75DB-AA30-4492-A551-C9AB1CB29D0C}"/>
                  </a:ext>
                </a:extLst>
              </p:cNvPr>
              <p:cNvSpPr/>
              <p:nvPr/>
            </p:nvSpPr>
            <p:spPr>
              <a:xfrm>
                <a:off x="1416035" y="5357354"/>
                <a:ext cx="141479" cy="81629"/>
              </a:xfrm>
              <a:custGeom>
                <a:avLst/>
                <a:gdLst>
                  <a:gd name="connsiteX0" fmla="*/ 11503 w 210168"/>
                  <a:gd name="connsiteY0" fmla="*/ 97238 h 121261"/>
                  <a:gd name="connsiteX1" fmla="*/ 18354 w 210168"/>
                  <a:gd name="connsiteY1" fmla="*/ 13244 h 121261"/>
                  <a:gd name="connsiteX2" fmla="*/ 66085 w 210168"/>
                  <a:gd name="connsiteY2" fmla="*/ 64 h 121261"/>
                  <a:gd name="connsiteX3" fmla="*/ 158939 w 210168"/>
                  <a:gd name="connsiteY3" fmla="*/ 1255 h 121261"/>
                  <a:gd name="connsiteX4" fmla="*/ 210095 w 210168"/>
                  <a:gd name="connsiteY4" fmla="*/ 56060 h 121261"/>
                  <a:gd name="connsiteX5" fmla="*/ 163184 w 210168"/>
                  <a:gd name="connsiteY5" fmla="*/ 120395 h 121261"/>
                  <a:gd name="connsiteX6" fmla="*/ 52458 w 210168"/>
                  <a:gd name="connsiteY6" fmla="*/ 119651 h 121261"/>
                  <a:gd name="connsiteX7" fmla="*/ 11503 w 210168"/>
                  <a:gd name="connsiteY7" fmla="*/ 97238 h 121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168" h="121261">
                    <a:moveTo>
                      <a:pt x="11503" y="97238"/>
                    </a:moveTo>
                    <a:cubicBezTo>
                      <a:pt x="-5400" y="67676"/>
                      <a:pt x="-4134" y="39604"/>
                      <a:pt x="18354" y="13244"/>
                    </a:cubicBezTo>
                    <a:cubicBezTo>
                      <a:pt x="32651" y="2968"/>
                      <a:pt x="48437" y="-532"/>
                      <a:pt x="66085" y="64"/>
                    </a:cubicBezTo>
                    <a:cubicBezTo>
                      <a:pt x="96987" y="1181"/>
                      <a:pt x="128037" y="-11"/>
                      <a:pt x="158939" y="1255"/>
                    </a:cubicBezTo>
                    <a:cubicBezTo>
                      <a:pt x="189320" y="2521"/>
                      <a:pt x="208978" y="24488"/>
                      <a:pt x="210095" y="56060"/>
                    </a:cubicBezTo>
                    <a:cubicBezTo>
                      <a:pt x="211435" y="93142"/>
                      <a:pt x="194309" y="118832"/>
                      <a:pt x="163184" y="120395"/>
                    </a:cubicBezTo>
                    <a:cubicBezTo>
                      <a:pt x="126325" y="122257"/>
                      <a:pt x="89317" y="120693"/>
                      <a:pt x="52458" y="119651"/>
                    </a:cubicBezTo>
                    <a:cubicBezTo>
                      <a:pt x="35555" y="119204"/>
                      <a:pt x="23418" y="107960"/>
                      <a:pt x="11503" y="97238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8" name="Group 84">
              <a:extLst>
                <a:ext uri="{FF2B5EF4-FFF2-40B4-BE49-F238E27FC236}">
                  <a16:creationId xmlns:a16="http://schemas.microsoft.com/office/drawing/2014/main" id="{812FFE29-CE40-407E-A072-847803410F24}"/>
                </a:ext>
              </a:extLst>
            </p:cNvPr>
            <p:cNvGrpSpPr/>
            <p:nvPr/>
          </p:nvGrpSpPr>
          <p:grpSpPr>
            <a:xfrm>
              <a:off x="3343727" y="1435563"/>
              <a:ext cx="1780933" cy="2224814"/>
              <a:chOff x="3343727" y="1435563"/>
              <a:chExt cx="1780933" cy="2224814"/>
            </a:xfrm>
          </p:grpSpPr>
          <p:sp>
            <p:nvSpPr>
              <p:cNvPr id="19" name="Freeform: Shape 85">
                <a:extLst>
                  <a:ext uri="{FF2B5EF4-FFF2-40B4-BE49-F238E27FC236}">
                    <a16:creationId xmlns:a16="http://schemas.microsoft.com/office/drawing/2014/main" id="{A3E20941-930B-4CBF-BBDE-C94541FBE579}"/>
                  </a:ext>
                </a:extLst>
              </p:cNvPr>
              <p:cNvSpPr/>
              <p:nvPr/>
            </p:nvSpPr>
            <p:spPr>
              <a:xfrm>
                <a:off x="3343727" y="1435563"/>
                <a:ext cx="1780933" cy="2224814"/>
              </a:xfrm>
              <a:custGeom>
                <a:avLst/>
                <a:gdLst>
                  <a:gd name="connsiteX0" fmla="*/ 936567 w 2245187"/>
                  <a:gd name="connsiteY0" fmla="*/ 2738823 h 2804779"/>
                  <a:gd name="connsiteX1" fmla="*/ 776622 w 2245187"/>
                  <a:gd name="connsiteY1" fmla="*/ 2652447 h 2804779"/>
                  <a:gd name="connsiteX2" fmla="*/ 177347 w 2245187"/>
                  <a:gd name="connsiteY2" fmla="*/ 1807148 h 2804779"/>
                  <a:gd name="connsiteX3" fmla="*/ 3030 w 2245187"/>
                  <a:gd name="connsiteY3" fmla="*/ 657595 h 2804779"/>
                  <a:gd name="connsiteX4" fmla="*/ 137807 w 2245187"/>
                  <a:gd name="connsiteY4" fmla="*/ 422963 h 2804779"/>
                  <a:gd name="connsiteX5" fmla="*/ 1051537 w 2245187"/>
                  <a:gd name="connsiteY5" fmla="*/ 18930 h 2804779"/>
                  <a:gd name="connsiteX6" fmla="*/ 1210962 w 2245187"/>
                  <a:gd name="connsiteY6" fmla="*/ 16175 h 2804779"/>
                  <a:gd name="connsiteX7" fmla="*/ 2098407 w 2245187"/>
                  <a:gd name="connsiteY7" fmla="*/ 389679 h 2804779"/>
                  <a:gd name="connsiteX8" fmla="*/ 2244428 w 2245187"/>
                  <a:gd name="connsiteY8" fmla="*/ 666903 h 2804779"/>
                  <a:gd name="connsiteX9" fmla="*/ 2196697 w 2245187"/>
                  <a:gd name="connsiteY9" fmla="*/ 1141899 h 2804779"/>
                  <a:gd name="connsiteX10" fmla="*/ 1898623 w 2245187"/>
                  <a:gd name="connsiteY10" fmla="*/ 2323397 h 2804779"/>
                  <a:gd name="connsiteX11" fmla="*/ 1468379 w 2245187"/>
                  <a:gd name="connsiteY11" fmla="*/ 2720356 h 2804779"/>
                  <a:gd name="connsiteX12" fmla="*/ 1156083 w 2245187"/>
                  <a:gd name="connsiteY12" fmla="*/ 2804424 h 2804779"/>
                  <a:gd name="connsiteX13" fmla="*/ 936567 w 2245187"/>
                  <a:gd name="connsiteY13" fmla="*/ 2738823 h 2804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245187" h="2804779">
                    <a:moveTo>
                      <a:pt x="936567" y="2738823"/>
                    </a:moveTo>
                    <a:cubicBezTo>
                      <a:pt x="878561" y="2711421"/>
                      <a:pt x="823235" y="2679700"/>
                      <a:pt x="776622" y="2652447"/>
                    </a:cubicBezTo>
                    <a:cubicBezTo>
                      <a:pt x="461273" y="2468375"/>
                      <a:pt x="229248" y="2173950"/>
                      <a:pt x="177347" y="1807148"/>
                    </a:cubicBezTo>
                    <a:cubicBezTo>
                      <a:pt x="123064" y="1423442"/>
                      <a:pt x="57313" y="1041226"/>
                      <a:pt x="3030" y="657595"/>
                    </a:cubicBezTo>
                    <a:cubicBezTo>
                      <a:pt x="-12830" y="545603"/>
                      <a:pt x="33783" y="468907"/>
                      <a:pt x="137807" y="422963"/>
                    </a:cubicBezTo>
                    <a:cubicBezTo>
                      <a:pt x="442434" y="288410"/>
                      <a:pt x="747209" y="154079"/>
                      <a:pt x="1051537" y="18930"/>
                    </a:cubicBezTo>
                    <a:cubicBezTo>
                      <a:pt x="1105076" y="-4824"/>
                      <a:pt x="1156753" y="-6760"/>
                      <a:pt x="1210962" y="16175"/>
                    </a:cubicBezTo>
                    <a:cubicBezTo>
                      <a:pt x="1506578" y="141123"/>
                      <a:pt x="1802641" y="265028"/>
                      <a:pt x="2098407" y="389679"/>
                    </a:cubicBezTo>
                    <a:cubicBezTo>
                      <a:pt x="2210621" y="436962"/>
                      <a:pt x="2251427" y="551784"/>
                      <a:pt x="2244428" y="666903"/>
                    </a:cubicBezTo>
                    <a:cubicBezTo>
                      <a:pt x="2234896" y="823423"/>
                      <a:pt x="2211441" y="984113"/>
                      <a:pt x="2196697" y="1141899"/>
                    </a:cubicBezTo>
                    <a:cubicBezTo>
                      <a:pt x="2159391" y="1541987"/>
                      <a:pt x="2109576" y="1972231"/>
                      <a:pt x="1898623" y="2323397"/>
                    </a:cubicBezTo>
                    <a:cubicBezTo>
                      <a:pt x="1795791" y="2494586"/>
                      <a:pt x="1651259" y="2637107"/>
                      <a:pt x="1468379" y="2720356"/>
                    </a:cubicBezTo>
                    <a:cubicBezTo>
                      <a:pt x="1379322" y="2760864"/>
                      <a:pt x="1255490" y="2809414"/>
                      <a:pt x="1156083" y="2804424"/>
                    </a:cubicBezTo>
                    <a:cubicBezTo>
                      <a:pt x="1086684" y="2800999"/>
                      <a:pt x="1009466" y="2773299"/>
                      <a:pt x="936567" y="2738823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86">
                <a:extLst>
                  <a:ext uri="{FF2B5EF4-FFF2-40B4-BE49-F238E27FC236}">
                    <a16:creationId xmlns:a16="http://schemas.microsoft.com/office/drawing/2014/main" id="{07116140-B1E5-4B05-9B71-D0099733808D}"/>
                  </a:ext>
                </a:extLst>
              </p:cNvPr>
              <p:cNvSpPr/>
              <p:nvPr/>
            </p:nvSpPr>
            <p:spPr>
              <a:xfrm>
                <a:off x="3531812" y="1657300"/>
                <a:ext cx="1431742" cy="1779116"/>
              </a:xfrm>
              <a:custGeom>
                <a:avLst/>
                <a:gdLst>
                  <a:gd name="connsiteX0" fmla="*/ 601274 w 1215052"/>
                  <a:gd name="connsiteY0" fmla="*/ 0 h 1509852"/>
                  <a:gd name="connsiteX1" fmla="*/ 611778 w 1215052"/>
                  <a:gd name="connsiteY1" fmla="*/ 2842 h 1509852"/>
                  <a:gd name="connsiteX2" fmla="*/ 611805 w 1215052"/>
                  <a:gd name="connsiteY2" fmla="*/ 2812 h 1509852"/>
                  <a:gd name="connsiteX3" fmla="*/ 901032 w 1215052"/>
                  <a:gd name="connsiteY3" fmla="*/ 123265 h 1509852"/>
                  <a:gd name="connsiteX4" fmla="*/ 1197528 w 1215052"/>
                  <a:gd name="connsiteY4" fmla="*/ 247327 h 1509852"/>
                  <a:gd name="connsiteX5" fmla="*/ 1214671 w 1215052"/>
                  <a:gd name="connsiteY5" fmla="*/ 275848 h 1509852"/>
                  <a:gd name="connsiteX6" fmla="*/ 1162389 w 1215052"/>
                  <a:gd name="connsiteY6" fmla="*/ 718361 h 1509852"/>
                  <a:gd name="connsiteX7" fmla="*/ 1086499 w 1215052"/>
                  <a:gd name="connsiteY7" fmla="*/ 1155460 h 1509852"/>
                  <a:gd name="connsiteX8" fmla="*/ 639775 w 1215052"/>
                  <a:gd name="connsiteY8" fmla="*/ 1508398 h 1509852"/>
                  <a:gd name="connsiteX9" fmla="*/ 619749 w 1215052"/>
                  <a:gd name="connsiteY9" fmla="*/ 1509638 h 1509852"/>
                  <a:gd name="connsiteX10" fmla="*/ 619726 w 1215052"/>
                  <a:gd name="connsiteY10" fmla="*/ 1509852 h 1509852"/>
                  <a:gd name="connsiteX11" fmla="*/ 619067 w 1215052"/>
                  <a:gd name="connsiteY11" fmla="*/ 1509680 h 1509852"/>
                  <a:gd name="connsiteX12" fmla="*/ 617110 w 1215052"/>
                  <a:gd name="connsiteY12" fmla="*/ 1509801 h 1509852"/>
                  <a:gd name="connsiteX13" fmla="*/ 617276 w 1215052"/>
                  <a:gd name="connsiteY13" fmla="*/ 1509212 h 1509852"/>
                  <a:gd name="connsiteX14" fmla="*/ 507325 w 1215052"/>
                  <a:gd name="connsiteY14" fmla="*/ 1480478 h 1509852"/>
                  <a:gd name="connsiteX15" fmla="*/ 402631 w 1215052"/>
                  <a:gd name="connsiteY15" fmla="*/ 1430653 h 1509852"/>
                  <a:gd name="connsiteX16" fmla="*/ 85634 w 1215052"/>
                  <a:gd name="connsiteY16" fmla="*/ 960120 h 1509852"/>
                  <a:gd name="connsiteX17" fmla="*/ 320 w 1215052"/>
                  <a:gd name="connsiteY17" fmla="*/ 282115 h 1509852"/>
                  <a:gd name="connsiteX18" fmla="*/ 14104 w 1215052"/>
                  <a:gd name="connsiteY18" fmla="*/ 259057 h 1509852"/>
                  <a:gd name="connsiteX19" fmla="*/ 591555 w 1215052"/>
                  <a:gd name="connsiteY19" fmla="*/ 4617 h 1509852"/>
                  <a:gd name="connsiteX20" fmla="*/ 601274 w 1215052"/>
                  <a:gd name="connsiteY20" fmla="*/ 0 h 1509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215052" h="1509852">
                    <a:moveTo>
                      <a:pt x="601274" y="0"/>
                    </a:moveTo>
                    <a:lnTo>
                      <a:pt x="611778" y="2842"/>
                    </a:lnTo>
                    <a:lnTo>
                      <a:pt x="611805" y="2812"/>
                    </a:lnTo>
                    <a:lnTo>
                      <a:pt x="901032" y="123265"/>
                    </a:lnTo>
                    <a:lnTo>
                      <a:pt x="1197528" y="247327"/>
                    </a:lnTo>
                    <a:cubicBezTo>
                      <a:pt x="1212064" y="253292"/>
                      <a:pt x="1216475" y="260660"/>
                      <a:pt x="1214671" y="275848"/>
                    </a:cubicBezTo>
                    <a:cubicBezTo>
                      <a:pt x="1197177" y="423169"/>
                      <a:pt x="1173668" y="570439"/>
                      <a:pt x="1162389" y="718361"/>
                    </a:cubicBezTo>
                    <a:cubicBezTo>
                      <a:pt x="1151161" y="865782"/>
                      <a:pt x="1146399" y="1017764"/>
                      <a:pt x="1086499" y="1155460"/>
                    </a:cubicBezTo>
                    <a:cubicBezTo>
                      <a:pt x="1007149" y="1337718"/>
                      <a:pt x="834215" y="1471254"/>
                      <a:pt x="639775" y="1508398"/>
                    </a:cubicBezTo>
                    <a:lnTo>
                      <a:pt x="619749" y="1509638"/>
                    </a:lnTo>
                    <a:lnTo>
                      <a:pt x="619726" y="1509852"/>
                    </a:lnTo>
                    <a:lnTo>
                      <a:pt x="619067" y="1509680"/>
                    </a:lnTo>
                    <a:lnTo>
                      <a:pt x="617110" y="1509801"/>
                    </a:lnTo>
                    <a:lnTo>
                      <a:pt x="617276" y="1509212"/>
                    </a:lnTo>
                    <a:lnTo>
                      <a:pt x="507325" y="1480478"/>
                    </a:lnTo>
                    <a:cubicBezTo>
                      <a:pt x="471165" y="1467107"/>
                      <a:pt x="436290" y="1450327"/>
                      <a:pt x="402631" y="1430653"/>
                    </a:cubicBezTo>
                    <a:cubicBezTo>
                      <a:pt x="224132" y="1326291"/>
                      <a:pt x="120071" y="1162629"/>
                      <a:pt x="85634" y="960120"/>
                    </a:cubicBezTo>
                    <a:cubicBezTo>
                      <a:pt x="47538" y="736207"/>
                      <a:pt x="30094" y="507381"/>
                      <a:pt x="320" y="282115"/>
                    </a:cubicBezTo>
                    <a:cubicBezTo>
                      <a:pt x="-1285" y="269985"/>
                      <a:pt x="3127" y="263869"/>
                      <a:pt x="14104" y="259057"/>
                    </a:cubicBezTo>
                    <a:lnTo>
                      <a:pt x="591555" y="4617"/>
                    </a:lnTo>
                    <a:cubicBezTo>
                      <a:pt x="594688" y="3239"/>
                      <a:pt x="597909" y="996"/>
                      <a:pt x="6012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4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1" name="Freeform: Shape 87">
                <a:extLst>
                  <a:ext uri="{FF2B5EF4-FFF2-40B4-BE49-F238E27FC236}">
                    <a16:creationId xmlns:a16="http://schemas.microsoft.com/office/drawing/2014/main" id="{075FD24D-F721-4B33-A32B-434F479556BD}"/>
                  </a:ext>
                </a:extLst>
              </p:cNvPr>
              <p:cNvSpPr/>
              <p:nvPr/>
            </p:nvSpPr>
            <p:spPr>
              <a:xfrm>
                <a:off x="4242818" y="1660614"/>
                <a:ext cx="720736" cy="1775742"/>
              </a:xfrm>
              <a:custGeom>
                <a:avLst/>
                <a:gdLst>
                  <a:gd name="connsiteX0" fmla="*/ 24330 w 908618"/>
                  <a:gd name="connsiteY0" fmla="*/ 2238642 h 2238641"/>
                  <a:gd name="connsiteX1" fmla="*/ 5416 w 908618"/>
                  <a:gd name="connsiteY1" fmla="*/ 622135 h 2238641"/>
                  <a:gd name="connsiteX2" fmla="*/ 55 w 908618"/>
                  <a:gd name="connsiteY2" fmla="*/ 30381 h 2238641"/>
                  <a:gd name="connsiteX3" fmla="*/ 12490 w 908618"/>
                  <a:gd name="connsiteY3" fmla="*/ 0 h 2238641"/>
                  <a:gd name="connsiteX4" fmla="*/ 442139 w 908618"/>
                  <a:gd name="connsiteY4" fmla="*/ 178933 h 2238641"/>
                  <a:gd name="connsiteX5" fmla="*/ 882585 w 908618"/>
                  <a:gd name="connsiteY5" fmla="*/ 363228 h 2238641"/>
                  <a:gd name="connsiteX6" fmla="*/ 908051 w 908618"/>
                  <a:gd name="connsiteY6" fmla="*/ 405597 h 2238641"/>
                  <a:gd name="connsiteX7" fmla="*/ 830387 w 908618"/>
                  <a:gd name="connsiteY7" fmla="*/ 1062953 h 2238641"/>
                  <a:gd name="connsiteX8" fmla="*/ 717651 w 908618"/>
                  <a:gd name="connsiteY8" fmla="*/ 1712266 h 2238641"/>
                  <a:gd name="connsiteX9" fmla="*/ 54040 w 908618"/>
                  <a:gd name="connsiteY9" fmla="*/ 2236557 h 2238641"/>
                  <a:gd name="connsiteX10" fmla="*/ 24330 w 908618"/>
                  <a:gd name="connsiteY10" fmla="*/ 2238642 h 2238641"/>
                  <a:gd name="connsiteX0" fmla="*/ 20371 w 908618"/>
                  <a:gd name="connsiteY0" fmla="*/ 2238642 h 2238642"/>
                  <a:gd name="connsiteX1" fmla="*/ 5416 w 908618"/>
                  <a:gd name="connsiteY1" fmla="*/ 622135 h 2238642"/>
                  <a:gd name="connsiteX2" fmla="*/ 55 w 908618"/>
                  <a:gd name="connsiteY2" fmla="*/ 30381 h 2238642"/>
                  <a:gd name="connsiteX3" fmla="*/ 12490 w 908618"/>
                  <a:gd name="connsiteY3" fmla="*/ 0 h 2238642"/>
                  <a:gd name="connsiteX4" fmla="*/ 442139 w 908618"/>
                  <a:gd name="connsiteY4" fmla="*/ 178933 h 2238642"/>
                  <a:gd name="connsiteX5" fmla="*/ 882585 w 908618"/>
                  <a:gd name="connsiteY5" fmla="*/ 363228 h 2238642"/>
                  <a:gd name="connsiteX6" fmla="*/ 908051 w 908618"/>
                  <a:gd name="connsiteY6" fmla="*/ 405597 h 2238642"/>
                  <a:gd name="connsiteX7" fmla="*/ 830387 w 908618"/>
                  <a:gd name="connsiteY7" fmla="*/ 1062953 h 2238642"/>
                  <a:gd name="connsiteX8" fmla="*/ 717651 w 908618"/>
                  <a:gd name="connsiteY8" fmla="*/ 1712266 h 2238642"/>
                  <a:gd name="connsiteX9" fmla="*/ 54040 w 908618"/>
                  <a:gd name="connsiteY9" fmla="*/ 2236557 h 2238642"/>
                  <a:gd name="connsiteX10" fmla="*/ 20371 w 908618"/>
                  <a:gd name="connsiteY10" fmla="*/ 2238642 h 2238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08618" h="2238642">
                    <a:moveTo>
                      <a:pt x="20371" y="2238642"/>
                    </a:moveTo>
                    <a:cubicBezTo>
                      <a:pt x="52241" y="2236631"/>
                      <a:pt x="6012" y="651249"/>
                      <a:pt x="5416" y="622135"/>
                    </a:cubicBezTo>
                    <a:cubicBezTo>
                      <a:pt x="1470" y="424660"/>
                      <a:pt x="55" y="227706"/>
                      <a:pt x="55" y="30381"/>
                    </a:cubicBezTo>
                    <a:cubicBezTo>
                      <a:pt x="576" y="18913"/>
                      <a:pt x="-3221" y="5361"/>
                      <a:pt x="12490" y="0"/>
                    </a:cubicBezTo>
                    <a:lnTo>
                      <a:pt x="442139" y="178933"/>
                    </a:lnTo>
                    <a:lnTo>
                      <a:pt x="882585" y="363228"/>
                    </a:lnTo>
                    <a:cubicBezTo>
                      <a:pt x="904179" y="372089"/>
                      <a:pt x="910732" y="383035"/>
                      <a:pt x="908051" y="405597"/>
                    </a:cubicBezTo>
                    <a:cubicBezTo>
                      <a:pt x="882064" y="624443"/>
                      <a:pt x="847141" y="843214"/>
                      <a:pt x="830387" y="1062953"/>
                    </a:cubicBezTo>
                    <a:cubicBezTo>
                      <a:pt x="813707" y="1281947"/>
                      <a:pt x="806633" y="1507718"/>
                      <a:pt x="717651" y="1712266"/>
                    </a:cubicBezTo>
                    <a:cubicBezTo>
                      <a:pt x="599776" y="1983012"/>
                      <a:pt x="342881" y="2181380"/>
                      <a:pt x="54040" y="2236557"/>
                    </a:cubicBezTo>
                    <a:cubicBezTo>
                      <a:pt x="44360" y="2238493"/>
                      <a:pt x="30274" y="2238046"/>
                      <a:pt x="20371" y="2238642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88">
                <a:extLst>
                  <a:ext uri="{FF2B5EF4-FFF2-40B4-BE49-F238E27FC236}">
                    <a16:creationId xmlns:a16="http://schemas.microsoft.com/office/drawing/2014/main" id="{25196E18-2E94-414D-929F-51A89D2F3F95}"/>
                  </a:ext>
                </a:extLst>
              </p:cNvPr>
              <p:cNvSpPr/>
              <p:nvPr/>
            </p:nvSpPr>
            <p:spPr>
              <a:xfrm>
                <a:off x="3942592" y="2222142"/>
                <a:ext cx="620093" cy="624315"/>
              </a:xfrm>
              <a:custGeom>
                <a:avLst/>
                <a:gdLst>
                  <a:gd name="connsiteX0" fmla="*/ 362410 w 754232"/>
                  <a:gd name="connsiteY0" fmla="*/ 0 h 759368"/>
                  <a:gd name="connsiteX1" fmla="*/ 464647 w 754232"/>
                  <a:gd name="connsiteY1" fmla="*/ 115640 h 759368"/>
                  <a:gd name="connsiteX2" fmla="*/ 464200 w 754232"/>
                  <a:gd name="connsiteY2" fmla="*/ 256821 h 759368"/>
                  <a:gd name="connsiteX3" fmla="*/ 491006 w 754232"/>
                  <a:gd name="connsiteY3" fmla="*/ 284670 h 759368"/>
                  <a:gd name="connsiteX4" fmla="*/ 653186 w 754232"/>
                  <a:gd name="connsiteY4" fmla="*/ 285415 h 759368"/>
                  <a:gd name="connsiteX5" fmla="*/ 754232 w 754232"/>
                  <a:gd name="connsiteY5" fmla="*/ 380950 h 759368"/>
                  <a:gd name="connsiteX6" fmla="*/ 662419 w 754232"/>
                  <a:gd name="connsiteY6" fmla="*/ 475667 h 759368"/>
                  <a:gd name="connsiteX7" fmla="*/ 491230 w 754232"/>
                  <a:gd name="connsiteY7" fmla="*/ 475294 h 759368"/>
                  <a:gd name="connsiteX8" fmla="*/ 463455 w 754232"/>
                  <a:gd name="connsiteY8" fmla="*/ 502026 h 759368"/>
                  <a:gd name="connsiteX9" fmla="*/ 463455 w 754232"/>
                  <a:gd name="connsiteY9" fmla="*/ 646186 h 759368"/>
                  <a:gd name="connsiteX10" fmla="*/ 374622 w 754232"/>
                  <a:gd name="connsiteY10" fmla="*/ 759369 h 759368"/>
                  <a:gd name="connsiteX11" fmla="*/ 267544 w 754232"/>
                  <a:gd name="connsiteY11" fmla="*/ 645516 h 759368"/>
                  <a:gd name="connsiteX12" fmla="*/ 267991 w 754232"/>
                  <a:gd name="connsiteY12" fmla="*/ 501207 h 759368"/>
                  <a:gd name="connsiteX13" fmla="*/ 241929 w 754232"/>
                  <a:gd name="connsiteY13" fmla="*/ 475071 h 759368"/>
                  <a:gd name="connsiteX14" fmla="*/ 103652 w 754232"/>
                  <a:gd name="connsiteY14" fmla="*/ 475294 h 759368"/>
                  <a:gd name="connsiteX15" fmla="*/ 0 w 754232"/>
                  <a:gd name="connsiteY15" fmla="*/ 379610 h 759368"/>
                  <a:gd name="connsiteX16" fmla="*/ 103280 w 754232"/>
                  <a:gd name="connsiteY16" fmla="*/ 283255 h 759368"/>
                  <a:gd name="connsiteX17" fmla="*/ 244535 w 754232"/>
                  <a:gd name="connsiteY17" fmla="*/ 283777 h 759368"/>
                  <a:gd name="connsiteX18" fmla="*/ 270969 w 754232"/>
                  <a:gd name="connsiteY18" fmla="*/ 257864 h 759368"/>
                  <a:gd name="connsiteX19" fmla="*/ 271044 w 754232"/>
                  <a:gd name="connsiteY19" fmla="*/ 119587 h 759368"/>
                  <a:gd name="connsiteX20" fmla="*/ 362410 w 754232"/>
                  <a:gd name="connsiteY20" fmla="*/ 0 h 759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54232" h="759368">
                    <a:moveTo>
                      <a:pt x="362410" y="0"/>
                    </a:moveTo>
                    <a:cubicBezTo>
                      <a:pt x="433521" y="9010"/>
                      <a:pt x="464572" y="44082"/>
                      <a:pt x="464647" y="115640"/>
                    </a:cubicBezTo>
                    <a:cubicBezTo>
                      <a:pt x="464721" y="162701"/>
                      <a:pt x="465466" y="209761"/>
                      <a:pt x="464200" y="256821"/>
                    </a:cubicBezTo>
                    <a:cubicBezTo>
                      <a:pt x="463604" y="277373"/>
                      <a:pt x="469561" y="285043"/>
                      <a:pt x="491006" y="284670"/>
                    </a:cubicBezTo>
                    <a:cubicBezTo>
                      <a:pt x="545066" y="283628"/>
                      <a:pt x="599126" y="283553"/>
                      <a:pt x="653186" y="285415"/>
                    </a:cubicBezTo>
                    <a:cubicBezTo>
                      <a:pt x="715809" y="287574"/>
                      <a:pt x="754455" y="325327"/>
                      <a:pt x="754232" y="380950"/>
                    </a:cubicBezTo>
                    <a:cubicBezTo>
                      <a:pt x="754082" y="434265"/>
                      <a:pt x="715809" y="474699"/>
                      <a:pt x="662419" y="475667"/>
                    </a:cubicBezTo>
                    <a:cubicBezTo>
                      <a:pt x="605381" y="476709"/>
                      <a:pt x="548268" y="476560"/>
                      <a:pt x="491230" y="475294"/>
                    </a:cubicBezTo>
                    <a:cubicBezTo>
                      <a:pt x="470678" y="474848"/>
                      <a:pt x="462934" y="480581"/>
                      <a:pt x="463455" y="502026"/>
                    </a:cubicBezTo>
                    <a:cubicBezTo>
                      <a:pt x="464721" y="550055"/>
                      <a:pt x="463828" y="598158"/>
                      <a:pt x="463455" y="646186"/>
                    </a:cubicBezTo>
                    <a:cubicBezTo>
                      <a:pt x="462934" y="711862"/>
                      <a:pt x="437840" y="743583"/>
                      <a:pt x="374622" y="759369"/>
                    </a:cubicBezTo>
                    <a:cubicBezTo>
                      <a:pt x="302765" y="754380"/>
                      <a:pt x="267917" y="717521"/>
                      <a:pt x="267544" y="645516"/>
                    </a:cubicBezTo>
                    <a:cubicBezTo>
                      <a:pt x="267321" y="597413"/>
                      <a:pt x="267023" y="549310"/>
                      <a:pt x="267991" y="501207"/>
                    </a:cubicBezTo>
                    <a:cubicBezTo>
                      <a:pt x="268363" y="481773"/>
                      <a:pt x="261587" y="474624"/>
                      <a:pt x="241929" y="475071"/>
                    </a:cubicBezTo>
                    <a:cubicBezTo>
                      <a:pt x="195837" y="476114"/>
                      <a:pt x="149745" y="475592"/>
                      <a:pt x="103652" y="475294"/>
                    </a:cubicBezTo>
                    <a:cubicBezTo>
                      <a:pt x="40061" y="474773"/>
                      <a:pt x="75" y="437691"/>
                      <a:pt x="0" y="379610"/>
                    </a:cubicBezTo>
                    <a:cubicBezTo>
                      <a:pt x="-74" y="321827"/>
                      <a:pt x="40359" y="283777"/>
                      <a:pt x="103280" y="283255"/>
                    </a:cubicBezTo>
                    <a:cubicBezTo>
                      <a:pt x="150340" y="282883"/>
                      <a:pt x="197475" y="282660"/>
                      <a:pt x="244535" y="283777"/>
                    </a:cubicBezTo>
                    <a:cubicBezTo>
                      <a:pt x="264119" y="284224"/>
                      <a:pt x="271268" y="277447"/>
                      <a:pt x="270969" y="257864"/>
                    </a:cubicBezTo>
                    <a:cubicBezTo>
                      <a:pt x="270150" y="211771"/>
                      <a:pt x="270895" y="165679"/>
                      <a:pt x="271044" y="119587"/>
                    </a:cubicBezTo>
                    <a:cubicBezTo>
                      <a:pt x="271342" y="45720"/>
                      <a:pt x="291447" y="19435"/>
                      <a:pt x="362410" y="0"/>
                    </a:cubicBezTo>
                    <a:close/>
                  </a:path>
                </a:pathLst>
              </a:custGeom>
              <a:solidFill>
                <a:srgbClr val="F6F4EE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50" name="Oval 21">
            <a:extLst>
              <a:ext uri="{FF2B5EF4-FFF2-40B4-BE49-F238E27FC236}">
                <a16:creationId xmlns:a16="http://schemas.microsoft.com/office/drawing/2014/main" id="{A6174F56-9B45-429D-A6C4-DB74E38E51D0}"/>
              </a:ext>
            </a:extLst>
          </p:cNvPr>
          <p:cNvSpPr/>
          <p:nvPr/>
        </p:nvSpPr>
        <p:spPr>
          <a:xfrm rot="20700000">
            <a:off x="7764481" y="5506990"/>
            <a:ext cx="412888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1" name="Rectangle 15">
            <a:extLst>
              <a:ext uri="{FF2B5EF4-FFF2-40B4-BE49-F238E27FC236}">
                <a16:creationId xmlns:a16="http://schemas.microsoft.com/office/drawing/2014/main" id="{F49870C6-D5D5-4B04-8695-07324AEF1F61}"/>
              </a:ext>
            </a:extLst>
          </p:cNvPr>
          <p:cNvSpPr/>
          <p:nvPr/>
        </p:nvSpPr>
        <p:spPr>
          <a:xfrm rot="14270044">
            <a:off x="5213031" y="5508825"/>
            <a:ext cx="361027" cy="356982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2" name="Donut 15">
            <a:extLst>
              <a:ext uri="{FF2B5EF4-FFF2-40B4-BE49-F238E27FC236}">
                <a16:creationId xmlns:a16="http://schemas.microsoft.com/office/drawing/2014/main" id="{88A0EDC1-B8E9-4811-80F5-5BBB17A0C86D}"/>
              </a:ext>
            </a:extLst>
          </p:cNvPr>
          <p:cNvSpPr/>
          <p:nvPr/>
        </p:nvSpPr>
        <p:spPr>
          <a:xfrm>
            <a:off x="10366675" y="5503673"/>
            <a:ext cx="366619" cy="387853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5" name="화살표: 오른쪽 54">
            <a:extLst>
              <a:ext uri="{FF2B5EF4-FFF2-40B4-BE49-F238E27FC236}">
                <a16:creationId xmlns:a16="http://schemas.microsoft.com/office/drawing/2014/main" id="{8AC662EC-EE16-49F4-BC3F-46C756E3DF7F}"/>
              </a:ext>
            </a:extLst>
          </p:cNvPr>
          <p:cNvSpPr/>
          <p:nvPr/>
        </p:nvSpPr>
        <p:spPr>
          <a:xfrm>
            <a:off x="6346257" y="5524856"/>
            <a:ext cx="671669" cy="332696"/>
          </a:xfrm>
          <a:prstGeom prst="right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화살표: 오른쪽 55">
            <a:extLst>
              <a:ext uri="{FF2B5EF4-FFF2-40B4-BE49-F238E27FC236}">
                <a16:creationId xmlns:a16="http://schemas.microsoft.com/office/drawing/2014/main" id="{3FA4BBB7-2F1F-450B-8830-4E3EB50CF9DE}"/>
              </a:ext>
            </a:extLst>
          </p:cNvPr>
          <p:cNvSpPr/>
          <p:nvPr/>
        </p:nvSpPr>
        <p:spPr>
          <a:xfrm>
            <a:off x="8924853" y="5524856"/>
            <a:ext cx="671669" cy="332696"/>
          </a:xfrm>
          <a:prstGeom prst="right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11150</TotalTime>
  <Words>171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11</cp:revision>
  <dcterms:created xsi:type="dcterms:W3CDTF">2018-02-18T19:39:47Z</dcterms:created>
  <dcterms:modified xsi:type="dcterms:W3CDTF">2024-01-10T17:15:17Z</dcterms:modified>
</cp:coreProperties>
</file>