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2014-04-22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4198317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0" y="3694261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059582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105</Words>
  <Application>Microsoft Office PowerPoint</Application>
  <PresentationFormat>On-screen Show (16:9)</PresentationFormat>
  <Paragraphs>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9</cp:revision>
  <dcterms:created xsi:type="dcterms:W3CDTF">2014-04-01T16:27:38Z</dcterms:created>
  <dcterms:modified xsi:type="dcterms:W3CDTF">2014-04-22T13:52:04Z</dcterms:modified>
</cp:coreProperties>
</file>