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2014-04-26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1" y="1675135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611560" y="699542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611560" y="4352205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987574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9</cp:revision>
  <dcterms:created xsi:type="dcterms:W3CDTF">2014-04-01T16:27:38Z</dcterms:created>
  <dcterms:modified xsi:type="dcterms:W3CDTF">2014-04-26T03:40:00Z</dcterms:modified>
</cp:coreProperties>
</file>