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5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CAD44532-CF3A-4B6F-AC49-00A12A4F301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50" name="그룹 28">
            <a:extLst>
              <a:ext uri="{FF2B5EF4-FFF2-40B4-BE49-F238E27FC236}">
                <a16:creationId xmlns:a16="http://schemas.microsoft.com/office/drawing/2014/main" id="{88B5866D-9002-4384-89A2-4C365AD6844B}"/>
              </a:ext>
            </a:extLst>
          </p:cNvPr>
          <p:cNvGrpSpPr>
            <a:grpSpLocks noChangeAspect="1"/>
          </p:cNvGrpSpPr>
          <p:nvPr/>
        </p:nvGrpSpPr>
        <p:grpSpPr>
          <a:xfrm>
            <a:off x="1514698" y="4493452"/>
            <a:ext cx="836344" cy="720000"/>
            <a:chOff x="7521194" y="5284915"/>
            <a:chExt cx="1137987" cy="979683"/>
          </a:xfrm>
        </p:grpSpPr>
        <p:grpSp>
          <p:nvGrpSpPr>
            <p:cNvPr id="351" name="Group 7">
              <a:extLst>
                <a:ext uri="{FF2B5EF4-FFF2-40B4-BE49-F238E27FC236}">
                  <a16:creationId xmlns:a16="http://schemas.microsoft.com/office/drawing/2014/main" id="{F2A1D356-4CD0-4247-B12D-01C87409A361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353" name="Trapezoid 1">
                <a:extLst>
                  <a:ext uri="{FF2B5EF4-FFF2-40B4-BE49-F238E27FC236}">
                    <a16:creationId xmlns:a16="http://schemas.microsoft.com/office/drawing/2014/main" id="{F8F68F08-7444-4880-B3B8-0C18BF8FA96F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4" name="Trapezoid 6">
                <a:extLst>
                  <a:ext uri="{FF2B5EF4-FFF2-40B4-BE49-F238E27FC236}">
                    <a16:creationId xmlns:a16="http://schemas.microsoft.com/office/drawing/2014/main" id="{E3135776-FE99-418B-AA94-55156ACBAAF1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5" name="Oval 5">
                <a:extLst>
                  <a:ext uri="{FF2B5EF4-FFF2-40B4-BE49-F238E27FC236}">
                    <a16:creationId xmlns:a16="http://schemas.microsoft.com/office/drawing/2014/main" id="{7CAFBC8C-E2F1-436F-9BC7-8C068781A93B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2" name="Chord 23">
              <a:extLst>
                <a:ext uri="{FF2B5EF4-FFF2-40B4-BE49-F238E27FC236}">
                  <a16:creationId xmlns:a16="http://schemas.microsoft.com/office/drawing/2014/main" id="{2A688AF2-9ED1-4796-9C9B-C36482998C52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6" name="그룹 41">
            <a:extLst>
              <a:ext uri="{FF2B5EF4-FFF2-40B4-BE49-F238E27FC236}">
                <a16:creationId xmlns:a16="http://schemas.microsoft.com/office/drawing/2014/main" id="{C44767A3-50A7-4A42-A1FA-DE8BC465195F}"/>
              </a:ext>
            </a:extLst>
          </p:cNvPr>
          <p:cNvGrpSpPr>
            <a:grpSpLocks noChangeAspect="1"/>
          </p:cNvGrpSpPr>
          <p:nvPr/>
        </p:nvGrpSpPr>
        <p:grpSpPr>
          <a:xfrm>
            <a:off x="3845902" y="4385452"/>
            <a:ext cx="961795" cy="828000"/>
            <a:chOff x="7521194" y="5284915"/>
            <a:chExt cx="1137987" cy="979683"/>
          </a:xfrm>
        </p:grpSpPr>
        <p:grpSp>
          <p:nvGrpSpPr>
            <p:cNvPr id="357" name="Group 7">
              <a:extLst>
                <a:ext uri="{FF2B5EF4-FFF2-40B4-BE49-F238E27FC236}">
                  <a16:creationId xmlns:a16="http://schemas.microsoft.com/office/drawing/2014/main" id="{9F3CBDBD-DB77-44D7-8145-CC1BB3063D16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359" name="Trapezoid 1">
                <a:extLst>
                  <a:ext uri="{FF2B5EF4-FFF2-40B4-BE49-F238E27FC236}">
                    <a16:creationId xmlns:a16="http://schemas.microsoft.com/office/drawing/2014/main" id="{54283781-0398-455B-AE7F-738B30D11824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0" name="Trapezoid 6">
                <a:extLst>
                  <a:ext uri="{FF2B5EF4-FFF2-40B4-BE49-F238E27FC236}">
                    <a16:creationId xmlns:a16="http://schemas.microsoft.com/office/drawing/2014/main" id="{5245F401-6E1E-4B96-8EA2-CAC3C9A6655B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1" name="Oval 5">
                <a:extLst>
                  <a:ext uri="{FF2B5EF4-FFF2-40B4-BE49-F238E27FC236}">
                    <a16:creationId xmlns:a16="http://schemas.microsoft.com/office/drawing/2014/main" id="{741BA88E-490E-4762-86E4-9106A2AB907A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8" name="Chord 23">
              <a:extLst>
                <a:ext uri="{FF2B5EF4-FFF2-40B4-BE49-F238E27FC236}">
                  <a16:creationId xmlns:a16="http://schemas.microsoft.com/office/drawing/2014/main" id="{223AB42A-2E95-413E-A34C-1F15035940B8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62" name="그룹 52">
            <a:extLst>
              <a:ext uri="{FF2B5EF4-FFF2-40B4-BE49-F238E27FC236}">
                <a16:creationId xmlns:a16="http://schemas.microsoft.com/office/drawing/2014/main" id="{A7937C6D-426E-4C3E-AF30-CB23F49B5EB3}"/>
              </a:ext>
            </a:extLst>
          </p:cNvPr>
          <p:cNvGrpSpPr>
            <a:grpSpLocks noChangeAspect="1"/>
          </p:cNvGrpSpPr>
          <p:nvPr/>
        </p:nvGrpSpPr>
        <p:grpSpPr>
          <a:xfrm>
            <a:off x="6302557" y="4277452"/>
            <a:ext cx="1087246" cy="936000"/>
            <a:chOff x="7521194" y="5284915"/>
            <a:chExt cx="1137987" cy="979683"/>
          </a:xfrm>
        </p:grpSpPr>
        <p:grpSp>
          <p:nvGrpSpPr>
            <p:cNvPr id="363" name="Group 7">
              <a:extLst>
                <a:ext uri="{FF2B5EF4-FFF2-40B4-BE49-F238E27FC236}">
                  <a16:creationId xmlns:a16="http://schemas.microsoft.com/office/drawing/2014/main" id="{66D439F1-C45E-433A-9829-3F636F04FCEB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365" name="Trapezoid 1">
                <a:extLst>
                  <a:ext uri="{FF2B5EF4-FFF2-40B4-BE49-F238E27FC236}">
                    <a16:creationId xmlns:a16="http://schemas.microsoft.com/office/drawing/2014/main" id="{241E4F8B-DA16-48E3-A7E0-45F85DC7097A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6" name="Trapezoid 6">
                <a:extLst>
                  <a:ext uri="{FF2B5EF4-FFF2-40B4-BE49-F238E27FC236}">
                    <a16:creationId xmlns:a16="http://schemas.microsoft.com/office/drawing/2014/main" id="{A1071B3B-1DC0-436A-8A2E-104A24957B96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7" name="Oval 5">
                <a:extLst>
                  <a:ext uri="{FF2B5EF4-FFF2-40B4-BE49-F238E27FC236}">
                    <a16:creationId xmlns:a16="http://schemas.microsoft.com/office/drawing/2014/main" id="{8A7C9ACB-1BDA-4F2B-8054-2BDF81015983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4" name="Chord 23">
              <a:extLst>
                <a:ext uri="{FF2B5EF4-FFF2-40B4-BE49-F238E27FC236}">
                  <a16:creationId xmlns:a16="http://schemas.microsoft.com/office/drawing/2014/main" id="{AFA885C5-B26D-4EF0-96EB-8FCD78A548E0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68" name="그룹 58">
            <a:extLst>
              <a:ext uri="{FF2B5EF4-FFF2-40B4-BE49-F238E27FC236}">
                <a16:creationId xmlns:a16="http://schemas.microsoft.com/office/drawing/2014/main" id="{2A1514C4-028B-4A9D-BA92-FF362D78FB0C}"/>
              </a:ext>
            </a:extLst>
          </p:cNvPr>
          <p:cNvGrpSpPr>
            <a:grpSpLocks noChangeAspect="1"/>
          </p:cNvGrpSpPr>
          <p:nvPr/>
        </p:nvGrpSpPr>
        <p:grpSpPr>
          <a:xfrm>
            <a:off x="8884664" y="4169452"/>
            <a:ext cx="1212698" cy="1044000"/>
            <a:chOff x="7521194" y="5284915"/>
            <a:chExt cx="1137987" cy="979683"/>
          </a:xfrm>
        </p:grpSpPr>
        <p:grpSp>
          <p:nvGrpSpPr>
            <p:cNvPr id="369" name="Group 7">
              <a:extLst>
                <a:ext uri="{FF2B5EF4-FFF2-40B4-BE49-F238E27FC236}">
                  <a16:creationId xmlns:a16="http://schemas.microsoft.com/office/drawing/2014/main" id="{B69B08A3-2263-43AB-8456-AA477C294D9F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371" name="Trapezoid 1">
                <a:extLst>
                  <a:ext uri="{FF2B5EF4-FFF2-40B4-BE49-F238E27FC236}">
                    <a16:creationId xmlns:a16="http://schemas.microsoft.com/office/drawing/2014/main" id="{05E367EC-F57B-4689-87A8-643D0CB7CD61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72" name="Trapezoid 6">
                <a:extLst>
                  <a:ext uri="{FF2B5EF4-FFF2-40B4-BE49-F238E27FC236}">
                    <a16:creationId xmlns:a16="http://schemas.microsoft.com/office/drawing/2014/main" id="{05F6A163-C208-49D5-A2EC-C951579BE1DA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73" name="Oval 5">
                <a:extLst>
                  <a:ext uri="{FF2B5EF4-FFF2-40B4-BE49-F238E27FC236}">
                    <a16:creationId xmlns:a16="http://schemas.microsoft.com/office/drawing/2014/main" id="{27C3C376-60A9-4645-8866-9128CF1C68BC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0" name="Chord 23">
              <a:extLst>
                <a:ext uri="{FF2B5EF4-FFF2-40B4-BE49-F238E27FC236}">
                  <a16:creationId xmlns:a16="http://schemas.microsoft.com/office/drawing/2014/main" id="{7777ABCA-2DB1-4A3F-9093-ED8151DC247D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74" name="그룹 6">
            <a:extLst>
              <a:ext uri="{FF2B5EF4-FFF2-40B4-BE49-F238E27FC236}">
                <a16:creationId xmlns:a16="http://schemas.microsoft.com/office/drawing/2014/main" id="{20CB0113-8665-4C1F-9CA4-945850CF45A5}"/>
              </a:ext>
            </a:extLst>
          </p:cNvPr>
          <p:cNvGrpSpPr/>
          <p:nvPr/>
        </p:nvGrpSpPr>
        <p:grpSpPr>
          <a:xfrm>
            <a:off x="8712417" y="1633020"/>
            <a:ext cx="2103432" cy="2605205"/>
            <a:chOff x="8680049" y="1633020"/>
            <a:chExt cx="2103432" cy="2605205"/>
          </a:xfrm>
        </p:grpSpPr>
        <p:sp>
          <p:nvSpPr>
            <p:cNvPr id="375" name="Rectangle 21">
              <a:extLst>
                <a:ext uri="{FF2B5EF4-FFF2-40B4-BE49-F238E27FC236}">
                  <a16:creationId xmlns:a16="http://schemas.microsoft.com/office/drawing/2014/main" id="{BAD11AFC-DAF2-4E8E-B389-32F55B603784}"/>
                </a:ext>
              </a:extLst>
            </p:cNvPr>
            <p:cNvSpPr/>
            <p:nvPr/>
          </p:nvSpPr>
          <p:spPr>
            <a:xfrm rot="3027132">
              <a:off x="9023723" y="1756534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" name="자유형: 도형 84">
              <a:extLst>
                <a:ext uri="{FF2B5EF4-FFF2-40B4-BE49-F238E27FC236}">
                  <a16:creationId xmlns:a16="http://schemas.microsoft.com/office/drawing/2014/main" id="{73DF3074-7E4E-4914-9225-00931F66E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199" y="2143683"/>
              <a:ext cx="1295643" cy="2094542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/>
            </a:p>
          </p:txBody>
        </p:sp>
        <p:sp>
          <p:nvSpPr>
            <p:cNvPr id="377" name="Rectangle 21">
              <a:extLst>
                <a:ext uri="{FF2B5EF4-FFF2-40B4-BE49-F238E27FC236}">
                  <a16:creationId xmlns:a16="http://schemas.microsoft.com/office/drawing/2014/main" id="{68E43982-2000-4296-BC47-B804926334CD}"/>
                </a:ext>
              </a:extLst>
            </p:cNvPr>
            <p:cNvSpPr/>
            <p:nvPr/>
          </p:nvSpPr>
          <p:spPr>
            <a:xfrm rot="1162019">
              <a:off x="8691200" y="214561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8" name="Rectangle 21">
              <a:extLst>
                <a:ext uri="{FF2B5EF4-FFF2-40B4-BE49-F238E27FC236}">
                  <a16:creationId xmlns:a16="http://schemas.microsoft.com/office/drawing/2014/main" id="{5A3159D5-C193-402A-ACA9-8DD8B43AA8B8}"/>
                </a:ext>
              </a:extLst>
            </p:cNvPr>
            <p:cNvSpPr/>
            <p:nvPr/>
          </p:nvSpPr>
          <p:spPr>
            <a:xfrm rot="18900000">
              <a:off x="9593699" y="2001115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9" name="Rectangle 21">
              <a:extLst>
                <a:ext uri="{FF2B5EF4-FFF2-40B4-BE49-F238E27FC236}">
                  <a16:creationId xmlns:a16="http://schemas.microsoft.com/office/drawing/2014/main" id="{0B0C8D5D-2908-400F-9094-5299920186B3}"/>
                </a:ext>
              </a:extLst>
            </p:cNvPr>
            <p:cNvSpPr/>
            <p:nvPr/>
          </p:nvSpPr>
          <p:spPr>
            <a:xfrm rot="900000">
              <a:off x="10221811" y="263832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0" name="Rectangle 21">
              <a:extLst>
                <a:ext uri="{FF2B5EF4-FFF2-40B4-BE49-F238E27FC236}">
                  <a16:creationId xmlns:a16="http://schemas.microsoft.com/office/drawing/2014/main" id="{3F2325FE-3B9F-47A4-B1A5-FBDC538F8AD9}"/>
                </a:ext>
              </a:extLst>
            </p:cNvPr>
            <p:cNvSpPr/>
            <p:nvPr/>
          </p:nvSpPr>
          <p:spPr>
            <a:xfrm rot="1490152">
              <a:off x="8680049" y="28111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1" name="Rectangle 21">
              <a:extLst>
                <a:ext uri="{FF2B5EF4-FFF2-40B4-BE49-F238E27FC236}">
                  <a16:creationId xmlns:a16="http://schemas.microsoft.com/office/drawing/2014/main" id="{6182058B-0943-4DA4-9936-9E3F2613C289}"/>
                </a:ext>
              </a:extLst>
            </p:cNvPr>
            <p:cNvSpPr/>
            <p:nvPr/>
          </p:nvSpPr>
          <p:spPr>
            <a:xfrm rot="900000">
              <a:off x="9373665" y="2618648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2" name="Rectangle 21">
              <a:extLst>
                <a:ext uri="{FF2B5EF4-FFF2-40B4-BE49-F238E27FC236}">
                  <a16:creationId xmlns:a16="http://schemas.microsoft.com/office/drawing/2014/main" id="{2931B91E-7717-4F4E-A760-D016C2E3E37F}"/>
                </a:ext>
              </a:extLst>
            </p:cNvPr>
            <p:cNvSpPr/>
            <p:nvPr/>
          </p:nvSpPr>
          <p:spPr>
            <a:xfrm rot="900000">
              <a:off x="10096074" y="21303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3" name="그룹 7">
            <a:extLst>
              <a:ext uri="{FF2B5EF4-FFF2-40B4-BE49-F238E27FC236}">
                <a16:creationId xmlns:a16="http://schemas.microsoft.com/office/drawing/2014/main" id="{FAC03D60-019C-45D2-AE88-81EFB7384ED1}"/>
              </a:ext>
            </a:extLst>
          </p:cNvPr>
          <p:cNvGrpSpPr/>
          <p:nvPr/>
        </p:nvGrpSpPr>
        <p:grpSpPr>
          <a:xfrm>
            <a:off x="6314778" y="2774470"/>
            <a:ext cx="1403850" cy="1577193"/>
            <a:chOff x="6282410" y="2774470"/>
            <a:chExt cx="1403850" cy="1577193"/>
          </a:xfrm>
        </p:grpSpPr>
        <p:sp>
          <p:nvSpPr>
            <p:cNvPr id="384" name="자유형: 도형 91">
              <a:extLst>
                <a:ext uri="{FF2B5EF4-FFF2-40B4-BE49-F238E27FC236}">
                  <a16:creationId xmlns:a16="http://schemas.microsoft.com/office/drawing/2014/main" id="{77BB68C9-CEB7-4CF6-9094-E81D9EF0E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075" y="3211736"/>
              <a:ext cx="806320" cy="1139927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/>
            </a:p>
          </p:txBody>
        </p:sp>
        <p:grpSp>
          <p:nvGrpSpPr>
            <p:cNvPr id="385" name="그룹 96">
              <a:extLst>
                <a:ext uri="{FF2B5EF4-FFF2-40B4-BE49-F238E27FC236}">
                  <a16:creationId xmlns:a16="http://schemas.microsoft.com/office/drawing/2014/main" id="{ED677815-7667-4123-8BA7-56F19FC13F5F}"/>
                </a:ext>
              </a:extLst>
            </p:cNvPr>
            <p:cNvGrpSpPr/>
            <p:nvPr/>
          </p:nvGrpSpPr>
          <p:grpSpPr>
            <a:xfrm>
              <a:off x="6451387" y="2774470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402" name="타원 97">
                <a:extLst>
                  <a:ext uri="{FF2B5EF4-FFF2-40B4-BE49-F238E27FC236}">
                    <a16:creationId xmlns:a16="http://schemas.microsoft.com/office/drawing/2014/main" id="{26911F1F-BEC7-4BC0-985C-90B2A9E0363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3" name="타원 98">
                <a:extLst>
                  <a:ext uri="{FF2B5EF4-FFF2-40B4-BE49-F238E27FC236}">
                    <a16:creationId xmlns:a16="http://schemas.microsoft.com/office/drawing/2014/main" id="{7A60D9F0-1BC1-4513-B596-F92A9A005CF8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4" name="Block Arc 11">
                <a:extLst>
                  <a:ext uri="{FF2B5EF4-FFF2-40B4-BE49-F238E27FC236}">
                    <a16:creationId xmlns:a16="http://schemas.microsoft.com/office/drawing/2014/main" id="{C240CFE0-649D-4E2C-A404-FC9FF26257BC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6" name="그룹 108">
              <a:extLst>
                <a:ext uri="{FF2B5EF4-FFF2-40B4-BE49-F238E27FC236}">
                  <a16:creationId xmlns:a16="http://schemas.microsoft.com/office/drawing/2014/main" id="{E0952288-E6BF-45CB-8A6C-F06C13EF730B}"/>
                </a:ext>
              </a:extLst>
            </p:cNvPr>
            <p:cNvGrpSpPr/>
            <p:nvPr/>
          </p:nvGrpSpPr>
          <p:grpSpPr>
            <a:xfrm>
              <a:off x="7127214" y="2935807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399" name="타원 109">
                <a:extLst>
                  <a:ext uri="{FF2B5EF4-FFF2-40B4-BE49-F238E27FC236}">
                    <a16:creationId xmlns:a16="http://schemas.microsoft.com/office/drawing/2014/main" id="{F9A80C59-5919-4D81-9D97-A428EF22000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0" name="타원 110">
                <a:extLst>
                  <a:ext uri="{FF2B5EF4-FFF2-40B4-BE49-F238E27FC236}">
                    <a16:creationId xmlns:a16="http://schemas.microsoft.com/office/drawing/2014/main" id="{42832CCC-C0C8-4DA4-96C5-E654249A675D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1" name="Block Arc 11">
                <a:extLst>
                  <a:ext uri="{FF2B5EF4-FFF2-40B4-BE49-F238E27FC236}">
                    <a16:creationId xmlns:a16="http://schemas.microsoft.com/office/drawing/2014/main" id="{77B93D33-0F24-49C9-9E90-38B14E0F216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7" name="그룹 112">
              <a:extLst>
                <a:ext uri="{FF2B5EF4-FFF2-40B4-BE49-F238E27FC236}">
                  <a16:creationId xmlns:a16="http://schemas.microsoft.com/office/drawing/2014/main" id="{D11D5821-502D-48B7-9F28-4BB5F88EF559}"/>
                </a:ext>
              </a:extLst>
            </p:cNvPr>
            <p:cNvGrpSpPr/>
            <p:nvPr/>
          </p:nvGrpSpPr>
          <p:grpSpPr>
            <a:xfrm>
              <a:off x="6744184" y="3036519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396" name="타원 113">
                <a:extLst>
                  <a:ext uri="{FF2B5EF4-FFF2-40B4-BE49-F238E27FC236}">
                    <a16:creationId xmlns:a16="http://schemas.microsoft.com/office/drawing/2014/main" id="{743C1620-F50A-4F9D-8336-DA22715BE0D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7" name="타원 114">
                <a:extLst>
                  <a:ext uri="{FF2B5EF4-FFF2-40B4-BE49-F238E27FC236}">
                    <a16:creationId xmlns:a16="http://schemas.microsoft.com/office/drawing/2014/main" id="{D76D4715-D2DF-4DA8-A362-D6A401FB0EE9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8" name="Block Arc 11">
                <a:extLst>
                  <a:ext uri="{FF2B5EF4-FFF2-40B4-BE49-F238E27FC236}">
                    <a16:creationId xmlns:a16="http://schemas.microsoft.com/office/drawing/2014/main" id="{C580DA7B-F906-4732-909E-05AE7029ECCB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8" name="그룹 116">
              <a:extLst>
                <a:ext uri="{FF2B5EF4-FFF2-40B4-BE49-F238E27FC236}">
                  <a16:creationId xmlns:a16="http://schemas.microsoft.com/office/drawing/2014/main" id="{C6C8966F-E885-47D6-BB0C-E8FC5DB38A84}"/>
                </a:ext>
              </a:extLst>
            </p:cNvPr>
            <p:cNvGrpSpPr/>
            <p:nvPr/>
          </p:nvGrpSpPr>
          <p:grpSpPr>
            <a:xfrm>
              <a:off x="7247814" y="3372938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393" name="타원 117">
                <a:extLst>
                  <a:ext uri="{FF2B5EF4-FFF2-40B4-BE49-F238E27FC236}">
                    <a16:creationId xmlns:a16="http://schemas.microsoft.com/office/drawing/2014/main" id="{A248F5B2-F337-4604-A0B9-48C3340588B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4" name="타원 118">
                <a:extLst>
                  <a:ext uri="{FF2B5EF4-FFF2-40B4-BE49-F238E27FC236}">
                    <a16:creationId xmlns:a16="http://schemas.microsoft.com/office/drawing/2014/main" id="{2F0C5CDB-4423-4557-994C-A576C0B4B2F4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5" name="Block Arc 11">
                <a:extLst>
                  <a:ext uri="{FF2B5EF4-FFF2-40B4-BE49-F238E27FC236}">
                    <a16:creationId xmlns:a16="http://schemas.microsoft.com/office/drawing/2014/main" id="{7ED35AA5-EA3E-4AFA-AB0E-7ECEC1F045A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9" name="그룹 120">
              <a:extLst>
                <a:ext uri="{FF2B5EF4-FFF2-40B4-BE49-F238E27FC236}">
                  <a16:creationId xmlns:a16="http://schemas.microsoft.com/office/drawing/2014/main" id="{360151DE-2C13-4C1C-A303-D0E2408DA713}"/>
                </a:ext>
              </a:extLst>
            </p:cNvPr>
            <p:cNvGrpSpPr/>
            <p:nvPr/>
          </p:nvGrpSpPr>
          <p:grpSpPr>
            <a:xfrm>
              <a:off x="6282410" y="3345315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390" name="타원 121">
                <a:extLst>
                  <a:ext uri="{FF2B5EF4-FFF2-40B4-BE49-F238E27FC236}">
                    <a16:creationId xmlns:a16="http://schemas.microsoft.com/office/drawing/2014/main" id="{D702DCD0-E963-4521-9BB8-505AAA5D3B2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1" name="타원 122">
                <a:extLst>
                  <a:ext uri="{FF2B5EF4-FFF2-40B4-BE49-F238E27FC236}">
                    <a16:creationId xmlns:a16="http://schemas.microsoft.com/office/drawing/2014/main" id="{8A07A611-9475-468C-892F-F88B6FE9BB0A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2" name="Block Arc 11">
                <a:extLst>
                  <a:ext uri="{FF2B5EF4-FFF2-40B4-BE49-F238E27FC236}">
                    <a16:creationId xmlns:a16="http://schemas.microsoft.com/office/drawing/2014/main" id="{972EE071-A095-4666-A21A-D37ED35C5D1E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05" name="그룹 8">
            <a:extLst>
              <a:ext uri="{FF2B5EF4-FFF2-40B4-BE49-F238E27FC236}">
                <a16:creationId xmlns:a16="http://schemas.microsoft.com/office/drawing/2014/main" id="{00210ACB-FD2F-4EB3-9D40-C49E41DE477B}"/>
              </a:ext>
            </a:extLst>
          </p:cNvPr>
          <p:cNvGrpSpPr/>
          <p:nvPr/>
        </p:nvGrpSpPr>
        <p:grpSpPr>
          <a:xfrm>
            <a:off x="4073488" y="3338087"/>
            <a:ext cx="752941" cy="1103119"/>
            <a:chOff x="4041120" y="3338087"/>
            <a:chExt cx="752941" cy="1103119"/>
          </a:xfrm>
        </p:grpSpPr>
        <p:sp>
          <p:nvSpPr>
            <p:cNvPr id="406" name="자유형: 도형 125">
              <a:extLst>
                <a:ext uri="{FF2B5EF4-FFF2-40B4-BE49-F238E27FC236}">
                  <a16:creationId xmlns:a16="http://schemas.microsoft.com/office/drawing/2014/main" id="{992B0CAA-6FFD-4CBC-B2F2-4E50449B0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7829" y="3677929"/>
              <a:ext cx="237406" cy="763277"/>
            </a:xfrm>
            <a:custGeom>
              <a:avLst/>
              <a:gdLst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9873 w 237406"/>
                <a:gd name="connsiteY73" fmla="*/ 631490 h 1139927"/>
                <a:gd name="connsiteX74" fmla="*/ 226104 w 237406"/>
                <a:gd name="connsiteY74" fmla="*/ 640880 h 1139927"/>
                <a:gd name="connsiteX75" fmla="*/ 220026 w 237406"/>
                <a:gd name="connsiteY75" fmla="*/ 702834 h 1139927"/>
                <a:gd name="connsiteX76" fmla="*/ 216554 w 237406"/>
                <a:gd name="connsiteY76" fmla="*/ 729229 h 1139927"/>
                <a:gd name="connsiteX77" fmla="*/ 209841 w 237406"/>
                <a:gd name="connsiteY77" fmla="*/ 750137 h 1139927"/>
                <a:gd name="connsiteX78" fmla="*/ 205976 w 237406"/>
                <a:gd name="connsiteY78" fmla="*/ 771472 h 1139927"/>
                <a:gd name="connsiteX79" fmla="*/ 204348 w 237406"/>
                <a:gd name="connsiteY79" fmla="*/ 793981 h 1139927"/>
                <a:gd name="connsiteX80" fmla="*/ 203433 w 237406"/>
                <a:gd name="connsiteY80" fmla="*/ 816596 h 1139927"/>
                <a:gd name="connsiteX81" fmla="*/ 204348 w 237406"/>
                <a:gd name="connsiteY81" fmla="*/ 839211 h 1139927"/>
                <a:gd name="connsiteX82" fmla="*/ 205976 w 237406"/>
                <a:gd name="connsiteY82" fmla="*/ 862360 h 1139927"/>
                <a:gd name="connsiteX83" fmla="*/ 208112 w 237406"/>
                <a:gd name="connsiteY83" fmla="*/ 885294 h 1139927"/>
                <a:gd name="connsiteX84" fmla="*/ 210655 w 237406"/>
                <a:gd name="connsiteY84" fmla="*/ 907803 h 1139927"/>
                <a:gd name="connsiteX85" fmla="*/ 211061 w 237406"/>
                <a:gd name="connsiteY85" fmla="*/ 940872 h 1139927"/>
                <a:gd name="connsiteX86" fmla="*/ 208925 w 237406"/>
                <a:gd name="connsiteY86" fmla="*/ 973941 h 1139927"/>
                <a:gd name="connsiteX87" fmla="*/ 205162 w 237406"/>
                <a:gd name="connsiteY87" fmla="*/ 1005731 h 1139927"/>
                <a:gd name="connsiteX88" fmla="*/ 200483 w 237406"/>
                <a:gd name="connsiteY88" fmla="*/ 1036879 h 1139927"/>
                <a:gd name="connsiteX89" fmla="*/ 194787 w 237406"/>
                <a:gd name="connsiteY89" fmla="*/ 1139927 h 1139927"/>
                <a:gd name="connsiteX90" fmla="*/ 24209 w 237406"/>
                <a:gd name="connsiteY90" fmla="*/ 1139927 h 1139927"/>
                <a:gd name="connsiteX91" fmla="*/ 43738 w 237406"/>
                <a:gd name="connsiteY91" fmla="*/ 1098004 h 1139927"/>
                <a:gd name="connsiteX92" fmla="*/ 67845 w 237406"/>
                <a:gd name="connsiteY92" fmla="*/ 1050534 h 1139927"/>
                <a:gd name="connsiteX93" fmla="*/ 76287 w 237406"/>
                <a:gd name="connsiteY93" fmla="*/ 1033359 h 1139927"/>
                <a:gd name="connsiteX94" fmla="*/ 83509 w 237406"/>
                <a:gd name="connsiteY94" fmla="*/ 1014264 h 1139927"/>
                <a:gd name="connsiteX95" fmla="*/ 90324 w 237406"/>
                <a:gd name="connsiteY95" fmla="*/ 993036 h 1139927"/>
                <a:gd name="connsiteX96" fmla="*/ 96631 w 237406"/>
                <a:gd name="connsiteY96" fmla="*/ 970421 h 1139927"/>
                <a:gd name="connsiteX97" fmla="*/ 101717 w 237406"/>
                <a:gd name="connsiteY97" fmla="*/ 945993 h 1139927"/>
                <a:gd name="connsiteX98" fmla="*/ 105582 w 237406"/>
                <a:gd name="connsiteY98" fmla="*/ 921137 h 1139927"/>
                <a:gd name="connsiteX99" fmla="*/ 109345 w 237406"/>
                <a:gd name="connsiteY99" fmla="*/ 895109 h 1139927"/>
                <a:gd name="connsiteX100" fmla="*/ 111888 w 237406"/>
                <a:gd name="connsiteY100" fmla="*/ 868760 h 1139927"/>
                <a:gd name="connsiteX101" fmla="*/ 114024 w 237406"/>
                <a:gd name="connsiteY101" fmla="*/ 841344 h 1139927"/>
                <a:gd name="connsiteX102" fmla="*/ 114024 w 237406"/>
                <a:gd name="connsiteY102" fmla="*/ 814356 h 1139927"/>
                <a:gd name="connsiteX103" fmla="*/ 114024 w 237406"/>
                <a:gd name="connsiteY103" fmla="*/ 787687 h 1139927"/>
                <a:gd name="connsiteX104" fmla="*/ 111888 w 237406"/>
                <a:gd name="connsiteY104" fmla="*/ 760912 h 1139927"/>
                <a:gd name="connsiteX105" fmla="*/ 108938 w 237406"/>
                <a:gd name="connsiteY105" fmla="*/ 735203 h 1139927"/>
                <a:gd name="connsiteX106" fmla="*/ 105175 w 237406"/>
                <a:gd name="connsiteY106" fmla="*/ 710135 h 1139927"/>
                <a:gd name="connsiteX107" fmla="*/ 99580 w 237406"/>
                <a:gd name="connsiteY107" fmla="*/ 685919 h 1139927"/>
                <a:gd name="connsiteX108" fmla="*/ 91952 w 237406"/>
                <a:gd name="connsiteY108" fmla="*/ 663411 h 1139927"/>
                <a:gd name="connsiteX109" fmla="*/ 83509 w 237406"/>
                <a:gd name="connsiteY109" fmla="*/ 642076 h 1139927"/>
                <a:gd name="connsiteX110" fmla="*/ 73338 w 237406"/>
                <a:gd name="connsiteY110" fmla="*/ 622981 h 1139927"/>
                <a:gd name="connsiteX111" fmla="*/ 61946 w 237406"/>
                <a:gd name="connsiteY111" fmla="*/ 606127 h 1139927"/>
                <a:gd name="connsiteX112" fmla="*/ 25430 w 237406"/>
                <a:gd name="connsiteY112" fmla="*/ 491771 h 1139927"/>
                <a:gd name="connsiteX113" fmla="*/ 19530 w 237406"/>
                <a:gd name="connsiteY113" fmla="*/ 462222 h 1139927"/>
                <a:gd name="connsiteX114" fmla="*/ 11901 w 237406"/>
                <a:gd name="connsiteY114" fmla="*/ 432887 h 1139927"/>
                <a:gd name="connsiteX115" fmla="*/ 5493 w 237406"/>
                <a:gd name="connsiteY115" fmla="*/ 401098 h 1139927"/>
                <a:gd name="connsiteX116" fmla="*/ 2543 w 237406"/>
                <a:gd name="connsiteY116" fmla="*/ 368669 h 1139927"/>
                <a:gd name="connsiteX117" fmla="*/ 0 w 237406"/>
                <a:gd name="connsiteY117" fmla="*/ 334746 h 1139927"/>
                <a:gd name="connsiteX118" fmla="*/ 0 w 237406"/>
                <a:gd name="connsiteY118" fmla="*/ 300076 h 1139927"/>
                <a:gd name="connsiteX119" fmla="*/ 1729 w 237406"/>
                <a:gd name="connsiteY119" fmla="*/ 265087 h 1139927"/>
                <a:gd name="connsiteX120" fmla="*/ 5493 w 237406"/>
                <a:gd name="connsiteY120" fmla="*/ 230418 h 1139927"/>
                <a:gd name="connsiteX121" fmla="*/ 11087 w 237406"/>
                <a:gd name="connsiteY121" fmla="*/ 195855 h 1139927"/>
                <a:gd name="connsiteX122" fmla="*/ 16987 w 237406"/>
                <a:gd name="connsiteY122" fmla="*/ 162466 h 1139927"/>
                <a:gd name="connsiteX123" fmla="*/ 25430 w 237406"/>
                <a:gd name="connsiteY123" fmla="*/ 130037 h 1139927"/>
                <a:gd name="connsiteX124" fmla="*/ 35601 w 237406"/>
                <a:gd name="connsiteY124" fmla="*/ 99528 h 1139927"/>
                <a:gd name="connsiteX125" fmla="*/ 46180 w 237406"/>
                <a:gd name="connsiteY125" fmla="*/ 70619 h 1139927"/>
                <a:gd name="connsiteX126" fmla="*/ 58487 w 237406"/>
                <a:gd name="connsiteY126" fmla="*/ 44484 h 1139927"/>
                <a:gd name="connsiteX127" fmla="*/ 71608 w 237406"/>
                <a:gd name="connsiteY127" fmla="*/ 20695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9873 w 237406"/>
                <a:gd name="connsiteY73" fmla="*/ 631490 h 1139927"/>
                <a:gd name="connsiteX74" fmla="*/ 220026 w 237406"/>
                <a:gd name="connsiteY74" fmla="*/ 702834 h 1139927"/>
                <a:gd name="connsiteX75" fmla="*/ 216554 w 237406"/>
                <a:gd name="connsiteY75" fmla="*/ 729229 h 1139927"/>
                <a:gd name="connsiteX76" fmla="*/ 209841 w 237406"/>
                <a:gd name="connsiteY76" fmla="*/ 750137 h 1139927"/>
                <a:gd name="connsiteX77" fmla="*/ 205976 w 237406"/>
                <a:gd name="connsiteY77" fmla="*/ 771472 h 1139927"/>
                <a:gd name="connsiteX78" fmla="*/ 204348 w 237406"/>
                <a:gd name="connsiteY78" fmla="*/ 793981 h 1139927"/>
                <a:gd name="connsiteX79" fmla="*/ 203433 w 237406"/>
                <a:gd name="connsiteY79" fmla="*/ 816596 h 1139927"/>
                <a:gd name="connsiteX80" fmla="*/ 204348 w 237406"/>
                <a:gd name="connsiteY80" fmla="*/ 839211 h 1139927"/>
                <a:gd name="connsiteX81" fmla="*/ 205976 w 237406"/>
                <a:gd name="connsiteY81" fmla="*/ 862360 h 1139927"/>
                <a:gd name="connsiteX82" fmla="*/ 208112 w 237406"/>
                <a:gd name="connsiteY82" fmla="*/ 885294 h 1139927"/>
                <a:gd name="connsiteX83" fmla="*/ 210655 w 237406"/>
                <a:gd name="connsiteY83" fmla="*/ 907803 h 1139927"/>
                <a:gd name="connsiteX84" fmla="*/ 211061 w 237406"/>
                <a:gd name="connsiteY84" fmla="*/ 940872 h 1139927"/>
                <a:gd name="connsiteX85" fmla="*/ 208925 w 237406"/>
                <a:gd name="connsiteY85" fmla="*/ 973941 h 1139927"/>
                <a:gd name="connsiteX86" fmla="*/ 205162 w 237406"/>
                <a:gd name="connsiteY86" fmla="*/ 1005731 h 1139927"/>
                <a:gd name="connsiteX87" fmla="*/ 200483 w 237406"/>
                <a:gd name="connsiteY87" fmla="*/ 1036879 h 1139927"/>
                <a:gd name="connsiteX88" fmla="*/ 194787 w 237406"/>
                <a:gd name="connsiteY88" fmla="*/ 1139927 h 1139927"/>
                <a:gd name="connsiteX89" fmla="*/ 24209 w 237406"/>
                <a:gd name="connsiteY89" fmla="*/ 1139927 h 1139927"/>
                <a:gd name="connsiteX90" fmla="*/ 43738 w 237406"/>
                <a:gd name="connsiteY90" fmla="*/ 1098004 h 1139927"/>
                <a:gd name="connsiteX91" fmla="*/ 67845 w 237406"/>
                <a:gd name="connsiteY91" fmla="*/ 1050534 h 1139927"/>
                <a:gd name="connsiteX92" fmla="*/ 76287 w 237406"/>
                <a:gd name="connsiteY92" fmla="*/ 1033359 h 1139927"/>
                <a:gd name="connsiteX93" fmla="*/ 83509 w 237406"/>
                <a:gd name="connsiteY93" fmla="*/ 1014264 h 1139927"/>
                <a:gd name="connsiteX94" fmla="*/ 90324 w 237406"/>
                <a:gd name="connsiteY94" fmla="*/ 993036 h 1139927"/>
                <a:gd name="connsiteX95" fmla="*/ 96631 w 237406"/>
                <a:gd name="connsiteY95" fmla="*/ 970421 h 1139927"/>
                <a:gd name="connsiteX96" fmla="*/ 101717 w 237406"/>
                <a:gd name="connsiteY96" fmla="*/ 945993 h 1139927"/>
                <a:gd name="connsiteX97" fmla="*/ 105582 w 237406"/>
                <a:gd name="connsiteY97" fmla="*/ 921137 h 1139927"/>
                <a:gd name="connsiteX98" fmla="*/ 109345 w 237406"/>
                <a:gd name="connsiteY98" fmla="*/ 895109 h 1139927"/>
                <a:gd name="connsiteX99" fmla="*/ 111888 w 237406"/>
                <a:gd name="connsiteY99" fmla="*/ 868760 h 1139927"/>
                <a:gd name="connsiteX100" fmla="*/ 114024 w 237406"/>
                <a:gd name="connsiteY100" fmla="*/ 841344 h 1139927"/>
                <a:gd name="connsiteX101" fmla="*/ 114024 w 237406"/>
                <a:gd name="connsiteY101" fmla="*/ 814356 h 1139927"/>
                <a:gd name="connsiteX102" fmla="*/ 114024 w 237406"/>
                <a:gd name="connsiteY102" fmla="*/ 787687 h 1139927"/>
                <a:gd name="connsiteX103" fmla="*/ 111888 w 237406"/>
                <a:gd name="connsiteY103" fmla="*/ 760912 h 1139927"/>
                <a:gd name="connsiteX104" fmla="*/ 108938 w 237406"/>
                <a:gd name="connsiteY104" fmla="*/ 735203 h 1139927"/>
                <a:gd name="connsiteX105" fmla="*/ 105175 w 237406"/>
                <a:gd name="connsiteY105" fmla="*/ 710135 h 1139927"/>
                <a:gd name="connsiteX106" fmla="*/ 99580 w 237406"/>
                <a:gd name="connsiteY106" fmla="*/ 685919 h 1139927"/>
                <a:gd name="connsiteX107" fmla="*/ 91952 w 237406"/>
                <a:gd name="connsiteY107" fmla="*/ 663411 h 1139927"/>
                <a:gd name="connsiteX108" fmla="*/ 83509 w 237406"/>
                <a:gd name="connsiteY108" fmla="*/ 642076 h 1139927"/>
                <a:gd name="connsiteX109" fmla="*/ 73338 w 237406"/>
                <a:gd name="connsiteY109" fmla="*/ 622981 h 1139927"/>
                <a:gd name="connsiteX110" fmla="*/ 61946 w 237406"/>
                <a:gd name="connsiteY110" fmla="*/ 606127 h 1139927"/>
                <a:gd name="connsiteX111" fmla="*/ 25430 w 237406"/>
                <a:gd name="connsiteY111" fmla="*/ 491771 h 1139927"/>
                <a:gd name="connsiteX112" fmla="*/ 19530 w 237406"/>
                <a:gd name="connsiteY112" fmla="*/ 462222 h 1139927"/>
                <a:gd name="connsiteX113" fmla="*/ 11901 w 237406"/>
                <a:gd name="connsiteY113" fmla="*/ 432887 h 1139927"/>
                <a:gd name="connsiteX114" fmla="*/ 5493 w 237406"/>
                <a:gd name="connsiteY114" fmla="*/ 401098 h 1139927"/>
                <a:gd name="connsiteX115" fmla="*/ 2543 w 237406"/>
                <a:gd name="connsiteY115" fmla="*/ 368669 h 1139927"/>
                <a:gd name="connsiteX116" fmla="*/ 0 w 237406"/>
                <a:gd name="connsiteY116" fmla="*/ 334746 h 1139927"/>
                <a:gd name="connsiteX117" fmla="*/ 0 w 237406"/>
                <a:gd name="connsiteY117" fmla="*/ 300076 h 1139927"/>
                <a:gd name="connsiteX118" fmla="*/ 1729 w 237406"/>
                <a:gd name="connsiteY118" fmla="*/ 265087 h 1139927"/>
                <a:gd name="connsiteX119" fmla="*/ 5493 w 237406"/>
                <a:gd name="connsiteY119" fmla="*/ 230418 h 1139927"/>
                <a:gd name="connsiteX120" fmla="*/ 11087 w 237406"/>
                <a:gd name="connsiteY120" fmla="*/ 195855 h 1139927"/>
                <a:gd name="connsiteX121" fmla="*/ 16987 w 237406"/>
                <a:gd name="connsiteY121" fmla="*/ 162466 h 1139927"/>
                <a:gd name="connsiteX122" fmla="*/ 25430 w 237406"/>
                <a:gd name="connsiteY122" fmla="*/ 130037 h 1139927"/>
                <a:gd name="connsiteX123" fmla="*/ 35601 w 237406"/>
                <a:gd name="connsiteY123" fmla="*/ 99528 h 1139927"/>
                <a:gd name="connsiteX124" fmla="*/ 46180 w 237406"/>
                <a:gd name="connsiteY124" fmla="*/ 70619 h 1139927"/>
                <a:gd name="connsiteX125" fmla="*/ 58487 w 237406"/>
                <a:gd name="connsiteY125" fmla="*/ 44484 h 1139927"/>
                <a:gd name="connsiteX126" fmla="*/ 71608 w 237406"/>
                <a:gd name="connsiteY126" fmla="*/ 20695 h 1139927"/>
                <a:gd name="connsiteX127" fmla="*/ 87374 w 237406"/>
                <a:gd name="connsiteY127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0026 w 237406"/>
                <a:gd name="connsiteY73" fmla="*/ 702834 h 1139927"/>
                <a:gd name="connsiteX74" fmla="*/ 216554 w 237406"/>
                <a:gd name="connsiteY74" fmla="*/ 729229 h 1139927"/>
                <a:gd name="connsiteX75" fmla="*/ 209841 w 237406"/>
                <a:gd name="connsiteY75" fmla="*/ 750137 h 1139927"/>
                <a:gd name="connsiteX76" fmla="*/ 205976 w 237406"/>
                <a:gd name="connsiteY76" fmla="*/ 771472 h 1139927"/>
                <a:gd name="connsiteX77" fmla="*/ 204348 w 237406"/>
                <a:gd name="connsiteY77" fmla="*/ 793981 h 1139927"/>
                <a:gd name="connsiteX78" fmla="*/ 203433 w 237406"/>
                <a:gd name="connsiteY78" fmla="*/ 816596 h 1139927"/>
                <a:gd name="connsiteX79" fmla="*/ 204348 w 237406"/>
                <a:gd name="connsiteY79" fmla="*/ 839211 h 1139927"/>
                <a:gd name="connsiteX80" fmla="*/ 205976 w 237406"/>
                <a:gd name="connsiteY80" fmla="*/ 862360 h 1139927"/>
                <a:gd name="connsiteX81" fmla="*/ 208112 w 237406"/>
                <a:gd name="connsiteY81" fmla="*/ 885294 h 1139927"/>
                <a:gd name="connsiteX82" fmla="*/ 210655 w 237406"/>
                <a:gd name="connsiteY82" fmla="*/ 907803 h 1139927"/>
                <a:gd name="connsiteX83" fmla="*/ 211061 w 237406"/>
                <a:gd name="connsiteY83" fmla="*/ 940872 h 1139927"/>
                <a:gd name="connsiteX84" fmla="*/ 208925 w 237406"/>
                <a:gd name="connsiteY84" fmla="*/ 973941 h 1139927"/>
                <a:gd name="connsiteX85" fmla="*/ 205162 w 237406"/>
                <a:gd name="connsiteY85" fmla="*/ 1005731 h 1139927"/>
                <a:gd name="connsiteX86" fmla="*/ 200483 w 237406"/>
                <a:gd name="connsiteY86" fmla="*/ 1036879 h 1139927"/>
                <a:gd name="connsiteX87" fmla="*/ 194787 w 237406"/>
                <a:gd name="connsiteY87" fmla="*/ 1139927 h 1139927"/>
                <a:gd name="connsiteX88" fmla="*/ 24209 w 237406"/>
                <a:gd name="connsiteY88" fmla="*/ 1139927 h 1139927"/>
                <a:gd name="connsiteX89" fmla="*/ 43738 w 237406"/>
                <a:gd name="connsiteY89" fmla="*/ 1098004 h 1139927"/>
                <a:gd name="connsiteX90" fmla="*/ 67845 w 237406"/>
                <a:gd name="connsiteY90" fmla="*/ 1050534 h 1139927"/>
                <a:gd name="connsiteX91" fmla="*/ 76287 w 237406"/>
                <a:gd name="connsiteY91" fmla="*/ 1033359 h 1139927"/>
                <a:gd name="connsiteX92" fmla="*/ 83509 w 237406"/>
                <a:gd name="connsiteY92" fmla="*/ 1014264 h 1139927"/>
                <a:gd name="connsiteX93" fmla="*/ 90324 w 237406"/>
                <a:gd name="connsiteY93" fmla="*/ 993036 h 1139927"/>
                <a:gd name="connsiteX94" fmla="*/ 96631 w 237406"/>
                <a:gd name="connsiteY94" fmla="*/ 970421 h 1139927"/>
                <a:gd name="connsiteX95" fmla="*/ 101717 w 237406"/>
                <a:gd name="connsiteY95" fmla="*/ 945993 h 1139927"/>
                <a:gd name="connsiteX96" fmla="*/ 105582 w 237406"/>
                <a:gd name="connsiteY96" fmla="*/ 921137 h 1139927"/>
                <a:gd name="connsiteX97" fmla="*/ 109345 w 237406"/>
                <a:gd name="connsiteY97" fmla="*/ 895109 h 1139927"/>
                <a:gd name="connsiteX98" fmla="*/ 111888 w 237406"/>
                <a:gd name="connsiteY98" fmla="*/ 868760 h 1139927"/>
                <a:gd name="connsiteX99" fmla="*/ 114024 w 237406"/>
                <a:gd name="connsiteY99" fmla="*/ 841344 h 1139927"/>
                <a:gd name="connsiteX100" fmla="*/ 114024 w 237406"/>
                <a:gd name="connsiteY100" fmla="*/ 814356 h 1139927"/>
                <a:gd name="connsiteX101" fmla="*/ 114024 w 237406"/>
                <a:gd name="connsiteY101" fmla="*/ 787687 h 1139927"/>
                <a:gd name="connsiteX102" fmla="*/ 111888 w 237406"/>
                <a:gd name="connsiteY102" fmla="*/ 760912 h 1139927"/>
                <a:gd name="connsiteX103" fmla="*/ 108938 w 237406"/>
                <a:gd name="connsiteY103" fmla="*/ 735203 h 1139927"/>
                <a:gd name="connsiteX104" fmla="*/ 105175 w 237406"/>
                <a:gd name="connsiteY104" fmla="*/ 710135 h 1139927"/>
                <a:gd name="connsiteX105" fmla="*/ 99580 w 237406"/>
                <a:gd name="connsiteY105" fmla="*/ 685919 h 1139927"/>
                <a:gd name="connsiteX106" fmla="*/ 91952 w 237406"/>
                <a:gd name="connsiteY106" fmla="*/ 663411 h 1139927"/>
                <a:gd name="connsiteX107" fmla="*/ 83509 w 237406"/>
                <a:gd name="connsiteY107" fmla="*/ 642076 h 1139927"/>
                <a:gd name="connsiteX108" fmla="*/ 73338 w 237406"/>
                <a:gd name="connsiteY108" fmla="*/ 622981 h 1139927"/>
                <a:gd name="connsiteX109" fmla="*/ 61946 w 237406"/>
                <a:gd name="connsiteY109" fmla="*/ 606127 h 1139927"/>
                <a:gd name="connsiteX110" fmla="*/ 25430 w 237406"/>
                <a:gd name="connsiteY110" fmla="*/ 491771 h 1139927"/>
                <a:gd name="connsiteX111" fmla="*/ 19530 w 237406"/>
                <a:gd name="connsiteY111" fmla="*/ 462222 h 1139927"/>
                <a:gd name="connsiteX112" fmla="*/ 11901 w 237406"/>
                <a:gd name="connsiteY112" fmla="*/ 432887 h 1139927"/>
                <a:gd name="connsiteX113" fmla="*/ 5493 w 237406"/>
                <a:gd name="connsiteY113" fmla="*/ 401098 h 1139927"/>
                <a:gd name="connsiteX114" fmla="*/ 2543 w 237406"/>
                <a:gd name="connsiteY114" fmla="*/ 368669 h 1139927"/>
                <a:gd name="connsiteX115" fmla="*/ 0 w 237406"/>
                <a:gd name="connsiteY115" fmla="*/ 334746 h 1139927"/>
                <a:gd name="connsiteX116" fmla="*/ 0 w 237406"/>
                <a:gd name="connsiteY116" fmla="*/ 300076 h 1139927"/>
                <a:gd name="connsiteX117" fmla="*/ 1729 w 237406"/>
                <a:gd name="connsiteY117" fmla="*/ 265087 h 1139927"/>
                <a:gd name="connsiteX118" fmla="*/ 5493 w 237406"/>
                <a:gd name="connsiteY118" fmla="*/ 230418 h 1139927"/>
                <a:gd name="connsiteX119" fmla="*/ 11087 w 237406"/>
                <a:gd name="connsiteY119" fmla="*/ 195855 h 1139927"/>
                <a:gd name="connsiteX120" fmla="*/ 16987 w 237406"/>
                <a:gd name="connsiteY120" fmla="*/ 162466 h 1139927"/>
                <a:gd name="connsiteX121" fmla="*/ 25430 w 237406"/>
                <a:gd name="connsiteY121" fmla="*/ 130037 h 1139927"/>
                <a:gd name="connsiteX122" fmla="*/ 35601 w 237406"/>
                <a:gd name="connsiteY122" fmla="*/ 99528 h 1139927"/>
                <a:gd name="connsiteX123" fmla="*/ 46180 w 237406"/>
                <a:gd name="connsiteY123" fmla="*/ 70619 h 1139927"/>
                <a:gd name="connsiteX124" fmla="*/ 58487 w 237406"/>
                <a:gd name="connsiteY124" fmla="*/ 44484 h 1139927"/>
                <a:gd name="connsiteX125" fmla="*/ 71608 w 237406"/>
                <a:gd name="connsiteY125" fmla="*/ 20695 h 1139927"/>
                <a:gd name="connsiteX126" fmla="*/ 87374 w 237406"/>
                <a:gd name="connsiteY126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16554 w 237406"/>
                <a:gd name="connsiteY73" fmla="*/ 729229 h 1139927"/>
                <a:gd name="connsiteX74" fmla="*/ 209841 w 237406"/>
                <a:gd name="connsiteY74" fmla="*/ 750137 h 1139927"/>
                <a:gd name="connsiteX75" fmla="*/ 205976 w 237406"/>
                <a:gd name="connsiteY75" fmla="*/ 771472 h 1139927"/>
                <a:gd name="connsiteX76" fmla="*/ 204348 w 237406"/>
                <a:gd name="connsiteY76" fmla="*/ 793981 h 1139927"/>
                <a:gd name="connsiteX77" fmla="*/ 203433 w 237406"/>
                <a:gd name="connsiteY77" fmla="*/ 816596 h 1139927"/>
                <a:gd name="connsiteX78" fmla="*/ 204348 w 237406"/>
                <a:gd name="connsiteY78" fmla="*/ 839211 h 1139927"/>
                <a:gd name="connsiteX79" fmla="*/ 205976 w 237406"/>
                <a:gd name="connsiteY79" fmla="*/ 862360 h 1139927"/>
                <a:gd name="connsiteX80" fmla="*/ 208112 w 237406"/>
                <a:gd name="connsiteY80" fmla="*/ 885294 h 1139927"/>
                <a:gd name="connsiteX81" fmla="*/ 210655 w 237406"/>
                <a:gd name="connsiteY81" fmla="*/ 907803 h 1139927"/>
                <a:gd name="connsiteX82" fmla="*/ 211061 w 237406"/>
                <a:gd name="connsiteY82" fmla="*/ 940872 h 1139927"/>
                <a:gd name="connsiteX83" fmla="*/ 208925 w 237406"/>
                <a:gd name="connsiteY83" fmla="*/ 973941 h 1139927"/>
                <a:gd name="connsiteX84" fmla="*/ 205162 w 237406"/>
                <a:gd name="connsiteY84" fmla="*/ 1005731 h 1139927"/>
                <a:gd name="connsiteX85" fmla="*/ 200483 w 237406"/>
                <a:gd name="connsiteY85" fmla="*/ 1036879 h 1139927"/>
                <a:gd name="connsiteX86" fmla="*/ 194787 w 237406"/>
                <a:gd name="connsiteY86" fmla="*/ 1139927 h 1139927"/>
                <a:gd name="connsiteX87" fmla="*/ 24209 w 237406"/>
                <a:gd name="connsiteY87" fmla="*/ 1139927 h 1139927"/>
                <a:gd name="connsiteX88" fmla="*/ 43738 w 237406"/>
                <a:gd name="connsiteY88" fmla="*/ 1098004 h 1139927"/>
                <a:gd name="connsiteX89" fmla="*/ 67845 w 237406"/>
                <a:gd name="connsiteY89" fmla="*/ 1050534 h 1139927"/>
                <a:gd name="connsiteX90" fmla="*/ 76287 w 237406"/>
                <a:gd name="connsiteY90" fmla="*/ 1033359 h 1139927"/>
                <a:gd name="connsiteX91" fmla="*/ 83509 w 237406"/>
                <a:gd name="connsiteY91" fmla="*/ 1014264 h 1139927"/>
                <a:gd name="connsiteX92" fmla="*/ 90324 w 237406"/>
                <a:gd name="connsiteY92" fmla="*/ 993036 h 1139927"/>
                <a:gd name="connsiteX93" fmla="*/ 96631 w 237406"/>
                <a:gd name="connsiteY93" fmla="*/ 970421 h 1139927"/>
                <a:gd name="connsiteX94" fmla="*/ 101717 w 237406"/>
                <a:gd name="connsiteY94" fmla="*/ 945993 h 1139927"/>
                <a:gd name="connsiteX95" fmla="*/ 105582 w 237406"/>
                <a:gd name="connsiteY95" fmla="*/ 921137 h 1139927"/>
                <a:gd name="connsiteX96" fmla="*/ 109345 w 237406"/>
                <a:gd name="connsiteY96" fmla="*/ 895109 h 1139927"/>
                <a:gd name="connsiteX97" fmla="*/ 111888 w 237406"/>
                <a:gd name="connsiteY97" fmla="*/ 868760 h 1139927"/>
                <a:gd name="connsiteX98" fmla="*/ 114024 w 237406"/>
                <a:gd name="connsiteY98" fmla="*/ 841344 h 1139927"/>
                <a:gd name="connsiteX99" fmla="*/ 114024 w 237406"/>
                <a:gd name="connsiteY99" fmla="*/ 814356 h 1139927"/>
                <a:gd name="connsiteX100" fmla="*/ 114024 w 237406"/>
                <a:gd name="connsiteY100" fmla="*/ 787687 h 1139927"/>
                <a:gd name="connsiteX101" fmla="*/ 111888 w 237406"/>
                <a:gd name="connsiteY101" fmla="*/ 760912 h 1139927"/>
                <a:gd name="connsiteX102" fmla="*/ 108938 w 237406"/>
                <a:gd name="connsiteY102" fmla="*/ 735203 h 1139927"/>
                <a:gd name="connsiteX103" fmla="*/ 105175 w 237406"/>
                <a:gd name="connsiteY103" fmla="*/ 710135 h 1139927"/>
                <a:gd name="connsiteX104" fmla="*/ 99580 w 237406"/>
                <a:gd name="connsiteY104" fmla="*/ 685919 h 1139927"/>
                <a:gd name="connsiteX105" fmla="*/ 91952 w 237406"/>
                <a:gd name="connsiteY105" fmla="*/ 663411 h 1139927"/>
                <a:gd name="connsiteX106" fmla="*/ 83509 w 237406"/>
                <a:gd name="connsiteY106" fmla="*/ 642076 h 1139927"/>
                <a:gd name="connsiteX107" fmla="*/ 73338 w 237406"/>
                <a:gd name="connsiteY107" fmla="*/ 622981 h 1139927"/>
                <a:gd name="connsiteX108" fmla="*/ 61946 w 237406"/>
                <a:gd name="connsiteY108" fmla="*/ 606127 h 1139927"/>
                <a:gd name="connsiteX109" fmla="*/ 25430 w 237406"/>
                <a:gd name="connsiteY109" fmla="*/ 491771 h 1139927"/>
                <a:gd name="connsiteX110" fmla="*/ 19530 w 237406"/>
                <a:gd name="connsiteY110" fmla="*/ 462222 h 1139927"/>
                <a:gd name="connsiteX111" fmla="*/ 11901 w 237406"/>
                <a:gd name="connsiteY111" fmla="*/ 432887 h 1139927"/>
                <a:gd name="connsiteX112" fmla="*/ 5493 w 237406"/>
                <a:gd name="connsiteY112" fmla="*/ 401098 h 1139927"/>
                <a:gd name="connsiteX113" fmla="*/ 2543 w 237406"/>
                <a:gd name="connsiteY113" fmla="*/ 368669 h 1139927"/>
                <a:gd name="connsiteX114" fmla="*/ 0 w 237406"/>
                <a:gd name="connsiteY114" fmla="*/ 334746 h 1139927"/>
                <a:gd name="connsiteX115" fmla="*/ 0 w 237406"/>
                <a:gd name="connsiteY115" fmla="*/ 300076 h 1139927"/>
                <a:gd name="connsiteX116" fmla="*/ 1729 w 237406"/>
                <a:gd name="connsiteY116" fmla="*/ 265087 h 1139927"/>
                <a:gd name="connsiteX117" fmla="*/ 5493 w 237406"/>
                <a:gd name="connsiteY117" fmla="*/ 230418 h 1139927"/>
                <a:gd name="connsiteX118" fmla="*/ 11087 w 237406"/>
                <a:gd name="connsiteY118" fmla="*/ 195855 h 1139927"/>
                <a:gd name="connsiteX119" fmla="*/ 16987 w 237406"/>
                <a:gd name="connsiteY119" fmla="*/ 162466 h 1139927"/>
                <a:gd name="connsiteX120" fmla="*/ 25430 w 237406"/>
                <a:gd name="connsiteY120" fmla="*/ 130037 h 1139927"/>
                <a:gd name="connsiteX121" fmla="*/ 35601 w 237406"/>
                <a:gd name="connsiteY121" fmla="*/ 99528 h 1139927"/>
                <a:gd name="connsiteX122" fmla="*/ 46180 w 237406"/>
                <a:gd name="connsiteY122" fmla="*/ 70619 h 1139927"/>
                <a:gd name="connsiteX123" fmla="*/ 58487 w 237406"/>
                <a:gd name="connsiteY123" fmla="*/ 44484 h 1139927"/>
                <a:gd name="connsiteX124" fmla="*/ 71608 w 237406"/>
                <a:gd name="connsiteY124" fmla="*/ 20695 h 1139927"/>
                <a:gd name="connsiteX125" fmla="*/ 87374 w 237406"/>
                <a:gd name="connsiteY125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16554 w 237406"/>
                <a:gd name="connsiteY73" fmla="*/ 729229 h 1139927"/>
                <a:gd name="connsiteX74" fmla="*/ 205976 w 237406"/>
                <a:gd name="connsiteY74" fmla="*/ 771472 h 1139927"/>
                <a:gd name="connsiteX75" fmla="*/ 204348 w 237406"/>
                <a:gd name="connsiteY75" fmla="*/ 793981 h 1139927"/>
                <a:gd name="connsiteX76" fmla="*/ 203433 w 237406"/>
                <a:gd name="connsiteY76" fmla="*/ 816596 h 1139927"/>
                <a:gd name="connsiteX77" fmla="*/ 204348 w 237406"/>
                <a:gd name="connsiteY77" fmla="*/ 839211 h 1139927"/>
                <a:gd name="connsiteX78" fmla="*/ 205976 w 237406"/>
                <a:gd name="connsiteY78" fmla="*/ 862360 h 1139927"/>
                <a:gd name="connsiteX79" fmla="*/ 208112 w 237406"/>
                <a:gd name="connsiteY79" fmla="*/ 885294 h 1139927"/>
                <a:gd name="connsiteX80" fmla="*/ 210655 w 237406"/>
                <a:gd name="connsiteY80" fmla="*/ 907803 h 1139927"/>
                <a:gd name="connsiteX81" fmla="*/ 211061 w 237406"/>
                <a:gd name="connsiteY81" fmla="*/ 940872 h 1139927"/>
                <a:gd name="connsiteX82" fmla="*/ 208925 w 237406"/>
                <a:gd name="connsiteY82" fmla="*/ 973941 h 1139927"/>
                <a:gd name="connsiteX83" fmla="*/ 205162 w 237406"/>
                <a:gd name="connsiteY83" fmla="*/ 1005731 h 1139927"/>
                <a:gd name="connsiteX84" fmla="*/ 200483 w 237406"/>
                <a:gd name="connsiteY84" fmla="*/ 1036879 h 1139927"/>
                <a:gd name="connsiteX85" fmla="*/ 194787 w 237406"/>
                <a:gd name="connsiteY85" fmla="*/ 1139927 h 1139927"/>
                <a:gd name="connsiteX86" fmla="*/ 24209 w 237406"/>
                <a:gd name="connsiteY86" fmla="*/ 1139927 h 1139927"/>
                <a:gd name="connsiteX87" fmla="*/ 43738 w 237406"/>
                <a:gd name="connsiteY87" fmla="*/ 1098004 h 1139927"/>
                <a:gd name="connsiteX88" fmla="*/ 67845 w 237406"/>
                <a:gd name="connsiteY88" fmla="*/ 1050534 h 1139927"/>
                <a:gd name="connsiteX89" fmla="*/ 76287 w 237406"/>
                <a:gd name="connsiteY89" fmla="*/ 1033359 h 1139927"/>
                <a:gd name="connsiteX90" fmla="*/ 83509 w 237406"/>
                <a:gd name="connsiteY90" fmla="*/ 1014264 h 1139927"/>
                <a:gd name="connsiteX91" fmla="*/ 90324 w 237406"/>
                <a:gd name="connsiteY91" fmla="*/ 993036 h 1139927"/>
                <a:gd name="connsiteX92" fmla="*/ 96631 w 237406"/>
                <a:gd name="connsiteY92" fmla="*/ 970421 h 1139927"/>
                <a:gd name="connsiteX93" fmla="*/ 101717 w 237406"/>
                <a:gd name="connsiteY93" fmla="*/ 945993 h 1139927"/>
                <a:gd name="connsiteX94" fmla="*/ 105582 w 237406"/>
                <a:gd name="connsiteY94" fmla="*/ 921137 h 1139927"/>
                <a:gd name="connsiteX95" fmla="*/ 109345 w 237406"/>
                <a:gd name="connsiteY95" fmla="*/ 895109 h 1139927"/>
                <a:gd name="connsiteX96" fmla="*/ 111888 w 237406"/>
                <a:gd name="connsiteY96" fmla="*/ 868760 h 1139927"/>
                <a:gd name="connsiteX97" fmla="*/ 114024 w 237406"/>
                <a:gd name="connsiteY97" fmla="*/ 841344 h 1139927"/>
                <a:gd name="connsiteX98" fmla="*/ 114024 w 237406"/>
                <a:gd name="connsiteY98" fmla="*/ 814356 h 1139927"/>
                <a:gd name="connsiteX99" fmla="*/ 114024 w 237406"/>
                <a:gd name="connsiteY99" fmla="*/ 787687 h 1139927"/>
                <a:gd name="connsiteX100" fmla="*/ 111888 w 237406"/>
                <a:gd name="connsiteY100" fmla="*/ 760912 h 1139927"/>
                <a:gd name="connsiteX101" fmla="*/ 108938 w 237406"/>
                <a:gd name="connsiteY101" fmla="*/ 735203 h 1139927"/>
                <a:gd name="connsiteX102" fmla="*/ 105175 w 237406"/>
                <a:gd name="connsiteY102" fmla="*/ 710135 h 1139927"/>
                <a:gd name="connsiteX103" fmla="*/ 99580 w 237406"/>
                <a:gd name="connsiteY103" fmla="*/ 685919 h 1139927"/>
                <a:gd name="connsiteX104" fmla="*/ 91952 w 237406"/>
                <a:gd name="connsiteY104" fmla="*/ 663411 h 1139927"/>
                <a:gd name="connsiteX105" fmla="*/ 83509 w 237406"/>
                <a:gd name="connsiteY105" fmla="*/ 642076 h 1139927"/>
                <a:gd name="connsiteX106" fmla="*/ 73338 w 237406"/>
                <a:gd name="connsiteY106" fmla="*/ 622981 h 1139927"/>
                <a:gd name="connsiteX107" fmla="*/ 61946 w 237406"/>
                <a:gd name="connsiteY107" fmla="*/ 606127 h 1139927"/>
                <a:gd name="connsiteX108" fmla="*/ 25430 w 237406"/>
                <a:gd name="connsiteY108" fmla="*/ 491771 h 1139927"/>
                <a:gd name="connsiteX109" fmla="*/ 19530 w 237406"/>
                <a:gd name="connsiteY109" fmla="*/ 462222 h 1139927"/>
                <a:gd name="connsiteX110" fmla="*/ 11901 w 237406"/>
                <a:gd name="connsiteY110" fmla="*/ 432887 h 1139927"/>
                <a:gd name="connsiteX111" fmla="*/ 5493 w 237406"/>
                <a:gd name="connsiteY111" fmla="*/ 401098 h 1139927"/>
                <a:gd name="connsiteX112" fmla="*/ 2543 w 237406"/>
                <a:gd name="connsiteY112" fmla="*/ 368669 h 1139927"/>
                <a:gd name="connsiteX113" fmla="*/ 0 w 237406"/>
                <a:gd name="connsiteY113" fmla="*/ 334746 h 1139927"/>
                <a:gd name="connsiteX114" fmla="*/ 0 w 237406"/>
                <a:gd name="connsiteY114" fmla="*/ 300076 h 1139927"/>
                <a:gd name="connsiteX115" fmla="*/ 1729 w 237406"/>
                <a:gd name="connsiteY115" fmla="*/ 265087 h 1139927"/>
                <a:gd name="connsiteX116" fmla="*/ 5493 w 237406"/>
                <a:gd name="connsiteY116" fmla="*/ 230418 h 1139927"/>
                <a:gd name="connsiteX117" fmla="*/ 11087 w 237406"/>
                <a:gd name="connsiteY117" fmla="*/ 195855 h 1139927"/>
                <a:gd name="connsiteX118" fmla="*/ 16987 w 237406"/>
                <a:gd name="connsiteY118" fmla="*/ 162466 h 1139927"/>
                <a:gd name="connsiteX119" fmla="*/ 25430 w 237406"/>
                <a:gd name="connsiteY119" fmla="*/ 130037 h 1139927"/>
                <a:gd name="connsiteX120" fmla="*/ 35601 w 237406"/>
                <a:gd name="connsiteY120" fmla="*/ 99528 h 1139927"/>
                <a:gd name="connsiteX121" fmla="*/ 46180 w 237406"/>
                <a:gd name="connsiteY121" fmla="*/ 70619 h 1139927"/>
                <a:gd name="connsiteX122" fmla="*/ 58487 w 237406"/>
                <a:gd name="connsiteY122" fmla="*/ 44484 h 1139927"/>
                <a:gd name="connsiteX123" fmla="*/ 71608 w 237406"/>
                <a:gd name="connsiteY123" fmla="*/ 20695 h 1139927"/>
                <a:gd name="connsiteX124" fmla="*/ 87374 w 237406"/>
                <a:gd name="connsiteY124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237406" h="1139927">
                  <a:moveTo>
                    <a:pt x="87374" y="0"/>
                  </a:moveTo>
                  <a:cubicBezTo>
                    <a:pt x="86764" y="1707"/>
                    <a:pt x="86256" y="3414"/>
                    <a:pt x="85645" y="5121"/>
                  </a:cubicBezTo>
                  <a:cubicBezTo>
                    <a:pt x="85340" y="6294"/>
                    <a:pt x="85137" y="7361"/>
                    <a:pt x="84832" y="8534"/>
                  </a:cubicBezTo>
                  <a:lnTo>
                    <a:pt x="83916" y="10774"/>
                  </a:lnTo>
                  <a:lnTo>
                    <a:pt x="83916" y="12054"/>
                  </a:lnTo>
                  <a:lnTo>
                    <a:pt x="84832" y="12695"/>
                  </a:lnTo>
                  <a:lnTo>
                    <a:pt x="84832" y="13334"/>
                  </a:lnTo>
                  <a:lnTo>
                    <a:pt x="85645" y="13334"/>
                  </a:lnTo>
                  <a:lnTo>
                    <a:pt x="85645" y="14295"/>
                  </a:lnTo>
                  <a:cubicBezTo>
                    <a:pt x="85340" y="14935"/>
                    <a:pt x="85137" y="15575"/>
                    <a:pt x="84832" y="16215"/>
                  </a:cubicBezTo>
                  <a:lnTo>
                    <a:pt x="83916" y="19095"/>
                  </a:lnTo>
                  <a:lnTo>
                    <a:pt x="82695" y="23575"/>
                  </a:lnTo>
                  <a:cubicBezTo>
                    <a:pt x="81882" y="25709"/>
                    <a:pt x="80966" y="27736"/>
                    <a:pt x="80153" y="29869"/>
                  </a:cubicBezTo>
                  <a:cubicBezTo>
                    <a:pt x="78830" y="32856"/>
                    <a:pt x="77610" y="35843"/>
                    <a:pt x="76287" y="38830"/>
                  </a:cubicBezTo>
                  <a:cubicBezTo>
                    <a:pt x="75067" y="42457"/>
                    <a:pt x="73745" y="45977"/>
                    <a:pt x="72524" y="49604"/>
                  </a:cubicBezTo>
                  <a:cubicBezTo>
                    <a:pt x="70490" y="54298"/>
                    <a:pt x="68557" y="58885"/>
                    <a:pt x="66523" y="63579"/>
                  </a:cubicBezTo>
                  <a:cubicBezTo>
                    <a:pt x="64183" y="69232"/>
                    <a:pt x="61742" y="74779"/>
                    <a:pt x="59402" y="80433"/>
                  </a:cubicBezTo>
                  <a:cubicBezTo>
                    <a:pt x="56554" y="89181"/>
                    <a:pt x="53706" y="98034"/>
                    <a:pt x="50858" y="106782"/>
                  </a:cubicBezTo>
                  <a:cubicBezTo>
                    <a:pt x="48926" y="116169"/>
                    <a:pt x="46892" y="125663"/>
                    <a:pt x="44959" y="135051"/>
                  </a:cubicBezTo>
                  <a:cubicBezTo>
                    <a:pt x="43433" y="144758"/>
                    <a:pt x="41806" y="154359"/>
                    <a:pt x="40280" y="164066"/>
                  </a:cubicBezTo>
                  <a:cubicBezTo>
                    <a:pt x="38144" y="174307"/>
                    <a:pt x="36109" y="184655"/>
                    <a:pt x="33974" y="194895"/>
                  </a:cubicBezTo>
                  <a:cubicBezTo>
                    <a:pt x="33669" y="197135"/>
                    <a:pt x="33363" y="199269"/>
                    <a:pt x="33058" y="201509"/>
                  </a:cubicBezTo>
                  <a:lnTo>
                    <a:pt x="31838" y="211430"/>
                  </a:lnTo>
                  <a:cubicBezTo>
                    <a:pt x="31532" y="214950"/>
                    <a:pt x="31227" y="218363"/>
                    <a:pt x="30922" y="221884"/>
                  </a:cubicBezTo>
                  <a:cubicBezTo>
                    <a:pt x="30617" y="225724"/>
                    <a:pt x="30413" y="229458"/>
                    <a:pt x="30109" y="233298"/>
                  </a:cubicBezTo>
                  <a:lnTo>
                    <a:pt x="30109" y="245032"/>
                  </a:lnTo>
                  <a:cubicBezTo>
                    <a:pt x="30719" y="248553"/>
                    <a:pt x="31227" y="252073"/>
                    <a:pt x="31838" y="255593"/>
                  </a:cubicBezTo>
                  <a:cubicBezTo>
                    <a:pt x="32549" y="258687"/>
                    <a:pt x="33261" y="261674"/>
                    <a:pt x="33974" y="264767"/>
                  </a:cubicBezTo>
                  <a:cubicBezTo>
                    <a:pt x="35194" y="266901"/>
                    <a:pt x="36517" y="269034"/>
                    <a:pt x="37737" y="271168"/>
                  </a:cubicBezTo>
                  <a:lnTo>
                    <a:pt x="58081" y="269888"/>
                  </a:lnTo>
                  <a:lnTo>
                    <a:pt x="78017" y="264767"/>
                  </a:lnTo>
                  <a:lnTo>
                    <a:pt x="97038" y="256553"/>
                  </a:lnTo>
                  <a:lnTo>
                    <a:pt x="116567" y="245032"/>
                  </a:lnTo>
                  <a:lnTo>
                    <a:pt x="134367" y="231698"/>
                  </a:lnTo>
                  <a:lnTo>
                    <a:pt x="151761" y="215484"/>
                  </a:lnTo>
                  <a:lnTo>
                    <a:pt x="168239" y="198309"/>
                  </a:lnTo>
                  <a:lnTo>
                    <a:pt x="183496" y="180281"/>
                  </a:lnTo>
                  <a:lnTo>
                    <a:pt x="198347" y="161186"/>
                  </a:lnTo>
                  <a:lnTo>
                    <a:pt x="211061" y="141451"/>
                  </a:lnTo>
                  <a:lnTo>
                    <a:pt x="222962" y="122356"/>
                  </a:lnTo>
                  <a:cubicBezTo>
                    <a:pt x="226217" y="116169"/>
                    <a:pt x="229472" y="110089"/>
                    <a:pt x="232727" y="103902"/>
                  </a:cubicBezTo>
                  <a:lnTo>
                    <a:pt x="237406" y="103902"/>
                  </a:lnTo>
                  <a:lnTo>
                    <a:pt x="237406" y="105822"/>
                  </a:lnTo>
                  <a:cubicBezTo>
                    <a:pt x="234863" y="112009"/>
                    <a:pt x="232320" y="118089"/>
                    <a:pt x="229777" y="124277"/>
                  </a:cubicBezTo>
                  <a:cubicBezTo>
                    <a:pt x="226929" y="130677"/>
                    <a:pt x="224081" y="136971"/>
                    <a:pt x="221233" y="143371"/>
                  </a:cubicBezTo>
                  <a:cubicBezTo>
                    <a:pt x="218182" y="149559"/>
                    <a:pt x="215028" y="155639"/>
                    <a:pt x="211977" y="161826"/>
                  </a:cubicBezTo>
                  <a:lnTo>
                    <a:pt x="202619" y="179641"/>
                  </a:lnTo>
                  <a:cubicBezTo>
                    <a:pt x="199364" y="185401"/>
                    <a:pt x="196109" y="191268"/>
                    <a:pt x="192854" y="197029"/>
                  </a:cubicBezTo>
                  <a:lnTo>
                    <a:pt x="181869" y="213243"/>
                  </a:lnTo>
                  <a:lnTo>
                    <a:pt x="170375" y="228818"/>
                  </a:lnTo>
                  <a:lnTo>
                    <a:pt x="156440" y="243112"/>
                  </a:lnTo>
                  <a:lnTo>
                    <a:pt x="141996" y="257193"/>
                  </a:lnTo>
                  <a:lnTo>
                    <a:pt x="125010" y="268608"/>
                  </a:lnTo>
                  <a:lnTo>
                    <a:pt x="105582" y="279061"/>
                  </a:lnTo>
                  <a:lnTo>
                    <a:pt x="83916" y="288342"/>
                  </a:lnTo>
                  <a:lnTo>
                    <a:pt x="61030" y="295276"/>
                  </a:lnTo>
                  <a:lnTo>
                    <a:pt x="33974" y="300076"/>
                  </a:lnTo>
                  <a:cubicBezTo>
                    <a:pt x="34279" y="311171"/>
                    <a:pt x="34482" y="322372"/>
                    <a:pt x="34788" y="333466"/>
                  </a:cubicBezTo>
                  <a:cubicBezTo>
                    <a:pt x="36008" y="344026"/>
                    <a:pt x="37330" y="354694"/>
                    <a:pt x="38551" y="365255"/>
                  </a:cubicBezTo>
                  <a:cubicBezTo>
                    <a:pt x="40687" y="375282"/>
                    <a:pt x="42823" y="385416"/>
                    <a:pt x="44959" y="395444"/>
                  </a:cubicBezTo>
                  <a:cubicBezTo>
                    <a:pt x="47807" y="404938"/>
                    <a:pt x="50553" y="414539"/>
                    <a:pt x="53402" y="424033"/>
                  </a:cubicBezTo>
                  <a:cubicBezTo>
                    <a:pt x="56962" y="433100"/>
                    <a:pt x="60420" y="442274"/>
                    <a:pt x="63980" y="451341"/>
                  </a:cubicBezTo>
                  <a:cubicBezTo>
                    <a:pt x="67845" y="460089"/>
                    <a:pt x="71608" y="468730"/>
                    <a:pt x="75474" y="477477"/>
                  </a:cubicBezTo>
                  <a:lnTo>
                    <a:pt x="88595" y="502225"/>
                  </a:lnTo>
                  <a:lnTo>
                    <a:pt x="101717" y="526334"/>
                  </a:lnTo>
                  <a:cubicBezTo>
                    <a:pt x="103039" y="528254"/>
                    <a:pt x="104259" y="530174"/>
                    <a:pt x="105582" y="532094"/>
                  </a:cubicBezTo>
                  <a:lnTo>
                    <a:pt x="108938" y="539135"/>
                  </a:lnTo>
                  <a:cubicBezTo>
                    <a:pt x="110464" y="541695"/>
                    <a:pt x="112092" y="544149"/>
                    <a:pt x="113617" y="546709"/>
                  </a:cubicBezTo>
                  <a:lnTo>
                    <a:pt x="117889" y="554710"/>
                  </a:lnTo>
                  <a:cubicBezTo>
                    <a:pt x="119720" y="557270"/>
                    <a:pt x="121551" y="559723"/>
                    <a:pt x="123382" y="562283"/>
                  </a:cubicBezTo>
                  <a:cubicBezTo>
                    <a:pt x="125518" y="564417"/>
                    <a:pt x="127552" y="566550"/>
                    <a:pt x="129689" y="568684"/>
                  </a:cubicBezTo>
                  <a:lnTo>
                    <a:pt x="134505" y="572253"/>
                  </a:lnTo>
                  <a:lnTo>
                    <a:pt x="133384" y="574141"/>
                  </a:lnTo>
                  <a:cubicBezTo>
                    <a:pt x="177965" y="639918"/>
                    <a:pt x="202163" y="664925"/>
                    <a:pt x="205976" y="771472"/>
                  </a:cubicBezTo>
                  <a:cubicBezTo>
                    <a:pt x="205467" y="778940"/>
                    <a:pt x="204857" y="786514"/>
                    <a:pt x="204348" y="793981"/>
                  </a:cubicBezTo>
                  <a:cubicBezTo>
                    <a:pt x="204043" y="801555"/>
                    <a:pt x="203738" y="809022"/>
                    <a:pt x="203433" y="816596"/>
                  </a:cubicBezTo>
                  <a:cubicBezTo>
                    <a:pt x="203738" y="824170"/>
                    <a:pt x="204043" y="831637"/>
                    <a:pt x="204348" y="839211"/>
                  </a:cubicBezTo>
                  <a:cubicBezTo>
                    <a:pt x="204857" y="846891"/>
                    <a:pt x="205467" y="854679"/>
                    <a:pt x="205976" y="862360"/>
                  </a:cubicBezTo>
                  <a:cubicBezTo>
                    <a:pt x="206687" y="870040"/>
                    <a:pt x="207400" y="877614"/>
                    <a:pt x="208112" y="885294"/>
                  </a:cubicBezTo>
                  <a:cubicBezTo>
                    <a:pt x="208925" y="892762"/>
                    <a:pt x="209841" y="900336"/>
                    <a:pt x="210655" y="907803"/>
                  </a:cubicBezTo>
                  <a:cubicBezTo>
                    <a:pt x="210756" y="918790"/>
                    <a:pt x="210960" y="929884"/>
                    <a:pt x="211061" y="940872"/>
                  </a:cubicBezTo>
                  <a:cubicBezTo>
                    <a:pt x="210349" y="951860"/>
                    <a:pt x="209637" y="962954"/>
                    <a:pt x="208925" y="973941"/>
                  </a:cubicBezTo>
                  <a:cubicBezTo>
                    <a:pt x="207705" y="984502"/>
                    <a:pt x="206383" y="995170"/>
                    <a:pt x="205162" y="1005731"/>
                  </a:cubicBezTo>
                  <a:cubicBezTo>
                    <a:pt x="203636" y="1016078"/>
                    <a:pt x="202008" y="1026532"/>
                    <a:pt x="200483" y="1036879"/>
                  </a:cubicBezTo>
                  <a:cubicBezTo>
                    <a:pt x="197330" y="1072189"/>
                    <a:pt x="197940" y="1104618"/>
                    <a:pt x="194787" y="1139927"/>
                  </a:cubicBezTo>
                  <a:lnTo>
                    <a:pt x="24209" y="1139927"/>
                  </a:lnTo>
                  <a:lnTo>
                    <a:pt x="43738" y="1098004"/>
                  </a:lnTo>
                  <a:lnTo>
                    <a:pt x="67845" y="1050534"/>
                  </a:lnTo>
                  <a:cubicBezTo>
                    <a:pt x="70693" y="1044773"/>
                    <a:pt x="73439" y="1039120"/>
                    <a:pt x="76287" y="1033359"/>
                  </a:cubicBezTo>
                  <a:cubicBezTo>
                    <a:pt x="78729" y="1026959"/>
                    <a:pt x="81068" y="1020665"/>
                    <a:pt x="83509" y="1014264"/>
                  </a:cubicBezTo>
                  <a:cubicBezTo>
                    <a:pt x="85747" y="1007224"/>
                    <a:pt x="88087" y="1000076"/>
                    <a:pt x="90324" y="993036"/>
                  </a:cubicBezTo>
                  <a:cubicBezTo>
                    <a:pt x="92461" y="985462"/>
                    <a:pt x="94495" y="977995"/>
                    <a:pt x="96631" y="970421"/>
                  </a:cubicBezTo>
                  <a:cubicBezTo>
                    <a:pt x="98360" y="962314"/>
                    <a:pt x="99988" y="954100"/>
                    <a:pt x="101717" y="945993"/>
                  </a:cubicBezTo>
                  <a:cubicBezTo>
                    <a:pt x="103039" y="937672"/>
                    <a:pt x="104259" y="929458"/>
                    <a:pt x="105582" y="921137"/>
                  </a:cubicBezTo>
                  <a:cubicBezTo>
                    <a:pt x="106802" y="912497"/>
                    <a:pt x="108125" y="903749"/>
                    <a:pt x="109345" y="895109"/>
                  </a:cubicBezTo>
                  <a:cubicBezTo>
                    <a:pt x="110159" y="886361"/>
                    <a:pt x="111075" y="877507"/>
                    <a:pt x="111888" y="868760"/>
                  </a:cubicBezTo>
                  <a:cubicBezTo>
                    <a:pt x="112600" y="859586"/>
                    <a:pt x="113312" y="850519"/>
                    <a:pt x="114024" y="841344"/>
                  </a:cubicBezTo>
                  <a:lnTo>
                    <a:pt x="114024" y="814356"/>
                  </a:lnTo>
                  <a:lnTo>
                    <a:pt x="114024" y="787687"/>
                  </a:lnTo>
                  <a:cubicBezTo>
                    <a:pt x="113312" y="778726"/>
                    <a:pt x="112600" y="769872"/>
                    <a:pt x="111888" y="760912"/>
                  </a:cubicBezTo>
                  <a:cubicBezTo>
                    <a:pt x="110871" y="752377"/>
                    <a:pt x="109955" y="743737"/>
                    <a:pt x="108938" y="735203"/>
                  </a:cubicBezTo>
                  <a:cubicBezTo>
                    <a:pt x="107718" y="726882"/>
                    <a:pt x="106396" y="718455"/>
                    <a:pt x="105175" y="710135"/>
                  </a:cubicBezTo>
                  <a:cubicBezTo>
                    <a:pt x="103344" y="702027"/>
                    <a:pt x="101411" y="694027"/>
                    <a:pt x="99580" y="685919"/>
                  </a:cubicBezTo>
                  <a:cubicBezTo>
                    <a:pt x="97038" y="678452"/>
                    <a:pt x="94495" y="670878"/>
                    <a:pt x="91952" y="663411"/>
                  </a:cubicBezTo>
                  <a:cubicBezTo>
                    <a:pt x="89104" y="656264"/>
                    <a:pt x="86357" y="649223"/>
                    <a:pt x="83509" y="642076"/>
                  </a:cubicBezTo>
                  <a:cubicBezTo>
                    <a:pt x="80153" y="635676"/>
                    <a:pt x="76695" y="629382"/>
                    <a:pt x="73338" y="622981"/>
                  </a:cubicBezTo>
                  <a:cubicBezTo>
                    <a:pt x="69574" y="617327"/>
                    <a:pt x="65709" y="611780"/>
                    <a:pt x="61946" y="606127"/>
                  </a:cubicBezTo>
                  <a:cubicBezTo>
                    <a:pt x="47620" y="569040"/>
                    <a:pt x="29963" y="538582"/>
                    <a:pt x="25430" y="491771"/>
                  </a:cubicBezTo>
                  <a:cubicBezTo>
                    <a:pt x="23023" y="472285"/>
                    <a:pt x="21785" y="472036"/>
                    <a:pt x="19530" y="462222"/>
                  </a:cubicBezTo>
                  <a:cubicBezTo>
                    <a:pt x="16987" y="452408"/>
                    <a:pt x="14444" y="442701"/>
                    <a:pt x="11901" y="432887"/>
                  </a:cubicBezTo>
                  <a:cubicBezTo>
                    <a:pt x="9765" y="422326"/>
                    <a:pt x="7629" y="411658"/>
                    <a:pt x="5493" y="401098"/>
                  </a:cubicBezTo>
                  <a:cubicBezTo>
                    <a:pt x="4476" y="390323"/>
                    <a:pt x="3560" y="379443"/>
                    <a:pt x="2543" y="368669"/>
                  </a:cubicBezTo>
                  <a:cubicBezTo>
                    <a:pt x="1729" y="357361"/>
                    <a:pt x="814" y="346053"/>
                    <a:pt x="0" y="334746"/>
                  </a:cubicBezTo>
                  <a:lnTo>
                    <a:pt x="0" y="300076"/>
                  </a:lnTo>
                  <a:cubicBezTo>
                    <a:pt x="610" y="288449"/>
                    <a:pt x="1119" y="276715"/>
                    <a:pt x="1729" y="265087"/>
                  </a:cubicBezTo>
                  <a:cubicBezTo>
                    <a:pt x="2950" y="253566"/>
                    <a:pt x="4272" y="241939"/>
                    <a:pt x="5493" y="230418"/>
                  </a:cubicBezTo>
                  <a:cubicBezTo>
                    <a:pt x="7324" y="218897"/>
                    <a:pt x="9256" y="207376"/>
                    <a:pt x="11087" y="195855"/>
                  </a:cubicBezTo>
                  <a:cubicBezTo>
                    <a:pt x="13020" y="184761"/>
                    <a:pt x="15055" y="173560"/>
                    <a:pt x="16987" y="162466"/>
                  </a:cubicBezTo>
                  <a:cubicBezTo>
                    <a:pt x="19835" y="151692"/>
                    <a:pt x="22582" y="140811"/>
                    <a:pt x="25430" y="130037"/>
                  </a:cubicBezTo>
                  <a:cubicBezTo>
                    <a:pt x="28786" y="119903"/>
                    <a:pt x="32244" y="109662"/>
                    <a:pt x="35601" y="99528"/>
                  </a:cubicBezTo>
                  <a:cubicBezTo>
                    <a:pt x="39161" y="89927"/>
                    <a:pt x="42619" y="80220"/>
                    <a:pt x="46180" y="70619"/>
                  </a:cubicBezTo>
                  <a:cubicBezTo>
                    <a:pt x="50248" y="61872"/>
                    <a:pt x="54419" y="53231"/>
                    <a:pt x="58487" y="44484"/>
                  </a:cubicBezTo>
                  <a:lnTo>
                    <a:pt x="71608" y="20695"/>
                  </a:lnTo>
                  <a:lnTo>
                    <a:pt x="873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 dirty="0"/>
            </a:p>
          </p:txBody>
        </p:sp>
        <p:grpSp>
          <p:nvGrpSpPr>
            <p:cNvPr id="407" name="그룹 126">
              <a:extLst>
                <a:ext uri="{FF2B5EF4-FFF2-40B4-BE49-F238E27FC236}">
                  <a16:creationId xmlns:a16="http://schemas.microsoft.com/office/drawing/2014/main" id="{F5535F5E-E7FD-4E88-87A5-3D51C3B9FD07}"/>
                </a:ext>
              </a:extLst>
            </p:cNvPr>
            <p:cNvGrpSpPr/>
            <p:nvPr/>
          </p:nvGrpSpPr>
          <p:grpSpPr>
            <a:xfrm>
              <a:off x="4041120" y="3338087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412" name="타원 127">
                <a:extLst>
                  <a:ext uri="{FF2B5EF4-FFF2-40B4-BE49-F238E27FC236}">
                    <a16:creationId xmlns:a16="http://schemas.microsoft.com/office/drawing/2014/main" id="{5BB535B0-0173-4C66-8872-B16090F75BD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3" name="타원 128">
                <a:extLst>
                  <a:ext uri="{FF2B5EF4-FFF2-40B4-BE49-F238E27FC236}">
                    <a16:creationId xmlns:a16="http://schemas.microsoft.com/office/drawing/2014/main" id="{9E6EBC60-96F6-4963-BD2D-BB6A790060ED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4" name="Block Arc 11">
                <a:extLst>
                  <a:ext uri="{FF2B5EF4-FFF2-40B4-BE49-F238E27FC236}">
                    <a16:creationId xmlns:a16="http://schemas.microsoft.com/office/drawing/2014/main" id="{47F6C927-98BA-4CB4-A02F-EEA87B452A6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8" name="그룹 130">
              <a:extLst>
                <a:ext uri="{FF2B5EF4-FFF2-40B4-BE49-F238E27FC236}">
                  <a16:creationId xmlns:a16="http://schemas.microsoft.com/office/drawing/2014/main" id="{A607179D-5F07-4876-BF29-F0F4AF0EAF2D}"/>
                </a:ext>
              </a:extLst>
            </p:cNvPr>
            <p:cNvGrpSpPr/>
            <p:nvPr/>
          </p:nvGrpSpPr>
          <p:grpSpPr>
            <a:xfrm>
              <a:off x="4355615" y="3651586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409" name="타원 131">
                <a:extLst>
                  <a:ext uri="{FF2B5EF4-FFF2-40B4-BE49-F238E27FC236}">
                    <a16:creationId xmlns:a16="http://schemas.microsoft.com/office/drawing/2014/main" id="{B7DE51A7-7E41-4E4B-897D-3DF43F91101A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0" name="타원 132">
                <a:extLst>
                  <a:ext uri="{FF2B5EF4-FFF2-40B4-BE49-F238E27FC236}">
                    <a16:creationId xmlns:a16="http://schemas.microsoft.com/office/drawing/2014/main" id="{81485D94-CAEE-478B-8B7D-7C7366AB9AE3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1" name="Block Arc 11">
                <a:extLst>
                  <a:ext uri="{FF2B5EF4-FFF2-40B4-BE49-F238E27FC236}">
                    <a16:creationId xmlns:a16="http://schemas.microsoft.com/office/drawing/2014/main" id="{1BD209A6-8AFD-4034-BE68-DDBC4643944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15" name="그룹 135">
            <a:extLst>
              <a:ext uri="{FF2B5EF4-FFF2-40B4-BE49-F238E27FC236}">
                <a16:creationId xmlns:a16="http://schemas.microsoft.com/office/drawing/2014/main" id="{62DCA250-B3D2-4918-9B94-EC5AC98BDDBF}"/>
              </a:ext>
            </a:extLst>
          </p:cNvPr>
          <p:cNvGrpSpPr/>
          <p:nvPr/>
        </p:nvGrpSpPr>
        <p:grpSpPr>
          <a:xfrm>
            <a:off x="1842564" y="3969017"/>
            <a:ext cx="293525" cy="293525"/>
            <a:chOff x="2460435" y="1380960"/>
            <a:chExt cx="914400" cy="914400"/>
          </a:xfrm>
          <a:solidFill>
            <a:schemeClr val="accent3"/>
          </a:solidFill>
        </p:grpSpPr>
        <p:sp>
          <p:nvSpPr>
            <p:cNvPr id="416" name="타원 136">
              <a:extLst>
                <a:ext uri="{FF2B5EF4-FFF2-40B4-BE49-F238E27FC236}">
                  <a16:creationId xmlns:a16="http://schemas.microsoft.com/office/drawing/2014/main" id="{44B33AE1-1B02-4321-BC9D-8CBAD1704C7B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7" name="타원 137">
              <a:extLst>
                <a:ext uri="{FF2B5EF4-FFF2-40B4-BE49-F238E27FC236}">
                  <a16:creationId xmlns:a16="http://schemas.microsoft.com/office/drawing/2014/main" id="{FFF4CAAC-75A9-4F2C-AC89-A19C05E4688A}"/>
                </a:ext>
              </a:extLst>
            </p:cNvPr>
            <p:cNvSpPr/>
            <p:nvPr/>
          </p:nvSpPr>
          <p:spPr>
            <a:xfrm>
              <a:off x="2528509" y="1449034"/>
              <a:ext cx="778251" cy="778251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8" name="Block Arc 11">
              <a:extLst>
                <a:ext uri="{FF2B5EF4-FFF2-40B4-BE49-F238E27FC236}">
                  <a16:creationId xmlns:a16="http://schemas.microsoft.com/office/drawing/2014/main" id="{AAF8698F-37F7-4825-AA67-C33D2423B182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19" name="Group 13">
            <a:extLst>
              <a:ext uri="{FF2B5EF4-FFF2-40B4-BE49-F238E27FC236}">
                <a16:creationId xmlns:a16="http://schemas.microsoft.com/office/drawing/2014/main" id="{21FF7974-1EC2-419F-85D0-82A0761E0EB6}"/>
              </a:ext>
            </a:extLst>
          </p:cNvPr>
          <p:cNvGrpSpPr/>
          <p:nvPr/>
        </p:nvGrpSpPr>
        <p:grpSpPr>
          <a:xfrm>
            <a:off x="3448301" y="5299105"/>
            <a:ext cx="1756993" cy="954108"/>
            <a:chOff x="1067114" y="2905199"/>
            <a:chExt cx="1756993" cy="954108"/>
          </a:xfrm>
        </p:grpSpPr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380BE37F-EE9F-4D29-8E1E-51456AA25D50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47B010C7-2C22-4DD6-BD3C-5487E14376A2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2" name="Group 16">
            <a:extLst>
              <a:ext uri="{FF2B5EF4-FFF2-40B4-BE49-F238E27FC236}">
                <a16:creationId xmlns:a16="http://schemas.microsoft.com/office/drawing/2014/main" id="{272AD136-881F-4DC8-A248-DA4DB53577A1}"/>
              </a:ext>
            </a:extLst>
          </p:cNvPr>
          <p:cNvGrpSpPr/>
          <p:nvPr/>
        </p:nvGrpSpPr>
        <p:grpSpPr>
          <a:xfrm>
            <a:off x="1040237" y="5299105"/>
            <a:ext cx="1756993" cy="954108"/>
            <a:chOff x="1067114" y="2905199"/>
            <a:chExt cx="1756993" cy="954108"/>
          </a:xfrm>
        </p:grpSpPr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9005D851-D610-446D-AC7F-61BF961C9ED1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21B4F71A-9D0C-4F55-94A3-335E1FB2F901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5" name="Group 19">
            <a:extLst>
              <a:ext uri="{FF2B5EF4-FFF2-40B4-BE49-F238E27FC236}">
                <a16:creationId xmlns:a16="http://schemas.microsoft.com/office/drawing/2014/main" id="{1BD45597-7FC1-4B8B-A1BD-3C458D9AE256}"/>
              </a:ext>
            </a:extLst>
          </p:cNvPr>
          <p:cNvGrpSpPr/>
          <p:nvPr/>
        </p:nvGrpSpPr>
        <p:grpSpPr>
          <a:xfrm>
            <a:off x="5919735" y="5299105"/>
            <a:ext cx="1756993" cy="954108"/>
            <a:chOff x="1067114" y="2905199"/>
            <a:chExt cx="1756993" cy="954108"/>
          </a:xfrm>
        </p:grpSpPr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E05E0A9A-9361-4D55-A482-2378D734EF23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33" name="TextBox 432">
              <a:extLst>
                <a:ext uri="{FF2B5EF4-FFF2-40B4-BE49-F238E27FC236}">
                  <a16:creationId xmlns:a16="http://schemas.microsoft.com/office/drawing/2014/main" id="{D20EAA97-12A9-440D-9D12-0B7028B1702E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4" name="Group 22">
            <a:extLst>
              <a:ext uri="{FF2B5EF4-FFF2-40B4-BE49-F238E27FC236}">
                <a16:creationId xmlns:a16="http://schemas.microsoft.com/office/drawing/2014/main" id="{B13730EF-3B92-46DF-9C8D-4C2733881DC8}"/>
              </a:ext>
            </a:extLst>
          </p:cNvPr>
          <p:cNvGrpSpPr/>
          <p:nvPr/>
        </p:nvGrpSpPr>
        <p:grpSpPr>
          <a:xfrm>
            <a:off x="8612515" y="5307991"/>
            <a:ext cx="1756993" cy="954108"/>
            <a:chOff x="1067114" y="2905199"/>
            <a:chExt cx="1756993" cy="954108"/>
          </a:xfrm>
        </p:grpSpPr>
        <p:sp>
          <p:nvSpPr>
            <p:cNvPr id="436" name="TextBox 435">
              <a:extLst>
                <a:ext uri="{FF2B5EF4-FFF2-40B4-BE49-F238E27FC236}">
                  <a16:creationId xmlns:a16="http://schemas.microsoft.com/office/drawing/2014/main" id="{240BE55F-DC1F-47FD-837D-2AFFFD44F725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070D87C1-52D7-4A6E-BDF6-042E692AAC1B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38" name="Picture 5">
            <a:extLst>
              <a:ext uri="{FF2B5EF4-FFF2-40B4-BE49-F238E27FC236}">
                <a16:creationId xmlns:a16="http://schemas.microsoft.com/office/drawing/2014/main" id="{2F69F6B2-6C46-4AB9-B9A7-EA97320B7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64685" y="2101137"/>
            <a:ext cx="2213201" cy="143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76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32</cp:revision>
  <dcterms:created xsi:type="dcterms:W3CDTF">2018-02-18T19:39:47Z</dcterms:created>
  <dcterms:modified xsi:type="dcterms:W3CDTF">2019-01-08T02:23:03Z</dcterms:modified>
</cp:coreProperties>
</file>