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713D751-1B24-40B3-B4BA-ACAED6F431FD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8720099-D8F9-4753-97CD-B7D6C1182C3F}"/>
              </a:ext>
            </a:extLst>
          </p:cNvPr>
          <p:cNvSpPr/>
          <p:nvPr/>
        </p:nvSpPr>
        <p:spPr>
          <a:xfrm>
            <a:off x="4" y="0"/>
            <a:ext cx="38151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F136EE4-2489-4D59-B08E-6BF268B55884}"/>
              </a:ext>
            </a:extLst>
          </p:cNvPr>
          <p:cNvGrpSpPr/>
          <p:nvPr/>
        </p:nvGrpSpPr>
        <p:grpSpPr>
          <a:xfrm>
            <a:off x="5413389" y="2086763"/>
            <a:ext cx="2962611" cy="2573814"/>
            <a:chOff x="4070449" y="2766517"/>
            <a:chExt cx="2346599" cy="2038644"/>
          </a:xfrm>
        </p:grpSpPr>
        <p:sp>
          <p:nvSpPr>
            <p:cNvPr id="74" name="Diagonal Stripe 18">
              <a:extLst>
                <a:ext uri="{FF2B5EF4-FFF2-40B4-BE49-F238E27FC236}">
                  <a16:creationId xmlns:a16="http://schemas.microsoft.com/office/drawing/2014/main" id="{1ACA971A-E2BE-48DF-A640-7DC82BDEC346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228697" y="3717695"/>
              <a:ext cx="1076813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9929" h="744371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75" name="Diagonal Stripe 18">
              <a:extLst>
                <a:ext uri="{FF2B5EF4-FFF2-40B4-BE49-F238E27FC236}">
                  <a16:creationId xmlns:a16="http://schemas.microsoft.com/office/drawing/2014/main" id="{3DCD951F-E329-484F-BCFB-31A2A9A5FCA6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A638264-BDC4-48FA-9E60-1F1B31E0880F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77" name="Freeform 20">
                <a:extLst>
                  <a:ext uri="{FF2B5EF4-FFF2-40B4-BE49-F238E27FC236}">
                    <a16:creationId xmlns:a16="http://schemas.microsoft.com/office/drawing/2014/main" id="{E8832D9C-82FA-4E3D-A89B-5F3D487FCAD1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64DC4E9-4546-4F1F-9710-BB00BA5FAE77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5CE53AE-2AA1-489A-950E-9535A43466DF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0188CC43-6907-4280-BD08-BECCE1832E73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94DDCB2-7119-4118-9140-5FC3B7FAA208}"/>
              </a:ext>
            </a:extLst>
          </p:cNvPr>
          <p:cNvGrpSpPr/>
          <p:nvPr/>
        </p:nvGrpSpPr>
        <p:grpSpPr>
          <a:xfrm>
            <a:off x="3815133" y="4794512"/>
            <a:ext cx="3403306" cy="854851"/>
            <a:chOff x="2499805" y="4719592"/>
            <a:chExt cx="2694742" cy="677103"/>
          </a:xfrm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56055B04-AA9A-4B4D-A4D6-5F9DDCBB27E6}"/>
                </a:ext>
              </a:extLst>
            </p:cNvPr>
            <p:cNvSpPr/>
            <p:nvPr/>
          </p:nvSpPr>
          <p:spPr>
            <a:xfrm flipH="1">
              <a:off x="3322830" y="4719592"/>
              <a:ext cx="1871717" cy="630148"/>
            </a:xfrm>
            <a:custGeom>
              <a:avLst/>
              <a:gdLst>
                <a:gd name="connsiteX0" fmla="*/ 5029200 w 5029200"/>
                <a:gd name="connsiteY0" fmla="*/ 666750 h 1752600"/>
                <a:gd name="connsiteX1" fmla="*/ 4848225 w 5029200"/>
                <a:gd name="connsiteY1" fmla="*/ 1752600 h 1752600"/>
                <a:gd name="connsiteX2" fmla="*/ 2238375 w 5029200"/>
                <a:gd name="connsiteY2" fmla="*/ 1219200 h 1752600"/>
                <a:gd name="connsiteX3" fmla="*/ 1914525 w 5029200"/>
                <a:gd name="connsiteY3" fmla="*/ 1085850 h 1752600"/>
                <a:gd name="connsiteX4" fmla="*/ 200025 w 5029200"/>
                <a:gd name="connsiteY4" fmla="*/ 723900 h 1752600"/>
                <a:gd name="connsiteX5" fmla="*/ 323850 w 5029200"/>
                <a:gd name="connsiteY5" fmla="*/ 533400 h 1752600"/>
                <a:gd name="connsiteX6" fmla="*/ 0 w 5029200"/>
                <a:gd name="connsiteY6" fmla="*/ 485775 h 1752600"/>
                <a:gd name="connsiteX7" fmla="*/ 590550 w 5029200"/>
                <a:gd name="connsiteY7" fmla="*/ 266700 h 1752600"/>
                <a:gd name="connsiteX8" fmla="*/ 1495425 w 5029200"/>
                <a:gd name="connsiteY8" fmla="*/ 504825 h 1752600"/>
                <a:gd name="connsiteX9" fmla="*/ 2257425 w 5029200"/>
                <a:gd name="connsiteY9" fmla="*/ 409575 h 1752600"/>
                <a:gd name="connsiteX10" fmla="*/ 2171700 w 5029200"/>
                <a:gd name="connsiteY10" fmla="*/ 409575 h 1752600"/>
                <a:gd name="connsiteX11" fmla="*/ 1476375 w 5029200"/>
                <a:gd name="connsiteY11" fmla="*/ 361950 h 1752600"/>
                <a:gd name="connsiteX12" fmla="*/ 1362075 w 5029200"/>
                <a:gd name="connsiteY12" fmla="*/ 85725 h 1752600"/>
                <a:gd name="connsiteX13" fmla="*/ 2333625 w 5029200"/>
                <a:gd name="connsiteY13" fmla="*/ 0 h 1752600"/>
                <a:gd name="connsiteX14" fmla="*/ 3724275 w 5029200"/>
                <a:gd name="connsiteY14" fmla="*/ 66675 h 1752600"/>
                <a:gd name="connsiteX15" fmla="*/ 5029200 w 5029200"/>
                <a:gd name="connsiteY15" fmla="*/ 666750 h 1752600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775793 h 1845114"/>
                <a:gd name="connsiteX1" fmla="*/ 4848225 w 5077377"/>
                <a:gd name="connsiteY1" fmla="*/ 1833813 h 1845114"/>
                <a:gd name="connsiteX2" fmla="*/ 2238375 w 5077377"/>
                <a:gd name="connsiteY2" fmla="*/ 1300413 h 1845114"/>
                <a:gd name="connsiteX3" fmla="*/ 1914525 w 5077377"/>
                <a:gd name="connsiteY3" fmla="*/ 1167063 h 1845114"/>
                <a:gd name="connsiteX4" fmla="*/ 200025 w 5077377"/>
                <a:gd name="connsiteY4" fmla="*/ 805113 h 1845114"/>
                <a:gd name="connsiteX5" fmla="*/ 323850 w 5077377"/>
                <a:gd name="connsiteY5" fmla="*/ 614613 h 1845114"/>
                <a:gd name="connsiteX6" fmla="*/ 0 w 5077377"/>
                <a:gd name="connsiteY6" fmla="*/ 566988 h 1845114"/>
                <a:gd name="connsiteX7" fmla="*/ 590550 w 5077377"/>
                <a:gd name="connsiteY7" fmla="*/ 347913 h 1845114"/>
                <a:gd name="connsiteX8" fmla="*/ 1495425 w 5077377"/>
                <a:gd name="connsiteY8" fmla="*/ 586038 h 1845114"/>
                <a:gd name="connsiteX9" fmla="*/ 2257425 w 5077377"/>
                <a:gd name="connsiteY9" fmla="*/ 490788 h 1845114"/>
                <a:gd name="connsiteX10" fmla="*/ 2171700 w 5077377"/>
                <a:gd name="connsiteY10" fmla="*/ 490788 h 1845114"/>
                <a:gd name="connsiteX11" fmla="*/ 1476375 w 5077377"/>
                <a:gd name="connsiteY11" fmla="*/ 443163 h 1845114"/>
                <a:gd name="connsiteX12" fmla="*/ 1362075 w 5077377"/>
                <a:gd name="connsiteY12" fmla="*/ 166938 h 1845114"/>
                <a:gd name="connsiteX13" fmla="*/ 2333625 w 5077377"/>
                <a:gd name="connsiteY13" fmla="*/ 81213 h 1845114"/>
                <a:gd name="connsiteX14" fmla="*/ 3700421 w 5077377"/>
                <a:gd name="connsiteY14" fmla="*/ 163791 h 1845114"/>
                <a:gd name="connsiteX15" fmla="*/ 4973541 w 5077377"/>
                <a:gd name="connsiteY15" fmla="*/ 775793 h 1845114"/>
                <a:gd name="connsiteX0" fmla="*/ 4973541 w 5077377"/>
                <a:gd name="connsiteY0" fmla="*/ 771984 h 1841305"/>
                <a:gd name="connsiteX1" fmla="*/ 4848225 w 5077377"/>
                <a:gd name="connsiteY1" fmla="*/ 1830004 h 1841305"/>
                <a:gd name="connsiteX2" fmla="*/ 2238375 w 5077377"/>
                <a:gd name="connsiteY2" fmla="*/ 1296604 h 1841305"/>
                <a:gd name="connsiteX3" fmla="*/ 1914525 w 5077377"/>
                <a:gd name="connsiteY3" fmla="*/ 1163254 h 1841305"/>
                <a:gd name="connsiteX4" fmla="*/ 200025 w 5077377"/>
                <a:gd name="connsiteY4" fmla="*/ 801304 h 1841305"/>
                <a:gd name="connsiteX5" fmla="*/ 323850 w 5077377"/>
                <a:gd name="connsiteY5" fmla="*/ 610804 h 1841305"/>
                <a:gd name="connsiteX6" fmla="*/ 0 w 5077377"/>
                <a:gd name="connsiteY6" fmla="*/ 563179 h 1841305"/>
                <a:gd name="connsiteX7" fmla="*/ 590550 w 5077377"/>
                <a:gd name="connsiteY7" fmla="*/ 344104 h 1841305"/>
                <a:gd name="connsiteX8" fmla="*/ 1495425 w 5077377"/>
                <a:gd name="connsiteY8" fmla="*/ 582229 h 1841305"/>
                <a:gd name="connsiteX9" fmla="*/ 2257425 w 5077377"/>
                <a:gd name="connsiteY9" fmla="*/ 486979 h 1841305"/>
                <a:gd name="connsiteX10" fmla="*/ 2171700 w 5077377"/>
                <a:gd name="connsiteY10" fmla="*/ 486979 h 1841305"/>
                <a:gd name="connsiteX11" fmla="*/ 1476375 w 5077377"/>
                <a:gd name="connsiteY11" fmla="*/ 439354 h 1841305"/>
                <a:gd name="connsiteX12" fmla="*/ 1362075 w 5077377"/>
                <a:gd name="connsiteY12" fmla="*/ 163129 h 1841305"/>
                <a:gd name="connsiteX13" fmla="*/ 2345552 w 5077377"/>
                <a:gd name="connsiteY13" fmla="*/ 89331 h 1841305"/>
                <a:gd name="connsiteX14" fmla="*/ 3700421 w 5077377"/>
                <a:gd name="connsiteY14" fmla="*/ 159982 h 1841305"/>
                <a:gd name="connsiteX15" fmla="*/ 4973541 w 5077377"/>
                <a:gd name="connsiteY15" fmla="*/ 771984 h 1841305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25620 w 5077377"/>
                <a:gd name="connsiteY9" fmla="*/ 513119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7516 w 5081352"/>
                <a:gd name="connsiteY0" fmla="*/ 814026 h 1883347"/>
                <a:gd name="connsiteX1" fmla="*/ 4852200 w 5081352"/>
                <a:gd name="connsiteY1" fmla="*/ 1872046 h 1883347"/>
                <a:gd name="connsiteX2" fmla="*/ 2242350 w 5081352"/>
                <a:gd name="connsiteY2" fmla="*/ 1338646 h 1883347"/>
                <a:gd name="connsiteX3" fmla="*/ 1918500 w 5081352"/>
                <a:gd name="connsiteY3" fmla="*/ 1205296 h 1883347"/>
                <a:gd name="connsiteX4" fmla="*/ 204000 w 5081352"/>
                <a:gd name="connsiteY4" fmla="*/ 843346 h 1883347"/>
                <a:gd name="connsiteX5" fmla="*/ 327825 w 5081352"/>
                <a:gd name="connsiteY5" fmla="*/ 652846 h 1883347"/>
                <a:gd name="connsiteX6" fmla="*/ 0 w 5081352"/>
                <a:gd name="connsiteY6" fmla="*/ 585343 h 1883347"/>
                <a:gd name="connsiteX7" fmla="*/ 594525 w 5081352"/>
                <a:gd name="connsiteY7" fmla="*/ 386146 h 1883347"/>
                <a:gd name="connsiteX8" fmla="*/ 1499400 w 5081352"/>
                <a:gd name="connsiteY8" fmla="*/ 624271 h 1883347"/>
                <a:gd name="connsiteX9" fmla="*/ 2209716 w 5081352"/>
                <a:gd name="connsiteY9" fmla="*/ 525046 h 1883347"/>
                <a:gd name="connsiteX10" fmla="*/ 1623474 w 5081352"/>
                <a:gd name="connsiteY10" fmla="*/ 493323 h 1883347"/>
                <a:gd name="connsiteX11" fmla="*/ 1413758 w 5081352"/>
                <a:gd name="connsiteY11" fmla="*/ 165415 h 1883347"/>
                <a:gd name="connsiteX12" fmla="*/ 2349527 w 5081352"/>
                <a:gd name="connsiteY12" fmla="*/ 131373 h 1883347"/>
                <a:gd name="connsiteX13" fmla="*/ 3704396 w 5081352"/>
                <a:gd name="connsiteY13" fmla="*/ 202024 h 1883347"/>
                <a:gd name="connsiteX14" fmla="*/ 4977516 w 5081352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829078 w 5083370"/>
                <a:gd name="connsiteY3" fmla="*/ 1181443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5026969"/>
                <a:gd name="connsiteY0" fmla="*/ 814026 h 1837656"/>
                <a:gd name="connsiteX1" fmla="*/ 4905901 w 5026969"/>
                <a:gd name="connsiteY1" fmla="*/ 1832290 h 1837656"/>
                <a:gd name="connsiteX2" fmla="*/ 3494379 w 5026969"/>
                <a:gd name="connsiteY2" fmla="*/ 1219542 h 1837656"/>
                <a:gd name="connsiteX3" fmla="*/ 2244368 w 5026969"/>
                <a:gd name="connsiteY3" fmla="*/ 1338646 h 1837656"/>
                <a:gd name="connsiteX4" fmla="*/ 1829078 w 5026969"/>
                <a:gd name="connsiteY4" fmla="*/ 1181443 h 1837656"/>
                <a:gd name="connsiteX5" fmla="*/ 225897 w 5026969"/>
                <a:gd name="connsiteY5" fmla="*/ 879127 h 1837656"/>
                <a:gd name="connsiteX6" fmla="*/ 329843 w 5026969"/>
                <a:gd name="connsiteY6" fmla="*/ 652846 h 1837656"/>
                <a:gd name="connsiteX7" fmla="*/ 2018 w 5026969"/>
                <a:gd name="connsiteY7" fmla="*/ 585343 h 1837656"/>
                <a:gd name="connsiteX8" fmla="*/ 596543 w 5026969"/>
                <a:gd name="connsiteY8" fmla="*/ 386146 h 1837656"/>
                <a:gd name="connsiteX9" fmla="*/ 1501418 w 5026969"/>
                <a:gd name="connsiteY9" fmla="*/ 624271 h 1837656"/>
                <a:gd name="connsiteX10" fmla="*/ 2211734 w 5026969"/>
                <a:gd name="connsiteY10" fmla="*/ 525046 h 1837656"/>
                <a:gd name="connsiteX11" fmla="*/ 1625492 w 5026969"/>
                <a:gd name="connsiteY11" fmla="*/ 493323 h 1837656"/>
                <a:gd name="connsiteX12" fmla="*/ 1415776 w 5026969"/>
                <a:gd name="connsiteY12" fmla="*/ 165415 h 1837656"/>
                <a:gd name="connsiteX13" fmla="*/ 2351545 w 5026969"/>
                <a:gd name="connsiteY13" fmla="*/ 131373 h 1837656"/>
                <a:gd name="connsiteX14" fmla="*/ 3706414 w 5026969"/>
                <a:gd name="connsiteY14" fmla="*/ 202024 h 1837656"/>
                <a:gd name="connsiteX15" fmla="*/ 4979534 w 5026969"/>
                <a:gd name="connsiteY15" fmla="*/ 814026 h 1837656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4979534"/>
                <a:gd name="connsiteY0" fmla="*/ 814026 h 1676452"/>
                <a:gd name="connsiteX1" fmla="*/ 4587849 w 4979534"/>
                <a:gd name="connsiteY1" fmla="*/ 1657361 h 1676452"/>
                <a:gd name="connsiteX2" fmla="*/ 3494379 w 4979534"/>
                <a:gd name="connsiteY2" fmla="*/ 1219542 h 1676452"/>
                <a:gd name="connsiteX3" fmla="*/ 2244368 w 4979534"/>
                <a:gd name="connsiteY3" fmla="*/ 1338646 h 1676452"/>
                <a:gd name="connsiteX4" fmla="*/ 1829078 w 4979534"/>
                <a:gd name="connsiteY4" fmla="*/ 1181443 h 1676452"/>
                <a:gd name="connsiteX5" fmla="*/ 225897 w 4979534"/>
                <a:gd name="connsiteY5" fmla="*/ 879127 h 1676452"/>
                <a:gd name="connsiteX6" fmla="*/ 329843 w 4979534"/>
                <a:gd name="connsiteY6" fmla="*/ 652846 h 1676452"/>
                <a:gd name="connsiteX7" fmla="*/ 2018 w 4979534"/>
                <a:gd name="connsiteY7" fmla="*/ 585343 h 1676452"/>
                <a:gd name="connsiteX8" fmla="*/ 596543 w 4979534"/>
                <a:gd name="connsiteY8" fmla="*/ 386146 h 1676452"/>
                <a:gd name="connsiteX9" fmla="*/ 1501418 w 4979534"/>
                <a:gd name="connsiteY9" fmla="*/ 624271 h 1676452"/>
                <a:gd name="connsiteX10" fmla="*/ 2211734 w 4979534"/>
                <a:gd name="connsiteY10" fmla="*/ 525046 h 1676452"/>
                <a:gd name="connsiteX11" fmla="*/ 1625492 w 4979534"/>
                <a:gd name="connsiteY11" fmla="*/ 493323 h 1676452"/>
                <a:gd name="connsiteX12" fmla="*/ 1415776 w 4979534"/>
                <a:gd name="connsiteY12" fmla="*/ 165415 h 1676452"/>
                <a:gd name="connsiteX13" fmla="*/ 2351545 w 4979534"/>
                <a:gd name="connsiteY13" fmla="*/ 131373 h 1676452"/>
                <a:gd name="connsiteX14" fmla="*/ 3706414 w 4979534"/>
                <a:gd name="connsiteY14" fmla="*/ 202024 h 1676452"/>
                <a:gd name="connsiteX15" fmla="*/ 4979534 w 4979534"/>
                <a:gd name="connsiteY15" fmla="*/ 814026 h 167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79534" h="1676452">
                  <a:moveTo>
                    <a:pt x="4979534" y="814026"/>
                  </a:moveTo>
                  <a:cubicBezTo>
                    <a:pt x="4937762" y="1166699"/>
                    <a:pt x="4805185" y="1793751"/>
                    <a:pt x="4587849" y="1657361"/>
                  </a:cubicBezTo>
                  <a:cubicBezTo>
                    <a:pt x="4062028" y="1327381"/>
                    <a:pt x="3949232" y="1260734"/>
                    <a:pt x="3494379" y="1219542"/>
                  </a:cubicBezTo>
                  <a:cubicBezTo>
                    <a:pt x="3059404" y="1154496"/>
                    <a:pt x="2535170" y="1357585"/>
                    <a:pt x="2244368" y="1338646"/>
                  </a:cubicBezTo>
                  <a:cubicBezTo>
                    <a:pt x="2148345" y="1322026"/>
                    <a:pt x="1937028" y="1225893"/>
                    <a:pt x="1829078" y="1181443"/>
                  </a:cubicBezTo>
                  <a:cubicBezTo>
                    <a:pt x="1264204" y="1072720"/>
                    <a:pt x="814625" y="948093"/>
                    <a:pt x="225897" y="879127"/>
                  </a:cubicBezTo>
                  <a:cubicBezTo>
                    <a:pt x="124047" y="863334"/>
                    <a:pt x="213030" y="700444"/>
                    <a:pt x="329843" y="652846"/>
                  </a:cubicBezTo>
                  <a:lnTo>
                    <a:pt x="2018" y="585343"/>
                  </a:lnTo>
                  <a:cubicBezTo>
                    <a:pt x="-27744" y="365219"/>
                    <a:pt x="276448" y="339902"/>
                    <a:pt x="596543" y="386146"/>
                  </a:cubicBezTo>
                  <a:cubicBezTo>
                    <a:pt x="933949" y="453594"/>
                    <a:pt x="1164012" y="517067"/>
                    <a:pt x="1501418" y="624271"/>
                  </a:cubicBezTo>
                  <a:cubicBezTo>
                    <a:pt x="1738190" y="591196"/>
                    <a:pt x="2050499" y="645585"/>
                    <a:pt x="2211734" y="525046"/>
                  </a:cubicBezTo>
                  <a:cubicBezTo>
                    <a:pt x="2016320" y="514472"/>
                    <a:pt x="1793077" y="539678"/>
                    <a:pt x="1625492" y="493323"/>
                  </a:cubicBezTo>
                  <a:cubicBezTo>
                    <a:pt x="1428366" y="479436"/>
                    <a:pt x="1278946" y="258815"/>
                    <a:pt x="1415776" y="165415"/>
                  </a:cubicBezTo>
                  <a:cubicBezTo>
                    <a:pt x="1711796" y="77205"/>
                    <a:pt x="2166843" y="187777"/>
                    <a:pt x="2351545" y="131373"/>
                  </a:cubicBezTo>
                  <a:cubicBezTo>
                    <a:pt x="2616313" y="19751"/>
                    <a:pt x="3111667" y="-127652"/>
                    <a:pt x="3706414" y="202024"/>
                  </a:cubicBezTo>
                  <a:cubicBezTo>
                    <a:pt x="4114885" y="423253"/>
                    <a:pt x="4443842" y="584846"/>
                    <a:pt x="4979534" y="8140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C4CFF4DA-0654-43A1-8348-B4892D956699}"/>
                </a:ext>
              </a:extLst>
            </p:cNvPr>
            <p:cNvGrpSpPr/>
            <p:nvPr/>
          </p:nvGrpSpPr>
          <p:grpSpPr>
            <a:xfrm flipH="1">
              <a:off x="2499805" y="4765428"/>
              <a:ext cx="1258190" cy="631267"/>
              <a:chOff x="5250372" y="3335610"/>
              <a:chExt cx="1258190" cy="63126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55E61FE3-A8A3-497A-BEC7-990DD25AE052}"/>
                  </a:ext>
                </a:extLst>
              </p:cNvPr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EA8BCD2-8981-4F79-B6AE-BCDEC297310C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F6793A36-F059-4C72-9CEE-18ED64D0783E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F0059C45-7765-4A1E-B08E-A351841A968A}"/>
              </a:ext>
            </a:extLst>
          </p:cNvPr>
          <p:cNvSpPr txBox="1"/>
          <p:nvPr/>
        </p:nvSpPr>
        <p:spPr>
          <a:xfrm>
            <a:off x="8976512" y="2574680"/>
            <a:ext cx="2614978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5BB85B4-DB13-41B1-A691-3D42CC6F5441}"/>
              </a:ext>
            </a:extLst>
          </p:cNvPr>
          <p:cNvSpPr txBox="1"/>
          <p:nvPr/>
        </p:nvSpPr>
        <p:spPr>
          <a:xfrm>
            <a:off x="600077" y="2593922"/>
            <a:ext cx="26149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373A4CB-BACF-4B04-9F50-F0490C6C2224}"/>
              </a:ext>
            </a:extLst>
          </p:cNvPr>
          <p:cNvSpPr/>
          <p:nvPr/>
        </p:nvSpPr>
        <p:spPr>
          <a:xfrm>
            <a:off x="1547565" y="1651450"/>
            <a:ext cx="720000" cy="720000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B4DD64-A132-49BE-9D63-299D7CE2143C}"/>
              </a:ext>
            </a:extLst>
          </p:cNvPr>
          <p:cNvSpPr/>
          <p:nvPr/>
        </p:nvSpPr>
        <p:spPr>
          <a:xfrm>
            <a:off x="9924000" y="1632207"/>
            <a:ext cx="720000" cy="720000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1" name="Oval 21">
            <a:extLst>
              <a:ext uri="{FF2B5EF4-FFF2-40B4-BE49-F238E27FC236}">
                <a16:creationId xmlns:a16="http://schemas.microsoft.com/office/drawing/2014/main" id="{087B1BB1-765E-4220-A8E2-4657A9256C2A}"/>
              </a:ext>
            </a:extLst>
          </p:cNvPr>
          <p:cNvSpPr/>
          <p:nvPr/>
        </p:nvSpPr>
        <p:spPr>
          <a:xfrm rot="20700000">
            <a:off x="1686451" y="1817726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2" name="Donut 15">
            <a:extLst>
              <a:ext uri="{FF2B5EF4-FFF2-40B4-BE49-F238E27FC236}">
                <a16:creationId xmlns:a16="http://schemas.microsoft.com/office/drawing/2014/main" id="{CAA7C6EF-6B5B-45E9-946C-8E17445F3B49}"/>
              </a:ext>
            </a:extLst>
          </p:cNvPr>
          <p:cNvSpPr/>
          <p:nvPr/>
        </p:nvSpPr>
        <p:spPr>
          <a:xfrm>
            <a:off x="10087633" y="1797753"/>
            <a:ext cx="392738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267A8CD-D374-417E-8015-24E8145D4FC8}"/>
              </a:ext>
            </a:extLst>
          </p:cNvPr>
          <p:cNvSpPr txBox="1"/>
          <p:nvPr/>
        </p:nvSpPr>
        <p:spPr>
          <a:xfrm>
            <a:off x="8976513" y="3143926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5D874DE-B106-47A0-B179-80FA904E406D}"/>
              </a:ext>
            </a:extLst>
          </p:cNvPr>
          <p:cNvSpPr txBox="1"/>
          <p:nvPr/>
        </p:nvSpPr>
        <p:spPr>
          <a:xfrm>
            <a:off x="600077" y="3143924"/>
            <a:ext cx="26149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78F8051-F1A9-4304-9E45-3D47D660F08F}"/>
              </a:ext>
            </a:extLst>
          </p:cNvPr>
          <p:cNvSpPr txBox="1"/>
          <p:nvPr/>
        </p:nvSpPr>
        <p:spPr>
          <a:xfrm>
            <a:off x="4998117" y="5946907"/>
            <a:ext cx="2195775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203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2020-01-03T05:56:15Z</dcterms:modified>
</cp:coreProperties>
</file>