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5" name="Group 8">
            <a:extLst>
              <a:ext uri="{FF2B5EF4-FFF2-40B4-BE49-F238E27FC236}">
                <a16:creationId xmlns:a16="http://schemas.microsoft.com/office/drawing/2014/main" id="{AA968D42-1440-4760-8D23-00898B492B54}"/>
              </a:ext>
            </a:extLst>
          </p:cNvPr>
          <p:cNvGrpSpPr/>
          <p:nvPr/>
        </p:nvGrpSpPr>
        <p:grpSpPr>
          <a:xfrm>
            <a:off x="1302140" y="1892567"/>
            <a:ext cx="3321149" cy="3188980"/>
            <a:chOff x="792153" y="2276872"/>
            <a:chExt cx="2699727" cy="2592288"/>
          </a:xfrm>
        </p:grpSpPr>
        <p:sp>
          <p:nvSpPr>
            <p:cNvPr id="66" name="Block Arc 3">
              <a:extLst>
                <a:ext uri="{FF2B5EF4-FFF2-40B4-BE49-F238E27FC236}">
                  <a16:creationId xmlns:a16="http://schemas.microsoft.com/office/drawing/2014/main" id="{2F3DF257-FB06-4C8F-8249-5695F8064A0E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CD72EA0-F9C9-4328-9984-A8B11B5C66F7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36F8D7E9-1DE2-4436-A1F0-B5EE799F77AB}"/>
              </a:ext>
            </a:extLst>
          </p:cNvPr>
          <p:cNvGrpSpPr/>
          <p:nvPr/>
        </p:nvGrpSpPr>
        <p:grpSpPr>
          <a:xfrm>
            <a:off x="2030459" y="3312653"/>
            <a:ext cx="2007837" cy="927187"/>
            <a:chOff x="2022221" y="3259901"/>
            <a:chExt cx="2007837" cy="927187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6526EE9-0C6D-45F1-8FA6-80E0D20A1748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0134638-DB76-456A-A929-20A290209542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1" name="Group 17">
            <a:extLst>
              <a:ext uri="{FF2B5EF4-FFF2-40B4-BE49-F238E27FC236}">
                <a16:creationId xmlns:a16="http://schemas.microsoft.com/office/drawing/2014/main" id="{31154F19-1263-437F-ADF2-9C82F2FB25E6}"/>
              </a:ext>
            </a:extLst>
          </p:cNvPr>
          <p:cNvGrpSpPr/>
          <p:nvPr/>
        </p:nvGrpSpPr>
        <p:grpSpPr>
          <a:xfrm>
            <a:off x="7553416" y="1892567"/>
            <a:ext cx="3321149" cy="3188980"/>
            <a:chOff x="792153" y="2276872"/>
            <a:chExt cx="2699727" cy="2592288"/>
          </a:xfrm>
        </p:grpSpPr>
        <p:sp>
          <p:nvSpPr>
            <p:cNvPr id="72" name="Block Arc 20">
              <a:extLst>
                <a:ext uri="{FF2B5EF4-FFF2-40B4-BE49-F238E27FC236}">
                  <a16:creationId xmlns:a16="http://schemas.microsoft.com/office/drawing/2014/main" id="{38E119AA-8B0E-4D32-AB20-58BC146A661F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CD10FAE-BB1F-4BF8-B5D3-A22ABA639F14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02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F8035C35-60B0-4982-9797-01FF9AD7781D}"/>
              </a:ext>
            </a:extLst>
          </p:cNvPr>
          <p:cNvGrpSpPr/>
          <p:nvPr/>
        </p:nvGrpSpPr>
        <p:grpSpPr>
          <a:xfrm>
            <a:off x="8339401" y="3312653"/>
            <a:ext cx="1940023" cy="927187"/>
            <a:chOff x="8273497" y="3259901"/>
            <a:chExt cx="1940023" cy="927187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062C4AC-050B-4819-900C-3CDBA0D61069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889FD7F-04D0-4AD6-92A7-87BD5074B965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7" name="Left-Right Arrow 24">
            <a:extLst>
              <a:ext uri="{FF2B5EF4-FFF2-40B4-BE49-F238E27FC236}">
                <a16:creationId xmlns:a16="http://schemas.microsoft.com/office/drawing/2014/main" id="{0B95AA40-0D83-420D-BC3A-CBE01A1B5AF7}"/>
              </a:ext>
            </a:extLst>
          </p:cNvPr>
          <p:cNvSpPr/>
          <p:nvPr/>
        </p:nvSpPr>
        <p:spPr>
          <a:xfrm>
            <a:off x="5084518" y="2818143"/>
            <a:ext cx="2007670" cy="1337828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9">
            <a:extLst>
              <a:ext uri="{FF2B5EF4-FFF2-40B4-BE49-F238E27FC236}">
                <a16:creationId xmlns:a16="http://schemas.microsoft.com/office/drawing/2014/main" id="{2F44A422-A432-43C9-A1B0-1AD56AEF6214}"/>
              </a:ext>
            </a:extLst>
          </p:cNvPr>
          <p:cNvSpPr/>
          <p:nvPr/>
        </p:nvSpPr>
        <p:spPr>
          <a:xfrm>
            <a:off x="2809173" y="2772710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92BCDBC1-87BB-4D4C-8818-BBEDA1259371}"/>
              </a:ext>
            </a:extLst>
          </p:cNvPr>
          <p:cNvSpPr/>
          <p:nvPr/>
        </p:nvSpPr>
        <p:spPr>
          <a:xfrm flipH="1">
            <a:off x="9018973" y="2772710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0" name="Group 12">
            <a:extLst>
              <a:ext uri="{FF2B5EF4-FFF2-40B4-BE49-F238E27FC236}">
                <a16:creationId xmlns:a16="http://schemas.microsoft.com/office/drawing/2014/main" id="{94784AE5-FAEA-49B4-B39B-839CB826990C}"/>
              </a:ext>
            </a:extLst>
          </p:cNvPr>
          <p:cNvGrpSpPr/>
          <p:nvPr/>
        </p:nvGrpSpPr>
        <p:grpSpPr>
          <a:xfrm>
            <a:off x="939113" y="5400653"/>
            <a:ext cx="10404389" cy="668379"/>
            <a:chOff x="611558" y="5496925"/>
            <a:chExt cx="7957378" cy="668379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451D78D-F80A-49D3-B4C2-9504AE9D4B21}"/>
                </a:ext>
              </a:extLst>
            </p:cNvPr>
            <p:cNvSpPr txBox="1"/>
            <p:nvPr/>
          </p:nvSpPr>
          <p:spPr>
            <a:xfrm>
              <a:off x="611559" y="5703639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54EE2C2-6AE2-44B5-B23E-27B312ED699F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103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2018-03-29T01:02:39Z</dcterms:modified>
</cp:coreProperties>
</file>