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9" name="자유형: 도형 338">
            <a:extLst>
              <a:ext uri="{FF2B5EF4-FFF2-40B4-BE49-F238E27FC236}">
                <a16:creationId xmlns:a16="http://schemas.microsoft.com/office/drawing/2014/main" id="{8AA477FE-2A25-4E11-AD87-1BC1E572696B}"/>
              </a:ext>
            </a:extLst>
          </p:cNvPr>
          <p:cNvSpPr/>
          <p:nvPr/>
        </p:nvSpPr>
        <p:spPr>
          <a:xfrm>
            <a:off x="4618339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1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0" name="자유형: 도형 339">
            <a:extLst>
              <a:ext uri="{FF2B5EF4-FFF2-40B4-BE49-F238E27FC236}">
                <a16:creationId xmlns:a16="http://schemas.microsoft.com/office/drawing/2014/main" id="{7CF1277A-D642-478B-9DCF-038F34992068}"/>
              </a:ext>
            </a:extLst>
          </p:cNvPr>
          <p:cNvSpPr/>
          <p:nvPr/>
        </p:nvSpPr>
        <p:spPr>
          <a:xfrm>
            <a:off x="2872286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6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1" name="자유형: 도형 340">
            <a:extLst>
              <a:ext uri="{FF2B5EF4-FFF2-40B4-BE49-F238E27FC236}">
                <a16:creationId xmlns:a16="http://schemas.microsoft.com/office/drawing/2014/main" id="{57F4490C-7F79-48A6-B1A4-95E6519E5109}"/>
              </a:ext>
            </a:extLst>
          </p:cNvPr>
          <p:cNvSpPr/>
          <p:nvPr/>
        </p:nvSpPr>
        <p:spPr>
          <a:xfrm>
            <a:off x="6364392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2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2" name="자유형: 도형 341">
            <a:extLst>
              <a:ext uri="{FF2B5EF4-FFF2-40B4-BE49-F238E27FC236}">
                <a16:creationId xmlns:a16="http://schemas.microsoft.com/office/drawing/2014/main" id="{7E30DAAC-584A-4687-99D9-5028867F188A}"/>
              </a:ext>
            </a:extLst>
          </p:cNvPr>
          <p:cNvSpPr/>
          <p:nvPr/>
        </p:nvSpPr>
        <p:spPr>
          <a:xfrm>
            <a:off x="8110445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3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3" name="자유형: 도형 342">
            <a:extLst>
              <a:ext uri="{FF2B5EF4-FFF2-40B4-BE49-F238E27FC236}">
                <a16:creationId xmlns:a16="http://schemas.microsoft.com/office/drawing/2014/main" id="{BC4549A9-82B3-43B7-8E2B-9E20EAC21479}"/>
              </a:ext>
            </a:extLst>
          </p:cNvPr>
          <p:cNvSpPr/>
          <p:nvPr/>
        </p:nvSpPr>
        <p:spPr>
          <a:xfrm>
            <a:off x="9856500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4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4" name="자유형: 도형 343">
            <a:extLst>
              <a:ext uri="{FF2B5EF4-FFF2-40B4-BE49-F238E27FC236}">
                <a16:creationId xmlns:a16="http://schemas.microsoft.com/office/drawing/2014/main" id="{188C35AA-16A5-48EE-A922-D98B0A6A781F}"/>
              </a:ext>
            </a:extLst>
          </p:cNvPr>
          <p:cNvSpPr/>
          <p:nvPr/>
        </p:nvSpPr>
        <p:spPr>
          <a:xfrm>
            <a:off x="1126233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5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45" name="그룹 344">
            <a:extLst>
              <a:ext uri="{FF2B5EF4-FFF2-40B4-BE49-F238E27FC236}">
                <a16:creationId xmlns:a16="http://schemas.microsoft.com/office/drawing/2014/main" id="{919056D5-1715-4D6D-AA7A-B0E7C9623677}"/>
              </a:ext>
            </a:extLst>
          </p:cNvPr>
          <p:cNvGrpSpPr/>
          <p:nvPr/>
        </p:nvGrpSpPr>
        <p:grpSpPr>
          <a:xfrm>
            <a:off x="8110446" y="4726631"/>
            <a:ext cx="1523727" cy="1185384"/>
            <a:chOff x="7102115" y="4383606"/>
            <a:chExt cx="1523727" cy="1185384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A443A07F-D51E-487A-B351-E89813629172}"/>
                </a:ext>
              </a:extLst>
            </p:cNvPr>
            <p:cNvSpPr txBox="1"/>
            <p:nvPr/>
          </p:nvSpPr>
          <p:spPr>
            <a:xfrm>
              <a:off x="7102115" y="4830326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E1925843-BA20-4B91-9644-DADDA06237A4}"/>
                </a:ext>
              </a:extLst>
            </p:cNvPr>
            <p:cNvSpPr txBox="1"/>
            <p:nvPr/>
          </p:nvSpPr>
          <p:spPr>
            <a:xfrm>
              <a:off x="7109034" y="4383606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3"/>
                  </a:solidFill>
                </a:rPr>
                <a:t>2022</a:t>
              </a: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A998AA10-AB15-41A6-A17C-3268BAC2C17F}"/>
              </a:ext>
            </a:extLst>
          </p:cNvPr>
          <p:cNvGrpSpPr/>
          <p:nvPr/>
        </p:nvGrpSpPr>
        <p:grpSpPr>
          <a:xfrm>
            <a:off x="2872287" y="1831815"/>
            <a:ext cx="1523727" cy="1176240"/>
            <a:chOff x="2872287" y="1857941"/>
            <a:chExt cx="1523727" cy="1176240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38A3892D-7955-4C34-AD3B-233B7E8DE3B5}"/>
                </a:ext>
              </a:extLst>
            </p:cNvPr>
            <p:cNvSpPr txBox="1"/>
            <p:nvPr/>
          </p:nvSpPr>
          <p:spPr>
            <a:xfrm>
              <a:off x="2872287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51376B04-08E6-43D7-A65F-B5EB4DC7A390}"/>
                </a:ext>
              </a:extLst>
            </p:cNvPr>
            <p:cNvSpPr txBox="1"/>
            <p:nvPr/>
          </p:nvSpPr>
          <p:spPr>
            <a:xfrm>
              <a:off x="2879206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6"/>
                  </a:solidFill>
                </a:rPr>
                <a:t>2019</a:t>
              </a:r>
            </a:p>
          </p:txBody>
        </p:sp>
      </p:grpSp>
      <p:grpSp>
        <p:nvGrpSpPr>
          <p:cNvPr id="351" name="그룹 350">
            <a:extLst>
              <a:ext uri="{FF2B5EF4-FFF2-40B4-BE49-F238E27FC236}">
                <a16:creationId xmlns:a16="http://schemas.microsoft.com/office/drawing/2014/main" id="{28F13B27-E494-49D9-AF83-F1FA2EA78A5E}"/>
              </a:ext>
            </a:extLst>
          </p:cNvPr>
          <p:cNvGrpSpPr/>
          <p:nvPr/>
        </p:nvGrpSpPr>
        <p:grpSpPr>
          <a:xfrm>
            <a:off x="6364393" y="1831815"/>
            <a:ext cx="1523727" cy="1176240"/>
            <a:chOff x="6364393" y="1857941"/>
            <a:chExt cx="1523727" cy="1176240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139B9DB7-5A72-45D9-A88B-CB6F91724CEE}"/>
                </a:ext>
              </a:extLst>
            </p:cNvPr>
            <p:cNvSpPr txBox="1"/>
            <p:nvPr/>
          </p:nvSpPr>
          <p:spPr>
            <a:xfrm>
              <a:off x="6364393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47752AEC-8368-47F8-9ED0-8B6D8DB8D800}"/>
                </a:ext>
              </a:extLst>
            </p:cNvPr>
            <p:cNvSpPr txBox="1"/>
            <p:nvPr/>
          </p:nvSpPr>
          <p:spPr>
            <a:xfrm>
              <a:off x="6371312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</a:rPr>
                <a:t>2021</a:t>
              </a:r>
            </a:p>
          </p:txBody>
        </p:sp>
      </p:grpSp>
      <p:grpSp>
        <p:nvGrpSpPr>
          <p:cNvPr id="354" name="그룹 353">
            <a:extLst>
              <a:ext uri="{FF2B5EF4-FFF2-40B4-BE49-F238E27FC236}">
                <a16:creationId xmlns:a16="http://schemas.microsoft.com/office/drawing/2014/main" id="{BE450F4E-88E1-4A4E-AE25-9A11775FF47D}"/>
              </a:ext>
            </a:extLst>
          </p:cNvPr>
          <p:cNvGrpSpPr/>
          <p:nvPr/>
        </p:nvGrpSpPr>
        <p:grpSpPr>
          <a:xfrm>
            <a:off x="9856501" y="1831815"/>
            <a:ext cx="1523727" cy="1176240"/>
            <a:chOff x="9856501" y="1857941"/>
            <a:chExt cx="1523727" cy="1176240"/>
          </a:xfrm>
        </p:grpSpPr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6E44E9AD-DCA4-4434-A8C8-007B21B4E7A4}"/>
                </a:ext>
              </a:extLst>
            </p:cNvPr>
            <p:cNvSpPr txBox="1"/>
            <p:nvPr/>
          </p:nvSpPr>
          <p:spPr>
            <a:xfrm>
              <a:off x="9856501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18EBD79B-9005-4475-A3E7-122A9E279E1C}"/>
                </a:ext>
              </a:extLst>
            </p:cNvPr>
            <p:cNvSpPr txBox="1"/>
            <p:nvPr/>
          </p:nvSpPr>
          <p:spPr>
            <a:xfrm>
              <a:off x="9863420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4"/>
                  </a:solidFill>
                </a:rPr>
                <a:t>2023</a:t>
              </a:r>
            </a:p>
          </p:txBody>
        </p:sp>
      </p:grpSp>
      <p:grpSp>
        <p:nvGrpSpPr>
          <p:cNvPr id="357" name="그룹 356">
            <a:extLst>
              <a:ext uri="{FF2B5EF4-FFF2-40B4-BE49-F238E27FC236}">
                <a16:creationId xmlns:a16="http://schemas.microsoft.com/office/drawing/2014/main" id="{C88AFFFE-8DE1-4A59-B8E4-EE1D8D582B8C}"/>
              </a:ext>
            </a:extLst>
          </p:cNvPr>
          <p:cNvGrpSpPr/>
          <p:nvPr/>
        </p:nvGrpSpPr>
        <p:grpSpPr>
          <a:xfrm>
            <a:off x="4618340" y="4726631"/>
            <a:ext cx="1523727" cy="1185384"/>
            <a:chOff x="2996565" y="4385288"/>
            <a:chExt cx="1523727" cy="1185384"/>
          </a:xfrm>
        </p:grpSpPr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71C4733C-A6F8-4DE0-87CC-4F4FD6A25919}"/>
                </a:ext>
              </a:extLst>
            </p:cNvPr>
            <p:cNvSpPr txBox="1"/>
            <p:nvPr/>
          </p:nvSpPr>
          <p:spPr>
            <a:xfrm>
              <a:off x="2996565" y="4832008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8524903F-7720-4D4B-9915-F95CCC6E483A}"/>
                </a:ext>
              </a:extLst>
            </p:cNvPr>
            <p:cNvSpPr txBox="1"/>
            <p:nvPr/>
          </p:nvSpPr>
          <p:spPr>
            <a:xfrm>
              <a:off x="3003484" y="4385288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1"/>
                  </a:solidFill>
                </a:rPr>
                <a:t>2020</a:t>
              </a:r>
            </a:p>
          </p:txBody>
        </p:sp>
      </p:grpSp>
      <p:grpSp>
        <p:nvGrpSpPr>
          <p:cNvPr id="360" name="그룹 359">
            <a:extLst>
              <a:ext uri="{FF2B5EF4-FFF2-40B4-BE49-F238E27FC236}">
                <a16:creationId xmlns:a16="http://schemas.microsoft.com/office/drawing/2014/main" id="{25CF3B71-1FDB-4C4D-94B1-0EC4E7200E21}"/>
              </a:ext>
            </a:extLst>
          </p:cNvPr>
          <p:cNvGrpSpPr/>
          <p:nvPr/>
        </p:nvGrpSpPr>
        <p:grpSpPr>
          <a:xfrm>
            <a:off x="1126234" y="4726631"/>
            <a:ext cx="1523727" cy="1185384"/>
            <a:chOff x="2996565" y="4385288"/>
            <a:chExt cx="1523727" cy="1185384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745ACB56-DDE9-4310-B982-2F473B0518A0}"/>
                </a:ext>
              </a:extLst>
            </p:cNvPr>
            <p:cNvSpPr txBox="1"/>
            <p:nvPr/>
          </p:nvSpPr>
          <p:spPr>
            <a:xfrm>
              <a:off x="2996565" y="4832008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81F7ED7E-59F2-448B-939A-30B20142EF3A}"/>
                </a:ext>
              </a:extLst>
            </p:cNvPr>
            <p:cNvSpPr txBox="1"/>
            <p:nvPr/>
          </p:nvSpPr>
          <p:spPr>
            <a:xfrm>
              <a:off x="3003484" y="4385288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5"/>
                  </a:solidFill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86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2022-10-26T06:44:55Z</dcterms:modified>
</cp:coreProperties>
</file>