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2E3CF3E0-09A6-4AD7-AFD6-32164F7C0435}"/>
              </a:ext>
            </a:extLst>
          </p:cNvPr>
          <p:cNvGrpSpPr/>
          <p:nvPr/>
        </p:nvGrpSpPr>
        <p:grpSpPr>
          <a:xfrm>
            <a:off x="1315508" y="2032272"/>
            <a:ext cx="1830680" cy="1300336"/>
            <a:chOff x="3975087" y="1937022"/>
            <a:chExt cx="1830680" cy="1300336"/>
          </a:xfrm>
        </p:grpSpPr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9A601C20-1EC6-48C0-98B3-B64414B76E06}"/>
                </a:ext>
              </a:extLst>
            </p:cNvPr>
            <p:cNvSpPr txBox="1"/>
            <p:nvPr/>
          </p:nvSpPr>
          <p:spPr>
            <a:xfrm>
              <a:off x="397508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6"/>
                  </a:solidFill>
                  <a:cs typeface="Arial" pitchFamily="34" charset="0"/>
                </a:rPr>
                <a:t>2016</a:t>
              </a:r>
              <a:endParaRPr lang="ko-KR" altLang="en-US" sz="27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B3F24C0E-C177-4006-9623-F3F1E2B07A08}"/>
                </a:ext>
              </a:extLst>
            </p:cNvPr>
            <p:cNvSpPr txBox="1"/>
            <p:nvPr/>
          </p:nvSpPr>
          <p:spPr>
            <a:xfrm>
              <a:off x="397508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1" name="Rectangle 510">
              <a:extLst>
                <a:ext uri="{FF2B5EF4-FFF2-40B4-BE49-F238E27FC236}">
                  <a16:creationId xmlns:a16="http://schemas.microsoft.com/office/drawing/2014/main" id="{82FBF792-014E-4539-BE43-E554E271E3D3}"/>
                </a:ext>
              </a:extLst>
            </p:cNvPr>
            <p:cNvSpPr/>
            <p:nvPr/>
          </p:nvSpPr>
          <p:spPr>
            <a:xfrm>
              <a:off x="4016613" y="2370166"/>
              <a:ext cx="1737360" cy="457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C9F2A431-EC4B-41F8-A336-13B9B1DB9D6E}"/>
              </a:ext>
            </a:extLst>
          </p:cNvPr>
          <p:cNvGrpSpPr/>
          <p:nvPr/>
        </p:nvGrpSpPr>
        <p:grpSpPr>
          <a:xfrm>
            <a:off x="5173356" y="2032272"/>
            <a:ext cx="1830680" cy="1300336"/>
            <a:chOff x="6668697" y="1937022"/>
            <a:chExt cx="1830680" cy="1300336"/>
          </a:xfrm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B688AC7C-A786-466F-B55A-FB08AC1E98C4}"/>
                </a:ext>
              </a:extLst>
            </p:cNvPr>
            <p:cNvSpPr txBox="1"/>
            <p:nvPr/>
          </p:nvSpPr>
          <p:spPr>
            <a:xfrm>
              <a:off x="666869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BEEE48FB-D9C9-458B-9E5A-4FDA02E27AF3}"/>
                </a:ext>
              </a:extLst>
            </p:cNvPr>
            <p:cNvSpPr txBox="1"/>
            <p:nvPr/>
          </p:nvSpPr>
          <p:spPr>
            <a:xfrm>
              <a:off x="666869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F2BB0F25-D9ED-452B-8F6A-D099DF75D46C}"/>
                </a:ext>
              </a:extLst>
            </p:cNvPr>
            <p:cNvSpPr/>
            <p:nvPr/>
          </p:nvSpPr>
          <p:spPr>
            <a:xfrm>
              <a:off x="6706927" y="2370166"/>
              <a:ext cx="173736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B6242DE5-2945-4433-9821-04F05934FE4E}"/>
              </a:ext>
            </a:extLst>
          </p:cNvPr>
          <p:cNvGrpSpPr/>
          <p:nvPr/>
        </p:nvGrpSpPr>
        <p:grpSpPr>
          <a:xfrm>
            <a:off x="9031204" y="2032272"/>
            <a:ext cx="1830680" cy="1300336"/>
            <a:chOff x="9362305" y="1937022"/>
            <a:chExt cx="1830680" cy="1300336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C051A9F2-E220-4C09-B27F-D3CD0B516A11}"/>
                </a:ext>
              </a:extLst>
            </p:cNvPr>
            <p:cNvSpPr txBox="1"/>
            <p:nvPr/>
          </p:nvSpPr>
          <p:spPr>
            <a:xfrm>
              <a:off x="9362305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02421D12-F0AC-42D5-B2C8-0E2DD78AFE4A}"/>
                </a:ext>
              </a:extLst>
            </p:cNvPr>
            <p:cNvSpPr txBox="1"/>
            <p:nvPr/>
          </p:nvSpPr>
          <p:spPr>
            <a:xfrm>
              <a:off x="9362305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9" name="Rectangle 518">
              <a:extLst>
                <a:ext uri="{FF2B5EF4-FFF2-40B4-BE49-F238E27FC236}">
                  <a16:creationId xmlns:a16="http://schemas.microsoft.com/office/drawing/2014/main" id="{21EB1ACC-095D-429C-8014-F713E8DD1694}"/>
                </a:ext>
              </a:extLst>
            </p:cNvPr>
            <p:cNvSpPr/>
            <p:nvPr/>
          </p:nvSpPr>
          <p:spPr>
            <a:xfrm>
              <a:off x="9397241" y="2370166"/>
              <a:ext cx="1737360" cy="457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8C68A21F-8765-4793-A6D1-4161D4078529}"/>
              </a:ext>
            </a:extLst>
          </p:cNvPr>
          <p:cNvGrpSpPr/>
          <p:nvPr/>
        </p:nvGrpSpPr>
        <p:grpSpPr>
          <a:xfrm>
            <a:off x="3244432" y="4554373"/>
            <a:ext cx="1830680" cy="1273752"/>
            <a:chOff x="5321892" y="4678198"/>
            <a:chExt cx="1830680" cy="1273752"/>
          </a:xfrm>
        </p:grpSpPr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D85FB896-6450-4C56-B2B8-4F498DF5EE65}"/>
                </a:ext>
              </a:extLst>
            </p:cNvPr>
            <p:cNvSpPr txBox="1"/>
            <p:nvPr/>
          </p:nvSpPr>
          <p:spPr>
            <a:xfrm>
              <a:off x="532189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2017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55F4A964-D17F-4567-B7E8-8C6A45510B96}"/>
                </a:ext>
              </a:extLst>
            </p:cNvPr>
            <p:cNvSpPr txBox="1"/>
            <p:nvPr/>
          </p:nvSpPr>
          <p:spPr>
            <a:xfrm>
              <a:off x="532189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43ADB740-3541-4450-A8EB-75166499F101}"/>
                </a:ext>
              </a:extLst>
            </p:cNvPr>
            <p:cNvSpPr/>
            <p:nvPr/>
          </p:nvSpPr>
          <p:spPr>
            <a:xfrm>
              <a:off x="5363094" y="5120953"/>
              <a:ext cx="1737360" cy="45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259042A-85D9-4CDB-B2BC-A2F8050098CF}"/>
              </a:ext>
            </a:extLst>
          </p:cNvPr>
          <p:cNvGrpSpPr/>
          <p:nvPr/>
        </p:nvGrpSpPr>
        <p:grpSpPr>
          <a:xfrm>
            <a:off x="7102280" y="4554373"/>
            <a:ext cx="1830680" cy="1273752"/>
            <a:chOff x="8015502" y="4678198"/>
            <a:chExt cx="1830680" cy="1273752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F6F91BA4-C1BB-4E6D-8505-6AECEA8E3433}"/>
                </a:ext>
              </a:extLst>
            </p:cNvPr>
            <p:cNvSpPr txBox="1"/>
            <p:nvPr/>
          </p:nvSpPr>
          <p:spPr>
            <a:xfrm>
              <a:off x="801550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2019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928BD180-B2A2-40A2-A959-79DA6BFDB9C6}"/>
                </a:ext>
              </a:extLst>
            </p:cNvPr>
            <p:cNvSpPr txBox="1"/>
            <p:nvPr/>
          </p:nvSpPr>
          <p:spPr>
            <a:xfrm>
              <a:off x="801550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7" name="Rectangle 526">
              <a:extLst>
                <a:ext uri="{FF2B5EF4-FFF2-40B4-BE49-F238E27FC236}">
                  <a16:creationId xmlns:a16="http://schemas.microsoft.com/office/drawing/2014/main" id="{06BD98A1-92F0-4B76-AE1D-C7C8C06BB614}"/>
                </a:ext>
              </a:extLst>
            </p:cNvPr>
            <p:cNvSpPr/>
            <p:nvPr/>
          </p:nvSpPr>
          <p:spPr>
            <a:xfrm>
              <a:off x="8058966" y="5109861"/>
              <a:ext cx="1737360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5CB6887D-528B-46BB-BA56-DAD007D63644}"/>
              </a:ext>
            </a:extLst>
          </p:cNvPr>
          <p:cNvGrpSpPr/>
          <p:nvPr/>
        </p:nvGrpSpPr>
        <p:grpSpPr>
          <a:xfrm>
            <a:off x="739546" y="3639782"/>
            <a:ext cx="10712909" cy="550376"/>
            <a:chOff x="843327" y="3639782"/>
            <a:chExt cx="10712909" cy="550376"/>
          </a:xfrm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D45B7B4E-799C-46C7-84A3-D9FDEE25B545}"/>
                </a:ext>
              </a:extLst>
            </p:cNvPr>
            <p:cNvSpPr/>
            <p:nvPr/>
          </p:nvSpPr>
          <p:spPr>
            <a:xfrm>
              <a:off x="5296768" y="3680276"/>
              <a:ext cx="456221" cy="429945"/>
            </a:xfrm>
            <a:custGeom>
              <a:avLst/>
              <a:gdLst>
                <a:gd name="connsiteX0" fmla="*/ 1119110 w 1364498"/>
                <a:gd name="connsiteY0" fmla="*/ 864766 h 1285911"/>
                <a:gd name="connsiteX1" fmla="*/ 1120540 w 1364498"/>
                <a:gd name="connsiteY1" fmla="*/ 866483 h 1285911"/>
                <a:gd name="connsiteX2" fmla="*/ 1105947 w 1364498"/>
                <a:gd name="connsiteY2" fmla="*/ 1105982 h 1285911"/>
                <a:gd name="connsiteX3" fmla="*/ 923390 w 1364498"/>
                <a:gd name="connsiteY3" fmla="*/ 1279382 h 1285911"/>
                <a:gd name="connsiteX4" fmla="*/ 726526 w 1364498"/>
                <a:gd name="connsiteY4" fmla="*/ 1254774 h 1285911"/>
                <a:gd name="connsiteX5" fmla="*/ 703349 w 1364498"/>
                <a:gd name="connsiteY5" fmla="*/ 1206989 h 1285911"/>
                <a:gd name="connsiteX6" fmla="*/ 713936 w 1364498"/>
                <a:gd name="connsiteY6" fmla="*/ 1118000 h 1285911"/>
                <a:gd name="connsiteX7" fmla="*/ 732535 w 1364498"/>
                <a:gd name="connsiteY7" fmla="*/ 1100831 h 1285911"/>
                <a:gd name="connsiteX8" fmla="*/ 961733 w 1364498"/>
                <a:gd name="connsiteY8" fmla="*/ 1041886 h 1285911"/>
                <a:gd name="connsiteX9" fmla="*/ 1115390 w 1364498"/>
                <a:gd name="connsiteY9" fmla="*/ 870203 h 1285911"/>
                <a:gd name="connsiteX10" fmla="*/ 1119110 w 1364498"/>
                <a:gd name="connsiteY10" fmla="*/ 864766 h 1285911"/>
                <a:gd name="connsiteX11" fmla="*/ 367994 w 1364498"/>
                <a:gd name="connsiteY11" fmla="*/ 478764 h 1285911"/>
                <a:gd name="connsiteX12" fmla="*/ 414348 w 1364498"/>
                <a:gd name="connsiteY12" fmla="*/ 623265 h 1285911"/>
                <a:gd name="connsiteX13" fmla="*/ 481877 w 1364498"/>
                <a:gd name="connsiteY13" fmla="*/ 676200 h 1285911"/>
                <a:gd name="connsiteX14" fmla="*/ 641257 w 1364498"/>
                <a:gd name="connsiteY14" fmla="*/ 653882 h 1285911"/>
                <a:gd name="connsiteX15" fmla="*/ 367994 w 1364498"/>
                <a:gd name="connsiteY15" fmla="*/ 478764 h 1285911"/>
                <a:gd name="connsiteX16" fmla="*/ 839445 w 1364498"/>
                <a:gd name="connsiteY16" fmla="*/ 268523 h 1285911"/>
                <a:gd name="connsiteX17" fmla="*/ 970605 w 1364498"/>
                <a:gd name="connsiteY17" fmla="*/ 345423 h 1285911"/>
                <a:gd name="connsiteX18" fmla="*/ 1047576 w 1364498"/>
                <a:gd name="connsiteY18" fmla="*/ 490782 h 1285911"/>
                <a:gd name="connsiteX19" fmla="*/ 1040995 w 1364498"/>
                <a:gd name="connsiteY19" fmla="*/ 503372 h 1285911"/>
                <a:gd name="connsiteX20" fmla="*/ 867593 w 1364498"/>
                <a:gd name="connsiteY20" fmla="*/ 614108 h 1285911"/>
                <a:gd name="connsiteX21" fmla="*/ 807790 w 1364498"/>
                <a:gd name="connsiteY21" fmla="*/ 653023 h 1285911"/>
                <a:gd name="connsiteX22" fmla="*/ 930259 w 1364498"/>
                <a:gd name="connsiteY22" fmla="*/ 683354 h 1285911"/>
                <a:gd name="connsiteX23" fmla="*/ 1056160 w 1364498"/>
                <a:gd name="connsiteY23" fmla="*/ 587497 h 1285911"/>
                <a:gd name="connsiteX24" fmla="*/ 1067606 w 1364498"/>
                <a:gd name="connsiteY24" fmla="*/ 558883 h 1285911"/>
                <a:gd name="connsiteX25" fmla="*/ 1071898 w 1364498"/>
                <a:gd name="connsiteY25" fmla="*/ 565178 h 1285911"/>
                <a:gd name="connsiteX26" fmla="*/ 1116536 w 1364498"/>
                <a:gd name="connsiteY26" fmla="*/ 804391 h 1285911"/>
                <a:gd name="connsiteX27" fmla="*/ 1117394 w 1364498"/>
                <a:gd name="connsiteY27" fmla="*/ 813834 h 1285911"/>
                <a:gd name="connsiteX28" fmla="*/ 1098795 w 1364498"/>
                <a:gd name="connsiteY28" fmla="*/ 865339 h 1285911"/>
                <a:gd name="connsiteX29" fmla="*/ 1087636 w 1364498"/>
                <a:gd name="connsiteY29" fmla="*/ 865911 h 1285911"/>
                <a:gd name="connsiteX30" fmla="*/ 1065317 w 1364498"/>
                <a:gd name="connsiteY30" fmla="*/ 853035 h 1285911"/>
                <a:gd name="connsiteX31" fmla="*/ 1052441 w 1364498"/>
                <a:gd name="connsiteY31" fmla="*/ 876212 h 1285911"/>
                <a:gd name="connsiteX32" fmla="*/ 1038992 w 1364498"/>
                <a:gd name="connsiteY32" fmla="*/ 904540 h 1285911"/>
                <a:gd name="connsiteX33" fmla="*/ 1014098 w 1364498"/>
                <a:gd name="connsiteY33" fmla="*/ 873637 h 1285911"/>
                <a:gd name="connsiteX34" fmla="*/ 1003511 w 1364498"/>
                <a:gd name="connsiteY34" fmla="*/ 874209 h 1285911"/>
                <a:gd name="connsiteX35" fmla="*/ 971177 w 1364498"/>
                <a:gd name="connsiteY35" fmla="*/ 930006 h 1285911"/>
                <a:gd name="connsiteX36" fmla="*/ 959731 w 1364498"/>
                <a:gd name="connsiteY36" fmla="*/ 930865 h 1285911"/>
                <a:gd name="connsiteX37" fmla="*/ 931976 w 1364498"/>
                <a:gd name="connsiteY37" fmla="*/ 897959 h 1285911"/>
                <a:gd name="connsiteX38" fmla="*/ 918241 w 1364498"/>
                <a:gd name="connsiteY38" fmla="*/ 899962 h 1285911"/>
                <a:gd name="connsiteX39" fmla="*/ 887337 w 1364498"/>
                <a:gd name="connsiteY39" fmla="*/ 976361 h 1285911"/>
                <a:gd name="connsiteX40" fmla="*/ 883617 w 1364498"/>
                <a:gd name="connsiteY40" fmla="*/ 984659 h 1285911"/>
                <a:gd name="connsiteX41" fmla="*/ 866735 w 1364498"/>
                <a:gd name="connsiteY41" fmla="*/ 964629 h 1285911"/>
                <a:gd name="connsiteX42" fmla="*/ 842985 w 1364498"/>
                <a:gd name="connsiteY42" fmla="*/ 932868 h 1285911"/>
                <a:gd name="connsiteX43" fmla="*/ 822383 w 1364498"/>
                <a:gd name="connsiteY43" fmla="*/ 932868 h 1285911"/>
                <a:gd name="connsiteX44" fmla="*/ 786902 w 1364498"/>
                <a:gd name="connsiteY44" fmla="*/ 986376 h 1285911"/>
                <a:gd name="connsiteX45" fmla="*/ 742550 w 1364498"/>
                <a:gd name="connsiteY45" fmla="*/ 905685 h 1285911"/>
                <a:gd name="connsiteX46" fmla="*/ 725668 w 1364498"/>
                <a:gd name="connsiteY46" fmla="*/ 944599 h 1285911"/>
                <a:gd name="connsiteX47" fmla="*/ 723951 w 1364498"/>
                <a:gd name="connsiteY47" fmla="*/ 931437 h 1285911"/>
                <a:gd name="connsiteX48" fmla="*/ 725668 w 1364498"/>
                <a:gd name="connsiteY48" fmla="*/ 702811 h 1285911"/>
                <a:gd name="connsiteX49" fmla="*/ 709358 w 1364498"/>
                <a:gd name="connsiteY49" fmla="*/ 400648 h 1285911"/>
                <a:gd name="connsiteX50" fmla="*/ 691618 w 1364498"/>
                <a:gd name="connsiteY50" fmla="*/ 310514 h 1285911"/>
                <a:gd name="connsiteX51" fmla="*/ 697340 w 1364498"/>
                <a:gd name="connsiteY51" fmla="*/ 297638 h 1285911"/>
                <a:gd name="connsiteX52" fmla="*/ 839445 w 1364498"/>
                <a:gd name="connsiteY52" fmla="*/ 268523 h 1285911"/>
                <a:gd name="connsiteX53" fmla="*/ 562855 w 1364498"/>
                <a:gd name="connsiteY53" fmla="*/ 255861 h 1285911"/>
                <a:gd name="connsiteX54" fmla="*/ 661573 w 1364498"/>
                <a:gd name="connsiteY54" fmla="*/ 290198 h 1285911"/>
                <a:gd name="connsiteX55" fmla="*/ 683320 w 1364498"/>
                <a:gd name="connsiteY55" fmla="*/ 323390 h 1285911"/>
                <a:gd name="connsiteX56" fmla="*/ 701632 w 1364498"/>
                <a:gd name="connsiteY56" fmla="*/ 440135 h 1285911"/>
                <a:gd name="connsiteX57" fmla="*/ 713364 w 1364498"/>
                <a:gd name="connsiteY57" fmla="*/ 868486 h 1285911"/>
                <a:gd name="connsiteX58" fmla="*/ 710789 w 1364498"/>
                <a:gd name="connsiteY58" fmla="*/ 970066 h 1285911"/>
                <a:gd name="connsiteX59" fmla="*/ 702777 w 1364498"/>
                <a:gd name="connsiteY59" fmla="*/ 995818 h 1285911"/>
                <a:gd name="connsiteX60" fmla="*/ 674449 w 1364498"/>
                <a:gd name="connsiteY60" fmla="*/ 895669 h 1285911"/>
                <a:gd name="connsiteX61" fmla="*/ 616077 w 1364498"/>
                <a:gd name="connsiteY61" fmla="*/ 978936 h 1285911"/>
                <a:gd name="connsiteX62" fmla="*/ 580023 w 1364498"/>
                <a:gd name="connsiteY62" fmla="*/ 869631 h 1285911"/>
                <a:gd name="connsiteX63" fmla="*/ 531666 w 1364498"/>
                <a:gd name="connsiteY63" fmla="*/ 962340 h 1285911"/>
                <a:gd name="connsiteX64" fmla="*/ 509347 w 1364498"/>
                <a:gd name="connsiteY64" fmla="*/ 856468 h 1285911"/>
                <a:gd name="connsiteX65" fmla="*/ 460417 w 1364498"/>
                <a:gd name="connsiteY65" fmla="*/ 932582 h 1285911"/>
                <a:gd name="connsiteX66" fmla="*/ 434092 w 1364498"/>
                <a:gd name="connsiteY66" fmla="*/ 841875 h 1285911"/>
                <a:gd name="connsiteX67" fmla="*/ 396035 w 1364498"/>
                <a:gd name="connsiteY67" fmla="*/ 890233 h 1285911"/>
                <a:gd name="connsiteX68" fmla="*/ 371427 w 1364498"/>
                <a:gd name="connsiteY68" fmla="*/ 811544 h 1285911"/>
                <a:gd name="connsiteX69" fmla="*/ 354831 w 1364498"/>
                <a:gd name="connsiteY69" fmla="*/ 831288 h 1285911"/>
                <a:gd name="connsiteX70" fmla="*/ 337377 w 1364498"/>
                <a:gd name="connsiteY70" fmla="*/ 831860 h 1285911"/>
                <a:gd name="connsiteX71" fmla="*/ 308763 w 1364498"/>
                <a:gd name="connsiteY71" fmla="*/ 798382 h 1285911"/>
                <a:gd name="connsiteX72" fmla="*/ 309907 w 1364498"/>
                <a:gd name="connsiteY72" fmla="*/ 807539 h 1285911"/>
                <a:gd name="connsiteX73" fmla="*/ 659570 w 1364498"/>
                <a:gd name="connsiteY73" fmla="*/ 1097398 h 1285911"/>
                <a:gd name="connsiteX74" fmla="*/ 695337 w 1364498"/>
                <a:gd name="connsiteY74" fmla="*/ 1100259 h 1285911"/>
                <a:gd name="connsiteX75" fmla="*/ 703063 w 1364498"/>
                <a:gd name="connsiteY75" fmla="*/ 1108843 h 1285911"/>
                <a:gd name="connsiteX76" fmla="*/ 687612 w 1364498"/>
                <a:gd name="connsiteY76" fmla="*/ 1226161 h 1285911"/>
                <a:gd name="connsiteX77" fmla="*/ 664720 w 1364498"/>
                <a:gd name="connsiteY77" fmla="*/ 1253916 h 1285911"/>
                <a:gd name="connsiteX78" fmla="*/ 366277 w 1364498"/>
                <a:gd name="connsiteY78" fmla="*/ 1188390 h 1285911"/>
                <a:gd name="connsiteX79" fmla="*/ 261836 w 1364498"/>
                <a:gd name="connsiteY79" fmla="*/ 980081 h 1285911"/>
                <a:gd name="connsiteX80" fmla="*/ 238659 w 1364498"/>
                <a:gd name="connsiteY80" fmla="*/ 643581 h 1285911"/>
                <a:gd name="connsiteX81" fmla="*/ 292453 w 1364498"/>
                <a:gd name="connsiteY81" fmla="*/ 425542 h 1285911"/>
                <a:gd name="connsiteX82" fmla="*/ 562855 w 1364498"/>
                <a:gd name="connsiteY82" fmla="*/ 255861 h 1285911"/>
                <a:gd name="connsiteX83" fmla="*/ 1043497 w 1364498"/>
                <a:gd name="connsiteY83" fmla="*/ 250210 h 1285911"/>
                <a:gd name="connsiteX84" fmla="*/ 1150871 w 1364498"/>
                <a:gd name="connsiteY84" fmla="*/ 269023 h 1285911"/>
                <a:gd name="connsiteX85" fmla="*/ 1334001 w 1364498"/>
                <a:gd name="connsiteY85" fmla="*/ 478764 h 1285911"/>
                <a:gd name="connsiteX86" fmla="*/ 1363187 w 1364498"/>
                <a:gd name="connsiteY86" fmla="*/ 742299 h 1285911"/>
                <a:gd name="connsiteX87" fmla="*/ 1314829 w 1364498"/>
                <a:gd name="connsiteY87" fmla="*/ 984946 h 1285911"/>
                <a:gd name="connsiteX88" fmla="*/ 1111098 w 1364498"/>
                <a:gd name="connsiteY88" fmla="*/ 1168934 h 1285911"/>
                <a:gd name="connsiteX89" fmla="*/ 1097935 w 1364498"/>
                <a:gd name="connsiteY89" fmla="*/ 1171509 h 1285911"/>
                <a:gd name="connsiteX90" fmla="*/ 1131414 w 1364498"/>
                <a:gd name="connsiteY90" fmla="*/ 861620 h 1285911"/>
                <a:gd name="connsiteX91" fmla="*/ 1104517 w 1364498"/>
                <a:gd name="connsiteY91" fmla="*/ 637572 h 1285911"/>
                <a:gd name="connsiteX92" fmla="*/ 1078478 w 1364498"/>
                <a:gd name="connsiteY92" fmla="*/ 548010 h 1285911"/>
                <a:gd name="connsiteX93" fmla="*/ 1076761 w 1364498"/>
                <a:gd name="connsiteY93" fmla="*/ 519968 h 1285911"/>
                <a:gd name="connsiteX94" fmla="*/ 1081912 w 1364498"/>
                <a:gd name="connsiteY94" fmla="*/ 479336 h 1285911"/>
                <a:gd name="connsiteX95" fmla="*/ 1076761 w 1364498"/>
                <a:gd name="connsiteY95" fmla="*/ 481053 h 1285911"/>
                <a:gd name="connsiteX96" fmla="*/ 1051867 w 1364498"/>
                <a:gd name="connsiteY96" fmla="*/ 472469 h 1285911"/>
                <a:gd name="connsiteX97" fmla="*/ 977185 w 1364498"/>
                <a:gd name="connsiteY97" fmla="*/ 336839 h 1285911"/>
                <a:gd name="connsiteX98" fmla="*/ 939128 w 1364498"/>
                <a:gd name="connsiteY98" fmla="*/ 299068 h 1285911"/>
                <a:gd name="connsiteX99" fmla="*/ 939986 w 1364498"/>
                <a:gd name="connsiteY99" fmla="*/ 285047 h 1285911"/>
                <a:gd name="connsiteX100" fmla="*/ 1043497 w 1364498"/>
                <a:gd name="connsiteY100" fmla="*/ 250210 h 1285911"/>
                <a:gd name="connsiteX101" fmla="*/ 424721 w 1364498"/>
                <a:gd name="connsiteY101" fmla="*/ 223885 h 1285911"/>
                <a:gd name="connsiteX102" fmla="*/ 515070 w 1364498"/>
                <a:gd name="connsiteY102" fmla="*/ 243557 h 1285911"/>
                <a:gd name="connsiteX103" fmla="*/ 519076 w 1364498"/>
                <a:gd name="connsiteY103" fmla="*/ 246418 h 1285911"/>
                <a:gd name="connsiteX104" fmla="*/ 466426 w 1364498"/>
                <a:gd name="connsiteY104" fmla="*/ 260439 h 1285911"/>
                <a:gd name="connsiteX105" fmla="*/ 258975 w 1364498"/>
                <a:gd name="connsiteY105" fmla="*/ 473327 h 1285911"/>
                <a:gd name="connsiteX106" fmla="*/ 225495 w 1364498"/>
                <a:gd name="connsiteY106" fmla="*/ 659890 h 1285911"/>
                <a:gd name="connsiteX107" fmla="*/ 236941 w 1364498"/>
                <a:gd name="connsiteY107" fmla="*/ 916557 h 1285911"/>
                <a:gd name="connsiteX108" fmla="*/ 320781 w 1364498"/>
                <a:gd name="connsiteY108" fmla="*/ 1149761 h 1285911"/>
                <a:gd name="connsiteX109" fmla="*/ 323356 w 1364498"/>
                <a:gd name="connsiteY109" fmla="*/ 1154912 h 1285911"/>
                <a:gd name="connsiteX110" fmla="*/ 127636 w 1364498"/>
                <a:gd name="connsiteY110" fmla="*/ 1060486 h 1285911"/>
                <a:gd name="connsiteX111" fmla="*/ 28059 w 1364498"/>
                <a:gd name="connsiteY111" fmla="*/ 874495 h 1285911"/>
                <a:gd name="connsiteX112" fmla="*/ 64113 w 1364498"/>
                <a:gd name="connsiteY112" fmla="*/ 419533 h 1285911"/>
                <a:gd name="connsiteX113" fmla="*/ 332226 w 1364498"/>
                <a:gd name="connsiteY113" fmla="*/ 225244 h 1285911"/>
                <a:gd name="connsiteX114" fmla="*/ 424721 w 1364498"/>
                <a:gd name="connsiteY114" fmla="*/ 223885 h 1285911"/>
                <a:gd name="connsiteX115" fmla="*/ 741693 w 1364498"/>
                <a:gd name="connsiteY115" fmla="*/ 53 h 1285911"/>
                <a:gd name="connsiteX116" fmla="*/ 767159 w 1364498"/>
                <a:gd name="connsiteY116" fmla="*/ 9496 h 1285911"/>
                <a:gd name="connsiteX117" fmla="*/ 808363 w 1364498"/>
                <a:gd name="connsiteY117" fmla="*/ 48983 h 1285911"/>
                <a:gd name="connsiteX118" fmla="*/ 806932 w 1364498"/>
                <a:gd name="connsiteY118" fmla="*/ 115653 h 1285911"/>
                <a:gd name="connsiteX119" fmla="*/ 763439 w 1364498"/>
                <a:gd name="connsiteY119" fmla="*/ 166587 h 1285911"/>
                <a:gd name="connsiteX120" fmla="*/ 728244 w 1364498"/>
                <a:gd name="connsiteY120" fmla="*/ 213228 h 1285911"/>
                <a:gd name="connsiteX121" fmla="*/ 712219 w 1364498"/>
                <a:gd name="connsiteY121" fmla="*/ 265019 h 1285911"/>
                <a:gd name="connsiteX122" fmla="*/ 701346 w 1364498"/>
                <a:gd name="connsiteY122" fmla="*/ 283332 h 1285911"/>
                <a:gd name="connsiteX123" fmla="*/ 667009 w 1364498"/>
                <a:gd name="connsiteY123" fmla="*/ 280471 h 1285911"/>
                <a:gd name="connsiteX124" fmla="*/ 629239 w 1364498"/>
                <a:gd name="connsiteY124" fmla="*/ 257866 h 1285911"/>
                <a:gd name="connsiteX125" fmla="*/ 620368 w 1364498"/>
                <a:gd name="connsiteY125" fmla="*/ 245562 h 1285911"/>
                <a:gd name="connsiteX126" fmla="*/ 618079 w 1364498"/>
                <a:gd name="connsiteY126" fmla="*/ 202355 h 1285911"/>
                <a:gd name="connsiteX127" fmla="*/ 661286 w 1364498"/>
                <a:gd name="connsiteY127" fmla="*/ 52130 h 1285911"/>
                <a:gd name="connsiteX128" fmla="*/ 715367 w 1364498"/>
                <a:gd name="connsiteY128" fmla="*/ 6062 h 1285911"/>
                <a:gd name="connsiteX129" fmla="*/ 741693 w 1364498"/>
                <a:gd name="connsiteY129" fmla="*/ 53 h 128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364498" h="1285911">
                  <a:moveTo>
                    <a:pt x="1119110" y="864766"/>
                  </a:moveTo>
                  <a:cubicBezTo>
                    <a:pt x="1119682" y="865338"/>
                    <a:pt x="1120540" y="865910"/>
                    <a:pt x="1120540" y="866483"/>
                  </a:cubicBezTo>
                  <a:cubicBezTo>
                    <a:pt x="1122829" y="946602"/>
                    <a:pt x="1121113" y="1026435"/>
                    <a:pt x="1105947" y="1105982"/>
                  </a:cubicBezTo>
                  <a:cubicBezTo>
                    <a:pt x="1086490" y="1208420"/>
                    <a:pt x="1021250" y="1261069"/>
                    <a:pt x="923390" y="1279382"/>
                  </a:cubicBezTo>
                  <a:cubicBezTo>
                    <a:pt x="855575" y="1292258"/>
                    <a:pt x="789191" y="1287108"/>
                    <a:pt x="726526" y="1254774"/>
                  </a:cubicBezTo>
                  <a:cubicBezTo>
                    <a:pt x="697054" y="1239609"/>
                    <a:pt x="697340" y="1239323"/>
                    <a:pt x="703349" y="1206989"/>
                  </a:cubicBezTo>
                  <a:cubicBezTo>
                    <a:pt x="708499" y="1177517"/>
                    <a:pt x="711361" y="1147758"/>
                    <a:pt x="713936" y="1118000"/>
                  </a:cubicBezTo>
                  <a:cubicBezTo>
                    <a:pt x="715366" y="1101117"/>
                    <a:pt x="715080" y="1101117"/>
                    <a:pt x="732535" y="1100831"/>
                  </a:cubicBezTo>
                  <a:cubicBezTo>
                    <a:pt x="813226" y="1098542"/>
                    <a:pt x="890770" y="1082518"/>
                    <a:pt x="961733" y="1041886"/>
                  </a:cubicBezTo>
                  <a:cubicBezTo>
                    <a:pt x="1031837" y="1001827"/>
                    <a:pt x="1083056" y="944599"/>
                    <a:pt x="1115390" y="870203"/>
                  </a:cubicBezTo>
                  <a:cubicBezTo>
                    <a:pt x="1116248" y="867913"/>
                    <a:pt x="1115962" y="865052"/>
                    <a:pt x="1119110" y="864766"/>
                  </a:cubicBezTo>
                  <a:close/>
                  <a:moveTo>
                    <a:pt x="367994" y="478764"/>
                  </a:moveTo>
                  <a:cubicBezTo>
                    <a:pt x="373144" y="531700"/>
                    <a:pt x="384876" y="580344"/>
                    <a:pt x="414348" y="623265"/>
                  </a:cubicBezTo>
                  <a:cubicBezTo>
                    <a:pt x="431230" y="648159"/>
                    <a:pt x="453263" y="666758"/>
                    <a:pt x="481877" y="676200"/>
                  </a:cubicBezTo>
                  <a:cubicBezTo>
                    <a:pt x="538247" y="694513"/>
                    <a:pt x="589752" y="677059"/>
                    <a:pt x="641257" y="653882"/>
                  </a:cubicBezTo>
                  <a:cubicBezTo>
                    <a:pt x="632673" y="646156"/>
                    <a:pt x="381728" y="485345"/>
                    <a:pt x="367994" y="478764"/>
                  </a:cubicBezTo>
                  <a:close/>
                  <a:moveTo>
                    <a:pt x="839445" y="268523"/>
                  </a:moveTo>
                  <a:cubicBezTo>
                    <a:pt x="888267" y="274961"/>
                    <a:pt x="935266" y="299069"/>
                    <a:pt x="970605" y="345423"/>
                  </a:cubicBezTo>
                  <a:cubicBezTo>
                    <a:pt x="1004369" y="389775"/>
                    <a:pt x="1027546" y="439277"/>
                    <a:pt x="1047576" y="490782"/>
                  </a:cubicBezTo>
                  <a:cubicBezTo>
                    <a:pt x="1050724" y="499080"/>
                    <a:pt x="1045287" y="500511"/>
                    <a:pt x="1040995" y="503372"/>
                  </a:cubicBezTo>
                  <a:cubicBezTo>
                    <a:pt x="983195" y="540284"/>
                    <a:pt x="925395" y="577196"/>
                    <a:pt x="867593" y="614108"/>
                  </a:cubicBezTo>
                  <a:cubicBezTo>
                    <a:pt x="847850" y="627271"/>
                    <a:pt x="828965" y="639289"/>
                    <a:pt x="807790" y="653023"/>
                  </a:cubicBezTo>
                  <a:cubicBezTo>
                    <a:pt x="848422" y="672195"/>
                    <a:pt x="887623" y="685643"/>
                    <a:pt x="930259" y="683354"/>
                  </a:cubicBezTo>
                  <a:cubicBezTo>
                    <a:pt x="993496" y="679920"/>
                    <a:pt x="1031552" y="642150"/>
                    <a:pt x="1056160" y="587497"/>
                  </a:cubicBezTo>
                  <a:cubicBezTo>
                    <a:pt x="1060453" y="578055"/>
                    <a:pt x="1063886" y="568326"/>
                    <a:pt x="1067606" y="558883"/>
                  </a:cubicBezTo>
                  <a:cubicBezTo>
                    <a:pt x="1071898" y="559456"/>
                    <a:pt x="1071040" y="562889"/>
                    <a:pt x="1071898" y="565178"/>
                  </a:cubicBezTo>
                  <a:cubicBezTo>
                    <a:pt x="1098795" y="642722"/>
                    <a:pt x="1109955" y="723127"/>
                    <a:pt x="1116536" y="804391"/>
                  </a:cubicBezTo>
                  <a:cubicBezTo>
                    <a:pt x="1116822" y="807539"/>
                    <a:pt x="1116536" y="810972"/>
                    <a:pt x="1117394" y="813834"/>
                  </a:cubicBezTo>
                  <a:cubicBezTo>
                    <a:pt x="1123976" y="835866"/>
                    <a:pt x="1113388" y="851032"/>
                    <a:pt x="1098795" y="865339"/>
                  </a:cubicBezTo>
                  <a:cubicBezTo>
                    <a:pt x="1094503" y="869345"/>
                    <a:pt x="1091928" y="868772"/>
                    <a:pt x="1087636" y="865911"/>
                  </a:cubicBezTo>
                  <a:cubicBezTo>
                    <a:pt x="1080196" y="861047"/>
                    <a:pt x="1072756" y="849601"/>
                    <a:pt x="1065317" y="853035"/>
                  </a:cubicBezTo>
                  <a:cubicBezTo>
                    <a:pt x="1058736" y="855896"/>
                    <a:pt x="1056447" y="868200"/>
                    <a:pt x="1052441" y="876212"/>
                  </a:cubicBezTo>
                  <a:cubicBezTo>
                    <a:pt x="1048149" y="885082"/>
                    <a:pt x="1043856" y="893953"/>
                    <a:pt x="1038992" y="904540"/>
                  </a:cubicBezTo>
                  <a:cubicBezTo>
                    <a:pt x="1030122" y="893381"/>
                    <a:pt x="1021824" y="883652"/>
                    <a:pt x="1014098" y="873637"/>
                  </a:cubicBezTo>
                  <a:cubicBezTo>
                    <a:pt x="1009520" y="867628"/>
                    <a:pt x="1007230" y="867628"/>
                    <a:pt x="1003511" y="874209"/>
                  </a:cubicBezTo>
                  <a:cubicBezTo>
                    <a:pt x="992923" y="893094"/>
                    <a:pt x="981478" y="911407"/>
                    <a:pt x="971177" y="930006"/>
                  </a:cubicBezTo>
                  <a:cubicBezTo>
                    <a:pt x="967171" y="937160"/>
                    <a:pt x="964596" y="937160"/>
                    <a:pt x="959731" y="930865"/>
                  </a:cubicBezTo>
                  <a:cubicBezTo>
                    <a:pt x="950861" y="919705"/>
                    <a:pt x="941132" y="908832"/>
                    <a:pt x="931976" y="897959"/>
                  </a:cubicBezTo>
                  <a:cubicBezTo>
                    <a:pt x="923392" y="887658"/>
                    <a:pt x="923106" y="887658"/>
                    <a:pt x="918241" y="899962"/>
                  </a:cubicBezTo>
                  <a:cubicBezTo>
                    <a:pt x="907940" y="925428"/>
                    <a:pt x="897638" y="950895"/>
                    <a:pt x="887337" y="976361"/>
                  </a:cubicBezTo>
                  <a:cubicBezTo>
                    <a:pt x="886192" y="978936"/>
                    <a:pt x="885048" y="981512"/>
                    <a:pt x="883617" y="984659"/>
                  </a:cubicBezTo>
                  <a:cubicBezTo>
                    <a:pt x="875891" y="979222"/>
                    <a:pt x="872172" y="971211"/>
                    <a:pt x="866735" y="964629"/>
                  </a:cubicBezTo>
                  <a:cubicBezTo>
                    <a:pt x="858723" y="954328"/>
                    <a:pt x="850997" y="943455"/>
                    <a:pt x="842985" y="932868"/>
                  </a:cubicBezTo>
                  <a:cubicBezTo>
                    <a:pt x="831254" y="917416"/>
                    <a:pt x="833829" y="915985"/>
                    <a:pt x="822383" y="932868"/>
                  </a:cubicBezTo>
                  <a:cubicBezTo>
                    <a:pt x="810938" y="950036"/>
                    <a:pt x="799492" y="967205"/>
                    <a:pt x="786902" y="986376"/>
                  </a:cubicBezTo>
                  <a:cubicBezTo>
                    <a:pt x="772023" y="959193"/>
                    <a:pt x="757716" y="933440"/>
                    <a:pt x="742550" y="905685"/>
                  </a:cubicBezTo>
                  <a:cubicBezTo>
                    <a:pt x="736541" y="919419"/>
                    <a:pt x="731391" y="931151"/>
                    <a:pt x="725668" y="944599"/>
                  </a:cubicBezTo>
                  <a:cubicBezTo>
                    <a:pt x="722807" y="939735"/>
                    <a:pt x="723951" y="935443"/>
                    <a:pt x="723951" y="931437"/>
                  </a:cubicBezTo>
                  <a:cubicBezTo>
                    <a:pt x="726241" y="855324"/>
                    <a:pt x="727099" y="778925"/>
                    <a:pt x="725668" y="702811"/>
                  </a:cubicBezTo>
                  <a:cubicBezTo>
                    <a:pt x="723951" y="601804"/>
                    <a:pt x="721090" y="501083"/>
                    <a:pt x="709358" y="400648"/>
                  </a:cubicBezTo>
                  <a:cubicBezTo>
                    <a:pt x="705638" y="370031"/>
                    <a:pt x="701632" y="339700"/>
                    <a:pt x="691618" y="310514"/>
                  </a:cubicBezTo>
                  <a:cubicBezTo>
                    <a:pt x="689042" y="303361"/>
                    <a:pt x="691618" y="300785"/>
                    <a:pt x="697340" y="297638"/>
                  </a:cubicBezTo>
                  <a:cubicBezTo>
                    <a:pt x="739975" y="273316"/>
                    <a:pt x="790622" y="262085"/>
                    <a:pt x="839445" y="268523"/>
                  </a:cubicBezTo>
                  <a:close/>
                  <a:moveTo>
                    <a:pt x="562855" y="255861"/>
                  </a:moveTo>
                  <a:cubicBezTo>
                    <a:pt x="599194" y="254717"/>
                    <a:pt x="632387" y="267593"/>
                    <a:pt x="661573" y="290198"/>
                  </a:cubicBezTo>
                  <a:cubicBezTo>
                    <a:pt x="672732" y="299068"/>
                    <a:pt x="679600" y="309656"/>
                    <a:pt x="683320" y="323390"/>
                  </a:cubicBezTo>
                  <a:cubicBezTo>
                    <a:pt x="693334" y="361733"/>
                    <a:pt x="698199" y="400934"/>
                    <a:pt x="701632" y="440135"/>
                  </a:cubicBezTo>
                  <a:cubicBezTo>
                    <a:pt x="714509" y="582347"/>
                    <a:pt x="715367" y="725130"/>
                    <a:pt x="713364" y="868486"/>
                  </a:cubicBezTo>
                  <a:cubicBezTo>
                    <a:pt x="712792" y="902251"/>
                    <a:pt x="711647" y="936301"/>
                    <a:pt x="710789" y="970066"/>
                  </a:cubicBezTo>
                  <a:cubicBezTo>
                    <a:pt x="710503" y="978364"/>
                    <a:pt x="708786" y="986376"/>
                    <a:pt x="702777" y="995818"/>
                  </a:cubicBezTo>
                  <a:cubicBezTo>
                    <a:pt x="693048" y="961768"/>
                    <a:pt x="684178" y="930006"/>
                    <a:pt x="674449" y="895669"/>
                  </a:cubicBezTo>
                  <a:cubicBezTo>
                    <a:pt x="654419" y="924283"/>
                    <a:pt x="635820" y="950608"/>
                    <a:pt x="616077" y="978936"/>
                  </a:cubicBezTo>
                  <a:cubicBezTo>
                    <a:pt x="604059" y="942024"/>
                    <a:pt x="592613" y="907401"/>
                    <a:pt x="580023" y="869631"/>
                  </a:cubicBezTo>
                  <a:cubicBezTo>
                    <a:pt x="563713" y="901106"/>
                    <a:pt x="548262" y="930292"/>
                    <a:pt x="531666" y="962340"/>
                  </a:cubicBezTo>
                  <a:cubicBezTo>
                    <a:pt x="523940" y="925714"/>
                    <a:pt x="517072" y="892522"/>
                    <a:pt x="509347" y="856468"/>
                  </a:cubicBezTo>
                  <a:cubicBezTo>
                    <a:pt x="492464" y="882793"/>
                    <a:pt x="477299" y="906257"/>
                    <a:pt x="460417" y="932582"/>
                  </a:cubicBezTo>
                  <a:cubicBezTo>
                    <a:pt x="451260" y="901392"/>
                    <a:pt x="442962" y="872778"/>
                    <a:pt x="434092" y="841875"/>
                  </a:cubicBezTo>
                  <a:cubicBezTo>
                    <a:pt x="420929" y="858471"/>
                    <a:pt x="409198" y="873351"/>
                    <a:pt x="396035" y="890233"/>
                  </a:cubicBezTo>
                  <a:cubicBezTo>
                    <a:pt x="387737" y="863622"/>
                    <a:pt x="380012" y="838728"/>
                    <a:pt x="371427" y="811544"/>
                  </a:cubicBezTo>
                  <a:cubicBezTo>
                    <a:pt x="365132" y="818984"/>
                    <a:pt x="359409" y="824707"/>
                    <a:pt x="354831" y="831288"/>
                  </a:cubicBezTo>
                  <a:cubicBezTo>
                    <a:pt x="348822" y="839872"/>
                    <a:pt x="344244" y="841303"/>
                    <a:pt x="337377" y="831860"/>
                  </a:cubicBezTo>
                  <a:cubicBezTo>
                    <a:pt x="329079" y="820415"/>
                    <a:pt x="318778" y="810114"/>
                    <a:pt x="308763" y="798382"/>
                  </a:cubicBezTo>
                  <a:cubicBezTo>
                    <a:pt x="307046" y="802388"/>
                    <a:pt x="309049" y="804963"/>
                    <a:pt x="309907" y="807539"/>
                  </a:cubicBezTo>
                  <a:cubicBezTo>
                    <a:pt x="369138" y="973213"/>
                    <a:pt x="485883" y="1069642"/>
                    <a:pt x="659570" y="1097398"/>
                  </a:cubicBezTo>
                  <a:cubicBezTo>
                    <a:pt x="671302" y="1099115"/>
                    <a:pt x="683320" y="1099687"/>
                    <a:pt x="695337" y="1100259"/>
                  </a:cubicBezTo>
                  <a:cubicBezTo>
                    <a:pt x="701346" y="1100545"/>
                    <a:pt x="703635" y="1102262"/>
                    <a:pt x="703063" y="1108843"/>
                  </a:cubicBezTo>
                  <a:cubicBezTo>
                    <a:pt x="699629" y="1148331"/>
                    <a:pt x="695910" y="1187532"/>
                    <a:pt x="687612" y="1226161"/>
                  </a:cubicBezTo>
                  <a:cubicBezTo>
                    <a:pt x="684750" y="1239609"/>
                    <a:pt x="677597" y="1247907"/>
                    <a:pt x="664720" y="1253916"/>
                  </a:cubicBezTo>
                  <a:cubicBezTo>
                    <a:pt x="561138" y="1301129"/>
                    <a:pt x="446110" y="1275949"/>
                    <a:pt x="366277" y="1188390"/>
                  </a:cubicBezTo>
                  <a:cubicBezTo>
                    <a:pt x="311910" y="1128873"/>
                    <a:pt x="280435" y="1057338"/>
                    <a:pt x="261836" y="980081"/>
                  </a:cubicBezTo>
                  <a:cubicBezTo>
                    <a:pt x="235225" y="869345"/>
                    <a:pt x="231505" y="756606"/>
                    <a:pt x="238659" y="643581"/>
                  </a:cubicBezTo>
                  <a:cubicBezTo>
                    <a:pt x="243523" y="568040"/>
                    <a:pt x="256685" y="493643"/>
                    <a:pt x="292453" y="425542"/>
                  </a:cubicBezTo>
                  <a:cubicBezTo>
                    <a:pt x="349395" y="316809"/>
                    <a:pt x="440673" y="260440"/>
                    <a:pt x="562855" y="255861"/>
                  </a:cubicBezTo>
                  <a:close/>
                  <a:moveTo>
                    <a:pt x="1043497" y="250210"/>
                  </a:moveTo>
                  <a:cubicBezTo>
                    <a:pt x="1078693" y="247563"/>
                    <a:pt x="1114532" y="253858"/>
                    <a:pt x="1150871" y="269023"/>
                  </a:cubicBezTo>
                  <a:cubicBezTo>
                    <a:pt x="1246442" y="308511"/>
                    <a:pt x="1303670" y="382049"/>
                    <a:pt x="1334001" y="478764"/>
                  </a:cubicBezTo>
                  <a:cubicBezTo>
                    <a:pt x="1360898" y="564606"/>
                    <a:pt x="1367765" y="653024"/>
                    <a:pt x="1363187" y="742299"/>
                  </a:cubicBezTo>
                  <a:cubicBezTo>
                    <a:pt x="1358895" y="825566"/>
                    <a:pt x="1346019" y="907402"/>
                    <a:pt x="1314829" y="984946"/>
                  </a:cubicBezTo>
                  <a:cubicBezTo>
                    <a:pt x="1276773" y="1079086"/>
                    <a:pt x="1207813" y="1139747"/>
                    <a:pt x="1111098" y="1168934"/>
                  </a:cubicBezTo>
                  <a:cubicBezTo>
                    <a:pt x="1106806" y="1170078"/>
                    <a:pt x="1102800" y="1170364"/>
                    <a:pt x="1097935" y="1171509"/>
                  </a:cubicBezTo>
                  <a:cubicBezTo>
                    <a:pt x="1134561" y="1069643"/>
                    <a:pt x="1135706" y="965774"/>
                    <a:pt x="1131414" y="861620"/>
                  </a:cubicBezTo>
                  <a:cubicBezTo>
                    <a:pt x="1128266" y="786365"/>
                    <a:pt x="1120827" y="711396"/>
                    <a:pt x="1104517" y="637572"/>
                  </a:cubicBezTo>
                  <a:cubicBezTo>
                    <a:pt x="1097935" y="607242"/>
                    <a:pt x="1087921" y="577768"/>
                    <a:pt x="1078478" y="548010"/>
                  </a:cubicBezTo>
                  <a:cubicBezTo>
                    <a:pt x="1075331" y="538567"/>
                    <a:pt x="1074472" y="529697"/>
                    <a:pt x="1076761" y="519968"/>
                  </a:cubicBezTo>
                  <a:cubicBezTo>
                    <a:pt x="1079909" y="506805"/>
                    <a:pt x="1081625" y="493357"/>
                    <a:pt x="1081912" y="479336"/>
                  </a:cubicBezTo>
                  <a:cubicBezTo>
                    <a:pt x="1079623" y="480194"/>
                    <a:pt x="1078192" y="480481"/>
                    <a:pt x="1076761" y="481053"/>
                  </a:cubicBezTo>
                  <a:cubicBezTo>
                    <a:pt x="1059021" y="490782"/>
                    <a:pt x="1059021" y="490782"/>
                    <a:pt x="1051867" y="472469"/>
                  </a:cubicBezTo>
                  <a:cubicBezTo>
                    <a:pt x="1032696" y="424111"/>
                    <a:pt x="1010091" y="377470"/>
                    <a:pt x="977185" y="336839"/>
                  </a:cubicBezTo>
                  <a:cubicBezTo>
                    <a:pt x="965739" y="322818"/>
                    <a:pt x="953721" y="309655"/>
                    <a:pt x="939128" y="299068"/>
                  </a:cubicBezTo>
                  <a:cubicBezTo>
                    <a:pt x="930830" y="293059"/>
                    <a:pt x="931974" y="289912"/>
                    <a:pt x="939986" y="285047"/>
                  </a:cubicBezTo>
                  <a:cubicBezTo>
                    <a:pt x="973751" y="264445"/>
                    <a:pt x="1008302" y="252856"/>
                    <a:pt x="1043497" y="250210"/>
                  </a:cubicBezTo>
                  <a:close/>
                  <a:moveTo>
                    <a:pt x="424721" y="223885"/>
                  </a:moveTo>
                  <a:cubicBezTo>
                    <a:pt x="455195" y="227104"/>
                    <a:pt x="485312" y="233828"/>
                    <a:pt x="515070" y="243557"/>
                  </a:cubicBezTo>
                  <a:cubicBezTo>
                    <a:pt x="515928" y="243843"/>
                    <a:pt x="516786" y="244702"/>
                    <a:pt x="519076" y="246418"/>
                  </a:cubicBezTo>
                  <a:cubicBezTo>
                    <a:pt x="500476" y="250424"/>
                    <a:pt x="483308" y="254716"/>
                    <a:pt x="466426" y="260439"/>
                  </a:cubicBezTo>
                  <a:cubicBezTo>
                    <a:pt x="361413" y="296493"/>
                    <a:pt x="294742" y="369745"/>
                    <a:pt x="258975" y="473327"/>
                  </a:cubicBezTo>
                  <a:cubicBezTo>
                    <a:pt x="238085" y="533703"/>
                    <a:pt x="228929" y="596367"/>
                    <a:pt x="225495" y="659890"/>
                  </a:cubicBezTo>
                  <a:cubicBezTo>
                    <a:pt x="220917" y="745732"/>
                    <a:pt x="224351" y="831288"/>
                    <a:pt x="236941" y="916557"/>
                  </a:cubicBezTo>
                  <a:cubicBezTo>
                    <a:pt x="249245" y="999824"/>
                    <a:pt x="273854" y="1078799"/>
                    <a:pt x="320781" y="1149761"/>
                  </a:cubicBezTo>
                  <a:cubicBezTo>
                    <a:pt x="321925" y="1150906"/>
                    <a:pt x="322212" y="1152050"/>
                    <a:pt x="323356" y="1154912"/>
                  </a:cubicBezTo>
                  <a:cubicBezTo>
                    <a:pt x="245239" y="1147758"/>
                    <a:pt x="179999" y="1117141"/>
                    <a:pt x="127636" y="1060486"/>
                  </a:cubicBezTo>
                  <a:cubicBezTo>
                    <a:pt x="78420" y="1006978"/>
                    <a:pt x="48375" y="943168"/>
                    <a:pt x="28059" y="874495"/>
                  </a:cubicBezTo>
                  <a:cubicBezTo>
                    <a:pt x="-18582" y="718263"/>
                    <a:pt x="-7422" y="566036"/>
                    <a:pt x="64113" y="419533"/>
                  </a:cubicBezTo>
                  <a:cubicBezTo>
                    <a:pt x="118765" y="307938"/>
                    <a:pt x="208613" y="242413"/>
                    <a:pt x="332226" y="225244"/>
                  </a:cubicBezTo>
                  <a:cubicBezTo>
                    <a:pt x="363416" y="220952"/>
                    <a:pt x="394247" y="220666"/>
                    <a:pt x="424721" y="223885"/>
                  </a:cubicBezTo>
                  <a:close/>
                  <a:moveTo>
                    <a:pt x="741693" y="53"/>
                  </a:moveTo>
                  <a:cubicBezTo>
                    <a:pt x="750277" y="482"/>
                    <a:pt x="758718" y="3487"/>
                    <a:pt x="767159" y="9496"/>
                  </a:cubicBezTo>
                  <a:cubicBezTo>
                    <a:pt x="782897" y="20655"/>
                    <a:pt x="797490" y="32673"/>
                    <a:pt x="808363" y="48983"/>
                  </a:cubicBezTo>
                  <a:cubicBezTo>
                    <a:pt x="823528" y="71874"/>
                    <a:pt x="823242" y="93048"/>
                    <a:pt x="806932" y="115653"/>
                  </a:cubicBezTo>
                  <a:cubicBezTo>
                    <a:pt x="793770" y="133680"/>
                    <a:pt x="778032" y="149704"/>
                    <a:pt x="763439" y="166587"/>
                  </a:cubicBezTo>
                  <a:cubicBezTo>
                    <a:pt x="750563" y="181467"/>
                    <a:pt x="738259" y="196346"/>
                    <a:pt x="728244" y="213228"/>
                  </a:cubicBezTo>
                  <a:cubicBezTo>
                    <a:pt x="718801" y="229252"/>
                    <a:pt x="711647" y="246134"/>
                    <a:pt x="712219" y="265019"/>
                  </a:cubicBezTo>
                  <a:cubicBezTo>
                    <a:pt x="712505" y="274462"/>
                    <a:pt x="709072" y="278754"/>
                    <a:pt x="701346" y="283332"/>
                  </a:cubicBezTo>
                  <a:cubicBezTo>
                    <a:pt x="688470" y="291344"/>
                    <a:pt x="678741" y="293347"/>
                    <a:pt x="667009" y="280471"/>
                  </a:cubicBezTo>
                  <a:cubicBezTo>
                    <a:pt x="656994" y="269598"/>
                    <a:pt x="642973" y="263302"/>
                    <a:pt x="629239" y="257866"/>
                  </a:cubicBezTo>
                  <a:cubicBezTo>
                    <a:pt x="623230" y="255577"/>
                    <a:pt x="620654" y="252143"/>
                    <a:pt x="620368" y="245562"/>
                  </a:cubicBezTo>
                  <a:cubicBezTo>
                    <a:pt x="618938" y="230969"/>
                    <a:pt x="617793" y="215803"/>
                    <a:pt x="618079" y="202355"/>
                  </a:cubicBezTo>
                  <a:cubicBezTo>
                    <a:pt x="617507" y="146843"/>
                    <a:pt x="626377" y="95910"/>
                    <a:pt x="661286" y="52130"/>
                  </a:cubicBezTo>
                  <a:cubicBezTo>
                    <a:pt x="676452" y="33245"/>
                    <a:pt x="693334" y="16649"/>
                    <a:pt x="715367" y="6062"/>
                  </a:cubicBezTo>
                  <a:cubicBezTo>
                    <a:pt x="724381" y="1770"/>
                    <a:pt x="733108" y="-376"/>
                    <a:pt x="741693" y="53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21BB3CF8-9140-4AB3-952B-AC884295B9A5}"/>
                </a:ext>
              </a:extLst>
            </p:cNvPr>
            <p:cNvSpPr/>
            <p:nvPr/>
          </p:nvSpPr>
          <p:spPr>
            <a:xfrm>
              <a:off x="9179424" y="3680276"/>
              <a:ext cx="456299" cy="430056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DF1515D1-8C5D-49A6-8574-519DF98E1131}"/>
                </a:ext>
              </a:extLst>
            </p:cNvPr>
            <p:cNvSpPr/>
            <p:nvPr/>
          </p:nvSpPr>
          <p:spPr>
            <a:xfrm>
              <a:off x="1408595" y="3680276"/>
              <a:ext cx="455554" cy="430073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E3E274DE-2120-4DEE-B33B-2011463B9207}"/>
                </a:ext>
              </a:extLst>
            </p:cNvPr>
            <p:cNvSpPr/>
            <p:nvPr/>
          </p:nvSpPr>
          <p:spPr>
            <a:xfrm>
              <a:off x="3352708" y="3680276"/>
              <a:ext cx="455501" cy="429780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33D48581-3ADB-4825-AC70-19CB70693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41548" y="3680276"/>
              <a:ext cx="459044" cy="432643"/>
            </a:xfrm>
            <a:custGeom>
              <a:avLst/>
              <a:gdLst>
                <a:gd name="connsiteX0" fmla="*/ 6028121 w 7357374"/>
                <a:gd name="connsiteY0" fmla="*/ 4438058 h 6934232"/>
                <a:gd name="connsiteX1" fmla="*/ 6048175 w 7357374"/>
                <a:gd name="connsiteY1" fmla="*/ 5073612 h 6934232"/>
                <a:gd name="connsiteX2" fmla="*/ 5961789 w 7357374"/>
                <a:gd name="connsiteY2" fmla="*/ 5971409 h 6934232"/>
                <a:gd name="connsiteX3" fmla="*/ 5091760 w 7357374"/>
                <a:gd name="connsiteY3" fmla="*/ 6875374 h 6934232"/>
                <a:gd name="connsiteX4" fmla="*/ 4021189 w 7357374"/>
                <a:gd name="connsiteY4" fmla="*/ 6816751 h 6934232"/>
                <a:gd name="connsiteX5" fmla="*/ 3795971 w 7357374"/>
                <a:gd name="connsiteY5" fmla="*/ 6691802 h 6934232"/>
                <a:gd name="connsiteX6" fmla="*/ 3768207 w 7357374"/>
                <a:gd name="connsiteY6" fmla="*/ 6620845 h 6934232"/>
                <a:gd name="connsiteX7" fmla="*/ 3870018 w 7357374"/>
                <a:gd name="connsiteY7" fmla="*/ 5718422 h 6934232"/>
                <a:gd name="connsiteX8" fmla="*/ 3971828 w 7357374"/>
                <a:gd name="connsiteY8" fmla="*/ 5608897 h 6934232"/>
                <a:gd name="connsiteX9" fmla="*/ 4144601 w 7357374"/>
                <a:gd name="connsiteY9" fmla="*/ 5585758 h 6934232"/>
                <a:gd name="connsiteX10" fmla="*/ 4197046 w 7357374"/>
                <a:gd name="connsiteY10" fmla="*/ 5527141 h 6934232"/>
                <a:gd name="connsiteX11" fmla="*/ 4206302 w 7357374"/>
                <a:gd name="connsiteY11" fmla="*/ 5224783 h 6934232"/>
                <a:gd name="connsiteX12" fmla="*/ 4266467 w 7357374"/>
                <a:gd name="connsiteY12" fmla="*/ 5166166 h 6934232"/>
                <a:gd name="connsiteX13" fmla="*/ 4582697 w 7357374"/>
                <a:gd name="connsiteY13" fmla="*/ 5178506 h 6934232"/>
                <a:gd name="connsiteX14" fmla="*/ 4630521 w 7357374"/>
                <a:gd name="connsiteY14" fmla="*/ 5229414 h 6934232"/>
                <a:gd name="connsiteX15" fmla="*/ 4622806 w 7357374"/>
                <a:gd name="connsiteY15" fmla="*/ 5383674 h 6934232"/>
                <a:gd name="connsiteX16" fmla="*/ 4681423 w 7357374"/>
                <a:gd name="connsiteY16" fmla="*/ 5422236 h 6934232"/>
                <a:gd name="connsiteX17" fmla="*/ 5412621 w 7357374"/>
                <a:gd name="connsiteY17" fmla="*/ 4991851 h 6934232"/>
                <a:gd name="connsiteX18" fmla="*/ 5977218 w 7357374"/>
                <a:gd name="connsiteY18" fmla="*/ 4471995 h 6934232"/>
                <a:gd name="connsiteX19" fmla="*/ 6028121 w 7357374"/>
                <a:gd name="connsiteY19" fmla="*/ 4438058 h 6934232"/>
                <a:gd name="connsiteX20" fmla="*/ 1290785 w 7357374"/>
                <a:gd name="connsiteY20" fmla="*/ 4277630 h 6934232"/>
                <a:gd name="connsiteX21" fmla="*/ 1380261 w 7357374"/>
                <a:gd name="connsiteY21" fmla="*/ 4374815 h 6934232"/>
                <a:gd name="connsiteX22" fmla="*/ 2625142 w 7357374"/>
                <a:gd name="connsiteY22" fmla="*/ 5343564 h 6934232"/>
                <a:gd name="connsiteX23" fmla="*/ 2757805 w 7357374"/>
                <a:gd name="connsiteY23" fmla="*/ 5267982 h 6934232"/>
                <a:gd name="connsiteX24" fmla="*/ 2898184 w 7357374"/>
                <a:gd name="connsiteY24" fmla="*/ 5136860 h 6934232"/>
                <a:gd name="connsiteX25" fmla="*/ 3084839 w 7357374"/>
                <a:gd name="connsiteY25" fmla="*/ 5144569 h 6934232"/>
                <a:gd name="connsiteX26" fmla="*/ 3144998 w 7357374"/>
                <a:gd name="connsiteY26" fmla="*/ 5209359 h 6934232"/>
                <a:gd name="connsiteX27" fmla="*/ 3131116 w 7357374"/>
                <a:gd name="connsiteY27" fmla="*/ 5479322 h 6934232"/>
                <a:gd name="connsiteX28" fmla="*/ 3188192 w 7357374"/>
                <a:gd name="connsiteY28" fmla="*/ 5551822 h 6934232"/>
                <a:gd name="connsiteX29" fmla="*/ 3757414 w 7357374"/>
                <a:gd name="connsiteY29" fmla="*/ 5618153 h 6934232"/>
                <a:gd name="connsiteX30" fmla="*/ 3817573 w 7357374"/>
                <a:gd name="connsiteY30" fmla="*/ 5667520 h 6934232"/>
                <a:gd name="connsiteX31" fmla="*/ 3720388 w 7357374"/>
                <a:gd name="connsiteY31" fmla="*/ 6577652 h 6934232"/>
                <a:gd name="connsiteX32" fmla="*/ 3558419 w 7357374"/>
                <a:gd name="connsiteY32" fmla="*/ 6778189 h 6934232"/>
                <a:gd name="connsiteX33" fmla="*/ 2075974 w 7357374"/>
                <a:gd name="connsiteY33" fmla="*/ 6505153 h 6934232"/>
                <a:gd name="connsiteX34" fmla="*/ 1449676 w 7357374"/>
                <a:gd name="connsiteY34" fmla="*/ 5419158 h 6934232"/>
                <a:gd name="connsiteX35" fmla="*/ 1286159 w 7357374"/>
                <a:gd name="connsiteY35" fmla="*/ 4305394 h 6934232"/>
                <a:gd name="connsiteX36" fmla="*/ 1290785 w 7357374"/>
                <a:gd name="connsiteY36" fmla="*/ 4277630 h 6934232"/>
                <a:gd name="connsiteX37" fmla="*/ 1972166 w 7357374"/>
                <a:gd name="connsiteY37" fmla="*/ 2601729 h 6934232"/>
                <a:gd name="connsiteX38" fmla="*/ 2544317 w 7357374"/>
                <a:gd name="connsiteY38" fmla="*/ 3588196 h 6934232"/>
                <a:gd name="connsiteX39" fmla="*/ 3116468 w 7357374"/>
                <a:gd name="connsiteY39" fmla="*/ 2601729 h 6934232"/>
                <a:gd name="connsiteX40" fmla="*/ 4336538 w 7357374"/>
                <a:gd name="connsiteY40" fmla="*/ 2601728 h 6934232"/>
                <a:gd name="connsiteX41" fmla="*/ 4908689 w 7357374"/>
                <a:gd name="connsiteY41" fmla="*/ 3588195 h 6934232"/>
                <a:gd name="connsiteX42" fmla="*/ 5480840 w 7357374"/>
                <a:gd name="connsiteY42" fmla="*/ 2601728 h 6934232"/>
                <a:gd name="connsiteX43" fmla="*/ 4403643 w 7357374"/>
                <a:gd name="connsiteY43" fmla="*/ 1443041 h 6934232"/>
                <a:gd name="connsiteX44" fmla="*/ 4499976 w 7357374"/>
                <a:gd name="connsiteY44" fmla="*/ 1449461 h 6934232"/>
                <a:gd name="connsiteX45" fmla="*/ 5185856 w 7357374"/>
                <a:gd name="connsiteY45" fmla="*/ 1811008 h 6934232"/>
                <a:gd name="connsiteX46" fmla="*/ 5577674 w 7357374"/>
                <a:gd name="connsiteY46" fmla="*/ 2482041 h 6934232"/>
                <a:gd name="connsiteX47" fmla="*/ 6004977 w 7357374"/>
                <a:gd name="connsiteY47" fmla="*/ 4155765 h 6934232"/>
                <a:gd name="connsiteX48" fmla="*/ 5957157 w 7357374"/>
                <a:gd name="connsiteY48" fmla="*/ 4235984 h 6934232"/>
                <a:gd name="connsiteX49" fmla="*/ 5111809 w 7357374"/>
                <a:gd name="connsiteY49" fmla="*/ 4549130 h 6934232"/>
                <a:gd name="connsiteX50" fmla="*/ 5053193 w 7357374"/>
                <a:gd name="connsiteY50" fmla="*/ 4618546 h 6934232"/>
                <a:gd name="connsiteX51" fmla="*/ 5045477 w 7357374"/>
                <a:gd name="connsiteY51" fmla="*/ 4799033 h 6934232"/>
                <a:gd name="connsiteX52" fmla="*/ 4989944 w 7357374"/>
                <a:gd name="connsiteY52" fmla="*/ 4854567 h 6934232"/>
                <a:gd name="connsiteX53" fmla="*/ 4835684 w 7357374"/>
                <a:gd name="connsiteY53" fmla="*/ 4848394 h 6934232"/>
                <a:gd name="connsiteX54" fmla="*/ 4783239 w 7357374"/>
                <a:gd name="connsiteY54" fmla="*/ 4794402 h 6934232"/>
                <a:gd name="connsiteX55" fmla="*/ 4772435 w 7357374"/>
                <a:gd name="connsiteY55" fmla="*/ 4641684 h 6934232"/>
                <a:gd name="connsiteX56" fmla="*/ 4618181 w 7357374"/>
                <a:gd name="connsiteY56" fmla="*/ 4661739 h 6934232"/>
                <a:gd name="connsiteX57" fmla="*/ 3985710 w 7357374"/>
                <a:gd name="connsiteY57" fmla="*/ 4737327 h 6934232"/>
                <a:gd name="connsiteX58" fmla="*/ 3910127 w 7357374"/>
                <a:gd name="connsiteY58" fmla="*/ 4664823 h 6934232"/>
                <a:gd name="connsiteX59" fmla="*/ 3911669 w 7357374"/>
                <a:gd name="connsiteY59" fmla="*/ 3736177 h 6934232"/>
                <a:gd name="connsiteX60" fmla="*/ 3819110 w 7357374"/>
                <a:gd name="connsiteY60" fmla="*/ 2121070 h 6934232"/>
                <a:gd name="connsiteX61" fmla="*/ 3729639 w 7357374"/>
                <a:gd name="connsiteY61" fmla="*/ 1679886 h 6934232"/>
                <a:gd name="connsiteX62" fmla="*/ 3752778 w 7357374"/>
                <a:gd name="connsiteY62" fmla="*/ 1612013 h 6934232"/>
                <a:gd name="connsiteX63" fmla="*/ 4403643 w 7357374"/>
                <a:gd name="connsiteY63" fmla="*/ 1443041 h 6934232"/>
                <a:gd name="connsiteX64" fmla="*/ 3058612 w 7357374"/>
                <a:gd name="connsiteY64" fmla="*/ 1382170 h 6934232"/>
                <a:gd name="connsiteX65" fmla="*/ 3580015 w 7357374"/>
                <a:gd name="connsiteY65" fmla="*/ 1578081 h 6934232"/>
                <a:gd name="connsiteX66" fmla="*/ 3678742 w 7357374"/>
                <a:gd name="connsiteY66" fmla="*/ 1724627 h 6934232"/>
                <a:gd name="connsiteX67" fmla="*/ 3777463 w 7357374"/>
                <a:gd name="connsiteY67" fmla="*/ 2301558 h 6934232"/>
                <a:gd name="connsiteX68" fmla="*/ 3845343 w 7357374"/>
                <a:gd name="connsiteY68" fmla="*/ 3531015 h 6934232"/>
                <a:gd name="connsiteX69" fmla="*/ 3843795 w 7357374"/>
                <a:gd name="connsiteY69" fmla="*/ 3575750 h 6934232"/>
                <a:gd name="connsiteX70" fmla="*/ 3843790 w 7357374"/>
                <a:gd name="connsiteY70" fmla="*/ 3575982 h 6934232"/>
                <a:gd name="connsiteX71" fmla="*/ 3843790 w 7357374"/>
                <a:gd name="connsiteY71" fmla="*/ 4798947 h 6934232"/>
                <a:gd name="connsiteX72" fmla="*/ 3843795 w 7357374"/>
                <a:gd name="connsiteY72" fmla="*/ 4799028 h 6934232"/>
                <a:gd name="connsiteX73" fmla="*/ 3843790 w 7357374"/>
                <a:gd name="connsiteY73" fmla="*/ 4799907 h 6934232"/>
                <a:gd name="connsiteX74" fmla="*/ 3843790 w 7357374"/>
                <a:gd name="connsiteY74" fmla="*/ 4800570 h 6934232"/>
                <a:gd name="connsiteX75" fmla="*/ 3843785 w 7357374"/>
                <a:gd name="connsiteY75" fmla="*/ 4800543 h 6934232"/>
                <a:gd name="connsiteX76" fmla="*/ 3842253 w 7357374"/>
                <a:gd name="connsiteY76" fmla="*/ 5050473 h 6934232"/>
                <a:gd name="connsiteX77" fmla="*/ 3795976 w 7357374"/>
                <a:gd name="connsiteY77" fmla="*/ 5095208 h 6934232"/>
                <a:gd name="connsiteX78" fmla="*/ 3473574 w 7357374"/>
                <a:gd name="connsiteY78" fmla="*/ 5082868 h 6934232"/>
                <a:gd name="connsiteX79" fmla="*/ 3435006 w 7357374"/>
                <a:gd name="connsiteY79" fmla="*/ 5031960 h 6934232"/>
                <a:gd name="connsiteX80" fmla="*/ 3445804 w 7357374"/>
                <a:gd name="connsiteY80" fmla="*/ 4786688 h 6934232"/>
                <a:gd name="connsiteX81" fmla="*/ 3394902 w 7357374"/>
                <a:gd name="connsiteY81" fmla="*/ 4732696 h 6934232"/>
                <a:gd name="connsiteX82" fmla="*/ 2719243 w 7357374"/>
                <a:gd name="connsiteY82" fmla="*/ 4635511 h 6934232"/>
                <a:gd name="connsiteX83" fmla="*/ 2660620 w 7357374"/>
                <a:gd name="connsiteY83" fmla="*/ 4683336 h 6934232"/>
                <a:gd name="connsiteX84" fmla="*/ 2657537 w 7357374"/>
                <a:gd name="connsiteY84" fmla="*/ 4837596 h 6934232"/>
                <a:gd name="connsiteX85" fmla="*/ 2620516 w 7357374"/>
                <a:gd name="connsiteY85" fmla="*/ 4877700 h 6934232"/>
                <a:gd name="connsiteX86" fmla="*/ 2375238 w 7357374"/>
                <a:gd name="connsiteY86" fmla="*/ 4865360 h 6934232"/>
                <a:gd name="connsiteX87" fmla="*/ 2344385 w 7357374"/>
                <a:gd name="connsiteY87" fmla="*/ 4820625 h 6934232"/>
                <a:gd name="connsiteX88" fmla="*/ 2350553 w 7357374"/>
                <a:gd name="connsiteY88" fmla="*/ 4607747 h 6934232"/>
                <a:gd name="connsiteX89" fmla="*/ 2290393 w 7357374"/>
                <a:gd name="connsiteY89" fmla="*/ 4521361 h 6934232"/>
                <a:gd name="connsiteX90" fmla="*/ 1329353 w 7357374"/>
                <a:gd name="connsiteY90" fmla="*/ 4103315 h 6934232"/>
                <a:gd name="connsiteX91" fmla="*/ 1273819 w 7357374"/>
                <a:gd name="connsiteY91" fmla="*/ 4033899 h 6934232"/>
                <a:gd name="connsiteX92" fmla="*/ 1421907 w 7357374"/>
                <a:gd name="connsiteY92" fmla="*/ 2693382 h 6934232"/>
                <a:gd name="connsiteX93" fmla="*/ 2168528 w 7357374"/>
                <a:gd name="connsiteY93" fmla="*/ 1641324 h 6934232"/>
                <a:gd name="connsiteX94" fmla="*/ 3058612 w 7357374"/>
                <a:gd name="connsiteY94" fmla="*/ 1382170 h 6934232"/>
                <a:gd name="connsiteX95" fmla="*/ 5678437 w 7357374"/>
                <a:gd name="connsiteY95" fmla="*/ 1346032 h 6934232"/>
                <a:gd name="connsiteX96" fmla="*/ 5773591 w 7357374"/>
                <a:gd name="connsiteY96" fmla="*/ 1349775 h 6934232"/>
                <a:gd name="connsiteX97" fmla="*/ 6973732 w 7357374"/>
                <a:gd name="connsiteY97" fmla="*/ 2099474 h 6934232"/>
                <a:gd name="connsiteX98" fmla="*/ 7311564 w 7357374"/>
                <a:gd name="connsiteY98" fmla="*/ 3106796 h 6934232"/>
                <a:gd name="connsiteX99" fmla="*/ 7149589 w 7357374"/>
                <a:gd name="connsiteY99" fmla="*/ 5139943 h 6934232"/>
                <a:gd name="connsiteX100" fmla="*/ 6182381 w 7357374"/>
                <a:gd name="connsiteY100" fmla="*/ 6232100 h 6934232"/>
                <a:gd name="connsiteX101" fmla="*/ 5963331 w 7357374"/>
                <a:gd name="connsiteY101" fmla="*/ 6306146 h 6934232"/>
                <a:gd name="connsiteX102" fmla="*/ 5921679 w 7357374"/>
                <a:gd name="connsiteY102" fmla="*/ 6304605 h 6934232"/>
                <a:gd name="connsiteX103" fmla="*/ 6012691 w 7357374"/>
                <a:gd name="connsiteY103" fmla="*/ 6013055 h 6934232"/>
                <a:gd name="connsiteX104" fmla="*/ 6108335 w 7357374"/>
                <a:gd name="connsiteY104" fmla="*/ 4859187 h 6934232"/>
                <a:gd name="connsiteX105" fmla="*/ 6088279 w 7357374"/>
                <a:gd name="connsiteY105" fmla="*/ 4402579 h 6934232"/>
                <a:gd name="connsiteX106" fmla="*/ 6122217 w 7357374"/>
                <a:gd name="connsiteY106" fmla="*/ 4303852 h 6934232"/>
                <a:gd name="connsiteX107" fmla="*/ 6301157 w 7357374"/>
                <a:gd name="connsiteY107" fmla="*/ 4077087 h 6934232"/>
                <a:gd name="connsiteX108" fmla="*/ 6288817 w 7357374"/>
                <a:gd name="connsiteY108" fmla="*/ 4070920 h 6934232"/>
                <a:gd name="connsiteX109" fmla="*/ 6122217 w 7357374"/>
                <a:gd name="connsiteY109" fmla="*/ 4155765 h 6934232"/>
                <a:gd name="connsiteX110" fmla="*/ 6060510 w 7357374"/>
                <a:gd name="connsiteY110" fmla="*/ 4121823 h 6934232"/>
                <a:gd name="connsiteX111" fmla="*/ 5946359 w 7357374"/>
                <a:gd name="connsiteY111" fmla="*/ 3402971 h 6934232"/>
                <a:gd name="connsiteX112" fmla="*/ 5492835 w 7357374"/>
                <a:gd name="connsiteY112" fmla="*/ 2158096 h 6934232"/>
                <a:gd name="connsiteX113" fmla="*/ 5051651 w 7357374"/>
                <a:gd name="connsiteY113" fmla="*/ 1601214 h 6934232"/>
                <a:gd name="connsiteX114" fmla="*/ 5063991 w 7357374"/>
                <a:gd name="connsiteY114" fmla="*/ 1539514 h 6934232"/>
                <a:gd name="connsiteX115" fmla="*/ 5678437 w 7357374"/>
                <a:gd name="connsiteY115" fmla="*/ 1346032 h 6934232"/>
                <a:gd name="connsiteX116" fmla="*/ 1998023 w 7357374"/>
                <a:gd name="connsiteY116" fmla="*/ 1199319 h 6934232"/>
                <a:gd name="connsiteX117" fmla="*/ 2274970 w 7357374"/>
                <a:gd name="connsiteY117" fmla="*/ 1207855 h 6934232"/>
                <a:gd name="connsiteX118" fmla="*/ 2617427 w 7357374"/>
                <a:gd name="connsiteY118" fmla="*/ 1266472 h 6934232"/>
                <a:gd name="connsiteX119" fmla="*/ 2796368 w 7357374"/>
                <a:gd name="connsiteY119" fmla="*/ 1317380 h 6934232"/>
                <a:gd name="connsiteX120" fmla="*/ 2770146 w 7357374"/>
                <a:gd name="connsiteY120" fmla="*/ 1337434 h 6934232"/>
                <a:gd name="connsiteX121" fmla="*/ 1392596 w 7357374"/>
                <a:gd name="connsiteY121" fmla="*/ 2573058 h 6934232"/>
                <a:gd name="connsiteX122" fmla="*/ 1209029 w 7357374"/>
                <a:gd name="connsiteY122" fmla="*/ 3915118 h 6934232"/>
                <a:gd name="connsiteX123" fmla="*/ 1209029 w 7357374"/>
                <a:gd name="connsiteY123" fmla="*/ 4024643 h 6934232"/>
                <a:gd name="connsiteX124" fmla="*/ 956042 w 7357374"/>
                <a:gd name="connsiteY124" fmla="*/ 3876556 h 6934232"/>
                <a:gd name="connsiteX125" fmla="*/ 1173551 w 7357374"/>
                <a:gd name="connsiteY125" fmla="*/ 4141883 h 6934232"/>
                <a:gd name="connsiteX126" fmla="*/ 1216738 w 7357374"/>
                <a:gd name="connsiteY126" fmla="*/ 4245235 h 6934232"/>
                <a:gd name="connsiteX127" fmla="*/ 1333978 w 7357374"/>
                <a:gd name="connsiteY127" fmla="*/ 5229414 h 6934232"/>
                <a:gd name="connsiteX128" fmla="*/ 1730433 w 7357374"/>
                <a:gd name="connsiteY128" fmla="*/ 6196627 h 6934232"/>
                <a:gd name="connsiteX129" fmla="*/ 1747404 w 7357374"/>
                <a:gd name="connsiteY129" fmla="*/ 6227474 h 6934232"/>
                <a:gd name="connsiteX130" fmla="*/ 1136525 w 7357374"/>
                <a:gd name="connsiteY130" fmla="*/ 6059332 h 6934232"/>
                <a:gd name="connsiteX131" fmla="*/ 357514 w 7357374"/>
                <a:gd name="connsiteY131" fmla="*/ 5226330 h 6934232"/>
                <a:gd name="connsiteX132" fmla="*/ 357514 w 7357374"/>
                <a:gd name="connsiteY132" fmla="*/ 2247567 h 6934232"/>
                <a:gd name="connsiteX133" fmla="*/ 1998023 w 7357374"/>
                <a:gd name="connsiteY133" fmla="*/ 1199319 h 6934232"/>
                <a:gd name="connsiteX134" fmla="*/ 3934813 w 7357374"/>
                <a:gd name="connsiteY134" fmla="*/ 0 h 6934232"/>
                <a:gd name="connsiteX135" fmla="*/ 4050511 w 7357374"/>
                <a:gd name="connsiteY135" fmla="*/ 0 h 6934232"/>
                <a:gd name="connsiteX136" fmla="*/ 4240250 w 7357374"/>
                <a:gd name="connsiteY136" fmla="*/ 131122 h 6934232"/>
                <a:gd name="connsiteX137" fmla="*/ 4372913 w 7357374"/>
                <a:gd name="connsiteY137" fmla="*/ 288466 h 6934232"/>
                <a:gd name="connsiteX138" fmla="*/ 4357490 w 7357374"/>
                <a:gd name="connsiteY138" fmla="*/ 615499 h 6934232"/>
                <a:gd name="connsiteX139" fmla="*/ 4090615 w 7357374"/>
                <a:gd name="connsiteY139" fmla="*/ 930187 h 6934232"/>
                <a:gd name="connsiteX140" fmla="*/ 3930187 w 7357374"/>
                <a:gd name="connsiteY140" fmla="*/ 1147696 h 6934232"/>
                <a:gd name="connsiteX141" fmla="*/ 3839170 w 7357374"/>
                <a:gd name="connsiteY141" fmla="*/ 1426905 h 6934232"/>
                <a:gd name="connsiteX142" fmla="*/ 3823741 w 7357374"/>
                <a:gd name="connsiteY142" fmla="*/ 1504035 h 6934232"/>
                <a:gd name="connsiteX143" fmla="*/ 3680278 w 7357374"/>
                <a:gd name="connsiteY143" fmla="*/ 1578081 h 6934232"/>
                <a:gd name="connsiteX144" fmla="*/ 3644800 w 7357374"/>
                <a:gd name="connsiteY144" fmla="*/ 1553401 h 6934232"/>
                <a:gd name="connsiteX145" fmla="*/ 3394896 w 7357374"/>
                <a:gd name="connsiteY145" fmla="*/ 1396052 h 6934232"/>
                <a:gd name="connsiteX146" fmla="*/ 3340910 w 7357374"/>
                <a:gd name="connsiteY146" fmla="*/ 1318921 h 6934232"/>
                <a:gd name="connsiteX147" fmla="*/ 3367132 w 7357374"/>
                <a:gd name="connsiteY147" fmla="*/ 711137 h 6934232"/>
                <a:gd name="connsiteX148" fmla="*/ 3734270 w 7357374"/>
                <a:gd name="connsiteY148" fmla="*/ 112609 h 6934232"/>
                <a:gd name="connsiteX149" fmla="*/ 3934813 w 7357374"/>
                <a:gd name="connsiteY149" fmla="*/ 0 h 693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7357374" h="6934232">
                  <a:moveTo>
                    <a:pt x="6028121" y="4438058"/>
                  </a:moveTo>
                  <a:cubicBezTo>
                    <a:pt x="6042003" y="4652477"/>
                    <a:pt x="6052801" y="4862271"/>
                    <a:pt x="6048175" y="5073612"/>
                  </a:cubicBezTo>
                  <a:cubicBezTo>
                    <a:pt x="6042003" y="5374418"/>
                    <a:pt x="6018864" y="5673687"/>
                    <a:pt x="5961789" y="5971409"/>
                  </a:cubicBezTo>
                  <a:cubicBezTo>
                    <a:pt x="5867693" y="6465038"/>
                    <a:pt x="5568429" y="6755050"/>
                    <a:pt x="5091760" y="6875374"/>
                  </a:cubicBezTo>
                  <a:cubicBezTo>
                    <a:pt x="4729247" y="6966386"/>
                    <a:pt x="4371361" y="6955588"/>
                    <a:pt x="4021189" y="6816751"/>
                  </a:cubicBezTo>
                  <a:cubicBezTo>
                    <a:pt x="3940975" y="6784356"/>
                    <a:pt x="3866928" y="6741163"/>
                    <a:pt x="3795971" y="6691802"/>
                  </a:cubicBezTo>
                  <a:cubicBezTo>
                    <a:pt x="3769749" y="6673289"/>
                    <a:pt x="3762034" y="6653235"/>
                    <a:pt x="3768207" y="6620845"/>
                  </a:cubicBezTo>
                  <a:cubicBezTo>
                    <a:pt x="3832997" y="6323123"/>
                    <a:pt x="3851505" y="6020770"/>
                    <a:pt x="3870018" y="5718422"/>
                  </a:cubicBezTo>
                  <a:cubicBezTo>
                    <a:pt x="3876185" y="5621237"/>
                    <a:pt x="3874643" y="5621237"/>
                    <a:pt x="3971828" y="5608897"/>
                  </a:cubicBezTo>
                  <a:cubicBezTo>
                    <a:pt x="4028903" y="5601182"/>
                    <a:pt x="4085979" y="5591926"/>
                    <a:pt x="4144601" y="5585758"/>
                  </a:cubicBezTo>
                  <a:cubicBezTo>
                    <a:pt x="4180080" y="5581128"/>
                    <a:pt x="4197046" y="5564162"/>
                    <a:pt x="4197046" y="5527141"/>
                  </a:cubicBezTo>
                  <a:cubicBezTo>
                    <a:pt x="4198588" y="5426867"/>
                    <a:pt x="4204761" y="5325051"/>
                    <a:pt x="4206302" y="5224783"/>
                  </a:cubicBezTo>
                  <a:cubicBezTo>
                    <a:pt x="4207844" y="5181590"/>
                    <a:pt x="4220184" y="5163082"/>
                    <a:pt x="4266467" y="5166166"/>
                  </a:cubicBezTo>
                  <a:cubicBezTo>
                    <a:pt x="4371361" y="5172333"/>
                    <a:pt x="4476261" y="5175422"/>
                    <a:pt x="4582697" y="5178506"/>
                  </a:cubicBezTo>
                  <a:cubicBezTo>
                    <a:pt x="4618175" y="5180048"/>
                    <a:pt x="4633605" y="5190846"/>
                    <a:pt x="4630521" y="5229414"/>
                  </a:cubicBezTo>
                  <a:cubicBezTo>
                    <a:pt x="4625890" y="5280316"/>
                    <a:pt x="4630521" y="5332766"/>
                    <a:pt x="4622806" y="5383674"/>
                  </a:cubicBezTo>
                  <a:cubicBezTo>
                    <a:pt x="4613549" y="5445375"/>
                    <a:pt x="4635147" y="5442291"/>
                    <a:pt x="4681423" y="5422236"/>
                  </a:cubicBezTo>
                  <a:cubicBezTo>
                    <a:pt x="4943673" y="5311169"/>
                    <a:pt x="5187403" y="5164624"/>
                    <a:pt x="5412621" y="4991851"/>
                  </a:cubicBezTo>
                  <a:cubicBezTo>
                    <a:pt x="5616247" y="4836049"/>
                    <a:pt x="5804445" y="4663275"/>
                    <a:pt x="5977218" y="4471995"/>
                  </a:cubicBezTo>
                  <a:cubicBezTo>
                    <a:pt x="5991100" y="4458113"/>
                    <a:pt x="5998809" y="4441141"/>
                    <a:pt x="6028121" y="4438058"/>
                  </a:cubicBezTo>
                  <a:close/>
                  <a:moveTo>
                    <a:pt x="1290785" y="4277630"/>
                  </a:moveTo>
                  <a:cubicBezTo>
                    <a:pt x="1323180" y="4313109"/>
                    <a:pt x="1352491" y="4343962"/>
                    <a:pt x="1380261" y="4374815"/>
                  </a:cubicBezTo>
                  <a:cubicBezTo>
                    <a:pt x="1744315" y="4763549"/>
                    <a:pt x="2143848" y="5106007"/>
                    <a:pt x="2625142" y="5343564"/>
                  </a:cubicBezTo>
                  <a:cubicBezTo>
                    <a:pt x="2762436" y="5411449"/>
                    <a:pt x="2750096" y="5425331"/>
                    <a:pt x="2757805" y="5267982"/>
                  </a:cubicBezTo>
                  <a:cubicBezTo>
                    <a:pt x="2763978" y="5132229"/>
                    <a:pt x="2762436" y="5132229"/>
                    <a:pt x="2898184" y="5136860"/>
                  </a:cubicBezTo>
                  <a:cubicBezTo>
                    <a:pt x="2959890" y="5138402"/>
                    <a:pt x="3023133" y="5146116"/>
                    <a:pt x="3084839" y="5144569"/>
                  </a:cubicBezTo>
                  <a:cubicBezTo>
                    <a:pt x="3132658" y="5144569"/>
                    <a:pt x="3149629" y="5158456"/>
                    <a:pt x="3144998" y="5209359"/>
                  </a:cubicBezTo>
                  <a:cubicBezTo>
                    <a:pt x="3137289" y="5298829"/>
                    <a:pt x="3138831" y="5389847"/>
                    <a:pt x="3131116" y="5479322"/>
                  </a:cubicBezTo>
                  <a:cubicBezTo>
                    <a:pt x="3126491" y="5527141"/>
                    <a:pt x="3146545" y="5542565"/>
                    <a:pt x="3188192" y="5551822"/>
                  </a:cubicBezTo>
                  <a:cubicBezTo>
                    <a:pt x="3374847" y="5596557"/>
                    <a:pt x="3564586" y="5619695"/>
                    <a:pt x="3757414" y="5618153"/>
                  </a:cubicBezTo>
                  <a:cubicBezTo>
                    <a:pt x="3791351" y="5618153"/>
                    <a:pt x="3820657" y="5615070"/>
                    <a:pt x="3817573" y="5667520"/>
                  </a:cubicBezTo>
                  <a:cubicBezTo>
                    <a:pt x="3792893" y="5971409"/>
                    <a:pt x="3777469" y="6276846"/>
                    <a:pt x="3720388" y="6577652"/>
                  </a:cubicBezTo>
                  <a:cubicBezTo>
                    <a:pt x="3701881" y="6677920"/>
                    <a:pt x="3655604" y="6739627"/>
                    <a:pt x="3558419" y="6778189"/>
                  </a:cubicBezTo>
                  <a:cubicBezTo>
                    <a:pt x="3006167" y="6998781"/>
                    <a:pt x="2512528" y="6896971"/>
                    <a:pt x="2075974" y="6505153"/>
                  </a:cubicBezTo>
                  <a:cubicBezTo>
                    <a:pt x="1750482" y="6212056"/>
                    <a:pt x="1570000" y="5831036"/>
                    <a:pt x="1449676" y="5419158"/>
                  </a:cubicBezTo>
                  <a:cubicBezTo>
                    <a:pt x="1343235" y="5055099"/>
                    <a:pt x="1301583" y="4681794"/>
                    <a:pt x="1286159" y="4305394"/>
                  </a:cubicBezTo>
                  <a:cubicBezTo>
                    <a:pt x="1284618" y="4297685"/>
                    <a:pt x="1287701" y="4293054"/>
                    <a:pt x="1290785" y="4277630"/>
                  </a:cubicBezTo>
                  <a:close/>
                  <a:moveTo>
                    <a:pt x="1972166" y="2601729"/>
                  </a:moveTo>
                  <a:lnTo>
                    <a:pt x="2544317" y="3588196"/>
                  </a:lnTo>
                  <a:lnTo>
                    <a:pt x="3116468" y="2601729"/>
                  </a:lnTo>
                  <a:close/>
                  <a:moveTo>
                    <a:pt x="4336538" y="2601728"/>
                  </a:moveTo>
                  <a:lnTo>
                    <a:pt x="4908689" y="3588195"/>
                  </a:lnTo>
                  <a:lnTo>
                    <a:pt x="5480840" y="2601728"/>
                  </a:lnTo>
                  <a:close/>
                  <a:moveTo>
                    <a:pt x="4403643" y="1443041"/>
                  </a:moveTo>
                  <a:cubicBezTo>
                    <a:pt x="4435847" y="1443836"/>
                    <a:pt x="4467991" y="1445966"/>
                    <a:pt x="4499976" y="1449461"/>
                  </a:cubicBezTo>
                  <a:cubicBezTo>
                    <a:pt x="4755858" y="1477419"/>
                    <a:pt x="5001519" y="1592734"/>
                    <a:pt x="5185856" y="1811008"/>
                  </a:cubicBezTo>
                  <a:cubicBezTo>
                    <a:pt x="5355540" y="2013087"/>
                    <a:pt x="5478947" y="2239852"/>
                    <a:pt x="5577674" y="2482041"/>
                  </a:cubicBezTo>
                  <a:cubicBezTo>
                    <a:pt x="5796725" y="3020410"/>
                    <a:pt x="5958699" y="3574208"/>
                    <a:pt x="6004977" y="4155765"/>
                  </a:cubicBezTo>
                  <a:cubicBezTo>
                    <a:pt x="6008061" y="4202047"/>
                    <a:pt x="5995720" y="4220555"/>
                    <a:pt x="5957157" y="4235984"/>
                  </a:cubicBezTo>
                  <a:cubicBezTo>
                    <a:pt x="5682574" y="4360933"/>
                    <a:pt x="5401817" y="4468916"/>
                    <a:pt x="5111809" y="4549130"/>
                  </a:cubicBezTo>
                  <a:cubicBezTo>
                    <a:pt x="5071705" y="4559928"/>
                    <a:pt x="5053193" y="4575352"/>
                    <a:pt x="5053193" y="4618546"/>
                  </a:cubicBezTo>
                  <a:cubicBezTo>
                    <a:pt x="5053193" y="4678710"/>
                    <a:pt x="5045477" y="4738869"/>
                    <a:pt x="5045477" y="4799033"/>
                  </a:cubicBezTo>
                  <a:cubicBezTo>
                    <a:pt x="5045477" y="4840679"/>
                    <a:pt x="5033137" y="4859192"/>
                    <a:pt x="4989944" y="4854567"/>
                  </a:cubicBezTo>
                  <a:cubicBezTo>
                    <a:pt x="4939041" y="4849936"/>
                    <a:pt x="4886591" y="4849936"/>
                    <a:pt x="4835684" y="4848394"/>
                  </a:cubicBezTo>
                  <a:cubicBezTo>
                    <a:pt x="4798663" y="4848394"/>
                    <a:pt x="4781692" y="4834512"/>
                    <a:pt x="4783239" y="4794402"/>
                  </a:cubicBezTo>
                  <a:cubicBezTo>
                    <a:pt x="4784781" y="4741953"/>
                    <a:pt x="4812545" y="4669454"/>
                    <a:pt x="4772435" y="4641684"/>
                  </a:cubicBezTo>
                  <a:cubicBezTo>
                    <a:pt x="4735415" y="4615462"/>
                    <a:pt x="4670625" y="4652482"/>
                    <a:pt x="4618181" y="4661739"/>
                  </a:cubicBezTo>
                  <a:cubicBezTo>
                    <a:pt x="4409929" y="4700307"/>
                    <a:pt x="4198593" y="4724987"/>
                    <a:pt x="3985710" y="4737327"/>
                  </a:cubicBezTo>
                  <a:cubicBezTo>
                    <a:pt x="3928635" y="4740411"/>
                    <a:pt x="3908580" y="4726529"/>
                    <a:pt x="3910127" y="4664823"/>
                  </a:cubicBezTo>
                  <a:cubicBezTo>
                    <a:pt x="3917836" y="4354760"/>
                    <a:pt x="3917836" y="4046240"/>
                    <a:pt x="3911669" y="3736177"/>
                  </a:cubicBezTo>
                  <a:cubicBezTo>
                    <a:pt x="3902413" y="3196267"/>
                    <a:pt x="3885441" y="2657898"/>
                    <a:pt x="3819110" y="2121070"/>
                  </a:cubicBezTo>
                  <a:cubicBezTo>
                    <a:pt x="3800602" y="1971441"/>
                    <a:pt x="3779005" y="1823348"/>
                    <a:pt x="3729639" y="1679886"/>
                  </a:cubicBezTo>
                  <a:cubicBezTo>
                    <a:pt x="3718841" y="1647491"/>
                    <a:pt x="3721925" y="1628984"/>
                    <a:pt x="3752778" y="1612013"/>
                  </a:cubicBezTo>
                  <a:cubicBezTo>
                    <a:pt x="3949843" y="1497281"/>
                    <a:pt x="4178212" y="1437471"/>
                    <a:pt x="4403643" y="1443041"/>
                  </a:cubicBezTo>
                  <a:close/>
                  <a:moveTo>
                    <a:pt x="3058612" y="1382170"/>
                  </a:moveTo>
                  <a:cubicBezTo>
                    <a:pt x="3252982" y="1391426"/>
                    <a:pt x="3427297" y="1454674"/>
                    <a:pt x="3580015" y="1578081"/>
                  </a:cubicBezTo>
                  <a:cubicBezTo>
                    <a:pt x="3629376" y="1616644"/>
                    <a:pt x="3661771" y="1664468"/>
                    <a:pt x="3678742" y="1724627"/>
                  </a:cubicBezTo>
                  <a:cubicBezTo>
                    <a:pt x="3734270" y="1912824"/>
                    <a:pt x="3757414" y="2107194"/>
                    <a:pt x="3777463" y="2301558"/>
                  </a:cubicBezTo>
                  <a:cubicBezTo>
                    <a:pt x="3819115" y="2710348"/>
                    <a:pt x="3837628" y="3120678"/>
                    <a:pt x="3845343" y="3531015"/>
                  </a:cubicBezTo>
                  <a:cubicBezTo>
                    <a:pt x="3846884" y="3546438"/>
                    <a:pt x="3843795" y="3560320"/>
                    <a:pt x="3843795" y="3575750"/>
                  </a:cubicBezTo>
                  <a:lnTo>
                    <a:pt x="3843790" y="3575982"/>
                  </a:lnTo>
                  <a:lnTo>
                    <a:pt x="3843790" y="4798947"/>
                  </a:lnTo>
                  <a:lnTo>
                    <a:pt x="3843795" y="4799028"/>
                  </a:lnTo>
                  <a:lnTo>
                    <a:pt x="3843790" y="4799907"/>
                  </a:lnTo>
                  <a:lnTo>
                    <a:pt x="3843790" y="4800570"/>
                  </a:lnTo>
                  <a:lnTo>
                    <a:pt x="3843785" y="4800543"/>
                  </a:lnTo>
                  <a:lnTo>
                    <a:pt x="3842253" y="5050473"/>
                  </a:lnTo>
                  <a:cubicBezTo>
                    <a:pt x="3842253" y="5082868"/>
                    <a:pt x="3829913" y="5096750"/>
                    <a:pt x="3795976" y="5095208"/>
                  </a:cubicBezTo>
                  <a:cubicBezTo>
                    <a:pt x="3687993" y="5089041"/>
                    <a:pt x="3581557" y="5085952"/>
                    <a:pt x="3473574" y="5082868"/>
                  </a:cubicBezTo>
                  <a:cubicBezTo>
                    <a:pt x="3435006" y="5082868"/>
                    <a:pt x="3433464" y="5059730"/>
                    <a:pt x="3435006" y="5031960"/>
                  </a:cubicBezTo>
                  <a:cubicBezTo>
                    <a:pt x="3439637" y="4950205"/>
                    <a:pt x="3441179" y="4868449"/>
                    <a:pt x="3445804" y="4786688"/>
                  </a:cubicBezTo>
                  <a:cubicBezTo>
                    <a:pt x="3447352" y="4748125"/>
                    <a:pt x="3433464" y="4735785"/>
                    <a:pt x="3394902" y="4732696"/>
                  </a:cubicBezTo>
                  <a:cubicBezTo>
                    <a:pt x="3166595" y="4715731"/>
                    <a:pt x="2941377" y="4686419"/>
                    <a:pt x="2719243" y="4635511"/>
                  </a:cubicBezTo>
                  <a:cubicBezTo>
                    <a:pt x="2677592" y="4626260"/>
                    <a:pt x="2660620" y="4640142"/>
                    <a:pt x="2660620" y="4683336"/>
                  </a:cubicBezTo>
                  <a:cubicBezTo>
                    <a:pt x="2662162" y="4734238"/>
                    <a:pt x="2657537" y="4786688"/>
                    <a:pt x="2657537" y="4837596"/>
                  </a:cubicBezTo>
                  <a:cubicBezTo>
                    <a:pt x="2657537" y="4863818"/>
                    <a:pt x="2649822" y="4879247"/>
                    <a:pt x="2620516" y="4877700"/>
                  </a:cubicBezTo>
                  <a:cubicBezTo>
                    <a:pt x="2538750" y="4873074"/>
                    <a:pt x="2456994" y="4868449"/>
                    <a:pt x="2375238" y="4865360"/>
                  </a:cubicBezTo>
                  <a:cubicBezTo>
                    <a:pt x="2342843" y="4863818"/>
                    <a:pt x="2344385" y="4842221"/>
                    <a:pt x="2344385" y="4820625"/>
                  </a:cubicBezTo>
                  <a:cubicBezTo>
                    <a:pt x="2345927" y="4749667"/>
                    <a:pt x="2344385" y="4678705"/>
                    <a:pt x="2350553" y="4607747"/>
                  </a:cubicBezTo>
                  <a:cubicBezTo>
                    <a:pt x="2355183" y="4558381"/>
                    <a:pt x="2339754" y="4536790"/>
                    <a:pt x="2290393" y="4521361"/>
                  </a:cubicBezTo>
                  <a:cubicBezTo>
                    <a:pt x="1955651" y="4418008"/>
                    <a:pt x="1634790" y="4277630"/>
                    <a:pt x="1329353" y="4103315"/>
                  </a:cubicBezTo>
                  <a:cubicBezTo>
                    <a:pt x="1301583" y="4087891"/>
                    <a:pt x="1273819" y="4075551"/>
                    <a:pt x="1273819" y="4033899"/>
                  </a:cubicBezTo>
                  <a:cubicBezTo>
                    <a:pt x="1267646" y="3580375"/>
                    <a:pt x="1293874" y="3131477"/>
                    <a:pt x="1421907" y="2693382"/>
                  </a:cubicBezTo>
                  <a:cubicBezTo>
                    <a:pt x="1549945" y="2258365"/>
                    <a:pt x="1770537" y="1885060"/>
                    <a:pt x="2168528" y="1641324"/>
                  </a:cubicBezTo>
                  <a:cubicBezTo>
                    <a:pt x="2440023" y="1474724"/>
                    <a:pt x="2733125" y="1368288"/>
                    <a:pt x="3058612" y="1382170"/>
                  </a:cubicBezTo>
                  <a:close/>
                  <a:moveTo>
                    <a:pt x="5678437" y="1346032"/>
                  </a:moveTo>
                  <a:cubicBezTo>
                    <a:pt x="5709861" y="1345846"/>
                    <a:pt x="5741581" y="1347075"/>
                    <a:pt x="5773591" y="1349775"/>
                  </a:cubicBezTo>
                  <a:cubicBezTo>
                    <a:pt x="6299615" y="1394510"/>
                    <a:pt x="6692981" y="1661379"/>
                    <a:pt x="6973732" y="2099474"/>
                  </a:cubicBezTo>
                  <a:cubicBezTo>
                    <a:pt x="7169644" y="2404910"/>
                    <a:pt x="7262198" y="2750451"/>
                    <a:pt x="7311564" y="3106796"/>
                  </a:cubicBezTo>
                  <a:cubicBezTo>
                    <a:pt x="7405660" y="3796336"/>
                    <a:pt x="7356299" y="4475078"/>
                    <a:pt x="7149589" y="5139943"/>
                  </a:cubicBezTo>
                  <a:cubicBezTo>
                    <a:pt x="6990703" y="5647454"/>
                    <a:pt x="6679099" y="6022306"/>
                    <a:pt x="6182381" y="6232100"/>
                  </a:cubicBezTo>
                  <a:cubicBezTo>
                    <a:pt x="6111418" y="6261411"/>
                    <a:pt x="6035829" y="6283008"/>
                    <a:pt x="5963331" y="6306146"/>
                  </a:cubicBezTo>
                  <a:cubicBezTo>
                    <a:pt x="5952532" y="6309230"/>
                    <a:pt x="5938650" y="6316945"/>
                    <a:pt x="5921679" y="6304605"/>
                  </a:cubicBezTo>
                  <a:cubicBezTo>
                    <a:pt x="5955616" y="6208961"/>
                    <a:pt x="5989553" y="6113324"/>
                    <a:pt x="6012691" y="6013055"/>
                  </a:cubicBezTo>
                  <a:cubicBezTo>
                    <a:pt x="6099078" y="5633572"/>
                    <a:pt x="6114501" y="5246379"/>
                    <a:pt x="6108335" y="4859187"/>
                  </a:cubicBezTo>
                  <a:cubicBezTo>
                    <a:pt x="6105251" y="4706469"/>
                    <a:pt x="6095994" y="4553756"/>
                    <a:pt x="6088279" y="4402579"/>
                  </a:cubicBezTo>
                  <a:cubicBezTo>
                    <a:pt x="6085196" y="4362469"/>
                    <a:pt x="6097536" y="4333164"/>
                    <a:pt x="6122217" y="4303852"/>
                  </a:cubicBezTo>
                  <a:cubicBezTo>
                    <a:pt x="6183923" y="4229806"/>
                    <a:pt x="6240998" y="4152676"/>
                    <a:pt x="6301157" y="4077087"/>
                  </a:cubicBezTo>
                  <a:cubicBezTo>
                    <a:pt x="6296531" y="4078635"/>
                    <a:pt x="6293448" y="4075546"/>
                    <a:pt x="6288817" y="4070920"/>
                  </a:cubicBezTo>
                  <a:cubicBezTo>
                    <a:pt x="6233283" y="4098684"/>
                    <a:pt x="6177750" y="4126453"/>
                    <a:pt x="6122217" y="4155765"/>
                  </a:cubicBezTo>
                  <a:cubicBezTo>
                    <a:pt x="6080565" y="4178903"/>
                    <a:pt x="6066683" y="4174272"/>
                    <a:pt x="6060510" y="4121823"/>
                  </a:cubicBezTo>
                  <a:cubicBezTo>
                    <a:pt x="6035829" y="3879634"/>
                    <a:pt x="6008065" y="3637451"/>
                    <a:pt x="5946359" y="3402971"/>
                  </a:cubicBezTo>
                  <a:cubicBezTo>
                    <a:pt x="5830667" y="2975675"/>
                    <a:pt x="5702629" y="2551456"/>
                    <a:pt x="5492835" y="2158096"/>
                  </a:cubicBezTo>
                  <a:cubicBezTo>
                    <a:pt x="5380226" y="1945214"/>
                    <a:pt x="5244479" y="1749307"/>
                    <a:pt x="5051651" y="1601214"/>
                  </a:cubicBezTo>
                  <a:cubicBezTo>
                    <a:pt x="5005373" y="1565736"/>
                    <a:pt x="5039310" y="1554937"/>
                    <a:pt x="5063991" y="1539514"/>
                  </a:cubicBezTo>
                  <a:cubicBezTo>
                    <a:pt x="5252961" y="1418032"/>
                    <a:pt x="5458463" y="1347339"/>
                    <a:pt x="5678437" y="1346032"/>
                  </a:cubicBezTo>
                  <a:close/>
                  <a:moveTo>
                    <a:pt x="1998023" y="1199319"/>
                  </a:moveTo>
                  <a:cubicBezTo>
                    <a:pt x="2090413" y="1196574"/>
                    <a:pt x="2182993" y="1199563"/>
                    <a:pt x="2274970" y="1207855"/>
                  </a:cubicBezTo>
                  <a:cubicBezTo>
                    <a:pt x="2390668" y="1218653"/>
                    <a:pt x="2504818" y="1238708"/>
                    <a:pt x="2617427" y="1266472"/>
                  </a:cubicBezTo>
                  <a:cubicBezTo>
                    <a:pt x="2677592" y="1281901"/>
                    <a:pt x="2736209" y="1300414"/>
                    <a:pt x="2796368" y="1317380"/>
                  </a:cubicBezTo>
                  <a:cubicBezTo>
                    <a:pt x="2791742" y="1334351"/>
                    <a:pt x="2780944" y="1335893"/>
                    <a:pt x="2770146" y="1337434"/>
                  </a:cubicBezTo>
                  <a:cubicBezTo>
                    <a:pt x="2071349" y="1482438"/>
                    <a:pt x="1617824" y="1902026"/>
                    <a:pt x="1392596" y="2573058"/>
                  </a:cubicBezTo>
                  <a:cubicBezTo>
                    <a:pt x="1247592" y="3008070"/>
                    <a:pt x="1210571" y="3460052"/>
                    <a:pt x="1209029" y="3915118"/>
                  </a:cubicBezTo>
                  <a:cubicBezTo>
                    <a:pt x="1209029" y="3949055"/>
                    <a:pt x="1209029" y="3981450"/>
                    <a:pt x="1209029" y="4024643"/>
                  </a:cubicBezTo>
                  <a:cubicBezTo>
                    <a:pt x="1114928" y="3978366"/>
                    <a:pt x="1042429" y="3919749"/>
                    <a:pt x="956042" y="3876556"/>
                  </a:cubicBezTo>
                  <a:cubicBezTo>
                    <a:pt x="1028541" y="3964484"/>
                    <a:pt x="1099504" y="4053954"/>
                    <a:pt x="1173551" y="4141883"/>
                  </a:cubicBezTo>
                  <a:cubicBezTo>
                    <a:pt x="1199773" y="4172730"/>
                    <a:pt x="1215197" y="4203584"/>
                    <a:pt x="1216738" y="4245235"/>
                  </a:cubicBezTo>
                  <a:cubicBezTo>
                    <a:pt x="1233710" y="4575352"/>
                    <a:pt x="1258390" y="4905469"/>
                    <a:pt x="1333978" y="5229414"/>
                  </a:cubicBezTo>
                  <a:cubicBezTo>
                    <a:pt x="1414192" y="5573413"/>
                    <a:pt x="1534521" y="5900446"/>
                    <a:pt x="1730433" y="6196627"/>
                  </a:cubicBezTo>
                  <a:cubicBezTo>
                    <a:pt x="1736600" y="6204336"/>
                    <a:pt x="1739689" y="6212051"/>
                    <a:pt x="1747404" y="6227474"/>
                  </a:cubicBezTo>
                  <a:cubicBezTo>
                    <a:pt x="1526812" y="6212051"/>
                    <a:pt x="1326264" y="6156517"/>
                    <a:pt x="1136525" y="6059332"/>
                  </a:cubicBezTo>
                  <a:cubicBezTo>
                    <a:pt x="777101" y="5875766"/>
                    <a:pt x="527198" y="5584211"/>
                    <a:pt x="357514" y="5226330"/>
                  </a:cubicBezTo>
                  <a:cubicBezTo>
                    <a:pt x="-112982" y="4234437"/>
                    <a:pt x="-125323" y="3236376"/>
                    <a:pt x="357514" y="2247567"/>
                  </a:cubicBezTo>
                  <a:cubicBezTo>
                    <a:pt x="713855" y="1518690"/>
                    <a:pt x="1351291" y="1218533"/>
                    <a:pt x="1998023" y="1199319"/>
                  </a:cubicBezTo>
                  <a:close/>
                  <a:moveTo>
                    <a:pt x="3934813" y="0"/>
                  </a:moveTo>
                  <a:cubicBezTo>
                    <a:pt x="3973381" y="0"/>
                    <a:pt x="4011943" y="0"/>
                    <a:pt x="4050511" y="0"/>
                  </a:cubicBezTo>
                  <a:cubicBezTo>
                    <a:pt x="4113754" y="43194"/>
                    <a:pt x="4183175" y="78672"/>
                    <a:pt x="4240250" y="131122"/>
                  </a:cubicBezTo>
                  <a:cubicBezTo>
                    <a:pt x="4291153" y="177399"/>
                    <a:pt x="4338977" y="226765"/>
                    <a:pt x="4372913" y="288466"/>
                  </a:cubicBezTo>
                  <a:cubicBezTo>
                    <a:pt x="4434620" y="399533"/>
                    <a:pt x="4434620" y="509058"/>
                    <a:pt x="4357490" y="615499"/>
                  </a:cubicBezTo>
                  <a:cubicBezTo>
                    <a:pt x="4277271" y="726566"/>
                    <a:pt x="4180091" y="825293"/>
                    <a:pt x="4090615" y="930187"/>
                  </a:cubicBezTo>
                  <a:cubicBezTo>
                    <a:pt x="4031998" y="999603"/>
                    <a:pt x="3976464" y="1069024"/>
                    <a:pt x="3930187" y="1147696"/>
                  </a:cubicBezTo>
                  <a:cubicBezTo>
                    <a:pt x="3879279" y="1234082"/>
                    <a:pt x="3843795" y="1325094"/>
                    <a:pt x="3839170" y="1426905"/>
                  </a:cubicBezTo>
                  <a:cubicBezTo>
                    <a:pt x="3837628" y="1453132"/>
                    <a:pt x="3854594" y="1485522"/>
                    <a:pt x="3823741" y="1504035"/>
                  </a:cubicBezTo>
                  <a:cubicBezTo>
                    <a:pt x="3777463" y="1531804"/>
                    <a:pt x="3729645" y="1556485"/>
                    <a:pt x="3680278" y="1578081"/>
                  </a:cubicBezTo>
                  <a:cubicBezTo>
                    <a:pt x="3674111" y="1581165"/>
                    <a:pt x="3655598" y="1564199"/>
                    <a:pt x="3644800" y="1553401"/>
                  </a:cubicBezTo>
                  <a:cubicBezTo>
                    <a:pt x="3570753" y="1487069"/>
                    <a:pt x="3488998" y="1431536"/>
                    <a:pt x="3394896" y="1396052"/>
                  </a:cubicBezTo>
                  <a:cubicBezTo>
                    <a:pt x="3356334" y="1380628"/>
                    <a:pt x="3343994" y="1357489"/>
                    <a:pt x="3340910" y="1318921"/>
                  </a:cubicBezTo>
                  <a:cubicBezTo>
                    <a:pt x="3325481" y="1115301"/>
                    <a:pt x="3325481" y="913222"/>
                    <a:pt x="3367132" y="711137"/>
                  </a:cubicBezTo>
                  <a:cubicBezTo>
                    <a:pt x="3418040" y="468948"/>
                    <a:pt x="3544531" y="271500"/>
                    <a:pt x="3734270" y="112609"/>
                  </a:cubicBezTo>
                  <a:cubicBezTo>
                    <a:pt x="3794435" y="61707"/>
                    <a:pt x="3866934" y="35479"/>
                    <a:pt x="3934813" y="0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0CAF396D-F87A-4EE4-95A9-7A2269DDAAFC}"/>
                </a:ext>
              </a:extLst>
            </p:cNvPr>
            <p:cNvSpPr/>
            <p:nvPr/>
          </p:nvSpPr>
          <p:spPr>
            <a:xfrm>
              <a:off x="843327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6EE322D3-758A-4AC7-9F8F-71B6331BD034}"/>
                </a:ext>
              </a:extLst>
            </p:cNvPr>
            <p:cNvSpPr/>
            <p:nvPr/>
          </p:nvSpPr>
          <p:spPr>
            <a:xfrm>
              <a:off x="113130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2CEE22BA-2050-463C-9A88-283820DEAA67}"/>
                </a:ext>
              </a:extLst>
            </p:cNvPr>
            <p:cNvSpPr/>
            <p:nvPr/>
          </p:nvSpPr>
          <p:spPr>
            <a:xfrm>
              <a:off x="192776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86DD8029-51AC-402C-836A-00EE0AA46246}"/>
                </a:ext>
              </a:extLst>
            </p:cNvPr>
            <p:cNvSpPr/>
            <p:nvPr/>
          </p:nvSpPr>
          <p:spPr>
            <a:xfrm>
              <a:off x="250372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7F203820-CAD0-409E-BB9B-1D8094B5F62D}"/>
                </a:ext>
              </a:extLst>
            </p:cNvPr>
            <p:cNvSpPr/>
            <p:nvPr/>
          </p:nvSpPr>
          <p:spPr>
            <a:xfrm>
              <a:off x="279170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16538D66-A7FB-4961-B313-5B87D5707168}"/>
                </a:ext>
              </a:extLst>
            </p:cNvPr>
            <p:cNvSpPr/>
            <p:nvPr/>
          </p:nvSpPr>
          <p:spPr>
            <a:xfrm>
              <a:off x="307969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5B045817-3415-4903-92E0-85F4FA43D05C}"/>
                </a:ext>
              </a:extLst>
            </p:cNvPr>
            <p:cNvSpPr/>
            <p:nvPr/>
          </p:nvSpPr>
          <p:spPr>
            <a:xfrm>
              <a:off x="387614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11C07DFE-3B78-47C4-8375-AB48DBDD3FE8}"/>
                </a:ext>
              </a:extLst>
            </p:cNvPr>
            <p:cNvSpPr/>
            <p:nvPr/>
          </p:nvSpPr>
          <p:spPr>
            <a:xfrm>
              <a:off x="445211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4AFDF126-41BD-448C-A56A-51B8D7F6E26B}"/>
                </a:ext>
              </a:extLst>
            </p:cNvPr>
            <p:cNvSpPr/>
            <p:nvPr/>
          </p:nvSpPr>
          <p:spPr>
            <a:xfrm>
              <a:off x="474009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1EFC6DED-1CD5-48E5-A1AE-29DF7B163A9E}"/>
                </a:ext>
              </a:extLst>
            </p:cNvPr>
            <p:cNvSpPr/>
            <p:nvPr/>
          </p:nvSpPr>
          <p:spPr>
            <a:xfrm>
              <a:off x="502807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3ACC24F7-E8DE-488C-B857-71140E25AC89}"/>
                </a:ext>
              </a:extLst>
            </p:cNvPr>
            <p:cNvSpPr/>
            <p:nvPr/>
          </p:nvSpPr>
          <p:spPr>
            <a:xfrm>
              <a:off x="582453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6827D926-66E6-4D5A-931B-3628EF8D3A83}"/>
                </a:ext>
              </a:extLst>
            </p:cNvPr>
            <p:cNvSpPr/>
            <p:nvPr/>
          </p:nvSpPr>
          <p:spPr>
            <a:xfrm>
              <a:off x="640049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F12407EA-F194-4C03-80C2-45D7A5EAB3A9}"/>
                </a:ext>
              </a:extLst>
            </p:cNvPr>
            <p:cNvSpPr/>
            <p:nvPr/>
          </p:nvSpPr>
          <p:spPr>
            <a:xfrm>
              <a:off x="6688473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90141F8D-D325-4928-989C-9D4E35226CB4}"/>
                </a:ext>
              </a:extLst>
            </p:cNvPr>
            <p:cNvSpPr/>
            <p:nvPr/>
          </p:nvSpPr>
          <p:spPr>
            <a:xfrm>
              <a:off x="6976454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7A9ED9F1-C65F-47B1-AAD9-6BC5723EA36A}"/>
                </a:ext>
              </a:extLst>
            </p:cNvPr>
            <p:cNvSpPr/>
            <p:nvPr/>
          </p:nvSpPr>
          <p:spPr>
            <a:xfrm>
              <a:off x="777291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64D0D833-C704-470E-8247-07239BA23187}"/>
                </a:ext>
              </a:extLst>
            </p:cNvPr>
            <p:cNvSpPr/>
            <p:nvPr/>
          </p:nvSpPr>
          <p:spPr>
            <a:xfrm>
              <a:off x="8348874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474F41A0-86AC-4AA6-AA3C-CEE7CEFFBD72}"/>
                </a:ext>
              </a:extLst>
            </p:cNvPr>
            <p:cNvSpPr/>
            <p:nvPr/>
          </p:nvSpPr>
          <p:spPr>
            <a:xfrm>
              <a:off x="8636855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455AF5D1-E282-4522-818B-AA662EB9D905}"/>
                </a:ext>
              </a:extLst>
            </p:cNvPr>
            <p:cNvSpPr/>
            <p:nvPr/>
          </p:nvSpPr>
          <p:spPr>
            <a:xfrm>
              <a:off x="892483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52DF543B-AAFF-4341-918D-6CA94335A414}"/>
                </a:ext>
              </a:extLst>
            </p:cNvPr>
            <p:cNvSpPr/>
            <p:nvPr/>
          </p:nvSpPr>
          <p:spPr>
            <a:xfrm>
              <a:off x="970183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C02C6B5E-D794-4D08-8BA4-7C2821D21791}"/>
                </a:ext>
              </a:extLst>
            </p:cNvPr>
            <p:cNvGrpSpPr/>
            <p:nvPr/>
          </p:nvGrpSpPr>
          <p:grpSpPr>
            <a:xfrm>
              <a:off x="10864750" y="3639782"/>
              <a:ext cx="691486" cy="550376"/>
              <a:chOff x="6546734" y="4469326"/>
              <a:chExt cx="691486" cy="550376"/>
            </a:xfrm>
            <a:solidFill>
              <a:schemeClr val="bg1">
                <a:lumMod val="75000"/>
              </a:schemeClr>
            </a:solidFill>
          </p:grpSpPr>
          <p:sp>
            <p:nvSpPr>
              <p:cNvPr id="562" name="Rounded Rectangle 25">
                <a:extLst>
                  <a:ext uri="{FF2B5EF4-FFF2-40B4-BE49-F238E27FC236}">
                    <a16:creationId xmlns:a16="http://schemas.microsoft.com/office/drawing/2014/main" id="{4365CE15-20E5-4B95-B4E8-04D1EDD808B0}"/>
                  </a:ext>
                </a:extLst>
              </p:cNvPr>
              <p:cNvSpPr/>
              <p:nvPr/>
            </p:nvSpPr>
            <p:spPr>
              <a:xfrm rot="2624939">
                <a:off x="6546734" y="4469326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63" name="Rounded Rectangle 26">
                <a:extLst>
                  <a:ext uri="{FF2B5EF4-FFF2-40B4-BE49-F238E27FC236}">
                    <a16:creationId xmlns:a16="http://schemas.microsoft.com/office/drawing/2014/main" id="{0C409997-C0D9-43BF-8598-54ED4198307B}"/>
                  </a:ext>
                </a:extLst>
              </p:cNvPr>
              <p:cNvSpPr/>
              <p:nvPr/>
            </p:nvSpPr>
            <p:spPr>
              <a:xfrm rot="18900000">
                <a:off x="6555378" y="4839702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D9C6B28A-BE4C-4437-A32C-D994277B2046}"/>
                </a:ext>
              </a:extLst>
            </p:cNvPr>
            <p:cNvSpPr/>
            <p:nvPr/>
          </p:nvSpPr>
          <p:spPr>
            <a:xfrm>
              <a:off x="1027780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592B8204-58F8-46C8-B186-C4830E7B608B}"/>
                </a:ext>
              </a:extLst>
            </p:cNvPr>
            <p:cNvSpPr/>
            <p:nvPr/>
          </p:nvSpPr>
          <p:spPr>
            <a:xfrm>
              <a:off x="1056578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14D85E50-917C-41EC-92AB-06DA90E6EF3E}"/>
                </a:ext>
              </a:extLst>
            </p:cNvPr>
            <p:cNvSpPr/>
            <p:nvPr/>
          </p:nvSpPr>
          <p:spPr>
            <a:xfrm>
              <a:off x="1085375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7" name="Oval 5">
              <a:extLst>
                <a:ext uri="{FF2B5EF4-FFF2-40B4-BE49-F238E27FC236}">
                  <a16:creationId xmlns:a16="http://schemas.microsoft.com/office/drawing/2014/main" id="{6F372C0A-F034-48B1-A3BB-0A0574F14F05}"/>
                </a:ext>
              </a:extLst>
            </p:cNvPr>
            <p:cNvSpPr/>
            <p:nvPr/>
          </p:nvSpPr>
          <p:spPr>
            <a:xfrm>
              <a:off x="2215747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8" name="Oval 9">
              <a:extLst>
                <a:ext uri="{FF2B5EF4-FFF2-40B4-BE49-F238E27FC236}">
                  <a16:creationId xmlns:a16="http://schemas.microsoft.com/office/drawing/2014/main" id="{5E354E6B-8EB8-4FAC-9A4B-1D7A7048D595}"/>
                </a:ext>
              </a:extLst>
            </p:cNvPr>
            <p:cNvSpPr/>
            <p:nvPr/>
          </p:nvSpPr>
          <p:spPr>
            <a:xfrm>
              <a:off x="416412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9" name="Oval 13">
              <a:extLst>
                <a:ext uri="{FF2B5EF4-FFF2-40B4-BE49-F238E27FC236}">
                  <a16:creationId xmlns:a16="http://schemas.microsoft.com/office/drawing/2014/main" id="{F9B5FEEF-771D-4D45-8A15-3D2CE5070EC7}"/>
                </a:ext>
              </a:extLst>
            </p:cNvPr>
            <p:cNvSpPr/>
            <p:nvPr/>
          </p:nvSpPr>
          <p:spPr>
            <a:xfrm>
              <a:off x="611251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0" name="Oval 17">
              <a:extLst>
                <a:ext uri="{FF2B5EF4-FFF2-40B4-BE49-F238E27FC236}">
                  <a16:creationId xmlns:a16="http://schemas.microsoft.com/office/drawing/2014/main" id="{23F62FFF-CB45-44D8-A13F-672380296E5C}"/>
                </a:ext>
              </a:extLst>
            </p:cNvPr>
            <p:cNvSpPr/>
            <p:nvPr/>
          </p:nvSpPr>
          <p:spPr>
            <a:xfrm>
              <a:off x="8060893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1" name="Oval 21">
              <a:extLst>
                <a:ext uri="{FF2B5EF4-FFF2-40B4-BE49-F238E27FC236}">
                  <a16:creationId xmlns:a16="http://schemas.microsoft.com/office/drawing/2014/main" id="{166C414D-A505-4BEF-8548-A9F3370F87EA}"/>
                </a:ext>
              </a:extLst>
            </p:cNvPr>
            <p:cNvSpPr/>
            <p:nvPr/>
          </p:nvSpPr>
          <p:spPr>
            <a:xfrm>
              <a:off x="998981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2020-01-06T07:02:15Z</dcterms:modified>
</cp:coreProperties>
</file>