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D16F25B-351F-425E-95F2-AD7AAA00A7BB}"/>
              </a:ext>
            </a:extLst>
          </p:cNvPr>
          <p:cNvSpPr/>
          <p:nvPr/>
        </p:nvSpPr>
        <p:spPr>
          <a:xfrm>
            <a:off x="4141053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CD89494-9A0E-4C0B-B1EC-F7D1D0886789}"/>
              </a:ext>
            </a:extLst>
          </p:cNvPr>
          <p:cNvSpPr/>
          <p:nvPr/>
        </p:nvSpPr>
        <p:spPr>
          <a:xfrm>
            <a:off x="1748894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1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77737B5-221D-4F7D-B31C-46D593BC306F}"/>
              </a:ext>
            </a:extLst>
          </p:cNvPr>
          <p:cNvSpPr/>
          <p:nvPr/>
        </p:nvSpPr>
        <p:spPr>
          <a:xfrm>
            <a:off x="6533212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E84816C8-46F6-437F-BCC5-B2E40A2BBA83}"/>
              </a:ext>
            </a:extLst>
          </p:cNvPr>
          <p:cNvSpPr/>
          <p:nvPr/>
        </p:nvSpPr>
        <p:spPr>
          <a:xfrm>
            <a:off x="8925371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0139DDF-E41E-41CB-BAFE-4A0767C9AD0C}"/>
              </a:ext>
            </a:extLst>
          </p:cNvPr>
          <p:cNvSpPr txBox="1"/>
          <p:nvPr/>
        </p:nvSpPr>
        <p:spPr>
          <a:xfrm>
            <a:off x="690277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Calibri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09A7213-D425-4948-B446-A399BF0E549F}"/>
              </a:ext>
            </a:extLst>
          </p:cNvPr>
          <p:cNvSpPr txBox="1"/>
          <p:nvPr/>
        </p:nvSpPr>
        <p:spPr>
          <a:xfrm>
            <a:off x="3082436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Calibri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62A27DE-F284-4DEA-AF66-2996BB5E86CD}"/>
              </a:ext>
            </a:extLst>
          </p:cNvPr>
          <p:cNvSpPr txBox="1"/>
          <p:nvPr/>
        </p:nvSpPr>
        <p:spPr>
          <a:xfrm>
            <a:off x="5474595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Calibri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4DA02D4-B7E1-4905-82F3-1CD0F0C90EEF}"/>
              </a:ext>
            </a:extLst>
          </p:cNvPr>
          <p:cNvSpPr txBox="1"/>
          <p:nvPr/>
        </p:nvSpPr>
        <p:spPr>
          <a:xfrm>
            <a:off x="7866754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Calibri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4E08D14-CC08-4F5F-9E96-75DF83C9601D}"/>
              </a:ext>
            </a:extLst>
          </p:cNvPr>
          <p:cNvSpPr txBox="1"/>
          <p:nvPr/>
        </p:nvSpPr>
        <p:spPr>
          <a:xfrm>
            <a:off x="10258916" y="3622773"/>
            <a:ext cx="1242807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ea typeface="+mj-ea"/>
                <a:cs typeface="Calibri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ea typeface="+mj-ea"/>
              <a:cs typeface="Calibri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8B801F3-8BCE-4552-9767-DDD927C85506}"/>
              </a:ext>
            </a:extLst>
          </p:cNvPr>
          <p:cNvGrpSpPr/>
          <p:nvPr/>
        </p:nvGrpSpPr>
        <p:grpSpPr>
          <a:xfrm>
            <a:off x="8020949" y="4680651"/>
            <a:ext cx="2045528" cy="911398"/>
            <a:chOff x="1418442" y="3789040"/>
            <a:chExt cx="2045528" cy="91139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CDDA53F-CE98-4354-B914-3E795BCF8F5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0C34500-BD8A-4780-BE19-3E0347E2C40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598A451-93C2-42E6-86B2-281E5F97CDEF}"/>
              </a:ext>
            </a:extLst>
          </p:cNvPr>
          <p:cNvGrpSpPr/>
          <p:nvPr/>
        </p:nvGrpSpPr>
        <p:grpSpPr>
          <a:xfrm>
            <a:off x="5628790" y="2198902"/>
            <a:ext cx="2045528" cy="911398"/>
            <a:chOff x="1418442" y="3789040"/>
            <a:chExt cx="2045528" cy="91139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E095947-DBC1-4FBC-A515-E8AB441B1E7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C88C096-AD3F-4526-893F-50FB4C55E05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81E093D-23B1-4EAF-8AE5-A53DDDC432C7}"/>
              </a:ext>
            </a:extLst>
          </p:cNvPr>
          <p:cNvGrpSpPr/>
          <p:nvPr/>
        </p:nvGrpSpPr>
        <p:grpSpPr>
          <a:xfrm>
            <a:off x="3236631" y="4680651"/>
            <a:ext cx="2045528" cy="911398"/>
            <a:chOff x="1418442" y="3789040"/>
            <a:chExt cx="2045528" cy="91139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52A868-DEB2-4440-9A84-BA33FF455B9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2278405-DC10-4F61-9695-C9947C219075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1676CA5-9DF1-41D3-BC4D-AB4E565560A9}"/>
              </a:ext>
            </a:extLst>
          </p:cNvPr>
          <p:cNvGrpSpPr/>
          <p:nvPr/>
        </p:nvGrpSpPr>
        <p:grpSpPr>
          <a:xfrm>
            <a:off x="844472" y="2198902"/>
            <a:ext cx="2045528" cy="911398"/>
            <a:chOff x="1418442" y="3789040"/>
            <a:chExt cx="2045528" cy="9113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82A64E7-C1B3-4E86-B057-BEC6B5BF899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751EB4D-D387-46ED-87C8-7F22801E75A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69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2020-09-02T01:29:01Z</dcterms:modified>
</cp:coreProperties>
</file>