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E5829A0-283F-467F-9D5B-2468071B3FD7}"/>
              </a:ext>
            </a:extLst>
          </p:cNvPr>
          <p:cNvGrpSpPr/>
          <p:nvPr/>
        </p:nvGrpSpPr>
        <p:grpSpPr>
          <a:xfrm>
            <a:off x="1248690" y="2525554"/>
            <a:ext cx="3024188" cy="3026092"/>
            <a:chOff x="-111919" y="2595562"/>
            <a:chExt cx="3024188" cy="3026092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AD65DBB-638C-4D63-9ED4-CDE4484F7A4A}"/>
                </a:ext>
              </a:extLst>
            </p:cNvPr>
            <p:cNvSpPr/>
            <p:nvPr/>
          </p:nvSpPr>
          <p:spPr>
            <a:xfrm>
              <a:off x="1388269" y="2595562"/>
              <a:ext cx="1524000" cy="2085975"/>
            </a:xfrm>
            <a:custGeom>
              <a:avLst/>
              <a:gdLst>
                <a:gd name="connsiteX0" fmla="*/ 39053 w 1524000"/>
                <a:gd name="connsiteY0" fmla="*/ 758190 h 2085975"/>
                <a:gd name="connsiteX1" fmla="*/ 771525 w 1524000"/>
                <a:gd name="connsiteY1" fmla="*/ 1514475 h 2085975"/>
                <a:gd name="connsiteX2" fmla="*/ 750570 w 1524000"/>
                <a:gd name="connsiteY2" fmla="*/ 1692593 h 2085975"/>
                <a:gd name="connsiteX3" fmla="*/ 941070 w 1524000"/>
                <a:gd name="connsiteY3" fmla="*/ 2091690 h 2085975"/>
                <a:gd name="connsiteX4" fmla="*/ 1417320 w 1524000"/>
                <a:gd name="connsiteY4" fmla="*/ 2085975 h 2085975"/>
                <a:gd name="connsiteX5" fmla="*/ 1528763 w 1524000"/>
                <a:gd name="connsiteY5" fmla="*/ 1514475 h 2085975"/>
                <a:gd name="connsiteX6" fmla="*/ 14288 w 1524000"/>
                <a:gd name="connsiteY6" fmla="*/ 0 h 2085975"/>
                <a:gd name="connsiteX7" fmla="*/ 0 w 1524000"/>
                <a:gd name="connsiteY7" fmla="*/ 0 h 2085975"/>
                <a:gd name="connsiteX8" fmla="*/ 261938 w 1524000"/>
                <a:gd name="connsiteY8" fmla="*/ 409575 h 2085975"/>
                <a:gd name="connsiteX9" fmla="*/ 39053 w 1524000"/>
                <a:gd name="connsiteY9" fmla="*/ 758190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0" h="2085975">
                  <a:moveTo>
                    <a:pt x="39053" y="758190"/>
                  </a:moveTo>
                  <a:cubicBezTo>
                    <a:pt x="445770" y="771525"/>
                    <a:pt x="771525" y="1104900"/>
                    <a:pt x="771525" y="1514475"/>
                  </a:cubicBezTo>
                  <a:cubicBezTo>
                    <a:pt x="771525" y="1575435"/>
                    <a:pt x="763905" y="1635443"/>
                    <a:pt x="750570" y="1692593"/>
                  </a:cubicBezTo>
                  <a:lnTo>
                    <a:pt x="941070" y="2091690"/>
                  </a:lnTo>
                  <a:lnTo>
                    <a:pt x="1417320" y="2085975"/>
                  </a:lnTo>
                  <a:cubicBezTo>
                    <a:pt x="1489710" y="1909763"/>
                    <a:pt x="1528763" y="1716405"/>
                    <a:pt x="1528763" y="1514475"/>
                  </a:cubicBezTo>
                  <a:cubicBezTo>
                    <a:pt x="1528763" y="678180"/>
                    <a:pt x="850583" y="0"/>
                    <a:pt x="14288" y="0"/>
                  </a:cubicBezTo>
                  <a:cubicBezTo>
                    <a:pt x="9525" y="0"/>
                    <a:pt x="4763" y="0"/>
                    <a:pt x="0" y="0"/>
                  </a:cubicBezTo>
                  <a:lnTo>
                    <a:pt x="261938" y="409575"/>
                  </a:lnTo>
                  <a:lnTo>
                    <a:pt x="39053" y="75819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8170AB7-B207-45D2-9775-0154D97C2255}"/>
                </a:ext>
              </a:extLst>
            </p:cNvPr>
            <p:cNvSpPr/>
            <p:nvPr/>
          </p:nvSpPr>
          <p:spPr>
            <a:xfrm>
              <a:off x="-111919" y="2604134"/>
              <a:ext cx="1600200" cy="2305050"/>
            </a:xfrm>
            <a:custGeom>
              <a:avLst/>
              <a:gdLst>
                <a:gd name="connsiteX0" fmla="*/ 818198 w 1600200"/>
                <a:gd name="connsiteY0" fmla="*/ 1803083 h 2305050"/>
                <a:gd name="connsiteX1" fmla="*/ 757238 w 1600200"/>
                <a:gd name="connsiteY1" fmla="*/ 1505903 h 2305050"/>
                <a:gd name="connsiteX2" fmla="*/ 1374458 w 1600200"/>
                <a:gd name="connsiteY2" fmla="*/ 762000 h 2305050"/>
                <a:gd name="connsiteX3" fmla="*/ 1604963 w 1600200"/>
                <a:gd name="connsiteY3" fmla="*/ 401003 h 2305050"/>
                <a:gd name="connsiteX4" fmla="*/ 1348740 w 1600200"/>
                <a:gd name="connsiteY4" fmla="*/ 0 h 2305050"/>
                <a:gd name="connsiteX5" fmla="*/ 0 w 1600200"/>
                <a:gd name="connsiteY5" fmla="*/ 1505903 h 2305050"/>
                <a:gd name="connsiteX6" fmla="*/ 233363 w 1600200"/>
                <a:gd name="connsiteY6" fmla="*/ 2313623 h 2305050"/>
                <a:gd name="connsiteX7" fmla="*/ 366713 w 1600200"/>
                <a:gd name="connsiteY7" fmla="*/ 1866900 h 2305050"/>
                <a:gd name="connsiteX8" fmla="*/ 818198 w 1600200"/>
                <a:gd name="connsiteY8" fmla="*/ 1803083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0200" h="2305050">
                  <a:moveTo>
                    <a:pt x="818198" y="1803083"/>
                  </a:moveTo>
                  <a:cubicBezTo>
                    <a:pt x="779145" y="1711643"/>
                    <a:pt x="757238" y="1611630"/>
                    <a:pt x="757238" y="1505903"/>
                  </a:cubicBezTo>
                  <a:cubicBezTo>
                    <a:pt x="757238" y="1135380"/>
                    <a:pt x="1022985" y="827723"/>
                    <a:pt x="1374458" y="762000"/>
                  </a:cubicBezTo>
                  <a:lnTo>
                    <a:pt x="1604963" y="401003"/>
                  </a:lnTo>
                  <a:lnTo>
                    <a:pt x="1348740" y="0"/>
                  </a:lnTo>
                  <a:cubicBezTo>
                    <a:pt x="590550" y="82868"/>
                    <a:pt x="0" y="725805"/>
                    <a:pt x="0" y="1505903"/>
                  </a:cubicBezTo>
                  <a:cubicBezTo>
                    <a:pt x="0" y="1803083"/>
                    <a:pt x="85725" y="2080260"/>
                    <a:pt x="233363" y="2313623"/>
                  </a:cubicBezTo>
                  <a:lnTo>
                    <a:pt x="366713" y="1866900"/>
                  </a:lnTo>
                  <a:lnTo>
                    <a:pt x="818198" y="1803083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43EA589-2772-4B46-8486-13B8D0A8228B}"/>
                </a:ext>
              </a:extLst>
            </p:cNvPr>
            <p:cNvSpPr/>
            <p:nvPr/>
          </p:nvSpPr>
          <p:spPr>
            <a:xfrm>
              <a:off x="218599" y="4459604"/>
              <a:ext cx="2514600" cy="1162050"/>
            </a:xfrm>
            <a:custGeom>
              <a:avLst/>
              <a:gdLst>
                <a:gd name="connsiteX0" fmla="*/ 1855470 w 2514600"/>
                <a:gd name="connsiteY0" fmla="*/ 0 h 1162050"/>
                <a:gd name="connsiteX1" fmla="*/ 1183958 w 2514600"/>
                <a:gd name="connsiteY1" fmla="*/ 407670 h 1162050"/>
                <a:gd name="connsiteX2" fmla="*/ 554355 w 2514600"/>
                <a:gd name="connsiteY2" fmla="*/ 71438 h 1162050"/>
                <a:gd name="connsiteX3" fmla="*/ 139065 w 2514600"/>
                <a:gd name="connsiteY3" fmla="*/ 131445 h 1162050"/>
                <a:gd name="connsiteX4" fmla="*/ 0 w 2514600"/>
                <a:gd name="connsiteY4" fmla="*/ 595313 h 1162050"/>
                <a:gd name="connsiteX5" fmla="*/ 1183005 w 2514600"/>
                <a:gd name="connsiteY5" fmla="*/ 1164908 h 1162050"/>
                <a:gd name="connsiteX6" fmla="*/ 2523173 w 2514600"/>
                <a:gd name="connsiteY6" fmla="*/ 355283 h 1162050"/>
                <a:gd name="connsiteX7" fmla="*/ 2025967 w 2514600"/>
                <a:gd name="connsiteY7" fmla="*/ 360998 h 1162050"/>
                <a:gd name="connsiteX8" fmla="*/ 1855470 w 2514600"/>
                <a:gd name="connsiteY8" fmla="*/ 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600" h="1162050">
                  <a:moveTo>
                    <a:pt x="1855470" y="0"/>
                  </a:moveTo>
                  <a:cubicBezTo>
                    <a:pt x="1728788" y="241935"/>
                    <a:pt x="1476375" y="407670"/>
                    <a:pt x="1183958" y="407670"/>
                  </a:cubicBezTo>
                  <a:cubicBezTo>
                    <a:pt x="922020" y="407670"/>
                    <a:pt x="690562" y="274320"/>
                    <a:pt x="554355" y="71438"/>
                  </a:cubicBezTo>
                  <a:lnTo>
                    <a:pt x="139065" y="131445"/>
                  </a:lnTo>
                  <a:lnTo>
                    <a:pt x="0" y="595313"/>
                  </a:lnTo>
                  <a:cubicBezTo>
                    <a:pt x="277178" y="942975"/>
                    <a:pt x="704850" y="1164908"/>
                    <a:pt x="1183005" y="1164908"/>
                  </a:cubicBezTo>
                  <a:cubicBezTo>
                    <a:pt x="1764983" y="1164908"/>
                    <a:pt x="2269808" y="836295"/>
                    <a:pt x="2523173" y="355283"/>
                  </a:cubicBezTo>
                  <a:lnTo>
                    <a:pt x="2025967" y="360998"/>
                  </a:lnTo>
                  <a:lnTo>
                    <a:pt x="185547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직사각형 31">
            <a:extLst>
              <a:ext uri="{FF2B5EF4-FFF2-40B4-BE49-F238E27FC236}">
                <a16:creationId xmlns:a16="http://schemas.microsoft.com/office/drawing/2014/main" id="{3FB83FE8-A715-48BB-927E-CD3B73771C37}"/>
              </a:ext>
            </a:extLst>
          </p:cNvPr>
          <p:cNvSpPr/>
          <p:nvPr/>
        </p:nvSpPr>
        <p:spPr>
          <a:xfrm>
            <a:off x="6372278" y="426586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직사각형 32">
            <a:extLst>
              <a:ext uri="{FF2B5EF4-FFF2-40B4-BE49-F238E27FC236}">
                <a16:creationId xmlns:a16="http://schemas.microsoft.com/office/drawing/2014/main" id="{EDEC6BCF-D777-44EA-8887-6FCD8188ACED}"/>
              </a:ext>
            </a:extLst>
          </p:cNvPr>
          <p:cNvSpPr/>
          <p:nvPr/>
        </p:nvSpPr>
        <p:spPr>
          <a:xfrm>
            <a:off x="6372278" y="49782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직사각형 33">
            <a:extLst>
              <a:ext uri="{FF2B5EF4-FFF2-40B4-BE49-F238E27FC236}">
                <a16:creationId xmlns:a16="http://schemas.microsoft.com/office/drawing/2014/main" id="{845B697D-2B86-4A5F-9266-E6381A5E24F4}"/>
              </a:ext>
            </a:extLst>
          </p:cNvPr>
          <p:cNvSpPr/>
          <p:nvPr/>
        </p:nvSpPr>
        <p:spPr>
          <a:xfrm>
            <a:off x="6372278" y="569069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Rounded Rectangle 10">
            <a:extLst>
              <a:ext uri="{FF2B5EF4-FFF2-40B4-BE49-F238E27FC236}">
                <a16:creationId xmlns:a16="http://schemas.microsoft.com/office/drawing/2014/main" id="{4E89ABF6-F034-4C74-92EB-E7F46ECEDFD8}"/>
              </a:ext>
            </a:extLst>
          </p:cNvPr>
          <p:cNvSpPr/>
          <p:nvPr/>
        </p:nvSpPr>
        <p:spPr>
          <a:xfrm>
            <a:off x="5739739" y="420792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id="{0446958D-4706-4772-BDBE-A6B88555C335}"/>
              </a:ext>
            </a:extLst>
          </p:cNvPr>
          <p:cNvSpPr/>
          <p:nvPr/>
        </p:nvSpPr>
        <p:spPr>
          <a:xfrm rot="2700000">
            <a:off x="5732871" y="5550759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Rectangle 9">
            <a:extLst>
              <a:ext uri="{FF2B5EF4-FFF2-40B4-BE49-F238E27FC236}">
                <a16:creationId xmlns:a16="http://schemas.microsoft.com/office/drawing/2014/main" id="{3FDA803A-2C5A-42C3-9188-859B0FD546CE}"/>
              </a:ext>
            </a:extLst>
          </p:cNvPr>
          <p:cNvSpPr/>
          <p:nvPr/>
        </p:nvSpPr>
        <p:spPr>
          <a:xfrm>
            <a:off x="5677852" y="494046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8" name="Round Same Side Corner Rectangle 11">
            <a:extLst>
              <a:ext uri="{FF2B5EF4-FFF2-40B4-BE49-F238E27FC236}">
                <a16:creationId xmlns:a16="http://schemas.microsoft.com/office/drawing/2014/main" id="{E30DCDA5-08C0-4BEC-B2BE-5442A9A8A960}"/>
              </a:ext>
            </a:extLst>
          </p:cNvPr>
          <p:cNvSpPr/>
          <p:nvPr/>
        </p:nvSpPr>
        <p:spPr>
          <a:xfrm rot="9900000">
            <a:off x="2524440" y="4943396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Rounded Rectangle 27">
            <a:extLst>
              <a:ext uri="{FF2B5EF4-FFF2-40B4-BE49-F238E27FC236}">
                <a16:creationId xmlns:a16="http://schemas.microsoft.com/office/drawing/2014/main" id="{FE262008-FDEA-4F8C-96B7-A668B9141F62}"/>
              </a:ext>
            </a:extLst>
          </p:cNvPr>
          <p:cNvSpPr/>
          <p:nvPr/>
        </p:nvSpPr>
        <p:spPr>
          <a:xfrm>
            <a:off x="3605448" y="3369325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Oval 21">
            <a:extLst>
              <a:ext uri="{FF2B5EF4-FFF2-40B4-BE49-F238E27FC236}">
                <a16:creationId xmlns:a16="http://schemas.microsoft.com/office/drawing/2014/main" id="{9857B4C6-342F-443A-B9D5-13C732C3532C}"/>
              </a:ext>
            </a:extLst>
          </p:cNvPr>
          <p:cNvSpPr>
            <a:spLocks noChangeAspect="1"/>
          </p:cNvSpPr>
          <p:nvPr/>
        </p:nvSpPr>
        <p:spPr>
          <a:xfrm>
            <a:off x="1503960" y="3369325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1">
            <a:extLst>
              <a:ext uri="{FF2B5EF4-FFF2-40B4-BE49-F238E27FC236}">
                <a16:creationId xmlns:a16="http://schemas.microsoft.com/office/drawing/2014/main" id="{746B1D72-E4C2-4E65-9028-598CEDB84E85}"/>
              </a:ext>
            </a:extLst>
          </p:cNvPr>
          <p:cNvSpPr/>
          <p:nvPr/>
        </p:nvSpPr>
        <p:spPr>
          <a:xfrm>
            <a:off x="2482752" y="3647376"/>
            <a:ext cx="592928" cy="718651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1E9CC7B-A847-4B6E-90EB-3ED72ACF8D1E}"/>
              </a:ext>
            </a:extLst>
          </p:cNvPr>
          <p:cNvGrpSpPr/>
          <p:nvPr/>
        </p:nvGrpSpPr>
        <p:grpSpPr>
          <a:xfrm>
            <a:off x="5608827" y="1859459"/>
            <a:ext cx="3987976" cy="775862"/>
            <a:chOff x="6324699" y="2356411"/>
            <a:chExt cx="2736305" cy="77586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8955823-EAFC-4BDA-85B8-4F8B3DB04644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EC647C4-9C46-4E7A-A557-C2628E83FE66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C60A565-687E-46D8-8965-C9BB29172405}"/>
              </a:ext>
            </a:extLst>
          </p:cNvPr>
          <p:cNvGrpSpPr/>
          <p:nvPr/>
        </p:nvGrpSpPr>
        <p:grpSpPr>
          <a:xfrm>
            <a:off x="5608829" y="2708553"/>
            <a:ext cx="5803586" cy="1152106"/>
            <a:chOff x="4932040" y="3928857"/>
            <a:chExt cx="3456384" cy="115210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3747E65-BBA4-45E9-81A7-9CBF4A2F98A1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A680561-ADF8-41E9-9BBD-C898FF6243A8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2019-04-24T05:52:04Z</dcterms:modified>
</cp:coreProperties>
</file>