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5E0-4919-B5AA-A6D06103C54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5E0-4919-B5AA-A6D06103C54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5E0-4919-B5AA-A6D06103C54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E0-4919-B5AA-A6D06103C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A20-452E-B73A-B4291DFED79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20-452E-B73A-B4291DFED79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20-452E-B73A-B4291DFED7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EC9-43BB-8AD4-A67591CDF5D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EC9-43BB-8AD4-A67591CDF5D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C9-43BB-8AD4-A67591CDF5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666-42C1-AC83-19A6F4E6291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666-42C1-AC83-19A6F4E6291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66-42C1-AC83-19A6F4E62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57" name="Rectangle 1956">
            <a:extLst>
              <a:ext uri="{FF2B5EF4-FFF2-40B4-BE49-F238E27FC236}">
                <a16:creationId xmlns:a16="http://schemas.microsoft.com/office/drawing/2014/main" id="{C5D75134-7EE0-4A22-9EE4-FDF6BAA83EE3}"/>
              </a:ext>
            </a:extLst>
          </p:cNvPr>
          <p:cNvSpPr/>
          <p:nvPr/>
        </p:nvSpPr>
        <p:spPr>
          <a:xfrm>
            <a:off x="662747" y="1895253"/>
            <a:ext cx="5861145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958" name="Chart 1957">
            <a:extLst>
              <a:ext uri="{FF2B5EF4-FFF2-40B4-BE49-F238E27FC236}">
                <a16:creationId xmlns:a16="http://schemas.microsoft.com/office/drawing/2014/main" id="{ABD10E02-611D-4935-8E59-8C1B2FAD61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072159"/>
              </p:ext>
            </p:extLst>
          </p:nvPr>
        </p:nvGraphicFramePr>
        <p:xfrm>
          <a:off x="1759142" y="1827806"/>
          <a:ext cx="4659197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59" name="TextBox 1958">
            <a:extLst>
              <a:ext uri="{FF2B5EF4-FFF2-40B4-BE49-F238E27FC236}">
                <a16:creationId xmlns:a16="http://schemas.microsoft.com/office/drawing/2014/main" id="{7F7DE8E6-8D5C-4CB3-A3B3-298A88B6B776}"/>
              </a:ext>
            </a:extLst>
          </p:cNvPr>
          <p:cNvSpPr txBox="1"/>
          <p:nvPr/>
        </p:nvSpPr>
        <p:spPr>
          <a:xfrm>
            <a:off x="5521150" y="1967847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0" name="TextBox 1959">
            <a:extLst>
              <a:ext uri="{FF2B5EF4-FFF2-40B4-BE49-F238E27FC236}">
                <a16:creationId xmlns:a16="http://schemas.microsoft.com/office/drawing/2014/main" id="{FC9B0150-CD73-481A-AABF-96F928F0D2E5}"/>
              </a:ext>
            </a:extLst>
          </p:cNvPr>
          <p:cNvSpPr txBox="1"/>
          <p:nvPr/>
        </p:nvSpPr>
        <p:spPr>
          <a:xfrm>
            <a:off x="4772006" y="2358825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1" name="Rectangle 1960">
            <a:extLst>
              <a:ext uri="{FF2B5EF4-FFF2-40B4-BE49-F238E27FC236}">
                <a16:creationId xmlns:a16="http://schemas.microsoft.com/office/drawing/2014/main" id="{C99984F9-C913-408E-A507-640D7AB0A176}"/>
              </a:ext>
            </a:extLst>
          </p:cNvPr>
          <p:cNvSpPr/>
          <p:nvPr/>
        </p:nvSpPr>
        <p:spPr>
          <a:xfrm>
            <a:off x="662748" y="1550808"/>
            <a:ext cx="44084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962" name="TextBox 1961">
            <a:extLst>
              <a:ext uri="{FF2B5EF4-FFF2-40B4-BE49-F238E27FC236}">
                <a16:creationId xmlns:a16="http://schemas.microsoft.com/office/drawing/2014/main" id="{6D20ED2F-11D1-4C58-87AE-5EB404028AEC}"/>
              </a:ext>
            </a:extLst>
          </p:cNvPr>
          <p:cNvSpPr txBox="1"/>
          <p:nvPr/>
        </p:nvSpPr>
        <p:spPr>
          <a:xfrm>
            <a:off x="4332599" y="2749803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3" name="TextBox 1962">
            <a:extLst>
              <a:ext uri="{FF2B5EF4-FFF2-40B4-BE49-F238E27FC236}">
                <a16:creationId xmlns:a16="http://schemas.microsoft.com/office/drawing/2014/main" id="{DE3BB721-EDAE-4F8B-B1BB-100DBD6EE7E4}"/>
              </a:ext>
            </a:extLst>
          </p:cNvPr>
          <p:cNvSpPr txBox="1"/>
          <p:nvPr/>
        </p:nvSpPr>
        <p:spPr>
          <a:xfrm>
            <a:off x="776176" y="1998625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4" name="TextBox 1963">
            <a:extLst>
              <a:ext uri="{FF2B5EF4-FFF2-40B4-BE49-F238E27FC236}">
                <a16:creationId xmlns:a16="http://schemas.microsoft.com/office/drawing/2014/main" id="{9CFD0AC8-C42C-4E7A-8281-8C297784CBDA}"/>
              </a:ext>
            </a:extLst>
          </p:cNvPr>
          <p:cNvSpPr txBox="1"/>
          <p:nvPr/>
        </p:nvSpPr>
        <p:spPr>
          <a:xfrm>
            <a:off x="776177" y="2389603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5" name="TextBox 1964">
            <a:extLst>
              <a:ext uri="{FF2B5EF4-FFF2-40B4-BE49-F238E27FC236}">
                <a16:creationId xmlns:a16="http://schemas.microsoft.com/office/drawing/2014/main" id="{8079544E-BB39-4A6F-A675-FF548D886ADE}"/>
              </a:ext>
            </a:extLst>
          </p:cNvPr>
          <p:cNvSpPr txBox="1"/>
          <p:nvPr/>
        </p:nvSpPr>
        <p:spPr>
          <a:xfrm>
            <a:off x="776176" y="2780581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66" name="Chart 7">
            <a:extLst>
              <a:ext uri="{FF2B5EF4-FFF2-40B4-BE49-F238E27FC236}">
                <a16:creationId xmlns:a16="http://schemas.microsoft.com/office/drawing/2014/main" id="{3EB697DA-55CB-4194-B1BD-88170EE480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007050"/>
              </p:ext>
            </p:extLst>
          </p:nvPr>
        </p:nvGraphicFramePr>
        <p:xfrm>
          <a:off x="1044483" y="4034270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67" name="Chart 7">
            <a:extLst>
              <a:ext uri="{FF2B5EF4-FFF2-40B4-BE49-F238E27FC236}">
                <a16:creationId xmlns:a16="http://schemas.microsoft.com/office/drawing/2014/main" id="{94FFAF2B-B7C1-4EA0-AA22-1E5BA478B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706287"/>
              </p:ext>
            </p:extLst>
          </p:nvPr>
        </p:nvGraphicFramePr>
        <p:xfrm>
          <a:off x="2905242" y="402409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68" name="Chart 7">
            <a:extLst>
              <a:ext uri="{FF2B5EF4-FFF2-40B4-BE49-F238E27FC236}">
                <a16:creationId xmlns:a16="http://schemas.microsoft.com/office/drawing/2014/main" id="{EABDEB72-26AF-4106-A8AE-383F20F234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508465"/>
              </p:ext>
            </p:extLst>
          </p:nvPr>
        </p:nvGraphicFramePr>
        <p:xfrm>
          <a:off x="4766001" y="401374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69" name="TextBox 1968">
            <a:extLst>
              <a:ext uri="{FF2B5EF4-FFF2-40B4-BE49-F238E27FC236}">
                <a16:creationId xmlns:a16="http://schemas.microsoft.com/office/drawing/2014/main" id="{182BDA4E-CACD-4DE2-BEAC-F8BE96DD57A3}"/>
              </a:ext>
            </a:extLst>
          </p:cNvPr>
          <p:cNvSpPr txBox="1"/>
          <p:nvPr/>
        </p:nvSpPr>
        <p:spPr>
          <a:xfrm>
            <a:off x="3077614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0" name="TextBox 1969">
            <a:extLst>
              <a:ext uri="{FF2B5EF4-FFF2-40B4-BE49-F238E27FC236}">
                <a16:creationId xmlns:a16="http://schemas.microsoft.com/office/drawing/2014/main" id="{414B328D-83D4-4EB2-9B5D-852612BA9059}"/>
              </a:ext>
            </a:extLst>
          </p:cNvPr>
          <p:cNvSpPr txBox="1"/>
          <p:nvPr/>
        </p:nvSpPr>
        <p:spPr>
          <a:xfrm>
            <a:off x="1241576" y="525154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1" name="TextBox 1970">
            <a:extLst>
              <a:ext uri="{FF2B5EF4-FFF2-40B4-BE49-F238E27FC236}">
                <a16:creationId xmlns:a16="http://schemas.microsoft.com/office/drawing/2014/main" id="{77511E1A-839A-4D5D-A1DF-EDDD4EA50ACA}"/>
              </a:ext>
            </a:extLst>
          </p:cNvPr>
          <p:cNvSpPr txBox="1"/>
          <p:nvPr/>
        </p:nvSpPr>
        <p:spPr>
          <a:xfrm>
            <a:off x="4913652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2" name="TextBox 1971">
            <a:extLst>
              <a:ext uri="{FF2B5EF4-FFF2-40B4-BE49-F238E27FC236}">
                <a16:creationId xmlns:a16="http://schemas.microsoft.com/office/drawing/2014/main" id="{807B4E2B-A751-4660-8380-13697D631BD8}"/>
              </a:ext>
            </a:extLst>
          </p:cNvPr>
          <p:cNvSpPr txBox="1"/>
          <p:nvPr/>
        </p:nvSpPr>
        <p:spPr>
          <a:xfrm>
            <a:off x="895340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3" name="TextBox 1972">
            <a:extLst>
              <a:ext uri="{FF2B5EF4-FFF2-40B4-BE49-F238E27FC236}">
                <a16:creationId xmlns:a16="http://schemas.microsoft.com/office/drawing/2014/main" id="{1575B2C2-7484-4C97-8248-B903C0BBBF14}"/>
              </a:ext>
            </a:extLst>
          </p:cNvPr>
          <p:cNvSpPr txBox="1"/>
          <p:nvPr/>
        </p:nvSpPr>
        <p:spPr>
          <a:xfrm>
            <a:off x="2746642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4" name="TextBox 1973">
            <a:extLst>
              <a:ext uri="{FF2B5EF4-FFF2-40B4-BE49-F238E27FC236}">
                <a16:creationId xmlns:a16="http://schemas.microsoft.com/office/drawing/2014/main" id="{65C1EEB4-AF71-4A83-9F2B-34E2FB5305C6}"/>
              </a:ext>
            </a:extLst>
          </p:cNvPr>
          <p:cNvSpPr txBox="1"/>
          <p:nvPr/>
        </p:nvSpPr>
        <p:spPr>
          <a:xfrm>
            <a:off x="4597943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5" name="Donut 8">
            <a:extLst>
              <a:ext uri="{FF2B5EF4-FFF2-40B4-BE49-F238E27FC236}">
                <a16:creationId xmlns:a16="http://schemas.microsoft.com/office/drawing/2014/main" id="{29EE5DFF-4FF6-4C9A-92B5-D54E73833D79}"/>
              </a:ext>
            </a:extLst>
          </p:cNvPr>
          <p:cNvSpPr/>
          <p:nvPr/>
        </p:nvSpPr>
        <p:spPr>
          <a:xfrm>
            <a:off x="3354336" y="4407464"/>
            <a:ext cx="313194" cy="37436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76" name="Rounded Rectangle 6">
            <a:extLst>
              <a:ext uri="{FF2B5EF4-FFF2-40B4-BE49-F238E27FC236}">
                <a16:creationId xmlns:a16="http://schemas.microsoft.com/office/drawing/2014/main" id="{151CC52A-7408-420F-89FA-268553275933}"/>
              </a:ext>
            </a:extLst>
          </p:cNvPr>
          <p:cNvSpPr/>
          <p:nvPr/>
        </p:nvSpPr>
        <p:spPr>
          <a:xfrm>
            <a:off x="1433830" y="4488890"/>
            <a:ext cx="482129" cy="23222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77" name="Teardrop 6">
            <a:extLst>
              <a:ext uri="{FF2B5EF4-FFF2-40B4-BE49-F238E27FC236}">
                <a16:creationId xmlns:a16="http://schemas.microsoft.com/office/drawing/2014/main" id="{EA9706C5-F1DC-447D-9586-73FFA181A5EE}"/>
              </a:ext>
            </a:extLst>
          </p:cNvPr>
          <p:cNvSpPr/>
          <p:nvPr/>
        </p:nvSpPr>
        <p:spPr>
          <a:xfrm rot="8100000">
            <a:off x="5207906" y="4377161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78" name="Up Arrow 3">
            <a:extLst>
              <a:ext uri="{FF2B5EF4-FFF2-40B4-BE49-F238E27FC236}">
                <a16:creationId xmlns:a16="http://schemas.microsoft.com/office/drawing/2014/main" id="{1B465657-AFE9-45F6-8E06-3BB62DB17199}"/>
              </a:ext>
            </a:extLst>
          </p:cNvPr>
          <p:cNvSpPr/>
          <p:nvPr/>
        </p:nvSpPr>
        <p:spPr>
          <a:xfrm>
            <a:off x="8736443" y="2130146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79" name="Up Arrow 4">
            <a:extLst>
              <a:ext uri="{FF2B5EF4-FFF2-40B4-BE49-F238E27FC236}">
                <a16:creationId xmlns:a16="http://schemas.microsoft.com/office/drawing/2014/main" id="{0226B719-0E38-4410-BD90-FCFE2EA16E96}"/>
              </a:ext>
            </a:extLst>
          </p:cNvPr>
          <p:cNvSpPr/>
          <p:nvPr/>
        </p:nvSpPr>
        <p:spPr>
          <a:xfrm rot="10800000">
            <a:off x="8736443" y="446122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980" name="TextBox 1979">
            <a:extLst>
              <a:ext uri="{FF2B5EF4-FFF2-40B4-BE49-F238E27FC236}">
                <a16:creationId xmlns:a16="http://schemas.microsoft.com/office/drawing/2014/main" id="{C5A94975-FA7D-4FBD-99E5-1EC290CC1870}"/>
              </a:ext>
            </a:extLst>
          </p:cNvPr>
          <p:cNvSpPr txBox="1"/>
          <p:nvPr/>
        </p:nvSpPr>
        <p:spPr>
          <a:xfrm>
            <a:off x="7345540" y="303229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81" name="TextBox 1980">
            <a:extLst>
              <a:ext uri="{FF2B5EF4-FFF2-40B4-BE49-F238E27FC236}">
                <a16:creationId xmlns:a16="http://schemas.microsoft.com/office/drawing/2014/main" id="{1AFCA87B-6AAF-4F79-A360-3D01CA4FD056}"/>
              </a:ext>
            </a:extLst>
          </p:cNvPr>
          <p:cNvSpPr txBox="1"/>
          <p:nvPr/>
        </p:nvSpPr>
        <p:spPr>
          <a:xfrm>
            <a:off x="7345540" y="462153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82" name="TextBox 1981">
            <a:extLst>
              <a:ext uri="{FF2B5EF4-FFF2-40B4-BE49-F238E27FC236}">
                <a16:creationId xmlns:a16="http://schemas.microsoft.com/office/drawing/2014/main" id="{1C5D4382-9983-4AF7-A976-AC3D0B40276E}"/>
              </a:ext>
            </a:extLst>
          </p:cNvPr>
          <p:cNvSpPr txBox="1"/>
          <p:nvPr/>
        </p:nvSpPr>
        <p:spPr>
          <a:xfrm>
            <a:off x="7048440" y="2105640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83" name="TextBox 1982">
            <a:extLst>
              <a:ext uri="{FF2B5EF4-FFF2-40B4-BE49-F238E27FC236}">
                <a16:creationId xmlns:a16="http://schemas.microsoft.com/office/drawing/2014/main" id="{36C367D4-1239-4B04-914B-EDE785AEBD3D}"/>
              </a:ext>
            </a:extLst>
          </p:cNvPr>
          <p:cNvSpPr txBox="1"/>
          <p:nvPr/>
        </p:nvSpPr>
        <p:spPr>
          <a:xfrm>
            <a:off x="7048440" y="57328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84" name="Group 1983">
            <a:extLst>
              <a:ext uri="{FF2B5EF4-FFF2-40B4-BE49-F238E27FC236}">
                <a16:creationId xmlns:a16="http://schemas.microsoft.com/office/drawing/2014/main" id="{C99BCFF3-70DF-4A76-80D5-0636E29FE091}"/>
              </a:ext>
            </a:extLst>
          </p:cNvPr>
          <p:cNvGrpSpPr/>
          <p:nvPr/>
        </p:nvGrpSpPr>
        <p:grpSpPr>
          <a:xfrm>
            <a:off x="895340" y="5731491"/>
            <a:ext cx="1737360" cy="715025"/>
            <a:chOff x="4473971" y="3861048"/>
            <a:chExt cx="1399112" cy="715025"/>
          </a:xfrm>
        </p:grpSpPr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A208011D-94F4-4CD1-97A7-1C4771137AC7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6" name="TextBox 1985">
              <a:extLst>
                <a:ext uri="{FF2B5EF4-FFF2-40B4-BE49-F238E27FC236}">
                  <a16:creationId xmlns:a16="http://schemas.microsoft.com/office/drawing/2014/main" id="{8B0E210B-6997-4DFF-BBC9-5C29C97C09CF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7" name="Group 1986">
            <a:extLst>
              <a:ext uri="{FF2B5EF4-FFF2-40B4-BE49-F238E27FC236}">
                <a16:creationId xmlns:a16="http://schemas.microsoft.com/office/drawing/2014/main" id="{38E365C4-C501-41B3-80EE-E72F685ABDFC}"/>
              </a:ext>
            </a:extLst>
          </p:cNvPr>
          <p:cNvGrpSpPr/>
          <p:nvPr/>
        </p:nvGrpSpPr>
        <p:grpSpPr>
          <a:xfrm>
            <a:off x="2746054" y="5731491"/>
            <a:ext cx="1737360" cy="715025"/>
            <a:chOff x="5786611" y="3871669"/>
            <a:chExt cx="1399112" cy="715025"/>
          </a:xfrm>
        </p:grpSpPr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002D6831-6068-4D8F-8312-CCBD66C4AEDC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9" name="TextBox 1988">
              <a:extLst>
                <a:ext uri="{FF2B5EF4-FFF2-40B4-BE49-F238E27FC236}">
                  <a16:creationId xmlns:a16="http://schemas.microsoft.com/office/drawing/2014/main" id="{C0322BC7-EBDA-4266-B522-C7AF35AFE652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0" name="Group 1989">
            <a:extLst>
              <a:ext uri="{FF2B5EF4-FFF2-40B4-BE49-F238E27FC236}">
                <a16:creationId xmlns:a16="http://schemas.microsoft.com/office/drawing/2014/main" id="{57A57DD0-EEFE-4627-97D2-2466664E3F2F}"/>
              </a:ext>
            </a:extLst>
          </p:cNvPr>
          <p:cNvGrpSpPr/>
          <p:nvPr/>
        </p:nvGrpSpPr>
        <p:grpSpPr>
          <a:xfrm>
            <a:off x="4596769" y="5731491"/>
            <a:ext cx="1737360" cy="715025"/>
            <a:chOff x="7190264" y="3882290"/>
            <a:chExt cx="1399112" cy="715025"/>
          </a:xfrm>
        </p:grpSpPr>
        <p:sp>
          <p:nvSpPr>
            <p:cNvPr id="1991" name="TextBox 1990">
              <a:extLst>
                <a:ext uri="{FF2B5EF4-FFF2-40B4-BE49-F238E27FC236}">
                  <a16:creationId xmlns:a16="http://schemas.microsoft.com/office/drawing/2014/main" id="{5A067473-D73F-4C7F-B143-482F4067E44E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2" name="TextBox 1991">
              <a:extLst>
                <a:ext uri="{FF2B5EF4-FFF2-40B4-BE49-F238E27FC236}">
                  <a16:creationId xmlns:a16="http://schemas.microsoft.com/office/drawing/2014/main" id="{11D56203-B65D-40F7-B0D3-C936E662B81A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3" name="Group 1992">
            <a:extLst>
              <a:ext uri="{FF2B5EF4-FFF2-40B4-BE49-F238E27FC236}">
                <a16:creationId xmlns:a16="http://schemas.microsoft.com/office/drawing/2014/main" id="{1D727E7F-0258-4F80-84B4-6C955899A943}"/>
              </a:ext>
            </a:extLst>
          </p:cNvPr>
          <p:cNvGrpSpPr/>
          <p:nvPr/>
        </p:nvGrpSpPr>
        <p:grpSpPr>
          <a:xfrm>
            <a:off x="10179783" y="4506290"/>
            <a:ext cx="1622348" cy="1472650"/>
            <a:chOff x="270023" y="1671304"/>
            <a:chExt cx="2552450" cy="1298776"/>
          </a:xfrm>
        </p:grpSpPr>
        <p:sp>
          <p:nvSpPr>
            <p:cNvPr id="1994" name="TextBox 1993">
              <a:extLst>
                <a:ext uri="{FF2B5EF4-FFF2-40B4-BE49-F238E27FC236}">
                  <a16:creationId xmlns:a16="http://schemas.microsoft.com/office/drawing/2014/main" id="{4A2015AE-3307-437F-9871-01EB5FADC424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5" name="TextBox 1994">
              <a:extLst>
                <a:ext uri="{FF2B5EF4-FFF2-40B4-BE49-F238E27FC236}">
                  <a16:creationId xmlns:a16="http://schemas.microsoft.com/office/drawing/2014/main" id="{AA99ED6E-8A4F-4F8A-A3EB-EDDD56163409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96" name="Group 1995">
            <a:extLst>
              <a:ext uri="{FF2B5EF4-FFF2-40B4-BE49-F238E27FC236}">
                <a16:creationId xmlns:a16="http://schemas.microsoft.com/office/drawing/2014/main" id="{DF714C89-ED38-4F61-9A24-4ACEA3F30F42}"/>
              </a:ext>
            </a:extLst>
          </p:cNvPr>
          <p:cNvGrpSpPr/>
          <p:nvPr/>
        </p:nvGrpSpPr>
        <p:grpSpPr>
          <a:xfrm>
            <a:off x="10179783" y="2175213"/>
            <a:ext cx="1622348" cy="1472650"/>
            <a:chOff x="270023" y="1671304"/>
            <a:chExt cx="2552450" cy="1298776"/>
          </a:xfrm>
        </p:grpSpPr>
        <p:sp>
          <p:nvSpPr>
            <p:cNvPr id="1997" name="TextBox 1996">
              <a:extLst>
                <a:ext uri="{FF2B5EF4-FFF2-40B4-BE49-F238E27FC236}">
                  <a16:creationId xmlns:a16="http://schemas.microsoft.com/office/drawing/2014/main" id="{3C5380FA-044F-4572-9E81-601CAFD5B9F5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8" name="TextBox 1997">
              <a:extLst>
                <a:ext uri="{FF2B5EF4-FFF2-40B4-BE49-F238E27FC236}">
                  <a16:creationId xmlns:a16="http://schemas.microsoft.com/office/drawing/2014/main" id="{3D0F5308-FAAF-4448-8B2D-04954B06CCAA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12697</TotalTime>
  <Words>137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2020-09-03T02:39:24Z</dcterms:modified>
</cp:coreProperties>
</file>