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56E-4D52-A0BC-DA228462CE5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56E-4D52-A0BC-DA228462CE5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6E-4D52-A0BC-DA228462C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64C-4FD4-A58F-BA5E4170548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64C-4FD4-A58F-BA5E4170548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4C-4FD4-A58F-BA5E417054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E3B-421D-B070-595B31DA33D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1E3B-421D-B070-595B31DA33D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3B-421D-B070-595B31DA3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82B-42CD-B709-B509CFE5791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82B-42CD-B709-B509CFE5791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2B-42CD-B709-B509CFE57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513" name="Chart 7">
            <a:extLst>
              <a:ext uri="{FF2B5EF4-FFF2-40B4-BE49-F238E27FC236}">
                <a16:creationId xmlns:a16="http://schemas.microsoft.com/office/drawing/2014/main" id="{F68FCDE1-6625-4857-B762-4B2F12D30D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4666296"/>
              </p:ext>
            </p:extLst>
          </p:nvPr>
        </p:nvGraphicFramePr>
        <p:xfrm>
          <a:off x="3470523" y="18481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514" name="Chart 7">
            <a:extLst>
              <a:ext uri="{FF2B5EF4-FFF2-40B4-BE49-F238E27FC236}">
                <a16:creationId xmlns:a16="http://schemas.microsoft.com/office/drawing/2014/main" id="{E4C27969-2C40-4BD5-B2E7-59ABDBD5E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8373777"/>
              </p:ext>
            </p:extLst>
          </p:nvPr>
        </p:nvGraphicFramePr>
        <p:xfrm>
          <a:off x="3470523" y="405910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15" name="Chart 7">
            <a:extLst>
              <a:ext uri="{FF2B5EF4-FFF2-40B4-BE49-F238E27FC236}">
                <a16:creationId xmlns:a16="http://schemas.microsoft.com/office/drawing/2014/main" id="{55FA6B64-F94C-4597-B8E9-78CDF3A08D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232897"/>
              </p:ext>
            </p:extLst>
          </p:nvPr>
        </p:nvGraphicFramePr>
        <p:xfrm>
          <a:off x="1087397" y="4059108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516" name="Chart 7">
            <a:extLst>
              <a:ext uri="{FF2B5EF4-FFF2-40B4-BE49-F238E27FC236}">
                <a16:creationId xmlns:a16="http://schemas.microsoft.com/office/drawing/2014/main" id="{B48577FB-1878-4291-86EA-A5429C34E2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5063194"/>
              </p:ext>
            </p:extLst>
          </p:nvPr>
        </p:nvGraphicFramePr>
        <p:xfrm>
          <a:off x="1087397" y="1848170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517" name="TextBox 4516">
            <a:extLst>
              <a:ext uri="{FF2B5EF4-FFF2-40B4-BE49-F238E27FC236}">
                <a16:creationId xmlns:a16="http://schemas.microsoft.com/office/drawing/2014/main" id="{37036320-6223-4EFD-B180-A7C6561C993E}"/>
              </a:ext>
            </a:extLst>
          </p:cNvPr>
          <p:cNvSpPr txBox="1"/>
          <p:nvPr/>
        </p:nvSpPr>
        <p:spPr>
          <a:xfrm>
            <a:off x="1473579" y="240971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18" name="TextBox 4517">
            <a:extLst>
              <a:ext uri="{FF2B5EF4-FFF2-40B4-BE49-F238E27FC236}">
                <a16:creationId xmlns:a16="http://schemas.microsoft.com/office/drawing/2014/main" id="{EF22C762-51E2-47A3-A45B-B755E916ECBE}"/>
              </a:ext>
            </a:extLst>
          </p:cNvPr>
          <p:cNvSpPr txBox="1"/>
          <p:nvPr/>
        </p:nvSpPr>
        <p:spPr>
          <a:xfrm>
            <a:off x="3856705" y="240971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19" name="TextBox 4518">
            <a:extLst>
              <a:ext uri="{FF2B5EF4-FFF2-40B4-BE49-F238E27FC236}">
                <a16:creationId xmlns:a16="http://schemas.microsoft.com/office/drawing/2014/main" id="{6CC43998-B8DB-4DE8-BD2E-41448177FA8F}"/>
              </a:ext>
            </a:extLst>
          </p:cNvPr>
          <p:cNvSpPr txBox="1"/>
          <p:nvPr/>
        </p:nvSpPr>
        <p:spPr>
          <a:xfrm>
            <a:off x="1473579" y="461344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20" name="TextBox 4519">
            <a:extLst>
              <a:ext uri="{FF2B5EF4-FFF2-40B4-BE49-F238E27FC236}">
                <a16:creationId xmlns:a16="http://schemas.microsoft.com/office/drawing/2014/main" id="{E178AF33-E2C0-4318-AAA1-5D0FD3E0A01E}"/>
              </a:ext>
            </a:extLst>
          </p:cNvPr>
          <p:cNvSpPr txBox="1"/>
          <p:nvPr/>
        </p:nvSpPr>
        <p:spPr>
          <a:xfrm>
            <a:off x="3856705" y="4613448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521" name="TextBox 4520">
            <a:extLst>
              <a:ext uri="{FF2B5EF4-FFF2-40B4-BE49-F238E27FC236}">
                <a16:creationId xmlns:a16="http://schemas.microsoft.com/office/drawing/2014/main" id="{635D13A5-1014-46E8-835F-2D5AF87BDB7C}"/>
              </a:ext>
            </a:extLst>
          </p:cNvPr>
          <p:cNvSpPr txBox="1"/>
          <p:nvPr/>
        </p:nvSpPr>
        <p:spPr>
          <a:xfrm>
            <a:off x="925485" y="3546884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22" name="TextBox 4521">
            <a:extLst>
              <a:ext uri="{FF2B5EF4-FFF2-40B4-BE49-F238E27FC236}">
                <a16:creationId xmlns:a16="http://schemas.microsoft.com/office/drawing/2014/main" id="{78E38FCA-ACA9-4C3F-8148-DCE4C8575D94}"/>
              </a:ext>
            </a:extLst>
          </p:cNvPr>
          <p:cNvSpPr txBox="1"/>
          <p:nvPr/>
        </p:nvSpPr>
        <p:spPr>
          <a:xfrm>
            <a:off x="3308611" y="3546884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23" name="TextBox 4522">
            <a:extLst>
              <a:ext uri="{FF2B5EF4-FFF2-40B4-BE49-F238E27FC236}">
                <a16:creationId xmlns:a16="http://schemas.microsoft.com/office/drawing/2014/main" id="{4281A8AE-DE67-461E-A95A-D1E531CEB489}"/>
              </a:ext>
            </a:extLst>
          </p:cNvPr>
          <p:cNvSpPr txBox="1"/>
          <p:nvPr/>
        </p:nvSpPr>
        <p:spPr>
          <a:xfrm>
            <a:off x="925485" y="5766242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24" name="TextBox 4523">
            <a:extLst>
              <a:ext uri="{FF2B5EF4-FFF2-40B4-BE49-F238E27FC236}">
                <a16:creationId xmlns:a16="http://schemas.microsoft.com/office/drawing/2014/main" id="{84023C5B-4CBF-4297-8CF9-E599ED903E28}"/>
              </a:ext>
            </a:extLst>
          </p:cNvPr>
          <p:cNvSpPr txBox="1"/>
          <p:nvPr/>
        </p:nvSpPr>
        <p:spPr>
          <a:xfrm>
            <a:off x="3308611" y="5766242"/>
            <a:ext cx="1908000" cy="307777"/>
          </a:xfrm>
          <a:prstGeom prst="rect">
            <a:avLst/>
          </a:prstGeom>
          <a:solidFill>
            <a:srgbClr val="57687C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25" name="Group 4524">
            <a:extLst>
              <a:ext uri="{FF2B5EF4-FFF2-40B4-BE49-F238E27FC236}">
                <a16:creationId xmlns:a16="http://schemas.microsoft.com/office/drawing/2014/main" id="{72748E47-F130-445E-AF09-C27C19022B9D}"/>
              </a:ext>
            </a:extLst>
          </p:cNvPr>
          <p:cNvGrpSpPr/>
          <p:nvPr/>
        </p:nvGrpSpPr>
        <p:grpSpPr>
          <a:xfrm flipH="1">
            <a:off x="5714259" y="1836107"/>
            <a:ext cx="3388568" cy="475860"/>
            <a:chOff x="1051292" y="2017033"/>
            <a:chExt cx="3388568" cy="376914"/>
          </a:xfrm>
        </p:grpSpPr>
        <p:sp>
          <p:nvSpPr>
            <p:cNvPr id="4526" name="Rectangle 9">
              <a:extLst>
                <a:ext uri="{FF2B5EF4-FFF2-40B4-BE49-F238E27FC236}">
                  <a16:creationId xmlns:a16="http://schemas.microsoft.com/office/drawing/2014/main" id="{D9B19CCB-E3FE-44BA-9792-6019815C291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27" name="Rectangle 6">
              <a:extLst>
                <a:ext uri="{FF2B5EF4-FFF2-40B4-BE49-F238E27FC236}">
                  <a16:creationId xmlns:a16="http://schemas.microsoft.com/office/drawing/2014/main" id="{4466F011-0B3F-4484-867F-2E019F0C7BC9}"/>
                </a:ext>
              </a:extLst>
            </p:cNvPr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6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57687C"/>
                </a:solidFill>
              </a:endParaRPr>
            </a:p>
          </p:txBody>
        </p:sp>
      </p:grpSp>
      <p:grpSp>
        <p:nvGrpSpPr>
          <p:cNvPr id="4528" name="그룹 6">
            <a:extLst>
              <a:ext uri="{FF2B5EF4-FFF2-40B4-BE49-F238E27FC236}">
                <a16:creationId xmlns:a16="http://schemas.microsoft.com/office/drawing/2014/main" id="{94BF76C6-C33A-49C6-A629-780DAE9FFA59}"/>
              </a:ext>
            </a:extLst>
          </p:cNvPr>
          <p:cNvGrpSpPr/>
          <p:nvPr/>
        </p:nvGrpSpPr>
        <p:grpSpPr>
          <a:xfrm>
            <a:off x="5987687" y="2447265"/>
            <a:ext cx="5292000" cy="740106"/>
            <a:chOff x="5987687" y="2420888"/>
            <a:chExt cx="5292000" cy="740106"/>
          </a:xfrm>
        </p:grpSpPr>
        <p:sp>
          <p:nvSpPr>
            <p:cNvPr id="4529" name="TextBox 4528">
              <a:extLst>
                <a:ext uri="{FF2B5EF4-FFF2-40B4-BE49-F238E27FC236}">
                  <a16:creationId xmlns:a16="http://schemas.microsoft.com/office/drawing/2014/main" id="{A7082DFC-E379-4F28-A54C-0246D2EF16CB}"/>
                </a:ext>
              </a:extLst>
            </p:cNvPr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30" name="TextBox 4529">
              <a:extLst>
                <a:ext uri="{FF2B5EF4-FFF2-40B4-BE49-F238E27FC236}">
                  <a16:creationId xmlns:a16="http://schemas.microsoft.com/office/drawing/2014/main" id="{E275C421-AB73-4AEA-9E31-BEF9D8A58202}"/>
                </a:ext>
              </a:extLst>
            </p:cNvPr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4531" name="TextBox 4530">
            <a:extLst>
              <a:ext uri="{FF2B5EF4-FFF2-40B4-BE49-F238E27FC236}">
                <a16:creationId xmlns:a16="http://schemas.microsoft.com/office/drawing/2014/main" id="{9B74E236-0D41-470D-9096-1CD93916B51D}"/>
              </a:ext>
            </a:extLst>
          </p:cNvPr>
          <p:cNvSpPr txBox="1"/>
          <p:nvPr/>
        </p:nvSpPr>
        <p:spPr>
          <a:xfrm>
            <a:off x="5864267" y="1855250"/>
            <a:ext cx="28176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32" name="그룹 5">
            <a:extLst>
              <a:ext uri="{FF2B5EF4-FFF2-40B4-BE49-F238E27FC236}">
                <a16:creationId xmlns:a16="http://schemas.microsoft.com/office/drawing/2014/main" id="{9A79E697-2437-4F03-8F4E-DA7A5899FF32}"/>
              </a:ext>
            </a:extLst>
          </p:cNvPr>
          <p:cNvGrpSpPr/>
          <p:nvPr/>
        </p:nvGrpSpPr>
        <p:grpSpPr>
          <a:xfrm>
            <a:off x="5987687" y="3405009"/>
            <a:ext cx="5292000" cy="742604"/>
            <a:chOff x="5987687" y="3378634"/>
            <a:chExt cx="5292000" cy="742604"/>
          </a:xfrm>
        </p:grpSpPr>
        <p:sp>
          <p:nvSpPr>
            <p:cNvPr id="4533" name="TextBox 4532">
              <a:extLst>
                <a:ext uri="{FF2B5EF4-FFF2-40B4-BE49-F238E27FC236}">
                  <a16:creationId xmlns:a16="http://schemas.microsoft.com/office/drawing/2014/main" id="{8C9C7628-AD87-4426-AF7A-1AFAC4A42FEA}"/>
                </a:ext>
              </a:extLst>
            </p:cNvPr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534" name="TextBox 4533">
              <a:extLst>
                <a:ext uri="{FF2B5EF4-FFF2-40B4-BE49-F238E27FC236}">
                  <a16:creationId xmlns:a16="http://schemas.microsoft.com/office/drawing/2014/main" id="{A1D38AAB-94F4-4BCF-8A0A-99E6F1731A9A}"/>
                </a:ext>
              </a:extLst>
            </p:cNvPr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35" name="그룹 4">
            <a:extLst>
              <a:ext uri="{FF2B5EF4-FFF2-40B4-BE49-F238E27FC236}">
                <a16:creationId xmlns:a16="http://schemas.microsoft.com/office/drawing/2014/main" id="{CFEB35F6-FFA8-4891-AD19-0929823F3E40}"/>
              </a:ext>
            </a:extLst>
          </p:cNvPr>
          <p:cNvGrpSpPr/>
          <p:nvPr/>
        </p:nvGrpSpPr>
        <p:grpSpPr>
          <a:xfrm>
            <a:off x="5987687" y="4400422"/>
            <a:ext cx="5292000" cy="746362"/>
            <a:chOff x="5987687" y="4374046"/>
            <a:chExt cx="5292000" cy="746362"/>
          </a:xfrm>
        </p:grpSpPr>
        <p:sp>
          <p:nvSpPr>
            <p:cNvPr id="4536" name="TextBox 4535">
              <a:extLst>
                <a:ext uri="{FF2B5EF4-FFF2-40B4-BE49-F238E27FC236}">
                  <a16:creationId xmlns:a16="http://schemas.microsoft.com/office/drawing/2014/main" id="{5863E9F3-DC53-4494-A1DA-88F9286FC80F}"/>
                </a:ext>
              </a:extLst>
            </p:cNvPr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60% Progress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537" name="TextBox 4536">
              <a:extLst>
                <a:ext uri="{FF2B5EF4-FFF2-40B4-BE49-F238E27FC236}">
                  <a16:creationId xmlns:a16="http://schemas.microsoft.com/office/drawing/2014/main" id="{3BED1727-FCB1-4D68-8D88-15B40C4471B1}"/>
                </a:ext>
              </a:extLst>
            </p:cNvPr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38" name="그룹 3">
            <a:extLst>
              <a:ext uri="{FF2B5EF4-FFF2-40B4-BE49-F238E27FC236}">
                <a16:creationId xmlns:a16="http://schemas.microsoft.com/office/drawing/2014/main" id="{4BB7EC3A-BCCA-4A3B-BB15-18049B87A9E0}"/>
              </a:ext>
            </a:extLst>
          </p:cNvPr>
          <p:cNvGrpSpPr/>
          <p:nvPr/>
        </p:nvGrpSpPr>
        <p:grpSpPr>
          <a:xfrm>
            <a:off x="5987687" y="5399598"/>
            <a:ext cx="5292000" cy="739863"/>
            <a:chOff x="5987687" y="5373217"/>
            <a:chExt cx="5292000" cy="739863"/>
          </a:xfrm>
        </p:grpSpPr>
        <p:sp>
          <p:nvSpPr>
            <p:cNvPr id="4539" name="TextBox 4538">
              <a:extLst>
                <a:ext uri="{FF2B5EF4-FFF2-40B4-BE49-F238E27FC236}">
                  <a16:creationId xmlns:a16="http://schemas.microsoft.com/office/drawing/2014/main" id="{36FECE7E-692E-4474-9613-F1F1ABD2FD58}"/>
                </a:ext>
              </a:extLst>
            </p:cNvPr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50% Progress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540" name="TextBox 4539">
              <a:extLst>
                <a:ext uri="{FF2B5EF4-FFF2-40B4-BE49-F238E27FC236}">
                  <a16:creationId xmlns:a16="http://schemas.microsoft.com/office/drawing/2014/main" id="{59C96202-6AAF-4913-A49E-08D62C8DDC01}"/>
                </a:ext>
              </a:extLst>
            </p:cNvPr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150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148</cp:revision>
  <dcterms:created xsi:type="dcterms:W3CDTF">2018-02-18T19:39:47Z</dcterms:created>
  <dcterms:modified xsi:type="dcterms:W3CDTF">2020-01-03T05:26:56Z</dcterms:modified>
</cp:coreProperties>
</file>