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924-47AD-AB27-D50297C839B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924-47AD-AB27-D50297C839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24-47AD-AB27-D50297C839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A72-4F92-95A4-0890CF6F921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A72-4F92-95A4-0890CF6F921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72-4F92-95A4-0890CF6F92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43B-4A0D-8222-4442ED5C204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43B-4A0D-8222-4442ED5C204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3B-4A0D-8222-4442ED5C2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71" name="Oval 970">
            <a:extLst>
              <a:ext uri="{FF2B5EF4-FFF2-40B4-BE49-F238E27FC236}">
                <a16:creationId xmlns:a16="http://schemas.microsoft.com/office/drawing/2014/main" id="{CAF1D811-2897-4613-8EEF-9F8A1834D1FE}"/>
              </a:ext>
            </a:extLst>
          </p:cNvPr>
          <p:cNvSpPr/>
          <p:nvPr/>
        </p:nvSpPr>
        <p:spPr>
          <a:xfrm>
            <a:off x="9660305" y="1877059"/>
            <a:ext cx="1219200" cy="1219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2" name="Oval 971">
            <a:extLst>
              <a:ext uri="{FF2B5EF4-FFF2-40B4-BE49-F238E27FC236}">
                <a16:creationId xmlns:a16="http://schemas.microsoft.com/office/drawing/2014/main" id="{2995E0F3-289A-4B83-83CB-1284AFB962BE}"/>
              </a:ext>
            </a:extLst>
          </p:cNvPr>
          <p:cNvSpPr/>
          <p:nvPr/>
        </p:nvSpPr>
        <p:spPr>
          <a:xfrm>
            <a:off x="6810174" y="1877059"/>
            <a:ext cx="1219200" cy="12192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3" name="Oval 972">
            <a:extLst>
              <a:ext uri="{FF2B5EF4-FFF2-40B4-BE49-F238E27FC236}">
                <a16:creationId xmlns:a16="http://schemas.microsoft.com/office/drawing/2014/main" id="{7427A620-4BCD-4079-A2F2-0D1E517D3DF1}"/>
              </a:ext>
            </a:extLst>
          </p:cNvPr>
          <p:cNvSpPr/>
          <p:nvPr/>
        </p:nvSpPr>
        <p:spPr>
          <a:xfrm>
            <a:off x="3969568" y="1877059"/>
            <a:ext cx="1219200" cy="1219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4" name="Group 973">
            <a:extLst>
              <a:ext uri="{FF2B5EF4-FFF2-40B4-BE49-F238E27FC236}">
                <a16:creationId xmlns:a16="http://schemas.microsoft.com/office/drawing/2014/main" id="{A30D3AAA-28DE-4A45-945E-5A0F022C012F}"/>
              </a:ext>
            </a:extLst>
          </p:cNvPr>
          <p:cNvGrpSpPr/>
          <p:nvPr/>
        </p:nvGrpSpPr>
        <p:grpSpPr>
          <a:xfrm>
            <a:off x="4021506" y="1947809"/>
            <a:ext cx="1115325" cy="1077701"/>
            <a:chOff x="10069881" y="1900650"/>
            <a:chExt cx="1115325" cy="1077701"/>
          </a:xfrm>
        </p:grpSpPr>
        <p:graphicFrame>
          <p:nvGraphicFramePr>
            <p:cNvPr id="975" name="Chart 974">
              <a:extLst>
                <a:ext uri="{FF2B5EF4-FFF2-40B4-BE49-F238E27FC236}">
                  <a16:creationId xmlns:a16="http://schemas.microsoft.com/office/drawing/2014/main" id="{6F365A8C-E36C-4704-A162-C95214F458A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65875750"/>
                </p:ext>
              </p:extLst>
            </p:nvPr>
          </p:nvGraphicFramePr>
          <p:xfrm>
            <a:off x="10069881" y="1900650"/>
            <a:ext cx="1115325" cy="10777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C9EB04E9-4768-4319-9109-DCFD0766ACBB}"/>
                </a:ext>
              </a:extLst>
            </p:cNvPr>
            <p:cNvSpPr txBox="1"/>
            <p:nvPr/>
          </p:nvSpPr>
          <p:spPr>
            <a:xfrm>
              <a:off x="10311133" y="2239445"/>
              <a:ext cx="6499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60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77" name="Group 976">
            <a:extLst>
              <a:ext uri="{FF2B5EF4-FFF2-40B4-BE49-F238E27FC236}">
                <a16:creationId xmlns:a16="http://schemas.microsoft.com/office/drawing/2014/main" id="{F2A9B0DF-EDA6-4A4A-87BB-124638FA557F}"/>
              </a:ext>
            </a:extLst>
          </p:cNvPr>
          <p:cNvGrpSpPr/>
          <p:nvPr/>
        </p:nvGrpSpPr>
        <p:grpSpPr>
          <a:xfrm>
            <a:off x="6864719" y="1947809"/>
            <a:ext cx="1115325" cy="1077701"/>
            <a:chOff x="10069881" y="3411533"/>
            <a:chExt cx="1115325" cy="1077701"/>
          </a:xfrm>
        </p:grpSpPr>
        <p:graphicFrame>
          <p:nvGraphicFramePr>
            <p:cNvPr id="978" name="Chart 9">
              <a:extLst>
                <a:ext uri="{FF2B5EF4-FFF2-40B4-BE49-F238E27FC236}">
                  <a16:creationId xmlns:a16="http://schemas.microsoft.com/office/drawing/2014/main" id="{C919A084-99EA-4060-97BC-7A67174D027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57604785"/>
                </p:ext>
              </p:extLst>
            </p:nvPr>
          </p:nvGraphicFramePr>
          <p:xfrm>
            <a:off x="10069881" y="3411533"/>
            <a:ext cx="1115325" cy="10777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79" name="TextBox 978">
              <a:extLst>
                <a:ext uri="{FF2B5EF4-FFF2-40B4-BE49-F238E27FC236}">
                  <a16:creationId xmlns:a16="http://schemas.microsoft.com/office/drawing/2014/main" id="{3E7B31E5-48C4-43CB-A27B-C5213F21F199}"/>
                </a:ext>
              </a:extLst>
            </p:cNvPr>
            <p:cNvSpPr txBox="1"/>
            <p:nvPr/>
          </p:nvSpPr>
          <p:spPr>
            <a:xfrm>
              <a:off x="10311133" y="3750328"/>
              <a:ext cx="6499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80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80" name="Group 979">
            <a:extLst>
              <a:ext uri="{FF2B5EF4-FFF2-40B4-BE49-F238E27FC236}">
                <a16:creationId xmlns:a16="http://schemas.microsoft.com/office/drawing/2014/main" id="{435F82E8-1220-40B2-8060-1AA2CCE90E52}"/>
              </a:ext>
            </a:extLst>
          </p:cNvPr>
          <p:cNvGrpSpPr/>
          <p:nvPr/>
        </p:nvGrpSpPr>
        <p:grpSpPr>
          <a:xfrm>
            <a:off x="9707931" y="1947809"/>
            <a:ext cx="1115325" cy="1077701"/>
            <a:chOff x="10069881" y="4909323"/>
            <a:chExt cx="1115325" cy="1077701"/>
          </a:xfrm>
        </p:grpSpPr>
        <p:graphicFrame>
          <p:nvGraphicFramePr>
            <p:cNvPr id="981" name="Chart 9">
              <a:extLst>
                <a:ext uri="{FF2B5EF4-FFF2-40B4-BE49-F238E27FC236}">
                  <a16:creationId xmlns:a16="http://schemas.microsoft.com/office/drawing/2014/main" id="{DFA02A96-5AA2-4636-9FA7-57D7C0B09A1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40954541"/>
                </p:ext>
              </p:extLst>
            </p:nvPr>
          </p:nvGraphicFramePr>
          <p:xfrm>
            <a:off x="10069881" y="4909323"/>
            <a:ext cx="1115325" cy="10777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982" name="TextBox 981">
              <a:extLst>
                <a:ext uri="{FF2B5EF4-FFF2-40B4-BE49-F238E27FC236}">
                  <a16:creationId xmlns:a16="http://schemas.microsoft.com/office/drawing/2014/main" id="{EA01F5FF-6A43-4FB8-8CFF-FC92F3B27686}"/>
                </a:ext>
              </a:extLst>
            </p:cNvPr>
            <p:cNvSpPr txBox="1"/>
            <p:nvPr/>
          </p:nvSpPr>
          <p:spPr>
            <a:xfrm>
              <a:off x="10311133" y="5248118"/>
              <a:ext cx="6499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4FD6770C-732B-4B36-9AD9-AC17F4D891D6}"/>
              </a:ext>
            </a:extLst>
          </p:cNvPr>
          <p:cNvGrpSpPr/>
          <p:nvPr/>
        </p:nvGrpSpPr>
        <p:grpSpPr>
          <a:xfrm>
            <a:off x="5593868" y="2333879"/>
            <a:ext cx="813815" cy="305561"/>
            <a:chOff x="5088344" y="2246786"/>
            <a:chExt cx="813815" cy="305561"/>
          </a:xfrm>
        </p:grpSpPr>
        <p:sp>
          <p:nvSpPr>
            <p:cNvPr id="984" name="Arrow: Chevron 983">
              <a:extLst>
                <a:ext uri="{FF2B5EF4-FFF2-40B4-BE49-F238E27FC236}">
                  <a16:creationId xmlns:a16="http://schemas.microsoft.com/office/drawing/2014/main" id="{473F05C2-0D79-4556-80F8-A4D519C5B7BA}"/>
                </a:ext>
              </a:extLst>
            </p:cNvPr>
            <p:cNvSpPr/>
            <p:nvPr/>
          </p:nvSpPr>
          <p:spPr>
            <a:xfrm>
              <a:off x="5088344" y="2246786"/>
              <a:ext cx="305561" cy="30556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5" name="Arrow: Chevron 984">
              <a:extLst>
                <a:ext uri="{FF2B5EF4-FFF2-40B4-BE49-F238E27FC236}">
                  <a16:creationId xmlns:a16="http://schemas.microsoft.com/office/drawing/2014/main" id="{A62C9989-0BC9-4A7D-A04E-29A0E7961613}"/>
                </a:ext>
              </a:extLst>
            </p:cNvPr>
            <p:cNvSpPr/>
            <p:nvPr/>
          </p:nvSpPr>
          <p:spPr>
            <a:xfrm>
              <a:off x="5342471" y="2246786"/>
              <a:ext cx="305561" cy="30556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6" name="Arrow: Chevron 985">
              <a:extLst>
                <a:ext uri="{FF2B5EF4-FFF2-40B4-BE49-F238E27FC236}">
                  <a16:creationId xmlns:a16="http://schemas.microsoft.com/office/drawing/2014/main" id="{FF120432-4992-464D-8608-ABFCE1BC5F91}"/>
                </a:ext>
              </a:extLst>
            </p:cNvPr>
            <p:cNvSpPr/>
            <p:nvPr/>
          </p:nvSpPr>
          <p:spPr>
            <a:xfrm>
              <a:off x="5596598" y="2246786"/>
              <a:ext cx="305561" cy="30556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7" name="Group 986">
            <a:extLst>
              <a:ext uri="{FF2B5EF4-FFF2-40B4-BE49-F238E27FC236}">
                <a16:creationId xmlns:a16="http://schemas.microsoft.com/office/drawing/2014/main" id="{8DAA13EA-D4F1-467D-8046-F61A94518ACF}"/>
              </a:ext>
            </a:extLst>
          </p:cNvPr>
          <p:cNvGrpSpPr/>
          <p:nvPr/>
        </p:nvGrpSpPr>
        <p:grpSpPr>
          <a:xfrm>
            <a:off x="8437080" y="2333879"/>
            <a:ext cx="813815" cy="305561"/>
            <a:chOff x="5088344" y="2246786"/>
            <a:chExt cx="813815" cy="305561"/>
          </a:xfrm>
          <a:solidFill>
            <a:schemeClr val="accent3"/>
          </a:solidFill>
        </p:grpSpPr>
        <p:sp>
          <p:nvSpPr>
            <p:cNvPr id="988" name="Arrow: Chevron 987">
              <a:extLst>
                <a:ext uri="{FF2B5EF4-FFF2-40B4-BE49-F238E27FC236}">
                  <a16:creationId xmlns:a16="http://schemas.microsoft.com/office/drawing/2014/main" id="{609CB987-6BE0-4618-BB13-8F1324F5724C}"/>
                </a:ext>
              </a:extLst>
            </p:cNvPr>
            <p:cNvSpPr/>
            <p:nvPr/>
          </p:nvSpPr>
          <p:spPr>
            <a:xfrm>
              <a:off x="5088344" y="2246786"/>
              <a:ext cx="305561" cy="30556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9" name="Arrow: Chevron 988">
              <a:extLst>
                <a:ext uri="{FF2B5EF4-FFF2-40B4-BE49-F238E27FC236}">
                  <a16:creationId xmlns:a16="http://schemas.microsoft.com/office/drawing/2014/main" id="{466CA83B-9040-4100-9A23-1F1805877353}"/>
                </a:ext>
              </a:extLst>
            </p:cNvPr>
            <p:cNvSpPr/>
            <p:nvPr/>
          </p:nvSpPr>
          <p:spPr>
            <a:xfrm>
              <a:off x="5342471" y="2246786"/>
              <a:ext cx="305561" cy="30556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0" name="Arrow: Chevron 989">
              <a:extLst>
                <a:ext uri="{FF2B5EF4-FFF2-40B4-BE49-F238E27FC236}">
                  <a16:creationId xmlns:a16="http://schemas.microsoft.com/office/drawing/2014/main" id="{5248E857-EE00-42A6-9129-DB758EB9229E}"/>
                </a:ext>
              </a:extLst>
            </p:cNvPr>
            <p:cNvSpPr/>
            <p:nvPr/>
          </p:nvSpPr>
          <p:spPr>
            <a:xfrm>
              <a:off x="5596598" y="2246786"/>
              <a:ext cx="305561" cy="30556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91" name="Rectangle: Rounded Corners 990">
            <a:extLst>
              <a:ext uri="{FF2B5EF4-FFF2-40B4-BE49-F238E27FC236}">
                <a16:creationId xmlns:a16="http://schemas.microsoft.com/office/drawing/2014/main" id="{6EFEC808-9F0C-4019-9DA5-A8C2B7ABFB55}"/>
              </a:ext>
            </a:extLst>
          </p:cNvPr>
          <p:cNvSpPr/>
          <p:nvPr/>
        </p:nvSpPr>
        <p:spPr>
          <a:xfrm>
            <a:off x="762001" y="3364305"/>
            <a:ext cx="10667999" cy="2771159"/>
          </a:xfrm>
          <a:prstGeom prst="roundRect">
            <a:avLst>
              <a:gd name="adj" fmla="val 8418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3" name="TextBox 992">
            <a:extLst>
              <a:ext uri="{FF2B5EF4-FFF2-40B4-BE49-F238E27FC236}">
                <a16:creationId xmlns:a16="http://schemas.microsoft.com/office/drawing/2014/main" id="{4BEC7FE5-2D9E-4CF2-838F-499CEFB4F030}"/>
              </a:ext>
            </a:extLst>
          </p:cNvPr>
          <p:cNvSpPr txBox="1"/>
          <p:nvPr/>
        </p:nvSpPr>
        <p:spPr>
          <a:xfrm>
            <a:off x="1143677" y="3650510"/>
            <a:ext cx="222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94" name="TextBox 993">
            <a:extLst>
              <a:ext uri="{FF2B5EF4-FFF2-40B4-BE49-F238E27FC236}">
                <a16:creationId xmlns:a16="http://schemas.microsoft.com/office/drawing/2014/main" id="{F1F82C43-BEA6-4A15-98D2-A6D15DA74ED0}"/>
              </a:ext>
            </a:extLst>
          </p:cNvPr>
          <p:cNvSpPr txBox="1"/>
          <p:nvPr/>
        </p:nvSpPr>
        <p:spPr>
          <a:xfrm>
            <a:off x="3767679" y="3558177"/>
            <a:ext cx="344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995" name="TextBox 994">
            <a:extLst>
              <a:ext uri="{FF2B5EF4-FFF2-40B4-BE49-F238E27FC236}">
                <a16:creationId xmlns:a16="http://schemas.microsoft.com/office/drawing/2014/main" id="{13BF8F59-50FA-4817-B027-A3520D11B2FA}"/>
              </a:ext>
            </a:extLst>
          </p:cNvPr>
          <p:cNvSpPr txBox="1"/>
          <p:nvPr/>
        </p:nvSpPr>
        <p:spPr>
          <a:xfrm>
            <a:off x="7608264" y="3558177"/>
            <a:ext cx="344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997" name="TextBox 996">
            <a:extLst>
              <a:ext uri="{FF2B5EF4-FFF2-40B4-BE49-F238E27FC236}">
                <a16:creationId xmlns:a16="http://schemas.microsoft.com/office/drawing/2014/main" id="{B31089B1-AE7B-40F2-9DE2-C8494EA2CDCA}"/>
              </a:ext>
            </a:extLst>
          </p:cNvPr>
          <p:cNvSpPr txBox="1"/>
          <p:nvPr/>
        </p:nvSpPr>
        <p:spPr>
          <a:xfrm>
            <a:off x="1143677" y="4519052"/>
            <a:ext cx="222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98" name="TextBox 997">
            <a:extLst>
              <a:ext uri="{FF2B5EF4-FFF2-40B4-BE49-F238E27FC236}">
                <a16:creationId xmlns:a16="http://schemas.microsoft.com/office/drawing/2014/main" id="{382A945A-1D44-4DB0-B097-9A5270B0DD8F}"/>
              </a:ext>
            </a:extLst>
          </p:cNvPr>
          <p:cNvSpPr txBox="1"/>
          <p:nvPr/>
        </p:nvSpPr>
        <p:spPr>
          <a:xfrm>
            <a:off x="3767679" y="4426719"/>
            <a:ext cx="344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999" name="TextBox 998">
            <a:extLst>
              <a:ext uri="{FF2B5EF4-FFF2-40B4-BE49-F238E27FC236}">
                <a16:creationId xmlns:a16="http://schemas.microsoft.com/office/drawing/2014/main" id="{6ADEC4CE-80FC-4919-A34C-CDC040F3EC71}"/>
              </a:ext>
            </a:extLst>
          </p:cNvPr>
          <p:cNvSpPr txBox="1"/>
          <p:nvPr/>
        </p:nvSpPr>
        <p:spPr>
          <a:xfrm>
            <a:off x="7608264" y="4426719"/>
            <a:ext cx="344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001" name="TextBox 1000">
            <a:extLst>
              <a:ext uri="{FF2B5EF4-FFF2-40B4-BE49-F238E27FC236}">
                <a16:creationId xmlns:a16="http://schemas.microsoft.com/office/drawing/2014/main" id="{C75EB8FF-F389-42A6-AF47-438A978499EF}"/>
              </a:ext>
            </a:extLst>
          </p:cNvPr>
          <p:cNvSpPr txBox="1"/>
          <p:nvPr/>
        </p:nvSpPr>
        <p:spPr>
          <a:xfrm>
            <a:off x="1143677" y="5387594"/>
            <a:ext cx="222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02" name="TextBox 1001">
            <a:extLst>
              <a:ext uri="{FF2B5EF4-FFF2-40B4-BE49-F238E27FC236}">
                <a16:creationId xmlns:a16="http://schemas.microsoft.com/office/drawing/2014/main" id="{572EFAAC-2219-4045-BC6A-8D4842564294}"/>
              </a:ext>
            </a:extLst>
          </p:cNvPr>
          <p:cNvSpPr txBox="1"/>
          <p:nvPr/>
        </p:nvSpPr>
        <p:spPr>
          <a:xfrm>
            <a:off x="3767679" y="5295261"/>
            <a:ext cx="344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003" name="TextBox 1002">
            <a:extLst>
              <a:ext uri="{FF2B5EF4-FFF2-40B4-BE49-F238E27FC236}">
                <a16:creationId xmlns:a16="http://schemas.microsoft.com/office/drawing/2014/main" id="{55C6B0D7-5581-427A-8A90-FBC58CC4A31E}"/>
              </a:ext>
            </a:extLst>
          </p:cNvPr>
          <p:cNvSpPr txBox="1"/>
          <p:nvPr/>
        </p:nvSpPr>
        <p:spPr>
          <a:xfrm>
            <a:off x="7608264" y="5295261"/>
            <a:ext cx="344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004" name="TextBox 1003">
            <a:extLst>
              <a:ext uri="{FF2B5EF4-FFF2-40B4-BE49-F238E27FC236}">
                <a16:creationId xmlns:a16="http://schemas.microsoft.com/office/drawing/2014/main" id="{8FD94AB9-636B-427F-9C43-DF14BA62185D}"/>
              </a:ext>
            </a:extLst>
          </p:cNvPr>
          <p:cNvSpPr txBox="1"/>
          <p:nvPr/>
        </p:nvSpPr>
        <p:spPr>
          <a:xfrm>
            <a:off x="1179264" y="1645446"/>
            <a:ext cx="2337796" cy="855491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Power</a:t>
            </a:r>
          </a:p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05" name="TextBox 1004">
            <a:extLst>
              <a:ext uri="{FF2B5EF4-FFF2-40B4-BE49-F238E27FC236}">
                <a16:creationId xmlns:a16="http://schemas.microsoft.com/office/drawing/2014/main" id="{4AF7CAB9-1E11-4CB8-9C23-A9081E329D59}"/>
              </a:ext>
            </a:extLst>
          </p:cNvPr>
          <p:cNvSpPr txBox="1"/>
          <p:nvPr/>
        </p:nvSpPr>
        <p:spPr>
          <a:xfrm>
            <a:off x="1177821" y="2665372"/>
            <a:ext cx="2338963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194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2021-04-16T06:14:46Z</dcterms:modified>
</cp:coreProperties>
</file>