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2.5279832999984576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733-42BB-B4DC-1EB32BF73A8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733-42BB-B4DC-1EB32BF73A8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33-42BB-B4DC-1EB32BF73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753303018783616E-2"/>
          <c:y val="1.8749967864836934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AD9-48B5-9D0F-C0C13EDD73A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AD9-48B5-9D0F-C0C13EDD73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D9-48B5-9D0F-C0C13EDD7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F6-4B72-83E9-1F8C336F203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2F6-4B72-83E9-1F8C336F203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2F6-4B72-83E9-1F8C336F203B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F6-4B72-83E9-1F8C336F20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0E-4173-9CB9-1168FEC303F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10E-4173-9CB9-1168FEC303F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10E-4173-9CB9-1168FEC303F7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0E-4173-9CB9-1168FEC303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C46FB106-25FB-4650-8BF0-706BDEB77E81}"/>
              </a:ext>
            </a:extLst>
          </p:cNvPr>
          <p:cNvGrpSpPr/>
          <p:nvPr/>
        </p:nvGrpSpPr>
        <p:grpSpPr>
          <a:xfrm>
            <a:off x="6520365" y="1832393"/>
            <a:ext cx="2200789" cy="2070142"/>
            <a:chOff x="6298777" y="1754012"/>
            <a:chExt cx="2200789" cy="2070142"/>
          </a:xfrm>
        </p:grpSpPr>
        <p:graphicFrame>
          <p:nvGraphicFramePr>
            <p:cNvPr id="773" name="Chart 772">
              <a:extLst>
                <a:ext uri="{FF2B5EF4-FFF2-40B4-BE49-F238E27FC236}">
                  <a16:creationId xmlns:a16="http://schemas.microsoft.com/office/drawing/2014/main" id="{30BB5618-E9F2-424A-83CB-0576FC26185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80613745"/>
                </p:ext>
              </p:extLst>
            </p:nvPr>
          </p:nvGraphicFramePr>
          <p:xfrm>
            <a:off x="6298777" y="1754012"/>
            <a:ext cx="2200789" cy="20701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5F75D785-F7DC-43D8-B0E5-7822921C8EB3}"/>
                </a:ext>
              </a:extLst>
            </p:cNvPr>
            <p:cNvSpPr/>
            <p:nvPr/>
          </p:nvSpPr>
          <p:spPr>
            <a:xfrm>
              <a:off x="6912532" y="2302444"/>
              <a:ext cx="973277" cy="9732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F0D54023-C1F0-4DF8-ADAD-4B223707F20E}"/>
                </a:ext>
              </a:extLst>
            </p:cNvPr>
            <p:cNvSpPr txBox="1"/>
            <p:nvPr/>
          </p:nvSpPr>
          <p:spPr>
            <a:xfrm>
              <a:off x="6900981" y="2543389"/>
              <a:ext cx="996379" cy="49139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4" name="Group 793">
            <a:extLst>
              <a:ext uri="{FF2B5EF4-FFF2-40B4-BE49-F238E27FC236}">
                <a16:creationId xmlns:a16="http://schemas.microsoft.com/office/drawing/2014/main" id="{F5A95F4F-B662-42DF-8BC4-2A359F60ECB0}"/>
              </a:ext>
            </a:extLst>
          </p:cNvPr>
          <p:cNvGrpSpPr/>
          <p:nvPr/>
        </p:nvGrpSpPr>
        <p:grpSpPr>
          <a:xfrm>
            <a:off x="3463051" y="1832393"/>
            <a:ext cx="2200789" cy="2070142"/>
            <a:chOff x="3682408" y="1754012"/>
            <a:chExt cx="2200789" cy="2070142"/>
          </a:xfrm>
        </p:grpSpPr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0B7D9728-ECD1-4223-B60C-F375E7E25009}"/>
                </a:ext>
              </a:extLst>
            </p:cNvPr>
            <p:cNvSpPr/>
            <p:nvPr/>
          </p:nvSpPr>
          <p:spPr>
            <a:xfrm>
              <a:off x="4296163" y="2302444"/>
              <a:ext cx="973277" cy="9732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BD5105CA-A3DF-472D-80E3-CF50F43C2308}"/>
                </a:ext>
              </a:extLst>
            </p:cNvPr>
            <p:cNvSpPr txBox="1"/>
            <p:nvPr/>
          </p:nvSpPr>
          <p:spPr>
            <a:xfrm>
              <a:off x="4284612" y="2543389"/>
              <a:ext cx="996379" cy="49139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aphicFrame>
          <p:nvGraphicFramePr>
            <p:cNvPr id="778" name="Chart 777">
              <a:extLst>
                <a:ext uri="{FF2B5EF4-FFF2-40B4-BE49-F238E27FC236}">
                  <a16:creationId xmlns:a16="http://schemas.microsoft.com/office/drawing/2014/main" id="{1C82E135-89A5-421F-80BB-E5C491A15AE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78928721"/>
                </p:ext>
              </p:extLst>
            </p:nvPr>
          </p:nvGraphicFramePr>
          <p:xfrm>
            <a:off x="3682408" y="1754012"/>
            <a:ext cx="2200789" cy="20701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779" name="TextBox 778">
            <a:extLst>
              <a:ext uri="{FF2B5EF4-FFF2-40B4-BE49-F238E27FC236}">
                <a16:creationId xmlns:a16="http://schemas.microsoft.com/office/drawing/2014/main" id="{9175F2E7-AAA6-464F-82E5-18B3E8E6395D}"/>
              </a:ext>
            </a:extLst>
          </p:cNvPr>
          <p:cNvSpPr txBox="1"/>
          <p:nvPr/>
        </p:nvSpPr>
        <p:spPr>
          <a:xfrm>
            <a:off x="602152" y="1940380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Power</a:t>
            </a:r>
          </a:p>
          <a:p>
            <a:pPr>
              <a:lnSpc>
                <a:spcPts val="3500"/>
              </a:lnSpc>
            </a:pP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0" name="TextBox 779">
            <a:extLst>
              <a:ext uri="{FF2B5EF4-FFF2-40B4-BE49-F238E27FC236}">
                <a16:creationId xmlns:a16="http://schemas.microsoft.com/office/drawing/2014/main" id="{3842CCE9-9786-46B2-8A5F-CC6EFB65F1FC}"/>
              </a:ext>
            </a:extLst>
          </p:cNvPr>
          <p:cNvSpPr txBox="1"/>
          <p:nvPr/>
        </p:nvSpPr>
        <p:spPr>
          <a:xfrm>
            <a:off x="600709" y="2960306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1" name="TextBox 780">
            <a:extLst>
              <a:ext uri="{FF2B5EF4-FFF2-40B4-BE49-F238E27FC236}">
                <a16:creationId xmlns:a16="http://schemas.microsoft.com/office/drawing/2014/main" id="{D7E60AB4-A60A-4C67-963E-DFCF8DAE4E1C}"/>
              </a:ext>
            </a:extLst>
          </p:cNvPr>
          <p:cNvSpPr txBox="1"/>
          <p:nvPr/>
        </p:nvSpPr>
        <p:spPr>
          <a:xfrm>
            <a:off x="9252052" y="1940380"/>
            <a:ext cx="2337796" cy="855491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Power</a:t>
            </a:r>
          </a:p>
          <a:p>
            <a:pPr algn="r">
              <a:lnSpc>
                <a:spcPts val="3500"/>
              </a:lnSpc>
            </a:pP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82" name="TextBox 781">
            <a:extLst>
              <a:ext uri="{FF2B5EF4-FFF2-40B4-BE49-F238E27FC236}">
                <a16:creationId xmlns:a16="http://schemas.microsoft.com/office/drawing/2014/main" id="{1C479824-0371-4DA8-92EF-4DA1DB092180}"/>
              </a:ext>
            </a:extLst>
          </p:cNvPr>
          <p:cNvSpPr txBox="1"/>
          <p:nvPr/>
        </p:nvSpPr>
        <p:spPr>
          <a:xfrm>
            <a:off x="9250609" y="2960306"/>
            <a:ext cx="2338963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Professional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783" name="Chart 782">
            <a:extLst>
              <a:ext uri="{FF2B5EF4-FFF2-40B4-BE49-F238E27FC236}">
                <a16:creationId xmlns:a16="http://schemas.microsoft.com/office/drawing/2014/main" id="{03939080-A78B-4247-9CF1-B3C356558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164829"/>
              </p:ext>
            </p:extLst>
          </p:nvPr>
        </p:nvGraphicFramePr>
        <p:xfrm>
          <a:off x="9021302" y="3375907"/>
          <a:ext cx="2568270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84" name="Group 783">
            <a:extLst>
              <a:ext uri="{FF2B5EF4-FFF2-40B4-BE49-F238E27FC236}">
                <a16:creationId xmlns:a16="http://schemas.microsoft.com/office/drawing/2014/main" id="{7DF9A484-7A37-44AB-940E-BCBE8F3B3521}"/>
              </a:ext>
            </a:extLst>
          </p:cNvPr>
          <p:cNvGrpSpPr/>
          <p:nvPr/>
        </p:nvGrpSpPr>
        <p:grpSpPr>
          <a:xfrm>
            <a:off x="6279912" y="4137707"/>
            <a:ext cx="2681695" cy="1809306"/>
            <a:chOff x="539552" y="2708920"/>
            <a:chExt cx="1872208" cy="1809306"/>
          </a:xfrm>
        </p:grpSpPr>
        <p:sp>
          <p:nvSpPr>
            <p:cNvPr id="785" name="Rounded Rectangle 54">
              <a:extLst>
                <a:ext uri="{FF2B5EF4-FFF2-40B4-BE49-F238E27FC236}">
                  <a16:creationId xmlns:a16="http://schemas.microsoft.com/office/drawing/2014/main" id="{A89BEE09-CFB0-4853-A7A1-0FA14031969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6" name="TextBox 785">
              <a:extLst>
                <a:ext uri="{FF2B5EF4-FFF2-40B4-BE49-F238E27FC236}">
                  <a16:creationId xmlns:a16="http://schemas.microsoft.com/office/drawing/2014/main" id="{5C7FD5F0-3EC6-4260-8043-30D09A55E676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B7F4A0D9-8823-422F-B9EF-9FDB8C8708E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88" name="Chart 787">
            <a:extLst>
              <a:ext uri="{FF2B5EF4-FFF2-40B4-BE49-F238E27FC236}">
                <a16:creationId xmlns:a16="http://schemas.microsoft.com/office/drawing/2014/main" id="{82A49137-DE35-4B8B-A941-C93EE85EF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094060"/>
              </p:ext>
            </p:extLst>
          </p:nvPr>
        </p:nvGraphicFramePr>
        <p:xfrm>
          <a:off x="521487" y="3375907"/>
          <a:ext cx="2568270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789" name="Group 788">
            <a:extLst>
              <a:ext uri="{FF2B5EF4-FFF2-40B4-BE49-F238E27FC236}">
                <a16:creationId xmlns:a16="http://schemas.microsoft.com/office/drawing/2014/main" id="{F39C4D74-3E38-45E7-BBAF-A2F147EB4F73}"/>
              </a:ext>
            </a:extLst>
          </p:cNvPr>
          <p:cNvGrpSpPr/>
          <p:nvPr/>
        </p:nvGrpSpPr>
        <p:grpSpPr>
          <a:xfrm>
            <a:off x="3222598" y="4137707"/>
            <a:ext cx="2681695" cy="1809306"/>
            <a:chOff x="539552" y="2708920"/>
            <a:chExt cx="1872208" cy="1809306"/>
          </a:xfrm>
        </p:grpSpPr>
        <p:sp>
          <p:nvSpPr>
            <p:cNvPr id="790" name="Rounded Rectangle 54">
              <a:extLst>
                <a:ext uri="{FF2B5EF4-FFF2-40B4-BE49-F238E27FC236}">
                  <a16:creationId xmlns:a16="http://schemas.microsoft.com/office/drawing/2014/main" id="{7003CDE3-2BF6-4725-B70F-86D4A4A2B355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E9526913-B466-410E-8948-BAB1B469C24B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D4FD89F3-A500-4D32-974E-248DD330533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108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2021-04-16T05:14:23Z</dcterms:modified>
</cp:coreProperties>
</file>