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 userDrawn="1"/>
        </p:nvGrpSpPr>
        <p:grpSpPr>
          <a:xfrm>
            <a:off x="819964" y="923186"/>
            <a:ext cx="7488832" cy="3312368"/>
            <a:chOff x="755576" y="915566"/>
            <a:chExt cx="7488832" cy="3312368"/>
          </a:xfrm>
        </p:grpSpPr>
        <p:grpSp>
          <p:nvGrpSpPr>
            <p:cNvPr id="2" name="Group 1"/>
            <p:cNvGrpSpPr/>
            <p:nvPr userDrawn="1"/>
          </p:nvGrpSpPr>
          <p:grpSpPr>
            <a:xfrm>
              <a:off x="755576" y="915566"/>
              <a:ext cx="787841" cy="576064"/>
              <a:chOff x="1184343" y="908720"/>
              <a:chExt cx="1083281" cy="79208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" name="Rectangle 2"/>
              <p:cNvSpPr/>
              <p:nvPr/>
            </p:nvSpPr>
            <p:spPr>
              <a:xfrm>
                <a:off x="1187624" y="908720"/>
                <a:ext cx="1080000" cy="21602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Rectangle 3"/>
              <p:cNvSpPr/>
              <p:nvPr/>
            </p:nvSpPr>
            <p:spPr>
              <a:xfrm rot="16200000">
                <a:off x="896311" y="1196752"/>
                <a:ext cx="792088" cy="21602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" name="Group 4"/>
            <p:cNvGrpSpPr/>
            <p:nvPr userDrawn="1"/>
          </p:nvGrpSpPr>
          <p:grpSpPr>
            <a:xfrm flipV="1">
              <a:off x="758857" y="3651870"/>
              <a:ext cx="787841" cy="576064"/>
              <a:chOff x="1184343" y="908720"/>
              <a:chExt cx="1083281" cy="79208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6" name="Rectangle 5"/>
              <p:cNvSpPr/>
              <p:nvPr/>
            </p:nvSpPr>
            <p:spPr>
              <a:xfrm>
                <a:off x="1187624" y="908720"/>
                <a:ext cx="1080000" cy="21602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Rectangle 6"/>
              <p:cNvSpPr/>
              <p:nvPr/>
            </p:nvSpPr>
            <p:spPr>
              <a:xfrm rot="16200000">
                <a:off x="896311" y="1196752"/>
                <a:ext cx="792088" cy="21602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" name="Group 7"/>
            <p:cNvGrpSpPr/>
            <p:nvPr userDrawn="1"/>
          </p:nvGrpSpPr>
          <p:grpSpPr>
            <a:xfrm flipH="1">
              <a:off x="7453286" y="915566"/>
              <a:ext cx="787841" cy="576064"/>
              <a:chOff x="1184343" y="908720"/>
              <a:chExt cx="1083281" cy="79208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9" name="Rectangle 8"/>
              <p:cNvSpPr/>
              <p:nvPr/>
            </p:nvSpPr>
            <p:spPr>
              <a:xfrm>
                <a:off x="1187624" y="908720"/>
                <a:ext cx="1080000" cy="21602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 rot="16200000">
                <a:off x="896311" y="1196752"/>
                <a:ext cx="792088" cy="21602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1" name="Group 10"/>
            <p:cNvGrpSpPr/>
            <p:nvPr userDrawn="1"/>
          </p:nvGrpSpPr>
          <p:grpSpPr>
            <a:xfrm flipH="1" flipV="1">
              <a:off x="7456567" y="3651870"/>
              <a:ext cx="787841" cy="576064"/>
              <a:chOff x="1184343" y="908720"/>
              <a:chExt cx="1083281" cy="79208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2" name="Rectangle 11"/>
              <p:cNvSpPr/>
              <p:nvPr/>
            </p:nvSpPr>
            <p:spPr>
              <a:xfrm>
                <a:off x="1187624" y="908720"/>
                <a:ext cx="1080000" cy="21602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 rot="16200000">
                <a:off x="896311" y="1196752"/>
                <a:ext cx="792088" cy="21602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4" name="TextBox 13"/>
          <p:cNvSpPr txBox="1"/>
          <p:nvPr userDrawn="1"/>
        </p:nvSpPr>
        <p:spPr>
          <a:xfrm>
            <a:off x="3452482" y="604461"/>
            <a:ext cx="22220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DRONE</a:t>
            </a:r>
            <a:endParaRPr lang="ko-KR" altLang="en-US" sz="4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2" descr="E:\002-KIMS BUSINESS\007-02-ALLPPT-Contents\T-001-2016-05\0502\07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18" y="540392"/>
            <a:ext cx="7853610" cy="4434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1985" y="4077360"/>
            <a:ext cx="486003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141984" y="3219822"/>
            <a:ext cx="486003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2141984" y="4509408"/>
            <a:ext cx="48600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103242" y="267494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2016-05-02T08:27:51Z</dcterms:modified>
</cp:coreProperties>
</file>