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95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21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78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4008" y="2841198"/>
            <a:ext cx="352839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4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4644008" y="1635646"/>
            <a:ext cx="352839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6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3600" b="1" dirty="0" smtClean="0">
              <a:solidFill>
                <a:schemeClr val="accent3">
                  <a:lumMod val="7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251520" y="4635014"/>
            <a:ext cx="1296144" cy="307777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57321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691680" y="125219"/>
            <a:ext cx="74523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 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186478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24</Words>
  <Application>Microsoft Office PowerPoint</Application>
  <PresentationFormat>On-screen Show (16:9)</PresentationFormat>
  <Paragraphs>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테마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POWERPOINT TEMPLATES DESIGN</dc:title>
  <dc:creator>ALLPPT.com</dc:creator>
  <cp:lastModifiedBy>Registered User</cp:lastModifiedBy>
  <cp:revision>25</cp:revision>
  <dcterms:created xsi:type="dcterms:W3CDTF">2014-02-22T02:13:23Z</dcterms:created>
  <dcterms:modified xsi:type="dcterms:W3CDTF">2014-03-30T03:14:13Z</dcterms:modified>
</cp:coreProperties>
</file>